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3.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4.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5.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6.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7.xml" ContentType="application/vnd.openxmlformats-officedocument.presentationml.notesSlide+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8.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notesSlides/notesSlide9.xml" ContentType="application/vnd.openxmlformats-officedocument.presentationml.notesSlide+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notesSlides/notesSlide10.xml" ContentType="application/vnd.openxmlformats-officedocument.presentationml.notesSlide+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notesSlides/notesSlide11.xml" ContentType="application/vnd.openxmlformats-officedocument.presentationml.notesSlide+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notesSlides/notesSlide12.xml" ContentType="application/vnd.openxmlformats-officedocument.presentationml.notesSlide+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notesSlides/notesSlide13.xml" ContentType="application/vnd.openxmlformats-officedocument.presentationml.notesSlide+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notesSlides/notesSlide14.xml" ContentType="application/vnd.openxmlformats-officedocument.presentationml.notesSlide+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notesSlides/notesSlide15.xml" ContentType="application/vnd.openxmlformats-officedocument.presentationml.notesSlide+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notesSlides/notesSlide16.xml" ContentType="application/vnd.openxmlformats-officedocument.presentationml.notesSlide+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notesSlides/notesSlide17.xml" ContentType="application/vnd.openxmlformats-officedocument.presentationml.notesSlide+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notesSlides/notesSlide18.xml" ContentType="application/vnd.openxmlformats-officedocument.presentationml.notesSlide+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notesSlides/notesSlide19.xml" ContentType="application/vnd.openxmlformats-officedocument.presentationml.notesSlide+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notesSlides/notesSlide20.xml" ContentType="application/vnd.openxmlformats-officedocument.presentationml.notesSlide+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notesSlides/notesSlide21.xml" ContentType="application/vnd.openxmlformats-officedocument.presentationml.notesSlide+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notesSlides/notesSlide22.xml" ContentType="application/vnd.openxmlformats-officedocument.presentationml.notesSlide+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notesSlides/notesSlide23.xml" ContentType="application/vnd.openxmlformats-officedocument.presentationml.notesSlide+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notesSlides/notesSlide24.xml" ContentType="application/vnd.openxmlformats-officedocument.presentationml.notesSlide+xml"/>
  <Override PartName="/ppt/ink/ink2591.xml" ContentType="application/inkml+xml"/>
  <Override PartName="/ppt/notesSlides/notesSlide25.xml" ContentType="application/vnd.openxmlformats-officedocument.presentationml.notesSlide+xml"/>
  <Override PartName="/ppt/ink/ink2592.xml" ContentType="application/inkml+xml"/>
  <Override PartName="/ppt/ink/ink2593.xml" ContentType="application/inkml+xml"/>
  <Override PartName="/ppt/notesSlides/notesSlide26.xml" ContentType="application/vnd.openxmlformats-officedocument.presentationml.notesSlide+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notesSlides/notesSlide27.xml" ContentType="application/vnd.openxmlformats-officedocument.presentationml.notesSlide+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notesSlides/notesSlide28.xml" ContentType="application/vnd.openxmlformats-officedocument.presentationml.notesSlide+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notesSlides/notesSlide29.xml" ContentType="application/vnd.openxmlformats-officedocument.presentationml.notesSlide+xml"/>
  <Override PartName="/ppt/ink/ink2987.xml" ContentType="application/inkml+xml"/>
  <Override PartName="/ppt/ink/ink2988.xml" ContentType="application/inkml+xml"/>
  <Override PartName="/ppt/ink/ink2989.xml" ContentType="application/inkml+xml"/>
  <Override PartName="/ppt/notesSlides/notesSlide30.xml" ContentType="application/vnd.openxmlformats-officedocument.presentationml.notesSlide+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notesSlides/notesSlide31.xml" ContentType="application/vnd.openxmlformats-officedocument.presentationml.notesSlide+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notesSlides/notesSlide32.xml" ContentType="application/vnd.openxmlformats-officedocument.presentationml.notesSlide+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notesSlides/notesSlide33.xml" ContentType="application/vnd.openxmlformats-officedocument.presentationml.notesSlide+xml"/>
  <Override PartName="/ppt/ink/ink3063.xml" ContentType="application/inkml+xml"/>
  <Override PartName="/ppt/ink/ink3064.xml" ContentType="application/inkml+xml"/>
  <Override PartName="/ppt/ink/ink3065.xml" ContentType="application/inkml+xml"/>
  <Override PartName="/ppt/notesSlides/notesSlide34.xml" ContentType="application/vnd.openxmlformats-officedocument.presentationml.notesSlide+xml"/>
  <Override PartName="/ppt/ink/ink3066.xml" ContentType="application/inkml+xml"/>
  <Override PartName="/ppt/ink/ink3067.xml" ContentType="application/inkml+xml"/>
  <Override PartName="/ppt/ink/ink3068.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1372" r:id="rId2"/>
    <p:sldId id="830" r:id="rId3"/>
    <p:sldId id="975" r:id="rId4"/>
    <p:sldId id="833" r:id="rId5"/>
    <p:sldId id="453" r:id="rId6"/>
    <p:sldId id="1203" r:id="rId7"/>
    <p:sldId id="1204" r:id="rId8"/>
    <p:sldId id="1362" r:id="rId9"/>
    <p:sldId id="1206" r:id="rId10"/>
    <p:sldId id="1207" r:id="rId11"/>
    <p:sldId id="1208" r:id="rId12"/>
    <p:sldId id="1364" r:id="rId13"/>
    <p:sldId id="1211" r:id="rId14"/>
    <p:sldId id="1212" r:id="rId15"/>
    <p:sldId id="1213" r:id="rId16"/>
    <p:sldId id="1214" r:id="rId17"/>
    <p:sldId id="1215" r:id="rId18"/>
    <p:sldId id="1361" r:id="rId19"/>
    <p:sldId id="1216" r:id="rId20"/>
    <p:sldId id="1255" r:id="rId21"/>
    <p:sldId id="1218" r:id="rId22"/>
    <p:sldId id="1219" r:id="rId23"/>
    <p:sldId id="1222" r:id="rId24"/>
    <p:sldId id="1223" r:id="rId25"/>
    <p:sldId id="1224" r:id="rId26"/>
    <p:sldId id="1225" r:id="rId27"/>
    <p:sldId id="1256" r:id="rId28"/>
    <p:sldId id="1253" r:id="rId29"/>
    <p:sldId id="1226" r:id="rId30"/>
    <p:sldId id="1227" r:id="rId31"/>
    <p:sldId id="1228" r:id="rId32"/>
    <p:sldId id="1229" r:id="rId33"/>
    <p:sldId id="1230" r:id="rId34"/>
    <p:sldId id="1231" r:id="rId35"/>
    <p:sldId id="1232" r:id="rId36"/>
    <p:sldId id="1233" r:id="rId37"/>
    <p:sldId id="1234" r:id="rId38"/>
    <p:sldId id="1235" r:id="rId39"/>
    <p:sldId id="1236" r:id="rId40"/>
    <p:sldId id="1237" r:id="rId41"/>
    <p:sldId id="1238" r:id="rId42"/>
    <p:sldId id="1239" r:id="rId43"/>
    <p:sldId id="1240" r:id="rId44"/>
    <p:sldId id="1241" r:id="rId45"/>
    <p:sldId id="1242" r:id="rId46"/>
    <p:sldId id="1243" r:id="rId47"/>
    <p:sldId id="1244" r:id="rId48"/>
    <p:sldId id="1245" r:id="rId49"/>
    <p:sldId id="1246" r:id="rId50"/>
    <p:sldId id="1247" r:id="rId51"/>
    <p:sldId id="1248" r:id="rId52"/>
    <p:sldId id="1249" r:id="rId53"/>
    <p:sldId id="1250" r:id="rId5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6" d="100"/>
          <a:sy n="116" d="100"/>
        </p:scale>
        <p:origin x="10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55.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2.873"/>
    </inkml:context>
    <inkml:brush xml:id="br0">
      <inkml:brushProperty name="width" value="0.05" units="cm"/>
      <inkml:brushProperty name="height" value="0.05" units="cm"/>
    </inkml:brush>
  </inkml:definitions>
  <inkml:trace contextRef="#ctx0" brushRef="#br0">1 1 5569,'69'24'1413,"1"-3"-1,87 15 1,-57-14-464,14 0-440,1-4 0,218 4 1,232-39-1716,-523 15 1122,1265-5-2712,-371 49 2978,0-23 220,460-38 209,5 0 760,-514 25-626,-1 39-852,-842-40-37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2:16.861"/>
    </inkml:context>
    <inkml:brush xml:id="br0">
      <inkml:brushProperty name="width" value="0.025" units="cm"/>
      <inkml:brushProperty name="height" value="0.025" units="cm"/>
    </inkml:brush>
  </inkml:definitions>
  <inkml:trace contextRef="#ctx0" brushRef="#br0">153 243 4644,'-3'-8'-704,"-16"-71"2801,17 67-1166,0 0 1,1 0-1,1-1 0,0 1 1,1 0-1,0 0 0,1-1 1,6-22-1,-2 12 2212,-11 26-274,-16 38-1776,-5 41-950,3 1 0,4 1 0,4 1-1,-5 90 1,5 335 1278,15-468-1073,0-194-7107,0 92 1074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8.363"/>
    </inkml:context>
    <inkml:brush xml:id="br0">
      <inkml:brushProperty name="width" value="0.025" units="cm"/>
      <inkml:brushProperty name="height" value="0.025" units="cm"/>
      <inkml:brushProperty name="color" value="#E71224"/>
    </inkml:brush>
  </inkml:definitions>
  <inkml:trace contextRef="#ctx0" brushRef="#br0">96 61 9417,'0'0'9161,"3"2"-8350,3 0-611,0 0 0,0 0 0,0 0 0,0-1 0,0 0 0,0 0 0,0-1 1,12 0-1,-16 0-158,0 0 0,-1 0 0,1 0 0,0 0 0,-1 0 0,1-1 0,0 1 1,-1 0-1,1-1 0,-1 1 0,1-1 0,-1 0 0,1 0 0,-1 1 0,1-1 0,-1 0 1,0 0-1,1 0 0,-1 0 0,0-1 0,0 1 0,0 0 0,0-1 0,0 1 1,0 0-1,0-1 0,0 1 0,-1-1 0,1 1 0,0-1 0,-1 1 0,0-1 1,1 0-1,-1 1 0,0-1 0,0 0 0,1 1 0,-2-4 0,1 4 40,-1-1-1,1 0 1,-1 1 0,0-1-1,0 1 1,1 0-1,-1-1 1,0 1-1,0 0 1,-1-1 0,1 1-1,0 0 1,0 0-1,0 0 1,-1 0 0,1 0-1,-1 0 1,1 1-1,-1-1 1,1 0-1,-1 1 1,1-1 0,-1 1-1,1-1 1,-1 1-1,0 0 1,-2-1 0,-52-2-238,50 3 200,1 1-29,-1-1-1,1 2 1,0-1 0,0 0 0,0 1-1,0 0 1,0 0 0,0 1 0,1-1-1,-1 1 1,1 0 0,0 0-1,-1 1 1,2-1 0,-1 1 0,0 0-1,1 0 1,-1 0 0,1 0 0,0 1-1,1-1 1,-1 1 0,1 0-1,0 0 1,0 0 0,0 0 0,1 0-1,-2 5 1,4-8-49,-1 0 0,1 0 0,0 0 1,-1 0-1,1-1 0,0 1 0,0 0 0,0-1 0,0 1 0,0 0 0,0-1 0,1 1 1,-1-1-1,0 0 0,1 0 0,-1 1 0,1-1 0,0 0 0,-1 0 0,1 0 0,0 0 1,-1-1-1,1 1 0,0 0 0,0-1 0,0 1 0,0-1 0,2 0 0,58 8-4252,-27-7-460,-2-1-1606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8.738"/>
    </inkml:context>
    <inkml:brush xml:id="br0">
      <inkml:brushProperty name="width" value="0.025" units="cm"/>
      <inkml:brushProperty name="height" value="0.025" units="cm"/>
      <inkml:brushProperty name="color" value="#E71224"/>
    </inkml:brush>
  </inkml:definitions>
  <inkml:trace contextRef="#ctx0" brushRef="#br0">107 0 13389,'0'0'8039,"-48"21"-7847,26-2-192,7 3 65,1 0-33,8-1 32,4-3-64,2-4-32,8-3 32,16-6 64,1-4-96,5-1-1186,-1-2-1568,0-14-3716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9.522"/>
    </inkml:context>
    <inkml:brush xml:id="br0">
      <inkml:brushProperty name="width" value="0.025" units="cm"/>
      <inkml:brushProperty name="height" value="0.025" units="cm"/>
      <inkml:brushProperty name="color" value="#E71224"/>
    </inkml:brush>
  </inkml:definitions>
  <inkml:trace contextRef="#ctx0" brushRef="#br0">65 0 13581,'0'0'2722,"-4"11"-1131,-10 31-78,1 1 0,3 0 0,1 1 0,-5 88 0,13-131-1507,1 0 0,0 1 1,0-1-1,0 1 0,0-1 0,1 0 1,-1 1-1,0-1 0,0 0 0,1 1 1,-1-1-1,1 0 0,-1 1 1,1-1-1,0 0 0,0 0 0,-1 0 1,1 0-1,0 0 0,0 0 0,0 0 1,0 0-1,0 0 0,0 0 1,2 1-1,-1-1 11,0-1 0,0 1 0,0-1 0,0 0 0,1 0 0,-1 1-1,0-1 1,0-1 0,0 1 0,1 0 0,-1 0 0,0-1 0,0 1 0,3-2 0,4-2-78,0 0-1,0 0 0,0-1 1,-1 0-1,16-12 1,8-14-603,-23 21 580,0 1 1,0 0-1,17-10 1,-34 54 531,6-31-381,0 1 0,0 0 1,1 0-1,-1 0 0,1-1 0,0 1 0,0 10 0,1-14-60,0 0-1,1 0 0,-1 0 0,0 1 1,1-1-1,-1 0 0,0 0 0,1 0 0,-1 0 1,1 0-1,0 0 0,-1 0 0,1 0 1,0 0-1,-1 0 0,1-1 0,0 1 1,0 0-1,0 0 0,0-1 0,0 1 0,0 0 1,0-1-1,0 1 0,0-1 0,0 0 1,0 1-1,0-1 0,0 0 0,1 1 0,-1-1 1,0 0-1,0 0 0,0 0 0,0 0 1,1 0-1,0-1 0,8 1-307,0-2 1,0 1-1,0-1 0,0-1 0,0 1 1,-1-2-1,1 1 0,-1-2 0,11-5 1,34-14-969,-54 24 1273,0-1-1,1 1 1,-1 0 0,0 0-1,0 0 1,1 0-1,-1-1 1,0 1 0,1 0-1,-1 0 1,0 0 0,1 0-1,-1 0 1,0 0 0,1 0-1,-1 0 1,0 0 0,1 0-1,-1 0 1,0 0-1,0 0 1,1 0 0,-1 0-1,0 0 1,1 0 0,-1 1-1,0-1 1,1 0 0,-1 0-1,0 0 1,0 0 0,1 1-1,-1-1 1,0 0 0,0 0-1,1 1 1,-1-1-1,0 0 1,0 0 0,0 1-1,0-1 1,1 0 0,-1 1-1,0-1 1,0 0 0,-2 19 278,2-18-281,-1-1 0,1 1 0,-1-1 0,1 1 0,0 0 0,0 0 0,-1-1 0,1 1 0,0 0 0,0-1 0,0 1 0,0 0 0,0 0 0,0-1 0,0 1 0,0 0 0,0 0 0,0-1 0,0 1 0,0 0 0,0 0 0,1-1 0,-1 1 0,0 0 0,0-1 0,1 1 0,-1 0 0,1-1 0,-1 1 0,1 0 0,-1-1 0,1 1 0,-1-1 0,1 1 0,0 0 0,9-2-606,0 0 0,0 0 0,-1-1 0,1-1 1,-1 0-1,1 0 0,-1 0 0,0-1 0,0-1 0,-1 0 0,1 0 1,-1 0-1,11-11 0,42-22 302,-57 47 5178,30 23-4188,-22-24-724,-1-1 1,0 1-1,0 1 0,0 0 0,-1 1 0,0 0 0,-1 0 0,0 1 0,-1 0 0,0 1 0,10 21 0,-3-5-100,-7-14 421,-1 0-1,-1 0 0,0 0 0,7 28 0,-12-37-172,-1 0-1,1 1 1,-1-1 0,0 0 0,-1 0 0,1 0 0,-1 0-1,0 1 1,0-1 0,0 0 0,-1-1 0,0 1 0,0 0 0,0 0-1,0-1 1,-1 1 0,0-1 0,-6 8 0,4-6-41,0 0 0,-1 0 0,0-1 0,-1 1 0,1-1 1,-1-1-1,0 1 0,0-1 0,0 0 0,-1-1 0,0 0 0,1 0 0,-1-1 0,-12 3 1,16-4-12,0-1 0,1 0 0,-1 0 0,0 0 1,1 0-1,-1 0 0,0-1 0,1 0 0,-1 1 0,0-1 1,1-1-1,-1 1 0,1 0 0,0-1 0,-1 0 1,1 0-1,0 0 0,0 0 0,0 0 0,0-1 1,1 1-1,-1-1 0,1 0 0,-1 1 0,1-1 1,0 0-1,0-1 0,0 1 0,1 0 0,-1-1 0,1 1 1,0-1-1,-2-5 0,1 3-60,1-1 0,-1 1 0,1-1 0,0 1 0,1-1 0,-1 0 0,2 0-1,-1 1 1,1-1 0,-1 0 0,2 1 0,-1-1 0,1 1 0,0-1 0,0 1 0,1 0 0,0 0 0,0 0 0,1 0 0,-1 0 0,7-7-1,7-5-625,0 1 0,1 0 0,1 1 0,31-20 0,-9 7-4259,-24 17-1878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9.888"/>
    </inkml:context>
    <inkml:brush xml:id="br0">
      <inkml:brushProperty name="width" value="0.025" units="cm"/>
      <inkml:brushProperty name="height" value="0.025" units="cm"/>
      <inkml:brushProperty name="color" value="#E71224"/>
    </inkml:brush>
  </inkml:definitions>
  <inkml:trace contextRef="#ctx0" brushRef="#br0">0 0 15054,'0'0'10186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40.234"/>
    </inkml:context>
    <inkml:brush xml:id="br0">
      <inkml:brushProperty name="width" value="0.025" units="cm"/>
      <inkml:brushProperty name="height" value="0.025" units="cm"/>
      <inkml:brushProperty name="color" value="#E71224"/>
    </inkml:brush>
  </inkml:definitions>
  <inkml:trace contextRef="#ctx0" brushRef="#br0">0 0 17553,'0'0'7975,"9"44"-14349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2.243"/>
    </inkml:context>
    <inkml:brush xml:id="br0">
      <inkml:brushProperty name="width" value="0.025" units="cm"/>
      <inkml:brushProperty name="height" value="0.025" units="cm"/>
      <inkml:brushProperty name="color" value="#E71224"/>
    </inkml:brush>
  </inkml:definitions>
  <inkml:trace contextRef="#ctx0" brushRef="#br0">0 267 7239,'0'0'13202,"4"-4"-12866,26-21-198,1 1-1,0 2 1,55-28-1,-22 13-68,121-67-229,-226 150 165,18-24 239,2 1 1,0 1-1,1 1 0,2 1 0,0 0 0,-25 54 0,42-79-246,1 0 0,-1 1 0,1-1 0,0 1 0,-1-1 0,1 1 0,0-1 0,0 1 0,0-1 1,0 1-1,0-1 0,0 1 0,0-1 0,1 0 0,-1 1 0,0-1 0,1 1 0,-1-1 0,1 1 0,0-1 0,-1 0 1,1 0-1,1 2 0,11 2-2701,3-16-5492,-7-1-1345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2.806"/>
    </inkml:context>
    <inkml:brush xml:id="br0">
      <inkml:brushProperty name="width" value="0.025" units="cm"/>
      <inkml:brushProperty name="height" value="0.025" units="cm"/>
      <inkml:brushProperty name="color" value="#E71224"/>
    </inkml:brush>
  </inkml:definitions>
  <inkml:trace contextRef="#ctx0" brushRef="#br0">178 1 9513,'0'0'6945,"-9"0"-5477,3 0-1378,-1 1 0,1 0 0,0 0 0,-1 1 0,1 0 0,0 0 0,0 0 0,0 1-1,0 0 1,1 0 0,-1 0 0,1 1 0,0 0 0,-1 0 0,2 0 0,-1 1 0,1-1 0,-5 7 0,1-2 256,1 1 1,0 0 0,1 1 0,0-1 0,-6 16 0,9-21-238,2 0 0,-1 0 1,0 0-1,1 0 0,0 0 1,0 1-1,1-1 0,-1 0 1,1 0-1,0 1 0,1-1 0,-1 0 1,1 0-1,3 10 0,-3-13-96,1 1 0,0-1-1,0 0 1,0 0 0,0 0-1,1 0 1,-1 0 0,0 0-1,1-1 1,-1 1 0,1-1-1,-1 0 1,1 1 0,0-1-1,0-1 1,0 1 0,-1 0-1,1-1 1,0 1 0,0-1-1,0 0 1,0 0 0,0 0-1,5-1 1,3 1 35,0-1 0,0 0-1,0-1 1,-1-1 0,15-4 0,-8 0-14,-1-1 1,0 0 0,-1-2 0,0 1 0,18-17-1,-28 22-9,1 0-1,-1-1 0,-1 1 1,1-1-1,-1 0 0,0-1 0,0 1 1,0-1-1,-1 0 0,1 0 1,-2 0-1,1 0 0,-1 0 0,0-1 1,0 1-1,0-1 0,0-6 1,-2 11 20,0 1 0,-1-1 0,1 1 0,0-1 0,-1 1 0,1-1 0,-1 1 0,1-1 0,-1 1 0,1 0 0,-1-1 0,0 1 0,0 0 0,0 0 0,0-1 0,0 1 0,0 0 0,0 0 0,0 0 0,0 0 0,-1 0 0,1 1 0,0-1 0,-3-1 0,-1 0-5,0 0 0,0 1 0,0 0 0,0-1 0,0 2 0,0-1 0,0 1 0,-6-1 0,5 1-130,1 0 0,0 0 0,0 1-1,-1-1 1,1 1 0,0 0 0,0 1-1,0-1 1,0 1 0,0 0 0,0 0-1,0 0 1,1 1 0,-1 0 0,1 0-1,0 0 1,-5 5 0,8-8-10,1 1 0,-1-1 0,1 0 0,0 1 0,-1-1 0,1 1 0,0-1 0,-1 1 0,1-1 0,0 1 0,0 0 0,-1-1 0,1 1 0,0-1 0,0 1 0,0-1 0,0 1 1,0 0-1,0-1 0,0 1 0,0-1 0,0 1 0,0-1 0,0 1 0,0 0 0,0-1 0,0 1 0,1-1 0,-1 1 0,0-1 0,0 1 0,1-1 0,-1 1 0,0-1 0,1 1 0,-1-1 0,0 1 0,2 0 0,22 3-5108,-3-4 739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3.209"/>
    </inkml:context>
    <inkml:brush xml:id="br0">
      <inkml:brushProperty name="width" value="0.025" units="cm"/>
      <inkml:brushProperty name="height" value="0.025" units="cm"/>
      <inkml:brushProperty name="color" value="#E71224"/>
    </inkml:brush>
  </inkml:definitions>
  <inkml:trace contextRef="#ctx0" brushRef="#br0">104 47 12556,'0'0'7324,"-11"6"-6801,5-2-408,-1-1-1,1 1 0,0 1 1,0-1-1,1 1 0,-1 0 1,1 1-1,0-1 0,0 1 1,1 0-1,0 0 1,0 0-1,0 1 0,1-1 1,0 1-1,0 0 0,1 0 1,-3 14-1,3-17-22,2 1 0,-1 0 0,0 0 1,1 0-1,0 0 0,0 0 0,1-1 0,-1 1 0,1 0 0,0 0 0,1 0 1,2 8-1,-2-10-76,0-1 1,0 1 0,0-1-1,0 1 1,0-1 0,1 0-1,-1 0 1,0 0 0,1 0-1,0-1 1,-1 1 0,1-1-1,0 0 1,0 1 0,0-1-1,0 0 1,0-1 0,0 1-1,0 0 1,0-1 0,4 0-1,8 1 85,1 0-1,-1-1 0,0-1 1,0-1-1,1 0 1,-1-1-1,0-1 0,-1 0 1,28-12-1,-35 14-28,-1-2-1,1 1 0,0-1 0,-1 0 0,0 0 1,0 0-1,0-1 0,-1 0 0,0 0 1,1-1-1,-2 1 0,1-1 0,-1 0 1,0 0-1,0-1 0,0 1 0,-1-1 1,0 0-1,-1 0 0,1 0 0,-1 0 0,1-10 1,-3 13-15,0 0 0,-1 0 1,1-1-1,-1 1 0,0 0 1,0 0-1,0 0 0,0 0 1,-1 0-1,1 1 0,-1-1 1,0 0-1,-1 1 0,1-1 1,0 1-1,-1 0 0,0 0 1,0 0-1,0 0 0,0 0 1,0 1-1,-1-1 0,1 1 1,-1 0-1,1 0 0,-1 0 1,-7-2-1,3 0-72,-1 1 1,0 0-1,0 1 1,0 0-1,0 0 1,0 0-1,0 2 1,-1-1-1,1 1 0,0 0 1,-17 3-1,25-3-47,-1 1 0,1-1-1,-1 1 1,1 0 0,-1-1 0,1 1-1,-1 0 1,1 0 0,0 0-1,-1 0 1,1 0 0,0 0-1,0 0 1,0 0 0,0 0-1,0 1 1,0-1 0,0 0 0,0 1-1,0-1 1,1 1 0,-1-1-1,1 1 1,-1-1 0,1 1-1,-1-1 1,1 4 0,0-4-231,0 1 1,0-1-1,0 0 1,0 1-1,1-1 1,-1 0 0,0 0-1,1 1 1,-1-1-1,1 0 1,-1 0-1,1 0 1,-1 0-1,1 1 1,0-1-1,0 0 1,0 0 0,-1-1-1,1 1 1,0 0-1,0 0 1,0 0-1,0 0 1,1-1-1,-1 1 1,0-1-1,0 1 1,0-1 0,1 1-1,-1-1 1,0 0-1,0 1 1,1-1-1,-1 0 1,2 0-1,22 1-10426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4.533"/>
    </inkml:context>
    <inkml:brush xml:id="br0">
      <inkml:brushProperty name="width" value="0.025" units="cm"/>
      <inkml:brushProperty name="height" value="0.025" units="cm"/>
      <inkml:brushProperty name="color" value="#E71224"/>
    </inkml:brush>
  </inkml:definitions>
  <inkml:trace contextRef="#ctx0" brushRef="#br0">58 147 384,'9'-5'123,"10"-7"239,60-42 4339,-71 49-3507,0-2-1,0 1 1,-1-1-1,0 0 1,-1 0-1,1-1 1,7-12-1,-13 12 3649,-10 10-3929,-13 14-1228,-2 12 473,0 1-1,2 2 1,2 0-1,1 1 1,-17 38-1,26-48-5,1 0-1,1 0 1,1 1-1,1 0 1,1 0 0,1 1-1,1-1 1,1 1 0,2 28-1,0-45-142,1-1-1,1 0 0,-1 1 1,1-1-1,0 0 1,0 0-1,0 0 0,1 0 1,0 0-1,1 0 1,-1-1-1,1 1 1,0-1-1,0 0 0,1 0 1,-1-1-1,1 1 1,0-1-1,0 0 1,1-1-1,-1 1 0,1-1 1,9 4-1,-1-1-510,0-1 0,1 0-1,0-2 1,0 1 0,0-2 0,0 0-1,1-1 1,-1 0 0,17-2 0,19-5-5013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5.652"/>
    </inkml:context>
    <inkml:brush xml:id="br0">
      <inkml:brushProperty name="width" value="0.025" units="cm"/>
      <inkml:brushProperty name="height" value="0.025" units="cm"/>
      <inkml:brushProperty name="color" value="#E71224"/>
    </inkml:brush>
  </inkml:definitions>
  <inkml:trace contextRef="#ctx0" brushRef="#br0">1 189 8872,'0'0'13330,"9"-2"-12892,29-11-372,-1 0 0,-1-3 0,-1-1 0,0-2 0,-1-1 0,-1-1 1,54-46-1,-98 83 282,1 0 1,1 1 0,-11 26 0,-8 15 524,27-56-836,0 0 0,0 0 0,1 0 0,-1 0 0,0 1 0,1-1 0,-1 0 0,1 1 0,0-1 0,0 0 0,0 0 0,0 1 0,0-1 0,1 3 0,7 6-1773,11-12-4375,-12-4-695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2:17.251"/>
    </inkml:context>
    <inkml:brush xml:id="br0">
      <inkml:brushProperty name="width" value="0.025" units="cm"/>
      <inkml:brushProperty name="height" value="0.025" units="cm"/>
    </inkml:brush>
  </inkml:definitions>
  <inkml:trace contextRef="#ctx0" brushRef="#br0">0 488 9065,'0'0'9998,"9"-9"-9159,105-114 527,103-144 1,-204 250-1331,-2 1 7,1 0 0,20-21 0,-32 37-43,0 0-1,0-1 1,1 1 0,-1 0-1,0 0 1,0 0-1,0 0 1,0-1 0,0 1-1,1 0 1,-1 0 0,0 0-1,0 0 1,0 0-1,1 0 1,-1 0 0,0 0-1,0 0 1,0-1-1,1 1 1,-1 0 0,0 0-1,0 0 1,0 0-1,1 0 1,-1 0 0,0 0-1,0 0 1,0 0-1,1 1 1,-1-1 0,0 0-1,0 0 1,0 0-1,1 0 1,-1 0 0,0 0-1,0 0 1,0 0 0,0 0-1,1 1 1,-1-1-1,0 0 1,0 0 0,0 0-1,0 0 1,0 1-1,0-1 1,1 0 0,-1 0-1,0 0 1,0 0-1,0 1 1,0-1 0,0 0-1,0 0 1,0 0-1,0 1 1,0-1 0,0 0-1,0 0 1,0 0-1,0 1 1,0-1 0,0 0-1,0 1 1,0 20-59,0-14 75,-2 140 472,8 211-416,-5-347-203,0 1-1,1-1 1,1 0-1,6 20 1,-8-28-152,0 0 0,0-1 0,1 1 0,-1 0 0,1 0 1,0-1-1,0 1 0,0-1 0,0 0 0,0 0 0,0 1 0,1-1 0,-1 0 0,1-1 1,-1 1-1,1 0 0,0-1 0,-1 0 0,1 1 0,0-1 0,6 1 0,17 0-5653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6.260"/>
    </inkml:context>
    <inkml:brush xml:id="br0">
      <inkml:brushProperty name="width" value="0.025" units="cm"/>
      <inkml:brushProperty name="height" value="0.025" units="cm"/>
      <inkml:brushProperty name="color" value="#E71224"/>
    </inkml:brush>
  </inkml:definitions>
  <inkml:trace contextRef="#ctx0" brushRef="#br0">82 1 10090,'0'0'9192,"-4"10"-8524,-8 17-277,-4 12 542,-23 76 1,35-101-710,3-9-92,-1-1 0,1 1 0,0-1 0,0 1 0,1 0 0,-1-1 0,1 1 0,0 0 0,0 0 0,2 8 0,-2-13-169,1 1 1,-1-1-1,0 1 1,1-1-1,-1 1 1,1-1-1,-1 1 1,1-1-1,-1 1 1,1-1-1,-1 0 0,1 1 1,-1-1-1,1 0 1,-1 1-1,1-1 1,0 0-1,-1 0 1,1 0-1,-1 1 1,1-1-1,0 0 1,-1 0-1,1 0 1,0 0-1,-1 0 0,1 0 1,0 0-1,-1-1 1,1 1-1,0 0 1,-1 0-1,1 0 1,-1 0-1,1-1 1,-1 1-1,1 0 1,0-1-1,1 0-408,-1 0 0,1 1 0,-1-1 0,1 0 0,-1 0 0,1 0 0,-1 0 0,0 0 0,0 0 0,1-1 0,-1 1 0,0 0 0,1-3 0,0-10-4397,-2-1-1228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6.600"/>
    </inkml:context>
    <inkml:brush xml:id="br0">
      <inkml:brushProperty name="width" value="0.025" units="cm"/>
      <inkml:brushProperty name="height" value="0.025" units="cm"/>
      <inkml:brushProperty name="color" value="#E71224"/>
    </inkml:brush>
  </inkml:definitions>
  <inkml:trace contextRef="#ctx0" brushRef="#br0">5 54 8232,'0'0'12273,"-3"-3"-11932,3 3-323,0 0-1,0 0 1,0 0-1,0-1 1,0 1-1,0 0 1,-1 0-1,1 0 1,0 0 0,0 0-1,0-1 1,0 1-1,0 0 1,0 0-1,0 0 1,0 0-1,0-1 1,0 1-1,0 0 1,0 0-1,0 0 1,0 0-1,0-1 1,0 1-1,0 0 1,0 0-1,0 0 1,0 0-1,0-1 1,0 1-1,0 0 1,0 0-1,0 0 1,0 0-1,0 0 1,0-1-1,1 1 1,-1 0-1,0 0 1,0 0-1,0 0 1,0 0-1,0 0 1,0-1-1,1 1 1,-1 0-1,0 0 1,0 0-1,0 0 1,0 0-1,0 0 1,1 0-1,-1 0 1,0 0 0,0 0-1,0 0 1,1 0-1,-1 0 1,22-4 812,52 2 258,-18 1-708,67-16-208,-73 6-3286,-41 7-1258,-4 0-2723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7.358"/>
    </inkml:context>
    <inkml:brush xml:id="br0">
      <inkml:brushProperty name="width" value="0.025" units="cm"/>
      <inkml:brushProperty name="height" value="0.025" units="cm"/>
      <inkml:brushProperty name="color" value="#E71224"/>
    </inkml:brush>
  </inkml:definitions>
  <inkml:trace contextRef="#ctx0" brushRef="#br0">1 0 10346,'0'0'10116,"8"11"-9614,19 24 282,59 58 0,-72-79-937,2-1 0,-1 0 1,2 0-1,0-2 1,0 0-1,1-1 0,22 8 1,-32-13-3189,-17-1-2180,-3-3 2073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7.721"/>
    </inkml:context>
    <inkml:brush xml:id="br0">
      <inkml:brushProperty name="width" value="0.025" units="cm"/>
      <inkml:brushProperty name="height" value="0.025" units="cm"/>
      <inkml:brushProperty name="color" value="#E71224"/>
    </inkml:brush>
  </inkml:definitions>
  <inkml:trace contextRef="#ctx0" brushRef="#br0">1 260 7271,'0'0'12300,"7"-11"-11804,5-5-310,1 1 0,1 1 0,0 0 0,1 1 0,24-17 0,120-64 659,-92 57-4167,-42 22-1963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19.791"/>
    </inkml:context>
    <inkml:brush xml:id="br0">
      <inkml:brushProperty name="width" value="0.025" units="cm"/>
      <inkml:brushProperty name="height" value="0.025" units="cm"/>
      <inkml:brushProperty name="color" value="#E71224"/>
    </inkml:brush>
  </inkml:definitions>
  <inkml:trace contextRef="#ctx0" brushRef="#br0">1 52 3908,'0'0'14969,"8"-8"-13977,31-24-266,-35 30-628,0 0-1,0 0 0,0 1 1,0 0-1,1 0 0,-1 0 0,0 0 1,1 1-1,-1 0 0,1-1 1,-1 2-1,1-1 0,-1 0 0,1 1 1,-1 0-1,0 0 0,6 2 0,-9-2-53,0 0-1,-1-1 1,1 1-1,-1 0 1,1-1-1,-1 1 1,1 0-1,-1-1 1,0 1-1,1 0 1,-1 0-1,0-1 1,0 1-1,1 0 1,-1 0-1,0 0 1,0 0-1,0-1 0,0 1 1,0 0-1,0 0 1,0 0-1,0 0 1,0-1-1,-1 1 1,1 0-1,0 0 1,-1 0-1,1-1 1,0 1-1,-1 0 1,1 0-1,-1-1 1,1 1-1,-1 0 1,1-1-1,-2 2 0,-26 26 722,23-24-769,0 0 38,0 0-14,1 0 0,0 1-1,0-1 1,0 1-1,-7 9 1,11-13-19,0 0 0,-1 0 0,1 0 0,0 0 0,0-1-1,0 1 1,-1 0 0,1 0 0,0 0 0,0 0 0,0 0 0,0 0 0,1 0-1,-1 0 1,0 0 0,0 0 0,0-1 0,1 1 0,-1 0 0,1 0 0,-1 0-1,0 0 1,1-1 0,0 1 0,-1 0 0,1 0 0,-1-1 0,1 1 0,0 0 0,-1-1-1,1 1 1,0-1 0,0 1 0,-1-1 0,1 1 0,0-1 0,0 0 0,0 1-1,0-1 1,0 0 0,0 0 0,-1 0 0,1 1 0,0-1 0,1 0 0,47 11 41,-36-8-30,-1-1 0,0 1 1,0 1-1,0 0 0,0 1 0,14 8 1,-25-13-5,-1 0 0,0 0 1,1 0-1,-1 0 0,0 1 0,1-1 1,-1 0-1,0 0 0,0 0 1,1 1-1,-1-1 0,0 0 1,0 0-1,1 1 0,-1-1 0,0 0 1,0 1-1,0-1 0,0 0 1,1 0-1,-1 1 0,0-1 0,0 0 1,0 1-1,0-1 0,0 1 1,0-1-1,0 0 0,0 1 0,0-1 1,0 0-1,0 1 0,0-1 1,0 0-1,0 1 0,0-1 0,0 0 1,0 1-1,-1-1 0,1 0 1,0 1-1,-17 8 794,-25 1 711,41-10-1470,-32 6 641,7-1-300,0-1 0,-43 1 1,68-5-460,27 0-2514,44 0-6326,-41-2 2946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0.283"/>
    </inkml:context>
    <inkml:brush xml:id="br0">
      <inkml:brushProperty name="width" value="0.025" units="cm"/>
      <inkml:brushProperty name="height" value="0.025" units="cm"/>
      <inkml:brushProperty name="color" value="#E71224"/>
    </inkml:brush>
  </inkml:definitions>
  <inkml:trace contextRef="#ctx0" brushRef="#br0">0 1 10762,'0'0'10773,"10"4"-9241,15 2-967,1 0 0,0-2 0,-1 0 0,1-2 0,45-2 0,7-4 381,-44 2-4046,-3 1-10121,-43 1 7840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0.673"/>
    </inkml:context>
    <inkml:brush xml:id="br0">
      <inkml:brushProperty name="width" value="0.025" units="cm"/>
      <inkml:brushProperty name="height" value="0.025" units="cm"/>
      <inkml:brushProperty name="color" value="#E71224"/>
    </inkml:brush>
  </inkml:definitions>
  <inkml:trace contextRef="#ctx0" brushRef="#br0">0 23 12364,'0'0'10474,"53"6"-9225,-18-7-641,4-4-415,1-2-129,0 4-64,-5 0-353,2 1-1408,-4 1-1122,-7-2-2434,-3 0-4484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1.480"/>
    </inkml:context>
    <inkml:brush xml:id="br0">
      <inkml:brushProperty name="width" value="0.025" units="cm"/>
      <inkml:brushProperty name="height" value="0.025" units="cm"/>
      <inkml:brushProperty name="color" value="#E71224"/>
    </inkml:brush>
  </inkml:definitions>
  <inkml:trace contextRef="#ctx0" brushRef="#br0">1 221 5830,'0'0'18278,"14"-1"-17573,-13 1-694,10 0 35,0-1 1,-1 0 0,1 0 0,0-1 0,-1-1 0,0 0 0,0 0 0,0-1 0,17-8 0,2-6 14,-1-1 0,0-2 0,-2-1 0,0 0 0,-1-2 0,31-39 0,-76 91 55,1 1 0,2 1-1,1 1 1,2 0 0,-21 65-1,35-94-125,-1-1 0,1 1 1,0-1-1,0 1 0,-1 0 0,1-1 0,0 1 0,0 0 0,0-1 0,1 1 0,-1-1 0,0 1 0,1 0 0,-1-1 0,1 2 0,0-2-112,-1-1 0,0 1 0,1-1 0,-1 1 0,1-1 0,-1 1 0,1-1 0,0 1 0,-1-1 0,1 0 0,-1 1 0,1-1 0,0 0 0,-1 1 0,1-1 0,0 0 0,-1 0 0,1 0 0,0 0 0,-1 0 0,1 0 0,0 0 0,1 0 0,2 0-646,-1-1 1,1 0 0,0-1 0,0 1 0,-1 0 0,1-1 0,-1 0 0,1 0 0,-1 0 0,5-4 0,13-13-5986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1.853"/>
    </inkml:context>
    <inkml:brush xml:id="br0">
      <inkml:brushProperty name="width" value="0.025" units="cm"/>
      <inkml:brushProperty name="height" value="0.025" units="cm"/>
      <inkml:brushProperty name="color" value="#E71224"/>
    </inkml:brush>
  </inkml:definitions>
  <inkml:trace contextRef="#ctx0" brushRef="#br0">167 1 13068,'0'0'12930,"-7"10"-12289,-3 5-434,-35 47 194,-53 99-1,97-159-397,0-1-1,0 1 1,1-1-1,-1 1 0,0 0 1,1-1-1,-1 1 0,1-1 1,0 1-1,-1 0 1,1-1-1,0 1 0,0 0 1,0 0-1,0-1 0,1 1 1,-1 0-1,0-1 1,1 1-1,0 2 0,0-3 8,0 0 0,0 0 0,0 0 0,0 0 0,0 0 0,0 0-1,0-1 1,1 1 0,-1 0 0,0-1 0,0 1 0,1-1 0,-1 1 0,0-1-1,1 0 1,-1 1 0,0-1 0,1 0 0,1 0 0,6 0-76,0 0 0,0-1 0,0-1 0,0 1 1,0-1-1,11-5 0,46-23-3170,-7-15-4488,-34 21 1820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2.195"/>
    </inkml:context>
    <inkml:brush xml:id="br0">
      <inkml:brushProperty name="width" value="0.025" units="cm"/>
      <inkml:brushProperty name="height" value="0.025" units="cm"/>
      <inkml:brushProperty name="color" value="#E71224"/>
    </inkml:brush>
  </inkml:definitions>
  <inkml:trace contextRef="#ctx0" brushRef="#br0">123 1 7527,'0'0'10730,"-53"30"-8648,36-12-512,3 3-129,-1 2-160,4-2-512,4 1-417,1-1-159,6-3-129,0 0-32,0-3-417,0-3-576,6 0-640,1-5-737,2-4-2147,2-3-2337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3:38.872"/>
    </inkml:context>
    <inkml:brush xml:id="br0">
      <inkml:brushProperty name="width" value="0.025" units="cm"/>
      <inkml:brushProperty name="height" value="0.025" units="cm"/>
    </inkml:brush>
  </inkml:definitions>
  <inkml:trace contextRef="#ctx0" brushRef="#br0">1283 232 8136,'-184'13'2707,"138"-7"-2168,0-2 0,0-2 0,0-2 0,-75-9 0,103 5-537,-1 2 0,0 0 0,1 1 0,-1 1 0,-35 3 0,41 0-11,1-1 0,0 2-1,0 0 1,0 0 0,0 1 0,1 1 0,0 0-1,0 0 1,-17 13 0,-24 26-8,1 1 1,3 3-1,1 2 1,3 1-1,2 3 0,3 1 1,2 2-1,-37 80 1,59-105 43,2 0 1,1 1-1,2 0 1,1 1-1,2 0 1,2 1-1,1-1 1,1 1-1,2 0 1,2 0-1,1-1 1,2 1 0,1-1-1,2 1 1,1-2-1,2 1 1,2-1-1,24 52 1,-29-72-28,1-1 0,0 0 1,1-1-1,0 1 0,1-2 0,0 1 1,1-1-1,0-1 0,1 0 0,0-1 1,1 0-1,0 0 0,0-2 0,19 9 1,-9-8 2,1 0 1,-1-2 0,1 0 0,0-2-1,1-1 1,-1 0 0,1-2-1,33-3 1,-5-3 19,-1-2-1,0-2 0,0-3 1,-1-2-1,98-41 1,234-139 258,-353 178-248,187-99 75,246-147 82,-438 245-143,0 0 0,-2-2 0,0-1-1,-1 0 1,34-43 0,-45 48-9,0 0 1,-2-1 0,0 0-1,-1 0 1,0-1-1,-1 0 1,-1 0-1,-1-1 1,-1 0 0,5-31-1,-7 27 50,0 0 0,-1-1 0,-1 1 0,-2 0 1,0 0-1,-1 0 0,-1 0 0,-1 0 0,-1 1 0,-1 0 0,-1 0 0,-1 0 0,0 1 0,-2 1 0,0 0 0,-1 0 1,-20-23-1,9 17-80,-1 0 0,-1 2 0,-2 0 0,0 2 0,-1 1 0,-1 1 0,0 2 1,-2 1-1,0 1 0,-1 1 0,-62-17 0,18 13-22,0 3 0,-1 3 0,0 3-1,-95 2 1,106 8-154,0 2-1,1 4 1,-1 2-1,1 3 0,-107 35 1,100-20-313,1 3 0,1 2 0,2 4 0,-103 72 0,48-20-2754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2.538"/>
    </inkml:context>
    <inkml:brush xml:id="br0">
      <inkml:brushProperty name="width" value="0.025" units="cm"/>
      <inkml:brushProperty name="height" value="0.025" units="cm"/>
      <inkml:brushProperty name="color" value="#E71224"/>
    </inkml:brush>
  </inkml:definitions>
  <inkml:trace contextRef="#ctx0" brushRef="#br0">57 2 16720,'0'0'6064,"9"-1"-4751,1 0-1093,0 1 0,0 0 0,0 1 0,0 0 0,0 1 0,19 5 0,-26-7-200,0 1 1,0 0-1,0 0 0,-1 0 0,1 0 1,0 0-1,0 1 0,0-1 1,-1 1-1,1 0 0,-1-1 0,0 1 1,1 1-1,-1-1 0,0 0 1,0 0-1,0 1 0,0-1 0,-1 1 1,1 0-1,-1-1 0,0 1 1,1 0-1,-1 0 0,0 0 0,-1 0 1,1 0-1,0 0 0,-1 0 1,0 0-1,0 4 0,-1-2 108,0-1-1,0 1 1,-1-1-1,0 1 1,0-1-1,0 0 1,0 0-1,-1 0 1,1 0 0,-1 0-1,0-1 1,0 1-1,-1-1 1,1 0-1,-6 4 1,-68 45 427,35-26-492,36-22-93,0 1 0,1-1 0,-1 1 0,1 0 0,0 1 0,0-1 0,-4 8 1,8-12-6,1 0 1,-1 0 0,1-1 0,-1 1 0,1 0 0,0 0 0,0 0 0,-1 0 0,1 0 0,0 0-1,0-1 1,0 1 0,0 0 0,0 0 0,0 0 0,0 0 0,0 0 0,1 0 0,-1 0 0,0 0 0,0 0-1,1-1 1,-1 1 0,1 1 0,1 0-60,0-1-1,-1 1 0,1-1 1,0 0-1,0 1 1,0-1-1,0 0 0,0 0 1,0-1-1,0 1 1,0 0-1,1-1 0,-1 1 1,0-1-1,3 0 1,53 4-6425,-28-4-714</inkml:trace>
  <inkml:trace contextRef="#ctx0" brushRef="#br0" timeOffset="1">352 226 18385,'0'0'6983,"-55"65"-6406,44-43-417,10 2-96,-1 0-64,2 0-32,0 1-449,0-2-864,0-3-1506,0-5-2274,0-7-7783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3.193"/>
    </inkml:context>
    <inkml:brush xml:id="br0">
      <inkml:brushProperty name="width" value="0.025" units="cm"/>
      <inkml:brushProperty name="height" value="0.025" units="cm"/>
      <inkml:brushProperty name="color" value="#E71224"/>
    </inkml:brush>
  </inkml:definitions>
  <inkml:trace contextRef="#ctx0" brushRef="#br0">1 52 8840,'0'0'5584,"11"-7"-2701,2 0-1947,1 1 0,0 0 0,0 0 0,0 2 0,0 0 0,1 0 0,-1 1 0,24-1 0,-35 4-845,0 0-1,0 0 1,0 0-1,0 0 1,0 1-1,0-1 1,-1 1-1,1 0 1,0 0-1,0 0 1,-1 0-1,1 0 1,3 3-1,-5-3-77,0 0-1,-1 0 1,1 0-1,0 0 1,-1 0 0,1 1-1,-1-1 1,1 0-1,-1 1 1,0-1-1,1 0 1,-1 1-1,0-1 1,0 0 0,0 1-1,0-1 1,0 0-1,0 1 1,-1-1-1,1 0 1,0 0-1,-1 1 1,1-1 0,-1 0-1,1 0 1,-1 1-1,0-1 1,1 0-1,-1 0 1,0 0 0,0 0-1,-1 1 1,-6 9 67,0-1 0,-1-1 1,0 0-1,0 0 1,-1-1-1,-1 0 0,-17 11 1,16-12-68,1 0 0,1 1 0,-1 0 0,1 1 0,0 0 0,1 1 0,-13 16 0,22-25-14,-1 0 0,0-1-1,1 1 1,-1 0 0,1 0 0,-1 0 0,1 0-1,-1 0 1,1 0 0,0 0 0,-1 0 0,1 0-1,0 0 1,0 0 0,0 0 0,0 0 0,0 0 0,0 0-1,0 0 1,0 0 0,0 0 0,0 0 0,0 0-1,1 0 1,-1 0 0,0 0 0,1 0 0,-1 0-1,1 0 1,-1 0 0,1 0 0,0 1 0,2-1-5,-1 1 0,1 0 0,0-1 0,-1 0 0,1 0 1,0 0-1,0 0 0,-1 0 0,1 0 0,0-1 0,5 1 1,13 1-458,1-2 0,30-3 0,-45 3 82,10-2-1313,-1-1 0,1-1 0,-1 0 0,0-1 0,21-9 0,-1-3-4590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3.536"/>
    </inkml:context>
    <inkml:brush xml:id="br0">
      <inkml:brushProperty name="width" value="0.025" units="cm"/>
      <inkml:brushProperty name="height" value="0.025" units="cm"/>
      <inkml:brushProperty name="color" value="#E71224"/>
    </inkml:brush>
  </inkml:definitions>
  <inkml:trace contextRef="#ctx0" brushRef="#br0">164 0 14926,'0'0'6214,"-9"2"-4047,1 1-1952,0 0-1,0 0 1,1 1 0,-1 0-1,1 0 1,0 0-1,0 1 1,0 0-1,1 1 1,-1 0-1,1 0 1,1 0-1,-1 0 1,1 1-1,-5 8 1,4-6-93,0 1 1,1 0-1,0 0 0,0 0 0,1 0 1,-5 21-1,8-29-127,1 1 1,-1-1-1,1 1 0,-1-1 1,1 1-1,0-1 0,0 1 1,0 0-1,1-1 0,-1 1 1,0-1-1,1 1 0,0-1 1,-1 1-1,1-1 1,0 0-1,0 1 0,1-1 1,-1 0-1,0 0 0,1 0 1,0 0-1,-1 0 0,1 0 1,0 0-1,0 0 0,0-1 1,0 1-1,0-1 0,0 1 1,0-1-1,1 0 1,-1 0-1,0 0 0,4 1 1,4 1-696,0-1 1,0 0-1,1-1 1,-1 0-1,1 0 1,11-2-1,-16 1-528,0-1-1,0 0 1,0 0 0,0 0-1,0-1 1,-1 0 0,9-4-1,16-13-7024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3.908"/>
    </inkml:context>
    <inkml:brush xml:id="br0">
      <inkml:brushProperty name="width" value="0.025" units="cm"/>
      <inkml:brushProperty name="height" value="0.025" units="cm"/>
      <inkml:brushProperty name="color" value="#E71224"/>
    </inkml:brush>
  </inkml:definitions>
  <inkml:trace contextRef="#ctx0" brushRef="#br0">128 0 11018,'0'0'7399,"-54"8"-4612,34 7-929,5 4-545,1 6-256,3-1-416,5 2-449,3 2-128,3 1-64,0 2-384,0 0-802,0 2-639,0 1-514,0-2-1440,-4-6-3940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3.917"/>
    </inkml:context>
    <inkml:brush xml:id="br0">
      <inkml:brushProperty name="width" value="0.025" units="cm"/>
      <inkml:brushProperty name="height" value="0.025" units="cm"/>
      <inkml:brushProperty name="color" value="#E71224"/>
    </inkml:brush>
  </inkml:definitions>
  <inkml:trace contextRef="#ctx0" brushRef="#br0">1 20 5509,'0'0'15748,"10"1"-15022,23-1-259,64-10 0,35-1-2644,-142 17-8441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4.278"/>
    </inkml:context>
    <inkml:brush xml:id="br0">
      <inkml:brushProperty name="width" value="0.025" units="cm"/>
      <inkml:brushProperty name="height" value="0.025" units="cm"/>
      <inkml:brushProperty name="color" value="#E71224"/>
    </inkml:brush>
  </inkml:definitions>
  <inkml:trace contextRef="#ctx0" brushRef="#br0">0 3 11179,'0'0'11034,"7"1"-10511,25 6-455,-1-3 0,54 2 0,20-5-4105,-88-1 2687,-14 0 653,1 0 1,0 0-1,0 0 1,-1-1 0,1 1-1,0-1 1,-1 0-1,1 0 1,0 0-1,3-2 1,8-10-5609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4.639"/>
    </inkml:context>
    <inkml:brush xml:id="br0">
      <inkml:brushProperty name="width" value="0.025" units="cm"/>
      <inkml:brushProperty name="height" value="0.025" units="cm"/>
      <inkml:brushProperty name="color" value="#E71224"/>
    </inkml:brush>
  </inkml:definitions>
  <inkml:trace contextRef="#ctx0" brushRef="#br0">1 6 11659,'0'0'6182,"11"-2"-5200,19 0-739,0 0-1,1 2 1,-1 2 0,0 0-1,0 2 1,0 1-1,0 2 1,33 11 0,-61-17-217,0 0 1,0-1-1,0 1 1,1 0 0,-1 0-1,0 0 1,0 0-1,0 1 1,-1-1 0,1 0-1,0 1 1,0 0-1,-1-1 1,1 1 0,-1 0-1,1 0 1,-1-1-1,0 1 1,0 0 0,0 0-1,0 1 1,0-1-1,0 0 1,0 0 0,-1 0-1,1 1 1,-1-1-1,0 0 1,0 1 0,0-1-1,0 0 1,0 0-1,0 1 1,0-1 0,-1 0-1,1 1 1,-1-1-1,0 0 1,1 0 0,-1 0-1,0 0 1,0 0-1,-1 0 1,-1 3 0,-4 7 365,-2-1 0,1 1 0,-2-1 0,1-1 0,-20 17 1,-34 20 1171,42-32-1153,-37 33 0,51-35-1120,16-10-1721,22-11-4083,-3-8-3347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5.993"/>
    </inkml:context>
    <inkml:brush xml:id="br0">
      <inkml:brushProperty name="width" value="0.025" units="cm"/>
      <inkml:brushProperty name="height" value="0.025" units="cm"/>
      <inkml:brushProperty name="color" value="#E71224"/>
    </inkml:brush>
  </inkml:definitions>
  <inkml:trace contextRef="#ctx0" brushRef="#br0">289 6 3043,'12'-5'13348,"-17"8"-7406,-17 14-4861,-141 113 584,61-52-1937,102-78 97,0-1-1,0 1 0,0 0 1,0 0-1,0 0 0,0-1 1,0 1-1,0 0 0,0 0 1,0-1-1,0 1 0,0 0 1,0 0-1,0 0 0,0-1 1,0 1-1,0 0 0,0 0 1,-1 0-1,1-1 0,0 1 1,0 0-1,0 0 0,0 0 1,0 0-1,-1-1 0,1 1 1,0 0-1,0 0 0,0 0 1,-1 0-1,1 0 0,0 0 1,0 0-1,0 0 0,-1 0 1,1 0-1,0-1 0,0 1 1,-1 0-1,1 0 0,0 0 1,0 0-1,0 1 0,-1-1 1,1 0-1,0 0 0,0 0 1,0 0-1,-1 0 0,1 0 1,0 0-1,0 0 0,0 0 1,-1 0-1,1 1 0,0-1 1,0-2-78,0-16-7291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6.337"/>
    </inkml:context>
    <inkml:brush xml:id="br0">
      <inkml:brushProperty name="width" value="0.025" units="cm"/>
      <inkml:brushProperty name="height" value="0.025" units="cm"/>
      <inkml:brushProperty name="color" value="#E71224"/>
    </inkml:brush>
  </inkml:definitions>
  <inkml:trace contextRef="#ctx0" brushRef="#br0">0 1 13004,'0'0'10907,"9"10"-10443,9 10-373,2-2 0,0 0-1,1-2 1,1 0 0,41 23 0,-25-18-311,50 24-766,-78-41-950,-1-1 0,1 0 0,0 0 1,11 0-1,1-2-8159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9.313"/>
    </inkml:context>
    <inkml:brush xml:id="br0">
      <inkml:brushProperty name="width" value="0.025" units="cm"/>
      <inkml:brushProperty name="height" value="0.025" units="cm"/>
      <inkml:brushProperty name="color" value="#E71224"/>
    </inkml:brush>
  </inkml:definitions>
  <inkml:trace contextRef="#ctx0" brushRef="#br0">1 15 4708,'0'0'18231,"9"1"-17676,50 6-287,71-2 0,-101-6-1349,1-1 1,40-8-1,-47 2-1088,-20 4-2378,-8 1 468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47.618"/>
    </inkml:context>
    <inkml:brush xml:id="br0">
      <inkml:brushProperty name="width" value="0.05" units="cm"/>
      <inkml:brushProperty name="height" value="0.05" units="cm"/>
    </inkml:brush>
  </inkml:definitions>
  <inkml:trace contextRef="#ctx0" brushRef="#br0">1 80 21565,'161'-18'865,"64"-8"-786,434 8-38,-248 19-20,-262 8-68,-77-3 4,114-5 0,-177-2 20,40-3-190,87-17 0,-135 21-90,-1 0 116,-1 0 0,0 0 1,1 0-1,-1-1 0,1 1 0,-1 0 1,0 0-1,1 0 0,-1-1 0,1 1 1,-1 0-1,1-1 0,-1 1 0,1 0 0,-1-1 1,1 1-1,-1 0 0,1-1 0,-1 1 1,1-1-1,0-2-509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9.688"/>
    </inkml:context>
    <inkml:brush xml:id="br0">
      <inkml:brushProperty name="width" value="0.025" units="cm"/>
      <inkml:brushProperty name="height" value="0.025" units="cm"/>
      <inkml:brushProperty name="color" value="#E71224"/>
    </inkml:brush>
  </inkml:definitions>
  <inkml:trace contextRef="#ctx0" brushRef="#br0">0 1 10186,'0'0'12299,"70"4"-12010,-37-5-161,2 0-64,-4 1-32,4 0-96,-2 0-1185,-6 0-1538,-8-3-3651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3.300"/>
    </inkml:context>
    <inkml:brush xml:id="br0">
      <inkml:brushProperty name="width" value="0.025" units="cm"/>
      <inkml:brushProperty name="height" value="0.025" units="cm"/>
      <inkml:brushProperty name="color" value="#E71224"/>
    </inkml:brush>
  </inkml:definitions>
  <inkml:trace contextRef="#ctx0" brushRef="#br0">26 142 3972,'0'0'3251,"-6"2"-1771,-12 7-5437,17 2 9467,2-3 3666,16-14-7858,29-18-161,50-36 0,-20 11-967,-24 17 856,-51 31-245,-11 19-475,0-3-59,-1 0 0,-22 23 1,24-30-160,1 1-1,0 0 1,0 1 0,1 0 0,0 0 0,1 0-1,0 1 1,-8 20 0,14-31-178,-1 1 1,1 0-1,0-1 0,0 1 0,0 0 1,0 0-1,-1-1 0,1 1 1,0 0-1,0-1 0,0 1 0,0 0 1,0 0-1,1-1 0,-1 1 0,0 0 1,0-1-1,0 1 0,1 0 1,-1-1-1,0 1 0,1 0 0,-1-1 1,0 1-1,1-1 0,-1 1 1,1-1-1,-1 1 0,1-1 0,-1 1 1,1-1-1,0 1 0,1 0-195,0-1 0,-1 0 0,1 1 0,0-1 0,0 0 0,-1 0 0,1 0 0,0 0 0,0 0 0,0 0 0,-1-1 0,4 0 0,2-1-1376,0 0-1,0 0 1,-1-1 0,1 0 0,10-7 0,-2-4-3943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3.785"/>
    </inkml:context>
    <inkml:brush xml:id="br0">
      <inkml:brushProperty name="width" value="0.025" units="cm"/>
      <inkml:brushProperty name="height" value="0.025" units="cm"/>
      <inkml:brushProperty name="color" value="#E71224"/>
    </inkml:brush>
  </inkml:definitions>
  <inkml:trace contextRef="#ctx0" brushRef="#br0">69 0 8264,'0'0'14798,"1"8"-14441,-1-2-282,0 1 0,-1-1-1,0 0 1,0 0-1,0 1 1,-1-1-1,0 0 1,0 0-1,-1-1 1,1 1-1,-1 0 1,-1-1 0,1 1-1,-6 5 1,2 0 162,0 0 120,5-9-256,0 1 1,0 0 0,0 0 0,0 0 0,0 0 0,0 0-1,1 0 1,-1 1 0,1-1 0,0 0 0,0 1 0,1-1-1,-1 1 1,1-1 0,-1 1 0,1 4 0,4-7-75,1 1 0,-1-1 1,1 0-1,-1 0 0,1-1 1,-1 1-1,1-1 0,-1 0 1,1 0-1,8-2 0,-5 2-204,-4 0-143,-1 0 1,0-1 0,0 1 0,0-1 0,0 1 0,0-1 0,0 0 0,0 0 0,0 0 0,0-1 0,0 1 0,0-1 0,-1 0 0,1 1-1,2-4 1,-3 3-639,0 1 0,-1-1 0,1 0 0,0-1 0,-1 1 0,0 0 0,1 0 0,-1-1-1,0 1 1,0 0 0,1-6 0,1-4-6766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4.174"/>
    </inkml:context>
    <inkml:brush xml:id="br0">
      <inkml:brushProperty name="width" value="0.025" units="cm"/>
      <inkml:brushProperty name="height" value="0.025" units="cm"/>
      <inkml:brushProperty name="color" value="#E71224"/>
    </inkml:brush>
  </inkml:definitions>
  <inkml:trace contextRef="#ctx0" brushRef="#br0">75 0 9897,'0'0'9802,"-47"36"-8713,39-19-64,-1 2-193,4 1-223,-1 0-321,6-2-96,0-3-160,0-2 1,9-4-642,2-5-480,2-4-865,0 0-1761,2-6-2948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4.522"/>
    </inkml:context>
    <inkml:brush xml:id="br0">
      <inkml:brushProperty name="width" value="0.025" units="cm"/>
      <inkml:brushProperty name="height" value="0.025" units="cm"/>
      <inkml:brushProperty name="color" value="#E71224"/>
    </inkml:brush>
  </inkml:definitions>
  <inkml:trace contextRef="#ctx0" brushRef="#br0">26 12 9673,'0'0'9492,"11"-2"-8104,-5 1-1152,42-7 1030,-45 8-1139,0 0 1,0 0 0,0 0-1,0 0 1,1 0 0,-1 0-1,0 1 1,0 0 0,0-1-1,0 1 1,0 1-1,0-1 1,0 0 0,4 3-1,-6-3-95,0 1-1,0-1 0,0 0 1,0 1-1,0-1 0,0 1 1,0-1-1,-1 1 0,1 0 1,0-1-1,-1 1 0,0 0 1,1-1-1,-1 1 0,0 0 1,0-1-1,0 1 0,0 0 1,0 0-1,0-1 0,0 1 1,0 0-1,-1-1 0,1 1 1,-1 0-1,1-1 0,-1 1 1,0-1-1,0 1 0,0-1 1,0 1-1,0-1 0,0 1 1,0-1-1,0 0 0,0 0 1,-2 2-1,-5 5 94,0 1 1,-1-1-1,-18 12 1,14-11-26,-33 26 274,43-33-353,1 0 0,0 0 0,0 0 1,0 0-1,0 0 0,1 0 0,-1 1 0,1-1 0,-1 1 0,1-1 0,0 1 0,0 0 0,0-1 0,0 1 0,0 0 0,0 3 0,2-5-14,-1 0-1,0-1 1,0 1-1,1-1 1,-1 1-1,0 0 1,1-1-1,-1 1 1,0-1-1,1 1 1,-1-1-1,1 1 1,-1-1-1,1 1 1,-1-1-1,1 1 1,-1-1-1,1 0 1,0 1-1,-1-1 1,1 0-1,0 0 1,-1 1-1,1-1 1,0 0-1,-1 0 1,1 0-1,0 0 1,-1 0-1,1 0 1,0 0-1,30 1 111,-22-1-73,34 0-445,31 0-863,-49 0-3660,0 0-4123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4.880"/>
    </inkml:context>
    <inkml:brush xml:id="br0">
      <inkml:brushProperty name="width" value="0.025" units="cm"/>
      <inkml:brushProperty name="height" value="0.025" units="cm"/>
      <inkml:brushProperty name="color" value="#E71224"/>
    </inkml:brush>
  </inkml:definitions>
  <inkml:trace contextRef="#ctx0" brushRef="#br0">2 1 11179,'0'0'12523,"0"8"-12101,-1 47 174,0 25-2959,1-80 2132,0 0-1,0 0 1,1 1-1,-1-1 1,0 0-1,0 0 1,0 0-1,0 1 1,0-1-1,0 0 1,0 0-1,1 0 1,-1 0 0,0 1-1,0-1 1,0 0-1,0 0 1,1 0-1,-1 0 1,0 0-1,0 0 1,0 1-1,1-1 1,-1 0-1,0 0 1,0 0-1,1 0 1,-1 0-1,0 0 1,0 0 0,0 0-1,1 0 1,-1 0-1,0 0 1,0 0-1,1 0 1,-1 0-1,0 0 1,0 0-1,0 0 1,1-1-1,-1 1 1,0 0-1,0 0 1,0 0-1,1 0 1,-1 0 0,0 0-1,0-1 1,6-5-8215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5.237"/>
    </inkml:context>
    <inkml:brush xml:id="br0">
      <inkml:brushProperty name="width" value="0.025" units="cm"/>
      <inkml:brushProperty name="height" value="0.025" units="cm"/>
      <inkml:brushProperty name="color" value="#E71224"/>
    </inkml:brush>
  </inkml:definitions>
  <inkml:trace contextRef="#ctx0" brushRef="#br0">5 38 1473,'0'0'13432,"8"-5"-10395,2 0-2335,-1 0 0,1 1 0,0 0 0,0 1 0,0 0 0,1 0 0,-1 1 0,1 1 0,20-1 0,-31 2-693,1 0 0,-1 0 0,1 0 0,-1 0 0,1 0-1,-1 0 1,1 0 0,-1 0 0,1 0 0,-1 0 0,1 0 0,-1 0-1,1 1 1,-1-1 0,1 0 0,-1 0 0,1 1 0,-1-1-1,0 0 1,1 1 0,-1-1 0,0 0 0,1 1 0,-1-1 0,0 1-1,1-1 1,-1 0 0,0 1 0,0-1 0,1 1 0,-1-1 0,0 1-1,0-1 1,0 1 0,0-1 0,0 1 0,0-1 0,0 1-1,0-1 1,0 1 0,0-1 0,0 1 0,0-1 0,0 1 0,0-1-1,0 1 1,0-1 0,0 1 0,-1-1 0,1 1 0,0-1 0,0 1-1,-1-1 1,1 0 0,-1 2 0,-18 23 483,-18 3 0,27-22-334,0 0-1,1 2 0,-1-1 1,2 1-1,-1 0 0,1 1 1,-11 14-1,18-22-149,1 0 1,-1 0-1,1-1 0,-1 1 1,1 0-1,-1 0 0,1 0 1,0 0-1,0 1 0,-1-1 1,1 0-1,0 0 1,0 0-1,0 0 0,0 0 1,0 0-1,0 0 0,0 0 1,0 0-1,1 0 0,-1 0 1,0 0-1,1 0 1,-1 0-1,1 0 0,-1 0 1,1 0-1,-1 0 0,1 0 1,1 1-1,0 0-29,1 0 1,-1-1-1,1 1 0,0-1 0,0 1 1,-1-1-1,1 0 0,0 0 0,0-1 1,6 2-1,10 0-2371,-1-1 0,32-2 1,-47 1 1394,13-3-3407,0-7-1335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5.609"/>
    </inkml:context>
    <inkml:brush xml:id="br0">
      <inkml:brushProperty name="width" value="0.025" units="cm"/>
      <inkml:brushProperty name="height" value="0.025" units="cm"/>
      <inkml:brushProperty name="color" value="#E71224"/>
    </inkml:brush>
  </inkml:definitions>
  <inkml:trace contextRef="#ctx0" brushRef="#br0">86 0 8008,'0'0'16276,"-9"9"-14920,6-6-1301,-43 47 1393,43-45-1356,-1 0 1,1-1-1,1 1 0,-1 1 0,1-1 0,0 0 0,0 1 1,0-1-1,1 1 0,-1-1 0,1 1 0,0 7 0,2-12-107,-1 0-1,1 0 0,-1 0 1,1 0-1,0 0 0,-1 0 1,1 0-1,0 0 0,0-1 1,-1 1-1,1 0 0,0 0 0,0-1 1,0 1-1,0 0 0,0-1 1,0 1-1,0-1 0,1 1 1,-1-1-1,0 0 0,0 1 1,0-1-1,0 0 0,0 0 0,1 0 1,-1 0-1,0 0 0,2 0 1,45 0-4630,-40 0 2223,10-2-3312,-3-7-1937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5.953"/>
    </inkml:context>
    <inkml:brush xml:id="br0">
      <inkml:brushProperty name="width" value="0.025" units="cm"/>
      <inkml:brushProperty name="height" value="0.025" units="cm"/>
      <inkml:brushProperty name="color" value="#E71224"/>
    </inkml:brush>
  </inkml:definitions>
  <inkml:trace contextRef="#ctx0" brushRef="#br0">61 1 12139,'0'0'11595,"-51"37"-10057,45-24-577,2-1-417,4 0-416,0 2-128,0 0 0,0 0-640,0 1-1218,0-3-864,0-2-1058,0-4-3875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6.345"/>
    </inkml:context>
    <inkml:brush xml:id="br0">
      <inkml:brushProperty name="width" value="0.025" units="cm"/>
      <inkml:brushProperty name="height" value="0.025" units="cm"/>
      <inkml:brushProperty name="color" value="#E71224"/>
    </inkml:brush>
  </inkml:definitions>
  <inkml:trace contextRef="#ctx0" brushRef="#br0">2 1 7783,'0'0'12668,"-1"4"-12123,1-4-514,0 1-1,0-1 1,0 1 0,0-1-1,0 1 1,0-1 0,0 1 0,0-1-1,0 1 1,0-1 0,0 1 0,0-1-1,0 1 1,0-1 0,1 1-1,-1-1 1,0 1 0,0-1 0,1 1-1,-1-1 1,0 1 0,1-1-1,-1 1 1,0-1 0,1 0 0,-1 1-1,1-1 1,-1 0 0,0 1-1,1-1 1,-1 0 0,1 0 0,0 1-1,28 5 675,50-6-2,-49-1-555,892 1 1309,-865 4-400,-57-4-480,-32-7-8436,21 1 1806,-2 2-2430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56.562"/>
    </inkml:context>
    <inkml:brush xml:id="br0">
      <inkml:brushProperty name="width" value="0.05" units="cm"/>
      <inkml:brushProperty name="height" value="0.05" units="cm"/>
    </inkml:brush>
  </inkml:definitions>
  <inkml:trace contextRef="#ctx0" brushRef="#br0">20 0 11963,'-2'3'241,"-1"-1"0,2 1 0,-1 0 1,0 0-1,1 0 0,-1 0 0,1 0 1,0 0-1,0 0 0,0 0 0,0 0 1,1 0-1,-1 1 0,1-1 0,0 5 1,0-6-160,1 0 1,0 1 0,-1-1 0,1 0 0,0 0-1,0 0 1,1 0 0,-1 0 0,0 0-1,1 0 1,-1 0 0,1-1 0,-1 1 0,1-1-1,0 1 1,0-1 0,0 1 0,0-1-1,0 0 1,0 0 0,0 0 0,4 1-1,10 4 8,0-1-1,0 0 0,0-1 0,1-1 0,24 1 0,88-2 91,-105-2-132,470-43 442,-261 16-292,-200 24-171,396-32 137,-315 31-154,202 20 0,-89 18-13,74 7-5,-238-36 6,1-2 1,109-10-1,-161 5 11,54-7 200,-60 7-183,0 1 0,-1-1 0,1 0 0,-1 0 0,0 0 0,0-1 0,0 1 0,9-8 0,-8 0-1098,1 4 764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6.914"/>
    </inkml:context>
    <inkml:brush xml:id="br0">
      <inkml:brushProperty name="width" value="0.025" units="cm"/>
      <inkml:brushProperty name="height" value="0.025" units="cm"/>
      <inkml:brushProperty name="color" value="#E71224"/>
    </inkml:brush>
  </inkml:definitions>
  <inkml:trace contextRef="#ctx0" brushRef="#br0">0 144 5093,'0'0'14958,"10"-6"-13896,216-131 2275,-225 137-3241,-2 6-43,0 0-1,-1-1 1,1 1-1,-1 0 1,-1 0 0,1-1-1,-1 1 1,1-1-1,-2 0 1,1 0 0,0 0-1,-1 0 1,0 0 0,-5 4-1,4-5-15,1 0-1,1 0 1,-1 1 0,0-1-1,1 1 1,0 0 0,0 0-1,1 0 1,0 1 0,-1-1-1,2 0 1,-1 1 0,-2 11-1,5-17-271,-1 1-1,0-1 0,1 0 0,-1 1 0,1-1 1,-1 0-1,1 1 0,-1-1 0,0 0 0,1 1 1,-1-1-1,1 0 0,-1 0 0,1 0 0,-1 1 1,1-1-1,0 0 0,-1 0 0,1 0 0,-1 0 1,1 0-1,-1 0 0,1 0 0,-1 0 0,1 0 1,-1 0-1,1 0 0,-1-1 0,1 1 0,-1 0 1,1 0-1,-1 0 0,1-1 0,0 1 0,14-6-6212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7.291"/>
    </inkml:context>
    <inkml:brush xml:id="br0">
      <inkml:brushProperty name="width" value="0.025" units="cm"/>
      <inkml:brushProperty name="height" value="0.025" units="cm"/>
      <inkml:brushProperty name="color" value="#E71224"/>
    </inkml:brush>
  </inkml:definitions>
  <inkml:trace contextRef="#ctx0" brushRef="#br0">107 1 3235,'0'0'17360,"-10"6"-17338,0 1 22,0 0-1,0 0 1,1 1 0,-12 12 0,18-16 145,-1 0 0,1 1 1,-1-1-1,1 1 0,0-1 1,1 1-1,-1 0 0,1 0 1,0 0-1,0 1 0,1-1 1,0 0-1,0 1 0,-1 9 1,2-14-170,1 0 0,-1 0 0,1 0 0,0 0 0,-1-1 0,1 1 0,0 0 0,-1 0 0,1 0 0,0-1 0,0 1 0,0 0 0,0-1 0,0 1 0,0-1 0,0 1 0,0-1 0,0 1 0,0-1 0,0 0 0,0 1 0,0-1 0,0 0 0,0 0 0,0 0 0,0 0 0,0 0 0,1 0 0,-1 0 0,0 0 0,1-1 0,39-4 413,-34 1-391,0 0 0,-1 0 0,1 0 0,-1-1 0,0 0-1,0 0 1,-1 0 0,10-12 0,-13 15-7,1-1 0,-1 1 0,0-1 0,0 0 0,0 0 0,0 1-1,-1-1 1,1-1 0,-1 1 0,0 0 0,0 0 0,0 0 0,0-1 0,-1 1 0,1 0-1,-1-1 1,0 1 0,0 0 0,0-1 0,0 1 0,0-1 0,-2-4 0,0 6-23,1 1 1,-1-1-1,0 1 1,0-1 0,1 1-1,-1 0 1,0-1 0,0 1-1,-1 0 1,1 0 0,0 1-1,0-1 1,0 0 0,0 1-1,-1-1 1,1 1-1,0 0 1,-1 0 0,1 0-1,-3 0 1,-21 6-2672,26-6 2280,-1 1 0,0-1 0,0 1 0,1-1 0,-1 1 1,0-1-1,1 1 0,-1 0 0,1-1 0,-1 1 0,1 0 0,-1 0 0,1-1 0,-1 1 0,1 0 0,-1 0 0,1 0 0,0-1 0,0 1 0,-1 0 0,1 0 0,0 0 0,0 1 0,0 4-4740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7.684"/>
    </inkml:context>
    <inkml:brush xml:id="br0">
      <inkml:brushProperty name="width" value="0.025" units="cm"/>
      <inkml:brushProperty name="height" value="0.025" units="cm"/>
      <inkml:brushProperty name="color" value="#E71224"/>
    </inkml:brush>
  </inkml:definitions>
  <inkml:trace contextRef="#ctx0" brushRef="#br0">116 11 9801,'0'0'9994,"-8"1"-9807,1-1-96,1 1 1,0 0-1,0 0 1,0 1-1,0 0 1,0 0-1,0 0 1,1 1-1,-9 5 1,11-6 29,0 0 0,0 0 0,0 0 0,1 0 0,-1 1 0,1-1 0,0 1 0,-1 0 0,1 0 0,1 0 0,-1 0 0,0 0-1,1 0 1,-1 1 0,1-1 0,0 0 0,0 1 0,0-1 0,1 1 0,-1-1 0,1 7 0,0-9-110,0-1 1,1 1-1,-1 0 0,1 0 0,-1-1 0,0 1 0,1 0 0,-1 0 1,1-1-1,0 1 0,-1-1 0,1 1 0,-1 0 0,1-1 0,0 1 0,0-1 1,-1 0-1,1 1 0,0-1 0,0 1 0,-1-1 0,1 0 0,0 0 1,0 1-1,0-1 0,0 0 0,-1 0 0,1 0 0,0 0 0,1 0 1,33 1 166,-28-1-120,4 0-58,0-1 0,1 0 0,-1-1-1,0 0 1,0-1 0,16-6 0,-24 9 95,-1-1 1,1 0 0,-1 0 0,0 0-1,1 0 1,-1-1 0,0 1-1,0-1 1,0 1 0,0-1-1,0 0 1,0 0 0,0 0-1,0 0 1,-1 0 0,1 0-1,-1 0 1,0-1 0,1 1-1,-1 0 1,0-1 0,0 1-1,-1-1 1,1 1 0,0-1-1,-1 0 1,0 1 0,0-1-1,1 1 1,-1-1 0,-1 0-1,1 1 1,0-1 0,-1-2-1,0 3-38,0 0 0,0 1 0,0-1 0,0 1 0,0-1 0,-1 1 0,1-1 0,0 1 0,-1 0-1,1 0 1,-1 0 0,1 0 0,-1 0 0,0 0 0,1 0 0,-1 0 0,0 0 0,0 1 0,0-1-1,1 1 1,-1 0 0,0-1 0,-3 1 0,-51-3-113,46 3 60,-20 6-409,30-5 235,-1-1 0,0 0 0,1 1 0,-1-1 0,0 1-1,1-1 1,-1 1 0,1-1 0,-1 1 0,1 0 0,-1-1 0,1 1 0,-1 0-1,1-1 1,-1 1 0,1 0 0,0-1 0,0 1 0,-1 0 0,1 0 0,0-1-1,0 1 1,0 0 0,0 0 0,0-1 0,0 1 0,0 0 0,0 0 0,0 0-1,0-1 1,0 1 0,0 0 0,1 0 0,-1-1 0,1 2 0,6 5-4555,12-3-3533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3.075"/>
    </inkml:context>
    <inkml:brush xml:id="br0">
      <inkml:brushProperty name="width" value="0.025" units="cm"/>
      <inkml:brushProperty name="height" value="0.025" units="cm"/>
      <inkml:brushProperty name="color" value="#E71224"/>
    </inkml:brush>
  </inkml:definitions>
  <inkml:trace contextRef="#ctx0" brushRef="#br0">101 83 3844,'0'0'3427,"1"-8"-2221,10-27 141,2 6 2768,-13 29-4021,0-1 1,0 1 0,0 0 0,1 0 0,-1 0-1,0 0 1,0 0 0,0-1 0,0 1 0,1 0-1,-1 0 1,0 0 0,0-1 0,0 1 0,0 0-1,0 0 1,0-1 0,0 1 0,0 0 0,0 0-1,1 0 1,-1-1 0,0 1 0,0 0 0,0 0 0,0-1-1,0 1 1,-1 0 0,1 0 0,0-1 0,0 1-1,0 0 1,0 0 0,0 0 0,0-1 0,0 1-1,0 0 1,0 0 0,-1 0 0,1-1 0,0 1-1,0 0 1,0 0 0,0 0 0,-1 0 0,1-1-1,0 1 1,0 0 0,0 0 0,-1 0 0,1 0 0,0 0-1,0 0 1,-1 0 0,1 0 0,0 0 0,0-1-1,0 1 1,-1 0 0,1 0 0,0 0 0,-13 9 1164,-5 31-64,1 0-1,-20 71 1,25-62-1040,2 0 1,3 0-1,2 1 1,1 53-1,6-55 35,17 94-1,-18-135-173,14 18 4487,-6-14-6863,-5-2-7561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4.052"/>
    </inkml:context>
    <inkml:brush xml:id="br0">
      <inkml:brushProperty name="width" value="0.025" units="cm"/>
      <inkml:brushProperty name="height" value="0.025" units="cm"/>
      <inkml:brushProperty name="color" value="#E71224"/>
    </inkml:brush>
  </inkml:definitions>
  <inkml:trace contextRef="#ctx0" brushRef="#br0">112 1 2402,'2'31'13253,"2"-3"-8092,21 55-5040,-21-73 771,4 13-504,0 0 0,-1 0 0,-2 0 1,0 1-1,-2 0 0,0 0 0,-2 0 1,-1 0-1,0 0 0,-6 32 0,2-43-251,0-1 0,-1 0 1,0 0-1,-1 0 0,0 0 0,-1-1 0,-14 16 0,-67 73 267,54-64-410,48-40-4706,12-12-3062,-13 0-992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4.740"/>
    </inkml:context>
    <inkml:brush xml:id="br0">
      <inkml:brushProperty name="width" value="0.025" units="cm"/>
      <inkml:brushProperty name="height" value="0.025" units="cm"/>
      <inkml:brushProperty name="color" value="#E71224"/>
    </inkml:brush>
  </inkml:definitions>
  <inkml:trace contextRef="#ctx0" brushRef="#br0">69 118 3395,'0'0'9070,"-9"1"-7132,-25 6-66,9-1 3847,25-6-4753,35-24 1207,-17 10-2020,4-3-73,0-2 1,36-38 0,-66 74-38,0 0 0,1 1-1,1 0 1,1 0 0,1 0-1,-3 27 1,7-44-233,0-1 0,0 1-1,0-1 1,0 1 0,0-1 0,0 1-1,1-1 1,-1 1 0,0-1 0,0 0-1,0 1 1,1-1 0,-1 1 0,0-1-1,1 0 1,-1 1 0,0-1 0,1 1 0,-1-1-1,0 0 1,1 0 0,-1 1 0,1-1-1,-1 0 1,1 0 0,-1 1 0,1-1-1,-1 0 1,1 0 0,-1 0 0,1 0-1,-1 0 1,1 0 0,-1 0 0,1 0-1,-1 0 1,1 0 0,-1 0 0,1 0-1,-1 0 1,1-1 0,0 1-116,10 0-5918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5.087"/>
    </inkml:context>
    <inkml:brush xml:id="br0">
      <inkml:brushProperty name="width" value="0.025" units="cm"/>
      <inkml:brushProperty name="height" value="0.025" units="cm"/>
      <inkml:brushProperty name="color" value="#E71224"/>
    </inkml:brush>
  </inkml:definitions>
  <inkml:trace contextRef="#ctx0" brushRef="#br0">0 48 7335,'0'0'14285,"46"-2"-13260,-22-2-384,2-1-32,-6 1-289,4-1-192,-2-1-96,-4 1-32,-1-1-416,-6 2-801,-4 2-994,-7-2-1632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5.739"/>
    </inkml:context>
    <inkml:brush xml:id="br0">
      <inkml:brushProperty name="width" value="0.025" units="cm"/>
      <inkml:brushProperty name="height" value="0.025" units="cm"/>
      <inkml:brushProperty name="color" value="#E71224"/>
    </inkml:brush>
  </inkml:definitions>
  <inkml:trace contextRef="#ctx0" brushRef="#br0">5 27 3619,'0'0'20078,"-1"0"-20026,1 0 0,0-1-1,0 1 1,0-1 0,-1 1 0,1-1 0,0 1-1,0-1 1,0 1 0,0 0 0,0-1-1,0 1 1,0-1 0,0 1 0,0-1 0,0 1-1,0-1 1,0 1 0,1-1 0,-1 1 0,0-1-1,0 1 1,0 0 0,1-1 0,-1 1-1,0-1 1,0 1 0,1 0 0,0-1 0,1-1-6,1 0 1,0 1 0,-1 0 0,1-1 0,0 1 0,0 0 0,0 0 0,0 0 0,0 1 0,0-1 0,1 1 0,3 0 0,49 0 448,-37 0-426,-18 0-67,-1 0 0,1 0 0,-1 0 0,1 0 1,0 0-1,-1 0 0,1 0 0,-1 0 0,1 0 0,-1 0 0,1 0 0,-1 0 0,1 0 0,-1 1 1,1-1-1,-1 0 0,1 0 0,-1 1 0,1-1 0,-1 0 0,1 1 0,-1-1 0,0 0 0,1 1 1,-1-1-1,0 1 0,1-1 0,-1 0 0,0 1 0,1-1 0,-1 1 0,0-1 0,0 1 0,0-1 1,1 1-1,-1-1 0,0 1 0,0-1 0,0 1 0,0 0 0,0-1 0,0 1 0,0-1 0,0 1 1,0-1-1,0 1 0,0-1 0,-1 1 0,1-1 0,0 1 0,0-1 0,0 1 0,-1 0 0,-17 24 168,-14-8-19,25-15-95,1 1 0,0 1-1,0-1 1,0 1 0,-7 6 0,77-8-200,-59-2 106,0 1 1,0-1 0,0 1-1,0 0 1,0 0 0,0 1-1,0 0 1,7 3 0,-11-5 36,0 1 1,0-1-1,0 1 1,0-1-1,0 1 1,0 0-1,0 0 1,0-1-1,0 1 1,0 0-1,0 0 1,-1 0-1,1 0 1,0 0-1,-1 0 1,1 0-1,-1 0 1,1 1-1,-1-1 1,0 0-1,1 0 1,-1 0-1,0 0 1,0 1-1,0-1 1,0 0-1,0 0 1,0 0-1,0 1 1,0-1-1,0 0 1,-1 0-1,1 0 1,0 0-1,-1 1 1,1-1-1,-1 0 1,0 0-1,1 0 1,-1 0-1,0 0 1,1 0-1,-3 1 1,1 1 94,0-1 0,-1 0 0,0 0 0,1 0 0,-1 0 0,0 0 0,0-1-1,0 1 1,0-1 0,0 0 0,-1 0 0,1 0 0,0 0 0,0 0 0,-1-1 0,-3 1 0,-62 1 1402,51-3-1402,-8 0-791,37-4-3702,12-3-13,3-3-2122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31.925"/>
    </inkml:context>
    <inkml:brush xml:id="br0">
      <inkml:brushProperty name="width" value="0.025" units="cm"/>
      <inkml:brushProperty name="height" value="0.025" units="cm"/>
      <inkml:brushProperty name="color" value="#E71224"/>
    </inkml:brush>
  </inkml:definitions>
  <inkml:trace contextRef="#ctx0" brushRef="#br0">1 0 4708,'0'0'18071,"11"2"-16753,129 13 962,-77-13-9727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32.442"/>
    </inkml:context>
    <inkml:brush xml:id="br0">
      <inkml:brushProperty name="width" value="0.025" units="cm"/>
      <inkml:brushProperty name="height" value="0.025" units="cm"/>
      <inkml:brushProperty name="color" value="#E71224"/>
    </inkml:brush>
  </inkml:definitions>
  <inkml:trace contextRef="#ctx0" brushRef="#br0">0 188 12268,'0'0'10714,"9"-1"-9946,-1 0-695,-1 0 0,1-1 0,0-1 0,0 1 0,-1-1 0,0-1 0,1 1 0,-1-1 0,-1 0 0,1-1 0,-1 1 0,1-1 0,-1-1 0,10-11 0,85-101-276,-97 114 166,-8 29-188,-10 24 252,-12 95 0,26-140-159,-2 39 206,10-29-2858,12-8-5222,-1-6-5260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5:15.012"/>
    </inkml:context>
    <inkml:brush xml:id="br0">
      <inkml:brushProperty name="width" value="0.05" units="cm"/>
      <inkml:brushProperty name="height" value="0.05" units="cm"/>
    </inkml:brush>
  </inkml:definitions>
  <inkml:trace contextRef="#ctx0" brushRef="#br0">70 178 10274,'-4'-1'214,"0"0"0,1 0 0,-1 0 0,0-1 0,0 1 0,1-1 0,-1 0-1,1 0 1,0 0 0,0-1 0,-1 1 0,1-1 0,1 0 0,-1 0 0,0 0 0,1 0 0,0 0-1,-1 0 1,1-1 0,0 1 0,1-1 0,-2-3 0,3 6-192,-1 1 0,1-1 1,0 1-1,0-1 0,0 1 0,0 0 0,0-1 1,0 1-1,0-1 0,0 1 0,0-1 0,0 1 1,1 0-1,-1-1 0,0 1 0,0-1 0,0 1 1,0 0-1,1-1 0,-1 1 0,0 0 0,0-1 1,1 1-1,-1 0 0,0-1 0,1 1 0,-1 0 1,0 0-1,1-1 0,-1 1 0,0 0 1,1 0-1,-1 0 0,0-1 0,1 1 0,-1 0 1,1 0-1,-1 0 0,1 0 0,-1 0 0,0 0 1,1 0-1,-1 0 0,1 0 0,-1 0 0,1 0 1,24 2 100,-20-1-72,56 6-27,111-4 0,63-18 11,-75 3 0,-64 8-61,0 5-1,115 15 0,205 8-122,-223-19 186,-73 0-12,123-12 1,-52-22 40,-118 16-32,123-7 1,330 51-61,-517-30 21,47 3-4,1-2-1,-1-3 1,1-2 0,-1-2-1,0-3 1,67-18 0,-58 11 0,1 3 0,-1 3 0,2 4 0,66 1 1,141 4-426,-271-13-1177,-2 6 1243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1.036"/>
    </inkml:context>
    <inkml:brush xml:id="br0">
      <inkml:brushProperty name="width" value="0.025" units="cm"/>
      <inkml:brushProperty name="height" value="0.025" units="cm"/>
      <inkml:brushProperty name="color" value="#E71224"/>
    </inkml:brush>
  </inkml:definitions>
  <inkml:trace contextRef="#ctx0" brushRef="#br0">1 1 2723,'0'0'18070,"8"0"-16650,25 0-977,112 4 1936,-129-2-3841,1 1 0,-2 0-1,31 11 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1.365"/>
    </inkml:context>
    <inkml:brush xml:id="br0">
      <inkml:brushProperty name="width" value="0.025" units="cm"/>
      <inkml:brushProperty name="height" value="0.025" units="cm"/>
      <inkml:brushProperty name="color" value="#E71224"/>
    </inkml:brush>
  </inkml:definitions>
  <inkml:trace contextRef="#ctx0" brushRef="#br0">15 1 7207,'0'0'15246,"-15"27"-14349,35-24-64,4-2-96,2-1-481,7 0-160,0 0-96,-2 0-961,-2 1-1665,-10-1-2756,-3 0-6084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3.157"/>
    </inkml:context>
    <inkml:brush xml:id="br0">
      <inkml:brushProperty name="width" value="0.025" units="cm"/>
      <inkml:brushProperty name="height" value="0.025" units="cm"/>
      <inkml:brushProperty name="color" value="#E71224"/>
    </inkml:brush>
  </inkml:definitions>
  <inkml:trace contextRef="#ctx0" brushRef="#br0">135 42 6951,'1'-2'662,"1"0"0,-1 1 0,1-1 1,-1 0-1,0 0 0,0 0 0,0 0 1,0 0-1,0 0 0,-1 0 0,1 0 0,0 0 1,-1 0-1,0 0 0,1 0 0,-1 0 1,0-1-1,0-2 0,-16 17 230,-1 15-562,1 0 0,1 2 0,1-1 0,2 2 0,1 0 0,1 0 0,2 1 0,1 0 0,1 0 0,-1 39 0,3-26-308,1-5 10,0 1 0,3-1-1,5 46 1,-5-83-76,1 0 0,-1-1-1,1 1 1,0 0 0,-1 0 0,1-1-1,0 1 1,0 0 0,0-1 0,1 1-1,-1-1 1,0 1 0,0-1 0,1 0-1,-1 1 1,1-1 0,-1 0 0,1 0-1,0 0 1,-1 0 0,1 0 0,0-1-1,0 1 1,0-1 0,-1 1 0,1-1-1,3 1 1,53 2-6485,-57-3 6284,19-2-6017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4.447"/>
    </inkml:context>
    <inkml:brush xml:id="br0">
      <inkml:brushProperty name="width" value="0.025" units="cm"/>
      <inkml:brushProperty name="height" value="0.025" units="cm"/>
      <inkml:brushProperty name="color" value="#E71224"/>
    </inkml:brush>
  </inkml:definitions>
  <inkml:trace contextRef="#ctx0" brushRef="#br0">56 159 4164,'0'0'7559,"-8"6"-5125,-4 1-1477,-23 20 4103,40-28-4722,0 1 0,0-1 0,0 0 1,0-1-1,0 1 0,-1-1 0,1 0 0,0 0 0,-1-1 1,6-3-1,46-36-103,-28 21-64,57-54-88,-43 36 11,-45 59 144,-8 12-119,-6-2 172,11-22-273,1 1 0,0-1-1,1 1 1,0 0 0,0 1 0,1-1 0,0 1 0,1-1 0,-2 15 0,4-24-169,0 1-1,0-1 1,0 0 0,1 1-1,-1-1 1,0 0 0,0 0-1,0 1 1,1-1 0,-1 0-1,0 0 1,0 1 0,1-1-1,-1 0 1,0 0 0,1 0-1,-1 1 1,0-1 0,1 0-1,-1 0 1,0 0 0,1 0-1,-1 0 1,0 0 0,1 0 0,-1 0-1,0 0 1,1 0 0,-1 0-1,0 0 1,1 0 0,-1 0-1,0 0 1,1 0 0,-1 0-1,0 0 1,1 0 0,-1-1-1,1 1 1,13-6-5647,-3-6-2562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4.869"/>
    </inkml:context>
    <inkml:brush xml:id="br0">
      <inkml:brushProperty name="width" value="0.025" units="cm"/>
      <inkml:brushProperty name="height" value="0.025" units="cm"/>
      <inkml:brushProperty name="color" value="#E71224"/>
    </inkml:brush>
  </inkml:definitions>
  <inkml:trace contextRef="#ctx0" brushRef="#br0">80 23 3940,'0'0'17456,"4"-5"-16612,12-13-300,-12 19-137,-11 16 46,-84 131 844,90-147-1292,0-1 0,1 1 0,-1 0 0,1 0 0,0 0 1,-1 0-1,1-1 0,0 1 0,-1 0 0,1 0 0,0 0 0,0 0 0,0 0 0,0 0 0,0 0 1,0 0-1,0 0 0,0 0 0,0-1 0,0 1 0,1 0 0,-1 0 0,0 0 0,1 0 0,-1 0 1,0 0-1,1-1 0,-1 1 0,1 0 0,-1 0 0,1-1 0,1 2 0,0 0 17,0-1 0,1 0 0,-1 0 0,0 0 0,1-1 1,-1 1-1,1 0 0,0-1 0,-1 0 0,1 0 0,4 0 0,4 0-382,0-1 1,0 0-1,0-1 1,0 0-1,11-4 1,17-16-5871,-24 9 325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5.241"/>
    </inkml:context>
    <inkml:brush xml:id="br0">
      <inkml:brushProperty name="width" value="0.025" units="cm"/>
      <inkml:brushProperty name="height" value="0.025" units="cm"/>
      <inkml:brushProperty name="color" value="#E71224"/>
    </inkml:brush>
  </inkml:definitions>
  <inkml:trace contextRef="#ctx0" brushRef="#br0">80 1 5061,'0'0'13148,"-9"3"-11226,5-2-1802,0 1 0,0 0 0,0 0 0,0 0 0,1 1 0,-1 0 0,0-1 0,1 1 0,0 0 0,0 1 0,0-1 0,0 0 0,0 1 0,1 0 0,0 0 0,-1-1 0,1 1 0,1 1 0,-1-1 0,1 0 0,-1 0 0,1 1 0,0-1 0,1 0 0,-1 1 0,1 4 0,-1-1-463,-1 39 438,9-26-3835,-7-20 3156,1 0 1,0 0-1,0 0 0,-1 0 1,1 0-1,0-1 0,0 1 0,0 0 1,0-1-1,0 1 0,0-1 0,0 1 1,0-1-1,0 1 0,0-1 0,2 1 1,6-1-8076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5.582"/>
    </inkml:context>
    <inkml:brush xml:id="br0">
      <inkml:brushProperty name="width" value="0.025" units="cm"/>
      <inkml:brushProperty name="height" value="0.025" units="cm"/>
      <inkml:brushProperty name="color" value="#E71224"/>
    </inkml:brush>
  </inkml:definitions>
  <inkml:trace contextRef="#ctx0" brushRef="#br0">64 29 10634,'0'0'8552,"8"-5"-7495,24-15-85,-32 19-936,1 1 0,0 0-1,-1-1 1,1 1 0,-1 0 0,1 0 0,-1-1 0,1 1 0,0 0 0,-1 0 0,1 0-1,0 0 1,-1 0 0,1 0 0,-1 0 0,1 0 0,0 0 0,-1 0 0,1 0 0,0 0-1,-1 0 1,1 0 0,-1 1 0,1-1 0,0 0 0,-1 1 0,1-1 0,-1 0 0,1 1-1,-1-1 1,1 0 0,-1 1 0,1-1 0,-1 1 0,0-1 0,1 1 0,-1-1 0,0 1 0,1-1-1,-1 1 1,0 0 0,0-1 0,1 1 0,-1-1 0,0 1 0,0 0 0,0-1 0,0 1-1,0 0 1,0-1 0,0 1 0,0-1 0,0 1 0,0 0 0,-2 34 953,-2-25-848,-1 0 1,0-1-1,-1 1 1,0-1 0,0 0-1,-1 0 1,0-1 0,-10 9-1,9-9-33,1 0 0,0 0 0,0 0 1,1 1-1,0 0 0,1 0 0,0 0 0,-5 12 0,10-20-118,0-1 0,0 1 0,0-1 0,0 1 0,0-1 0,0 0 0,0 1 0,0-1 0,0 1 0,0-1 0,0 1 0,0-1 0,0 0 0,0 1 0,0-1 0,1 1 0,-1-1 0,0 0 0,0 1 1,1-1-1,-1 0 0,0 1 0,0-1 0,1 0 0,-1 1 0,0-1 0,1 0 0,-1 1 0,1-1 0,-1 0 0,0 0 0,1 0 0,-1 1 0,1-1 0,-1 0 0,0 0 0,2 0 0,25 3-958,24-9-1715,-15-11-4765,-21 7 2238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5.956"/>
    </inkml:context>
    <inkml:brush xml:id="br0">
      <inkml:brushProperty name="width" value="0.025" units="cm"/>
      <inkml:brushProperty name="height" value="0.025" units="cm"/>
      <inkml:brushProperty name="color" value="#E71224"/>
    </inkml:brush>
  </inkml:definitions>
  <inkml:trace contextRef="#ctx0" brushRef="#br0">43 1 5926,'0'0'13709,"-28"57"-12973,23-40-319,1 3-289,4-1-96,-4-3 0,3 0-224,1-3-481,0-3-352,0-2-737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6.301"/>
    </inkml:context>
    <inkml:brush xml:id="br0">
      <inkml:brushProperty name="width" value="0.025" units="cm"/>
      <inkml:brushProperty name="height" value="0.025" units="cm"/>
      <inkml:brushProperty name="color" value="#E71224"/>
    </inkml:brush>
  </inkml:definitions>
  <inkml:trace contextRef="#ctx0" brushRef="#br0">16 35 12043,'0'0'10421,"10"-5"-9636,-8 3-754,5-2 139,1 0 0,-1 1 0,1-1 0,-1 1-1,11-2 1,-16 4-155,-1 1 0,0 0 0,1-1 0,-1 1 0,1 0 0,-1 0 0,0 0 0,1 0 0,-1 0-1,0 0 1,1 0 0,-1 1 0,0-1 0,1 0 0,-1 1 0,0-1 0,1 1 0,-1 0 0,0-1 0,0 1 0,0 0 0,0 0 0,1-1-1,-1 1 1,0 0 0,-1 0 0,1 0 0,0 0 0,0 1 0,0-1 0,-1 0 0,1 0 0,0 0 0,-1 1 0,1-1 0,-1 0-1,1 1 1,-1-1 0,0 0 0,0 1 0,0-1 0,1 0 0,-1 1 0,0-1 0,-1 0 0,1 1 0,0 1 0,0 1 2,-1 0 1,1 1-1,-1-1 1,0 0-1,0 0 1,0 0-1,0 0 1,-1 0-1,1 0 1,-1-1-1,0 1 1,0 0 0,-4 4-1,-41 37 281,38-37 2,-1 0-1,2 1 0,-15 17 0,22-26-291,0 1 0,1 0 0,-1-1 0,1 1-1,-1 0 1,1-1 0,0 1 0,-1 0 0,1-1 0,-1 1 0,1 0 0,0 0 0,0 0 0,0-1 0,-1 1-1,1 0 1,0 0 0,0 0 0,0 0 0,0-1 0,0 1 0,0 0 0,1 0 0,-1 0 0,0-1-1,0 1 1,0 0 0,1 0 0,-1 0 0,1 1 0,1-1-23,-1 0-1,1 0 1,-1 0 0,1-1-1,-1 1 1,1 0 0,-1 0 0,1-1-1,0 1 1,0-1 0,-1 0-1,1 1 1,3-1 0,30 0-2297,-9-3-3735,-10 0-177</inkml:trace>
  <inkml:trace contextRef="#ctx0" brushRef="#br0" timeOffset="1">220 1 10410,'0'0'13597,"-3"10"-12103,-8 19-763,4-14-443,1 1-1,1-1 1,0 1-1,1 0 1,-3 24-1,8-39-317,0 0 1,-1 0-1,1 0 0,0 0 0,0 0 1,0 0-1,0 0 0,0-1 1,0 1-1,0 0 0,0-1 0,0 1 1,0-1-1,0 1 0,0-1 0,1 0 1,-1 1-1,0-1 0,0 0 0,0 0 1,0 0-1,1 0 0,-1 0 0,0 0 1,0 0-1,3-1 0,34-1-4665,-24-4 360,1-4-2258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6.689"/>
    </inkml:context>
    <inkml:brush xml:id="br0">
      <inkml:brushProperty name="width" value="0.025" units="cm"/>
      <inkml:brushProperty name="height" value="0.025" units="cm"/>
      <inkml:brushProperty name="color" value="#E71224"/>
    </inkml:brush>
  </inkml:definitions>
  <inkml:trace contextRef="#ctx0" brushRef="#br0">70 0 8840,'0'0'13357,"-49"44"-11659,41-28-385,-1 4-512,7 0-385,0-1-352,2-1-64,0-1 32,0 0-673,0-6-1152,0-3-609,4-6-1314,2-2-4131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5:53.290"/>
    </inkml:context>
    <inkml:brush xml:id="br0">
      <inkml:brushProperty name="width" value="0.05" units="cm"/>
      <inkml:brushProperty name="height" value="0.05" units="cm"/>
    </inkml:brush>
  </inkml:definitions>
  <inkml:trace contextRef="#ctx0" brushRef="#br0">0 125 12459,'2'-2'132,"0"1"-1,0-1 1,0 1 0,1 0 0,-1-1 0,0 1 0,0 0 0,1 0 0,-1 1 0,0-1 0,1 0-1,-1 1 1,1-1 0,-1 1 0,1 0 0,4 0 0,4 1 131,0 0 0,19 5-1,4 1 52,21-5-5,1-3-1,-1-2 0,76-14 0,-13 2-78,384-19 23,-137 13-214,283-15 157,2 58-76,-65 47-104,-257-28-21,-212-23-98,30 3-934,-115-22 857,-1-4-46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7.443"/>
    </inkml:context>
    <inkml:brush xml:id="br0">
      <inkml:brushProperty name="width" value="0.025" units="cm"/>
      <inkml:brushProperty name="height" value="0.025" units="cm"/>
      <inkml:brushProperty name="color" value="#E71224"/>
    </inkml:brush>
  </inkml:definitions>
  <inkml:trace contextRef="#ctx0" brushRef="#br0">1 61 7431,'0'0'14387,"12"-3"-13068,36-6-612,0 3 0,1 2 1,51 2-1,213-1-596,265 4 34,-556 0-174,-18 0-113,1-1 0,-1 1 0,1-1 0,-1-1 0,1 1 0,-1-1 0,7-1 0,16-15-5590,-12 0-1838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5.323"/>
    </inkml:context>
    <inkml:brush xml:id="br0">
      <inkml:brushProperty name="width" value="0.025" units="cm"/>
      <inkml:brushProperty name="height" value="0.025" units="cm"/>
      <inkml:brushProperty name="color" value="#E71224"/>
    </inkml:brush>
  </inkml:definitions>
  <inkml:trace contextRef="#ctx0" brushRef="#br0">61 75 1858,'-27'14'6050,"25"-14"-5581,0 0 0,1 1 0,-1-1 0,1 1 0,-1-1 0,1 1 0,-1 0 0,1 0 0,-1-1 0,1 1 0,-1 0 0,1 0 0,0 0 0,0 1 0,0-1 0,-1 0 0,1 0 0,0 1 0,1-1 0,-1 0 1,0 1-1,0-1 0,0 1 0,1 0 0,-1-1 0,1 1 0,-1-1 0,1 1 0,0 0 0,-1 2 0,1-3 6,26-12 812,-9-2-1211,-1 0 1,-1 0-1,0-2 1,-1 0-1,22-30 1,-35 44-3,-7 12 199,-9 12-27,10-15-206,0 0 1,0-1-1,1 1 0,0 1 0,0-1 0,1 1 1,0-1-1,0 1 0,1 0 0,-2 15 0,27-21-4439,-7-5-1953,-7-5 560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5.668"/>
    </inkml:context>
    <inkml:brush xml:id="br0">
      <inkml:brushProperty name="width" value="0.025" units="cm"/>
      <inkml:brushProperty name="height" value="0.025" units="cm"/>
      <inkml:brushProperty name="color" value="#E71224"/>
    </inkml:brush>
  </inkml:definitions>
  <inkml:trace contextRef="#ctx0" brushRef="#br0">11 34 8072,'0'0'11717,"9"-6"-10884,29-17-133,-37 23-670,0-1 0,0 1 0,0-1 0,-1 1 0,1-1 0,0 1 0,0 0 0,0 0 0,0-1 0,0 1 0,0 0 0,0 0 0,0 0 0,0 0 0,0 0 0,0 0 0,0 0 0,0 0 0,0 0 0,0 0 0,-1 1 0,1-1 0,0 0 0,0 1 0,0-1 0,0 0 0,0 1 0,0-1 0,-1 1 0,1 0 0,0-1 0,0 1 0,-1 0 0,1-1 0,0 1 0,-1 0 0,1 0 0,-1-1 0,1 1 0,-1 0 0,1 0 0,-1 0 0,1 1 0,0 2 84,0-1 0,0 1-1,-1 0 1,1-1 0,-1 1-1,0 0 1,0-1-1,0 5 1,-2-2 118,-1 0-1,1 0 1,-1 0 0,-1 0-1,1-1 1,-1 0 0,0 1-1,0-1 1,0-1-1,-1 1 1,1-1 0,-8 6-1,-19 21 383,18-10-415,16-10 110,0-10-327,0 0 1,1 0-1,-1-1 0,1 0 0,-1 1 0,1-1 0,-1 0 0,0-1 1,5 0-1,12 0-670,18-2-2949,-13-3-6803,-15 3 692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6.392"/>
    </inkml:context>
    <inkml:brush xml:id="br0">
      <inkml:brushProperty name="width" value="0.025" units="cm"/>
      <inkml:brushProperty name="height" value="0.025" units="cm"/>
      <inkml:brushProperty name="color" value="#E71224"/>
    </inkml:brush>
  </inkml:definitions>
  <inkml:trace contextRef="#ctx0" brushRef="#br0">34 0 8904,'0'0'17574,"0"2"-17514,1-1-1,-1 0 1,0 0-1,1 0 1,-1 0-1,0 0 1,0 0-1,0 0 1,0 0-1,0 1 1,0-1-1,0 0 1,0 0-1,0 0 1,-1 0-1,1 0 1,0 0-1,-1 0 1,1 0-1,-1 1 1,-6 8 117,4-6-149,1-1 1,-1 0-1,1 0 0,0 1 0,0 0 0,0-1 0,0 1 0,1 0 0,-1 0 0,1 0 0,0 0 0,0 0 0,1 0 1,-1 0-1,1 0 0,0 0 0,0 6 0,2-9-29,-1 0 0,1 0 1,-1 0-1,1 0 0,-1 0 1,1-1-1,0 1 0,-1-1 0,1 1 1,-1-1-1,1 0 0,0 0 0,0 1 1,-1-1-1,1 0 0,0-1 0,2 1 1,32-2-3071,-35 2 2802,1 0-472,0-1-1,0 1 0,0-1 0,0 1 1,0-1-1,0 1 0,0-1 1,0 0-1,-1 0 0,1 0 0,0 0 1,-1-1-1,1 1 0,0 0 1,-1-1-1,3-2 0,2-5-5461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6.738"/>
    </inkml:context>
    <inkml:brush xml:id="br0">
      <inkml:brushProperty name="width" value="0.025" units="cm"/>
      <inkml:brushProperty name="height" value="0.025" units="cm"/>
      <inkml:brushProperty name="color" value="#E71224"/>
    </inkml:brush>
  </inkml:definitions>
  <inkml:trace contextRef="#ctx0" brushRef="#br0">37 0 10186,'0'0'14573,"-31"56"-14252,27-39-225,2-1-64,2-1-32,0-2-1121,0-1-577,0-5-288,2-3-384,3-4-2274,1 0-2403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7.068"/>
    </inkml:context>
    <inkml:brush xml:id="br0">
      <inkml:brushProperty name="width" value="0.025" units="cm"/>
      <inkml:brushProperty name="height" value="0.025" units="cm"/>
      <inkml:brushProperty name="color" value="#E71224"/>
    </inkml:brush>
  </inkml:definitions>
  <inkml:trace contextRef="#ctx0" brushRef="#br0">26 0 8968,'0'0'15855,"-11"61"-15470,6-45-225,1-1-128,-1 0 0,5-3-32,0-4-512,0 0-1058,0-4-960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8.533"/>
    </inkml:context>
    <inkml:brush xml:id="br0">
      <inkml:brushProperty name="width" value="0.025" units="cm"/>
      <inkml:brushProperty name="height" value="0.025" units="cm"/>
      <inkml:brushProperty name="color" value="#E71224"/>
    </inkml:brush>
  </inkml:definitions>
  <inkml:trace contextRef="#ctx0" brushRef="#br0">68 0 4004,'0'0'20344,"1"7"-19847,-1 0-424,0 0 1,-1-1 0,0 1-1,-1-1 1,1 1-1,-1-1 1,0 0 0,-1 0-1,0 0 1,0 0-1,0 0 1,0-1 0,-1 1-1,-7 7 1,0 5 119,5-10-58,-6 16 390,12-24-515,0 1 0,1 0-1,-1-1 1,0 1 0,1-1-1,-1 1 1,1 0 0,-1-1-1,1 1 1,-1-1 0,1 1-1,-1-1 1,1 1 0,0-1 0,-1 0-1,1 1 1,-1-1 0,1 0-1,0 1 1,-1-1 0,1 0-1,0 0 1,0 0 0,-1 0-1,1 1 1,0-1 0,0 0 0,-1 0-1,1 0 1,0-1 0,-1 1-1,1 0 1,0 0 0,0 0-1,0-1 1,7 1-106,1-1 0,-1 0 1,0 0-1,0-1 0,0 0 0,11-4 0,12-11-4616,-10-9-7895,-17 16 5880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8.940"/>
    </inkml:context>
    <inkml:brush xml:id="br0">
      <inkml:brushProperty name="width" value="0.025" units="cm"/>
      <inkml:brushProperty name="height" value="0.025" units="cm"/>
      <inkml:brushProperty name="color" value="#E71224"/>
    </inkml:brush>
  </inkml:definitions>
  <inkml:trace contextRef="#ctx0" brushRef="#br0">35 1 9161,'0'0'11563,"-29"56"-11019,27-39-63,-2 0-257,4-3-128,0 0-64,0-6-288,0-1-1154,9-6-704,1-1-1313,1-1-1698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9.268"/>
    </inkml:context>
    <inkml:brush xml:id="br0">
      <inkml:brushProperty name="width" value="0.025" units="cm"/>
      <inkml:brushProperty name="height" value="0.025" units="cm"/>
      <inkml:brushProperty name="color" value="#E71224"/>
    </inkml:brush>
  </inkml:definitions>
  <inkml:trace contextRef="#ctx0" brushRef="#br0">86 17 8520,'0'0'11520,"-8"3"-11226,8-3-294,-38 17 356,37-16-284,0-1 0,-1 1 1,1-1-1,0 1 0,0 0 1,-1 0-1,1-1 1,0 1-1,0 0 0,0 0 1,0 0-1,0 0 0,0 0 1,0 1-1,0-1 0,1 0 1,-1 0-1,0 0 0,1 1 1,-1-1-1,1 0 0,-1 1 1,1-1-1,0 1 0,-1-1 1,1 0-1,0 1 1,0-1-1,0 1 0,0-1 1,0 1-1,0-1 0,1 0 1,0 4-1,1-5-17,1 1 0,0-1 0,-1 1 0,1-1 0,0 0 0,0 0 0,-1 0 0,1 0 0,5-1 0,-6 1-12,3-1-31,0-1 1,0 1-1,0-1 1,0 0-1,0 0 1,0-1-1,-1 0 1,1 1 0,-1-1-1,4-4 1,-5 5-47,0 0 1,-1 0-1,1-1 0,-1 1 1,1 0-1,-1-1 1,0 0-1,0 0 1,0 1-1,-1-1 0,1 0 1,-1 0-1,1-1 1,-1 1-1,0 0 1,1-6-1,-28 29-83,22-14 273,0 1 1,-1 0-1,2 0 0,-1 0 1,1 1-1,1-1 1,-3 9-1,4-13-121,1-1 1,-1 1-1,1-1 1,0 1-1,0 0 0,0-1 1,0 1-1,0-1 0,1 1 1,-1-1-1,1 1 0,0-1 1,0 1-1,0-1 0,0 1 1,0-1-1,0 0 1,0 1-1,1-1 0,-1 0 1,1 0-1,0 0 0,0 0 1,2 1-1,-2-1-18,0 0-1,1 0 1,-1 0 0,0 0-1,0 0 1,0 0-1,0 1 1,-1-1 0,1 1-1,-1-1 1,1 1 0,-1 0-1,2 4 1,-3-6 47,0 0 1,-1 0-1,1 1 1,0-1-1,0 0 1,-1 0-1,1 0 0,0 0 1,-1 0-1,0 1 1,1-1-1,-1 0 1,1 0-1,-1 0 1,0 0-1,0-1 0,1 1 1,-1 0-1,0 0 1,0 0-1,0-1 1,0 1-1,0 0 1,0-1-1,0 1 0,0-1 1,-1 1-1,1-1 1,0 0-1,0 1 1,0-1-1,-2 0 1,-12 4 388,0-1 1,0 0 0,1-1 0,-1-1-1,-19-1 1,67-18-13506,-13 7-855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0.213"/>
    </inkml:context>
    <inkml:brush xml:id="br0">
      <inkml:brushProperty name="width" value="0.025" units="cm"/>
      <inkml:brushProperty name="height" value="0.025" units="cm"/>
      <inkml:brushProperty name="color" value="#E71224"/>
    </inkml:brush>
  </inkml:definitions>
  <inkml:trace contextRef="#ctx0" brushRef="#br0">1 70 11307,'5'-3'9136,"3"-2"-4676,-3 2-4335,-1-1 0,0 0 1,0 1-1,0-1 0,0-1 0,0 1 1,-1 0-1,4-7 0,-7 10-69,1 1 1,-1-1-1,0 0 1,1 1-1,-1-1 1,0 0-1,0 1 0,1-1 1,-1 0-1,0 1 1,0-1-1,0 0 1,0 0-1,0 1 0,0-1 1,0 0-1,0 0 1,0 1-1,-1-1 1,1 0-1,0 1 0,0-1 1,0 0-1,-1 1 1,0-2-1,-13 11 246,10-4-312,0 0 0,0 0-1,0 1 1,1-1 0,-6 12 0,9-16-9,-1-1 0,1 1 0,0-1 0,-1 1 0,1 0 0,0-1 0,0 1 0,0 0 0,0-1 0,-1 1-1,1 0 1,0-1 0,0 1 0,0 0 0,0-1 0,1 1 0,-1 0 0,0-1 0,0 1 0,0 0 0,0-1 0,1 1 0,-1 0 0,0-1-1,1 1 1,-1-1 0,0 1 0,1-1 0,-1 1 0,1-1 0,-1 1 0,1-1 0,-1 1 0,1-1 0,-1 1 0,1-1 0,-1 0 0,1 1 0,0-1-1,-1 0 1,1 0 0,0 1 0,-1-1 0,1 0 0,0 0 0,-1 0 0,1 0 0,0 0 0,2 0-645,0 0 0,1-1 0,-1 1 0,0-1 0,0 0 1,0 0-1,-1 0 0,1 0 0,0 0 0,4-3 0,21-16-11150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5:54.758"/>
    </inkml:context>
    <inkml:brush xml:id="br0">
      <inkml:brushProperty name="width" value="0.05" units="cm"/>
      <inkml:brushProperty name="height" value="0.05" units="cm"/>
    </inkml:brush>
  </inkml:definitions>
  <inkml:trace contextRef="#ctx0" brushRef="#br0">1 37 10714,'0'8'259,"0"-1"0,0 1 0,1 0 0,2 10 0,-2-16-166,0 1 0,0-1 0,0 1 0,0-1 0,1 1 0,-1-1 0,0 0 0,1 0 0,0 0 1,0 0-1,0 0 0,0 0 0,0 0 0,0 0 0,0-1 0,3 2 0,7 3-3,-1 0 1,1-2-1,0 1 1,0-1-1,1-1 1,18 3-1,81 3 89,-90-8-126,558-1 249,1-39-275,-227 13 9,3 2-25,446-27 40,1 24-19,144 50 17,-212 0 5,477-9 311,-19 26-184,-520-11-200,-428-21 5,1043 31-18,-1-30 19,1112-19-179,124 16 151,-1776-13 163,184-4 82,-885 10-230,124-4-193,-130 2 166,-1-2 1,42-11 0,-26-2-26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4.747"/>
    </inkml:context>
    <inkml:brush xml:id="br0">
      <inkml:brushProperty name="width" value="0.025" units="cm"/>
      <inkml:brushProperty name="height" value="0.025" units="cm"/>
      <inkml:brushProperty name="color" value="#E71224"/>
    </inkml:brush>
  </inkml:definitions>
  <inkml:trace contextRef="#ctx0" brushRef="#br0">1 0 2659,'0'0'-161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5.755"/>
    </inkml:context>
    <inkml:brush xml:id="br0">
      <inkml:brushProperty name="width" value="0.025" units="cm"/>
      <inkml:brushProperty name="height" value="0.025" units="cm"/>
      <inkml:brushProperty name="color" value="#E71224"/>
    </inkml:brush>
  </inkml:definitions>
  <inkml:trace contextRef="#ctx0" brushRef="#br0">56 168 2594,'0'0'10912,"-8"6"-9412,-34 27 1602,36-25 260,12-5-493,16-8-1125,-10-1-1626,0-2-1,-1 0 0,0 0 1,-1-1-1,0-1 0,0 1 1,-1-2-1,10-12 1,8-16 61,23-42 0,-51 102 238,2-10-271,-1 0 0,0 0 0,-1 0 1,-3 15-1,-3-6 50,0 0-1,2 0 1,0 1 0,1 0-1,-1 30 1,5-51-224,1 1-1,-1-1 0,0 0 0,1 0 1,-1 0-1,0 1 0,1-1 0,-1 0 1,1 0-1,-1 0 0,0 0 1,1 0-1,-1 0 0,0 0 0,1 0 1,-1 0-1,1 0 0,-1 0 1,0 0-1,1 0 0,-1 0 0,0 0 1,1 0-1,-1 0 0,1-1 1,-1 1-1,0 0 0,1 0 0,-1 0 1,0-1-1,0 1 0,1 0 1,-1 0-1,0-1 0,1 1 0,-1 0 1,0-1-1,15-9-2638,-2-12-5896,-4 11 1186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6.527"/>
    </inkml:context>
    <inkml:brush xml:id="br0">
      <inkml:brushProperty name="width" value="0.025" units="cm"/>
      <inkml:brushProperty name="height" value="0.025" units="cm"/>
      <inkml:brushProperty name="color" value="#E71224"/>
    </inkml:brush>
  </inkml:definitions>
  <inkml:trace contextRef="#ctx0" brushRef="#br0">7 64 7847,'0'0'11804,"5"-9"-10166,-3 4-1540,0 2 86,-1 0-1,1 0 0,-1 0 0,1 0 1,0 0-1,0 1 0,0-1 1,0 1-1,1-1 0,-1 1 0,1 0 1,-1 0-1,1 0 0,0 0 1,0 0-1,0 0 0,0 1 0,0 0 1,0-1-1,0 1 0,0 0 1,4 0-1,-5 1-137,1 0-1,-1 0 1,0 0 0,0 0 0,0 0 0,0 0-1,0 1 1,1-1 0,-1 1 0,0-1-1,0 1 1,0 0 0,0 0 0,0 0 0,0 0-1,-1 0 1,1 1 0,0-1 0,0 0 0,-1 1-1,1-1 1,1 3 0,-2-2-35,-1 0 1,1-1-1,0 1 1,-1-1-1,0 1 1,1 0-1,-1-1 1,0 1-1,0 0 1,0-1-1,0 1 1,0 0-1,0-1 1,-1 1-1,1 0 1,-1-1-1,1 1 1,-1-1-1,1 1 1,-1-1-1,0 1 1,0-1-1,0 1 1,1-1-1,-1 0 1,-1 1-1,1-1 1,0 0-1,0 0 1,-2 1-1,-31 29 417,25-25-303,1 1 1,0 0 0,0 0 0,1 1-1,0 0 1,0 0 0,1 1-1,-7 11 1,13-20-120,0 1-1,-1-1 1,1 1-1,0-1 1,0 1 0,0 0-1,-1-1 1,1 1-1,0-1 1,0 1-1,0 0 1,0-1 0,0 1-1,0-1 1,0 1-1,0-1 1,1 1-1,-1 0 1,0-1 0,0 1-1,0-1 1,1 1-1,-1-1 1,0 1 0,1-1-1,-1 1 1,0-1-1,1 1 1,-1-1-1,1 1 1,21 7 232,40-8-994,-45-1-511,16 0-2826,-2-4-4834,-24 2 3444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7.071"/>
    </inkml:context>
    <inkml:brush xml:id="br0">
      <inkml:brushProperty name="width" value="0.025" units="cm"/>
      <inkml:brushProperty name="height" value="0.025" units="cm"/>
      <inkml:brushProperty name="color" value="#E71224"/>
    </inkml:brush>
  </inkml:definitions>
  <inkml:trace contextRef="#ctx0" brushRef="#br0">83 1 11403,'0'0'13773,"-8"9"-13346,1 0-392,-38 47 946,42-52-840,1 0 0,-1 0 0,1 0 0,0 1 0,0-1 0,0 0 0,1 1 0,-1 0 0,1-1 0,0 1 0,1 0-1,-1-1 1,1 9 0,0-12-133,1-1-1,0 1 0,-1 0 1,1-1-1,0 1 1,-1-1-1,1 1 0,0-1 1,0 1-1,0-1 0,0 1 1,-1-1-1,1 0 1,0 1-1,0-1 0,0 0 1,0 0-1,0 0 0,0 0 1,0 0-1,0 0 1,0 0-1,1 0 0,30-1-278,-25 1-152,26-4-1530,-29 3 969,0 0-1,0-1 1,0 1-1,0-1 1,0 0-1,-1 0 1,1 0-1,-1 0 1,1-1-1,-1 1 1,0-1-1,0 0 1,0 0-1,0 0 1,3-5-1,3-13-298,-8-2 12253,-11 34-9876,-4 18 293,7-14-946,0-1 0,1 1 0,1 0 1,0 1-1,1-1 0,0 1 0,-1 21 0,6-37-911,0 1 0,0-1 0,0 0 0,0 1 0,0-1 0,0 0 0,0 1 0,0-1 0,1 0 0,-1 0 0,0 0 0,0 0 0,0 0 0,0 0-1,0 0 1,1 0 0,-1-1 0,1 1 0,11-5-6673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7.401"/>
    </inkml:context>
    <inkml:brush xml:id="br0">
      <inkml:brushProperty name="width" value="0.025" units="cm"/>
      <inkml:brushProperty name="height" value="0.025" units="cm"/>
      <inkml:brushProperty name="color" value="#E71224"/>
    </inkml:brush>
  </inkml:definitions>
  <inkml:trace contextRef="#ctx0" brushRef="#br0">30 0 14221,'0'0'11467,"-29"57"-11339,29-44-96,0 1-32,0-1-32,0-1-672,0-1-385,0-2-481,0-4-800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7.867"/>
    </inkml:context>
    <inkml:brush xml:id="br0">
      <inkml:brushProperty name="width" value="0.025" units="cm"/>
      <inkml:brushProperty name="height" value="0.025" units="cm"/>
      <inkml:brushProperty name="color" value="#E71224"/>
    </inkml:brush>
  </inkml:definitions>
  <inkml:trace contextRef="#ctx0" brushRef="#br0">70 36 9065,'0'0'14664,"4"-5"-14274,-3 4-308,15-19-39,-15 19 7,-1 0 1,1 1-1,-1-1 1,1 0-1,0 1 0,-1-1 1,1 1-1,0-1 0,0 1 1,-1-1-1,1 1 1,0-1-1,0 1 0,0 0 1,0 0-1,-1-1 0,1 1 1,0 0-1,0 0 1,0 0-1,0 0 0,0 0 1,0 0-1,-1 0 0,1 0 1,0 0-1,0 0 1,0 1-1,0-1 0,1 1 1,-1 0 16,-1 0-1,1 1 1,-1-1 0,1 0 0,-1 0 0,0 1 0,0-1 0,0 0 0,1 0-1,-1 1 1,0-1 0,-1 0 0,1 1 0,0-1 0,0 0 0,0 0-1,-1 1 1,1-1 0,-1 0 0,0 1 0,-10 26 483,-31 40-113,38-63-414,0 0 0,0 0 0,0-1 0,-1 1-1,0-1 1,0 0 0,0 0 0,0-1 0,0 0-1,-10 5 1,13-8 63,2 0 47,7-3 301,3-3-1577,-1 5-6316,-1 0 2105,-2-3-1847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8.381"/>
    </inkml:context>
    <inkml:brush xml:id="br0">
      <inkml:brushProperty name="width" value="0.025" units="cm"/>
      <inkml:brushProperty name="height" value="0.025" units="cm"/>
      <inkml:brushProperty name="color" value="#E71224"/>
    </inkml:brush>
  </inkml:definitions>
  <inkml:trace contextRef="#ctx0" brushRef="#br0">127 1 4740,'0'0'21071,"-5"27"-17847,-7 3-2856,-1-2-1,-1 1 0,-34 48 0,16-26-218,32-51-145,-1 0-1,1 1 1,0-1 0,0 0-1,0 0 1,0 0 0,-1 0-1,1 1 1,0-1 0,0 0-1,0 0 1,0 0 0,0 1 0,0-1-1,-1 0 1,1 0 0,0 1-1,0-1 1,0 0 0,0 0-1,0 0 1,0 1 0,0-1-1,0 0 1,0 0 0,0 1-1,0-1 1,0 0 0,0 0-1,0 1 1,0-1 0,1 0-1,-1 0 1,0 0 0,0 1 0,0-1-1,0 0 1,0 0 0,0 0-1,1 1 1,-1-1 0,0 0-1,0 0 1,0 0 0,0 0-1,1 0 1,-1 1 0,0-1-1,0 0 1,1 0 0,-1 0-1,18-2 182,26-14 34,-41 14-216,16-5 11,0 0-1,1 2 1,35-6 0,-6 7-4003,-49-9-16121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8.776"/>
    </inkml:context>
    <inkml:brush xml:id="br0">
      <inkml:brushProperty name="width" value="0.025" units="cm"/>
      <inkml:brushProperty name="height" value="0.025" units="cm"/>
      <inkml:brushProperty name="color" value="#E71224"/>
    </inkml:brush>
  </inkml:definitions>
  <inkml:trace contextRef="#ctx0" brushRef="#br0">63 1 10474,'0'0'14809,"-6"8"-13747,-33 62 702,36-64-1729,0 1-1,1-1 0,-1 1 0,1 0 0,1 0 1,-1 0-1,1 0 0,1 0 0,-1 1 0,2 13 1,-1-20-373,1-1 1,0 1 0,0-1-1,0 1 1,0-1 0,0 1-1,0-1 1,0 1 0,0-1 0,-1 0-1,1 0 1,0 1 0,0-1-1,1 0 1,-1 0 0,0 0-1,0 0 1,0 0 0,0 0-1,0-1 1,0 1 0,0 0 0,0 0-1,-1-1 1,1 1 0,2-1-1,6-10-6708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9.245"/>
    </inkml:context>
    <inkml:brush xml:id="br0">
      <inkml:brushProperty name="width" value="0.025" units="cm"/>
      <inkml:brushProperty name="height" value="0.025" units="cm"/>
      <inkml:brushProperty name="color" value="#E71224"/>
    </inkml:brush>
  </inkml:definitions>
  <inkml:trace contextRef="#ctx0" brushRef="#br0">119 18 7783,'0'0'14216,"-7"-4"-14103,4 2-102,3 1 23,-1 0 0,-1 0 0,1 0 0,0 0-1,0 0 1,0 0 0,0 1 0,-1-1 0,1 0-1,0 1 1,-1-1 0,1 1 0,-1-1-1,1 1 1,0 0 0,-1 0 0,1-1 0,-1 1-1,1 0 1,-1 0 0,1 0 0,-1 1-1,1-1 1,0 0 0,-1 1 0,1-1 0,-1 0-1,1 1 1,0 0 0,-1-1 0,1 1-1,0 0 1,0 0 0,0-1 0,-1 1 0,1 0-1,0 0 1,0 0 0,0 1 0,0-1-1,0 1 1,-7 6 471,5-5-333,0-1 0,-1 1 1,1 0-1,1 1 0,-1-1 1,0 0-1,1 1 0,0-1 1,-1 1-1,2 0 0,-1 0 1,0 0-1,1 0 0,-1 0 1,0 5-1,33-11 20,-26-1-214,-1 1 0,1-1 0,-1 0 0,1 0 1,-1 0-1,0-1 0,0 1 0,7-9 0,-7 7-118,0 1 0,1 0 1,-1 0-1,1 0 0,9-6 1,-13 10 58,-5 24-276,-2-7 294,-7 36 375,13-50-295,-1-1 1,1 1-1,0 0 0,0-1 0,0 1 0,1-1 1,-1 1-1,1-1 0,-1 1 0,1-1 1,0 1-1,0-1 0,0 0 0,0 1 0,1-1 1,-1 0-1,0 0 0,3 3 0,-1-3 22,-1 0-1,0 1 1,0-1-1,1 1 1,-2 0-1,1 0 1,0-1-1,-1 1 1,1 0-1,-1 0 1,0 0-1,0 1 1,0-1-1,0 0 1,0 0-1,-1 6 1,0-7 55,-1-1 1,1 1-1,-1 0 1,0-1 0,0 1-1,0-1 1,0 1-1,0-1 1,0 0-1,0 1 1,0-1-1,0 0 1,-1 0-1,1 1 1,-1-1-1,1 0 1,-1 0 0,1-1-1,-1 1 1,1 0-1,-1 0 1,0-1-1,1 1 1,-1-1-1,0 0 1,0 1-1,1-1 1,-1 0-1,0 0 1,0 0 0,0 0-1,-2-1 1,-5 2 457,1 0-348,1 0-1,0-1 1,0 0 0,-1 0-1,1-1 1,0 0 0,0 0-1,0 0 1,-12-5 0,19 6-304,0 0 1,0 0-1,0 0 1,0 0-1,1 0 1,-1 0 0,0 0-1,0 0 1,0 0-1,0 0 1,0 0-1,0 0 1,0 0-1,0 0 1,0 0 0,0 0-1,1 0 1,-1 0-1,0 0 1,0-1-1,0 1 1,0 0-1,0 0 1,0 0 0,0 0-1,0 0 1,0 0-1,0 0 1,0 0-1,0 0 1,0 0-1,0-1 1,0 1 0,0 0-1,0 0 1,0 0-1,0 0 1,0 0-1,0 0 1,0 0-1,0 0 1,0-1 0,0 1-1,0 0 1,0 0-1,0 0 1,0 0-1,0 0 1,0 0-1,0 0 1,0 0 0,0 0-1,0 0 1,0-1-1,0 1 1,0 0-1,0 0 1,-1 0-1,8 0-4645,0 0-1827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9.901"/>
    </inkml:context>
    <inkml:brush xml:id="br0">
      <inkml:brushProperty name="width" value="0.025" units="cm"/>
      <inkml:brushProperty name="height" value="0.025" units="cm"/>
      <inkml:brushProperty name="color" value="#E71224"/>
    </inkml:brush>
  </inkml:definitions>
  <inkml:trace contextRef="#ctx0" brushRef="#br0">1 36 8840,'0'0'14959,"11"0"-13620,472 4 1710,25 1-3044,-499-5 133,1-1 1,-1 0-1,1-1 0,-1 0 1,0 0-1,1-1 0,-1 0 1,-1-1-1,1 0 0,8-5 0,-31 9-3680,-1-4-5333,11-6-5122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5:55.537"/>
    </inkml:context>
    <inkml:brush xml:id="br0">
      <inkml:brushProperty name="width" value="0.05" units="cm"/>
      <inkml:brushProperty name="height" value="0.05" units="cm"/>
    </inkml:brush>
  </inkml:definitions>
  <inkml:trace contextRef="#ctx0" brushRef="#br0">1 360 13459,'52'1'451,"1"-3"0,0-2 0,62-12 0,-46 5-272,559-58-55,5 20-277,127-10 137,555-46-634,-931 77 282,-175 10 120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2.612"/>
    </inkml:context>
    <inkml:brush xml:id="br0">
      <inkml:brushProperty name="width" value="0.025" units="cm"/>
      <inkml:brushProperty name="height" value="0.025" units="cm"/>
      <inkml:brushProperty name="color" value="#E71224"/>
    </inkml:brush>
  </inkml:definitions>
  <inkml:trace contextRef="#ctx0" brushRef="#br0">1 159 3523,'0'0'20062,"4"-3"-19277,25-16-547,-1-1 0,-1-1 0,0-1 0,45-52 0,-81 125-494,6-44 273,-6 11 31,1 1 0,0 0 0,2 1 0,0-1 0,1 1-1,-4 40 1,10-60-99,-1 0-1,0 1 1,1-1 0,-1 0-1,0 0 1,1 1-1,-1-1 1,1 0 0,-1 0-1,0 0 1,1 0-1,-1 0 1,1 0 0,-1 0-1,1 0 1,-1 0-1,0 0 1,1 0 0,-1 0-1,1 0 1,-1 0-1,1 0 1,-1 0 0,0 0-1,1 0 1,-1-1-1,1 1 1,-1 0-1,0 0 1,1 0 0,-1-1-1,0 1 1,1 0-1,-1-1 1,16-7-4401,-5-4-2045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3.007"/>
    </inkml:context>
    <inkml:brush xml:id="br0">
      <inkml:brushProperty name="width" value="0.025" units="cm"/>
      <inkml:brushProperty name="height" value="0.025" units="cm"/>
      <inkml:brushProperty name="color" value="#E71224"/>
    </inkml:brush>
  </inkml:definitions>
  <inkml:trace contextRef="#ctx0" brushRef="#br0">1 1 2723,'0'0'736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3.495"/>
    </inkml:context>
    <inkml:brush xml:id="br0">
      <inkml:brushProperty name="width" value="0.025" units="cm"/>
      <inkml:brushProperty name="height" value="0.025" units="cm"/>
      <inkml:brushProperty name="color" value="#E71224"/>
    </inkml:brush>
  </inkml:definitions>
  <inkml:trace contextRef="#ctx0" brushRef="#br0">97 83 4228,'4'-16'7022,"-3"13"-6033,0-1 0,0 1 0,0-1 0,-1 1 0,1-1-1,-1 0 1,0 1 0,0-1 0,0 1 0,-2-5 0,1 7-947,0 1 1,-1-1 0,1 1-1,-1 0 1,1 0 0,-1 0 0,1 0-1,-1 0 1,0 0 0,1 0-1,-1 0 1,1 0 0,-1 1 0,1-1-1,0 1 1,-1-1 0,1 1-1,-1-1 1,1 1 0,0 0-1,-3 1 1,-3 6 67,0-1 1,1 1-1,0 0 0,0 1 1,0 0-1,1 0 0,1 0 1,0 0-1,0 1 0,0-1 1,1 1-1,1 0 0,0 0 1,-2 17-1,4-26-101,0 0 1,0 0-1,0 0 1,0 0-1,0 0 0,1 0 1,-1 0-1,0 0 1,0 0-1,1 0 0,-1 0 1,1 0-1,-1-1 1,1 1-1,-1 0 0,1 0 1,-1 0-1,1-1 1,0 1-1,0 0 1,-1 0-1,1-1 0,0 1 1,0-1-1,0 1 1,-1-1-1,3 2 0,0-2 19,0 1 0,-1 0 0,1-1-1,0 0 1,0 0 0,0 0 0,0 0 0,-1 0-1,1 0 1,3-1 0,2-1 63,-1 0 0,0 0 0,0-1 0,0 1 0,0-2 0,-1 1 0,10-6 0,-9 3-52,0 0-1,-1 0 1,1-1 0,-1 0-1,-1 0 1,1 0-1,-1-1 1,-1 1-1,1-1 1,-1 0-1,-1-1 1,1 1 0,-1-1-1,-1 1 1,0-1-1,0 0 1,1-11-1,-4 19-25,1-1-1,-1 1 0,0-1 1,1 1-1,-1-1 1,0 1-1,0 0 0,0-1 1,0 1-1,0 0 1,0 0-1,0-1 0,0 1 1,0 0-1,-1 0 1,1 0-1,0 1 0,-1-1 1,1 0-1,-1 0 1,1 1-1,-1-1 0,1 1 1,-1-1-1,0 1 0,1 0 1,-4-1-1,4 1-151,0-1-1,0 1 1,0 0-1,-1 0 1,1-1-1,0 1 1,0 0-1,-1 0 1,1 0-1,0 0 1,0 0-1,0 1 1,-1-1-1,1 0 0,0 1 1,0-1-1,0 0 1,0 1-1,0-1 1,-1 1-1,1 0 1,0-1-1,0 1 1,1 0-1,-1 0 1,0 0-1,0-1 1,0 1-1,0 0 1,1 0-1,-1 0 1,0 0-1,1 0 1,-1 1-1,1-1 1,-1 2-1,3 29-9912,3-24 4612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3.933"/>
    </inkml:context>
    <inkml:brush xml:id="br0">
      <inkml:brushProperty name="width" value="0.025" units="cm"/>
      <inkml:brushProperty name="height" value="0.025" units="cm"/>
      <inkml:brushProperty name="color" value="#E71224"/>
    </inkml:brush>
  </inkml:definitions>
  <inkml:trace contextRef="#ctx0" brushRef="#br0">108 0 9801,'0'0'13357,"-5"1"-13245,0 0-45,0 1-1,1 0 1,-1 0 0,1 1 0,-1-1-1,1 1 1,0 0 0,0 0-1,0 0 1,1 0 0,-1 1 0,1-1-1,0 1 1,0 0 0,0 0-1,0 1 1,-2 4 0,0-1 45,1 0-1,0 1 1,0-1-1,1 1 1,0-1-1,1 1 1,0 0 0,0 0-1,-1 14 1,3-21-105,0-1 1,1 0 0,-1 0-1,0 0 1,0 1 0,1-1-1,-1 0 1,1 0-1,-1 0 1,1 0 0,-1 0-1,1 0 1,0 0-1,-1 0 1,1 0 0,0 0-1,0 0 1,0 0 0,0 0-1,-1-1 1,1 1-1,0 0 1,1-1 0,-1 1-1,0-1 1,0 1-1,0-1 1,0 1 0,0-1-1,0 0 1,1 0-1,-1 1 1,0-1 0,0 0-1,0 0 1,1 0 0,-1 0-1,0 0 1,0-1-1,0 1 1,1 0 0,-1-1-1,2 0 1,1 0 9,0 1 1,-1-1 0,1-1-1,0 1 1,-1-1 0,1 1-1,-1-1 1,1 0 0,-1 0-1,0 0 1,0-1-1,0 1 1,3-4 0,-4 4 14,-1-1 0,0 1 1,1 0-1,-1 0 0,0-1 1,-1 1-1,1-1 1,0 1-1,-1-1 0,1 1 1,-1-1-1,0 1 0,0-1 1,0 0-1,0 1 0,-1-5 1,1 7-20,0-1 0,-1 0-1,1 1 1,0-1 0,0 0 0,-1 1 0,1-1 0,-1 0 0,1 1 0,0-1 0,-1 1 0,1-1 0,-1 1 0,1-1 0,-1 1 0,0-1 0,1 1-1,-1 0 1,1-1 0,-1 1 0,0 0 0,-1-1 0,1 1-29,0 0-1,-1 0 0,1 0 1,-1 0-1,1 0 1,-1 0-1,1 1 0,0-1 1,-1 0-1,1 1 1,-1-1-1,1 1 0,0 0 1,0-1-1,-3 3 1,-5 15-3413,10-5-6713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4.572"/>
    </inkml:context>
    <inkml:brush xml:id="br0">
      <inkml:brushProperty name="width" value="0.025" units="cm"/>
      <inkml:brushProperty name="height" value="0.025" units="cm"/>
      <inkml:brushProperty name="color" value="#E71224"/>
    </inkml:brush>
  </inkml:definitions>
  <inkml:trace contextRef="#ctx0" brushRef="#br0">13 0 8360,'0'0'18049,"0"10"-17670,0 16-235,-2 0 0,-7 35 0,9-61-144,-1 18 19,5-14-3233,14-25-8842,-10 7 471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4.903"/>
    </inkml:context>
    <inkml:brush xml:id="br0">
      <inkml:brushProperty name="width" value="0.025" units="cm"/>
      <inkml:brushProperty name="height" value="0.025" units="cm"/>
      <inkml:brushProperty name="color" value="#E71224"/>
    </inkml:brush>
  </inkml:definitions>
  <inkml:trace contextRef="#ctx0" brushRef="#br0">41 0 12524,'0'0'13244,"-4"13"-12635,2-8-662,-7 24-205,2-1 1,0 1-1,-4 58 0,18-85-8668,-2-2 2649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5.292"/>
    </inkml:context>
    <inkml:brush xml:id="br0">
      <inkml:brushProperty name="width" value="0.025" units="cm"/>
      <inkml:brushProperty name="height" value="0.025" units="cm"/>
      <inkml:brushProperty name="color" value="#E71224"/>
    </inkml:brush>
  </inkml:definitions>
  <inkml:trace contextRef="#ctx0" brushRef="#br0">10 23 9321,'0'0'12198,"9"-4"-10410,-5 1-1485,1 0-1,0 1 0,1 0 1,-1 0-1,0 0 0,1 1 1,-1 0-1,8-1 0,-11 2-229,1 0 0,-1 0 0,0 0-1,1 1 1,-1 0 0,1-1 0,-1 1-1,0 0 1,0 0 0,1 0 0,-1 0-1,0 0 1,0 1 0,0-1 0,0 1-1,0-1 1,0 1 0,-1 0 0,1 0-1,0-1 1,-1 1 0,0 0 0,1 1-1,-1-1 1,2 4 0,-2-4-60,0-1 1,0 1 0,0 0-1,0 0 1,0 0 0,-1 0-1,1 1 1,0-1 0,-1 0-1,0 0 1,1 0 0,-1 0-1,0 1 1,0-1 0,0 0-1,0 0 1,-1 0 0,1 1 0,-1-1-1,1 0 1,-1 0 0,0 0-1,0 0 1,0 0 0,0 0-1,0 0 1,0 0 0,-2 1-1,-3 3 92,0-1 1,-1 0-1,1 0 0,-1-1 0,0 1 0,-11 3 1,13-6-65,-1 1 1,1-1 0,-1 1 0,1 1 0,0-1-1,0 0 1,1 1 0,-1 0 0,1 0 0,0 1-1,0-1 1,-4 6 0,8-9-41,0-1 0,0 0 0,1 1-1,-1-1 1,0 1 0,0-1 0,0 1 0,0-1 0,1 1 0,-1-1-1,0 1 1,0-1 0,1 0 0,-1 1 0,0-1 0,1 1 0,-1-1-1,0 0 1,1 1 0,-1-1 0,0 0 0,1 0 0,-1 1 0,1-1-1,-1 0 1,1 0 0,-1 0 0,1 1 0,-1-1 0,1 0 0,-1 0-1,1 0 1,-1 0 0,1 0 0,-1 0 0,1 0 0,-1 0 0,1 0-1,-1 0 1,1 0 0,-1 0 0,1-1 0,31 1 55,-26 0-48,12 0-103,22 0-1604,-18 8-4589,-14-1 112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5.939"/>
    </inkml:context>
    <inkml:brush xml:id="br0">
      <inkml:brushProperty name="width" value="0.025" units="cm"/>
      <inkml:brushProperty name="height" value="0.025" units="cm"/>
      <inkml:brushProperty name="color" value="#E71224"/>
    </inkml:brush>
  </inkml:definitions>
  <inkml:trace contextRef="#ctx0" brushRef="#br0">1 16 15118,'0'0'12492,"5"5"-12358,-3-2-79,1 0 0,0-1 0,0 1 0,1-1 0,-1 0 0,0 0 0,1 0 0,4 2 0,-7-4-29,0 0-1,0 0 1,-1 0 0,1 1-1,0-1 1,0 0 0,0 0 0,-1 0-1,1 0 1,0 0 0,0 0-1,-1 0 1,1-1 0,0 1 0,0 0-1,-1 0 1,1-1 0,0 1-1,-1 0 1,1-1 0,0 1-1,0-1 1,0 0-5,0-1 1,0 1-1,0 0 0,-1-1 0,1 1 0,0 0 0,-1-1 1,1 1-1,-1-1 0,0 1 0,1-1 0,-1 1 1,0-1-1,0 0 0,0 1 0,0-3 0,-1 3-10,1 0 1,0 1-1,-1-1 0,1 0 0,-1 0 0,1 1 0,-1-1 0,1 0 1,-1 0-1,0 1 0,1-1 0,-1 1 0,0-1 0,1 1 0,-1-1 1,0 1-1,0-1 0,0 1 0,1 0 0,-1-1 0,0 1 0,0 0 1,0 0-1,0-1 0,0 1 0,0 0 0,0 0 0,1 0 1,-1 0-1,0 0 0,0 1 0,0-1 0,0 0 0,0 0 0,-1 1 1,1-1-59,0 0 0,0 0 1,-1 0-1,1 1 1,0-1-1,0 0 1,0 1-1,-1-1 0,1 1 1,0-1-1,0 1 1,0 0-1,0-1 1,0 1-1,0 0 0,0 0 1,0 0-1,1 0 1,-1 0-1,0 0 1,0 0-1,1 0 0,-1 0 1,1 0-1,-1 0 1,1 0-1,-1 0 1,1 1-1,-1-1 0,1 0 1,0 2-1,0-2-619,0 6-295,1-4-4010,7-2-2599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6.885"/>
    </inkml:context>
    <inkml:brush xml:id="br0">
      <inkml:brushProperty name="width" value="0.025" units="cm"/>
      <inkml:brushProperty name="height" value="0.025" units="cm"/>
      <inkml:brushProperty name="color" value="#E71224"/>
    </inkml:brush>
  </inkml:definitions>
  <inkml:trace contextRef="#ctx0" brushRef="#br0">1 259 2691,'0'0'24871,"7"-7"-24076,27-31-616,-3 0-1,-1-2 0,-1-1 1,26-54-1,-59 147-434,-2-17 241,0 1-68,-5 69-1,14-87-2443,6-10-2863,1-7-1218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7.641"/>
    </inkml:context>
    <inkml:brush xml:id="br0">
      <inkml:brushProperty name="width" value="0.025" units="cm"/>
      <inkml:brushProperty name="height" value="0.025" units="cm"/>
      <inkml:brushProperty name="color" value="#E71224"/>
    </inkml:brush>
  </inkml:definitions>
  <inkml:trace contextRef="#ctx0" brushRef="#br0">86 103 3491,'0'0'2445,"5"-8"-731,-1 1-1287,20-37 3196,-16 5 6020,-9 39-9580,1 0 1,0-1-1,0 1 1,-1 0-1,1-1 1,-1 1 0,1 0-1,0-1 1,-1 1-1,1 0 1,-1 0-1,1-1 1,0 1-1,-1 0 1,1 0-1,-1 0 1,1 0-1,-1 0 1,1 0-1,-1 0 1,1 0-1,-1-1 1,1 2 0,-1-1-1,1 0 1,-1 0-1,1 0 1,-1 0-1,1 0 1,0 0-1,-1 0 1,1 1-1,-1-1 1,1 0-1,-1 0 1,1 1-1,-1-1 1,-20 10-1,13-3-9,0 1-1,0 0 1,1 0 0,0 1-1,1 0 1,0 0 0,0 0-1,1 1 1,0 0 0,0 0 0,1 1-1,1-1 1,0 1 0,0-1-1,1 1 1,-1 15 0,4-24-35,-1-1 1,1 0 0,0 0 0,-1 0-1,1 0 1,0 0 0,0 0-1,-1 0 1,1 0 0,0 0 0,0-1-1,0 1 1,0 0 0,0-1-1,1 1 1,-1 0 0,0-1 0,0 1-1,0-1 1,0 0 0,1 1-1,-1-1 1,0 0 0,0 0-1,1 0 1,-1 0 0,0 0 0,0 0-1,1 0 1,-1 0 0,0 0-1,2-1 1,46-7 333,-42 5-305,0-1-1,0 1 0,-1-1 0,1 0 0,-1-1 1,0 0-1,0 1 0,0-2 0,-1 1 1,0-1-1,0 0 0,0 0 0,-1 0 1,0-1-1,0 0 0,0 1 0,-1-1 0,0-1 1,-1 1-1,1 0 0,-1-1 0,-1 1 1,1-1-1,-2 1 0,1-11 0,-1 16-73,0 1 0,0-1 0,-1 1 0,1-1 0,-1 1-1,1 0 1,-1-1 0,0 1 0,0 0 0,1-1 0,-1 1 0,0 0 0,0 0-1,0 0 1,0 0 0,0 0 0,-1 0 0,1 0 0,0 0 0,0 1 0,-1-1-1,1 0 1,0 1 0,-1-1 0,1 1 0,-1-1 0,1 1 0,-2-1 0,-13-1-3058,1 5-3725,6 2 1225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1.425"/>
    </inkml:context>
    <inkml:brush xml:id="br0">
      <inkml:brushProperty name="width" value="0.05" units="cm"/>
      <inkml:brushProperty name="height" value="0.05" units="cm"/>
    </inkml:brush>
  </inkml:definitions>
  <inkml:trace contextRef="#ctx0" brushRef="#br0">37 154 13899,'-28'-4'2585,"19"-2"-972,10 6-1533,-1-1 0,0 0 0,0 1 0,1-1 0,-1 1 0,0-1 0,0 1 0,1-1 0,-1 1 0,1-1 0,-1 1 0,1-1-1,-1 1 1,0-1 0,1 1 0,-1 0 0,1-1 0,0 1 0,-1 0 0,1 0 0,0-1 0,5-2 138,0 1 1,-1 0-1,1 0 0,0 0 0,0 0 0,0 1 0,9-1 1,48 1 51,-36 1-117,145-1 6,222-7-161,102-32-339,265-10-62,-481 43 413,243 0 573,-459 10-331,71 13-1,-121-14-232,-12-2-123,0 0 1,-1 0-1,1 0 0,-1-1 1,1 1-1,0 0 1,-1-1-1,1 0 0,-1 1 1,1-1-1,-1 0 0,1 0 1,-1 0-1,2-1 1,9-5-28,6-1-181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8.085"/>
    </inkml:context>
    <inkml:brush xml:id="br0">
      <inkml:brushProperty name="width" value="0.025" units="cm"/>
      <inkml:brushProperty name="height" value="0.025" units="cm"/>
      <inkml:brushProperty name="color" value="#E71224"/>
    </inkml:brush>
  </inkml:definitions>
  <inkml:trace contextRef="#ctx0" brushRef="#br0">129 1 14542,'0'0'7356,"-10"0"-6811,7 0-489,-1 0 1,1 0-1,-1 0 1,1 0 0,-1 1-1,1-1 1,-1 1-1,1 0 1,0 0-1,-1 1 1,1-1 0,0 0-1,0 1 1,0 0-1,0 0 1,0 0 0,0 0-1,1 0 1,-1 1-1,1-1 1,-1 1-1,1 0 1,0-1 0,-2 4-1,-2 3 188,1 0-1,0-1 0,1 1 0,0 1 1,0-1-1,1 1 0,0 0 0,0-1 1,1 1-1,1 0 0,0 0 1,0 0-1,2 21 0,-1-30-238,0 0 0,0 0 0,0 1 0,0-1 0,1 0 0,-1 0-1,0 0 1,1 0 0,-1 1 0,1-1 0,0 0 0,-1 0 0,1 0 0,0 0 0,-1 0 0,1 0 0,0 0-1,0-1 1,0 1 0,0 0 0,0 0 0,0-1 0,0 1 0,2 0 0,0 0 4,-1 0 1,1 0-1,0 0 0,0-1 1,-1 0-1,1 1 1,0-1-1,0 0 0,0-1 1,5 0-1,-4 1 1,0-1-1,0 0 1,1 0-1,-1 0 1,0-1-1,0 0 1,0 1 0,-1-1-1,1-1 1,0 1-1,-1 0 1,1-1-1,-1 0 1,0 0 0,3-3-1,-5 4-3,0 1 0,0-1 0,0 1 0,-1-1 0,1 1 0,-1-1 0,0 1 0,1-1 0,-1 0 0,0 1 0,0-1 0,0 1 0,0-1 0,0 0-1,0 1 1,0-1 0,0 1 0,-1-1 0,1 0 0,-1 1 0,1-1 0,-1 1 0,0-1 0,1 1 0,-1 0 0,0-1 0,0 1 0,0 0 0,0-1 0,0 1 0,0 0 0,-1 0 0,1 0 0,0 0 0,-1 0 0,1 0-1,0 0 1,-1 1 0,1-1 0,-1 0 0,-1 0 0,-1 0-7,1-1-1,-1 1 0,1 0 0,-1 0 1,0 0-1,1 0 0,-1 1 0,0 0 1,0-1-1,1 1 0,-1 1 0,0-1 1,0 0-1,1 1 0,-1 0 0,0 0 1,-4 2-1,7-3-102,1 1 0,-1-1 0,1 1 0,-1-1 0,0 1 0,1-1 0,-1 1 0,1 0-1,-1-1 1,1 1 0,-1 0 0,1 0 0,0-1 0,-1 1 0,1 0 0,0 0 0,0-1 0,-1 1 0,1 0 0,0 0 0,0 0 0,0 0 0,0-1 0,0 1-1,0 0 1,0 0 0,1 0 0,-1-1 0,0 1 0,0 0 0,0 0 0,1 1 0,0 0-524,0-1 0,-1 1-1,1-1 1,0 0 0,0 1 0,0-1 0,0 1 0,0-1-1,0 0 1,0 0 0,1 0 0,-1 0 0,0 0 0,1 0-1,1 1 1,10 2-6541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8.556"/>
    </inkml:context>
    <inkml:brush xml:id="br0">
      <inkml:brushProperty name="width" value="0.025" units="cm"/>
      <inkml:brushProperty name="height" value="0.025" units="cm"/>
      <inkml:brushProperty name="color" value="#E71224"/>
    </inkml:brush>
  </inkml:definitions>
  <inkml:trace contextRef="#ctx0" brushRef="#br0">55 0 12107,'0'0'12909,"-35"53"-11980,26-38-225,4 1-255,-1 2-321,6-2-96,0-1-32,0 1-545,0-6-480,6-1-768,3-7-33,-2-2-1025,1 0-2049,3-7-3781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8.888"/>
    </inkml:context>
    <inkml:brush xml:id="br0">
      <inkml:brushProperty name="width" value="0.025" units="cm"/>
      <inkml:brushProperty name="height" value="0.025" units="cm"/>
      <inkml:brushProperty name="color" value="#E71224"/>
    </inkml:brush>
  </inkml:definitions>
  <inkml:trace contextRef="#ctx0" brushRef="#br0">23 1 15599,'0'0'10340,"-1"10"-9528,-6 43-136,-4 39 60,8-35-7652,9-58-2517,3-6 1527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9.235"/>
    </inkml:context>
    <inkml:brush xml:id="br0">
      <inkml:brushProperty name="width" value="0.025" units="cm"/>
      <inkml:brushProperty name="height" value="0.025" units="cm"/>
      <inkml:brushProperty name="color" value="#E71224"/>
    </inkml:brush>
  </inkml:definitions>
  <inkml:trace contextRef="#ctx0" brushRef="#br0">20 30 6951,'0'0'17077,"8"-5"-15481,-2 0-1191,-4 3-290,1 0 1,-1 0-1,0 1 0,1-1 1,-1 0-1,1 1 0,-1 0 1,1 0-1,0 0 1,0 0-1,-1 0 0,1 0 1,0 1-1,5-1 1,-7 1-69,1 0 0,0 0 0,-1 0 0,1 0 0,-1 1 0,1-1 1,-1 0-1,1 1 0,-1 0 0,1-1 0,-1 1 0,1 0 0,-1 0 0,0-1 1,1 1-1,-1 0 0,0 0 0,0 1 0,0-1 0,0 0 0,0 0 1,2 2-1,-2 0-13,1 1 0,-1-1 0,0 0-1,0 1 1,0-1 0,0 0 0,0 1 0,-1-1 0,1 1 0,-1 3 0,0 0-21,0-1 1,-1 0-1,1 1 0,-1-1 1,-1 0-1,1 0 0,-1 0 1,0 0-1,0 0 0,-1 0 1,-4 8-1,-7 2 215,0-1-1,-1 0 0,-1-1 1,-25 17-1,87-28-504,-2-3-2108,-13 0-6628,-20 0 1385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9.781"/>
    </inkml:context>
    <inkml:brush xml:id="br0">
      <inkml:brushProperty name="width" value="0.025" units="cm"/>
      <inkml:brushProperty name="height" value="0.025" units="cm"/>
      <inkml:brushProperty name="color" value="#E71224"/>
    </inkml:brush>
  </inkml:definitions>
  <inkml:trace contextRef="#ctx0" brushRef="#br0">1 38 6470,'0'0'16426,"9"2"-15006,35 4 154,70 0 0,143-14-1245,-175 3-234,124-17-561,-93 8 441,-106 13-51,-22 0-1712,-29 1-4016,41 0 5032,-19 0-4508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0.315"/>
    </inkml:context>
    <inkml:brush xml:id="br0">
      <inkml:brushProperty name="width" value="0.025" units="cm"/>
      <inkml:brushProperty name="height" value="0.025" units="cm"/>
      <inkml:brushProperty name="color" value="#E71224"/>
    </inkml:brush>
  </inkml:definitions>
  <inkml:trace contextRef="#ctx0" brushRef="#br0">0 270 11179,'0'0'8045,"8"-1"-6044,7-3-1520,0-1 0,-1 0 0,1-1 0,-1-1 0,0 0 0,-1 0 0,0-2 0,0 0 0,-1 0 0,16-16-1,21-23 464,44-55-1,-72 78-555,-37 51-467,2 1 0,0 1-1,2 0 1,1 1 0,-12 53 0,23-82-13,0 0 1,-1 0 0,1 0 0,0 1-1,0-1 1,0 0 0,0 0-1,0 0 1,0 0 0,0 1-1,0-1 1,0 0 0,0 0 0,0 0-1,0 1 1,1-1 0,-1 0-1,0 0 1,0 0 0,0 0-1,0 1 1,0-1 0,0 0-1,0 0 1,0 0 0,0 0 0,1 0-1,-1 0 1,0 1 0,0-1-1,0 0 1,0 0 0,0 0-1,1 0 1,-1 0 0,0 0 0,0 0-1,0 0 1,0 0 0,1 0-1,-1 0 1,0 0 0,0 1-1,0-1 1,1 0 0,-1 0 0,0-1-1,0 1 1,0 0 0,0 0-1,1 0 1,-1 0 0,0 0-1,0 0 1,0 0 0,0 0-1,1 0 1,-1 0 0,0 0 0,0 0-1,0-1 1,0 1 0,0 0-1,1 0 1,-1 0 0,0 0-1,0-1 1,12-6-4366,3-8-3871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0.706"/>
    </inkml:context>
    <inkml:brush xml:id="br0">
      <inkml:brushProperty name="width" value="0.025" units="cm"/>
      <inkml:brushProperty name="height" value="0.025" units="cm"/>
      <inkml:brushProperty name="color" value="#E71224"/>
    </inkml:brush>
  </inkml:definitions>
  <inkml:trace contextRef="#ctx0" brushRef="#br0">88 32 14253,'0'0'8499,"-9"6"-6956,0 0-1207,0 1 0,1 0-1,-1 0 1,-11 15 0,17-19-254,1-1 0,0 1 0,0 0-1,0 0 1,0-1 0,1 1 0,-1 0 0,1 1 0,-1-1 0,1 0 0,0 0 0,0 0-1,1 1 1,-1-1 0,1 0 0,0 1 0,-1-1 0,1 1 0,1-1 0,-1 0 0,0 1-1,1-1 1,0 0 0,1 4 0,-1-6-35,1 0-1,-1 0 0,0 0 1,1-1-1,-1 1 0,1 0 1,-1-1-1,1 1 1,-1-1-1,1 0 0,-1 1 1,1-1-1,-1 0 1,1 0-1,0 0 0,-1 0 1,1 0-1,1-1 0,33-3 600,-30 2-616,1-1 0,0 0 1,-1 0-1,0-1 0,0 0 0,0 0 1,0 0-1,-1-1 0,1 1 0,-1-1 1,8-11-1,-9 12-16,-1 0 0,0 0 0,0-1 0,-1 1 0,1-1 0,-1 1 0,0-1-1,-1 0 1,1 0 0,-1 0 0,0 0 0,0 0 0,0 0 0,-1 0 0,1 0 0,-1 0 0,-1-7 0,0 10-16,0 1 1,1-1-1,-1 1 0,0 0 1,0-1-1,0 1 0,0 0 1,0 0-1,0 0 0,-1 0 1,1 0-1,0 0 0,0 0 1,-1 0-1,1 1 0,-1-1 1,1 0-1,-1 1 0,1-1 1,-1 1-1,1 0 0,-1-1 1,1 1-1,-1 0 0,1 0 1,-1 0-1,0 0 0,1 0 1,-1 0-1,1 1 0,-1-1 1,-2 1-1,0 0-84,-1-1 0,1 1-1,-1 0 1,1 1 0,0-1 0,-1 1-1,1 0 1,0 0 0,0 0-1,-6 4 1,8-3-171,-1 0-1,1 0 0,-1 1 0,1-1 1,0 0-1,1 1 0,-1-1 1,1 1-1,-1-1 0,1 1 0,0 0 1,-1 5-1,2-8 16,0 1 0,0-1 0,0 0 1,0 0-1,0 0 0,0 1 0,0-1 0,1 0 0,-1 0 1,0 0-1,1 1 0,-1-1 0,0 0 0,1 0 0,0 0 0,-1 0 1,1 0-1,0 0 0,-1 0 0,1 0 0,0 0 0,0 0 1,0 0-1,0-1 0,0 1 0,0 0 0,0 0 0,0-1 1,0 1-1,0-1 0,0 1 0,0-1 0,1 0 0,-1 1 0,0-1 1,0 0-1,0 0 0,1 0 0,-1 0 0,2 0 0,18 1-5432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1.050"/>
    </inkml:context>
    <inkml:brush xml:id="br0">
      <inkml:brushProperty name="width" value="0.025" units="cm"/>
      <inkml:brushProperty name="height" value="0.025" units="cm"/>
      <inkml:brushProperty name="color" value="#E71224"/>
    </inkml:brush>
  </inkml:definitions>
  <inkml:trace contextRef="#ctx0" brushRef="#br0">125 44 5765,'0'0'18685,"-9"3"-17703,3-1-947,0 0 0,-1 0 0,1 1-1,0 0 1,0 0 0,1 0 0,-1 1 0,1 0 0,-1 0-1,1 1 1,0-1 0,1 1 0,-1 0 0,1 0-1,0 1 1,0-1 0,1 1 0,0 0 0,0 0 0,-3 8-1,3-6 65,1-1 1,0 0-1,1 0 0,0 1 0,0-1 0,0 1 0,1-1 0,1 14 0,0-20-73,0 0 1,0 1-1,0-1 1,0 0-1,1 0 1,-1 0-1,0 0 1,0 0-1,1 0 0,-1 0 1,0 0-1,1-1 1,-1 1-1,1 0 1,-1-1-1,1 1 1,-1-1-1,1 0 1,-1 0-1,1 1 0,0-1 1,-1 0-1,1 0 1,-1 0-1,1-1 1,0 1-1,-1 0 1,3-1-1,48-9 483,-42 5-499,-1-1 0,0 0 0,0-1 0,0 0 0,-1 0 0,0 0 0,0-1 0,-1-1 0,7-8 1,-11 13 59,1 0 0,-1-1 0,-1 1 0,1-1 1,0 1-1,-1-1 0,0 0 0,0 0 0,-1 0 0,1 0 1,-1 0-1,0 0 0,0 0 0,-1-1 0,0 1 1,0 0-1,0-1 0,0 1 0,-1 0 0,-2-10 1,1 12-11,0 0 1,-1 0 0,1 1-1,-1-1 1,1 1 0,-1 0-1,0-1 1,0 1 0,0 0-1,0 1 1,0-1 0,-1 1-1,1-1 1,0 1 0,-1 0-1,1 0 1,-1 0 0,1 1-1,-1-1 1,1 1 0,-1 0-1,0 0 1,1 0 0,-5 1-1,4-1-252,0 1-1,0-1 1,0 1-1,0 0 1,0 0-1,0 0 0,1 1 1,-1-1-1,0 1 1,-3 2-1,6-3-230,-1 0 0,1 0 0,-1 1 0,1-1 0,-1 0 0,1 1 0,0-1 0,0 1 0,0-1 0,0 1 0,0-1 0,0 1 0,0 0 0,1 0 0,-1-1 0,0 1 0,1 0 0,0 0 0,-1 0 0,1 0 0,0 2 0,0 1-7596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2.073"/>
    </inkml:context>
    <inkml:brush xml:id="br0">
      <inkml:brushProperty name="width" value="0.025" units="cm"/>
      <inkml:brushProperty name="height" value="0.025" units="cm"/>
      <inkml:brushProperty name="color" value="#E71224"/>
    </inkml:brush>
  </inkml:definitions>
  <inkml:trace contextRef="#ctx0" brushRef="#br0">67 1 9001,'0'0'11664,"4"11"-11066,111 373 3240,-110-366-3868,-1 1 0,0-1 0,-1 1-1,-1 0 1,-1 0 0,-3 37 0,1-46 2,-1 0 0,0 0 0,0 0 0,-1 0 0,-1-1 0,1 1 0,-2-1 0,1 0 1,-1 0-1,-1 0 0,0-1 0,0 0 0,0 0 0,-10 9 0,-4 2-374,-42 38 48,41-42-3117,-1-5-3443,16-8-2700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2.935"/>
    </inkml:context>
    <inkml:brush xml:id="br0">
      <inkml:brushProperty name="width" value="0.025" units="cm"/>
      <inkml:brushProperty name="height" value="0.025" units="cm"/>
      <inkml:brushProperty name="color" value="#E71224"/>
    </inkml:brush>
  </inkml:definitions>
  <inkml:trace contextRef="#ctx0" brushRef="#br0">9 293 3523,'0'0'18028,"-3"-2"-16480,3 1-1497,-1 1-1,1 0 0,-1-1 1,1 1-1,0 0 0,-1-1 1,1 1-1,0 0 0,0-1 1,-1 1-1,1-1 0,0 1 1,0-1-1,0 1 0,-1-1 1,1 1-1,0-1 0,0 1 1,0-1-1,0 1 0,0 0 1,0-1-1,0 1 1,0-1-1,0 1 0,0-1 1,0 1-1,0-1 0,1 0 1,10-21 812,32-31-319,-20 26-462,4-7-21,26-34-33,-49 63 19,-1 0-1,0 0 1,0-1 0,-1 1 0,1-1 0,-1 0-1,0 0 1,-1 0 0,0 0 0,1-11 0,-2 17-46,-1 0 1,0 0-1,1 1 1,-1-1 0,0 0-1,1 0 1,-1 1 0,0-1-1,1 0 1,-1 1-1,1-1 1,-1 1 0,1-1-1,-1 1 1,1-1 0,-1 1-1,1-1 1,-1 1-1,1-1 1,0 1 0,-1 0-1,1 0 1,-7 14 75,1 0-1,1 0 1,1 0 0,0 1-1,1-1 1,0 1 0,2 0-1,0 0 1,0 0 0,3 22-1,-1-36-162,-1 0-1,1-1 1,0 1-1,-1-1 1,1 1-1,0-1 0,0 1 1,0-1-1,0 0 1,0 1-1,0-1 0,0 0 1,0 0-1,2 2 1,21 5-7621,-18-8 1717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4.258"/>
    </inkml:context>
    <inkml:brush xml:id="br0">
      <inkml:brushProperty name="width" value="0.05" units="cm"/>
      <inkml:brushProperty name="height" value="0.05" units="cm"/>
    </inkml:brush>
  </inkml:definitions>
  <inkml:trace contextRef="#ctx0" brushRef="#br0">0 80 12403,'10'3'92,"1"0"1,-1-1-1,0-1 0,1 1 1,-1-2-1,15 0 1,-3 1-47,961 27-37,704-43 5,-1540 11-12,998-43-502,-322 9-188,2 22 371,208 43 710,-1 27-142,-584-29-604,-77-8 131,-198-11 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56.023"/>
    </inkml:context>
    <inkml:brush xml:id="br0">
      <inkml:brushProperty name="width" value="0.05" units="cm"/>
      <inkml:brushProperty name="height" value="0.05" units="cm"/>
    </inkml:brush>
  </inkml:definitions>
  <inkml:trace contextRef="#ctx0" brushRef="#br0">46 161 15723,'5'-10'1392,"3"-4"741,-6 16-1055,-2 9 9,-30 205 386,1-22-2000,29-193 523,0 0-1,-1-1 1,1 1-1,0 0 1,0 0-1,0-1 1,0 1-1,0 0 1,0 0-1,0-1 1,0 1-1,0 0 1,0-1-1,0 1 1,0 0-1,1 0 1,-1-1-1,0 1 1,0 0-1,1-1 0,0 2 1,7-19 25,23-99 131,31-231 1,-50 250-280,-11 115-12,1-1 0,1 0 0,6 24 0,-8-38 138,0 1-1,0-1 1,0 0-1,0 0 1,0-1-1,1 1 1,-1 0-1,1 0 1,0-1-1,0 1 1,0-1-1,0 1 1,0-1-1,0 0 1,1 0-1,4 3 1,-5-4 3,0 0 0,1 0-1,-1-1 1,0 1 0,1-1 0,-1 0 0,1 0-1,-1 0 1,1 0 0,-1 0 0,0 0 0,1-1-1,-1 1 1,1-1 0,-1 1 0,0-1 0,0 0-1,1 0 1,-1 0 0,0 0 0,0-1 0,2-1-1,5-3 33,-1 0-1,-1-1 1,14-14-1,-14 14 3,0 0-1,0 0 1,13-9-1,-20 16-35,0-1 0,1 1 0,-1 0-1,0 0 1,0 0 0,0 0-1,1-1 1,-1 1 0,0 0 0,0 0-1,1 0 1,-1 0 0,0 0-1,0 0 1,1-1 0,-1 1 0,0 0-1,0 0 1,1 0 0,-1 0 0,0 0-1,1 0 1,-1 0 0,0 0-1,0 0 1,1 0 0,-1 1 0,0-1-1,0 0 1,1 0 0,-1 0-1,0 0 1,0 0 0,1 0 0,-1 0-1,0 1 1,0-1 0,0 0-1,1 0 1,-1 0 0,0 1 0,0-1-1,0 0 1,0 0 0,1 1-1,-1-1 1,0 0 0,0 0 0,0 0-1,0 1 1,0-1 0,0 0 0,0 1-1,1 19-38,-1-17 35,-14 138-149,-2 49-320,16-185 442,2 30-629,-2-33 634,0-1 1,0 1 0,1-1 0,-1 1 0,1-1 0,-1 1-1,1-1 1,-1 1 0,1-1 0,0 0 0,-1 1 0,1-1 0,0 0-1,0 0 1,0 1 0,0-1 0,0 0 0,2 1 0,-2-2 8,0 0 1,0 0-1,0 1 1,0-1-1,-1-1 1,1 1-1,0 0 1,0 0-1,0 0 1,0 0-1,0-1 0,0 1 1,-1 0-1,1-1 1,0 1-1,0 0 1,0-1-1,-1 1 1,1-1-1,0 0 1,-1 1-1,1-1 1,0 0-1,-1 1 1,2-2-1,10-13-395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3.268"/>
    </inkml:context>
    <inkml:brush xml:id="br0">
      <inkml:brushProperty name="width" value="0.025" units="cm"/>
      <inkml:brushProperty name="height" value="0.025" units="cm"/>
      <inkml:brushProperty name="color" value="#E71224"/>
    </inkml:brush>
  </inkml:definitions>
  <inkml:trace contextRef="#ctx0" brushRef="#br0">0 68 7527,'0'0'17008,"83"-9"-16463,-43-4-353,4 0-96,-7 0-96,-4 3-961,-11 3-865,-9 5-672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3.703"/>
    </inkml:context>
    <inkml:brush xml:id="br0">
      <inkml:brushProperty name="width" value="0.025" units="cm"/>
      <inkml:brushProperty name="height" value="0.025" units="cm"/>
      <inkml:brushProperty name="color" value="#E71224"/>
    </inkml:brush>
  </inkml:definitions>
  <inkml:trace contextRef="#ctx0" brushRef="#br0">1 18 5477,'0'0'13090,"11"-3"-11697,19-2-384,0 0 0,1 3 0,39 0 0,-70 2-1001,1 0 0,0-1 0,0 1 0,0 0 0,0 0 0,0 0 0,-1 0 0,1 1-1,0-1 1,0 0 0,0 0 0,0 0 0,-1 1 0,1-1 0,0 0 0,0 1 0,-1-1 0,1 1 0,0-1 0,-1 1 0,1-1 0,0 1 0,-1-1-1,1 1 1,0 0 0,-1-1 0,1 1 0,-1 0 0,0 0 0,1-1 0,-1 1 0,0 0 0,1 0 0,-1 0 0,0-1 0,0 1 0,1 0 0,-1 0-1,0 0 1,0 0 0,0-1 0,0 1 0,0 0 0,0 0 0,-1 0 0,1 0 0,0 0 0,0-1 0,-1 1 0,1 0 0,0 0 0,-1-1 0,0 2-1,-1 3 53,0-1 0,-1 0 0,0 0 0,1 0 0,-2 0 0,1 0 0,-7 6 0,-68 45 1141,102-50-1133,15-3-46,-39-2-21,61 6-65,-60-6 63,0 0-1,0 0 0,1 0 1,-1 0-1,0 0 0,0 0 1,0 1-1,0-1 0,0 0 1,0 1-1,0-1 0,0 1 1,0 0-1,0-1 0,0 1 1,0-1-1,0 1 0,-1 0 1,1 0-1,0 0 0,0-1 1,-1 1-1,1 0 1,0 0-1,-1 0 0,1 0 1,-1 0-1,1 0 0,-1 0 1,0 0-1,0 0 0,1 1 1,-1-1-1,0 0 0,0 0 1,0 0-1,0 0 0,0 0 1,0 0-1,0 0 0,0 1 1,-1-1-1,1 0 0,0 0 1,-1 0-1,1 0 0,-1 0 1,1 0-1,-1 0 0,1 0 1,-2 1-1,-1 2 72,-1-1 0,0 1 0,0-1 0,0 0 0,-1 0 0,1 0 0,-1 0 0,1-1 0,-1 0 0,0 0-1,0 0 1,0-1 0,-7 2 0,-70 12 825,65-14-288,10-2-1638,16-11-12532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6.251"/>
    </inkml:context>
    <inkml:brush xml:id="br0">
      <inkml:brushProperty name="width" value="0.025" units="cm"/>
      <inkml:brushProperty name="height" value="0.025" units="cm"/>
      <inkml:brushProperty name="color" value="#E71224"/>
    </inkml:brush>
  </inkml:definitions>
  <inkml:trace contextRef="#ctx0" brushRef="#br0">0 1 5189,'0'0'18834,"59"1"-18482,-24-2-256,5 1-64,0 0 0,1 0-224,-1 0-1442,-5 0-1440,0 0-3749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6.720"/>
    </inkml:context>
    <inkml:brush xml:id="br0">
      <inkml:brushProperty name="width" value="0.025" units="cm"/>
      <inkml:brushProperty name="height" value="0.025" units="cm"/>
      <inkml:brushProperty name="color" value="#E71224"/>
    </inkml:brush>
  </inkml:definitions>
  <inkml:trace contextRef="#ctx0" brushRef="#br0">1 243 12332,'0'0'11760,"8"-3"-10991,36-14-485,-1-3 1,46-27-1,-70 35-287,0 0 0,-1-2 0,0 0-1,-1-1 1,-1-1 0,0 0 0,13-19-1,-18 19 4,-12 16 0,1 0 0,0 0 0,0 0 0,0 0 0,0 0-1,-1 0 1,1 0 0,0 0 0,0 0 0,0 0 0,0 0-1,0 0 1,-1 0 0,1 0 0,0 0 0,0-1 0,0 1 0,0 0-1,0 0 1,0 0 0,0 0 0,-1 0 0,1 0 0,0 0-1,0-1 1,0 1 0,0 0 0,0 0 0,0 0 0,0 0 0,0 0-1,0-1 1,0 1 0,0 0 0,0 0 0,0 0 0,0 0-1,0 0 1,0-1 0,0 1 0,0 0 0,0 0 0,0 0 0,0 0-1,0 0 1,0-1 0,0 1 0,0 0 0,0 0 0,0 0-1,0 0 1,0-1 0,-9 8 51,2 2 6,2 0 1,-1 1-1,1 0 1,0 0-1,1 0 0,1 0 1,-1 1-1,-1 12 0,-1 13 96,-2 42 0,1-5-94,0 39-486,7-64-4100,2-25-3710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30.679"/>
    </inkml:context>
    <inkml:brush xml:id="br0">
      <inkml:brushProperty name="width" value="0.025" units="cm"/>
      <inkml:brushProperty name="height" value="0.025" units="cm"/>
      <inkml:brushProperty name="color" value="#E71224"/>
    </inkml:brush>
  </inkml:definitions>
  <inkml:trace contextRef="#ctx0" brushRef="#br0">111 74 4388,'0'0'3064,"-9"-3"-2503,0 1-507,-2-2 577,-1 0-1,0 1 1,0 1 0,-20-2 0,32 4-605,-1 0-1,1 0 0,-1 0 1,1 0-1,-1 0 0,1 0 1,-1 0-1,1 0 0,-1 1 1,1-1-1,-1 0 0,1 0 1,-1 0-1,1 1 0,-1-1 1,1 0-1,0 0 0,-1 1 1,1-1-1,-1 1 0,1-1 1,0 0-1,-1 1 0,1-1 1,0 1-1,-1-1 0,1 1 1,0-1-1,0 0 0,0 1 1,-1-1-1,1 1 0,0-1 1,0 1-1,0 0 0,0-1 1,0 1-1,0-1 0,0 1 0,0-1 1,0 1-1,0-1 0,0 1 1,0-1-1,0 1 0,1-1 1,-1 1-1,0-1 0,1 1 1,-1 1 10,1-1 0,-1 0 0,1 1 0,0-1 0,-1 0 0,1 0 0,0 1 0,0-1 0,0 0-1,0 0 1,0 0 0,0 0 0,0 0 0,1 0 0,-1-1 0,0 1 0,0 0 0,1-1 0,1 2 0,15 1 420,-1 0-1,1-2 0,0 0 1,-1 0-1,26-4 1,92-18 851,-56 6-1028,344-24-773,-314 31-2268,-39-2-2411,-48 5 240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31.387"/>
    </inkml:context>
    <inkml:brush xml:id="br0">
      <inkml:brushProperty name="width" value="0.025" units="cm"/>
      <inkml:brushProperty name="height" value="0.025" units="cm"/>
      <inkml:brushProperty name="color" value="#E71224"/>
    </inkml:brush>
  </inkml:definitions>
  <inkml:trace contextRef="#ctx0" brushRef="#br0">0 17 4228,'0'0'9059,"9"-2"-8338,46-5-422,1 2 0,-1 2 0,83 7 0,-97-2-283,96 7-230,29 1-5621,-135-10 1853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31.886"/>
    </inkml:context>
    <inkml:brush xml:id="br0">
      <inkml:brushProperty name="width" value="0.025" units="cm"/>
      <inkml:brushProperty name="height" value="0.025" units="cm"/>
      <inkml:brushProperty name="color" value="#E71224"/>
    </inkml:brush>
  </inkml:definitions>
  <inkml:trace contextRef="#ctx0" brushRef="#br0">1 47 5221,'0'0'8216,"8"2"-7549,59 5 552,1-4 1,82-4-1,-38-1-782,286-13-1337,-135-15-7025,-205 20 4316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32.522"/>
    </inkml:context>
    <inkml:brush xml:id="br0">
      <inkml:brushProperty name="width" value="0.025" units="cm"/>
      <inkml:brushProperty name="height" value="0.025" units="cm"/>
      <inkml:brushProperty name="color" value="#E71224"/>
    </inkml:brush>
  </inkml:definitions>
  <inkml:trace contextRef="#ctx0" brushRef="#br0">0 0 3972,'0'0'13202,"11"1"-12770,183 10 421,-72-2-2664,-2-5-6071,-85-4 2223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48.133"/>
    </inkml:context>
    <inkml:brush xml:id="br0">
      <inkml:brushProperty name="width" value="0.025" units="cm"/>
      <inkml:brushProperty name="height" value="0.025" units="cm"/>
      <inkml:brushProperty name="color" value="#E71224"/>
    </inkml:brush>
  </inkml:definitions>
  <inkml:trace contextRef="#ctx0" brushRef="#br0">1 0 6598,'35'20'10961,"15"17"-7429,10 5-2421,190 89 1633,-154-85-1452,-87-41-1047,28 12-2813,-13-13-5908,-12-4 3127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49.072"/>
    </inkml:context>
    <inkml:brush xml:id="br0">
      <inkml:brushProperty name="width" value="0.025" units="cm"/>
      <inkml:brushProperty name="height" value="0.025" units="cm"/>
      <inkml:brushProperty name="color" value="#E71224"/>
    </inkml:brush>
  </inkml:definitions>
  <inkml:trace contextRef="#ctx0" brushRef="#br0">1 367 5285,'0'0'12433,"11"-8"-10874,39-23-1195,1 2 0,2 3 0,85-32-1,193-46 1098,-127 42-1105,-169 51-306,-8 3 130,47-21 1,-73 28-74,-26 8-1867,3 0-6046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56.965"/>
    </inkml:context>
    <inkml:brush xml:id="br0">
      <inkml:brushProperty name="width" value="0.05" units="cm"/>
      <inkml:brushProperty name="height" value="0.05" units="cm"/>
    </inkml:brush>
  </inkml:definitions>
  <inkml:trace contextRef="#ctx0" brushRef="#br0">1 123 12067,'10'-2'657,"1"0"0,-1-1 0,0 0 0,0 0 1,0-1-1,18-10 0,-23 11-419,-1 1 0,0-1 0,0 0 0,0 0-1,0 0 1,-1 0 0,1-1 0,-1 0 0,0 1 0,0-1 0,0 0 0,0-1 0,-1 1-1,1 0 1,-1-1 0,2-8 0,-3 12-216,-1 1 1,0-1-1,1 0 1,-1 1-1,0-1 0,0 1 1,0-1-1,1 1 0,-1-1 1,0 0-1,0 1 0,0-1 1,0 1-1,0-1 1,0 0-1,0 1 0,-1-1 1,1 1-1,0-1 0,0 1 1,0-1-1,0 0 0,-1 1 1,1-1-1,0 1 1,-1-1-1,1 1 0,0-1 1,-1 1-1,1 0 0,0-1 1,-1 1-1,1-1 0,-1 1 1,1 0-1,-1-1 1,1 1-1,-1 0 0,1 0 1,-1-1-1,1 1 0,-1 0 1,0 0-1,1 0 0,-1 0 1,1-1-1,-1 1 0,0 0 1,1 0-1,-1 0 1,1 1-1,-1-1 0,0 0 1,1 0-1,-1 0 0,1 0 1,-1 0-1,1 1 0,-1-1 1,1 0-1,-2 1 1,-2 1 11,0 0 1,0 0-1,0 0 1,0 0-1,0 1 1,-6 4-1,2 3-25,-1-1 0,1 1 0,1 1 0,-7 11-1,10-16-12,1 1 0,0-1 0,0 1 0,1-1 0,-1 1 0,2 0-1,-1 0 1,-1 12 0,3-17 2,0 0 0,0-1 0,0 1 0,0-1 0,1 1 0,-1-1 0,0 1 0,0-1 0,1 1 0,-1-1 0,1 1 0,0-1 0,-1 1 0,1-1 0,0 0 0,0 1 0,0-1 0,0 0 0,0 0 0,0 0 0,0 1 0,0-1 0,2 1 0,-1-1 0,1 0-1,0 0 0,0 0 1,0 0-1,-1 0 1,1-1-1,0 1 0,0-1 1,0 0-1,0 1 1,4-2-1,8 0 2,-1-2 1,1 0-1,24-8 0,-38 11 2,106-43 106,-73 28-60,-32 14-54,0-1 0,1 1-1,-1 1 1,1-1-1,-1 0 1,1 1-1,0-1 1,-1 1-1,1 0 1,-1-1-1,1 1 1,0 1-1,-1-1 1,5 1-1,-6 0-28,1-1 0,-1 1 0,1 0 0,-1 0 0,0 0 0,1 0 0,-1 0 0,0 1 0,0-1 0,1 0 0,-1 1 0,0-1 0,0 0 0,-1 1 0,1-1 0,0 1 0,0-1 0,-1 1 0,1 0 0,-1-1 0,1 1 0,-1 2 0,2 6-256,0-2-54,-1-1 1,1 1-1,1-1 1,4 11-1,-6-17 281,-1 1 0,1-1-1,-1 0 1,1 0 0,0 0 0,0 0-1,-1 0 1,1 0 0,0 0-1,0 0 1,0-1 0,0 1 0,0 0-1,0 0 1,0-1 0,0 1-1,1-1 1,-1 1 0,0-1 0,0 0-1,0 1 1,1-1 0,-1 0-1,0 0 1,1 1 0,-1-1 0,0 0-1,0-1 1,1 1 0,-1 0-1,0 0 1,0 0 0,1-1 0,0 0-1,5-2-148,0 0 0,0 0-1,0-1 1,-1 0 0,0 0-1,0-1 1,0 0 0,0 0-1,7-9 1,5-7-684,19-31-1,-10 13-1123,-51 81 3107,22-38-824,0 1-1,0-1 1,0 0-1,1 1 1,0 0-1,-1-1 1,2 1 0,-1 0-1,0-1 1,1 8-1,2-7-215,-1-1-1,1 1 0,0 0 1,1-1-1,-1 0 0,1 1 0,3 3 1,14 26-446,-16-22 353,-1 0 0,-1 0 0,0 0 0,0 0 1,-1 1-1,-1-1 0,-2 23 0,-1-11 506,-1 0 0,-14 46-1,12-56 91,6-14-534,0 0-1,0 0 0,0 0 0,0 0 0,0 0 0,0 0 0,0 0 0,0 0 0,0 0 0,0 0 0,-1 0 1,1 0-1,0 0 0,0 1 0,0-1 0,0 0 0,0 0 0,0 0 0,0 0 0,0 0 0,0 0 0,0 0 0,0 0 1,-1 0-1,1 0 0,0 0 0,0 0 0,0 0 0,0 0 0,0 0 0,0 0 0,0 0 0,0 0 0,0 0 1,0 0-1,0 0 0,-1 0 0,1-1 0,0 1 0,0 0 0,0 0 0,0 0 0,0 0 0,0 0 0,0 0 0,0 0 1,0 0-1,0 0 0,0 0 0,0 0 0,0 0 0,0 0 0,0 0 0,0-1 0,0 1 0,0 0 0,0 0 1,0 0-1,0 0 0,-1 0 0,2-25 678,2 12-640,0 0 0,1 1 0,1-1 0,0 1 0,1 0 0,0 0 0,0 0 0,2 1 0,-1 0 0,1 0 0,17-16 0,5 0-24,1 1 0,53-34-1,-59 43 52,-22 15-67,68-51 84,-62 46 26,-1 0 0,0-1 1,-1 0-1,0 0 0,12-18 0,-18 25-74,-1-1-1,1 1 0,0 0 1,-1 0-1,1 0 0,0 0 1,-1-1-1,0 1 0,1 0 1,-1-1-1,0 1 0,1 0 1,-1 0-1,0-1 0,0 1 0,0 0 1,0-1-1,-1 1 0,1 0 1,0-1-1,0 1 0,-1 0 1,1-1-1,-1 1 0,0-1 1,0 1-2,0 0 0,0 0 0,0 1 1,0-1-1,0 1 0,0-1 0,-1 1 0,1 0 0,0-1 1,0 1-1,0 0 0,-1 0 0,1 0 0,0 0 1,0 0-1,-1 0 0,1 0 0,0 0 0,0 0 1,0 0-1,-1 1 0,1-1 0,0 0 0,0 1 1,0-1-1,0 1 0,-2 1 0,-5 2 50,1 1 1,0 0-1,0 0 0,1 0 1,0 1-1,0 0 0,0 0 0,0 1 1,1-1-1,-6 11 0,8-12-98,0 0 0,1 0 0,-1 0-1,1 0 1,1 1 0,-1-1 0,-1 9-1,3-11-17,-1 0-1,1 0 0,0 0 0,0-1 0,1 1 1,-1 0-1,1 0 0,-1 0 0,1 0 0,0-1 1,0 1-1,0 0 0,0-1 0,0 1 0,3 2 1,-3-3-24,0-1 0,0 1 1,1-1-1,-1 0 1,1 1-1,-1-1 1,1 0-1,0 0 1,-1 0-1,1 0 1,0 0-1,0 0 1,0-1-1,-1 1 1,1-1-1,0 1 0,3 0 1,1-1 1,-1 0 0,1 0-1,0 0 1,8-2 0,25-7-234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49.557"/>
    </inkml:context>
    <inkml:brush xml:id="br0">
      <inkml:brushProperty name="width" value="0.025" units="cm"/>
      <inkml:brushProperty name="height" value="0.025" units="cm"/>
      <inkml:brushProperty name="color" value="#E71224"/>
    </inkml:brush>
  </inkml:definitions>
  <inkml:trace contextRef="#ctx0" brushRef="#br0">0 1 4516,'0'0'13197,"9"0"-12263,21 6-394,0 2 0,0 1 1,0 0-1,47 25 0,19 5-390,100 40 9,-161-62-86,-1 2 1,0 1 0,43 34-1,-75-52 18,0-1-1,0 1 0,0-1 0,0 1 0,0-1 0,0 0 0,0 0 0,0 0 0,0 0 0,1 0 1,-1-1-1,0 1 0,1-1 0,-1 1 0,3-1 0,-5 0-136,1 0 0,0 0 0,-1-1 0,1 1 0,0 0 0,-1 0-1,1-1 1,-1 1 0,1 0 0,0-1 0,-1 1 0,1-1 0,-1 1 0,1 0 0,-1-1 0,1 1 0,-1-1 0,0 0-1,1 1 1,-1-1 0,0 1 0,1-1 0,-1-1 0,3-15-5308,-3 8-2066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49.904"/>
    </inkml:context>
    <inkml:brush xml:id="br0">
      <inkml:brushProperty name="width" value="0.025" units="cm"/>
      <inkml:brushProperty name="height" value="0.025" units="cm"/>
      <inkml:brushProperty name="color" value="#E71224"/>
    </inkml:brush>
  </inkml:definitions>
  <inkml:trace contextRef="#ctx0" brushRef="#br0">1 390 13773,'0'0'8467,"2"-8"-7426,0 4-1004,0-1 1,0 1 0,0-1-1,0 1 1,1-1 0,0 1-1,0 0 1,0 0 0,0 1-1,1-1 1,-1 1-1,1-1 1,0 1 0,0 0-1,0 1 1,0-1 0,1 1-1,7-4 1,324-187 679,-157 86-73,-164 97-773,-25 13-2210,-5 2-899,0-2-2864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36.586"/>
    </inkml:context>
    <inkml:brush xml:id="br0">
      <inkml:brushProperty name="width" value="0.025" units="cm"/>
      <inkml:brushProperty name="height" value="0.025" units="cm"/>
      <inkml:brushProperty name="color" value="#E71224"/>
    </inkml:brush>
  </inkml:definitions>
  <inkml:trace contextRef="#ctx0" brushRef="#br0">24 18 3587,'-18'-2'3244,"18"2"-3127,0 0 0,0 0-1,-1 0 1,1 0 0,0 0 0,-1 0-1,1-1 1,0 1 0,0 0-1,-1 0 1,1 0 0,0 0-1,0 0 1,-1 0 0,1-1-1,0 1 1,0 0 0,0 0-1,-1 0 1,1-1 0,0 1 0,0 0-1,0 0 1,0-1 0,0 1-1,-1 0 1,1 0 0,0-1-1,0 1 1,0 0 0,0 0-1,0-1 1,0 1 0,0 0-1,0 0 1,0-1 0,0 1-1,0 0 1,0-1 0,0 1 0,0 0-1,0 0 1,0-1 0,0 1-1,1 0 1,-1 0 0,0-1-1,0 1 1,0 0 0,0 0-1,0-1 1,1 1 0,-1 0-1,0 0 1,0 0 0,0-1-1,1 1 1,-1 0 0,0 0 0,1 0-1,0-1-16,-1 1 0,1-1 0,0 1 0,0 0 0,0-1 0,0 1 0,0 0 0,0 0 0,0 0 0,0 0 0,0 0 1,0 0-1,0 0 0,0 0 0,0 0 0,0 0 0,0 0 0,0 0 0,0 1 0,-1-1 0,1 1 0,0-1 0,0 0 0,0 1 0,0-1 0,0 1 0,-1 0 0,2 0 0,26 21 70,-22-17 5,11 8-137,0-1 0,1 0 1,1-2-1,-1 0 0,2-1 0,20 7 1,127 30 260,-111-34-884,77 30 0,-129-40 151,0-1 0,0 0 1,0 0-1,0-1 1,0 1-1,0-1 0,0 0 1,6 0-1,-1 0-1140,2 0-1694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36.963"/>
    </inkml:context>
    <inkml:brush xml:id="br0">
      <inkml:brushProperty name="width" value="0.025" units="cm"/>
      <inkml:brushProperty name="height" value="0.025" units="cm"/>
      <inkml:brushProperty name="color" value="#E71224"/>
    </inkml:brush>
  </inkml:definitions>
  <inkml:trace contextRef="#ctx0" brushRef="#br0">1 275 3716,'0'0'4201,"9"-3"-3347,287-103 4769,168-43-9292,-443 139 2462,-16 4-720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37.474"/>
    </inkml:context>
    <inkml:brush xml:id="br0">
      <inkml:brushProperty name="width" value="0.025" units="cm"/>
      <inkml:brushProperty name="height" value="0.025" units="cm"/>
      <inkml:brushProperty name="color" value="#E71224"/>
    </inkml:brush>
  </inkml:definitions>
  <inkml:trace contextRef="#ctx0" brushRef="#br0">0 57 3972,'0'0'13378,"2"6"-13021,1 0-321,-1 0 0,1 0-1,1-1 1,-1 1 0,1-1 0,0 0-1,0 0 1,1 0 0,-1-1-1,1 1 1,0-1 0,0 0-1,1-1 1,-1 1 0,1-1-1,0 0 1,0-1 0,0 1-1,7 1 1,23 8 17,1-2-1,47 6 1,-12-2 4,-22 1-34,79 35 0,-93-35 1,-23-10-17,0 0 0,1-1 1,0 0-1,0-1 0,0 0 1,0-1-1,0-1 0,0-1 0,1 0 1,-1 0-1,24-5 0,-12-1 11,-1-2-1,0 0 1,-1-2-1,0-1 0,34-20 1,5-4 245,-1-4 1,81-64-1,-142 101-455,33-30 383,-28 18-4087,-6 9-1709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0.165"/>
    </inkml:context>
    <inkml:brush xml:id="br0">
      <inkml:brushProperty name="width" value="0.025" units="cm"/>
      <inkml:brushProperty name="height" value="0.025" units="cm"/>
      <inkml:brushProperty name="color" value="#E71224"/>
    </inkml:brush>
  </inkml:definitions>
  <inkml:trace contextRef="#ctx0" brushRef="#br0">116 60 4004,'2'-8'2776,"0"0"0,0 0 0,-1 0 0,0 0 0,0-12 0,-19 46-2376,11-18-315,-6 8 309,1 1 0,0 1 0,1 0 0,1 0 0,0 1-1,2 0 1,0 1 0,-7 28 0,15-46-373,0-1 0,0 0 1,0 1-1,0-1 0,0 0 0,0 1 1,0-1-1,0 0 0,1 0 0,-1 1 1,0-1-1,1 0 0,-1 0 0,1 0 0,0 1 1,-1-1-1,1 0 0,0 0 0,-1 0 1,1 0-1,0 0 0,0 0 0,0 0 1,0-1-1,0 1 0,0 0 0,0 0 0,1-1 1,-1 1-1,0-1 0,0 1 0,0-1 1,1 1-1,-1-1 0,0 0 0,0 0 1,1 0-1,-1 0 0,0 1 0,1-1 0,-1-1 1,0 1-1,1 0 0,1-1 0,4 1 29,1-1 0,0 0-1,-1 0 1,1-1-1,-1 0 1,11-5 0,-6 2-63,0-2 0,0 0 0,0 0 0,-1-1 0,0 0 0,-1-1 0,0 0 0,0-1-1,-1 0 1,0 0 0,0-1 0,-1-1 0,-1 1 0,0-1 0,9-22 0,-50 100-205,32-59 261,0 0 0,0 0 0,0 0 0,1 0 0,0 1 0,0-1 0,1 0 0,0 11 0,1-16-32,-1 0 0,0 0 0,1 0-1,0 0 1,-1 0 0,1 0 0,0 0-1,0 0 1,0 0 0,0 0-1,0 0 1,0 0 0,1-1 0,-1 1-1,1-1 1,-1 1 0,1-1 0,0 1-1,-1-1 1,1 0 0,0 0 0,0 0-1,0 0 1,0 0 0,0 0 0,0 0-1,0-1 1,0 1 0,0-1-1,0 1 1,3-1 0,5 1 27,0 0 0,0-1 1,-1-1-1,1 1 0,0-1 0,0-1 1,-1 0-1,1 0 0,-1-1 0,1-1 0,-1 1 1,0-1-1,-1-1 0,1 0 0,-1 0 1,0 0-1,0-1 0,0 0 0,-1-1 1,0 0-1,0 0 0,-1 0 0,0-1 0,0 0 1,0 0-1,-1-1 0,-1 1 0,0-1 1,0 0-1,0-1 0,-1 1 0,0 0 1,-1-1-1,0 0 0,-1 1 0,1-17 1,-2 25-33,0 1 1,0-1 0,0 0 0,0 0 0,-1 0 0,1 0 0,0 1 0,0-1-1,0 0 1,-1 0 0,1 1 0,0-1 0,-1 0 0,1 0 0,-1 1 0,1-1-1,-1 0 1,1 1 0,-1-1 0,1 1 0,-1-1 0,0 1 0,1-1 0,-1 1-1,0-1 1,0 1 0,1 0 0,-1-1 0,0 1 0,0 0 0,1-1 0,-1 1-1,0 0 1,0 0 0,0 0 0,1 0 0,-1 0 0,0 0 0,0 0 0,0 0-1,1 0 1,-1 0 0,0 1 0,0-1 0,0 0 0,1 0 0,-1 1 0,0-1 0,-1 1-1,-1 0-126,0 0-1,0 1 0,0-1 0,0 1 1,0 0-1,0-1 0,0 1 0,1 0 1,-1 1-1,1-1 0,-4 4 1,5-3-378,-1 0 0,1 0 1,0 0-1,0 1 0,1-1 1,-1 0-1,0 1 0,1-1 1,0 1-1,0 3 0,0-6-14,0 1-1,0-1 0,0 1 1,1-1-1,-1 1 0,0-1 1,1 0-1,-1 1 0,1-1 1,-1 0-1,1 0 0,0 1 1,-1-1-1,1 0 0,0 0 1,2 2-1,16 6-6331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0.572"/>
    </inkml:context>
    <inkml:brush xml:id="br0">
      <inkml:brushProperty name="width" value="0.025" units="cm"/>
      <inkml:brushProperty name="height" value="0.025" units="cm"/>
      <inkml:brushProperty name="color" value="#E71224"/>
    </inkml:brush>
  </inkml:definitions>
  <inkml:trace contextRef="#ctx0" brushRef="#br0">152 30 5573,'0'0'17948,"-8"-7"-17505,6 4-426,-1 1 0,1 0 0,-1 0 1,1 0-1,-1 0 0,0 1 0,0-1 0,1 1 0,-1-1 0,0 1 1,-5-1-1,5 2 0,0 0 1,0 0-1,1 0 1,-1 1-1,0-1 1,1 1 0,-1 0-1,0 0 1,1 0-1,-1 0 1,1 0-1,-1 0 1,1 1-1,0-1 1,-1 1 0,1 0-1,0 0 1,-3 3-1,0-1 124,1-1 1,-1 1-1,1 0 0,0 0 0,1 1 0,-1-1 1,1 1-1,0-1 0,0 1 0,0 0 0,0 0 1,1 1-1,0-1 0,0 0 0,1 1 0,-1-1 1,1 1-1,0 0 0,0 10 0,2-14-128,-1-1 1,1 0-1,0 1 0,0-1 0,0 0 0,0 0 1,0 0-1,0 0 0,0 0 0,0 0 0,0 0 1,0 0-1,1 0 0,-1 0 0,0-1 0,0 1 1,1-1-1,-1 1 0,1-1 0,-1 1 0,1-1 1,-1 0-1,0 0 0,1 1 0,-1-1 0,1 0 1,2-1-1,44 0 183,-38 0-182,-1-2 0,0 1 0,1-1 0,-2 0 0,1-1 0,0 0-1,-1-1 1,15-9 0,-19 11-26,0 0 0,0 1 0,0-1 0,0-1 0,-1 1-1,1-1 1,-1 1 0,0-1 0,0 0 0,0 0 0,-1 0 0,0 0 0,1-1-1,-1 1 1,-1-1 0,1 0 0,-1 1 0,0-1 0,1-5 0,-2 10 8,0-1 1,0 1 0,0 0 0,0-1-1,-1 1 1,1 0 0,0 0 0,0-1-1,0 1 1,-1 0 0,1-1 0,0 1-1,0 0 1,-1 0 0,1 0 0,0-1-1,0 1 1,-1 0 0,1 0 0,0 0-1,-1 0 1,1-1 0,0 1 0,-1 0-1,1 0 1,0 0 0,-1 0 0,1 0-1,-1 0 1,1 0 0,0 0 0,-1 0-1,1 0 1,0 0 0,-1 0 0,1 0-1,0 1 1,-1-1 0,1 0 0,0 0-1,-1 0 1,1 0 0,0 0 0,0 1-1,-1-1 1,1 0 0,0 0 0,0 1-1,-1-1 1,1 1 0,-17 10-56,12-6 85,0 0 1,1 1-1,0 0 0,0 0 0,0 0 0,1 1 0,-5 11 0,8-17-97,-1 0 1,1 0 0,0 1-1,-1-1 1,1 0-1,0 1 1,0-1-1,0 0 1,0 1 0,0-1-1,0 0 1,0 1-1,0-1 1,0 1-1,1-1 1,-1 0 0,0 0-1,1 1 1,0-1-1,-1 0 1,1 0-1,-1 1 1,1-1 0,0 0-1,0 0 1,0 0-1,0 0 1,0 0-1,0 0 1,0 0 0,0-1-1,0 1 1,0 0-1,0-1 1,1 1-1,-1 0 1,0-1 0,1 1-1,-1-1 1,0 0-1,1 0 1,-1 1 0,0-1-1,1 0 1,-1 0-1,3 0 1,11 1-2838,1 0 0,0-1 0,21-3-1,-7-6-4207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1.041"/>
    </inkml:context>
    <inkml:brush xml:id="br0">
      <inkml:brushProperty name="width" value="0.025" units="cm"/>
      <inkml:brushProperty name="height" value="0.025" units="cm"/>
      <inkml:brushProperty name="color" value="#E71224"/>
    </inkml:brush>
  </inkml:definitions>
  <inkml:trace contextRef="#ctx0" brushRef="#br0">98 204 6951,'0'0'12486,"-8"-3"-11376,5 2-1085,0 1-1,1-1 1,-1 0-1,0 1 1,0 0-1,0-1 1,1 1-1,-1 0 1,0 1-1,0-1 1,0 0-1,1 1 1,-1-1-1,0 1 0,1 0 1,-1 0-1,-3 2 1,3-1-11,1 0 0,-1 0 0,1 0 0,-1 1-1,1-1 1,0 1 0,0-1 0,0 1 0,0 0 0,0 0 0,1 0 0,0 0 0,-1 0 0,1 0-1,0 0 1,0 0 0,1 1 0,-2 3 0,2-4 15,-1-1 0,1 0 0,-1 1 0,1-1 1,0 1-1,0-1 0,0 0 0,0 1 0,0-1 0,0 0 0,1 1 0,-1-1 0,1 0 0,0 1 1,-1-1-1,1 0 0,0 0 0,1 1 0,-1-1 0,0 0 0,0 0 0,1-1 0,-1 1 0,1 0 0,0 0 1,0-1-1,-1 1 0,1-1 0,0 1 0,0-1 0,0 0 0,1 0 0,-1 0 0,0 0 0,0 0 0,0 0 1,1-1-1,-1 1 0,4 0 0,0-1 50,0 1-1,0-1 1,0-1 0,0 1 0,0-1-1,0 0 1,0 0 0,0 0 0,0-1-1,0 0 1,-1 0 0,1-1 0,-1 1-1,1-1 1,5-4 0,0-3-53,0 0 0,0 0 0,-1-1 0,0 0 0,-1 0 1,0-1-1,-1-1 0,0 0 0,-1 0 0,0 0 0,-1-1 0,-1 1 0,0-1 1,-1-1-1,0 1 0,-1-1 0,-1 1 0,1-30 0,-3 43-23,0-1-1,0 1 1,1 0 0,-1-1-1,0 1 1,0-1-1,-1 1 1,1 0-1,0-1 1,0 1 0,-1 0-1,1-1 1,-1 1-1,1 0 1,-1 0 0,1-1-1,-1 1 1,0 0-1,0 0 1,1 0-1,-1 0 1,0 0 0,0 0-1,0 0 1,0 0-1,0 0 1,-1 1-1,1-1 1,0 0 0,0 1-1,0-1 1,-1 1-1,1-1 1,0 1 0,-1-1-1,1 1 1,0 0-1,-1 0 1,1 0-1,0-1 1,-1 2 0,1-1-1,-2 0 1,-1 1 5,0 0 1,1 0-1,-1 0 1,0 0-1,1 1 0,-1 0 1,1-1-1,0 1 1,0 0-1,-1 1 1,1-1-1,1 1 1,-1-1-1,-4 6 0,2-1 2,1-1 0,0 1-1,1 0 1,0 0-1,0 0 1,0 0-1,1 0 1,-3 14-1,4-17-68,1 0 0,-1 0-1,1 0 1,0 0 0,0 0 0,0 0-1,1 0 1,-1 0 0,1 0-1,0 0 1,0 0 0,1 0-1,-1 0 1,1 0 0,0-1-1,0 1 1,0-1 0,3 5-1,1-1-207,3 3 113,0 1 0,0-1 0,13 25 0,-20-32 94,0 1-1,-1 0 0,0-1 1,1 1-1,-1 0 1,0 0-1,-1-1 1,1 1-1,-1 0 1,0 0-1,0 0 0,0 0 1,0 0-1,-1 0 1,1-1-1,-1 1 1,0 0-1,-3 7 1,3-7-1461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1.462"/>
    </inkml:context>
    <inkml:brush xml:id="br0">
      <inkml:brushProperty name="width" value="0.025" units="cm"/>
      <inkml:brushProperty name="height" value="0.025" units="cm"/>
      <inkml:brushProperty name="color" value="#E71224"/>
    </inkml:brush>
  </inkml:definitions>
  <inkml:trace contextRef="#ctx0" brushRef="#br0">133 1 6150,'0'0'10986,"-9"0"-10495,-54 7-103,60-7-304,-1 1 0,1 0 0,0-1 0,-1 2 0,1-1 0,0 0 0,0 1 0,0-1-1,0 1 1,0 0 0,0 0 0,0 0 0,0 0 0,1 1 0,-1-1 0,1 1 0,0-1-1,-1 1 1,0 3 0,3-5-71,0-1-1,0 1 1,0 0-1,0-1 0,0 1 1,0 0-1,0-1 1,1 1-1,-1-1 1,0 1-1,0 0 0,1-1 1,-1 1-1,0-1 1,1 1-1,-1-1 1,1 1-1,-1-1 0,1 1 1,-1-1-1,1 1 1,-1-1-1,1 0 1,-1 1-1,1-1 1,0 0-1,-1 1 0,1-1 1,0 0-1,-1 0 1,1 0-1,-1 1 1,1-1-1,0 0 0,-1 0 1,1 0-1,0 0 1,-1 0-1,1 0 1,0-1-1,1 1 0,39 1-90,-33-1 19,9-1-69,-5 1 94,-1 0 1,0 0-1,0 1 1,0 0 0,0 0-1,0 2 1,16 4 0,-26-7 54,-1 1 0,1-1 0,-1 0 0,1 0 1,-1 0-1,1 1 0,-1-1 0,1 0 0,-1 0 0,0 1 1,1-1-1,-1 0 0,0 1 0,1-1 0,-1 0 1,0 1-1,1-1 0,-1 1 0,0-1 0,0 1 0,1-1 1,-1 0-1,0 1 0,0-1 0,0 1 0,0-1 1,0 1-1,1-1 0,-1 1 0,0-1 0,0 1 0,0-1 1,0 1-1,-1-1 0,1 1 0,0-1 0,0 1 1,0-1-1,0 1 0,0-1 0,-1 1 0,1-1 0,0 1 1,0-1-1,-1 0 0,1 1 0,0-1 0,-1 0 1,1 1-1,0-1 0,-1 0 0,1 1 0,0-1 1,-1 0-1,1 1 0,-1-1 0,1 0 0,-1 0 0,1 0 1,-1 1-1,-29 14 1270,28-14-1179,-22 7 641,1-1 0,-1 0 0,0-2-1,-41 4 1,64-9-1682,36-25-6993,-10 6 2151,4-3-2962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2.346"/>
    </inkml:context>
    <inkml:brush xml:id="br0">
      <inkml:brushProperty name="width" value="0.025" units="cm"/>
      <inkml:brushProperty name="height" value="0.025" units="cm"/>
      <inkml:brushProperty name="color" value="#E71224"/>
    </inkml:brush>
  </inkml:definitions>
  <inkml:trace contextRef="#ctx0" brushRef="#br0">113 1 13004,'0'0'5024,"-6"8"-3129,-1 5-1564,1-1 0,0 1 0,1 1 0,0-1 0,1 1 0,1-1 0,0 1 0,1 0 0,-1 23 0,3 177 123,0-176 2530,0-64-2951,-1 1 0,-6-32 1,6 49-84,0 1 0,-1 0 1,0-1-1,-1 1 1,1 0-1,-1 1 1,-1-1-1,1 0 0,-1 1 1,0 0-1,-1 0 1,-7-8-1,12 14 43,0 1-1,0-1 1,1 0 0,-1 0 0,0 1-1,0-1 1,0 0 0,0 0-1,0 0 1,0 1 0,0-1-1,0 0 1,0 0 0,0 1-1,-1-1 1,1 0 0,0 0 0,0 1-1,0-1 1,0 0 0,0 0-1,0 0 1,0 1 0,0-1-1,-1 0 1,1 0 0,0 0 0,0 0-1,0 1 1,-1-1 0,1 0-1,0 0 1,0 0 0,0 0-1,-1 0 1,1 0 0,0 1-1,0-1 1,0 0 0,-1 0 0,1 0-1,0 0 1,0 0 0,-1 0-1,1 0 1,0 0 0,0 0-1,-1 0 1,1 0 0,0 0 0,0 0-1,-1 0 1,1-1 0,0 1-1,0 0 1,0 0 0,-1 0-1,1 0 1,0 0 0,0 0-1,-1-1 1,7 24-133,-3-19 140,0 1-1,0 0 1,1-1-1,0 1 1,0-1-1,0 0 1,0-1-1,0 1 1,1-1-1,0 1 1,0-2-1,0 1 1,0 0-1,0-1 1,0 0-1,1 0 1,-1 0-1,1-1 1,-1 0-1,8 1 0,-8-2 5,0 1-1,0-1 1,0 0-1,0 0 1,0 0-1,0-1 1,1 1-1,-1-1 1,0-1-1,-1 1 1,1-1-1,0 0 1,0 0-1,-1 0 1,1-1-1,-1 1 1,0-1-1,1 0 1,-1 0-1,-1-1 1,1 1-1,4-6 1,-7 7-4,4-4-9,-1 1 1,0-1 0,0-1-1,0 1 1,-1-1 0,0 1 0,0-1-1,3-13 1,-24 40-3,15-16 59,1 1-1,-1 0 1,1 0-1,0 0 1,1 1-1,-1-1 1,1 0-1,0 1 0,0-1 1,1 0-1,0 1 1,0-1-1,0 7 1,1-9-41,0-1 1,-1 0-1,1 0 1,0 1 0,0-1-1,0 0 1,1 0-1,-1 0 1,0 0 0,1 0-1,-1 0 1,1-1-1,0 1 1,-1 0 0,1-1-1,0 1 1,0-1 0,0 0-1,0 0 1,1 0-1,-1 0 1,0 0 0,0 0-1,1 0 1,-1-1-1,0 1 1,1-1 0,-1 1-1,0-1 1,1 0-1,2 0 1,11 0-151,0 0 1,0-1-1,-1-1 1,1-1-1,-1 0 0,1 0 1,-1-2-1,0 0 0,0-1 1,-1 0-1,0-1 1,0 0-1,15-12 0,-28 19 282,-19 22 1388,17-20-1466,-1-1-1,1 0 1,-1 0-1,1 1 1,0-1 0,0 1-1,0-1 1,0 1 0,0-1-1,0 1 1,0 0-1,0-1 1,1 1 0,-1 0-1,1 0 1,-1 0-1,1-1 1,-1 3 0,2-3-43,-1 0 0,1 0 1,-1 0-1,0-1 0,1 1 1,0 0-1,-1-1 0,1 1 0,-1-1 1,1 1-1,0 0 0,-1-1 1,1 1-1,0-1 0,0 0 1,-1 1-1,1-1 0,0 0 1,0 1-1,0-1 0,-1 0 1,1 0-1,0 0 0,0 0 0,0 1 1,1-1-1,6 0-37,0 0 0,0-1 0,0 1 0,0-1 1,0-1-1,0 0 0,9-3 0,29-13-910,-30 10 525,1 1 0,32-8 0,-50 16 1011,-6 16 772,7-16-1371,0-1-1,-1 1 0,1-1 1,0 1-1,0-1 1,1 1-1,-1 0 1,0-1-1,0 1 1,0-1-1,0 1 1,0-1-1,0 1 1,1-1-1,-1 1 1,0-1-1,1 0 1,-1 1-1,0-1 0,1 1 1,-1-1-1,0 0 1,1 1-1,-1-1 1,0 1-1,1-1 1,-1 0-1,1 0 1,-1 1-1,1-1 1,-1 0-1,1 0 1,-1 0-1,1 1 1,-1-1-1,1 0 1,-1 0-1,1 0 0,-1 0 1,1 0-1,0 0 1,-1 0-1,1 0 1,0-1-1,49 3-543,29 0-786,-26-1-9744,-42-1 3619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57.490"/>
    </inkml:context>
    <inkml:brush xml:id="br0">
      <inkml:brushProperty name="width" value="0.05" units="cm"/>
      <inkml:brushProperty name="height" value="0.05" units="cm"/>
    </inkml:brush>
  </inkml:definitions>
  <inkml:trace contextRef="#ctx0" brushRef="#br0">49 0 17796,'-5'19'665,"-27"129"2898,27-117-2806,2 0 0,0 55 1,3-80-698,0-1-1,0 0 1,1 0 0,0 1 0,0-1-1,1 0 1,-1 0 0,1 0-1,0 0 1,4 6 0,-5-9-53,0-1 0,1 1 0,-1-1 0,1 1 1,-1-1-1,1 0 0,0 1 0,-1-1 0,1 0 0,0 0 0,0 0 1,0 0-1,0 0 0,0-1 0,0 1 0,0-1 0,0 1 0,0-1 1,0 0-1,0 0 0,0 0 0,0 0 0,0 0 0,1 0 0,-1 0 1,0-1-1,0 1 0,4-2 0,5-2-1,0 0-1,1-1 1,-1 0-1,-1-1 1,17-11-1,48-42 72,-64 50-62,6-7 11,-13 12-16,1 0-1,-1 0 0,1 0 0,0 0 1,0 1-1,0-1 0,7-2 0,-12 6-8,0 0 0,0 0 0,0 0-1,1 0 1,-1 0 0,0 0 0,0 0-1,0 0 1,1 0 0,-1 0 0,0 0-1,0 0 1,0 0 0,0 1 0,1-1-1,-1 0 1,0 0 0,0 0 0,0 0-1,0 0 1,0 0 0,1 0 0,-1 0-1,0 0 1,0 1 0,0-1 0,0 0-1,0 0 1,0 0 0,0 0 0,0 0-1,1 1 1,-1-1 0,0 0 0,0 0-1,0 0 1,0 0 0,0 1 0,0-1-1,0 0 1,0 0 0,0 0 0,0 0-1,0 1 1,0-1 0,0 0-1,0 0 1,0 0 0,-2 11 10,-3 7 37,-2 0-1,-15 31 0,12-29-76,-13 38 0,22-57-53,1 0-1,0 1 1,-1-1-1,1 1 0,0-1 1,0 0-1,-1 1 0,1-1 1,0 1-1,1-1 0,-1 1 1,0-1-1,0 1 0,1 1 1,6-2-562,4-10 423,6-11-227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2.704"/>
    </inkml:context>
    <inkml:brush xml:id="br0">
      <inkml:brushProperty name="width" value="0.025" units="cm"/>
      <inkml:brushProperty name="height" value="0.025" units="cm"/>
      <inkml:brushProperty name="color" value="#E71224"/>
    </inkml:brush>
  </inkml:definitions>
  <inkml:trace contextRef="#ctx0" brushRef="#br0">146 13 5990,'0'0'16346,"-11"-3"-14654,4 1-1560,0 0-1,-1 0 1,1 1 0,-1 0 0,1 0-1,-1 1 1,-8 0 0,13 0-130,0 1 1,0-1-1,0 1 1,-1 0 0,2 1-1,-1-1 1,0 0-1,0 1 1,0-1 0,0 1-1,1 0 1,-1 0-1,1 0 1,0 0 0,-1 1-1,1-1 1,0 0-1,0 1 1,1 0-1,-1-1 1,0 1 0,1 0-1,-2 5 1,2-7-11,0 1 1,0-1-1,1 1 1,-1 0-1,1-1 1,-1 1-1,1 0 1,-1-1-1,1 1 1,0 0-1,0 0 1,0-1-1,0 1 1,0 0-1,0-1 1,1 1-1,-1 0 1,0 0-1,1-1 0,0 1 1,-1 0-1,1-1 1,0 1-1,0-1 1,-1 1-1,1-1 1,1 0-1,-1 1 1,0-1-1,0 0 1,0 0-1,1 1 1,-1-1-1,0 0 1,1 0-1,-1-1 1,1 1-1,0 0 1,-1 0-1,3 0 1,9 3-198,0 0 0,0-1 0,0-1 0,22 1 1,-2 1-386,-24-2 508,34 7-272,-41-8 361,-1-1-1,0 0 1,0 0-1,1 1 1,-1-1 0,0 1-1,0-1 1,1 1-1,-1-1 1,0 1-1,0 0 1,0 0-1,0 0 1,0-1-1,0 1 1,0 0-1,0 0 1,0 0 0,-1 0-1,1 0 1,0 1-1,-1-1 1,1 0-1,0 2 1,-1-2 70,-1 0-1,1 0 1,-1 1 0,0-1 0,1 0 0,-1 0 0,0 0-1,0 1 1,0-1 0,0 0 0,0 0 0,0 0-1,0-1 1,0 1 0,0 0 0,0 0 0,0-1 0,0 1-1,-1 0 1,1-1 0,0 1 0,-2-1 0,-38 14 828,30-10-668,-26 10-22,-16 5-274,19-14-6428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3.538"/>
    </inkml:context>
    <inkml:brush xml:id="br0">
      <inkml:brushProperty name="width" value="0.025" units="cm"/>
      <inkml:brushProperty name="height" value="0.025" units="cm"/>
      <inkml:brushProperty name="color" value="#E71224"/>
    </inkml:brush>
  </inkml:definitions>
  <inkml:trace contextRef="#ctx0" brushRef="#br0">127 1 7495,'0'0'8525,"-2"11"-6822,-3 69 1021,4 1-1,15 127 0,-8-127-2175,2 5 477,-6-85 376,0-10-888,-3-15-265,-7 2-343,0 0 1,-1 1-1,-2 0 0,0 1 0,-19-26 1,15 25-254,1-2 0,1 0 1,-18-44-1,56 68-101,36 12 455,-25-4-1938,2-2-1,71 4 0,-93-10 833,-8-1-14,1 1-1,-1-1 0,1 0 0,-1-1 1,0 0-1,0 0 0,1-1 1,-1 0-1,0 0 0,14-7 0,-7-2-4581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3.884"/>
    </inkml:context>
    <inkml:brush xml:id="br0">
      <inkml:brushProperty name="width" value="0.025" units="cm"/>
      <inkml:brushProperty name="height" value="0.025" units="cm"/>
      <inkml:brushProperty name="color" value="#E71224"/>
    </inkml:brush>
  </inkml:definitions>
  <inkml:trace contextRef="#ctx0" brushRef="#br0">176 13 4612,'0'0'9882,"-10"-1"-6973,5 0-2690,-1-1 7,1 1 1,0 0-1,-1 0 1,1 0-1,-1 1 1,1 0-1,-1 0 1,1 0-1,-1 1 1,1 0-1,-1 0 1,1 0-1,-1 1 1,1-1-1,0 1 1,0 1-1,0-1 1,0 1-1,0 0 1,-8 6 0,9-4 1,0 0 0,0 0 0,0 0 1,0 1-1,1-1 0,0 1 1,0 0-1,1 0 0,0 0 0,0 0 1,-2 9-1,3-13-189,1 0-1,0 0 1,-1 0-1,1 0 1,0 0-1,0 0 1,0 0-1,0 0 1,1 0-1,-1 0 1,0 0 0,1 0-1,0 0 1,-1 0-1,1-1 1,0 1-1,0 0 1,0 0-1,0 0 1,0-1-1,0 1 1,1-1 0,-1 1-1,0-1 1,1 1-1,0-1 1,-1 0-1,1 0 1,0 0-1,-1 0 1,1 0 0,0 0-1,0 0 1,0 0-1,0-1 1,0 1-1,0-1 1,0 1-1,2-1 1,3 1-21,-1 0-1,1 0 1,0-1 0,0 0 0,0 0 0,0-1-1,-1 0 1,1 0 0,0-1 0,0 0 0,-1 0-1,1 0 1,-1-1 0,0 0 0,0 0 0,0 0-1,0-1 1,-1 0 0,1 0 0,-1 0 0,0-1-1,0 0 1,0 0 0,-1 0 0,0-1 0,0 1-1,0-1 1,-1 0 0,0 0 0,0-1 0,0 1-1,-1 0 1,0-1 0,0 0 0,0 1-1,-1-1 1,0 0 0,-1-7 0,1 14-23,-1-1 0,0 0 0,0 1 0,0-1 0,0 1 0,0-1 0,0 1 0,0-1 0,0 1 0,0-1 0,0 1 0,0-1 0,0 1 0,0-1 0,0 1 0,0-1 0,-1 1 0,1-1 0,0 1 0,0-1 0,-1 1 0,1-1 0,0 1 0,-1 0 0,1-1 0,0 1 0,-1-1 0,1 1 0,-1 0 0,1-1 0,0 1 0,-1 0 0,1 0-1,-1-1 1,1 1 0,-1 0 0,1 0 0,-1 0 0,1-1 0,-1 1 0,1 0 0,-1 0 0,1 0 0,-1 0 0,1 0 0,-1 0 0,0 0 0,1 0 0,-1 1 0,1-1 0,-1 0 0,1 0 0,-1 0 0,1 0 0,-1 1 0,1-1 0,-1 1 0,-2 0-14,1 1 0,-1-1 0,1 1 0,0 0 0,0 0 0,-1 0 0,1 0 0,1 0 0,-4 4 0,3-2 4,0 0-1,0 0 0,0-1 0,0 1 0,1 0 0,0 1 0,0-1 0,0 0 1,0 0-1,1 0 0,0 0 0,0 1 0,0-1 0,0 0 0,1 0 1,1 8-1,-1-10-87,0 1 1,0-1-1,0 1 1,0-1-1,1 0 1,-1 0-1,1 0 1,0 1-1,-1-2 1,1 1-1,0 0 1,0 0 0,0-1-1,1 1 1,-1-1-1,0 1 1,0-1-1,1 0 1,-1 0-1,1 0 1,-1 0-1,1-1 1,0 1-1,-1 0 1,1-1-1,-1 0 1,5 0-1,-1 0-426,1 1-1,-1-2 1,0 1-1,0-1 0,0 0 1,1 0-1,8-4 1,-10 3-388,0 0 0,0-1 0,-1 0 1,1 1-1,-1-2 0,0 1 0,0 0 0,0-1 1,6-6-1,12-19-8420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4.245"/>
    </inkml:context>
    <inkml:brush xml:id="br0">
      <inkml:brushProperty name="width" value="0.025" units="cm"/>
      <inkml:brushProperty name="height" value="0.025" units="cm"/>
      <inkml:brushProperty name="color" value="#E71224"/>
    </inkml:brush>
  </inkml:definitions>
  <inkml:trace contextRef="#ctx0" brushRef="#br0">41 1 6022,'0'0'12668,"-5"9"-10923,2-4-1524,0-1-99,1 0 0,-1 1 0,1-1 0,0 1 0,0 0 0,1-1 0,-1 1 0,1 0 0,0 0-1,0 0 1,1 0 0,0 0 0,-1 0 0,2 7 0,3 7 97,0 0 0,-2 0 0,0 1 0,-1-1 0,-1 0 0,0 1-1,-2-1 1,-1 0 0,-6 27 0,6-35 157,0 1 1,1-1-1,-1 23 0,24-52 922,0-14-903,29-61 0,-32 57-788,31-46 1,-49 81-35,7-6 195,-2 5-7421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4.604"/>
    </inkml:context>
    <inkml:brush xml:id="br0">
      <inkml:brushProperty name="width" value="0.025" units="cm"/>
      <inkml:brushProperty name="height" value="0.025" units="cm"/>
      <inkml:brushProperty name="color" value="#E71224"/>
    </inkml:brush>
  </inkml:definitions>
  <inkml:trace contextRef="#ctx0" brushRef="#br0">1 1 15246,'0'0'9802,"31"51"-9706,-18-46-96,3 0-897,1-2-608,-6-3-545,0 0-929,-2-11-3043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4.964"/>
    </inkml:context>
    <inkml:brush xml:id="br0">
      <inkml:brushProperty name="width" value="0.025" units="cm"/>
      <inkml:brushProperty name="height" value="0.025" units="cm"/>
      <inkml:brushProperty name="color" value="#E71224"/>
    </inkml:brush>
  </inkml:definitions>
  <inkml:trace contextRef="#ctx0" brushRef="#br0">119 0 7143,'0'0'5840,"-5"10"-3993,-2 9-1092,1 0 0,1 0 0,1 1 0,0-1 0,2 1 1,0 0-1,1 0 0,3 33 0,3-19-519,13 53 0,-3-24-169,-18-69-9370,-6-9 3565,-22-30 2844,0 5 6491,24 32-1560,0 0 0,0 1 0,0 0 0,-14-9 0,33 15 4118,51 5-5669,36 1-3096,-86-5 469,-1-1 1,1-1-1,0 0 0,-1 0 0,21-7 0,-10-1-5552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5.689"/>
    </inkml:context>
    <inkml:brush xml:id="br0">
      <inkml:brushProperty name="width" value="0.025" units="cm"/>
      <inkml:brushProperty name="height" value="0.025" units="cm"/>
      <inkml:brushProperty name="color" value="#E71224"/>
    </inkml:brush>
  </inkml:definitions>
  <inkml:trace contextRef="#ctx0" brushRef="#br0">114 112 11243,'0'0'7762,"-8"-1"-6401,2-1-1199,0 1-1,0 1 1,0-1 0,-1 1-1,1 0 1,0 1-1,0-1 1,-10 3 0,14-2-91,-1 0 0,1 0 0,0 0 1,0 0-1,0 0 0,0 0 0,0 0 0,0 1 1,0-1-1,0 1 0,0 0 0,1-1 0,-1 1 1,1 0-1,-1 0 0,1 0 0,0 0 0,-1 0 1,1 0-1,0 1 0,0-1 0,1 0 0,-1 0 1,1 1-1,-1-1 0,1 0 0,-1 1 0,1-1 1,0 1-1,1 2 0,-1-4-60,0 0 0,0 0 0,1 0 0,-1-1 0,1 1 0,-1 0 0,1 0 0,-1-1 0,1 1 0,-1 0 0,1-1 0,0 1 0,-1 0 0,1-1 0,0 1 0,0-1-1,-1 1 1,1-1 0,0 0 0,0 1 0,0-1 0,0 0 0,-1 1 0,1-1 0,0 0 0,0 0 0,2 0 0,32 4 107,-26-3-78,19 1-18,35 3-170,-59-4 142,1 0 1,-1-1-1,0 2 1,0-1-1,0 0 1,-1 1-1,1-1 1,0 1-1,0 0 0,-1 1 1,5 2-1,-7-4 40,0 1-1,0-1 0,0 0 1,-1 1-1,1-1 0,0 0 0,-1 1 1,1-1-1,-1 1 0,1-1 1,-1 1-1,0-1 0,1 4 1,-1-5 15,0 1 1,0-1-1,0 1 1,0-1 0,0 1-1,0-1 1,0 1 0,0-1-1,0 1 1,0-1 0,0 1-1,-1-1 1,1 1 0,0-1-1,0 1 1,0-1-1,-1 1 1,1-1 0,0 0-1,-1 1 1,1-1 0,0 1-1,-1-1 1,1 0 0,0 1-1,-1-1 1,1 0 0,-1 1-1,1-1 1,-1 0-1,1 0 1,-1 1 0,1-1-1,-1 0 1,1 0 0,-1 0-1,1 0 1,-1 0 0,-1-1 19,1-1 1,0 0-1,0 0 1,0 0-1,0 0 1,0 0 0,0 0-1,1 0 1,-1 0-1,1 0 1,-1 0 0,1 0-1,0 0 1,0-4-1,-1 0 9,-4-20-130,1 0 0,-2-51 1,47 88-355,-28-6 392,0-1 0,0 0 0,1-1 0,-1 0 0,1-1 0,0 0 0,-1-1 0,1-1-1,0-1 1,20-2 0,-30 2 15,0-1 0,-1 0 0,1 0 0,0 0 0,-1 0 0,0 0 0,0-1 1,0 1-1,0-1 0,0 0 0,0 0 0,-1 0 0,1 0 0,3-7 0,-5 9 1,0-1 0,1 0 0,-1 0 0,0 0 0,0 0 0,0 0 1,-1 0-1,1 0 0,0 0 0,-1 0 0,1-1 0,-1 1 0,0 0 0,0 0 0,0-1 1,0 1-1,0 0 0,0 0 0,-1 0 0,1-1 0,-1 1 0,1 0 0,-1 0 1,0 0-1,0 0 0,0 0 0,-2-3 0,2 3-10,-1 1 1,0 0-1,0 0 0,1-1 1,-1 1-1,0 0 0,0 1 0,0-1 1,0 0-1,0 0 0,0 1 1,-1-1-1,1 1 0,0 0 0,0 0 1,0 0-1,0 0 0,0 0 1,-1 0-1,1 0 0,0 1 0,0-1 1,0 1-1,0-1 0,0 1 1,0 0-1,-3 2 0,1-1 5,-1 0 0,1 0 0,0 1 1,0 0-1,0 0 0,0 0 0,1 0 0,-1 1 0,1-1 0,0 1 0,-3 4 0,3-4 29,0 1 0,1-1 1,-1 1-1,1 0 0,1 0 0,-1 0 0,1 0 0,-1 0 0,1 0 1,1 0-1,-1 1 0,1-1 0,0 0 0,0 0 0,0 1 0,2 6 1,0-9-13,-1 0 0,0 0 1,1 0-1,-1-1 1,1 1-1,0-1 1,0 1-1,0-1 1,0 1-1,1-1 0,-1 0 1,0 0-1,1 0 1,0 0-1,-1-1 1,1 1-1,0-1 1,0 1-1,0-1 0,0 0 1,0 0-1,0-1 1,0 1-1,0 0 1,0-1-1,1 0 1,3 0-1,5 1-85,0 0-1,0-1 1,0-1 0,0 0-1,0 0 1,0-2 0,0 1 0,0-1-1,-1-1 1,1 0 0,-1-1-1,0 0 1,14-9 0,-26 16 209,-1 0 1,1 0 0,0 0-1,0 0 1,0 0 0,0 0 0,0 0-1,0 0 1,0 1 0,1-1-1,-1 0 1,0 5 0,1-6-129,0 0 1,0 0 0,0 0-1,0 0 1,0 1 0,0-1 0,0 0-1,0 0 1,0 0 0,1 0-1,-1 0 1,0 0 0,1 0 0,-1 0-1,1 0 1,-1 0 0,1 0-1,-1 0 1,1 0 0,0 0 0,-1 0-1,1 0 1,0-1 0,0 1-1,0 0 1,-1-1 0,1 1 0,0 0-1,0-1 1,0 1 0,0-1-1,0 0 1,0 1 0,0-1 0,1 0-1,-1 1 1,0-1 0,0 0-1,1 0 1,16 1-309,1-1-1,-1-1 1,0-1 0,1 0-1,-1-1 1,0-1 0,-1-1-1,32-12 1,-33 13 32,-10 9 565,-16 20 961,-1 2-818,11-26-469,0 0 1,0 0 0,-1 0-1,1-1 1,0 1 0,0 0-1,0 0 1,0 0-1,0 0 1,1 0 0,-1-1-1,0 1 1,0 0-1,0 0 1,1 0 0,-1-1-1,0 1 1,1 0-1,-1 0 1,1-1 0,-1 1-1,1 0 1,-1-1 0,2 2-1,8 0-2485,4-4-3359,7-7-8858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5.474"/>
    </inkml:context>
    <inkml:brush xml:id="br0">
      <inkml:brushProperty name="width" value="0.025" units="cm"/>
      <inkml:brushProperty name="height" value="0.025" units="cm"/>
      <inkml:brushProperty name="color" value="#E71224"/>
    </inkml:brush>
  </inkml:definitions>
  <inkml:trace contextRef="#ctx0" brushRef="#br0">1 10 10090,'0'0'13938,"14"0"-13014,278 6 1370,-106-2-3290,-3-2-4728,-167-3 3559,0 0 1,0 0-1,26-7 0,-6-2-3969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5.818"/>
    </inkml:context>
    <inkml:brush xml:id="br0">
      <inkml:brushProperty name="width" value="0.025" units="cm"/>
      <inkml:brushProperty name="height" value="0.025" units="cm"/>
      <inkml:brushProperty name="color" value="#E71224"/>
    </inkml:brush>
  </inkml:definitions>
  <inkml:trace contextRef="#ctx0" brushRef="#br0">1 1 9257,'0'0'7917,"9"0"-6353,121 6 1387,79 12-2636,-66-6-453,-135-11 134,44 7-61,-51-8 65,-1 0 1,1 0 0,0 1 0,0-1-1,0 0 1,0 1 0,0-1 0,-1 0-1,1 1 1,0-1 0,0 1 0,-1-1-1,1 1 1,0 0 0,-1-1 0,1 1 0,-1 0-1,1-1 1,-1 1 0,1 0 0,-1 0-1,1-1 1,-1 1 0,0 0 0,1 0-1,-1 0 1,0 0 0,0 0 0,0-1-1,0 1 1,0 0 0,0 0 0,0 0 0,0 0-1,0 0 1,0 0 0,0 0 0,0-1-1,0 1 1,-1 0 0,1 0 0,0 0-1,-1 0 1,1-1 0,-1 1 0,1 0-1,-1 0 1,0 0 0,-10 12 316,0-1 0,-1 0 0,0-1 0,-1 0 0,-19 13 1,1-1 331,-2 2-559,-71 62 1709,61-37-3595,37-42 561,1 0 0,0 0 1,1 1-1,-6 12 0,6-9-5795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7.072"/>
    </inkml:context>
    <inkml:brush xml:id="br0">
      <inkml:brushProperty name="width" value="0.025" units="cm"/>
      <inkml:brushProperty name="height" value="0.025" units="cm"/>
      <inkml:brushProperty name="color" value="#E71224"/>
    </inkml:brush>
  </inkml:definitions>
  <inkml:trace contextRef="#ctx0" brushRef="#br0">128 64 6438,'0'0'11777,"8"-7"-9824,23-25-303,-30 32-1593,-1-1 0,1 1 0,-1 0 0,1 0 1,-1-1-1,1 1 0,-1 0 0,1-1 0,-1 1 0,0-1 0,1 1 0,-1 0 0,0-1 1,1 1-1,-1-1 0,0 1 0,0-1 0,1 1 0,-1-1 0,0 1 0,0-1 1,0 1-1,0-1 0,1 1 0,-1-1 0,0 0 0,0 1 0,0-1 0,0 1 0,0-1 1,-1 1-1,1-1 0,0 1 0,0-1 0,0 0 0,0 1 0,-1-1 0,1 1 0,0-1 1,0 1-1,-1 0 0,1-1 0,0 1 0,-1-1 0,1 1 0,-1-1 0,1 1 1,0 0-1,-1-1 0,1 1 0,-1 0 0,1 0 0,-1-1 0,1 1 0,-1 0 0,1 0 1,-1 0-1,1-1 0,-1 1 0,1 0 0,-1 0 0,0 0 0,1 0 0,-1 0 0,1 0 1,-2 0-1,-43 0-1723,39 1 1608,7-1 41,1 0 0,-1 0 1,0 0-1,0 1 0,0-1 0,0 0 0,0 1 0,0-1 0,0 1 0,0 0 0,0-1 0,0 1 0,0 0 0,0-1 0,0 1 0,0 0 0,0 0 1,0 0-1,-1 0 0,1 0 0,0 0 0,-1 0 0,1 0 0,-1 0 0,1 0 0,-1 0 0,0 0 0,1 0 0,-1 1 0,0-1 0,0 0 1,0 0-1,0 0 0,0 0 0,0 1 0,0-1 0,0 0 0,0 0 0,0 0 0,-1 0 0,1 1 0,-1-1 0,1 0 0,-1 0 0,1 0 0,-1 0 1,1 0-1,-1 0 0,0 0 0,0 0 0,1 0 0,-1-1 0,0 1 0,0 0 0,0 0 0,0-1 0,0 1 0,0 0 0,0-1 0,0 1 1,0-1-1,0 0 0,0 1 0,-1-1 0,1 0 0,0 1 0,0-1 0,0 0 0,-2 0 0,11 1 57,-1 0-1,1 0 1,0 0 0,0-1-1,0 0 1,-1-1-1,1 0 1,0 0 0,-1-1-1,1 0 1,8-3-1,-16 5 276,-7 19-213,4-7 0,0 0 1,1 0-1,0 1 0,1-1 1,0 1-1,1 0 1,1-1-1,0 1 1,0-1-1,1 1 0,1-1 1,0 0-1,1 0 1,0 0-1,10 18 1,-11-23-89,4 6 91,-1 0 0,-1 0 1,0 0-1,-1 0 0,0 1 0,-1-1 0,0 1 0,0 16 0,-3-29-33,0 0 0,0 0 0,0 0 0,0 0 0,0 0 0,0 0 0,-1 0 0,1 0 0,0 0-1,0 0 1,-1 0 0,1 0 0,-1 0 0,1-1 0,-1 1 0,1 0 0,-1 0 0,0-1 0,1 1 0,-1 0-1,0-1 1,0 1 0,1 0 0,-1-1 0,0 1 0,0-1 0,0 1 0,-1-1 0,-1 1 56,0 0-1,0-1 1,0 1 0,0-1 0,0 0 0,0 0 0,0 0 0,0 0 0,-5-1 0,0-1-10,0 0 0,0-1 0,0 1 0,0-1 0,0-1 0,-10-6 0,-4-6-98,0-1 0,-21-23-1,36 33-108,0 0 0,0-1 0,1 0 0,0-1-1,1 1 1,0-1 0,0 0 0,0-1 0,-2-9-1,7 18 66,0 0-1,0-1 1,0 1-1,0 0 0,0 0 1,1 0-1,-1 0 1,1 0-1,-1 0 0,0 0 1,1 0-1,0 0 1,-1 0-1,1 0 0,-1 0 1,1 0-1,0 1 1,0-1-1,0 0 0,-1 0 1,1 1-1,0-1 1,0 1-1,0-1 0,0 1 1,0-1-1,0 1 1,0-1-1,0 1 0,0 0 1,0-1-1,0 1 1,1 0-1,-1 0 1,0 0-1,0 0 0,1 0 1,63-6-2521,-37 5 462,37-12-3068,-24-2-1032,-14 0-1221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58.890"/>
    </inkml:context>
    <inkml:brush xml:id="br0">
      <inkml:brushProperty name="width" value="0.05" units="cm"/>
      <inkml:brushProperty name="height" value="0.05" units="cm"/>
    </inkml:brush>
  </inkml:definitions>
  <inkml:trace contextRef="#ctx0" brushRef="#br0">26 191 17244,'4'2'5201,"15"7"-4120,-12-6-1138,1 0 1,0 0 0,0-1 0,11 3 0,-11-5 65,0 0 1,1-1-1,-1 1 0,0-2 1,0 1-1,0-1 0,0 0 1,0-1-1,0 0 0,0 0 1,-1-1-1,0 0 0,0 0 1,13-10-1,-15 10 17,1-1-1,-1 1 1,0-1 0,-1 0-1,1 0 1,-1-1 0,0 1-1,-1-1 1,1 0 0,-1 0 0,0 0-1,0 0 1,-1-1 0,0 1-1,0-1 1,-1 1 0,1-1-1,-1-10 1,-1 15-14,0-1-1,0 1 1,0 0-1,0 0 0,-1-1 1,1 1-1,-1 0 1,1 0-1,-1 0 1,0 0-1,0 0 1,0 0-1,0 0 1,0 0-1,-1 0 1,1 0-1,-1 0 1,1 1-1,-1-1 0,1 1 1,-1-1-1,0 1 1,0 0-1,0-1 1,0 1-1,0 0 1,0 0-1,0 1 1,0-1-1,0 0 1,0 1-1,-1-1 1,-1 0-1,-2 1 1,0-1-1,1 1 1,-1 0 0,0 0-1,1 1 1,-1 0 0,0 0-1,1 0 1,-1 0 0,1 1-1,0 0 1,-7 3 0,-2 4 27,0-1 1,1 2-1,0 0 1,1 0 0,0 1-1,-12 14 1,16-15 45,1-1 0,-1 1 1,1 1-1,1-1 0,0 1 0,1 1 0,0-1 1,-6 18-1,11-26-66,-1 1 1,0-1-1,1 0 0,0 0 1,0 0-1,0 0 0,0 0 1,0 1-1,1-1 0,-1 0 1,1 0-1,0 0 1,0 0-1,0 0 0,0 0 1,0 0-1,1 0 0,0-1 1,-1 1-1,1 0 0,0-1 1,0 0-1,0 1 1,1-1-1,-1 0 0,0 0 1,1 0-1,0 0 0,-1 0 1,1-1-1,5 3 0,8 3-371,0-1 0,1-1-1,-1 0 1,28 4 0,-34-8-33,18 5-805,28 0 1,-36-4 344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7.514"/>
    </inkml:context>
    <inkml:brush xml:id="br0">
      <inkml:brushProperty name="width" value="0.025" units="cm"/>
      <inkml:brushProperty name="height" value="0.025" units="cm"/>
      <inkml:brushProperty name="color" value="#E71224"/>
    </inkml:brush>
  </inkml:definitions>
  <inkml:trace contextRef="#ctx0" brushRef="#br0">90 87 5317,'0'0'17446,"9"0"-16362,5 0-832,0-1 0,-1 0 1,1 0-1,16-5 1,-27 6-231,0-1 1,0 1-1,0-1 1,-1 0-1,1 0 1,0 0-1,0-1 1,-1 1-1,1 0 1,-1-1-1,1 0 1,-1 0-1,0 0 1,1 0-1,-1 0 1,0 0 0,0 0-1,-1-1 1,1 1-1,0 0 1,-1-1-1,0 0 1,1 1-1,-1-1 1,0 0-1,0 0 1,-1 0-1,1 0 1,0-5-1,-1 7-18,-1 0 0,1 1 0,-1-1 0,1 0 0,-1 0 0,1 0 0,-1 1 0,1-1 0,-1 0 0,0 1 0,1-1 0,-1 0 0,0 1 0,0-1 0,0 1 0,1-1 0,-1 1 0,0-1 0,0 1 0,0 0 0,0 0 0,0-1-1,0 1 1,0 0 0,0 0 0,0 0 0,0 0 0,1 0 0,-3 0 0,-33 0-34,35 0 32,-7 2-8,0-1 1,-1 1-1,1 1 0,0 0 0,0 0 1,1 0-1,-1 1 0,1 0 0,-1 0 1,1 1-1,-11 10 0,9-8 63,1 1-1,0 0 0,0 1 0,1-1 1,0 2-1,0-1 0,1 1 1,-6 12-1,11-20-50,0 0 0,0 0 0,0 0 0,1 0 1,-1 0-1,1 1 0,-1-1 0,1 0 0,0 0 0,0 1 0,0-1 0,0 0 0,0 1 1,0-1-1,0 0 0,1 0 0,0 0 0,-1 1 0,1-1 0,0 0 0,0 0 1,1 2-1,0-1-63,1 0-1,-1-1 1,1 1 0,0-1 0,0 1 0,0-1 0,0 0-1,0 0 1,0-1 0,0 1 0,1-1 0,5 2 0,7 2-1270,0-2 1,1 0 0,0-1 0,30 1-1,-6-4-4406,-3-3-1944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8.246"/>
    </inkml:context>
    <inkml:brush xml:id="br0">
      <inkml:brushProperty name="width" value="0.025" units="cm"/>
      <inkml:brushProperty name="height" value="0.025" units="cm"/>
      <inkml:brushProperty name="color" value="#E71224"/>
    </inkml:brush>
  </inkml:definitions>
  <inkml:trace contextRef="#ctx0" brushRef="#br0">150 4 5990,'0'0'10014,"-8"3"-9458,-1 0-299,0 1 0,1 1 1,0 0-1,0 0 0,0 0 1,0 1-1,1 0 0,0 1 0,0-1 1,1 1-1,-1 1 0,2-1 1,-1 1-1,-5 12 0,7-15-66,1 0-1,0 1 0,0-1 0,0 1 1,1-1-1,0 1 0,0 0 1,0 0-1,1 0 0,0 1 0,0-1 1,1 0-1,0 11 0,1-16-148,0 0 0,0 1-1,-1-1 1,2 0 0,-1 0-1,0 0 1,0 0 0,0 0-1,0 0 1,1 0 0,-1 0-1,0-1 1,1 1 0,-1 0-1,0-1 1,1 1 0,-1-1-1,1 0 1,-1 1 0,1-1-1,-1 0 1,1 0 0,-1 0-1,1 0 1,-1 0 0,1 0-1,-1 0 1,1-1 0,-1 1-1,1 0 1,2-2 0,2 1 81,0 0 0,0 0 0,0-1-1,0 0 1,0-1 0,9-4 0,-10 3-43,1-1 0,-1 0 0,-1 0 1,1 0-1,-1 0 0,0-1 0,0 1 0,0-1 0,-1 0 0,0-1 0,0 1 0,-1 0 0,1-1 0,-1 1 0,-1-1 0,1 0 1,-1 0-1,-1 0 0,1 0 0,-1 1 0,0-1 0,-1 0 0,1 0 0,-4-12 0,-12-4-115,15 23 36,1-1 0,-1 0 0,1 1 0,-1-1-1,1 1 1,-1-1 0,1 1 0,-1-1 0,0 1 0,1-1 0,-1 1 0,0-1 0,1 1 0,-1 0-1,0-1 1,1 1 0,-1 0 0,0-1 0,0 1 0,1 0 0,-1 0 0,0 0 0,0 0 0,0 0 0,1 0-1,-1 0 1,0 0 0,0 0 0,0 0 0,1 1 0,-1-1 0,-1 1 0,2-1-4,0 1-1,0-1 1,0 1 0,0-1-1,0 1 1,0-1 0,0 1-1,1-1 1,-1 1 0,0-1 0,0 1-1,0-1 1,1 1 0,-1-1-1,0 1 1,0-1 0,1 1-1,-1-1 1,1 1 0,-1-1 0,0 0-1,1 1 1,-1-1 0,1 0-1,-1 1 1,1-1 0,-1 0-1,1 0 1,-1 1 0,1-1 0,-1 0-1,1 0 1,-1 0 0,1 0-1,0 0 1,23 10-108,-11-8 14,0 0 0,1-1 0,-1 0 0,21-2 0,37 4-336,-70-3 420,0 0 0,0 0 1,0 1-1,0-1 0,0 0 0,0 0 1,1 1-1,-1-1 0,0 1 0,0-1 0,0 1 1,-1-1-1,1 1 0,0 0 0,0-1 1,0 1-1,0 0 0,0 0 0,-1-1 0,1 1 1,0 0-1,-1 0 0,1 0 0,-1 0 0,1 0 1,-1 0-1,1 0 0,-1 0 0,0 0 1,1 0-1,-1 0 0,0 0 0,0 1 0,0-1 1,0 0-1,0 0 0,0 2 0,-2 4 212,1 0-1,-1-1 1,-1 1-1,1-1 1,-5 9-1,-5 15 1067,13-29-1257,0 0-1,-1-1 1,1 1 0,0-1-1,-1 1 1,1-1 0,0 1-1,0-1 1,-1 1-1,1-1 1,0 0 0,0 1-1,0-1 1,0 0 0,-1 0-1,1 0 1,0 0 0,0 0-1,0 0 1,0 0 0,0 0-1,0 0 1,0 0 0,-1 0-1,1 0 1,0 0 0,0-1-1,0 1 1,0 0 0,1-2-1,30-7 92,39-36-793,-70 45 646,-7 31 337,0 7 178,6-37-463,0 0 1,0 0 0,1 0 0,-1 0 0,0 0-1,1 0 1,-1 0 0,1 0 0,-1 0 0,1-1-1,0 1 1,-1 0 0,1 0 0,0-1-1,-1 1 1,1 0 0,0-1 0,0 1 0,0-1-1,0 1 1,0-1 0,0 1 0,-1-1 0,1 1-1,0-1 1,0 0 0,0 0 0,0 1-1,0-1 1,0 0 0,0 0 0,0 0 0,2 0-1,7 0-60,-1 0 0,1-1 0,-1 0 0,1-1 0,-1 1 0,0-2 0,0 1 0,1-1 0,-2-1 0,1 0 0,0 0 0,-1-1 0,12-7 0,-19 11-35,-18 37-390,14-29-492,-2 6-1667,4-5-3948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8.623"/>
    </inkml:context>
    <inkml:brush xml:id="br0">
      <inkml:brushProperty name="width" value="0.025" units="cm"/>
      <inkml:brushProperty name="height" value="0.025" units="cm"/>
      <inkml:brushProperty name="color" value="#E71224"/>
    </inkml:brush>
  </inkml:definitions>
  <inkml:trace contextRef="#ctx0" brushRef="#br0">0 55 5157,'0'0'17921,"9"-2"-17334,-5 0-518,42-13 483,-43 14-495,-1 0 0,1-1 1,0 1-1,0-1 0,-1 0 1,1 1-1,-1-1 0,1 0 0,-1 0 1,0-1-1,0 1 0,0 0 1,0-1-1,0 1 0,2-6 1,-28 19-112,19-6 80,0 0 0,0 1-1,0-1 1,1 1 0,0 1-1,0-1 1,0 0 0,1 1 0,0 0-1,1 0 1,-1 0 0,1 0 0,1 0-1,-1 0 1,1 1 0,0-1-1,1 0 1,0 1 0,0-1 0,1 0-1,1 10 1,-1-15-94,0 0 0,1 0 0,-1 0-1,0-1 1,1 1 0,0-1 0,-1 1 0,1-1 0,0 1-1,-1-1 1,1 0 0,0 0 0,0 0 0,0 0 0,0 0-1,0 0 1,0-1 0,0 1 0,1-1 0,-1 1 0,0-1 0,0 0-1,3 0 1,-1 1-694,1-1 1,0 0-1,-1 0 0,1-1 1,0 1-1,-1-1 0,1 0 0,-1 0 1,1-1-1,6-2 0,12-14-5713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9.217"/>
    </inkml:context>
    <inkml:brush xml:id="br0">
      <inkml:brushProperty name="width" value="0.025" units="cm"/>
      <inkml:brushProperty name="height" value="0.025" units="cm"/>
      <inkml:brushProperty name="color" value="#E71224"/>
    </inkml:brush>
  </inkml:definitions>
  <inkml:trace contextRef="#ctx0" brushRef="#br0">63 1 6566,'0'0'9310,"-3"12"-7361,-50 245 2423,51-251-4361,1 0 0,0 1 1,0-1-1,0 0 0,1 0 0,-1 1 0,3 11 1,-2-17-21,1 1 0,0 0 1,0-1-1,-1 1 0,1-1 1,0 1-1,0-1 0,1 0 1,-1 1-1,0-1 1,0 0-1,1 0 0,-1 0 1,0 0-1,1 0 0,-1 0 1,1 0-1,-1-1 0,1 1 1,0 0-1,-1-1 1,1 1-1,0-1 0,-1 0 1,1 0-1,0 1 0,0-1 1,-1 0-1,1 0 0,0-1 1,2 1-1,6-1-434,-1 0-1,1-1 0,0 0 1,-1 0-1,1-1 1,13-6-1,12-3-439,-31 15 1353,-7 8 647,-10 17 1318,10-23-2031,1 1-265,0 0 0,0-1-1,0 1 1,1 0 0,-1 0 0,2 0-1,-1 0 1,1 10 0,15-28 640,-9 0-718,-1-1 0,0 1-1,-1-1 1,0 0 0,-1 0-1,-1-1 1,0 1 0,0-1-1,-2 1 1,-1-26 0,1 39 254,3 30 10,-1-28-333,-1 1-1,1-1 0,0 1 0,0-1 0,0 0 0,0 0 1,0 0-1,1 0 0,-1 0 0,0 0 0,1-1 0,0 1 1,-1-1-1,1 0 0,0 0 0,0 1 0,-1-2 0,1 1 1,0 0-1,0-1 0,0 1 0,0-1 0,0 0 0,0 0 1,4 0-1,-5 2 66,-1 1 0,0-1 0,-1 1 1,1 0-1,0-1 0,-1 1 0,0 0 1,1 0-1,-1 0 0,0-1 0,0 1 0,-2 6 1,2-6 31,1 6 12,0 1 1,0 0 0,1 0-1,4 10 1,-6-18-168,1-1 0,-1 1 0,1 0-1,0-1 1,-1 1 0,1 0 0,0-1-1,0 1 1,1-1 0,-1 1 0,0-1-1,0 0 1,3 2 0,-3-2-74,0-1-1,0 0 1,0 0-1,-1 0 1,1 1-1,0-1 1,0 0-1,0 0 1,0 0 0,0-1-1,0 1 1,0 0-1,-1 0 1,1 0-1,0-1 1,0 1-1,0 0 1,0-1-1,-1 1 1,1-1 0,0 1-1,0-1 1,-1 1-1,1-1 1,0 1-1,-1-1 1,1 0-1,-1 0 1,1 1 0,0-2-1,17-36-9959,-12 12 1628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9.607"/>
    </inkml:context>
    <inkml:brush xml:id="br0">
      <inkml:brushProperty name="width" value="0.025" units="cm"/>
      <inkml:brushProperty name="height" value="0.025" units="cm"/>
      <inkml:brushProperty name="color" value="#E71224"/>
    </inkml:brush>
  </inkml:definitions>
  <inkml:trace contextRef="#ctx0" brushRef="#br0">1 1 5862,'0'0'19218,"27"55"-23959,-19-39-1216,1-4-5574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9.952"/>
    </inkml:context>
    <inkml:brush xml:id="br0">
      <inkml:brushProperty name="width" value="0.025" units="cm"/>
      <inkml:brushProperty name="height" value="0.025" units="cm"/>
      <inkml:brushProperty name="color" value="#E71224"/>
    </inkml:brush>
  </inkml:definitions>
  <inkml:trace contextRef="#ctx0" brushRef="#br0">147 1 5509,'0'0'13955,"-9"0"-11996,3 0-1633,-4-1 130,0 1 1,0 1-1,0 0 0,-11 3 1,19-4-476,0 0 0,0 1 0,0-1 0,0 1 0,1-1 1,-1 1-1,0 0 0,0 0 0,0 0 0,1 0 0,-1 0 0,0 0 1,1 1-1,-1-1 0,1 0 0,0 1 0,-1-1 0,1 1 0,0-1 1,0 1-1,0 0 0,0 0 0,0-1 0,0 1 0,1 0 0,-1 0 1,0 0-1,1 0 0,0 0 0,-1 3 0,1-4-47,1 0-1,-1 0 0,1 0 0,-1-1 1,1 1-1,0 0 0,-1 0 1,1 0-1,0-1 0,-1 1 0,1 0 1,0-1-1,0 1 0,0-1 1,0 1-1,-1-1 0,1 1 1,0-1-1,0 1 0,0-1 0,0 0 1,0 0-1,0 1 0,0-1 1,0 0-1,0 0 0,0 0 1,2 0-1,38 2-1009,-34-2 509,9-1-402,29 1-579,-43 0 1552,0 0-1,0 0 0,0 0 1,1 0-1,-1 1 1,0-1-1,0 1 0,0 0 1,0-1-1,0 1 1,0 0-1,0 0 0,0 0 1,3 3-1,-5-3 149,1 0 1,-1 0-1,0 0 0,1 0 0,-1 0 0,0 0 1,0 1-1,0-1 0,0 0 0,0 0 1,0 0-1,0 0 0,0 0 0,-1 1 1,1-1-1,0 0 0,-1 0 0,1 0 0,-1 0 1,1 0-1,-1 0 0,1 0 0,-1 0 1,0 0-1,1 0 0,-1 0 0,0-1 0,0 1 1,0 0-1,0 0 0,0-1 0,1 1 1,-1-1-1,0 1 0,-1-1 0,1 1 0,-1 0 1,-43 21 2097,45-22-2171,-16 7 653,4-2-488,0 1 0,0-2 0,0 0 0,-1 0 0,0-1 0,-24 2 0,37-5-364,-1 0 1,1 0-1,0-1 0,-1 1 1,1 0-1,-1 0 0,1 0 0,0 0 1,-1-1-1,1 1 0,0 0 1,-1 0-1,1-1 0,0 1 0,-1 0 1,1-1-1,0 1 0,0 0 1,-1-1-1,1 1 0,0 0 1,0-1-1,0 1 0,-1-1 0,1 1 1,0 0-1,0-1 0,0 1 1,0-1-1,0 1 0,0-1 0,0 1 1,0 0-1,0-1 0,0 1 1,0-1-1,0 1 0,0-1 0,0 1 1,1 0-1,-1-1 0,0 1 1,0-1-1,0 1 0,1-1 0,9-20-5802,7 3-1093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0.330"/>
    </inkml:context>
    <inkml:brush xml:id="br0">
      <inkml:brushProperty name="width" value="0.025" units="cm"/>
      <inkml:brushProperty name="height" value="0.025" units="cm"/>
      <inkml:brushProperty name="color" value="#E71224"/>
    </inkml:brush>
  </inkml:definitions>
  <inkml:trace contextRef="#ctx0" brushRef="#br0">127 292 4933,'0'0'15561,"-11"4"-15299,0 0-208,1 0 1,0 1-1,-1 0 1,2 1-1,-17 12 0,23-16 6,0 1-1,0 0 1,0-1-1,0 1 0,1 0 1,-1 1-1,1-1 0,-1 0 1,1 1-1,0-1 0,1 1 1,-1 0-1,1 0 0,-1-1 1,1 1-1,0 0 0,1 0 1,-1 0-1,1 0 0,0 0 1,0 0-1,0 0 0,1 7 1,0-10-39,0 1 0,-1-1 0,1 1 0,0-1 0,1 0 0,-1 0 1,0 1-1,0-1 0,0 0 0,1 0 0,-1 0 0,1 0 0,-1-1 0,1 1 1,-1 0-1,1-1 0,-1 1 0,1-1 0,0 1 0,-1-1 0,1 0 0,-1 1 1,1-1-1,0 0 0,-1 0 0,1 0 0,0-1 0,-1 1 0,4-1 1,49-10 443,-41 5-391,-1 0-1,1-2 1,-2 0-1,1 0 1,-1-1-1,-1 0 1,0-1 0,0 0-1,-1 0 1,10-14-1,-9 9 156,0 1 1,-1-1-1,-1-1 0,0 0 0,-1 0 0,-1 0 1,8-30-1,-13 35-99,1 1 1,-1-1-1,-1 1 1,0-1-1,0 0 1,-1 1-1,0-1 1,-5-17-1,5 25-128,0 0 0,0-1-1,0 1 1,0 0 0,-1 0-1,1 0 1,-1 0 0,0 0 0,0 0-1,0 1 1,0-1 0,-1 1 0,1-1-1,-1 1 1,1 0 0,-1 0-1,0 0 1,0 0 0,0 0 0,0 1-1,0-1 1,0 1 0,0 0 0,-1 0-1,1 0 1,0 0 0,-1 1-1,1-1 1,-1 1 0,-4 0 0,5 1-10,1 0-1,0 0 1,-1 0 0,1 0 0,0 0 0,0 0 0,0 1 0,0-1 0,0 1 0,0-1-1,0 1 1,1 0 0,-1 0 0,0 0 0,1 0 0,0 0 0,-1 0 0,1 0 0,0 0 0,0 1-1,0-1 1,0 0 0,1 1 0,-2 4 0,1-1-13,-1 0 0,1 1 0,-1-1 1,2 0-1,-1 1 0,1-1 0,0 1 0,0-1 0,2 7 1,0-9-69,1 0 1,-1 0 0,1-1-1,0 1 1,0-1 0,0 1 0,1-1-1,-1 0 1,1 0 0,0-1-1,0 1 1,0-1 0,0 0 0,5 2-1,31 24-540,-38-25 684,1 1 0,-1-1 0,1 1 1,-1 0-1,0 0 0,-1 0 0,1 0 0,-1 1 0,1-1 1,-1 0-1,-1 1 0,1-1 0,-1 1 0,1-1 1,-1 1-1,0-1 0,-1 0 0,1 1 0,-1-1 1,0 1-1,-2 6 0,-4 8 201,0-1 1,-1 0-1,-16 27 1,11-22-527,12-18-1293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0.707"/>
    </inkml:context>
    <inkml:brush xml:id="br0">
      <inkml:brushProperty name="width" value="0.025" units="cm"/>
      <inkml:brushProperty name="height" value="0.025" units="cm"/>
      <inkml:brushProperty name="color" value="#E71224"/>
    </inkml:brush>
  </inkml:definitions>
  <inkml:trace contextRef="#ctx0" brushRef="#br0">0 79 6406,'0'0'8707,"9"1"-4580,16 3-1917,0 0-1370,0-1-1,1-1 0,34-2 0,-59 0-821,0 0-1,0 0 0,0-1 1,0 1-1,0 0 0,0-1 1,1 1-1,-2-1 0,1 1 0,0-1 1,0 0-1,0 1 0,0-1 1,0 0-1,0 0 0,-1 0 1,1 0-1,0 1 0,-1-1 0,1 0 1,0 0-1,-1 0 0,0 0 1,1 0-1,-1 0 0,1-1 0,-1 1 1,0 0-1,0 0 0,0 0 1,0 0-1,0 0 0,0 0 1,0 0-1,0-1 0,0 1 0,0 0 1,0 0-1,-1 0 0,1 0 1,0 0-1,-1 0 0,0-1 1,0-2 128,0 1 1,0 0-1,-1 0 1,1 0-1,-1 0 1,0 0 0,0 0-1,0 0 1,0 1-1,0-1 1,-1 1 0,1-1-1,-4-2 1,2 3-83,0 0 1,0 1 0,0-1-1,0 1 1,0 0-1,0 0 1,-1 0 0,1 1-1,0-1 1,0 1-1,-1 0 1,1 1-1,0-1 1,0 1 0,0-1-1,-1 1 1,1 0-1,0 1 1,0-1 0,0 1-1,1 0 1,-1 0-1,0 0 1,1 0 0,-1 1-1,1-1 1,0 1-1,-1 0 1,1 0-1,1 0 1,-1 0 0,0 1-1,1-1 1,0 1-1,0 0 1,-3 6 0,2-6-14,1 1 0,0-1 0,0 1 0,0 0 0,0 0 0,1 0 1,0 0-1,0 0 0,0 0 0,1 0 0,0 1 0,0-1 0,0 0 0,0 0 1,1 0-1,0 0 0,0 0 0,1 0 0,-1 0 0,1 0 0,0 0 0,0-1 1,0 1-1,1 0 0,0-1 0,0 0 0,0 0 0,0 0 0,8 7 1,-3-6-282,1 1 0,-1-1 0,1 0 1,1-1-1,-1 0 0,1 0 1,-1-1-1,1-1 0,17 3 0,-16-3-1571,0-1 0,0-1-1,0 0 1,0-1-1,15-2 1,13-10-10744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1.710"/>
    </inkml:context>
    <inkml:brush xml:id="br0">
      <inkml:brushProperty name="width" value="0.025" units="cm"/>
      <inkml:brushProperty name="height" value="0.025" units="cm"/>
      <inkml:brushProperty name="color" value="#E71224"/>
    </inkml:brush>
  </inkml:definitions>
  <inkml:trace contextRef="#ctx0" brushRef="#br0">90 92 4965,'0'0'16645,"0"12"-15497,-1 8-831,-1 1 1,-1-1-1,-11 37 1,4-9 121,1-7 676,6-34-65,1-15 446,-3-39-1633,-2 0 0,-24-90 0,29 132 89,5 13-2,-2-4 59,0 0 0,1-1 0,-1 1 0,1 0 0,0 0 0,0-1 0,0 1 0,1-1 0,-1 1 0,1-1 0,0 0 0,0 0 0,0-1 0,0 1 0,1 0 0,-1-1 0,6 3 0,-1-1 15,0-1 0,1 0 0,-1 0 1,1 0-1,0-1 0,-1-1 0,1 0 0,0 0 0,0 0 0,0-1 1,0-1-1,0 0 0,0 0 0,0 0 0,-1-1 0,1 0 1,0-1-1,-1 0 0,0-1 0,0 1 0,0-1 0,0-1 1,0 0-1,-1 0 0,0 0 0,0-1 0,0 0 0,-1 0 0,0-1 1,0 0-1,-1 0 0,0 0 0,0 0 0,0-1 0,-1 0 1,0 0-1,-1 0 0,0-1 0,3-13 0,-6 22-30,0 0 0,0 0-1,0 0 1,0 0 0,0 0 0,-1 0-1,1 0 1,0 0 0,0 0-1,0 0 1,0 0 0,0 0 0,0 0-1,0 0 1,-1 0 0,1 0 0,0 0-1,0 0 1,0 0 0,0 0-1,0 0 1,0 0 0,0 0 0,0-1-1,0 1 1,-1 0 0,1 0-1,0 0 1,0 0 0,0 0 0,0 0-1,0 0 1,0 0 0,0-1 0,0 1-1,0 0 1,0 0 0,0 0-1,0 0 1,0 0 0,0 0 0,0 0-1,0-1 1,0 1 0,0 0 0,0 0-1,0 0 1,0 0 0,0 0-1,0-1 1,-12 18-25,-12 27 227,19-29-77,0 0 0,1 0-1,0 1 1,1-1-1,-1 20 1,4-32-141,-1-1 0,1 1 0,0 0 0,0-1 0,1 1 0,-1-1 0,0 1 0,1-1 0,0 1-1,-1-1 1,1 1 0,0-1 0,0 0 0,1 1 0,-1-1 0,0 0 0,1 0 0,-1 0 0,1 0 0,0 0 0,0 0 0,-1 0 0,1 0 0,0-1 0,1 1 0,-1-1 0,0 0 0,0 1 0,1-1 0,-1 0 0,1 0 0,-1-1 0,0 1-1,1 0 1,0-1 0,-1 0 0,1 1 0,-1-1 0,1 0 0,2-1 0,3 1-1198,-8 0 936,0-1 0,0 1-1,1 0 1,-1 0 0,0-1 0,1 1 0,-1 0 0,0-1-1,0 1 1,1 0 0,-1 0 0,0-1 0,0 1 0,0-1-1,0 1 1,1 0 0,-1-1 0,0 1 0,0 0 0,0-1 0,0 1-1,0-1 1,0 1 0,0 0 0,0-1 0,0 1 0,0 0-1,0-1 1,0 1 0,0-1 0,-1 1 0,1-2 113,0-8-6470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2.038"/>
    </inkml:context>
    <inkml:brush xml:id="br0">
      <inkml:brushProperty name="width" value="0.025" units="cm"/>
      <inkml:brushProperty name="height" value="0.025" units="cm"/>
      <inkml:brushProperty name="color" value="#E71224"/>
    </inkml:brush>
  </inkml:definitions>
  <inkml:trace contextRef="#ctx0" brushRef="#br0">39 0 13549,'0'0'14157,"-9"49"-13644,2-25-193,-3 1-256,7-1-64,-3-3-320,3-3-769,3-1-481,0-6-544,0-6-640,9-5-2147,-2 0-4003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0.030"/>
    </inkml:context>
    <inkml:brush xml:id="br0">
      <inkml:brushProperty name="width" value="0.05" units="cm"/>
      <inkml:brushProperty name="height" value="0.05" units="cm"/>
    </inkml:brush>
  </inkml:definitions>
  <inkml:trace contextRef="#ctx0" brushRef="#br0">61 242 10786,'7'-24'2496,"-6"24"-2416,-1 0 0,0-1 0,1 1 0,-1 0 1,0 0-1,1-1 0,-1 1 0,0 0 0,1 0 1,-1 0-1,0 0 0,1-1 0,-1 1 0,0 0 1,1 0-1,-1 0 0,1 0 0,-1 0 0,0 0 1,1 0-1,-1 0 0,1 0 0,-1 0 0,0 0 1,1 0-1,-1 0 0,1 0 0,0 1 0,-1 10 1616,-14 23 358,11-27-1633,-15 34 1051,10-26-1167,1 0 0,1 0 0,1 0 0,0 0 0,1 1 0,0 0 0,-1 17 0,5-31-279,0 0-1,0 0 0,0 0 0,0-1 1,0 1-1,0 0 0,1 0 1,-1 0-1,1 0 0,-1-1 0,1 1 1,0 0-1,-1 0 0,1-1 0,0 1 1,0 0-1,0-1 0,3 3 1,-3-3-12,1 0 1,-1 0 0,0-1 0,1 1 0,-1 0 0,1-1 0,-1 1 0,1-1 0,-1 0 0,1 1 0,-1-1 0,1 0 0,0 0 0,-1 0 0,1 0 0,-1 0 0,4-1 0,2-1 0,-1 0 0,1 0 1,0-1-1,-1 1 1,0-2-1,0 1 1,0-1-1,10-7 1,-3-1-61,0-1 1,0-1 0,-1 0 0,-1 0-1,0-1 1,-2-1 0,1 0 0,-2 0 0,0-1-1,-1 0 1,7-23 0,-12 23-105,-2 17 143,0 0 1,0-1 0,0 1-1,0 0 1,0 0-1,0 0 1,0-1 0,0 1-1,0 0 1,0 0 0,0 0-1,0-1 1,0 1 0,0 0-1,0 0 1,0 0 0,0 0-1,-1-1 1,1 1-1,0 0 1,0 0 0,0 0-1,0 0 1,0 0 0,-1-1-1,1 1 1,0 0 0,0 0-1,0 0 1,0 0 0,-1 0-1,1 0 1,0 0 0,0 0-1,-1 0 1,0 0-8,0 1-1,-1 0 1,1-1 0,0 1-1,-1 0 1,1 0 0,0 0-1,0 0 1,0 0 0,0 0 0,0 0-1,0 1 1,0-1 0,0 0-1,-1 3 1,-4 7-10,0 1 0,0 0 0,-6 22 0,9-28-37,2 1 0,-1 1 1,1-1-1,0 0 0,0 0 0,1 1 0,0-1 0,1 11 0,-1-17 14,0 0 0,0 0 1,0 1-1,1-1 0,-1 0 0,0 0 0,1 0 0,-1 1 0,1-1 0,-1 0 0,1 0 0,0 0 0,-1 0 1,1 0-1,0 0 0,0 0 0,0 0 0,0 0 0,0 0 0,0 0 0,0-1 0,0 1 0,0 0 0,0-1 1,0 1-1,0-1 0,0 1 0,1-1 0,-1 0 0,0 1 0,0-1 0,1 0 0,-1 0 0,0 0 0,0 0 1,1 0-1,-1 0 0,0 0 0,0 0 0,1 0 0,-1-1 0,0 1 0,0-1 0,0 1 0,1-1 1,-1 1-1,1-2 0,5-1-260,0-1-1,0 0 1,-1 0 0,0-1 0,0 1 0,11-12 0,0-4-310,-1-1 0,0-1 0,-2 0 0,18-36 0,33-102-525,-60 147 1405,-1-1-1,4-22 1,-8 35-232,0 1 1,1 0-1,-1-1 1,0 1 0,0 0-1,0-1 1,0 1-1,0 0 1,0-1-1,0 1 1,0-1-1,0 1 1,0 0-1,0-1 1,0 1-1,0 0 1,0-1 0,-1 1-1,1 0 1,0-1-1,0 1 1,0 0-1,0-1 1,-1 1-1,1 0 1,0 0-1,0-1 1,-1 1-1,-7 5 601,-7 15 167,0 9-143,1 0 0,2 1 0,0 1 0,2 0 0,2 0 0,0 1 0,3 0 0,0 0 0,0 63 0,5-95-655,0 6 23,0-1 0,1 1 0,-1 0 0,1-1 0,0 1 0,0 0 0,1-1 0,0 1 0,4 9 0,-6-15-26,0 0 1,0 0-1,1 1 0,-1-1 1,0 0-1,0 0 1,0 0-1,0 0 0,0 1 1,1-1-1,-1 0 1,0 0-1,0 0 0,0 0 1,0 0-1,1 0 0,-1 1 1,0-1-1,0 0 1,0 0-1,1 0 0,-1 0 1,0 0-1,0 0 1,0 0-1,1 0 0,-1 0 1,0 0-1,0 0 0,1 0 1,-1 0-1,0 0 1,0 0-1,0 0 0,1 0 1,-1 0-1,0-1 1,0 1-1,0 0 0,1 0 1,-1 0-1,0 0 0,0 0 1,0 0-1,0-1 1,0 1-1,1 0 0,-1 0 1,0 0-1,0 0 1,0-1-1,0 1 0,0 0 1,0 0-1,0 0 1,1-1-1,-1 1 0,0 0 1,0 0-1,0 0 0,0-1 1,0 1-1,0 0 1,0 0-1,0-1 0,3-15-20,-3 16 20,2-31 12,-1 1 0,-2 0 0,-4-35 0,1 24 53,5 45-50,1 1 0,-1 0-1,1-1 1,0 1 0,0-1 0,0 0 0,0 0-1,1 0 1,0 0 0,0 0 0,3 4-1,2 0 0,-1-1 0,1 0 0,0 0 0,13 9 0,-14-12-1,0-1 1,0 0 0,0 0 0,1 0 0,-1-1 0,1 0 0,0-1 0,-1 0-1,1 0 1,0 0 0,14-2 0,-18 1 5,0 0 0,1-1 0,-1 1 0,0-1 0,0 0 0,0 0 1,0-1-1,0 1 0,0-1 0,0 0 0,0 0 0,-1 0 0,1-1 0,-1 1 0,0-1 0,1 0 0,-1 0 0,0 0 0,-1 0 0,1 0 0,-1-1 1,1 1-1,2-6 0,-4 8-8,-1-1 1,1 1-1,0 0 0,-1-1 1,1 1-1,-1 0 1,1-1-1,-1 1 0,0-1 1,1 1-1,-1-1 1,0 1-1,0-1 0,0 1 1,0-1-1,-1 1 1,1-1-1,0 1 0,0 0 1,-1-1-1,1 1 1,-1-1-1,1 1 0,-1 0 1,0-1-1,0 1 1,1 0-1,-1 0 0,0 0 1,0-1-1,0 1 1,0 0-1,-1 0 0,1 0 1,0 1-1,0-1 1,0 0-1,-1 0 0,-1 0 1,0 0-1,0 0 0,-1 0 0,1 1 0,0-1 0,-1 1 0,1 0 0,0 0 0,-1 0-1,1 0 1,0 0 0,-1 1 0,1 0 0,0 0 0,-1 0 0,1 0 0,-5 2 0,1 2 36,0 1-1,1-1 1,-1 1 0,1 0-1,0 1 1,1-1 0,0 1-1,0 0 1,0 1 0,1-1-1,0 1 1,0 0 0,1 0-1,0 0 1,0 0-1,1 1 1,0-1 0,1 1-1,0-1 1,0 1 0,1 16-1,1-22-39,-1 0 0,1 0 0,0 0 0,0 0 0,1 0 0,-1 0 0,1 0 0,-1 0 0,1 0 0,0 0 0,0-1 0,0 1 0,0-1 0,1 0 0,-1 1 0,1-1 0,-1 0 0,1-1 0,0 1 0,0 0 0,0-1 0,0 1 0,0-1 0,0 0 0,0 0 0,0 0 0,0 0 0,4 0 0,7 0 47,0 1 0,0-2 0,0 1 0,-1-2-1,19-2 1,-21 1-58,0 0 0,0 0 0,19-7 0,-9-1-20,26-16 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3.320"/>
    </inkml:context>
    <inkml:brush xml:id="br0">
      <inkml:brushProperty name="width" value="0.025" units="cm"/>
      <inkml:brushProperty name="height" value="0.025" units="cm"/>
      <inkml:brushProperty name="color" value="#E71224"/>
    </inkml:brush>
  </inkml:definitions>
  <inkml:trace contextRef="#ctx0" brushRef="#br0">90 61 6118,'0'0'13431,"0"11"-11520,-17 256 2217,13-224-4118,4-58-527,-2 0 1,0 0 0,0 0-1,-2 1 1,-6-21 0,-38-90-1474,92 143 4120,-33-13-2125,0-1 1,1 0-1,-1 0 0,1-1 1,0-1-1,1 0 0,-1-1 1,0 0-1,0 0 0,0-2 1,1 0-1,22-4 0,-31 3 2,0 0-1,0 0 1,0 0-1,-1-1 1,1 0-1,-1 0 1,0 0-1,1 0 0,-1 0 1,-1-1-1,1 1 1,0-1-1,-1 0 1,0 1-1,0-1 0,3-7 1,-2 2 11,0 0 0,0 0 0,0 0 0,-2 0 0,1 0-1,0-18 1,-20 55 591,9-12-147,2 1 0,0-1 0,1 1 0,0 1 0,2-1 0,0 1-1,-2 24 1,5-32-461,0-1 0,1 1 0,1 0 0,-1 0 0,2 0 0,-1 0 0,1-1 0,1 1 0,0-1 0,0 1 0,1-1-1,0 0 1,0 0 0,1-1 0,6 9 0,-11-17 5,0 0 0,0 0 0,1 1 0,-1-1-1,0 0 1,0 0 0,0 0 0,0 0 0,0 0 0,0 1-1,1-1 1,-1 0 0,0 0 0,0 0 0,0 0 0,0 0 0,1 0-1,-1 0 1,0 0 0,0 0 0,0 0 0,1 1 0,-1-1-1,0 0 1,0 0 0,0 0 0,1 0 0,-1 0 0,0 0 0,0-1-1,0 1 1,0 0 0,1 0 0,-1 0 0,0 0 0,0 0-1,0 0 1,1 0 0,-1 0 0,0 0 0,0 0 0,0-1 0,0 1-1,0 0 1,1 0 0,-1 0 0,0 0 0,0 0 0,0-1 0,0 1-1,0 0 1,0 0 0,7-17 263,-2-19 145,-4 27-395,-1-8 23,1 0 0,-5-29 0,4 41-196,-1 1 0,0 0-1,0 0 1,0 0 0,0 1 0,-1-1-1,1 0 1,-1 0 0,0 1-1,0-1 1,-1 1 0,1 0 0,-1-1-1,1 1 1,-1 0 0,0 0 0,-4-2-1,19 32-501,-6-22 626,1 0 1,0 0 0,0-1-1,1 0 1,-1 0 0,1-1-1,0 0 1,0 0 0,0-1-1,1 1 1,-1-2 0,1 0-1,-1 0 1,0 0 0,1-1-1,11-1 1,-7 0 51,-1 0 1,1-1 0,-1-1-1,0 0 1,0-1-1,0 0 1,0 0-1,-1-1 1,0-1-1,15-9 1,-9 3 106,26-19-68,-41 29-25,0 1 0,0-1 0,0 0 0,0-1 0,0 1 0,0 0 0,0-1 0,-1 1 0,1-1 0,-1 1 0,0-1 0,0 0 0,2-4 0,-4 7-19,1-1 1,0 1 0,-1-1 0,1 1-1,-1-1 1,1 1 0,0-1-1,-1 1 1,1-1 0,-1 1 0,0-1-1,1 1 1,-1 0 0,1-1-1,-1 1 1,1 0 0,-1 0-1,0-1 1,1 1 0,-1 0 0,0 0-1,1 0 1,-1 0 0,0 0-1,1 0 1,-1 0 0,0 0 0,1 0-1,-1 0 1,0 0 0,1 0-1,-1 1 1,-1-1 0,-28 6-28,19-1 59,0 1-1,0 0 1,0 0-1,1 1 1,0 0-1,0 1 0,-14 14 1,21-19 21,0 1 1,0-1-1,0 1 0,0-1 1,0 1-1,1 0 0,0 0 1,-1 0-1,2 0 0,-1 0 1,0 1-1,1-1 0,0 0 1,0 1-1,0-1 0,0 1 1,1-1-1,0 1 0,0 0 1,0-1-1,1 1 0,-1-1 1,1 1-1,2 5 0,-1-7-56,0 1-1,0 0 0,1-1 0,-1 0 1,1 1-1,0-1 0,0 0 0,0 0 1,0-1-1,1 1 0,-1-1 0,1 1 1,-1-1-1,1 0 0,0-1 0,0 1 1,0-1-1,0 1 0,0-1 0,0-1 1,0 1-1,7 0 0,-4 0 80,-1 0-1,0-1 1,1 0-1,-1 0 1,0-1-1,0 0 1,1 0-1,-1 0 1,0-1-1,0 0 1,0 0-1,0 0 1,0-1-1,9-6 1,4-5-12,-1-2 1,-1 0 0,0-1 0,-1-1 0,-1 0 0,-1-1 0,0-1-1,-2 0 1,0-1 0,-1 0 0,7-23 0,-16 39-181,-1 1 1,0 0 0,0-1-1,0 1 1,-1 0 0,0-1-1,1 1 1,-2-1 0,1 1-1,0-1 1,-1 1 0,-2-9-1,2 12 51,0-1 0,0 0 0,0 1 0,0-1 0,0 1-1,0-1 1,-1 1 0,1 0 0,0 0 0,-1-1 0,1 1 0,-1 0 0,1 0-1,-1 0 1,0 0 0,1 1 0,-1-1 0,0 0 0,0 1 0,0-1 0,1 1-1,-1-1 1,0 1 0,0 0 0,0 0 0,0 0 0,0 0 0,0 0 0,1 1-1,-1-1 1,-3 1 0,3 0 43,-1 0 0,0 0 0,1 0 1,-1 0-1,1 0 0,0 1 0,-1-1 0,1 1 0,0-1 0,0 1 0,0 0 0,0 0 0,0 0 1,-2 4-1,-24 38 65,16-24 1,3-6 32,0-1 0,1 1 0,1 1 0,0 0 0,1 0 0,0 0 0,2 0 1,0 1-1,0 0 0,1 0 0,2 0 0,-1 0 0,2 24 0,1-36-77,0 1 0,0-1 0,1 0 0,-1 1 0,1-1 0,0 0 0,1 0 0,-1 0 0,0-1 0,1 1 0,0 0 0,0-1 0,0 0 0,1 1 0,-1-1 0,1-1 0,-1 1 0,1 0 0,0-1 0,0 0 0,0 0 0,0 0 0,9 2 0,-4-1-442,0 0 0,0-1 0,0 0 0,1 0-1,-1-1 1,0 0 0,1-1 0,-1 0 0,1-1 0,17-3 0,-7-7-4421,-8-6-3540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3.692"/>
    </inkml:context>
    <inkml:brush xml:id="br0">
      <inkml:brushProperty name="width" value="0.025" units="cm"/>
      <inkml:brushProperty name="height" value="0.025" units="cm"/>
      <inkml:brushProperty name="color" value="#E71224"/>
    </inkml:brush>
  </inkml:definitions>
  <inkml:trace contextRef="#ctx0" brushRef="#br0">6 0 16271,'-2'0'6342,"-2"0"-672,8 0-4069,9 0-1248,9 0-385,-8 8-385,6 0-1889,-5-5-3395,-4-3-8425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7.537"/>
    </inkml:context>
    <inkml:brush xml:id="br0">
      <inkml:brushProperty name="width" value="0.025" units="cm"/>
      <inkml:brushProperty name="height" value="0.025" units="cm"/>
      <inkml:brushProperty name="color" value="#E71224"/>
    </inkml:brush>
  </inkml:definitions>
  <inkml:trace contextRef="#ctx0" brushRef="#br0">0 0 2018,'0'0'2755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8.304"/>
    </inkml:context>
    <inkml:brush xml:id="br0">
      <inkml:brushProperty name="width" value="0.025" units="cm"/>
      <inkml:brushProperty name="height" value="0.025" units="cm"/>
      <inkml:brushProperty name="color" value="#E71224"/>
    </inkml:brush>
  </inkml:definitions>
  <inkml:trace contextRef="#ctx0" brushRef="#br0">171 177 1602,'-10'4'2653,"-16"9"-2013,3-1-53,0-1 0,-1-2 1,-41 12-1,120-25 4763,35 6-4601,-25 0-447,317 16 112,40-1 1142,-369-17-1123,861-34 1168,600-57 459,-1222 86-2055,380-17 12,261-20 38,-648 32-46,-200 7 7,747-17 635,-708 20-648,213-29-1,-175 4-66,-160 24-795,-17 1-6316,-5 0 700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4:37.941"/>
    </inkml:context>
    <inkml:brush xml:id="br0">
      <inkml:brushProperty name="width" value="0.025" units="cm"/>
      <inkml:brushProperty name="height" value="0.025" units="cm"/>
      <inkml:brushProperty name="color" value="#E71224"/>
    </inkml:brush>
  </inkml:definitions>
  <inkml:trace contextRef="#ctx0" brushRef="#br0">42 0 7944,'-17'6'600,"-8"5"6085,28-7-3710,18-2-2249,266 2 2037,-220-6-11959,-95 5 4034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4:38.330"/>
    </inkml:context>
    <inkml:brush xml:id="br0">
      <inkml:brushProperty name="width" value="0.025" units="cm"/>
      <inkml:brushProperty name="height" value="0.025" units="cm"/>
      <inkml:brushProperty name="color" value="#E71224"/>
    </inkml:brush>
  </inkml:definitions>
  <inkml:trace contextRef="#ctx0" brushRef="#br0">1 1 6150,'0'0'15054,"73"30"-14029,-20-28-448,10-1-225,1-1-192,-3 0-64,-1 0-96,-10 0 32,-6 0-32,-13 0-897,-7 0-960,-13 0-1346,-6 2-2947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28.989"/>
    </inkml:context>
    <inkml:brush xml:id="br0">
      <inkml:brushProperty name="width" value="0.025" units="cm"/>
      <inkml:brushProperty name="height" value="0.025" units="cm"/>
      <inkml:brushProperty name="color" value="#E71224"/>
    </inkml:brush>
  </inkml:definitions>
  <inkml:trace contextRef="#ctx0" brushRef="#br0">1 442 7495,'0'0'14787,"10"-6"-13916,25-17-353,0-2 0,-2-1 1,51-52-1,91-114-119,-103 110-176,-72 81-220,0 1-1,0-1 0,0 1 0,1 0 0,-1-1 1,0 1-1,0-1 0,0 1 0,1-1 0,-1 1 1,0 0-1,1-1 0,-1 1 0,0 0 1,1-1-1,-1 1 0,1 0 0,-1-1 0,0 1 1,1 0-1,-1 0 0,1 0 0,-1-1 0,1 1 1,-1 0-1,0 0 0,1 0 0,-1 0 0,1 0 1,-1 0-1,1 0 0,-1 0 0,1 0 0,-1 0 1,1 0-1,0 0 0,-4 20 171,-17 32 80,-85 209 542,101-254-849,1 0 0,0 0 0,1 0 1,0 1-1,0-1 0,0 1 0,1 0 0,0 0 0,1-1 0,0 14 0,0-21-127,0 1 0,0 0 0,1-1 0,-1 1 0,0-1 0,1 1 0,-1 0-1,0-1 1,1 1 0,-1-1 0,1 0 0,-1 1 0,1-1 0,-1 1-1,1-1 1,-1 0 0,1 1 0,0-1 0,-1 0 0,1 1 0,-1-1-1,1 0 1,0 0 0,-1 0 0,1 0 0,0 0 0,-1 0 0,1 1-1,-1-1 1,1-1 0,0 1 0,-1 0 0,1 0 0,0 0 0,-1 0 0,1 0-1,0-1 1,-1 1 0,2-1 0,0 1-491,0-1 0,0 1 0,0-1 0,0 0 0,0 0-1,0 0 1,0 0 0,-1-1 0,1 1 0,0 0 0,2-3 0,9-19-4042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29.366"/>
    </inkml:context>
    <inkml:brush xml:id="br0">
      <inkml:brushProperty name="width" value="0.025" units="cm"/>
      <inkml:brushProperty name="height" value="0.025" units="cm"/>
      <inkml:brushProperty name="color" value="#E71224"/>
    </inkml:brush>
  </inkml:definitions>
  <inkml:trace contextRef="#ctx0" brushRef="#br0">93 82 6566,'0'0'2055,"9"-8"-1659,38-27 1177,-38 29-518,1 1 0,1 0 0,-1 1 1,1 0-1,0 1 0,0 0 0,17-2 0,-20 3-354,-1 1 0,1 1 0,0-1-1,0 2 1,0-1 0,0 1 0,14 3-1,-20-4-612,-1 1 1,1 0-1,-1-1 0,1 1 0,-1 0 0,0 0 0,1 0 0,-1 0 0,0 0 1,0 0-1,0 0 0,0 1 0,0-1 0,0 0 0,0 1 0,0-1 0,1 3 1,-1-1-45,-1 0 0,1 0 0,0 0 1,-1 0-1,0 0 0,0 0 0,0 0 0,0 0 1,0 0-1,-1 0 0,1 0 0,-2 5 1,-2 3 81,-1-1 0,1 1 0,-2-1 1,1 0-1,-1 0 0,-1 0 0,0-1 0,0 0 1,-15 14-1,-87 69 769,92-78-757,-116 83 519,132-96-666,-1 0-1,1 0 1,0 0 0,0 0-1,0 0 1,0 0 0,0 0-1,0 0 1,0 0 0,0 1-1,0-1 1,0 0 0,0 1 0,1-1-1,-1 0 1,1 1 0,-1-1-1,1 1 1,0-1 0,-1 1-1,1-1 1,0 1 0,0 1-1,1-2 6,-1 1 0,1-1 0,0 0-1,0 0 1,0 0 0,0 0-1,0 0 1,0 0 0,0 0-1,0-1 1,1 1 0,-1 0-1,0 0 1,0-1 0,1 1 0,-1-1-1,0 1 1,1-1 0,1 1-1,12 1-166,0 0 0,0 0 0,21-2 0,-31 0-4,24 0-736,59-2-4670,-32-9-3387,-36 4 2989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29.742"/>
    </inkml:context>
    <inkml:brush xml:id="br0">
      <inkml:brushProperty name="width" value="0.025" units="cm"/>
      <inkml:brushProperty name="height" value="0.025" units="cm"/>
      <inkml:brushProperty name="color" value="#E71224"/>
    </inkml:brush>
  </inkml:definitions>
  <inkml:trace contextRef="#ctx0" brushRef="#br0">22 1 5862,'0'0'18401,"0"10"-17627,-8 45-8,2-25-1427,-2 44 1,15-83-6746,0-1 4450,7-12-3220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0.087"/>
    </inkml:context>
    <inkml:brush xml:id="br0">
      <inkml:brushProperty name="width" value="0.025" units="cm"/>
      <inkml:brushProperty name="height" value="0.025" units="cm"/>
      <inkml:brushProperty name="color" value="#E71224"/>
    </inkml:brush>
  </inkml:definitions>
  <inkml:trace contextRef="#ctx0" brushRef="#br0">145 0 16143,'0'0'9278,"-2"11"-8754,-5 15-251,-1 0 1,-1-1 0,-2 0 0,0-1-1,-2 0 1,-26 39 0,27-50 89,9-9-259,0-1 1,0 0-1,0 1 0,0-1 0,1 1 0,-1 0 0,1 0 0,0 0 0,0 0 0,1 0 0,-1 0 0,1 0 0,-1 7 0,3-10-107,0 0 0,1 0 0,-1 0 0,1-1-1,-1 1 1,1 0 0,-1-1 0,1 0 0,0 1-1,-1-1 1,1 0 0,0 0 0,-1 0 0,1 0-1,-1 0 1,1 0 0,1-1 0,34-1-239,-24-1-580,0 0-1,1-1 0,-1-1 1,-1 0-1,20-11 0,25-20-7581,-34 17 2195</inkml:trace>
  <inkml:trace contextRef="#ctx0" brushRef="#br0" timeOffset="1">284 133 15951,'0'0'7239,"-55"53"-5638,43-25-255,1 3-546,0-1-575,9-1-193,-2-2-32,4-5 32,0-1-32,0-4-417,0-5-319,6-6-738,3-6-800,4 0-801,-1-8-1954,9-14-1120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9.294"/>
    </inkml:context>
    <inkml:brush xml:id="br0">
      <inkml:brushProperty name="width" value="0.05" units="cm"/>
      <inkml:brushProperty name="height" value="0.05" units="cm"/>
    </inkml:brush>
  </inkml:definitions>
  <inkml:trace contextRef="#ctx0" brushRef="#br0">1 52 16668,'6'-1'580,"0"0"1,1 0 0,-1 0-1,0 1 1,1 0 0,-1 0-1,1 1 1,-1-1 0,0 2 0,1-1-1,-1 1 1,0 0 0,6 2-1,-8-2-609,0-1-1,0 0 0,0 0 0,0 0 0,0 0 1,0-1-1,0 1 0,0-1 0,0 0 0,0 0 1,0-1-1,0 1 0,0-1 0,0 0 0,0 0 1,0 0-1,-1-1 0,8-3 0,-2 0-414,-1-1-1,0 0 1,0 0 0,-1-1-1,1 0 1,7-11 0,-21 52 165,6-31 331,-5 16 255,1 0 0,1 0 0,0 1 0,2-1 1,1 31-1,0-48-287,0-1-1,0 0 1,1 1 0,-1-1 0,0 0 0,1 1-1,-1-1 1,0 0 0,1 0 0,0 0-1,-1 1 1,1-1 0,0 0 0,-1 0-1,1 0 1,0 0 0,0 0 0,0 0 0,0 0-1,2 1 1,-2-2-27,0 1-1,0-1 1,1 0-1,-1 0 1,0 0 0,0 0-1,0 0 1,1 0-1,-1 0 1,0 0 0,0 0-1,0 0 1,1-1-1,-1 1 1,0 0-1,0-1 1,2-1 0,3-1-68,0-1 1,0 0-1,-1 0 0,0 0 1,0-1-1,7-7 1,8-14-49,-1-2-46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0.493"/>
    </inkml:context>
    <inkml:brush xml:id="br0">
      <inkml:brushProperty name="width" value="0.025" units="cm"/>
      <inkml:brushProperty name="height" value="0.025" units="cm"/>
      <inkml:brushProperty name="color" value="#E71224"/>
    </inkml:brush>
  </inkml:definitions>
  <inkml:trace contextRef="#ctx0" brushRef="#br0">167 0 16528,'0'0'5952,"-9"3"-4916,8-3-1024,-3 1 43,0 0-1,0 1 1,0-1 0,0 0-1,0 1 1,1 0-1,-1 0 1,1 0-1,-1 1 1,1-1-1,0 1 1,0 0 0,0-1-1,0 1 1,0 1-1,1-1 1,-1 0-1,1 1 1,0-1-1,-3 8 1,-12 26 295,3 2-1,1-1 1,1 2 0,3 0-1,1 0 1,2 1 0,-1 46-1,7-84-343,0-1-1,0 0 0,0 1 0,0-1 0,1 0 1,-1 1-1,1-1 0,-1 0 0,1 0 0,0 1 1,0-1-1,0 0 0,0 0 0,1 0 0,-1 0 1,0 0-1,1 0 0,0-1 0,-1 1 1,1 0-1,3 2 0,-1-2 10,-1-1 1,1 1-1,0 0 1,0-1-1,0 0 1,0 0-1,0 0 1,0 0-1,0-1 1,1 1-1,6-2 0,-3 1 12,1-1 1,0 0-1,-1 0 0,1-1 0,-1-1 0,1 1 0,-1-1 0,0 0 0,0-1 0,0 0 0,11-8 0,-16 10-3,0-1 0,-1 1 1,1 0-1,0-1 0,-1 0 0,0 1 0,0-1 1,0 0-1,0 0 0,0 0 0,-1-1 0,1 1 1,-1 0-1,0-1 0,0 1 0,0 0 1,0-1-1,-1 1 0,1-1 0,-1 1 0,0-1 1,0 0-1,0-3 0,-1 4 11,-1 0 0,1 1 0,0-1 0,-1 0 0,1 0 0,-1 1 0,0-1 0,0 1 0,0 0 0,0-1 0,0 1 0,0 0 0,-1 0 0,1 1 0,-1-1 0,1 0 0,-1 1 0,0-1 1,0 1-1,0 0 0,1 0 0,-1 0 0,0 0 0,0 1 0,0-1 0,-4 1 0,-56-4 32,60 4-139,0-1 1,0 2 0,1-1-1,-1 0 1,0 1 0,1-1-1,-1 1 1,0 0 0,1-1-1,-1 1 1,1 1 0,-1-1 0,1 0-1,0 1 1,-1-1 0,1 1-1,0-1 1,0 1 0,0 0-1,-3 3 1,5-4-34,0-1-1,0 0 1,-1 1-1,1-1 1,0 1 0,0-1-1,-1 0 1,1 1-1,0-1 1,0 1 0,0-1-1,0 1 1,0-1-1,0 1 1,0-1-1,0 1 1,0-1 0,0 1-1,0-1 1,0 1-1,0-1 1,0 1 0,0-1-1,0 1 1,1-1-1,-1 1 1,0-1 0,0 0-1,0 1 1,1-1-1,-1 1 1,0-1 0,1 0-1,-1 1 1,0-1-1,1 0 1,-1 1-1,1-1 1,-1 0 0,0 0-1,1 1 1,0-1-1,21 4-5088,-1-4-587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0.855"/>
    </inkml:context>
    <inkml:brush xml:id="br0">
      <inkml:brushProperty name="width" value="0.025" units="cm"/>
      <inkml:brushProperty name="height" value="0.025" units="cm"/>
      <inkml:brushProperty name="color" value="#E71224"/>
    </inkml:brush>
  </inkml:definitions>
  <inkml:trace contextRef="#ctx0" brushRef="#br0">203 1 14990,'0'0'10778,"-6"10"-10009,-35 64-36,-101 172-233,130-222-1762,10-18-2688,7-15-762,3-11-1731,2-6-3326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1.273"/>
    </inkml:context>
    <inkml:brush xml:id="br0">
      <inkml:brushProperty name="width" value="0.025" units="cm"/>
      <inkml:brushProperty name="height" value="0.025" units="cm"/>
      <inkml:brushProperty name="color" value="#E71224"/>
    </inkml:brush>
  </inkml:definitions>
  <inkml:trace contextRef="#ctx0" brushRef="#br0">174 17 14189,'0'0'8248,"-8"-3"-7842,-28-10-144,35 13-246,-1 0 0,0 0 0,1 0 0,-1 0 0,1 0 0,-1 0 0,1 0 0,-1 1 1,1-1-1,-1 0 0,1 1 0,-1 0 0,1-1 0,0 1 0,-1 0 0,1-1 0,0 1 0,0 0 1,-1 0-1,0 2 0,-21 23 696,17-18-262,-14 11 542,16-15-801,-1 0-1,1 0 1,0 1 0,0-1-1,1 1 1,-1 0 0,1 0-1,0 0 1,-3 8-1,7-12-190,-1 0-1,0 0 0,1-1 1,-1 1-1,1 0 0,-1-1 1,1 1-1,-1 0 0,1-1 1,-1 1-1,1 0 0,0-1 1,-1 1-1,1-1 0,0 0 1,-1 1-1,1-1 0,0 1 0,0-1 1,-1 0-1,1 0 0,0 1 1,0-1-1,0 0 0,0 0 1,-1 0-1,1 0 0,0 0 1,0 0-1,0 0 0,0 0 1,-1 0-1,1-1 0,1 1 1,34-3 125,-31 2-109,0-1 0,0 0 0,-1 0 0,1-1 0,0 0 0,-1 1-1,0-2 1,0 1 0,0 0 0,4-5 0,-6 7-1,-1-1 0,1 1 0,-1-1-1,1 0 1,-1 0 0,0 0 0,1 0-1,-1 0 1,0 0 0,0 0 0,0 0-1,-1-1 1,1 1 0,-1 0 0,1 0-1,-1-1 1,1 1 0,-1 0 0,0-1-1,0 1 1,-1 0 0,1-1 0,0 1 0,-2-5-1,0 5-13,1 0-1,-1 0 1,0 0 0,0 1-1,-1-1 1,1 0-1,0 1 1,-1-1-1,1 1 1,0 0-1,-1 0 1,0 0 0,1 0-1,-1 0 1,1 1-1,-1-1 1,-5 1-1,-48-5-36,54 5-4,1 0 1,-1 0 0,1 0 0,-1 0 0,1 0 0,-1 0-1,1 1 1,-1-1 0,1 0 0,-1 1 0,1 0 0,-1-1-1,1 1 1,0 0 0,-1 0 0,1-1 0,0 1-1,0 0 1,0 0 0,-1 0 0,1 1 0,0-1 0,1 0-1,-1 0 1,0 1 0,-1 1 0,2-2-161,0 1 1,0-1-1,-1 0 0,2 1 1,-1-1-1,0 1 0,0-1 1,0 1-1,0-1 0,1 1 1,-1-1-1,1 0 0,-1 1 0,1-1 1,0 0-1,-1 1 0,1-1 1,0 0-1,0 0 0,0 0 1,1 2-1,32 22-8000,-9-12 1159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1.661"/>
    </inkml:context>
    <inkml:brush xml:id="br0">
      <inkml:brushProperty name="width" value="0.025" units="cm"/>
      <inkml:brushProperty name="height" value="0.025" units="cm"/>
      <inkml:brushProperty name="color" value="#E71224"/>
    </inkml:brush>
  </inkml:definitions>
  <inkml:trace contextRef="#ctx0" brushRef="#br0">118 7 96,'0'0'19955,"-9"10"-18604,-2 1-1252,-7 8 1078,-29 38 0,43-52-980,1-1-1,-1 2 1,1-1 0,0 0-1,1 1 1,-1-1-1,1 1 1,0 0 0,0 0-1,1 0 1,0 0-1,0 0 1,0 0-1,1 12 1,1-17-175,0 0-1,0 0 0,0 0 1,0 0-1,0 0 1,0 0-1,0 0 1,1 0-1,-1 0 1,0-1-1,1 1 1,-1 0-1,0-1 1,1 1-1,-1-1 1,1 1-1,-1-1 1,1 0-1,-1 0 1,1 0-1,-1 0 0,1 0 1,-1 0-1,1 0 1,1 0-1,44-4 334,-37 1-325,0-1 0,0 0 0,0 0 0,0-1 0,0 0 0,-1 0 0,0-1 0,0 0 0,0-1 0,10-11 0,-14 13-12,0 1-1,0-1 1,-1-1 0,0 1-1,0 0 1,0-1-1,-1 0 1,0 0-1,0 0 1,0 0-1,-1-1 1,0 1-1,0-1 1,0 1-1,-1-1 1,0 0-1,0-11 1,-1 17-30,0 0 1,0 0-1,-1 0 1,1 0-1,0 0 0,0 0 1,-1 0-1,1 0 1,-1 0-1,1 0 1,-1 0-1,1 0 0,-1 1 1,1-1-1,-1 0 1,0 0-1,0 0 1,1 1-1,-1-1 1,0 0-1,0 1 0,0-1 1,0 1-1,1-1 1,-1 1-1,-2-1 1,1 0-56,-1 1 1,0-1-1,0 1 1,0-1-1,0 1 1,0 0-1,0 0 1,1 1-1,-6 0 1,-1 1-690,1 0-1,0 1 1,-1 0 0,1 0 0,-13 8-1,-3 6-5328,7-4-5393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41.509"/>
    </inkml:context>
    <inkml:brush xml:id="br0">
      <inkml:brushProperty name="width" value="0.025" units="cm"/>
      <inkml:brushProperty name="height" value="0.025" units="cm"/>
      <inkml:brushProperty name="color" value="#E71224"/>
    </inkml:brush>
  </inkml:definitions>
  <inkml:trace contextRef="#ctx0" brushRef="#br0">30 56 4901,'0'0'7073,"11"-3"-6577,50-10 17,92-25 3496,-157 38-1999,-12-1-1692,0 1 1,0 1-1,-19 2 0,-6 8-266,11-4-28,0 1-1,-36 16 1,66-24-27,0 0 0,1 0 1,-1 0-1,0 0 0,0 1 0,0-1 0,0 0 1,0 0-1,1 0 0,-1 0 0,0 0 0,0 0 1,0 0-1,0 1 0,0-1 0,0 0 0,0 0 1,0 0-1,1 0 0,-1 1 0,0-1 1,0 0-1,0 0 0,0 0 0,0 0 0,0 0 1,0 1-1,0-1 0,0 0 0,0 0 0,0 0 1,0 0-1,0 1 0,0-1 0,0 0 0,0 0 1,-1 0-1,1 0 0,0 1 0,0-1 0,0 0 1,0 0-1,0 0 0,0 0 0,0 0 0,0 1 1,-1-1-1,1 0 0,0 0 0,0 0 1,0 0-1,0 0 0,0 0 0,0 0 0,-1 0 1,1 0-1,0 0 0,0 1 0,27 2 10,35-3 18,-13-6-30,74-20 1,-74 15 23,-146 16 120,60 0-59,30-5-58,-1 0-1,0 1 0,1 0 1,-1 1-1,1 0 0,-1 0 1,1 0-1,0 1 0,-7 4 1,13-4-312,10-3-691,18-2-2105,11-11-2695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42.920"/>
    </inkml:context>
    <inkml:brush xml:id="br0">
      <inkml:brushProperty name="width" value="0.025" units="cm"/>
      <inkml:brushProperty name="height" value="0.025" units="cm"/>
      <inkml:brushProperty name="color" value="#E71224"/>
    </inkml:brush>
  </inkml:definitions>
  <inkml:trace contextRef="#ctx0" brushRef="#br0">0 152 5990,'22'-6'6566,"30"-15"-3692,0-1-1926,279-80-152,-403 106 864,32 4-1615,20-4 62,-1 0 1,1 2-1,-32 12 1,89-18-332,39-16-1472,-59 11 445,0 0 1,0 2-1,0 0 1,19 0-1,-87 22-2902,14-12-1773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05.418"/>
    </inkml:context>
    <inkml:brush xml:id="br0">
      <inkml:brushProperty name="width" value="0.025" units="cm"/>
      <inkml:brushProperty name="height" value="0.025" units="cm"/>
      <inkml:brushProperty name="color" value="#E71224"/>
    </inkml:brush>
  </inkml:definitions>
  <inkml:trace contextRef="#ctx0" brushRef="#br0">2335 207 2466,'-59'-45'3992,"24"18"-3551,-48-29 1,69 48-587,0 1 0,0 0 0,0 2 0,-1-1 0,0 2 1,0 0-1,-22-3 0,-25 2 248,-1 2 0,0 4-1,-113 14 1,-184 54 1500,293-54-1055,0 1-409,1 2 0,1 4 0,1 2 1,1 3-1,1 3 0,-67 43 0,86-44-95,1 1 0,1 3 1,2 1-1,1 1 0,3 2 0,0 2 1,3 2-1,-50 78 0,40-42-15,4 2-1,2 1 1,5 2-1,-36 144 1,37-86 0,7 1 0,-5 158 0,15-114-24,-4 415 59,20-554-31,2 1-1,2-1 1,2 0-1,2-1 1,2 0-1,37 83 1,-37-102-5,0-1 1,2 0-1,0-1 1,2-1-1,1 0 1,1-1-1,0-2 1,2 1-1,0-2 1,2-1-1,0-1 1,36 21-1,-21-19 5,0-3 0,1-1 0,1-1-1,0-3 1,0-1 0,71 7 0,-52-11-36,0-4-1,1-2 1,-1-2 0,67-12 0,-53 0-20,0-4 1,-1-2 0,0-4 0,-2-3 0,77-41-1,-65 23 53,-2-3-1,-3-3 0,127-109 1,-155 114 223,-1-2 0,-3-2-1,-1-1 1,-3-3 0,-3-1 0,-1-3 0,-4 0 0,-2-2 0,-2-1 0,-4-2 0,-2 0 0,22-99 0,-37 116-31,-1-1 0,-3 0-1,-2 0 1,-2 0 0,-2 1 0,-10-63 0,0 49-43,-2 2 1,-2-1-1,-3 2 1,-39-80-1,-406-784-1663,349 720-133,92 167 597,-1 1 1,-2 1-1,-47-47 0,-15 7-3080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5.518"/>
    </inkml:context>
    <inkml:brush xml:id="br0">
      <inkml:brushProperty name="width" value="0.025" units="cm"/>
      <inkml:brushProperty name="height" value="0.025" units="cm"/>
      <inkml:brushProperty name="color" value="#E71224"/>
    </inkml:brush>
  </inkml:definitions>
  <inkml:trace contextRef="#ctx0" brushRef="#br0">183 41 5125,'0'0'8616,"9"-6"-6689,2-2-1137,-7 4-331,1 0 0,0 1 0,0-1 0,0 1 1,0 0-1,7-2 0,-11 5-333,-1 0-1,0 0 1,1 0 0,-1 1 0,0-1-1,0 0 1,1 0 0,-1 0 0,0 1-1,1-1 1,-1 0 0,0 0-1,0 1 1,1-1 0,-1 0 0,0 0-1,0 1 1,0-1 0,0 0 0,1 1-1,-1-1 1,0 0 0,0 1-1,0-1 1,0 0 0,0 1 0,0-1-1,0 0 1,0 1 0,0-1 0,0 0-1,0 1 1,0-1 0,0 0-1,0 1 1,0-1 0,0 0 0,0 1-1,-1-1 1,-1 18 402,-4-3-320,-2-1-1,1 0 1,-2 0-1,0-1 1,-16 20-1,-2 2 16,-128 187-121,216-331-13411,-33 60 5649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5.929"/>
    </inkml:context>
    <inkml:brush xml:id="br0">
      <inkml:brushProperty name="width" value="0.025" units="cm"/>
      <inkml:brushProperty name="height" value="0.025" units="cm"/>
      <inkml:brushProperty name="color" value="#E71224"/>
    </inkml:brush>
  </inkml:definitions>
  <inkml:trace contextRef="#ctx0" brushRef="#br0">169 1 3812,'0'0'15556,"2"7"-14003,0 9-1080,-2 0 1,0-1-1,-1 1 0,-1 0 0,0-1 1,-1 0-1,0 1 0,-7 17 0,2-6-283,-7 57 0,12-61-196,2-15-110,0 0 1,0 0 0,0-1-1,1 1 1,1 0 0,-1 0 0,3 12-1,-1-34-7064,-6-13 2893,0 20 3342,0-1-1,-1 1 0,0 1 0,-11-13 1,-16-11 1094,3 10 3624,1 7 6424,32 14-9869,0 0 0,1-1-1,-1 0 1,0 1 0,1-1 0,-1-1 0,8 0 0,0 0 145,35 2 170,48 0-1981,-32-2-4773,-39-1 900,-5-6-736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6.272"/>
    </inkml:context>
    <inkml:brush xml:id="br0">
      <inkml:brushProperty name="width" value="0.025" units="cm"/>
      <inkml:brushProperty name="height" value="0.025" units="cm"/>
      <inkml:brushProperty name="color" value="#E71224"/>
    </inkml:brush>
  </inkml:definitions>
  <inkml:trace contextRef="#ctx0" brushRef="#br0">1 1 4805,'0'0'19442,"51"33"-23286,-33-44-3106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6.444"/>
    </inkml:context>
    <inkml:brush xml:id="br0">
      <inkml:brushProperty name="width" value="0.05" units="cm"/>
      <inkml:brushProperty name="height" value="0.05" units="cm"/>
    </inkml:brush>
  </inkml:definitions>
  <inkml:trace contextRef="#ctx0" brushRef="#br0">1 22 18964,'6'-13'2000,"1"4"-1471,-6 15-249,1 10 1088,-2 11-672,0 3-216,3 10-344,-2 5-96,3 3-40,1 0-48,-1-4-176,-3-4-200,1-8-504,-2-5-272,-6-13 880,-1-7-209,-8-12-183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6.820"/>
    </inkml:context>
    <inkml:brush xml:id="br0">
      <inkml:brushProperty name="width" value="0.025" units="cm"/>
      <inkml:brushProperty name="height" value="0.025" units="cm"/>
      <inkml:brushProperty name="color" value="#E71224"/>
    </inkml:brush>
  </inkml:definitions>
  <inkml:trace contextRef="#ctx0" brushRef="#br0">76 22 5733,'0'0'15658,"-1"9"-14356,-7 43 254,-16 54 0,-10 59-1384,28-127-48,4-27 172,3-26 100,29-373-647,-32 425 280,1-24 6,0 1 0,0 0 0,2 0 0,-1-1 0,2 1 0,3 16 0,-4-27-28,0-1 1,-1 0 0,1 0 0,0 0-1,1 1 1,-1-1 0,0 0-1,1-1 1,-1 1 0,1 0-1,-1 0 1,1-1 0,0 1-1,0-1 1,0 1 0,0-1-1,3 2 1,-2-2-1,1 0-1,-1 0 0,1 0 1,-1-1-1,1 0 0,0 1 1,-1-1-1,1-1 0,0 1 1,-1 0-1,1-1 1,0 0-1,-1 0 0,7-2 1,-4 0-5,1 0 1,-1-1 0,0 0 0,-1 0-1,1 0 1,-1-1 0,0 0 0,0 0 0,0 0-1,0-1 1,4-7 0,-3 5-9,0-1 1,-1 0-1,1-1 1,-2 1-1,0-1 1,6-19-1,-49 94 54,32-51-2,0 1-1,1 0 0,1 0 1,0 0-1,1 0 1,1 1-1,0 0 0,1 0 1,1 0-1,0 0 0,4 31 1,-3-46-48,0 1 1,0-1-1,1 1 0,-1-1 1,0 1-1,1-1 0,-1 0 1,1 1-1,-1-1 1,1 0-1,0 1 0,0-1 1,0 0-1,0 0 0,0 0 1,0 0-1,0 0 1,0 0-1,0 0 0,0 0 1,0 0-1,1 0 0,-1 0 1,0-1-1,1 1 1,-1-1-1,0 1 0,1-1 1,-1 1-1,1-1 0,-1 0 1,1 0-1,-1 0 1,1 0-1,-1 0 0,0 0 1,1 0-1,-1 0 0,1 0 1,-1-1-1,1 1 1,-1-1-1,1 1 0,-1-1 1,0 1-1,1-1 0,1-1 1,3-2-86,1 1 0,-1-1 0,0 0 1,0 0-1,-1-1 0,1 0 0,-1 0 0,6-7 0,-6 6 182,0-1 0,-1 0 0,0 0-1,0 0 1,0 0 0,-1-1 0,0 0-1,-1 1 1,1-1 0,-1 0 0,1-15-1,-16 51 1023,3-7-990,7-13-121,1-1 0,0 1 0,1 0 0,-1 0 0,2-1-1,-1 1 1,1 0 0,0 0 0,2 11 0,-1-18-94,0 0-1,0 1 1,0-1-1,0 0 1,0 0-1,0 0 1,0 0 0,0 0-1,0 0 1,1 0-1,-1 0 1,0 0-1,1 0 1,-1-1 0,1 1-1,-1-1 1,1 1-1,-1-1 1,1 1-1,-1-1 1,1 0 0,2 0-1,39 3-8428,-42-3 8076,23 0-7855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7.946"/>
    </inkml:context>
    <inkml:brush xml:id="br0">
      <inkml:brushProperty name="width" value="0.025" units="cm"/>
      <inkml:brushProperty name="height" value="0.025" units="cm"/>
      <inkml:brushProperty name="color" value="#E71224"/>
    </inkml:brush>
  </inkml:definitions>
  <inkml:trace contextRef="#ctx0" brushRef="#br0">132 66 8488,'0'0'14403,"-1"8"-13720,-15 103 1200,-8 75-1614,15-68-1145,9-126-29,-1 0 1,-1 1-1,1-1 0,-1 1 1,-1 0-1,-3-8 0,-26-57-535,-2-3 2295,34 75-698,0-1 0,0 0 0,0 1 1,0-1-1,1 1 0,-1-1 0,0 0 0,0 1 1,1-1-1,-1 1 0,0-1 0,1 1 1,-1-1-1,1 1 0,-1 0 0,1-1 0,-1 1 1,1-1-1,-1 1 0,1 0 0,-1-1 1,1 1-1,-1 0 0,1 0 0,-1-1 0,1 1 1,0 0-1,-1 0 0,1 0 0,-1 0 1,1 0-1,0 0 0,-1 0 0,1 0 0,0 0 1,-1 0-1,1 0 0,-1 0 0,2 1 0,39-2 136,-30 2 194,-1-1-652,0 0 0,0-1 0,0-1 0,0 1 0,0-1 0,0-1 0,0 0 0,-1 0 0,1-1 0,-1 0 0,0-1 0,0 0 0,-1 0 0,0-1 0,1 0 0,-2-1 0,1 1 0,6-9 0,-7 6-61,0 0 1,-1 0 0,0-1 0,0 0-1,-1 0 1,0 0 0,-1 0-1,4-17 1,-4 13 816,-2 0 1,0 0-1,1-28 0,-18 58 2468,6-2-2675,0 1 0,1 0 1,1 0-1,1 1 0,0 0 0,1 0 0,0 1 0,-3 23 0,2 7 402,0 85 0,6-130-782,-1 4 2,1 1 1,0-1-1,0 1 0,1-1 0,-1 0 0,1 1 0,1-1 1,-1 0-1,1 0 0,0 0 0,1 0 0,-1 0 1,6 8-1,-8-13-11,1-1 1,-1 1 0,1-1-1,-1 1 1,1-1 0,-1 1 0,1-1-1,-1 0 1,1 1 0,-1-1-1,1 0 1,0 0 0,-1 1-1,1-1 1,-1 0 0,1 0-1,0 0 1,-1 0 0,1 0-1,0 0 1,-1 0 0,1 0-1,-1 0 1,1 0 0,0 0 0,-1 0-1,1 0 1,0-1 0,-1 1-1,1 0 1,-1 0 0,1-1-1,-1 1 1,1 0 0,-1-1-1,1 1 1,-1-1 0,1 1-1,-1 0 1,1-1 0,-1 1-1,1-1 1,-1 1 0,0-1 0,1 0-1,-1 1 1,0-1 0,0 1-1,1-1 1,-1 0 0,0 1-1,0-1 1,0 1 0,0-1-1,0 0 1,0 0 0,9-38-348,-7 24 223,0 1 0,-1-1 0,-3-25 0,2 36 87,-1-1-1,1 1 1,-1-1 0,0 1 0,-1-1 0,1 1-1,-1 0 1,0 0 0,0 0 0,0 0 0,0 0 0,-1 0-1,0 1 1,0-1 0,0 1 0,-4-5 0,16 13-65,1-1 0,0-1 1,0 1-1,1-2 0,-1 1 0,1-2 1,-1 1-1,1-2 0,12 1 1,-17-1-37,0-1 1,-1 1-1,1-1 1,0 0-1,0 0 1,-1 0-1,1-1 1,-1 0-1,11-5 1,-14 5 114,0 1 0,0-1 0,0 0 0,0 1 0,0-1 0,0 0 0,-1 0 1,1 0-1,0 0 0,-1-1 0,0 1 0,1 0 0,-1-1 0,0 1 0,0-1 0,-1 1 0,1-1 1,0 1-1,-1-1 0,1 0 0,-1 1 0,0-6 0,-2 8 85,0 1 0,-1-1 0,1 0 0,0 1 0,0-1 0,0 1 0,0 0 0,0-1 0,0 1-1,0 0 1,-2 2 0,-1 2 62,-1 1-1,1-1 1,1 1-1,-1 0 0,1 1 1,0-1-1,1 1 1,-1-1-1,1 1 1,0 0-1,1 1 0,0-1 1,0 0-1,1 1 1,0-1-1,0 1 0,0-1 1,1 1-1,0-1 1,1 1-1,2 12 0,-2-17-101,0-1 0,1 1-1,-1-1 1,1 0-1,0 0 1,-1 1-1,1-1 1,0 0-1,0-1 1,1 1-1,-1 0 1,0-1-1,0 1 1,1-1-1,-1 1 1,1-1-1,-1 0 1,1 0-1,0 0 1,-1-1 0,1 1-1,0-1 1,0 1-1,-1-1 1,1 0-1,0 0 1,3 0-1,2 0 14,0-1 0,1 1 0,-1-1 0,-1 0-1,1-1 1,0 0 0,0 0 0,11-6 0,-1-4-10,0-1-1,0 0 1,-2-2 0,1 0-1,-2-1 1,0 0 0,-1-2 0,-1 1-1,0-2 1,-1 1 0,-1-2-1,16-40 1,-24 50 31,0-1-1,0 0 1,-1 0-1,0 0 1,-1 0-1,0 0 1,-2-16-1,1 26-47,1-1-1,-1 0 0,0 0 1,-1 0-1,1 0 0,0 1 1,0-1-1,-1 0 0,1 0 1,-1 1-1,1-1 0,-1 0 1,0 1-1,0-1 0,0 1 1,0-1-1,0 1 0,0-1 1,0 1-1,0 0 1,-1-1-1,1 1 0,0 0 1,-1 0-1,1 0 0,-1 0 1,1 0-1,-1 0 0,0 1 1,1-1-1,-1 0 0,0 1 1,0-1-1,1 1 0,-1 0 1,0-1-1,0 1 0,0 0 1,1 0-1,-1 0 0,0 1 1,0-1-1,0 0 0,1 1 1,-1-1-1,0 1 0,1-1 1,-1 1-1,0 0 1,1 0-1,-1 0 0,-2 1 1,-1 2-23,0-1 0,0 1 0,0 0 0,0 0 0,1 0 0,-1 1 1,1 0-1,0 0 0,1 0 0,-5 6 0,-27 59 4,31-57 56,-1-1 0,2 1 0,0 0 0,0 1 0,1-1 0,1 0 0,0 1 0,1-1 1,1 19-1,0-26-64,0-1 0,0 0 0,1 0 0,-1 0 0,1 0 1,0 0-1,1 0 0,-1-1 0,1 1 0,0-1 0,0 0 1,0 1-1,1-1 0,-1-1 0,1 1 0,0 0 0,0-1 1,0 0-1,1 0 0,-1 0 0,1 0 0,-1-1 0,1 0 0,0 0 1,10 3-1,27 1-3187,-41-6 2745,1 0 0,-1 0 0,1 0 0,-1-1 0,1 1 0,-1-1 0,0 1 0,1-1 0,-1 1 0,0-1 1,1 0-1,-1 0 0,0 1 0,0-1 0,3-2 0,6-15-9122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8.305"/>
    </inkml:context>
    <inkml:brush xml:id="br0">
      <inkml:brushProperty name="width" value="0.025" units="cm"/>
      <inkml:brushProperty name="height" value="0.025" units="cm"/>
      <inkml:brushProperty name="color" value="#E71224"/>
    </inkml:brush>
  </inkml:definitions>
  <inkml:trace contextRef="#ctx0" brushRef="#br0">6 4 9705,'-6'0'11980,"21"0"-11692,0 0-512,5 0-3268,4-3-9096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7.473"/>
    </inkml:context>
    <inkml:brush xml:id="br0">
      <inkml:brushProperty name="width" value="0.025" units="cm"/>
      <inkml:brushProperty name="height" value="0.025" units="cm"/>
      <inkml:brushProperty name="color" value="#E71224"/>
    </inkml:brush>
  </inkml:definitions>
  <inkml:trace contextRef="#ctx0" brushRef="#br0">160 0 3940,'0'0'20414,"-7"10"-19656,-21 33-148,3 1 1,-28 65-1,44-85-529,0 0 1,2 0 0,1 0-1,1 1 1,0 0-1,0 47 1,5-68-94,0 0-1,0 0 1,1 1 0,0-1 0,0 0-1,0 0 1,0 0 0,1 0 0,-1 0-1,1 0 1,0 0 0,0-1 0,1 1-1,-1-1 1,1 1 0,0-1 0,-1 0-1,2 0 1,-1 0 0,0 0-1,0-1 1,1 1 0,0-1 0,-1 0-1,1 0 1,0 0 0,7 2 0,-3-2-438,-1 0 0,0 0 1,1-1-1,0 0 0,-1 0 1,14-1-1,-14-1-716,1 1 0,0-1 0,-1-1 0,1 0 0,0 0-1,10-5 1,16-11-7007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8.058"/>
    </inkml:context>
    <inkml:brush xml:id="br0">
      <inkml:brushProperty name="width" value="0.025" units="cm"/>
      <inkml:brushProperty name="height" value="0.025" units="cm"/>
      <inkml:brushProperty name="color" value="#E71224"/>
    </inkml:brush>
  </inkml:definitions>
  <inkml:trace contextRef="#ctx0" brushRef="#br0">161 96 3844,'9'-7'961,"43"-41"5335,-10 8 6765,-51 70-10681,-22 21-2159,-3-1 0,-2-1 0,-2-2 0,-46 44 0,70-74 821,-3 3-6540,20-38-2671,5-6 2820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8.418"/>
    </inkml:context>
    <inkml:brush xml:id="br0">
      <inkml:brushProperty name="width" value="0.025" units="cm"/>
      <inkml:brushProperty name="height" value="0.025" units="cm"/>
      <inkml:brushProperty name="color" value="#E71224"/>
    </inkml:brush>
  </inkml:definitions>
  <inkml:trace contextRef="#ctx0" brushRef="#br0">0 0 3619,'0'0'20270,"3"6"-19293,2 1-708,1 1 0,0-1 0,0 0-1,0 0 1,1 0 0,0-1 0,0 0 0,0-1 0,1 0-1,0 0 1,16 7 0,41 12-1965,3-13-7425,-42-10-1171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8.777"/>
    </inkml:context>
    <inkml:brush xml:id="br0">
      <inkml:brushProperty name="width" value="0.025" units="cm"/>
      <inkml:brushProperty name="height" value="0.025" units="cm"/>
      <inkml:brushProperty name="color" value="#E71224"/>
    </inkml:brush>
  </inkml:definitions>
  <inkml:trace contextRef="#ctx0" brushRef="#br0">0 174 12492,'0'0'16746,"9"-3"-16308,3-3-443,-1-1 0,0 0 0,0 0 1,0-1-1,-1 0 0,0-1 0,0-1 0,-1 1 0,-1-1 0,0-1 0,12-18 0,-10 16-120,-8 11 104,0 0 0,0 0 1,-1 0-1,1-1 0,-1 1 0,1 0 0,-1 0 1,0-1-1,0 1 0,0-1 0,0 1 1,0-1-1,0-3 0,-1 6-59,-7 31-374,-1-10 371,2-1-1,0 1 1,-2 25-1,5-23-3228,3 2-3308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9.122"/>
    </inkml:context>
    <inkml:brush xml:id="br0">
      <inkml:brushProperty name="width" value="0.025" units="cm"/>
      <inkml:brushProperty name="height" value="0.025" units="cm"/>
      <inkml:brushProperty name="color" value="#E71224"/>
    </inkml:brush>
  </inkml:definitions>
  <inkml:trace contextRef="#ctx0" brushRef="#br0">12 14 14253,'0'0'16261,"0"0"-16256,0 0-1,0 0 0,0 0 1,0 0-1,0 0 0,0 0 1,0 0-1,-1 0 0,1 0 1,0 0-1,0 0 0,0 0 1,0 0-1,0 0 0,0 0 1,0 0-1,0 0 0,0 0 1,-1 0-1,1 0 0,0 0 1,0 0-1,0 0 0,0 0 1,0 0-1,0 0 0,0 0 0,0 0 1,0 0-1,0 0 0,0 0 1,-1 1-1,1-1 0,0 0 1,0 0-1,0 0 0,0 0 1,0 0-1,0 0 0,0 0 1,0 0-1,0 0 0,0 0 1,0 1-1,0-1 0,0 0 1,0 0-1,0 0 0,0 0 1,0 0-1,0 0 0,0 0 1,0 0-1,0 0 0,0 1 1,0-1-1,0 0 0,0 0 1,0 0-1,0 0 0,0 0 1,1 0-1,-1 0 0,0 0 1,0 0-1,0 0 0,0 0 1,0 1-1,8-1 120,-8 0-115,1 0 0,-1 1 0,1-1 0,0 0 0,-1 0 0,1 0 0,0 0 0,-1 0 0,1 0 0,0 0 0,-1 0 0,1 0 0,0 0 0,-1 0 0,1 0 0,0 0 0,-1 0 0,1-1 0,0 1 0,-1 0 0,1-1 0,-1 1 1,1 0-1,-1-1 0,1 1 0,0 0 0,-1-1 0,0 1 0,1-1 0,-1 1 0,1-1 0,-1 1 0,1-1 0,-1 0 0,0 1 0,0-1 0,1 1 0,-1-1 0,0 0 0,0 1 0,0-1 0,1 0 0,-1 1 0,0-1 0,0-1 0,-1 1-27,-1 1 0,1 0 0,0-1 0,0 1 0,-1 0 0,1-1 0,0 1 0,-1 0 0,1 0 0,0 0 0,-1 0 0,1 0 0,0 1 0,0-1 0,-1 0 0,1 1 0,0-1 0,0 0 0,-1 1 0,1 0 0,0-1 0,0 1 0,0 0 0,0-1 0,0 1 0,0 0 0,0 0 0,0 0 0,0 0 0,0 0 0,0 1 0,1-2-74,-1 1 0,1-1 0,0 0 0,0 1 0,0-1 0,0 0 1,0 1-1,0-1 0,0 0 0,-1 1 0,1-1 0,0 1 0,0-1 0,0 0 1,0 1-1,0-1 0,1 0 0,-1 1 0,0-1 0,0 0 0,0 1 0,0-1 0,0 0 1,0 1-1,1-1 0,-1 0 0,0 1 0,0-1 0,0 0 0,1 0 0,-1 1 0,0-1 1,0 0-1,1 0 0,-1 1 0,0-1 0,1 0 0,-1 0 0,0 0 0,1 1 1,12 0-7743,-1-1-2340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9.703"/>
    </inkml:context>
    <inkml:brush xml:id="br0">
      <inkml:brushProperty name="width" value="0.025" units="cm"/>
      <inkml:brushProperty name="height" value="0.025" units="cm"/>
      <inkml:brushProperty name="color" value="#E71224"/>
    </inkml:brush>
  </inkml:definitions>
  <inkml:trace contextRef="#ctx0" brushRef="#br0">264 0 6118,'0'0'16228,"-5"11"-15496,-21 34 388,-2-1 1,-65 77-1,28-39-461,56-69 113,-8 5-4551,16-18 3449,0 0 0,0-1 0,0 1 1,0-1-1,1 0 0,-1 1 0,0-1 0,0 1 0,1-1 1,-1 0-1,0 0 0,1 1 0,-1-1 0,1 0 0,-1 0 1,1 0-1,-1 0 0,1 0 0,0 0 0,-1 1 0,1-1 1,0 0-1,0 0 0,0 0 0,0 0 0,0 0 0,0 0 1,0-2-1,-7-18-5228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0.051"/>
    </inkml:context>
    <inkml:brush xml:id="br0">
      <inkml:brushProperty name="width" value="0.025" units="cm"/>
      <inkml:brushProperty name="height" value="0.025" units="cm"/>
      <inkml:brushProperty name="color" value="#E71224"/>
    </inkml:brush>
  </inkml:definitions>
  <inkml:trace contextRef="#ctx0" brushRef="#br0">1 1 11691,'0'0'15567,"47"37"-14542,-19-17-609,1 1-256,0 0-96,1-2-32,-5 1-288,1-4-801,-2-1-480,-4-4-1186,2-3-1441,-4-8-4612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6.985"/>
    </inkml:context>
    <inkml:brush xml:id="br0">
      <inkml:brushProperty name="width" value="0.05" units="cm"/>
      <inkml:brushProperty name="height" value="0.05" units="cm"/>
    </inkml:brush>
  </inkml:definitions>
  <inkml:trace contextRef="#ctx0" brushRef="#br0">0 132 16339,'3'-6'345,"0"-1"0,0 1 0,1 0 0,-1 0 0,1 0 0,1 0 0,-1 1 0,1 0 0,0 0 1,10-8-2,-6 6 17,1 1 0,0 0 0,0 1-1,0 0 1,0 1 0,14-4-1,-2 2-82,0 1 0,0 2-1,0 0 1,0 1-1,0 2 1,31 2 0,-42-1-257,1 0 1,-1 1 0,0 1 0,1-1-1,-1 2 1,-1 0 0,20 10-1,-27-13-21,-1 0-1,0 1 0,0-1 0,0 1 0,0 0 0,0 0 0,0 0 0,0 0 0,-1 0 1,1 0-1,-1 0 0,1 1 0,-1-1 0,0 0 0,0 1 0,1 2 0,-2-2 2,1 0 1,-1 0-1,0 0 0,0 0 0,-1 0 0,1 0 1,-1 0-1,1-1 0,-1 1 0,0 0 0,0 0 1,0 0-1,0-1 0,-1 1 0,1-1 0,-1 1 0,-3 4 1,-12 12 51,-1 1 0,-1-2 1,0 0-1,-2-2 1,-39 26-1,-19 16-960,78-58 841,-9 10-619,10-10 672,0 0 1,0 0 0,0 1-1,0-1 1,0 0-1,0 0 1,0 0 0,0 1-1,0-1 1,-1 0-1,1 0 1,0 0 0,0 0-1,0 1 1,0-1 0,0 0-1,0 0 1,0 0-1,0 1 1,1-1 0,-1 0-1,0 0 1,0 0 0,0 1-1,0-1 1,0 0-1,0 0 1,0 0 0,0 0-1,0 1 1,1-1-1,-1 0 1,0 0 0,0 0-1,0 0 1,0 0 0,0 1-1,1-1 1,-1 0-1,0 0 1,0 0 0,0 0-1,0 0 1,1 0 0,-1 0-1,0 0 1,0 0-1,0 0 1,1 0 0,-1 0-1,0 0 1,0 0-1,0 0 1,1 0 0,-1 0-1,0 0 1,0 0 0,0 0-1,1 0 1,-1 0-1,0 0 1,0 0 0,0 0-1,0 0 1,1-1-1,19 0-465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0.537"/>
    </inkml:context>
    <inkml:brush xml:id="br0">
      <inkml:brushProperty name="width" value="0.025" units="cm"/>
      <inkml:brushProperty name="height" value="0.025" units="cm"/>
      <inkml:brushProperty name="color" value="#E71224"/>
    </inkml:brush>
  </inkml:definitions>
  <inkml:trace contextRef="#ctx0" brushRef="#br0">112 34 3043,'0'0'23830,"11"-6"-22986,-6 3-725,0 0-8,0 0 1,0 0 0,0 0-1,0 1 1,1 0 0,-1 0-1,1 0 1,-1 1 0,1 0-1,-1 0 1,1 0 0,0 0-1,0 1 1,9 1 0,-14-1-107,0 1 0,0-1 0,0 1 0,0-1 1,0 1-1,0 0 0,0-1 0,0 1 0,0 0 1,-1 0-1,1-1 0,0 1 0,0 0 0,-1 0 1,1 0-1,-1 0 0,1 0 0,-1 0 1,1 0-1,-1 0 0,1 0 0,-1 0 0,0 1 1,0-1-1,0 0 0,1 0 0,-1 0 0,0 0 1,0 0-1,-1 0 0,1 1 0,0-1 0,0 0 1,0 0-1,-1 0 0,1 0 0,-1 0 0,1 0 1,-1 0-1,1 0 0,-1 1 0,-2 5 24,0-1-1,0 0 1,-1 1-1,0-1 1,-6 7-1,-13 12 34,-2-1-1,0-1 0,-2-1 1,0-1-1,-51 28 1,153-55-441,-42 3 30,-18 2 179,1-1 0,28-7 0,-40 8-754,1-1 1,-1 0-1,0 0 1,1 0-1,-1 0 0,0-1 1,0 1-1,4-5 0,6-6-4996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0.883"/>
    </inkml:context>
    <inkml:brush xml:id="br0">
      <inkml:brushProperty name="width" value="0.025" units="cm"/>
      <inkml:brushProperty name="height" value="0.025" units="cm"/>
      <inkml:brushProperty name="color" value="#E71224"/>
    </inkml:brush>
  </inkml:definitions>
  <inkml:trace contextRef="#ctx0" brushRef="#br0">140 0 4869,'0'0'17397,"4"11"-15854,14 33-506,-5-15-502,-1 1 1,-1 1 0,-2 0 0,9 48 0,-18-59-508,0 1-1,-1-1 1,-1 1 0,-1-1 0,-1 0 0,0 0 0,-2 0-1,-12 30 1,-10 12-2128,-46 72-1,64-115 1108,-29 43-4281,3-6-3961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9.446"/>
    </inkml:context>
    <inkml:brush xml:id="br0">
      <inkml:brushProperty name="width" value="0.025" units="cm"/>
      <inkml:brushProperty name="height" value="0.025" units="cm"/>
      <inkml:brushProperty name="color" value="#E71224"/>
    </inkml:brush>
  </inkml:definitions>
  <inkml:trace contextRef="#ctx0" brushRef="#br0">272 1 8072,'0'0'15209,"-5"8"-15076,-24 35-116,-177 256 5128,206-299-5219,0 0 0,0 1 0,0-1 0,0 1 0,0-1 0,0 0 0,-1 1 0,1-1 0,0 1 0,0-1 0,-1 0 0,1 1 0,0-1 0,0 0 0,-1 1-1,1-1 1,0 0 0,-1 0 0,1 1 0,-1-1 0,1 0 0,0 0 0,-1 0 0,1 0 0,-1 1 0,1-1 0,0 0 0,-1 0 0,1 0 0,-1 0 0,1 0 0,-1 0 0,1 0-1,0 0 1,-1 0 0,1 0 0,-1 0 0,1 0 0,-1-1 0,1 1 0,0 0 0,-1 0 0,1 0 0,0 0 0,-1-1 0,1 1 0,-1 0 0,1 0 0,0-1 0,0 1-1,-1 0 1,1-1 0,0 1 0,-1 0 0,1-1 0,0 1 0,0-1 0,0 1 0,-1 0 0,1-1 0,0 1 0,0-1 0,0 1 0,0 0 0,0-1 0,0 1 0,0-1 0,0 0 0,-5-38-5112,4 30 3289,-2-21-3431,0 0-988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9.804"/>
    </inkml:context>
    <inkml:brush xml:id="br0">
      <inkml:brushProperty name="width" value="0.025" units="cm"/>
      <inkml:brushProperty name="height" value="0.025" units="cm"/>
      <inkml:brushProperty name="color" value="#E71224"/>
    </inkml:brush>
  </inkml:definitions>
  <inkml:trace contextRef="#ctx0" brushRef="#br0">0 0 1730,'0'0'19890,"50"1"-18576,-27 16 223,9 0-95,2-1-578,7 2-639,-3-3-161,3-1-1089,-7-2-2114,-1-5-1666,-11-3-4836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0.178"/>
    </inkml:context>
    <inkml:brush xml:id="br0">
      <inkml:brushProperty name="width" value="0.025" units="cm"/>
      <inkml:brushProperty name="height" value="0.025" units="cm"/>
      <inkml:brushProperty name="color" value="#E71224"/>
    </inkml:brush>
  </inkml:definitions>
  <inkml:trace contextRef="#ctx0" brushRef="#br0">1 102 4516,'0'0'18055,"9"4"-17020,-6-2-1009,1 0-1,-1-1 0,1 1 1,0-1-1,-1 0 0,1 0 1,0 0-1,-1-1 1,1 1-1,0-1 0,0 0 1,0 0-1,0 0 0,-1-1 1,1 1-1,0-1 0,0 0 1,-1 0-1,1 0 0,-1-1 1,1 1-1,-1-1 1,1 0-1,-1 0 0,0 0 1,0 0-1,6-5 0,48-51-319,-24 23 1987,-39 42-1526,1-1 1,1 1-1,-1 0 0,1 0 0,1 0 1,-1 1-1,1-1 0,0 1 0,1 0 1,-2 9-1,0 1-1049,1 1 0,0 1 1,1 22-1,3-38-2647,4-3-2492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0.539"/>
    </inkml:context>
    <inkml:brush xml:id="br0">
      <inkml:brushProperty name="width" value="0.025" units="cm"/>
      <inkml:brushProperty name="height" value="0.025" units="cm"/>
      <inkml:brushProperty name="color" value="#E71224"/>
    </inkml:brush>
  </inkml:definitions>
  <inkml:trace contextRef="#ctx0" brushRef="#br0">137 0 6919,'0'0'8498,"-2"8"-4425,-13 68 1775,-2 13-2490,8 0-3739,17-68-495,-8-21 739,0 1-1,0-1 1,1 0 0,-1 1 0,0-1-1,0 1 1,1-1 0,-1 0 0,0 1-1,1-1 1,-1 0 0,1 1 0,-1-1-1,0 0 1,1 0 0,-1 0-1,1 1 1,-1-1 0,1 0 0,-1 0-1,1 0 1,-1 0 0,1 0 0,-1 0-1,1 0 1,-1 0 0,1 0 0,-1 0-1,1 0 1,-1 0 0,1 0-1,-1 0 1,0 0 0,1 0 0,-1-1-1,1 1 1,-1 0 0,1 0 0,-1-1-1,0 1 1,1-1 0,0-17-9584,-1 2 2701</inkml:trace>
  <inkml:trace contextRef="#ctx0" brushRef="#br0" timeOffset="1">1 125 11723,'0'0'14766,"49"-1"-14414,-19 5-288,5-2 1,-2-2-770,0 0-1954,-8 0-1120,-1-14-3973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0.900"/>
    </inkml:context>
    <inkml:brush xml:id="br0">
      <inkml:brushProperty name="width" value="0.025" units="cm"/>
      <inkml:brushProperty name="height" value="0.025" units="cm"/>
      <inkml:brushProperty name="color" value="#E71224"/>
    </inkml:brush>
  </inkml:definitions>
  <inkml:trace contextRef="#ctx0" brushRef="#br0">160 1 9769,'0'0'16437,"-1"9"-16149,-1 3-236,-1 0-1,-1 1 0,0-1 1,0 0-1,-1-1 0,0 1 0,-1-1 1,-11 15-1,-70 90 51,66-91-190,20-68-12895,1 13 3672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1.272"/>
    </inkml:context>
    <inkml:brush xml:id="br0">
      <inkml:brushProperty name="width" value="0.025" units="cm"/>
      <inkml:brushProperty name="height" value="0.025" units="cm"/>
      <inkml:brushProperty name="color" value="#E71224"/>
    </inkml:brush>
  </inkml:definitions>
  <inkml:trace contextRef="#ctx0" brushRef="#br0">1 0 11819,'0'0'11371,"20"52"-9417,6-35-897,-6 0-545,7-2-352,1 1-128,1-5-1633,-9-3-2275,1-4-3619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1.647"/>
    </inkml:context>
    <inkml:brush xml:id="br0">
      <inkml:brushProperty name="width" value="0.025" units="cm"/>
      <inkml:brushProperty name="height" value="0.025" units="cm"/>
      <inkml:brushProperty name="color" value="#E71224"/>
    </inkml:brush>
  </inkml:definitions>
  <inkml:trace contextRef="#ctx0" brushRef="#br0">1 16 13132,'0'0'5451,"10"-3"-3006,2-1-1639,0 2 1,1-1-1,-1 2 0,26-1 0,-36 2-685,1 0-1,0 0 0,-1 0 0,1 0 0,-1 1 0,1 0 0,-1-1 0,0 1 0,1 0 0,-1 0 0,0 0 0,1 0 0,-1 1 0,0-1 0,0 1 0,2 1 0,-3-1-113,0 0 0,0 0 0,0 0 0,-1 0 0,1 0 0,0 0 0,-1 0 0,1 0 0,-1 0 0,0 0 0,0 0 0,0 0-1,0 0 1,0 0 0,0 0 0,-1 0 0,1 0 0,-1 0 0,1 0 0,-1 0 0,0 0 0,1 0 0,-1 0 0,-2 2 0,-1 4 110,-1-1-1,-1 1 1,1-1 0,-1 0-1,0-1 1,-1 1 0,0-1-1,0-1 1,-12 9 0,10-7 46,-1 0-1,1 1 1,0 0 0,-11 13-1,20-20-168,-1-1 0,1 1-1,-1-1 1,1 0 0,0 1 0,-1-1-1,1 1 1,0-1 0,-1 1-1,1-1 1,0 1 0,0 0 0,0-1-1,-1 1 1,1-1 0,0 1-1,0-1 1,0 1 0,0 0 0,0-1-1,0 1 1,0-1 0,0 1-1,0-1 1,0 1 0,1 0-1,-1-1 1,0 1 0,0-1 0,0 1-1,1-1 1,-1 1 0,0-1-1,1 1 1,-1-1 0,0 1 0,1-1-1,-1 0 1,1 1 0,-1-1-1,1 1 1,-1-1 0,1 0 0,-1 1-1,1-1 1,-1 0 0,1 0-1,-1 0 1,1 1 0,-1-1 0,1 0-1,-1 0 1,1 0 0,0 0-1,-1 0 1,1 0 0,-1 0-1,1 0 1,0 0 0,-1 0 0,2-1-1,39 0-2372,-40 0 2196,25-5-4301,1-6-3465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2.007"/>
    </inkml:context>
    <inkml:brush xml:id="br0">
      <inkml:brushProperty name="width" value="0.025" units="cm"/>
      <inkml:brushProperty name="height" value="0.025" units="cm"/>
      <inkml:brushProperty name="color" value="#E71224"/>
    </inkml:brush>
  </inkml:definitions>
  <inkml:trace contextRef="#ctx0" brushRef="#br0">122 0 6919,'0'0'13089,"8"7"-11402,3 3-1250,-1 0 1,0 1-1,0 0 0,-1 1 1,0 0-1,-1 1 0,0-1 1,-2 1-1,1 1 0,-1 0 1,4 16-1,-6-11-444,-1 1 0,0 0 1,-2 0-1,0 0 0,-2 0 1,0 0-1,-1-1 0,-1 1 0,0 0 1,-2-1-1,0 1 0,-2-1 1,0-1-1,-17 33 0,14-33-751,-1 0-1,-1-1 0,-19 22 1,19-26-510,0-1-1,-1 0 1,-1-1 0,-18 13 0,-8-1-4188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7.532"/>
    </inkml:context>
    <inkml:brush xml:id="br0">
      <inkml:brushProperty name="width" value="0.05" units="cm"/>
      <inkml:brushProperty name="height" value="0.05" units="cm"/>
    </inkml:brush>
  </inkml:definitions>
  <inkml:trace contextRef="#ctx0" brushRef="#br0">58 1 19172,'-1'9'511,"0"0"-1,-1 0 1,0 0 0,-1 0-1,0 0 1,0-1-1,-6 11 1,-8 25 1332,13-31-1395,1-8-344,1 0 0,1 0 0,-1 0 0,1 1 0,0-1 0,0 0 0,0 1 0,1-1 0,0 1 0,1 9 0,-1-14-104,1 0 1,-1-1-1,0 1 0,1-1 0,-1 1 0,1 0 0,-1-1 0,1 1 0,-1-1 0,1 0 0,-1 1 0,1-1 0,-1 1 0,1-1 1,0 0-1,-1 0 0,1 1 0,0-1 0,-1 0 0,1 0 0,0 0 0,-1 1 0,1-1 0,0 0 0,-1 0 0,1 0 1,0 0-1,0 0 0,-1-1 0,1 1 0,0 0 0,-1 0 0,1 0 0,0 0 0,-1-1 0,1 1 0,-1 0 0,1-1 0,0 1 1,-1-1-1,1 1 0,-1 0 0,2-2 0,23-20-45,-17 12 54,0 0 1,0 0-1,-1-1 0,-1 0 1,0-1-1,0 0 0,-1 1 1,5-20-1,-13 44-5,2-9-7,0-1-1,0 1 0,1 0 1,-1-1-1,1 1 0,0-1 0,0 5 1,0-6 1,1-1-1,-1 0 1,1 0 0,-1 1-1,1-1 1,-1 0 0,1 0 0,0 0-1,-1 0 1,1 1 0,0-1 0,0 0-1,0-1 1,0 1 0,0 0 0,0 0-1,0 0 1,0 0 0,0-1 0,1 1-1,-1-1 1,0 1 0,0-1 0,1 1-1,1 0 1,5 0-8,1 1 0,0-1 0,-1-1 0,1 1 0,0-1 0,-1-1 1,1 0-1,-1 0 0,1 0 0,-1-1 0,11-4 0,4-2 3,0-2 0,38-20 0,-48 23 13,0 0 1,0-1-1,-1-1 0,0 0 0,-1 0 1,18-20-1,-25 22 2,-7 6 6,-7 8-1,0 4-6,1 0 0,0 1 0,-11 20 0,17-27-4,0 0 0,1 0 0,-1 1 0,1-1 0,0 1 0,1-1 0,-1 1 0,1-1 0,0 1 0,1 0 0,0 10 0,0-14-3,0-1 0,0 0 0,0 0 0,1 0 0,-1 1 0,0-1 0,1 0 0,-1 0 0,1 0 0,0 0 0,-1 0 0,1 0 0,0 0 0,0 0 0,-1 0 0,1 0 0,0 0 0,0-1 0,0 1 0,0 0 0,0-1 0,0 1 0,0 0 0,3 0 0,-1 0 1,0-1 0,0 1 0,1-1-1,-1 0 1,0 1 0,0-2 0,0 1 0,1 0-1,4-2 1,2 0 1,0-1-1,-1 0 0,1-1 0,-1 0 0,13-7 1,-12 4 3,0 0 1,-1 0-1,0-1 1,0 0 0,-1-1-1,0 1 1,0-2 0,-1 1-1,10-18 1,-23 40-4,1 1 1,-7 22-1,10-29-5,0 0 1,1 0-1,0 0 1,0 0-1,1 0 0,0 0 1,0 0-1,2 8 1,-3-15-29,1 1 1,0 0-1,0-1 1,0 1-1,0 0 1,1-1-1,-1 1 1,0 0 0,0-1-1,0 1 1,0 0-1,1-1 1,-1 1-1,0-1 1,1 1-1,-1 0 1,0-1-1,1 1 1,-1-1 0,1 1-1,-1-1 1,1 1-1,-1-1 1,1 1-1,-1-1 1,1 0-1,0 1 1,-1-1-1,1 0 1,-1 0 0,1 1-1,0-1 1,-1 0-1,1 0 1,0 0-1,-1 0 1,1 0-1,0 0 1,-1 0-1,1 0 1,0 0-1,-1 0 1,1 0 0,0 0-1,-1 0 1,1 0-1,0-1 1,-1 1-1,1 0 1,-1 0-1,1-1 1,0 1-1,-1-1 1,1 1 0,0-1-1,2-1-158,-1-1 0,1 1 0,0-1 1,-1 1-1,0-1 0,1 0 0,-1 0 0,0 0 0,2-4 1,5-22-406,-1-6-187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2.466"/>
    </inkml:context>
    <inkml:brush xml:id="br0">
      <inkml:brushProperty name="width" value="0.025" units="cm"/>
      <inkml:brushProperty name="height" value="0.025" units="cm"/>
      <inkml:brushProperty name="color" value="#E71224"/>
    </inkml:brush>
  </inkml:definitions>
  <inkml:trace contextRef="#ctx0" brushRef="#br0">162 0 4933,'0'0'17349,"-5"5"-17487,-7 5 144,2 1 1,-1 0 0,2 0 0,0 1 0,0 1-1,1 0 1,0 0 0,1 0 0,-6 18 0,1-1 6,1 0 1,1 1 0,-8 51-1,13-52 52,3-1 0,0 1 0,2 0 0,1-1 0,8 49 0,-7-65-269,1 0-1,0 0 1,1 0-1,0-1 0,1 0 1,1 0-1,0 0 1,0 0-1,1-1 1,0 0-1,1-1 1,1 0-1,-1 0 1,2 0-1,9 7 1,-13-12-420,0-2-1,0 1 1,0 0 0,1-1 0,-1-1 0,1 1 0,0-1 0,-1 0 0,1 0 0,9 1 0,29-2-5361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3.665"/>
    </inkml:context>
    <inkml:brush xml:id="br0">
      <inkml:brushProperty name="width" value="0.025" units="cm"/>
      <inkml:brushProperty name="height" value="0.025" units="cm"/>
      <inkml:brushProperty name="color" value="#E71224"/>
    </inkml:brush>
  </inkml:definitions>
  <inkml:trace contextRef="#ctx0" brushRef="#br0">43 200 416,'-4'3'1707,"0"0"-217,1 1 0,-1-1 0,1 1 0,-1 0 0,1 0 0,0 0 0,1 0 0,-1 0 0,1 0 0,-1 1 0,-2 8 0,20-15 282,-6-2-1409,0-1-1,0 0 1,-1-1-1,1 0 1,-1 0-1,-1 0 1,14-15-1,48-61 43,-59 68-266,54-86 1131,-63 98-1174,-4 8-132,0-1-1,0 0 1,0 1-1,1 0 1,0-1-1,0 1 0,-1 12 1,-2-1 8,-4 14-114,-2 0-123,2 0-1,2 1 1,0 0 0,-3 59 0,13-77-2671,8-8-3417,-7-6 390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4.023"/>
    </inkml:context>
    <inkml:brush xml:id="br0">
      <inkml:brushProperty name="width" value="0.025" units="cm"/>
      <inkml:brushProperty name="height" value="0.025" units="cm"/>
      <inkml:brushProperty name="color" value="#E71224"/>
    </inkml:brush>
  </inkml:definitions>
  <inkml:trace contextRef="#ctx0" brushRef="#br0">0 25 7207,'0'0'17969,"68"17"-16240,-28-21-800,1-5-704,3 0-161,2 1-865,-6 3-833,-11 3-1473,-7-1-896,-14 1-2884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4.459"/>
    </inkml:context>
    <inkml:brush xml:id="br0">
      <inkml:brushProperty name="width" value="0.025" units="cm"/>
      <inkml:brushProperty name="height" value="0.025" units="cm"/>
      <inkml:brushProperty name="color" value="#E71224"/>
    </inkml:brush>
  </inkml:definitions>
  <inkml:trace contextRef="#ctx0" brushRef="#br0">23 44 3876,'0'0'15625,"9"-5"-13644,4-2-1362,2 1 1,-1 0-1,1 1 1,-1 0 0,20-2-1,-29 6-518,0 1-1,-1-1 1,1 1-1,0 0 1,0 0-1,0 1 1,0-1-1,-1 1 1,1 0-1,7 3 0,-10-3-101,0 0 0,0 0-1,0 0 1,0 1-1,0-1 1,-1 1-1,1-1 1,0 1 0,-1 0-1,1-1 1,-1 1-1,0 0 1,1 0-1,-1 0 1,0 0 0,0 0-1,0 0 1,-1 1-1,1-1 1,0 0-1,-1 0 1,0 1 0,1 2-1,-1 4 20,0 0 0,-1 0-1,0 0 1,-1-1 0,1 1-1,-2-1 1,1 1-1,-1-1 1,-1 0 0,1 0-1,-1 0 1,-1 0 0,1-1-1,-1 0 1,0 0 0,-9 8-1,0 1 32,0-1 0,-2-1 0,0 0-1,0-1 1,-36 20 0,14-20-4061,34-13 1231,25-6 1470,-17 5 1271,1 0 0,-1 0 1,0 0-1,1 1 0,-1 0 0,0-1 0,1 2 1,5-1-1,-9 1 27,1 0 0,-1 0-1,0-1 1,1 1 0,-1 0 0,0 0 0,0 0 0,0 0 0,0 0 0,0 1 0,0-1-1,0 0 1,0 0 0,0 1 0,-1-1 0,1 1 0,0-1 0,-1 0 0,1 1-1,-1-1 1,0 1 0,1-1 0,-1 1 0,0 0 0,0 1 0,0 1 129,1-1-1,-1 1 1,1-1 0,0 1 0,-1-1 0,2 0 0,-1 0 0,0 1 0,1-1-1,-1 0 1,1 0 0,0 0 0,0 0 0,0-1 0,5 5 0,-3-5 112,0 0 0,0 0 0,0 0 0,0-1 1,0 1-1,0-1 0,1 0 0,-1-1 0,0 1 1,1-1-1,-1 0 0,7 0 0,-3-1 98,0 0 0,0-1 0,0 0-1,-1 0 1,1 0 0,-1-1 0,1 0-1,-1 0 1,0-1 0,11-8 0,-15 11-300,0-1 0,-1 0 1,1 1-1,-1-1 0,0 0 1,0 0-1,0 0 0,0-1 1,0 1-1,0 0 0,0-1 1,-1 0-1,1 1 0,-1-1 1,0 0-1,1 1 0,-2-1 1,1 0-1,0 0 0,0 0 1,-1 0-1,0 0 0,1 0 1,-1 0-1,0 0 0,0 0 1,-1 0-1,1 0 0,-1 0 1,1 0-1,-1 0 0,-1-2 1,-12-9-3567,2 8-2195,9 5 3153,-5-4-10300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7.629"/>
    </inkml:context>
    <inkml:brush xml:id="br0">
      <inkml:brushProperty name="width" value="0.025" units="cm"/>
      <inkml:brushProperty name="height" value="0.025" units="cm"/>
      <inkml:brushProperty name="color" value="#E71224"/>
    </inkml:brush>
  </inkml:definitions>
  <inkml:trace contextRef="#ctx0" brushRef="#br0">290 63 4452,'0'0'11878,"3"-8"-9678,9-25-460,-12 32-1672,0 0 1,0 0-1,0 1 0,1-1 1,-1 0-1,0 0 0,-1 1 1,1-1-1,0 0 0,0 1 1,0-1-1,0 0 0,-1 0 1,1 1-1,0-1 1,0 0-1,-1 1 0,1-1 1,-1 1-1,1-1 0,-1 0 1,1 1-1,-1-1 0,1 1 1,-1-1-1,1 1 0,-1-1 1,0 1-1,1 0 1,-1-1-1,1 1 0,-1 0 1,0-1-1,0 1 0,1 0 1,-1 0-1,0 0 0,1 0 1,-1 0-1,0 0 0,0 0 1,-1 0-1,-29 0 724,23 2-777,1 0 0,0 1 0,0-1 0,1 1 0,-1 1 0,1-1 0,-1 1 0,1 0 0,0 1 0,0-1 0,1 1 0,-8 8 0,-7 10 11,-28 38-1,36-46 9,1 1-1,1 0 1,1 1 0,0 0-1,1 0 1,1 1 0,0 0 0,2 1-1,0-1 1,1 1 0,1 0-1,0 0 1,2 0 0,0 0-1,3 28 1,-1-43-21,0 0-1,0 0 1,0 0-1,0 0 1,1-1-1,0 1 1,0-1 0,0 1-1,0-1 1,0 0-1,1 1 1,0-1-1,-1-1 1,1 1-1,0 0 1,1-1 0,4 4-1,-2-2-9,0-1 0,0 0-1,0 0 1,1-1 0,-1 0 0,1 0-1,-1-1 1,1 1 0,0-1 0,8 0-1,-9-1 43,0 0-1,-1 0 1,1-1 0,-1 0-1,0 0 1,1 0-1,-1-1 1,0 1-1,1-1 1,-1 0-1,0-1 1,6-4-1,-8 5 45,0 0 0,0 0 1,-1-1-1,0 1 0,1-1 0,-1 1 0,0-1 0,0 0 0,0 0 0,-1 0 1,1 0-1,-1-1 0,1 1 0,-1 0 0,0 0 0,0-1 0,-1 1 0,1-1 0,-1 1 1,0-7-1,0 8-45,0 0 1,0 0-1,0 0 0,-1 0 1,1 0-1,-1 0 1,1 0-1,-1 0 1,0 1-1,0-1 1,0 0-1,0 0 1,0 0-1,0 1 0,0-1 1,-1 1-1,1-1 1,-1 1-1,1-1 1,-3 0-1,0-1-25,-1 0 0,0 1 0,1-1 0,-1 1 0,0 0-1,-1 0 1,-7-1 0,-7 0-73,0 0 0,-39 1 0,59 2 55,-33 6-185,32-5 178,0-1 1,0 0 0,1 0 0,-1 1-1,0-1 1,0 0 0,1 1 0,-1-1-1,0 1 1,1-1 0,-1 1 0,1-1-1,-1 1 1,1 0 0,-1-1 0,1 1-1,-1-1 1,1 1 0,-1 0 0,1 0-1,0-1 1,-1 1 0,1 0 0,0 0-1,0-1 1,-1 1 0,1 0 0,0 0-1,0 0 1,0-1 0,0 1 0,0 0-1,0 0 1,1 1 0,0-1-2,0 0 0,0 0 0,0 0 0,1-1 0,-1 1-1,0 0 1,0-1 0,1 1 0,-1-1 0,1 1 0,-1-1 0,0 0 0,1 0 0,-1 0 0,1 1 0,-1-1 0,1 0 0,-1-1 0,2 1 0,37-2 56,-34 1-43,24-4-163,0-1 0,-1-2 0,1 0 0,-2-2 0,1-2 0,44-24 0,-102 103 781,-2 12-148,29-71-467,-1-1-1,2 1 1,-1-1-1,1 1 1,0-1-1,1 1 1,0 0-1,0 0 0,2 7 1,-2-14-61,0 0 0,1-1 0,-1 1 0,1 0 0,-1 0 0,1 0 0,0-1 0,-1 1 0,1 0 0,0 0 0,-1-1 0,1 1 0,0-1 0,0 1 0,-1-1 0,1 1 0,0-1 0,0 1 0,0-1 0,0 0 0,0 0 0,0 1 0,0-1-1,0 0 1,0 0 0,0 0 0,0 0 0,-1 0 0,1 0 0,0 0 0,0 0 0,0 0 0,0-1 0,0 1 0,0 0 0,0-1 0,0 1 0,0 0 0,0-1 0,-1 1 0,1-1 0,1 0 0,2-1-879,1-1 0,-1 1 1,0 0-1,0-1 0,0 0 0,0 0 0,4-4 0,10-19-8048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8.006"/>
    </inkml:context>
    <inkml:brush xml:id="br0">
      <inkml:brushProperty name="width" value="0.025" units="cm"/>
      <inkml:brushProperty name="height" value="0.025" units="cm"/>
      <inkml:brushProperty name="color" value="#E71224"/>
    </inkml:brush>
  </inkml:definitions>
  <inkml:trace contextRef="#ctx0" brushRef="#br0">0 1 7976,'0'0'18994,"63"9"-18706,-30-9-224,3 0-384,-3-1-1570,-3-1-1570,-5 0-1504,-3-2-4709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8.473"/>
    </inkml:context>
    <inkml:brush xml:id="br0">
      <inkml:brushProperty name="width" value="0.025" units="cm"/>
      <inkml:brushProperty name="height" value="0.025" units="cm"/>
      <inkml:brushProperty name="color" value="#E71224"/>
    </inkml:brush>
  </inkml:definitions>
  <inkml:trace contextRef="#ctx0" brushRef="#br0">54 88 10218,'0'0'15123,"-3"9"-14605,-11 41-105,2 1 1,3 0-1,1 1 0,0 54 0,29-130 927,-6-11-1502,-2 0 0,-2-1 0,-1 0-1,-2 0 1,-1-1 0,-2-1 0,1-55 0,-6 92 165,0 0 1,0 0-1,1 0 1,-1 1 0,0-1-1,0 0 1,0 0-1,0 0 1,-1 0-1,1 0 1,0 0-1,0 0 1,0 0 0,-1 0-1,1 1 1,0-1-1,-1 0 1,1 0-1,-1 0 1,1 1-1,-1-1 1,1 0 0,-1 0-1,0 1 1,1-1-1,-1 1 1,0-1-1,0 0 1,1 1-1,-1-1 1,0 1 0,0 0-1,0-1 1,0 1-1,1 0 1,-1-1-1,0 1 1,0 0-1,0 0 1,0 0 0,-1 0-1,1 0-1,-1 1-1,1-1 1,0 1-1,-1-1 1,1 1 0,0 0-1,0-1 1,0 1-1,0 0 1,0 0 0,0 0-1,0 0 1,0 0-1,0 0 1,0 0-1,0 0 1,0 0 0,1 1-1,-1-1 1,0 0-1,1 0 1,-1 1 0,1-1-1,0 0 1,-1 1-1,1 2 1,0-1 7,-1 0 0,1 1 0,0-1 1,1 1-1,-1-1 0,1 1 0,-1-1 0,1 0 0,0 1 0,1-1 1,-1 0-1,0 0 0,1 0 0,0 0 0,-1 0 0,1 0 0,0 0 1,1-1-1,-1 1 0,0-1 0,1 1 0,-1-1 0,1 0 0,0 0 0,0 0 1,0-1-1,0 1 0,0 0 0,0-1 0,0 0 0,7 2 0,-4-1 15,-1-1-1,1 0 0,-1 0 1,1 0-1,-1-1 0,1 1 0,0-1 1,-1-1-1,1 1 0,0-1 1,-1 0-1,1 0 0,-1-1 0,1 1 1,-1-1-1,0-1 0,0 1 0,0-1 1,8-5-1,-6 3 2,-1 0 0,0-1-1,0 0 1,0 0 0,0-1 0,-1 0 0,0 0-1,-1 0 1,0 0 0,0-1 0,0 1-1,-1-1 1,4-12 0,-30 67-280,0-6 216,13-16 105,1 0 1,1 1-1,1 0 0,1 0 0,2 0 0,0 1 0,1 27 0,3-51-88,0 0 0,1 0 0,0 0 0,-1 0 0,1 0-1,0-1 1,0 1 0,1 0 0,-1 0 0,0-1 0,1 1 0,0-1 0,0 1 0,0-1 0,0 0 0,0 0 0,0 0 0,0 0 0,1 0-1,-1 0 1,5 2 0,-5-3-190,0 0-1,0 0 1,0 0-1,0-1 1,1 1-1,-1 0 1,0-1-1,0 0 1,0 0 0,1 1-1,-1-1 1,0 0-1,0-1 1,1 1-1,-1 0 1,0-1-1,0 1 1,0-1-1,3-1 1,-3 1-238,0-1-1,-1 0 1,1 0 0,0 0 0,-1 0 0,0 0-1,1 0 1,-1 0 0,0 0 0,0-1-1,0 1 1,0-1 0,-1 1 0,1 0 0,0-6-1,0 4-993,5-19-5448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8.818"/>
    </inkml:context>
    <inkml:brush xml:id="br0">
      <inkml:brushProperty name="width" value="0.025" units="cm"/>
      <inkml:brushProperty name="height" value="0.025" units="cm"/>
      <inkml:brushProperty name="color" value="#E71224"/>
    </inkml:brush>
  </inkml:definitions>
  <inkml:trace contextRef="#ctx0" brushRef="#br0">13 0 13357,'0'0'16079,"-5"67"-15887,-1-38-96,5-6-64,1 1-96,0-6-705,1-5-1056,9-8-1154,-3-5-1217,2 0-3235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9.957"/>
    </inkml:context>
    <inkml:brush xml:id="br0">
      <inkml:brushProperty name="width" value="0.025" units="cm"/>
      <inkml:brushProperty name="height" value="0.025" units="cm"/>
      <inkml:brushProperty name="color" value="#E71224"/>
    </inkml:brush>
  </inkml:definitions>
  <inkml:trace contextRef="#ctx0" brushRef="#br0">87 89 4132,'0'0'20483,"-4"13"-19463,-18 62 262,8-32-923,1 1-1,2 0 1,2 1-1,-4 62 1,29-160-279,-15 40-257,1 2 66,-1-1-1,0 1 1,-1 0-1,0 0 1,-1 0-1,0 0 1,-1 0-1,0 0 1,-5-15-1,6 25 123,4 2-35,0 1 1,-1 0-1,1-1 1,0 0 0,0 1-1,0-1 1,0 0-1,0-1 1,0 1 0,1 0-1,-1-1 1,5 0-1,1 1-12,-1-1-1,1 0 0,-1-1 1,0 0-1,1 0 0,-1-1 1,0 0-1,0 0 0,0-1 1,0 0-1,0-1 0,-1 1 0,1-2 1,-1 1-1,0-1 0,0 0 1,-1 0-1,1-1 0,-1 0 1,10-12-1,-8 8 23,-1-1 0,0 1 0,-1-1 0,0-1 0,0 1 0,-1-1 0,-1 0 0,0 0 0,-1 0 0,0-1 0,-1 1 0,0-1 0,0-17 0,-33 78 692,17-17-623,2 1 0,1 1 0,2 0 0,1 0 0,2 0 0,1 1 0,2 0 0,1 0 0,2 39 0,0-72-49,0 0 1,0 0-1,0 0 1,0 0-1,0 0 0,0 0 1,0 0-1,1 0 1,-1 0-1,0 0 0,1 0 1,-1 0-1,0 0 1,1 0-1,-1 0 0,1 0 1,0-1-1,-1 1 1,1 0-1,-1 0 0,1 0 1,0-1-1,0 1 1,0 0-1,-1-1 0,1 1 1,0-1-1,0 1 1,0-1-1,0 1 0,0-1 1,0 0-1,1 1 1,-1-1 11,1 0 0,-1-1 0,0 1 0,0 0 0,1-1 0,-1 1 0,0 0 0,0-1 0,0 0 0,0 1 0,0-1 0,0 0 0,0 1 0,0-1 0,0 0 0,0 0 0,0 0 0,0 0 0,0 0 0,-1 0 0,1 0 0,0 0 0,-1 0 1,1 0-1,-1 0 0,1-2 0,4-12-20,-1-1 0,-1 0 1,-1 0-1,0 0 0,-1 0 0,-2-30 1,1 19-217,-1 28 203,1-1 1,0 1-1,-1 0 0,1-1 1,0 1-1,0 0 0,0-1 1,0 1-1,0 0 0,0-1 1,0 1-1,0 0 0,0-1 1,0 1-1,0 0 0,0 0 1,0-1-1,0 1 0,1-1 1,-1 1-1,0 0 0,1-1 0,-1 1 1,0 0-1,1-1 0,-1 1 1,1-1-1,-1 1 0,1-1 1,-1 1-1,1-1 0,-1 1 1,1-1-1,-1 0 0,1 1 1,0-1-1,-1 0 0,1 1 1,-1-1-1,1 0 0,0 0 1,-1 0-1,2 0 0,3 2 6,1 0-1,-1 0 0,1-1 1,-1 0-1,1 0 1,0-1-1,-1 0 1,1 0-1,0 0 0,0-1 1,-1 1-1,1-1 1,-1-1-1,1 1 0,-1-1 1,1 0-1,-1 0 1,0 0-1,0-1 1,8-5-1,1-3 7,-1-1 0,0-1 0,-1 0-1,0-1 1,11-16 0,-20 26 20,6-11-21,-24 31-63,-24 29-11,32-33 74,0-1-1,0 1 1,1 0 0,1 1 0,-6 20 0,10-31 7,0 0 1,0 0-1,1 0 1,-1 0-1,1 0 1,-1 0-1,1 0 1,0 0-1,0 0 1,0 1-1,0-1 1,0 0-1,1 0 1,-1 0-1,1 0 1,-1 0 0,1 0-1,0 0 1,-1 0-1,1 0 1,0-1-1,0 1 1,1 0-1,-1 0 1,0-1-1,1 1 1,-1-1-1,1 1 1,-1-1-1,1 1 1,-1-1-1,1 0 1,0 0-1,0 0 1,0 0 0,0 0-1,-1 0 1,1-1-1,0 1 1,1-1-1,-1 1 1,0-1-1,0 0 1,3 1-1,7-1-1,1-1 0,0 0 0,0 0 0,-1-1 0,1-1 0,-1 0 0,0-1 0,0 0 0,0-1 0,0 0-1,-1-1 1,1 0 0,-2-1 0,1 0 0,-1-1 0,0 0 0,14-15 0,-10 9-3,-1 0 0,0-1-1,-1-1 1,0 0 0,-2 0 0,0-1-1,0-1 1,-2 0 0,0 0 0,10-36 0,-17 48-11,0 0 0,0 1 1,0-1-1,-1 0 1,1 0-1,-1 0 0,-1 0 1,1 1-1,-3-11 1,3 15 6,-1 0 0,1 0 0,-1-1 0,1 1 0,-1 0 0,0 0 0,0 0-1,1 0 1,-1 0 0,0 0 0,0 0 0,0 1 0,0-1 0,0 0 0,0 0 0,0 1 0,0-1 0,0 1 0,-2-2 0,0 2-1,1-1 0,-1 1 0,1 0-1,-1 0 1,1 0 0,-1 0-1,0 0 1,1 1 0,-1-1 0,1 1-1,-1-1 1,1 1 0,-3 1-1,-3 2-12,1 0-1,0 0 0,0 1 0,1 0 1,0 0-1,0 1 0,0 0 1,0 0-1,1 0 0,0 0 0,0 1 1,-4 8-1,-6 10 63,1 1-1,-10 30 1,19-43 5,0 0 0,1 0 0,1 0 0,0 1 0,1-1 0,1 1 1,0 0-1,0 0 0,2 0 0,1 17 0,0-28-36,-1 0 1,1 0-1,0 0 0,-1 0 1,1 0-1,0 0 0,1 0 1,-1-1-1,0 1 1,1-1-1,0 1 0,-1-1 1,1 0-1,0 0 1,0 0-1,0-1 0,1 1 1,-1-1-1,0 0 0,0 0 1,1 0-1,-1 0 1,4 0-1,42 5-1298,-46-7 751,1 1-1,0 0 1,0-1-1,0 0 1,0 0-1,-1 0 1,1 0-1,4-2 1,4-8-4814,-6-3-2969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0.286"/>
    </inkml:context>
    <inkml:brush xml:id="br0">
      <inkml:brushProperty name="width" value="0.025" units="cm"/>
      <inkml:brushProperty name="height" value="0.025" units="cm"/>
      <inkml:brushProperty name="color" value="#E71224"/>
    </inkml:brush>
  </inkml:definitions>
  <inkml:trace contextRef="#ctx0" brushRef="#br0">4 0 18962,'-4'3'1505,"4"2"-512,0 3-961,2-3-512,5 0-2947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8.015"/>
    </inkml:context>
    <inkml:brush xml:id="br0">
      <inkml:brushProperty name="width" value="0.05" units="cm"/>
      <inkml:brushProperty name="height" value="0.05" units="cm"/>
    </inkml:brush>
  </inkml:definitions>
  <inkml:trace contextRef="#ctx0" brushRef="#br0">16 2 18076,'-3'-2'2368,"-1"2"-1503,0 0-401,-1 3 1776,5 0-1576,2 1-568,6 5-1096,2 0 1184,8 2-416,0-1-176,9 3-184</inkml:trace>
  <inkml:trace contextRef="#ctx0" brushRef="#br0" timeOffset="1">201 162 25830,'-5'1'61,"1"0"0,-1 0 1,0 0-1,1 0 1,-1 1-1,1 0 0,0 0 1,-1 0-1,1 0 1,0 1-1,0-1 1,0 1-1,1 0 0,-1 0 1,1 1-1,0-1 1,-1 1-1,-3 7 0,7-11-77,-1 1 0,1 0 0,0 0 0,0-1 0,0 1 0,0 0 0,0 0 0,0 0 0,0-1 0,0 1 0,0 0 0,1 0 0,-1 0 0,0-1 0,0 1 0,1 0 0,-1-1 0,0 1 0,1 0 0,-1-1 0,1 1 0,-1 0 0,1-1 0,-1 1 0,1-1 0,-1 1-1,1 0 1,0-1 0,-1 0 0,2 1 0,24 13-411,-22-12 365,17 3-239,-17-4 245,0 0 0,0-1 1,0 1-1,0 1 0,0-1 1,-1 1-1,1-1 0,-1 1 0,1 0 1,-1 1-1,1-1 0,-1 0 1,0 1-1,5 5 0,8 11-345,20 29-1,-35-47 405,-1 0 0,1 0 0,0 0 0,-1 0 0,1 0 0,-1 0 0,1 0 0,-1 0 0,0 0-1,1 0 1,-1 0 0,0 0 0,0 0 0,1 0 0,-1 0 0,0 0 0,0 0 0,0 1 0,0-1-1,-1 1 1,-9 5 240,6-5-174,-3 2 50,0 0 0,-1 0 0,0-1 0,1 0 0,-1 0 0,-1-1 0,1 0 0,0 0 0,0-1 0,-1 0 0,1 0 0,-1-1 0,1 0 0,0 0 0,-16-4 0,23 4-180,-1-1 0,1 1 0,-1-1 1,1 0-1,0 1 0,0-1 0,-1 0 0,1 0 0,0 0 1,0 0-1,0 0 0,0 0 0,0 0 0,0 0 0,0 0 1,0-1-1,1 1 0,-1 0 0,0-1 0,1 1 0,-1 0 1,1-1-1,-1 1 0,1 0 0,0-1 0,0 1 0,0-1 1,-1 1-1,1-1 0,1 1 0,-1-1 0,0 1 0,0-1 1,1-1-1,0-2-76,0 0 1,1 1-1,0-1 1,0 1-1,0 0 1,0-1-1,0 1 1,1 0-1,6-6 1,17-15-672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2.916"/>
    </inkml:context>
    <inkml:brush xml:id="br0">
      <inkml:brushProperty name="width" value="0.025" units="cm"/>
      <inkml:brushProperty name="height" value="0.025" units="cm"/>
      <inkml:brushProperty name="color" value="#E71224"/>
    </inkml:brush>
  </inkml:definitions>
  <inkml:trace contextRef="#ctx0" brushRef="#br0">0 86 3171,'0'0'19955,"55"-23"-19379,-14 15-287,-1-1-225,4-2 0,-2 2-32,-3 3-32,-10 1-256,-3 3-962,-8 1-1536,-3-2-3044,-2-6-5636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8.386"/>
    </inkml:context>
    <inkml:brush xml:id="br0">
      <inkml:brushProperty name="width" value="0.025" units="cm"/>
      <inkml:brushProperty name="height" value="0.025" units="cm"/>
      <inkml:brushProperty name="color" value="#E71224"/>
    </inkml:brush>
  </inkml:definitions>
  <inkml:trace contextRef="#ctx0" brushRef="#br0">1 264 3171,'0'0'21204,"9"-1"-19901,2-1-1200,0-1 0,0-1 1,0 0-1,0 0 0,-1-1 0,1 0 1,-1-1-1,0 0 0,-1-1 1,0 0-1,15-15 0,1-1-58,-2-2 0,0 0 1,20-32-1,-41 55-33,1-2 6,0 1 0,0-1 0,-1 0 0,0 0 1,0 0-1,0 0 0,0 0 0,-1 0 0,1-1 0,-1 1 0,1-6 0,-2 9 68,-2 4-108,1 1 0,-1 0 0,1-1 0,0 1 0,1 0 0,-1 0 0,1 0 0,-1 4 0,-1 10-21,-3 4 17,2-1-1,0 1 0,1 0 1,2-1-1,0 1 0,5 32 1,3-29-2269,0-10-4256,-2-10-1019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8.743"/>
    </inkml:context>
    <inkml:brush xml:id="br0">
      <inkml:brushProperty name="width" value="0.025" units="cm"/>
      <inkml:brushProperty name="height" value="0.025" units="cm"/>
      <inkml:brushProperty name="color" value="#E71224"/>
    </inkml:brush>
  </inkml:definitions>
  <inkml:trace contextRef="#ctx0" brushRef="#br0">0 16 3491,'0'0'22037,"63"5"-21236,-27-5-545,3-5-192,1-2 0,-3 3-256,-4 0-833,-8 3-865,-4 1-320,-7 0-1025,-5 0-1665,-3 0-1571</inkml:trace>
  <inkml:trace contextRef="#ctx0" brushRef="#br0" timeOffset="1">108 96 8680,'0'0'14067,"7"-1"-13138,7-1-514,-5 0-266,-1 0-1,1 1 1,-1 0-1,1 0 0,0 1 1,-1 0-1,1 1 0,15 2 1,-23-2-141,0 0 0,0 0 0,0 0 0,-1-1 0,1 1 0,0 0 0,-1 0 0,1 0 0,-1 0 1,1 0-1,-1 0 0,1 1 0,-1-1 0,0 0 0,1 0 0,-1 0 0,0 0 0,0 0 0,0 0 0,0 1 0,0-1 1,0 0-1,0 0 0,-1 0 0,1 0 0,0 0 0,0 1 0,-1 0 0,-15 31 420,-6-9-6,-1-1 0,-1-1 0,-1-1 1,-1-2-1,-42 26 0,43-29-217,34-21-599,0 1 1,1 1-1,-1 0 0,0 0 0,1 0 0,0 1 0,0 1 0,16-1 1,-22 7 288,-3-4 147,0 1-1,0-1 1,-1 0-1,1 0 1,0 1-1,1-1 1,-1 0-1,0 0 1,0 0-1,0 0 1,1 0-1,-1-1 0,0 1 1,3 1-1,6-1 114,1 0-1,-1-1 0,0 0 0,1 0 1,-1-1-1,19-4 0,-23 3-136,0 1-1,-1-1 0,1 0 1,-1 0-1,0-1 1,0 1-1,0-1 1,0 0-1,0-1 1,-1 1-1,1-1 0,-1 0 1,7-8-1,-5-8-1050,-7 5-3476,1 6-1319,0-4-7972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20.267"/>
    </inkml:context>
    <inkml:brush xml:id="br0">
      <inkml:brushProperty name="width" value="0.025" units="cm"/>
      <inkml:brushProperty name="height" value="0.025" units="cm"/>
      <inkml:brushProperty name="color" value="#E71224"/>
    </inkml:brush>
  </inkml:definitions>
  <inkml:trace contextRef="#ctx0" brushRef="#br0">1197 47 5926,'-15'-1'3427,"-52"0"-3080,-125 13 0,125-4-523,-79-2 1,97-6 25,0 2 0,0 3 0,-95 20 1,109-14 191,-1 1 1,2 2-1,-45 25 1,60-28 28,0 1 0,0 0 0,1 2 0,1 0 0,0 1 0,-28 33 0,35-34-48,1 1 0,1 0 0,0 0 0,1 1 0,0 0 0,1 0 0,1 0 0,-4 27 0,3-11 6,3-1 1,0 1 0,4 54 0,0-76-29,0-1 1,1 1 0,0-1 0,0 1 0,1-1 0,1 0 0,-1 0 0,1-1 0,1 1-1,0-1 1,10 14 0,-5-9 8,1-1-1,1 0 1,0-1-1,1 0 1,0-1-1,20 11 1,-5-5 27,1-1 0,0-2-1,1-1 1,0-2 0,1 0 0,50 7 0,20-7 97,1-4 0,190-15 1,-51-1-154,141-6-15,-300 7 59,0-4 1,126-37 0,-123 24 38,-2-3 0,-1-4 0,117-66 0,-190 94-33,-1 0 0,0-1 0,0 0 0,0 0 0,-1-1-1,0 0 1,-1 0 0,10-12 0,-14 15 77,0 0 0,0 0 0,0 0 0,0-1 0,-1 1 0,0 0 0,0-1 0,0 1 0,0-1 0,-1 1 0,1-1 0,-1 0 0,0 1 0,-1-1 0,1 1 0,-1-1 0,0 1 0,0-1 0,0 1 0,-4-8 0,-9-20 16,-2 0 0,-1 0 0,-1 2 0,-2 0 0,-1 1 0,-1 1 0,-2 1 0,0 1 0,-2 1 0,-1 1 0,-58-39 0,56 45-259,0 1 0,-1 1 0,-1 1 0,-1 2 0,1 1 0,-2 2 0,0 1 0,0 1 0,0 2 0,-1 2 0,0 0 0,-58 3 0,51 6-396,0 1-1,1 1 0,0 3 1,-56 20-1,-47 25-1913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7.540"/>
    </inkml:context>
    <inkml:brush xml:id="br0">
      <inkml:brushProperty name="width" value="0.025" units="cm"/>
      <inkml:brushProperty name="height" value="0.025" units="cm"/>
      <inkml:brushProperty name="color" value="#E71224"/>
    </inkml:brush>
  </inkml:definitions>
  <inkml:trace contextRef="#ctx0" brushRef="#br0">72 191 3395,'0'0'1810,"-6"-10"5,-26-66 958,2-14 5894,26 76-5829,6 21-945,8 24-1237,8 5-299,2 0 1,2-2 0,1 0-1,1-2 1,43 44 0,-64-72-443,0-1 0,0-1 1,1 1-1,-1 0 1,1-1-1,0 0 0,-1 0 1,1 0-1,0 0 1,1 0-1,-1-1 0,6 1 1,-27-15-9776,0 5 4724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7.886"/>
    </inkml:context>
    <inkml:brush xml:id="br0">
      <inkml:brushProperty name="width" value="0.025" units="cm"/>
      <inkml:brushProperty name="height" value="0.025" units="cm"/>
      <inkml:brushProperty name="color" value="#E71224"/>
    </inkml:brush>
  </inkml:definitions>
  <inkml:trace contextRef="#ctx0" brushRef="#br0">55 365 10154,'0'0'3811,"-8"1"-1990,-2 2-1173,-27 3 3001,41-26-1765,10-4-1031,0 1 0,2 0-1,0 2 1,23-24-1,-33 39-833,19-22-26,47-56-540,-29 26-4125,-28 27-4585,-11 19 1174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8.278"/>
    </inkml:context>
    <inkml:brush xml:id="br0">
      <inkml:brushProperty name="width" value="0.025" units="cm"/>
      <inkml:brushProperty name="height" value="0.025" units="cm"/>
      <inkml:brushProperty name="color" value="#E71224"/>
    </inkml:brush>
  </inkml:definitions>
  <inkml:trace contextRef="#ctx0" brushRef="#br0">0 215 16560,'0'0'4196,"10"-4"-3540,-5 2-586,1-1 0,0 0 0,-1-1 0,1 1-1,-1-1 1,0 0 0,0 0 0,0-1 0,-1 0 0,6-6-1,-1-2-2,1-1 0,-2 0 0,12-25 0,17-42 34,-37 82-90,0-1-1,0 0 1,0 0-1,0 0 1,0 0-1,0 0 1,0 0-1,0 0 0,0 1 1,1-1-1,-1 0 1,0 0-1,0 0 1,0 0-1,0 0 1,0 0-1,0 0 1,0 0-1,0 0 0,1 0 1,-1 0-1,0 0 1,0 0-1,0 1 1,0-1-1,0 0 1,0 0-1,1 0 1,-1 0-1,0 0 0,0 0 1,0 0-1,0 0 1,0 0-1,0-1 1,1 1-1,-1 0 1,0 0-1,0 0 1,0 0-1,0 0 1,0 0-1,0 0 0,0 0 1,1 0-1,-1 0 1,0 0-1,0 0 1,0 0-1,0-1 1,0 1-1,0 0 1,0 0-1,0 0 0,0 0 1,0 0-1,0 0 1,0 0-1,0-1 1,0 1-1,1 0 1,-1 0-1,0 0 1,0 0-1,0 0 0,0 0 1,0-1-1,0 1 1,-1 0-1,4 16 385,-2 27-190,-1-40-202,0-3-3,0 17 4,0 0 0,0 1 0,2-1 0,0 0 0,1 0 0,0 0 0,8 20 0,-10-36-67,-1 0 1,0-1-1,0 1 1,1 0-1,-1 0 1,0-1-1,1 1 1,-1 0-1,0-1 1,1 1-1,-1 0 0,1-1 1,0 1-1,-1-1 1,1 1-1,-1-1 1,1 1-1,0-1 1,-1 1-1,1-1 1,0 0-1,-1 1 0,1-1 1,0 0-1,0 0 1,-1 1-1,2-1 1,9-16-3008,-3-34-4024,-3 7-2377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8.620"/>
    </inkml:context>
    <inkml:brush xml:id="br0">
      <inkml:brushProperty name="width" value="0.025" units="cm"/>
      <inkml:brushProperty name="height" value="0.025" units="cm"/>
      <inkml:brushProperty name="color" value="#E71224"/>
    </inkml:brush>
  </inkml:definitions>
  <inkml:trace contextRef="#ctx0" brushRef="#br0">1 0 15663,'0'0'7692,"3"8"-7024,6 18-293,1 4-264,1 0 0,1-1-1,2 0 1,23 35 0,-35-62-328,0 1 0,0-1 0,0 0 1,0 0-1,1 0 0,-1-1 0,1 1 1,-1 0-1,1-1 0,-1 0 0,5 2 1,18 3-8458,-22-6 3965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8.964"/>
    </inkml:context>
    <inkml:brush xml:id="br0">
      <inkml:brushProperty name="width" value="0.025" units="cm"/>
      <inkml:brushProperty name="height" value="0.025" units="cm"/>
      <inkml:brushProperty name="color" value="#E71224"/>
    </inkml:brush>
  </inkml:definitions>
  <inkml:trace contextRef="#ctx0" brushRef="#br0">1 190 15503,'0'0'7815,"36"-67"-6790,-6 41-609,5 0-352,-1 3-31,-2 3-386,2 6-1120,-4 4-769,-8 6-1442,-9 4-1729,-8 0-2210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9.357"/>
    </inkml:context>
    <inkml:brush xml:id="br0">
      <inkml:brushProperty name="width" value="0.025" units="cm"/>
      <inkml:brushProperty name="height" value="0.025" units="cm"/>
      <inkml:brushProperty name="color" value="#E71224"/>
    </inkml:brush>
  </inkml:definitions>
  <inkml:trace contextRef="#ctx0" brushRef="#br0">2 73 15535,'0'0'7046,"3"-9"-5828,13-31-290,-15 39-903,0-1-1,0 0 1,1 1-1,-1-1 1,0 1-1,1-1 1,-1 1-1,1-1 1,0 1-1,-1 0 1,1 0-1,0 0 1,0 0-1,0 0 1,0 1-1,0-1 0,0 0 1,0 1-1,0-1 1,0 1-1,0 0 1,0 0-1,0 0 1,0 0-1,0 0 1,0 0-1,0 0 1,0 1-1,0-1 1,0 1-1,0 0 1,0-1-1,0 1 1,0 0-1,0 0 1,-1 0-1,1 0 0,0 1 1,-1-1-1,1 0 1,-1 1-1,1-1 1,-1 1-1,1-1 1,-1 1-1,0 0 1,0-1-1,0 1 1,0 0-1,0 0 1,-1 0-1,2 4 1,-1 0 41,0 1 0,-1-1 0,0 0 0,0 1 0,0-1 0,-1 1 1,0-1-1,0 0 0,-1 1 0,-4 9 0,6-13-28,-1-1 0,0 0 0,0 0 0,0 1 0,0-1 0,-1 0 0,1 0 0,-1 0 0,1 0 0,-1-1 0,0 1 0,1 0 0,-1-1 0,0 1 0,0-1 0,0 1 0,0-1 0,-1 0 0,1 0 0,0 0 0,0 0 0,-1 0 0,1-1 0,0 1 0,-1-1 0,1 0 0,-1 1 0,1-1 0,-1 0 0,-4-1 0,7 1-42,-1-1-1,1 1 0,-1 0 0,1-1 0,-1 1 0,1-1 1,-1 1-1,1-1 0,-1 1 0,1-1 0,0 1 0,-1-1 1,1 1-1,0-1 0,-1 0 0,1 1 0,0-1 0,0 1 1,0-1-1,-1 0 0,1 1 0,0-1 0,0 0 0,0 1 1,0-1-1,0 0 0,0 1 0,1-1 0,-1 0 0,0 0 1,9-22-210,-4 20 140,-1 0-1,1 1 0,0 0 0,0-1 0,0 1 1,0 1-1,1-1 0,-1 1 0,0 0 1,1 0-1,-1 1 0,0 0 0,10 0 0,-12 0 61,-1 0-1,0 0 0,0 0 0,0 0 0,1 1 0,-1-1 1,0 1-1,0-1 0,0 1 0,0 0 0,0 0 1,0 0-1,0 0 0,0 0 0,0 0 0,0 1 1,0-1-1,-1 1 0,1-1 0,0 1 0,-1-1 1,0 1-1,1 0 0,-1 0 0,0 0 0,0 0 1,0 0-1,0 0 0,0 0 0,-1 0 0,1 0 0,0 0 1,-1 1-1,0-1 0,1 3 0,-2 0 196,1 0 0,-1 0 1,0-1-1,0 1 0,-1 0 0,1 0 0,-1-1 0,0 1 0,0-1 0,-1 0 0,1 1 0,-1-1 0,0 0 0,0 0 0,0-1 1,-1 1-1,1-1 0,-1 0 0,0 1 0,0-2 0,0 1 0,0 0 0,-6 2 0,-5 2-461,-1 0-1,0 0 1,-1-2 0,-19 5-1,28-8-1136,68-27-4704,-20 4-2139,-40 21 8163,31-17-10697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5.633"/>
    </inkml:context>
    <inkml:brush xml:id="br0">
      <inkml:brushProperty name="width" value="0.05" units="cm"/>
      <inkml:brushProperty name="height" value="0.05" units="cm"/>
    </inkml:brush>
  </inkml:definitions>
  <inkml:trace contextRef="#ctx0" brushRef="#br0">43 206 15219,'0'-4'91,"1"1"0,0-1-1,0 1 1,1-1-1,-1 1 1,1 0 0,0 0-1,-1-1 1,2 1 0,-1 0-1,0 0 1,0 1 0,1-1-1,0 0 1,-1 1 0,7-4-1,5-4 50,0 1-1,22-10 1,-29 16-14,38-20 305,0 3 0,2 1 0,94-23 0,-134 40-386,0 1 0,0 0 0,0 1 0,0 0 0,0 0 0,0 0 0,1 1 0,-1 0-1,10 3 1,-15-4-35,-1 1 0,1 0 0,0-1 0,-1 1 0,1 0 0,0 0 0,-1 0 0,1 1 0,-1-1 0,0 0 0,1 0 0,-1 1 0,0-1 0,0 1 0,0-1 0,2 4 0,-2-3-7,-1 1 1,1-1 0,-1 1-1,1-1 1,-1 1 0,0 0 0,0-1-1,0 1 1,0-1 0,0 1-1,-1-1 1,1 1 0,-1-1-1,0 1 1,-2 3 0,-4 11 8,-1 0 0,-1-1 0,0-1 0,-18 23 1,-54 58 69,54-66-38,-45 50 60,-71 84 90,115-128-128,2 0 1,-39 72 0,60-98-58,1 0-1,-1 1 0,2-1 0,-1 1 0,1 0 1,1 0-1,-2 13 0,4-21-9,0 1 0,0 0 0,0 0 0,0-1-1,1 1 1,0 0 0,-1-1 0,1 1 0,1 0 0,-1-1 0,0 1-1,1-1 1,0 0 0,-1 0 0,1 1 0,1-1 0,-1 0 0,0-1-1,1 1 1,-1 0 0,1-1 0,0 1 0,0-1 0,6 4 0,2-1-2,0 0 0,1-1 0,0 0-1,-1 0 1,2-2 0,-1 1 0,0-1 0,0-1 0,1 0 0,12-2 0,19-1-9,62-11 0,-58 6-171,-1-3 0,0-2 0,59-22 0,-101 32 155,0 0 0,0-1 0,0 1 0,0-1 0,-1 0 0,1 0 0,-1 0 0,0-1 0,5-4 0,-5-4-168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8.595"/>
    </inkml:context>
    <inkml:brush xml:id="br0">
      <inkml:brushProperty name="width" value="0.05" units="cm"/>
      <inkml:brushProperty name="height" value="0.05" units="cm"/>
    </inkml:brush>
  </inkml:definitions>
  <inkml:trace contextRef="#ctx0" brushRef="#br0">62 1 26542,'-7'11'56,"-5"9"-72,-2 0 40,5-1-24,2-2 16,1-3-16,2 15 8,1 1 0,9-8-8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9.759"/>
    </inkml:context>
    <inkml:brush xml:id="br0">
      <inkml:brushProperty name="width" value="0.025" units="cm"/>
      <inkml:brushProperty name="height" value="0.025" units="cm"/>
      <inkml:brushProperty name="color" value="#E71224"/>
    </inkml:brush>
  </inkml:definitions>
  <inkml:trace contextRef="#ctx0" brushRef="#br0">1 1 23190,'0'0'7303,"20"1"-28123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0.151"/>
    </inkml:context>
    <inkml:brush xml:id="br0">
      <inkml:brushProperty name="width" value="0.025" units="cm"/>
      <inkml:brushProperty name="height" value="0.025" units="cm"/>
      <inkml:brushProperty name="color" value="#E71224"/>
    </inkml:brush>
  </inkml:definitions>
  <inkml:trace contextRef="#ctx0" brushRef="#br0">0 0 7847,'0'0'15695,"11"10"-14814,41 36 83,88 59-1,-95-78-953,-16-10-125,-2 0-1,49 41 1,-75-57-70,0 0 0,0-1 0,0 1-1,0 0 1,0 0 0,0 0 0,-1 0 0,1 0 0,0-1 0,-1 1 0,1 0-1,-1 0 1,1 1 0,-1-1 0,1 0 0,-1 0 0,0 0 0,1 0 0,-1 0-1,0 0 1,0 1 0,0-1 0,0 0 0,0 0 0,0 0 0,-1 2 0,1-1-279,-1-1 1,0 0 0,0 0 0,-1 0-1,1 0 1,0 0 0,0 0 0,0 0 0,-1 0-1,1 0 1,0-1 0,-1 1 0,1 0-1,-1-1 1,1 0 0,-1 1 0,1-1-1,-3 1 1,-19 3-5473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0.506"/>
    </inkml:context>
    <inkml:brush xml:id="br0">
      <inkml:brushProperty name="width" value="0.025" units="cm"/>
      <inkml:brushProperty name="height" value="0.025" units="cm"/>
      <inkml:brushProperty name="color" value="#E71224"/>
    </inkml:brush>
  </inkml:definitions>
  <inkml:trace contextRef="#ctx0" brushRef="#br0">0 385 12492,'0'0'13036,"15"-56"-11594,14 28-65,4-7-352,4 0-641,-2 0-320,-1 3-32,-2 2-416,-9 3-417,-8 2-288,-4 2-1121,-7 2-1281,-4 0-2115,0 4-6661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1.038"/>
    </inkml:context>
    <inkml:brush xml:id="br0">
      <inkml:brushProperty name="width" value="0.025" units="cm"/>
      <inkml:brushProperty name="height" value="0.025" units="cm"/>
      <inkml:brushProperty name="color" value="#E71224"/>
    </inkml:brush>
  </inkml:definitions>
  <inkml:trace contextRef="#ctx0" brushRef="#br0">10 170 10602,'0'0'2285,"-2"-8"512,0 4-2436,1-1 1,0 0-1,0 1 0,0-1 0,0 1 1,1-1-1,0 0 0,0 0 0,0 1 0,1-1 1,-1 0-1,1 1 0,0-1 0,0 1 1,1-1-1,-1 1 0,1 0 0,0-1 1,1 1-1,-1 0 0,0 0 0,1 0 0,0 1 1,0-1-1,0 1 0,5-5 0,-2 4-231,0-1-1,0 1 1,0 0-1,0 0 1,1 1-1,0 0 1,-1 0-1,1 1 0,0 0 1,1 0-1,-1 0 1,0 1-1,0 0 1,1 0-1,13 2 1,-20-1-118,1 1 0,0 0 0,-1-1 1,1 1-1,-1 0 0,1 0 0,-1 0 0,0 0 1,1 0-1,-1 1 0,0-1 0,0 0 0,0 1 1,0-1-1,0 0 0,0 1 0,0-1 0,-1 1 1,1 0-1,0-1 0,-1 1 0,1 0 0,-1-1 1,0 1-1,1 0 0,-1-1 0,0 1 1,0 0-1,0 0 0,0-1 0,-1 1 0,1 0 1,-1 2-1,0 4 60,0 0 1,0-1 0,0 1-1,-1-1 1,-1 1 0,-4 10-1,-35 48 916,70-66-1031,-12-4-135,0 0 0,-1-1 0,30-14 0,10-3-3898,-46 19 1757,-1 0 0,1 1 0,0 1 0,13-2 0,-15 3-3052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1.411"/>
    </inkml:context>
    <inkml:brush xml:id="br0">
      <inkml:brushProperty name="width" value="0.025" units="cm"/>
      <inkml:brushProperty name="height" value="0.025" units="cm"/>
      <inkml:brushProperty name="color" value="#E71224"/>
    </inkml:brush>
  </inkml:definitions>
  <inkml:trace contextRef="#ctx0" brushRef="#br0">0 141 10762,'0'0'13837,"70"-58"-12620,-43 35-608,3 1-545,-1 4-192,-1 7-865,-5 4-1249,-4 5-1217,-5 2-2851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1.756"/>
    </inkml:context>
    <inkml:brush xml:id="br0">
      <inkml:brushProperty name="width" value="0.025" units="cm"/>
      <inkml:brushProperty name="height" value="0.025" units="cm"/>
      <inkml:brushProperty name="color" value="#E71224"/>
    </inkml:brush>
  </inkml:definitions>
  <inkml:trace contextRef="#ctx0" brushRef="#br0">0 99 16784,'0'0'5600,"7"-9"-3550,4-3-1320,0 1 0,24-20 1,-30 27-660,1 0 1,0 0-1,-1 0 1,1 1-1,0 0 0,1 0 1,-1 1-1,1 0 1,-1 0-1,1 0 1,9 0-1,-14 2-72,-1 0 1,0 0-1,0 0 1,0 0-1,0 0 1,0 0-1,1 1 1,-1-1-1,0 0 1,0 1-1,0-1 1,0 1-1,0-1 1,0 1-1,0 0 1,0-1-1,0 1 1,0 0-1,0 0 0,-1-1 1,1 1-1,0 0 1,-1 0-1,1 0 1,0 0-1,0 1 1,0 2 11,1-1 1,-1 1 0,0 0 0,0 0-1,-1 0 1,1-1 0,-1 1-1,0 5 1,0 3 93,-1-1-1,0 1 1,-1 0-1,-5 18 1,-10 13 697,16-41-745,1 0 0,-1 0 0,0-1 0,0 1 1,0 0-1,0-1 0,0 1 0,0-1 0,-1 1 0,1-1 0,0 1 1,-1-1-1,1 0 0,-1 0 0,0 0 0,1 0 0,-1 0 0,0 0 1,1 0-1,-3 0 0,-2-4 10,12-6-249,11-5-258,-15 12 410,0 1 1,0 0 0,0 0 0,1 0 0,-1 1 0,0-1-1,0 0 1,1 1 0,-1-1 0,1 1 0,-1 0 0,0 0-1,1 0 1,-1 0 0,1 1 0,-1-1 0,0 0 0,1 1-1,-1 0 1,0-1 0,1 1 0,-1 0 0,0 0 0,0 1-1,0-1 1,0 0 0,0 1 0,0-1 0,0 1 0,0-1-1,-1 1 1,1 0 0,-1 0 0,2 2 0,-2-1 82,0 0 0,0 0 0,0 0 1,-1 0-1,1 1 0,-1-1 0,0 0 1,0 0-1,0 0 0,0 0 0,-1 0 1,1 1-1,-1-1 0,0 0 0,0 0 0,0 0 1,0 0-1,0-1 0,-1 1 0,1 0 1,-1 0-1,0-1 0,0 1 0,0-1 1,0 0-1,-3 3 0,-4 5 111,-1-1 0,0-1 0,-1 1 0,1-2 0,-2 1 0,1-2 0,-1 1 1,0-2-1,0 1 0,0-2 0,-1 0 0,0 0 0,0-1 0,-14 1 0,27-4-269,0 0 0,-1 0 0,1 0 0,0 0 0,-1 0 0,1 0 1,0 0-1,0 0 0,-1 0 0,1 0 0,0 0 0,-1 0 0,1-1 0,0 1 0,0 0 0,-1 0 0,1 0 0,0 0 1,0-1-1,0 1 0,-1 0 0,1 0 0,0 0 0,0-1 0,0 1 0,0 0 0,-1 0 0,1-1 0,0 1 0,0 0 0,0-1 1,0 1-1,0 0 0,0 0 0,0-1 0,0 1 0,0 0 0,0-1 0,0 1 0,0 0 0,0 0 0,0-1 0,0 1 0,0 0 1,0-1-1,0 1 0,0 0 0,0 0 0,1-1 0,-1 1 0,0 0 0,0-1 0,9-15-8886,-8 14 7245,5-8-8450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2.486"/>
    </inkml:context>
    <inkml:brush xml:id="br0">
      <inkml:brushProperty name="width" value="0.025" units="cm"/>
      <inkml:brushProperty name="height" value="0.025" units="cm"/>
      <inkml:brushProperty name="color" value="#E71224"/>
    </inkml:brush>
  </inkml:definitions>
  <inkml:trace contextRef="#ctx0" brushRef="#br0">142 1 3299,'0'0'17862,"-2"11"-17258,-59 304 1646,12-73-2168,44-211-220,3-16 51,0 0-1,-1-1 0,-1 0 1,-8 23-1,11-51-10151,1-9 160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3.208"/>
    </inkml:context>
    <inkml:brush xml:id="br0">
      <inkml:brushProperty name="width" value="0.025" units="cm"/>
      <inkml:brushProperty name="height" value="0.025" units="cm"/>
      <inkml:brushProperty name="color" value="#E71224"/>
    </inkml:brush>
  </inkml:definitions>
  <inkml:trace contextRef="#ctx0" brushRef="#br0">0 374 11691,'0'0'8109,"9"-3"-6593,8-5-1276,-1 0 0,0-1 1,-1-1-1,0 0 0,0-1 0,-1 0 0,-1-2 0,0 1 0,-1-2 0,14-18 1,-8 9-55,-1-2 0,-1 0 0,-2-1 0,0 0 0,19-53 0,-28 52 428,-5 25-240,0 12-225,0 6-134,2-1 0,0 1 1,0-1-1,2 0 0,0 0 0,0 0 0,2-1 0,0 0 0,0 0 0,1 0 0,1 0 0,0-1 0,1-1 0,1 0 0,11 13 0,24 41-1731,-24-20-4853,-14-26-1316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3.759"/>
    </inkml:context>
    <inkml:brush xml:id="br0">
      <inkml:brushProperty name="width" value="0.025" units="cm"/>
      <inkml:brushProperty name="height" value="0.025" units="cm"/>
      <inkml:brushProperty name="color" value="#E71224"/>
    </inkml:brush>
  </inkml:definitions>
  <inkml:trace contextRef="#ctx0" brushRef="#br0">268 51 10602,'0'0'3086,"9"-8"303,1-2-2317,-7 6-617,1 0 0,-1 1 0,1-1 1,0 1-1,-1 0 0,1 0 0,1 0 0,5-2 0,-10 5-414,0-1-1,0 1 1,1 0-1,-1 0 1,0 0-1,0 0 1,0 0 0,0 0-1,0 0 1,0 0-1,0 0 1,1 0-1,-1 0 1,0 0 0,0 0-1,0 0 1,0 0-1,0 0 1,0 0-1,0 0 1,1 0 0,-1 0-1,0 0 1,0 0-1,0 0 1,0 0-1,0 1 1,0-1 0,0 0-1,0 0 1,0 0-1,1 0 1,-1 0-1,0 0 1,0 0 0,0 0-1,0 0 1,0 0-1,0 1 1,0-1-1,0 0 1,0 0 0,0 0-1,0 0 1,0 0-1,0 0 1,0 0-1,0 0 1,0 1 0,0-1-1,0 0 1,0 0-1,0 0 1,0 0-1,0 0 1,0 0-1,0 0 1,0 1 0,0-1-1,0 0 1,0 0-1,-3 13 603,-8 13-395,-256 372 1204,262-390-1404,-17 21-1873,22-29 1703,0 0 0,-1 1-1,1-1 1,0 0 0,-1 1 0,1-1 0,0 0-1,-1 0 1,1 1 0,0-1 0,-1 0 0,1 0-1,-1 0 1,1 0 0,0 1 0,-1-1 0,1 0-1,-1 0 1,1 0 0,0 0 0,-1 0-1,1 0 1,-1 0 0,1 0 0,-1 0 0,1 0-1,-1 0 1,1 0 0,0-1 0,-1 1 0,1 0-1,-1 0 1,1 0 0,0 0 0,-1-1 0,1 1-1,0 0 1,-1 0 0,1-1 0,0 1-1,-1 0 1,1-1 0,0 1 0,0 0 0,-1-1-1,1 1 1,0-1 0,0 1 0,0 0 0,-1-1-1,1 1 1,0-1 0,0 1 0,0 0-1,0-1 1,0 1 0,0-1 0,0 1 0,0-1-1,0 1 1,0-1 0,0 1 0,0-1 0,-4-25-6461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4.104"/>
    </inkml:context>
    <inkml:brush xml:id="br0">
      <inkml:brushProperty name="width" value="0.025" units="cm"/>
      <inkml:brushProperty name="height" value="0.025" units="cm"/>
      <inkml:brushProperty name="color" value="#E71224"/>
    </inkml:brush>
  </inkml:definitions>
  <inkml:trace contextRef="#ctx0" brushRef="#br0">0 0 16335,'0'0'5862,"61"57"-4325,-28-38-608,4-3-448,7-3-257,0-3-192,5-1 32,-3-3-544,-6-1-898,-5-3-800,-9-1-1505,-8-1-2851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9.907"/>
    </inkml:context>
    <inkml:brush xml:id="br0">
      <inkml:brushProperty name="width" value="0.05" units="cm"/>
      <inkml:brushProperty name="height" value="0.05" units="cm"/>
    </inkml:brush>
  </inkml:definitions>
  <inkml:trace contextRef="#ctx0" brushRef="#br0">6 115 19164,'-6'-4'2148,"6"9"-785,0-4-1282,1 0 0,-1 1 0,0-1-1,1 0 1,-1 0 0,1 0 0,-1 0 0,1 0-1,0 0 1,-1 0 0,1 0 0,0 0 0,1 1-1,0-1-56,0 0-1,1-1 0,-1 1 0,0 0 0,0-1 0,1 1 1,-1-1-1,1 0 0,-1 0 0,0 0 0,1 0 0,-1 0 0,0 0 1,1-1-1,-1 1 0,0-1 0,4-1 0,37-17 11,-41 18-26,26-15 56,39-29-1,1-1 221,-67 45-269,0 0 1,0 1-1,0-1 0,0 1 0,0-1 1,0 1-1,0 0 0,0-1 1,0 1-1,0 0 0,0 0 0,0-1 1,0 1-1,2 0 0,-3 1-9,1-1 0,-1 0 1,0 0-1,0 0 0,1 1 0,-1-1 0,0 0 0,0 0 0,1 0 0,-1 1 0,0-1 0,0 0 0,0 1 0,1-1 0,-1 0 0,0 1 0,0-1 0,0 0 1,0 0-1,0 1 0,0-1 0,0 0 0,0 1 0,0-1 0,0 0 0,0 1 0,0-1 0,0 0 0,0 1 0,-11 34 225,7-22-181,-2 5-226,2 0 0,1 0 0,-3 29 0,5-35 55,-1-14-65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4.462"/>
    </inkml:context>
    <inkml:brush xml:id="br0">
      <inkml:brushProperty name="width" value="0.025" units="cm"/>
      <inkml:brushProperty name="height" value="0.025" units="cm"/>
      <inkml:brushProperty name="color" value="#E71224"/>
    </inkml:brush>
  </inkml:definitions>
  <inkml:trace contextRef="#ctx0" brushRef="#br0">1 241 15855,'0'0'8792,"10"-4"-7772,-2 0-970,0 0-1,0 0 1,-1-1-1,0 0 1,0-1-1,0 1 1,-1-1 0,1-1-1,-2 1 1,1-1-1,-1 0 1,0 0-1,8-16 1,2-6 38,15-44 1,-15 34-47,-12 105-325,-7 63-283,4-128 436,0-1-1,0 0 1,0 1 0,0-1-1,0 1 1,0-1 0,0 0-1,0 1 1,0-1 0,0 1-1,0-1 1,0 0 0,0 1-1,1-1 1,-1 0 0,0 1 0,0-1-1,0 0 1,0 1 0,1-1-1,-1 0 1,0 1 0,0-1-1,1 0 1,-1 0 0,0 1-1,1-1 1,-1 0 0,0 0-1,1 1 1,-1-1 0,0 0-1,1 0 1,-1 0 0,0 0-1,1 0 1,-1 1 0,0-1-1,1 0 1,-1 0 0,1 0-1,-1 0 1,0 0 0,1 0-1,-1 0 1,0 0 0,1-1-1,-1 1 1,1 0 0,-1 0-1,0 0 1,1 0 0,-1 0 0,0-1-1,1 1 1,-1 0 0,0 0-1,1 0 1,-1-1 0,0 1-1,0 0 1,1-1 0,5-13-7269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4.806"/>
    </inkml:context>
    <inkml:brush xml:id="br0">
      <inkml:brushProperty name="width" value="0.025" units="cm"/>
      <inkml:brushProperty name="height" value="0.025" units="cm"/>
      <inkml:brushProperty name="color" value="#E71224"/>
    </inkml:brush>
  </inkml:definitions>
  <inkml:trace contextRef="#ctx0" brushRef="#br0">3 50 11755,'0'0'4623,"0"-8"-2338,0-34 603,0 68-2007,-1 28 1917,0-16-981,4 42 1,4-59-2373,1-13-2279,1-10-4449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5.197"/>
    </inkml:context>
    <inkml:brush xml:id="br0">
      <inkml:brushProperty name="width" value="0.025" units="cm"/>
      <inkml:brushProperty name="height" value="0.025" units="cm"/>
      <inkml:brushProperty name="color" value="#E71224"/>
    </inkml:brush>
  </inkml:definitions>
  <inkml:trace contextRef="#ctx0" brushRef="#br0">1 103 15278,'0'0'8232,"75"-31"-6470,-42 14-961,4 0-577,1 2-192,-3 4-96,-9 3-1089,-4 5-1025,-9 3-1057,-8 0-2114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5.539"/>
    </inkml:context>
    <inkml:brush xml:id="br0">
      <inkml:brushProperty name="width" value="0.025" units="cm"/>
      <inkml:brushProperty name="height" value="0.025" units="cm"/>
      <inkml:brushProperty name="color" value="#E71224"/>
    </inkml:brush>
  </inkml:definitions>
  <inkml:trace contextRef="#ctx0" brushRef="#br0">0 26 10762,'0'0'11649,"11"-3"-10555,0 0-895,-1-1 110,1 0-1,-1 1 1,1 1 0,0-1 0,0 2 0,-1 0-1,20 0 1,-29 1-300,-1 0 0,1 0 1,-1 0-1,0 1 0,1-1 0,-1 0 0,0 0 0,1 0 1,-1 1-1,1-1 0,-1 0 0,0 0 0,0 1 0,1-1 1,-1 0-1,0 1 0,1-1 0,-1 0 0,0 1 0,0-1 1,0 0-1,1 1 0,-1-1 0,0 1 0,0-1 1,0 0-1,0 1 0,0-1 0,0 1 0,0-1 0,0 0 1,0 1-1,0 0 0,-5 20 493,-14 13 93,7-17-513,9-14-89,0 1 0,0-1 1,1 1-1,-1 0 0,1 0 1,0 0-1,0 1 0,0-1 1,1 0-1,-1 1 0,1-1 1,-1 8-1,2-12 1,1 1 0,-1-1 0,0 1 0,0-1-1,1 1 1,-1-1 0,1 1 0,-1-1 0,0 1 0,1-1 0,-1 1 0,1-1-1,-1 0 1,1 1 0,-1-1 0,1 0 0,-1 0 0,1 1 0,-1-1-1,1 0 1,0 0 0,-1 0 0,1 0 0,-1 0 0,1 0 0,0 0 0,-1 0-1,1 0 1,0 0 0,26 0-399,-20 0 71,52-4-4156,-20-6-2840,-4-3-3854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5.867"/>
    </inkml:context>
    <inkml:brush xml:id="br0">
      <inkml:brushProperty name="width" value="0.025" units="cm"/>
      <inkml:brushProperty name="height" value="0.025" units="cm"/>
      <inkml:brushProperty name="color" value="#E71224"/>
    </inkml:brush>
  </inkml:definitions>
  <inkml:trace contextRef="#ctx0" brushRef="#br0">0 47 11179,'0'0'20211,"37"-29"-24631,-28 19-1346,-9 3-6117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6.206"/>
    </inkml:context>
    <inkml:brush xml:id="br0">
      <inkml:brushProperty name="width" value="0.025" units="cm"/>
      <inkml:brushProperty name="height" value="0.025" units="cm"/>
      <inkml:brushProperty name="color" value="#E71224"/>
    </inkml:brush>
  </inkml:definitions>
  <inkml:trace contextRef="#ctx0" brushRef="#br0">245 0 16239,'0'0'13608,"-5"12"-13571,-119 312-111,121-315-540,-7 19 121,4-18-2182,0-10-3494,0-9 1428</inkml:trace>
  <inkml:trace contextRef="#ctx0" brushRef="#br0" timeOffset="1">1 137 18898,'0'0'7591,"73"33"-6566,-38-22-609,5 0-191,4 2-129,-7-2-64,-2 2-769,-6-2-1089,-1-1-1313,-10-5-608,-3 0-3204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7.165"/>
    </inkml:context>
    <inkml:brush xml:id="br0">
      <inkml:brushProperty name="width" value="0.025" units="cm"/>
      <inkml:brushProperty name="height" value="0.025" units="cm"/>
      <inkml:brushProperty name="color" value="#E71224"/>
    </inkml:brush>
  </inkml:definitions>
  <inkml:trace contextRef="#ctx0" brushRef="#br0">0 384 7207,'0'0'18076,"3"-11"-17254,7-22-352,1 2 0,30-57 0,-25 56-359,-1-1-1,-1 0 1,15-58-1,-26 60 252,-3 30-129,-1 20-129,1 8-420,2 49-2548,-2-72 2629,1 1 1,0-1-1,0 0 0,0 0 1,1-1-1,-1 1 1,1 0-1,0 0 0,0-1 1,0 1-1,1-1 0,-1 1 1,1-1-1,0 0 1,4 4-1,4-2-4773,-2-4-2321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7.636"/>
    </inkml:context>
    <inkml:brush xml:id="br0">
      <inkml:brushProperty name="width" value="0.025" units="cm"/>
      <inkml:brushProperty name="height" value="0.025" units="cm"/>
      <inkml:brushProperty name="color" value="#E71224"/>
    </inkml:brush>
  </inkml:definitions>
  <inkml:trace contextRef="#ctx0" brushRef="#br0">0 152 11691,'0'0'15524,"7"-10"-15017,-1 1-436,1 0 0,0 0 0,1 1 0,0 0 0,0 0 0,1 1 0,0 0 0,0 0 0,18-9 0,0 3-681,0 0 0,53-15-1,-78 28 456,0 0-842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8.042"/>
    </inkml:context>
    <inkml:brush xml:id="br0">
      <inkml:brushProperty name="width" value="0.025" units="cm"/>
      <inkml:brushProperty name="height" value="0.025" units="cm"/>
      <inkml:brushProperty name="color" value="#E71224"/>
    </inkml:brush>
  </inkml:definitions>
  <inkml:trace contextRef="#ctx0" brushRef="#br0">42 0 10282,'0'0'11568,"35"0"-7078,-34 0-4462,1 0 0,-1 0 1,0 0-1,1 0 0,-1 0 1,0 1-1,0-1 1,1 0-1,-1 0 0,0 1 1,0-1-1,0 1 0,1-1 1,-1 1-1,0 0 1,0-1-1,0 1 0,0 0 1,0 0-1,0 0 0,0 0 1,-1 0-1,1 0 1,0 0-1,0 0 0,-1 0 1,1 0-1,-1 0 0,1 0 1,-1 1-1,1-1 0,-1 0 1,0 0-1,1 1 1,-1-1-1,0 0 0,0 0 1,0 1-1,0-1 0,0 0 1,0 0-1,-1 2 1,1 2 15,-1-1 1,0 1 0,0-1 0,-1 0 0,1 0 0,-1 1 0,0-1 0,0 0-1,0 0 1,-4 5 0,-83 81 1066,122-90-1266,42-18 318,-11 1-2108,-21 10-4163,-27 7-1078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8.788"/>
    </inkml:context>
    <inkml:brush xml:id="br0">
      <inkml:brushProperty name="width" value="0.025" units="cm"/>
      <inkml:brushProperty name="height" value="0.025" units="cm"/>
      <inkml:brushProperty name="color" value="#E71224"/>
    </inkml:brush>
  </inkml:definitions>
  <inkml:trace contextRef="#ctx0" brushRef="#br0">1 73 14125,'0'0'9743,"11"-10"-8024,-3 3-1425,-3 2-69,0-1 0,1 1 0,-1 1 0,1-1 0,0 1-1,0 0 1,1 0 0,-1 1 0,1 0 0,0 0 0,0 0 0,0 1 0,14-2 0,-21 4-217,0 0 0,1 0 0,-1 0-1,1 0 1,-1 0 0,0 0 0,1 0 0,-1 0 0,0 0-1,1 0 1,-1 0 0,0 1 0,1-1 0,-1 0 0,0 0-1,1 0 1,-1 1 0,0-1 0,0 0 0,1 0-1,-1 1 1,0-1 0,0 0 0,1 1 0,-1-1 0,0 0-1,0 0 1,0 1 0,0-1 0,0 1 0,1-1 0,-1 0-1,0 1 1,0-1 0,0 0 0,0 1 0,-4 20 447,-13 17 177,-14 2-334,25-33-234,1-1 1,0 1-1,0-1 0,0 1 0,1 1 0,0-1 1,-4 10-1,8-17-64,1 1-1,-1-1 1,0 1 0,0-1-1,0 1 1,1-1 0,-1 1-1,0-1 1,0 1 0,1-1-1,-1 1 1,0-1 0,1 0-1,-1 1 1,0-1 0,1 1-1,-1-1 1,1 0 0,-1 0-1,1 1 1,-1-1 0,1 0-1,-1 0 1,1 0 0,-1 1-1,1-1 1,-1 0 0,1 0-1,-1 0 1,1 0 0,-1 0-1,1 0 1,-1 0 0,1 0-1,-1 0 1,1 0 0,0-1-1,29 1 77,-26-1-70,14-1-261,-1 0 0,0-1 0,1-1 0,19-8 0,29-18-6541,-36 9-2071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1.681"/>
    </inkml:context>
    <inkml:brush xml:id="br0">
      <inkml:brushProperty name="width" value="0.05" units="cm"/>
      <inkml:brushProperty name="height" value="0.05" units="cm"/>
    </inkml:brush>
  </inkml:definitions>
  <inkml:trace contextRef="#ctx0" brushRef="#br0">2 117 13363,'0'1'104,"-1"-1"1,1 1-1,0 0 1,0 0 0,-1-1-1,1 1 1,0 0-1,0 0 1,0 0-1,0 0 1,0-1-1,0 1 1,0 0-1,0 0 1,1 0-1,-1-1 1,0 1 0,0 0-1,1 0 1,-1-1-1,0 1 1,1 0-1,-1 0 1,0-1-1,1 1 1,-1-1-1,2 2 1,0-1 94,0 1-1,0-1 1,0 0 0,0 0-1,0 0 1,0 0 0,0 0 0,0 0-1,5 0 1,2 1 259,0-1 1,1 0-1,-1-1 0,10 0 0,-2-2-189,0 0 1,0-2-1,0 0 0,-1 0 0,0-2 0,0 0 0,0-1 0,-1 0 0,0-2 0,0 1 0,-1-2 0,19-15 0,-32 24-261,1-1-1,-1 1 0,0-1 0,1 1 1,-1-1-1,0 1 0,0-1 0,0 0 1,0 1-1,-1-1 0,1 0 0,0 0 1,-1 1-1,1-5 0,-1 5-2,0 0 0,0 0 1,0 0-1,0 0 0,0 0 0,-1 0 0,1 0 1,0 0-1,-1 0 0,1 0 0,-1 0 1,1 0-1,-1 1 0,1-1 0,-1 0 0,0 0 1,1 0-1,-1 1 0,0-1 0,-1-1 0,-1 1 3,1-1-1,-1 1 1,0-1-1,0 1 1,0 0-1,0 0 1,-1 0-1,1 1 1,0-1-1,0 1 1,0 0-1,-1 0 1,1 0-1,0 0 1,0 0-1,-4 1 1,-2 2-4,0-1-1,1 1 1,-1 1 0,1-1-1,-1 2 1,1-1 0,1 1-1,-1 0 1,1 0 0,0 1-1,0 0 1,0 1 0,1-1-1,0 1 1,0 0 0,1 1-1,0 0 1,0-1 0,-6 15-1,10-20-14,1 1 1,-1-1-1,1 1 0,-1-1 0,1 0 0,0 1 1,-1-1-1,1 1 0,1-1 0,-1 1 0,0-1 0,1 1 1,-1-1-1,1 0 0,0 1 0,-1-1 0,1 0 1,0 1-1,1-1 0,-1 0 0,0 0 0,1 0 1,-1 0-1,1 0 0,-1 0 0,1-1 0,0 1 0,0 0 1,0-1-1,0 1 0,0-1 0,0 0 0,0 0 1,5 2-1,2 1-225,1 0 1,0-1-1,0 0 1,0 0 0,0-1-1,0 0 1,12 0-1,6-2-129,-2 0-136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10.756"/>
    </inkml:context>
    <inkml:brush xml:id="br0">
      <inkml:brushProperty name="width" value="0.025" units="cm"/>
      <inkml:brushProperty name="height" value="0.025" units="cm"/>
      <inkml:brushProperty name="color" value="#E71224"/>
    </inkml:brush>
  </inkml:definitions>
  <inkml:trace contextRef="#ctx0" brushRef="#br0">391 22 9641,'0'0'2376,"-10"-4"-1394,5 1-956,1 1 0,-1 0-1,0 0 1,0 0 0,0 0 0,0 1 0,0 0-1,-1 0 1,1 0 0,0 1 0,0 0 0,-1 0-1,1 0 1,0 1 0,0-1 0,-1 1 0,1 0-1,0 1 1,0-1 0,0 1 0,0 0 0,1 1-1,-6 2 1,-8 9-11,0 1 0,1 1 1,1 1-1,0 0 0,1 1 0,1 1 0,1 0 0,-11 22 0,6-6 83,1 0 0,2 1-1,1 1 1,-9 38 0,19-57-55,-1 1 1,2 0 0,1 0-1,0 1 1,1-1 0,1 0-1,4 25 1,-3-37 68,0-1 0,0 1 0,1-1 0,0 0 0,1 1 0,-1-1 0,1 0 0,0-1 0,1 1 0,-1 0 0,1-1 0,0 0 0,0 0 0,1 0 0,0 0 0,0-1 0,0 0 0,0 0 0,1 0 0,-1 0 0,1-1 0,0 0 0,0-1 0,11 4 0,-1-1 24,1-1-1,0-1 1,0-1 0,1-1-1,-1 0 1,0-1-1,0-1 1,0 0-1,1-1 1,-1-1-1,-1-1 1,1-1-1,0 0 1,21-10-1,-11 2 89,0-1 1,-1-1-1,0-1 1,-2-1-1,0-2 0,-1 0 1,30-32-1,-41 37 6,0 0-1,0-2 1,-1 1-1,-1-1 1,-1-1-1,0 0 1,7-22-1,-13 33-208,-1 0 0,0 0-1,-1 0 1,1 0 0,-1 0 0,0 0-1,0 0 1,-1 0 0,0 0 0,0-1-1,0 1 1,-1 0 0,0 0 0,0 0-1,-1 0 1,0 0 0,0 0 0,0 0-1,0 1 1,-1-1 0,0 1 0,0-1-1,-1 1 1,0 0 0,-5-6 0,0 3-473,-1 1 1,0 0 0,0 0 0,0 1 0,-1 0 0,-20-7-1,-37-6-5678,32 13 503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11.368"/>
    </inkml:context>
    <inkml:brush xml:id="br0">
      <inkml:brushProperty name="width" value="0.025" units="cm"/>
      <inkml:brushProperty name="height" value="0.025" units="cm"/>
      <inkml:brushProperty name="color" value="#E71224"/>
    </inkml:brush>
  </inkml:definitions>
  <inkml:trace contextRef="#ctx0" brushRef="#br0">462 78 9929,'0'0'2440,"-9"-7"-80,-5-3-1974,0 2 0,-1 0 0,1 0 0,-2 1 0,1 1 0,-1 1 1,1 0-1,-1 1 0,-1 1 0,1 0 0,-18 0 0,25 4-355,-1 0 0,1 1 0,-1 0-1,1 0 1,0 1 0,0 1-1,0-1 1,0 2 0,1-1 0,-1 1-1,1 0 1,0 1 0,1-1 0,-1 2-1,1-1 1,0 1 0,1 0-1,0 1 1,-10 14 0,6-7-31,0 0 1,2 1-1,-1 0 1,2 0-1,0 1 1,1 0-1,1 0 1,1 1-1,-5 32 1,8-33-10,0-1 0,1 1 0,1 0 1,0-1-1,1 1 0,1-1 0,1 1 1,0-1-1,1 0 0,1-1 0,0 1 1,1-1-1,1 0 0,1-1 0,0 0 0,0 0 1,1-1-1,1 0 0,0-1 0,1 0 1,0-1-1,1 0 0,1-1 0,21 13 1,-23-17 28,1 0 0,0 0 0,0-1 0,0-1 0,0 0 0,1-1 0,-1-1 0,1 0 0,0 0 0,0-2 0,0 1 0,-1-2 0,1 0 0,25-5-1,-20 0 209,0 0 0,0-1 0,0-1 0,-1 0 0,0-2 0,-1 0 0,0-1-1,-1-1 1,25-22 0,-20 15-62,-1-1-1,-1-1 1,-1 0-1,-1-2 1,16-27-1,-26 38-99,0 0 0,-1-1 1,-1 0-1,0 0 0,0-1 0,-2 1 0,1-1 0,-2 0 0,0 0 0,-1 0 0,0 0 0,-1-17 1,-1 26-116,0 0 1,0-1 0,-1 1 0,1 0 0,-1 0 0,0 0 0,-1 0 0,1 1 0,-1-1 0,0 1 0,0-1 0,0 1 0,-1 0 0,1 0-1,-1 1 1,0-1 0,0 1 0,0-1 0,-1 1 0,1 1 0,-1-1 0,0 0 0,1 1 0,-1 0 0,0 0 0,-9-1 0,9 2-215,0 0 0,0 0 0,-1 1 1,1 0-1,0 0 0,0 0 1,0 0-1,0 1 0,0 0 0,0 0 1,0 0-1,0 1 0,0 0 0,0 0 1,0 0-1,1 0 0,-9 7 1,-12 12-3657,8 1-1745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44.068"/>
    </inkml:context>
    <inkml:brush xml:id="br0">
      <inkml:brushProperty name="width" value="0.025" units="cm"/>
      <inkml:brushProperty name="height" value="0.025" units="cm"/>
      <inkml:brushProperty name="color" value="#E71224"/>
    </inkml:brush>
  </inkml:definitions>
  <inkml:trace contextRef="#ctx0" brushRef="#br0">0 152 11082,'0'0'999,"8"0"-1005,1195-40 2392,-665 15-1622,345-22-618,-282 14-78,-217 27 106,-308 10 22,0 3 1,-1 3 0,75 22 0,-74-10-106,-50-13-83,0-1 0,0-1 1,1-1-1,0-2 0,0 0 1,48-1-1,-70-4-379,-1 1 1,0-1-1,1 0 1,-1 0-1,0-1 1,0 1-1,0-1 0,0 0 1,0 0-1,0-1 1,7-4-1,18-18-5837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48.808"/>
    </inkml:context>
    <inkml:brush xml:id="br0">
      <inkml:brushProperty name="width" value="0.025" units="cm"/>
      <inkml:brushProperty name="height" value="0.025" units="cm"/>
      <inkml:brushProperty name="color" value="#E71224"/>
    </inkml:brush>
  </inkml:definitions>
  <inkml:trace contextRef="#ctx0" brushRef="#br0">0 1668 2691,'0'0'5797,"3"8"-5738,2 3-47,0 0 0,1 0 0,0-1 0,0 1 0,1-2 1,1 1-1,0-1 0,0 0 0,1-1 0,14 12 0,121 76 466,-3-3-251,31 49-187,140 99 598,-173-152-243,161 76 0,-171-98-221,-4 5 1,169 128-1,-195-128-22,4-5 0,2-4 1,132 56-1,-189-101-122,1-2 1,1-2-1,0-2 1,1-2-1,63 3 1,263-5 176,-251-9-186,436-24-176,-117-17 125,63-8 23,9-56-4,-8-46-7,-237 69 15,-100 29-40,315-144 0,-398 153-9,-3-5-1,-1-3 1,-3-4-1,-2-3 1,75-75-1,86-107-39,-177 172 66,85-125 0,-129 165 23,-1-1 0,-2-1 0,-2-1 0,-1 0 0,-1-1 1,-2 0-1,-1-1 0,-2 0 0,-1-1 0,3-72 0,-8 70 24,-2 0-1,-2 1 1,-1-1 0,-2 1 0,-1-1 0,-2 1-1,-2 1 1,-19-49 0,7 39 5,-2 0 1,-2 1 0,-2 1-1,-2 2 1,-2 1 0,-1 2-1,-2 1 1,-44-37-1,8 15-7,-3 3 0,-3 4 0,-132-71 0,135 88 12,-2 3 0,-2 3 1,0 4-1,-2 3 0,-152-23 1,96 31 110,-1 6 0,-244 15 0,-108 58-135,5 39-329,180-26-1792,173-36-481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0.130"/>
    </inkml:context>
    <inkml:brush xml:id="br0">
      <inkml:brushProperty name="width" value="0.025" units="cm"/>
      <inkml:brushProperty name="height" value="0.025" units="cm"/>
      <inkml:brushProperty name="color" value="#E71224"/>
    </inkml:brush>
  </inkml:definitions>
  <inkml:trace contextRef="#ctx0" brushRef="#br0">0 2779 5157,'554'221'3779,"17"-42"-4277,-487-154 714,2090 571 168,-1924-542-205,3-10 0,1-11-1,331-1 1,-320-34 67,468-65-1,-292-10-131,-5-19-1,-3-19 1,597-243-1,-887 296-76,-3-5 1,136-89-1,-191 100 89,-2-3 0,-3-5 0,-3-2 0,80-90 0,-70 54-50,-4-5-1,134-224 1,-119 148-64,91-235 0,-158 341-5,-4-2 0,-3 0 0,14-88 0,-32 132 13,-2 0 0,-1 0 0,-2 0 0,-2 0 1,-1 0-1,-1 0 0,-2 1 0,-1-1 0,-22-63 1,15 63 20,-1 1 1,-2 1 0,-2 0-1,-1 1 1,-1 1 0,-1 1-1,-2 1 1,-1 1 0,-1 1 0,-2 1-1,0 1 1,-2 2 0,0 1-1,-2 1 1,0 1 0,-1 2-1,-1 1 1,-1 2 0,0 1-1,-50-13 1,-124-14-926,184 37 615,-99-17-1733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5.390"/>
    </inkml:context>
    <inkml:brush xml:id="br0">
      <inkml:brushProperty name="width" value="0.025" units="cm"/>
      <inkml:brushProperty name="height" value="0.025" units="cm"/>
    </inkml:brush>
  </inkml:definitions>
  <inkml:trace contextRef="#ctx0" brushRef="#br0">1 1 13100,'0'0'6150,"20"72"-5733,-18-39-257,-2 4-96,4 1 0,-4-2 0,3-1-673,3-4-1633,-1-4-2370,-1-7-1378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5.722"/>
    </inkml:context>
    <inkml:brush xml:id="br0">
      <inkml:brushProperty name="width" value="0.025" units="cm"/>
      <inkml:brushProperty name="height" value="0.025" units="cm"/>
    </inkml:brush>
  </inkml:definitions>
  <inkml:trace contextRef="#ctx0" brushRef="#br0">0 70 6182,'0'0'7111,"72"0"-6407,-32 0 770,13-6-449,2-3-673,0-2-192,-3 2-96,-1 0-224,-14 1-1377,-10 0-1987,-14-1-896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6.050"/>
    </inkml:context>
    <inkml:brush xml:id="br0">
      <inkml:brushProperty name="width" value="0.025" units="cm"/>
      <inkml:brushProperty name="height" value="0.025" units="cm"/>
    </inkml:brush>
  </inkml:definitions>
  <inkml:trace contextRef="#ctx0" brushRef="#br0">1 133 5894,'0'0'8904,"35"-55"-7238,-6 35-321,15 2 0,4 2-544,3 3-449,6 4-320,-8 8 0,7 1-800,-12 0-1154,-6 0-3780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6.424"/>
    </inkml:context>
    <inkml:brush xml:id="br0">
      <inkml:brushProperty name="width" value="0.025" units="cm"/>
      <inkml:brushProperty name="height" value="0.025" units="cm"/>
    </inkml:brush>
  </inkml:definitions>
  <inkml:trace contextRef="#ctx0" brushRef="#br0">0 1 15086,'0'0'3214,"1"11"-2611,-1 7-286,0-3-194,1 0-1,0 0 1,1 0 0,1-1-1,4 16 1,-6-26-106,0-1 1,0 0 0,1 1-1,-1-1 1,1 0 0,0 0-1,0 0 1,0 0 0,0 0-1,0-1 1,1 1-1,-1 0 1,1-1 0,0 0-1,0 0 1,0 0 0,0 0-1,0 0 1,0 0 0,0-1-1,1 0 1,-1 1 0,0-1-1,1 0 1,-1-1-1,1 1 1,-1-1 0,8 1-1,-3-2 63,0 0-1,0-1 1,0 0 0,0 0-1,0-1 1,-1 0-1,1 0 1,-1-1-1,0 0 1,0 0-1,0 0 1,0-1-1,9-10 1,30-17 280,-46 32-358,1 0 0,-1 0 0,0 0 0,0 0 0,1-1 0,-1 1 0,0 0 0,0 0 0,0 0 0,1 0 0,-1 0 0,0 0 0,0 0 0,1 0 0,-1 0 0,0 0 0,0 0 0,1 0 0,-1 0 0,0 0 0,0 0 0,1 0 0,-1 1 1,0-1-1,0 0 0,0 0 0,1 0 0,-1 0 0,0 0 0,0 0 0,0 1 0,1-1 0,-1 0 0,0 0 0,0 0 0,0 1 0,0-1 0,0 0 0,1 0 0,-1 0 0,0 1 0,4 16 51,-4 27 37,0-35-41,0 0-128,3 26-399,-3-34 302,1 0 0,-1 0 1,1 0-1,0 0 0,0 0 1,-1 0-1,1 0 0,0 0 1,0 0-1,0 0 0,0 0 1,0-1-1,0 1 0,0 0 1,0 0-1,0-1 0,0 1 1,0-1-1,1 1 0,-1-1 1,0 0-1,0 1 1,0-1-1,1 0 0,1 0 1,16 1-5644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7.363"/>
    </inkml:context>
    <inkml:brush xml:id="br0">
      <inkml:brushProperty name="width" value="0.025" units="cm"/>
      <inkml:brushProperty name="height" value="0.025" units="cm"/>
    </inkml:brush>
  </inkml:definitions>
  <inkml:trace contextRef="#ctx0" brushRef="#br0">190 183 6598,'0'0'5787,"1"-9"-2691,0 5-2890,-2-25 2118,1 28-2267,-1 1 0,1-1-1,-1 0 1,0 0 0,1 0-1,-1 1 1,0-1 0,1 0-1,-1 1 1,0-1 0,0 1-1,1-1 1,-1 1 0,0-1-1,0 1 1,0-1 0,0 1-1,0 0 1,0 0 0,1-1-1,-1 1 1,0 0 0,0 0-1,0 0 1,0 0-1,0 0 1,0 0 0,0 0-1,0 0 1,0 1 0,0-1-1,0 0 1,0 0 0,0 1-1,-1 0 1,-5 2-34,0 0 0,1 0 0,-1 1 0,1 0 0,0 0 0,0 0 0,0 1 0,0 0 0,1 0 0,0 1 0,0-1 0,-5 8 0,-1 2-35,0 1 0,1 0 0,-12 29 0,17-35 9,1 0-1,0 0 1,1 0 0,0 1 0,-1 13-1,4-22 5,0-1 0,-1 1 1,1-1-1,0 1 0,0-1 0,1 1 0,-1-1 0,0 1 0,0-1 0,1 1 0,-1-1 0,1 0 0,-1 1 0,1-1 0,0 0 1,-1 1-1,1-1 0,0 0 0,0 0 0,0 1 0,0-1 0,0 0 0,0 0 0,0 0 0,0-1 0,1 1 0,-1 0 0,0 0 0,1 0 1,-1-1-1,0 1 0,1-1 0,-1 1 0,1-1 0,-1 0 0,0 1 0,1-1 0,-1 0 0,1 0 0,-1 0 0,1 0 0,-1 0 1,1-1-1,-1 1 0,1 0 0,-1-1 0,2 0 0,8-1 64,0-1 1,-1 0-1,1-1 0,-1 0 1,0-1-1,0 0 1,0-1-1,-1 0 0,0 0 1,0-1-1,13-13 1,7-9 187,46-58 1,-57 64 223,-1 0 0,13-27 0,-24 39-309,-1 1 0,0-1 0,-1 0 0,0 0 0,-1 0 1,0-1-1,2-21 0,-5 33-170,0 0 0,0-1 1,0 1-1,0 0 1,0 0-1,0 0 0,0 0 1,1-1-1,-1 1 0,0 0 1,0 0-1,0 0 0,0-1 1,0 1-1,0 0 0,0 0 1,0 0-1,0-1 0,0 1 1,0 0-1,0 0 1,0 0-1,0-1 0,-1 1 1,1 0-1,0 0 0,0 0 1,0 0-1,0-1 0,0 1 1,0 0-1,0 0 0,-1 0 1,1 0-1,0-1 1,0 1-1,0 0 0,0 0 1,0 0-1,-1 0 0,1 0 1,0 0-1,0 0 0,0 0 1,-1 0-1,1-1 0,0 1 1,0 0-1,0 0 1,-1 0-1,1 0 0,0 0 1,0 0-1,-11 11-170,-9 21 32,7-9 139,1 0 0,1 1-1,1 0 1,2 1 0,0 0-1,1 0 1,-4 37 0,11-59 1,0-1 0,0 1 0,0-1 0,0 1 1,0-1-1,0 1 0,0 0 0,1-1 0,0 1 1,-1-1-1,1 0 0,0 1 0,0-1 0,0 0 1,1 1-1,-1-1 0,0 0 0,1 0 0,0 0 0,-1 0 1,1 0-1,2 2 0,0-2 11,-1 0 1,1-1-1,-1 1 1,1-1-1,0 1 1,0-1-1,0 0 0,-1-1 1,1 1-1,0-1 1,0 1-1,0-1 1,5-1-1,1 1 20,0-2 0,1 1 1,-1-1-1,0-1 0,0 0 0,0 0 0,0-1 0,-1 0 1,1-1-1,11-8 0,-14 8-7,0 0 1,-1 0-1,0 0 1,0-1-1,0 0 1,-1-1-1,1 1 1,-2-1-1,1 0 1,-1 0-1,0-1 1,0 1-1,-1-1 1,0 0-1,0 0 1,1-10-1,-4 18-24,1-1 1,-1 1-1,0 0 0,0-1 0,0 1 1,0-1-1,0 1 0,0-1 0,0 1 1,0-1-1,0 1 0,0 0 0,0-1 1,0 1-1,0-1 0,-1 1 0,1-1 1,0 1-1,0 0 0,0-1 0,-1 1 1,1-1-1,0 1 0,0 0 0,-1-1 1,1 1-1,0 0 0,-1-1 0,1 1 1,-1 0-1,1 0 0,0-1 0,-1 1 1,1 0-1,-1 0 0,1 0 0,0 0 1,-1-1-1,-19 9-126,-16 21-57,29-21 184,-35 44 156,40-49-149,0-1 0,1 1 0,-1 0 0,0-1 0,1 1 0,0 0 0,0 0 0,-1 0 0,2 0 0,-1 0 0,0 0 0,1 1 0,-1-1 0,1 0 0,0 0 0,1 6 0,-1-8-5,1 0-1,-1 0 1,1-1-1,0 1 1,0 0 0,-1 0-1,1-1 1,0 1-1,0-1 1,0 1 0,-1 0-1,1-1 1,0 0 0,0 1-1,0-1 1,0 1-1,0-1 1,0 0 0,0 0-1,0 0 1,0 1-1,0-1 1,2 0 0,29 0 119,-23-1-78,26-1-49,-1-2 0,0-1 0,45-14 0,-24 6-60,-54 12 113,0 0 0,0 0 1,0 1-1,0-1 0,0 0 0,0-1 0,0 1 1,-1 0-1,1 0 0,0 0 0,-1 0 0,1-1 1,-1 1-1,1 0 0,-1 0 0,0-1 0,1 1 1,-1-3-1,5-30 458,-5 30-545,1-118 354,29 130-3988,-16-5 1586,0-1-1,0-1 1,21 0 0,20-1-6973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2.387"/>
    </inkml:context>
    <inkml:brush xml:id="br0">
      <inkml:brushProperty name="width" value="0.05" units="cm"/>
      <inkml:brushProperty name="height" value="0.05" units="cm"/>
    </inkml:brush>
  </inkml:definitions>
  <inkml:trace contextRef="#ctx0" brushRef="#br0">186 64 17148,'1'-3'275,"0"0"1,0 0-1,0 1 1,0-1-1,0 0 1,-1 0-1,1 0 1,-1 0-1,0 0 1,0 0-1,0 0 1,0 0-1,-1 0 1,0-5-1,0 8-177,1-1 0,0 0-1,-1 0 1,1 0-1,-1 0 1,1 1-1,-1-1 1,1 0 0,-1 0-1,0 1 1,1-1-1,-1 1 1,0-1-1,0 0 1,1 1 0,-1-1-1,0 1 1,0 0-1,-1-1 1,0 0 16,1 1 0,-1 0 1,0 0-1,1 0 0,-1 0 0,0 0 1,1 0-1,-1 1 0,1-1 0,-1 0 0,0 1 1,1-1-1,-1 1 0,-2 1 0,-8 5-54,1 0 0,-1 2-1,1-1 1,1 1 0,0 1 0,0-1-1,1 2 1,0 0 0,0 0-1,1 0 1,1 1 0,-10 22-1,16-34-72,1 1-1,0-1 0,0 1 0,-1 0 0,1-1 1,0 1-1,0-1 0,0 1 0,0 0 0,0-1 0,0 1 1,0 0-1,0-1 0,0 1 0,0-1 0,0 1 1,1 0-1,-1-1 0,0 1 0,0-1 0,1 1 0,-1-1 1,0 1-1,1 0 0,-1-1 0,0 0 0,1 1 0,-1-1 1,1 1-1,-1-1 0,1 1 0,-1-1 0,1 0 1,-1 1-1,1-1 0,28 12-321,-4-1 186,-18-6 132,-1 1 0,0 0-1,-1 0 1,1 0 0,-1 1 0,-1-1 0,1 1 0,-1 1-1,0-1 1,-1 1 0,0-1 0,0 1 0,0 0 0,-1 0-1,-1 0 1,1 0 0,-1 0 0,0 1 0,-1 12 0,0-12 33,-1 1 1,0 0-1,0 0 0,-1-1 1,0 1-1,-1-1 1,0 1-1,0-1 1,-1 0-1,0 0 0,-1-1 1,0 1-1,0-1 1,-1 0-1,0 0 0,-8 8 1,12-15 2,0 1 1,1 0-1,-1-1 1,0 1-1,0-1 1,0 0-1,-1 0 1,1 0-1,0 0 1,0 0-1,-1 0 1,1 0-1,-5 0 1,5-1-5,1 0 0,0 0 0,-1 0 0,1 0 1,-1-1-1,1 1 0,-1-1 0,1 1 0,0-1 1,-1 1-1,1-1 0,0 0 0,0 1 0,-1-1 0,1 0 1,0 0-1,-2-2 0,1 0 2,-1 0 0,1 0-1,0-1 1,0 1 0,1-1-1,-1 1 1,1-1 0,-1 0-1,1 0 1,0 0 0,1 1 0,-1-1-1,1 0 1,0 0 0,0-8-1,1 3-21,0 0-1,0 0 0,1 0 0,0 0 0,1 0 1,0 1-1,0-1 0,1 1 0,0 0 0,1 0 1,0 0-1,0 1 0,0-1 0,1 1 0,0 0 1,7-5-1,10-7-13,0 2 1,1 0-1,44-22 0,-45 28 98,0-2 0,-1-1 0,-1-1 0,0 0 0,18-20 0,-36 33-44,-1 0 0,0-1 0,0 0 0,-1 0 0,1 1 0,0-1 0,-1 0 0,0 0 0,1 0 0,-1-1 0,-1 1 0,1 0 0,0 0 0,-1 0 0,1-1 0,-1-4 1,0 7-18,0 0 0,-1 0 0,1 0 0,0 0 0,-1 0 0,1 0 0,0 0 0,-1 0 0,1 0 0,-1 0 0,0 0 0,1 0 0,-1 0 1,0 0-1,1 0 0,-1 0 0,0 0 0,0 1 0,-1-2 0,0 1-3,0 0 1,0 1-1,0-1 1,1 1-1,-1-1 0,0 1 1,0 0-1,0-1 0,0 1 1,0 0-1,0 0 1,0 0-1,0 1 0,-4 0 1,-3 1-47,0 1-1,1 0 1,-1 0 0,0 1 0,1 0 0,0 0-1,0 1 1,0 0 0,1 0 0,0 1-1,0 0 1,0 1 0,1-1 0,-1 1 0,2 0-1,-1 1 1,1 0 0,0-1 0,-4 12 0,8-19-30,1 1 0,0 0 0,-1 0 1,1 0-1,0-1 0,-1 1 1,1 0-1,0 0 0,0 0 0,0 0 1,0 0-1,0-1 0,0 1 0,0 0 1,0 0-1,0 0 0,0 0 0,0 0 1,1-1-1,-1 1 0,0 0 1,1 0-1,-1 0 0,0-1 0,1 1 1,-1 0-1,1 0 0,-1-1 0,1 1 1,-1 0-1,1-1 0,0 1 1,1 0-1,1 0-60,0 0 0,-1 0 0,1 0 0,0 0 0,0-1 1,1 1-1,-1-1 0,6 0 0,20 0-651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7.774"/>
    </inkml:context>
    <inkml:brush xml:id="br0">
      <inkml:brushProperty name="width" value="0.025" units="cm"/>
      <inkml:brushProperty name="height" value="0.025" units="cm"/>
    </inkml:brush>
  </inkml:definitions>
  <inkml:trace contextRef="#ctx0" brushRef="#br0">33 0 7399,'0'0'10154,"-1"49"-9258,-5-16 161,6 6-288,0 2-416,0 4-257,0-1 0,0-4-64,0-3-641,0-9-896,2-3-1090,-2-11-127,0-10 383,-11-4-447,-6-12-4869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8.101"/>
    </inkml:context>
    <inkml:brush xml:id="br0">
      <inkml:brushProperty name="width" value="0.025" units="cm"/>
      <inkml:brushProperty name="height" value="0.025" units="cm"/>
    </inkml:brush>
  </inkml:definitions>
  <inkml:trace contextRef="#ctx0" brushRef="#br0">1 162 2594,'0'-4'904,"0"-8"297,0 1 1,0-1-1,1 0 1,1 1-1,0-1 1,4-15-1,-4 24-902,0-1-1,0 1 1,0-1-1,0 1 1,1 0 0,-1 0-1,1 0 1,0 0-1,0 0 1,0 0-1,0 1 1,0-1 0,0 1-1,1 0 1,-1 0-1,1 1 1,0-1-1,-1 1 1,1-1-1,0 1 1,0 0 0,7 0-1,1-1-86,0 0 1,0 1-1,-1 1 1,1 0-1,0 1 0,0 0 1,0 0-1,0 1 1,-1 1-1,1 0 0,-1 1 1,0 0-1,0 1 1,13 7-1,-18-9-202,-1 1-1,0 0 1,0 0-1,0 0 1,0 0 0,-1 1-1,1 0 1,-1 0-1,-1 0 1,1 0 0,-1 1-1,0-1 1,0 1 0,0 0-1,-1 0 1,0 0-1,0 0 1,0 0 0,-1 1-1,0-1 1,0 0-1,-1 1 1,0-1 0,0 1-1,0-1 1,-1 0-1,0 1 1,-2 5 0,-1 2 146,0-1 0,-2 0 0,1 0 1,-2-1-1,-13 20 0,14-23-51,0-1 1,1 1-1,0 0 0,0 0 1,1 1-1,0-1 0,1 1 0,0 0 1,0 0-1,1 0 0,0 0 1,0 12-1,3-20-141,-1 0-1,1 0 1,0 0 0,0 0 0,0 0 0,0 0-1,0-1 1,0 1 0,0 0 0,1-1-1,-1 1 1,0 0 0,1-1 0,0 0-1,-1 1 1,1-1 0,0 0 0,-1 0 0,1 0-1,0 0 1,0 0 0,0 0 0,0-1-1,0 1 1,0-1 0,4 1 0,56 7-1831,-52-7 848,0-1 1,0 0 0,0 0 0,0-1 0,0 0 0,0-1 0,0 0 0,-1-1 0,10-3 0,14-13-5313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8.461"/>
    </inkml:context>
    <inkml:brush xml:id="br0">
      <inkml:brushProperty name="width" value="0.025" units="cm"/>
      <inkml:brushProperty name="height" value="0.025" units="cm"/>
    </inkml:brush>
  </inkml:definitions>
  <inkml:trace contextRef="#ctx0" brushRef="#br0">88 31 9865,'0'0'4992,"-10"1"-3658,5-1-1159,-1 0 0,1 1 0,0 0 0,0 0 0,0 1-1,0-1 1,0 1 0,-7 4 0,10-5-131,0 1 1,0-1-1,1 1 1,-1-1-1,0 1 1,1 0-1,-1-1 1,1 1-1,0 0 1,0 0-1,0 0 1,-1 0-1,2 0 0,-1 0 1,0 0-1,0 1 1,1-1-1,-1 0 1,1 0-1,0 1 1,-1-1-1,1 0 1,0 0-1,1 1 1,-1-1-1,0 0 1,2 5-1,-1-5-19,0-1 1,0 1-1,0 0 0,0-1 0,0 1 1,0-1-1,1 1 0,-1-1 1,1 0-1,-1 0 0,1 1 0,0-1 1,-1 0-1,1 0 0,0 0 1,0-1-1,-1 1 0,1 0 0,0-1 1,0 1-1,0-1 0,0 0 1,0 0-1,0 1 0,0-1 1,0 0-1,2-1 0,58-2 548,-56 2-532,1-1-1,-1 0 1,0 0-1,0 0 1,0-1-1,0 0 1,0 0-1,0 0 1,-1-1-1,8-5 1,-11 6 51,1 1 0,-1 0 0,1-1 0,-1 1 0,0-1 0,0 0 0,0 0 0,0 0 1,0 0-1,-1 0 0,1 0 0,-1 0 0,0-1 0,0 1 0,0 0 0,0-1 0,-1 1 0,1-1 1,-1 1-1,0-1 0,0-3 0,-1 6-76,0-1 1,1 1-1,-1 0 1,0-1-1,0 1 0,0 0 1,0 0-1,0 0 1,0-1-1,0 1 0,0 0 1,0 0-1,0 1 1,-1-1-1,1 0 0,0 0 1,-1 1-1,1-1 1,-1 1-1,1-1 1,-1 1-1,1-1 0,-1 1 1,1 0-1,-1 0 1,1 0-1,-1 0 0,1 0 1,-1 0-1,1 0 1,-1 0-1,1 1 0,-1-1 1,1 1-1,-2 0 1,-4 0-48,1 0 1,-1 1 0,0 0 0,1 0-1,0 0 1,-12 7 0,6 0 22,0 0 0,1 1 0,0 0 0,-14 18 0,22-24 0,0-1 0,0 0 0,1 1 0,-1 0 0,1-1 0,0 1 1,0 0-1,1 0 0,-1 1 0,1-1 0,0 0 0,0 0 0,0 1 1,0-1-1,1 0 0,0 1 0,0-1 0,0 0 0,2 9 0,-1-11-83,0 0 0,1 0-1,-1 0 1,1-1 0,-1 1-1,1 0 1,0-1 0,0 1-1,-1-1 1,1 0 0,0 0-1,1 0 1,-1 0 0,0 0-1,0 0 1,0 0 0,0-1 0,1 1-1,-1-1 1,0 1 0,1-1-1,-1 0 1,4 0 0,57-2-5421,-22-5-24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9.290"/>
    </inkml:context>
    <inkml:brush xml:id="br0">
      <inkml:brushProperty name="width" value="0.025" units="cm"/>
      <inkml:brushProperty name="height" value="0.025" units="cm"/>
    </inkml:brush>
  </inkml:definitions>
  <inkml:trace contextRef="#ctx0" brushRef="#br0">144 142 7079,'-8'3'5829,"-9"4"-3991,-1 1 0,-25 16 0,39-21-1633,0 0 0,-1-1 0,1 2 0,0-1 0,1 0 0,-1 1 0,0 0 0,1-1 0,0 1 0,0 1 0,0-1 0,1 0 0,-1 1 0,1-1 0,0 1 0,0 0 0,-1 5 0,3-9-200,0 1 0,0-1 0,0 0 0,1 0 0,-1 0 0,0 0 0,1 1 0,-1-1 1,0 0-1,1 0 0,-1 0 0,1 0 0,0 0 0,-1 0 0,1 0 0,0 0 0,0 0 0,-1 0 1,1-1-1,0 1 0,0 0 0,0 0 0,0-1 0,0 1 0,0-1 0,0 1 0,2 0 1,38 13 152,-23-9-102,-5 0-204,-1 1-1,0 0 0,0 1 1,-1 0-1,0 1 0,0 1 1,-1-1-1,0 2 0,-1-1 1,0 1-1,0 1 0,11 17 1,-16-22 127,0 0 1,-1 0-1,0 0 1,0 1-1,0-1 1,-1 1-1,1 0 0,-2 0 1,1 0-1,-1 0 1,0 0-1,0 0 1,-1 0-1,0 0 1,0 0-1,-1 0 1,0 0-1,0 0 1,-1 0-1,0 0 1,0 0-1,0 0 1,-1-1-1,0 1 0,-5 6 1,-1 1 168,-1-1 0,0 0-1,-1-1 1,-20 17 0,26-25 15,0 0 0,0 0 0,-1-1-1,1 1 1,-1-1 0,0 0 0,1-1 0,-1 1 0,0-1-1,-1 0 1,1-1 0,0 0 0,0 0 0,-11 1 0,16-3-136,-1 0 0,1 1 0,-1-1 0,1 0 1,0 0-1,-1 0 0,1 0 0,0 0 1,0 0-1,0 0 0,0 0 0,0 0 0,0 0 1,0-1-1,0 1 0,0 0 0,1-1 1,-1 1-1,0-1 0,1 1 0,-1-1 0,1 1 1,0-1-1,0 1 0,-1-1 0,1 1 1,0-1-1,0 0 0,0 1 0,0-1 0,1-1 1,-1-7-63,1 0 1,-1 0 0,2 0-1,2-11 1,1 7-169,0 0 1,2 0-1,-1 1 1,2-1-1,0 2 0,0-1 1,18-18-1,79-78-479,-96 100 727,50-44-22,-35 33 4,-1 0-1,-1-2 0,-1-1 0,32-44 1,-51 66-19,-1-1 0,-1 1 1,1 0-1,0-1 0,0 1 1,0-1-1,-1 1 1,1-1-1,-1 1 0,1-1 1,-1 1-1,0-1 0,1 1 1,-1-1-1,0 0 1,0 1-1,0-1 0,0 1 1,-1-3-1,1 3-4,-1 0 1,0 1-1,1-1 0,-1 0 1,0 1-1,1-1 1,-1 1-1,0-1 0,0 1 1,1 0-1,-1-1 0,0 1 1,0 0-1,0-1 0,0 1 1,0 0-1,1 0 1,-1 0-1,0 0 0,0 0 1,0 0-1,0 0 0,0 0 1,-1 0-1,-4 1-2,0 0 0,-1 1 0,1 0 0,0 0 0,0 0 0,1 0-1,-1 1 1,-7 5 0,3-2 15,2 1 0,-1 1 0,1 0 0,0 0 0,1 0 0,0 1-1,-6 10 1,10-14 0,0-1-1,0 1 0,1 0 0,0 0 0,0 0 1,1 0-1,-1 0 0,1 0 0,0 1 1,0-1-1,1 0 0,0 1 0,0-1 1,0 1-1,0-1 0,3 10 0,-2-13 6,0 1 0,1 0 1,-1 0-1,1-1 0,0 1 0,0-1 0,0 1 0,0-1 0,0 0 0,0 0 0,1 0 0,-1 0 0,1 0 0,-1-1 1,1 1-1,0-1 0,-1 0 0,1 1 0,0-1 0,0 0 0,0-1 0,0 1 0,0-1 0,0 1 0,4-1 0,10 2 219,0-1 0,0-1-1,18-2 1,-34 2-235,10-1 36,0-1 0,-1 0-1,1-1 1,0 0 0,-1-1 0,0 0-1,0 0 1,0-1 0,0-1 0,-1 0-1,0 0 1,0-1 0,-1 0 0,1 0-1,-2-1 1,1 0 0,12-17 0,-11 12-143,-1 0 1,0 0-1,-1 0 1,0-1-1,-1 0 1,-1-1-1,0 1 0,-1-1 1,-1 0-1,0 0 1,-1 0-1,1-19 1,-3 31 54,0 1 1,0-1 0,0 1-1,0-1 1,0 1-1,0-1 1,-1 1 0,1-1-1,-1 1 1,0 0-1,1-1 1,-1 1 0,0 0-1,-1-1 1,1 1-1,0 0 1,-1 0 0,1 0-1,-1 0 1,1 0-1,-1 0 1,0 1 0,0-1-1,0 1 1,0-1-1,0 1 1,0 0 0,-1-1-1,1 1 1,0 0-1,0 0 1,-1 1 0,1-1-1,-5 0 1,2 1 95,1 0 1,0 0 0,0 0-1,0 1 1,0 0 0,-1 0-1,1 0 1,0 0-1,0 1 1,1-1 0,-1 1-1,0 0 1,0 0 0,1 1-1,0-1 1,-1 1-1,1-1 1,0 1 0,-5 6-1,7-6 34,-1 0 0,1 1-1,0-1 1,0 0 0,1 1-1,-1-1 1,1 0 0,-1 1-1,1-1 1,0 1 0,1-1-1,-1 1 1,0-1 0,1 0-1,1 5 1,1 18 24,-7 16 15,1 22-32,3-61-67,1 0 1,-1 0-1,1 0 1,0 0-1,0 0 1,0 0-1,0 0 1,0 0-1,1 0 0,-1 0 1,1-1-1,-1 1 1,1-1-1,0 1 1,0-1-1,5 4 1,5 4 93,1 0 0,1-1 1,-1-1-1,1 0 0,16 6 0,-26-13-217,0 1 0,-1-1 0,1 1 0,0-1 1,0 0-1,0-1 0,0 1 0,0-1 0,0 1 0,0-1 0,0 0 0,0-1 0,0 1 0,0-1 0,0 0 0,0 0 0,0 0 0,-1 0 0,1 0 0,0-1 1,-1 0-1,1 0 0,-1 0 0,1 0 0,3-4 0,13-18-4279,2-6-4232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0.164"/>
    </inkml:context>
    <inkml:brush xml:id="br0">
      <inkml:brushProperty name="width" value="0.025" units="cm"/>
      <inkml:brushProperty name="height" value="0.025" units="cm"/>
    </inkml:brush>
  </inkml:definitions>
  <inkml:trace contextRef="#ctx0" brushRef="#br0">78 10 15471,'-2'-9'3318,"-2"10"-1405,-8 21-971,-11 39-1248,-7 61 687,28-107-245,0 1-1,0-1 0,2 0 1,0 1-1,0-1 0,4 18 1,-3-30-94,0 1 0,0-1 0,0 0 0,0 0 0,0 0 0,1 0 0,-1 0 0,1 0 0,0 0 0,0-1 0,0 1 0,0-1 0,1 1 0,-1-1 0,1 0 0,-1 0 0,1 0 0,0 0 0,0 0 0,0-1 0,0 1 0,0-1 0,0 0 0,0 0-1,0 0 1,1 0 0,-1 0 0,0-1 0,1 1 0,-1-1 0,0 0 0,1 0 0,-1-1 0,0 1 0,4-1 0,5-1 152,-1 0-1,1 0 0,0-1 0,-1-1 1,0 0-1,0 0 0,0-1 1,16-11-1,-16 9-117,0-1 1,-1 0 0,0-1-1,-1 0 1,0 0 0,-1-1-1,1 0 1,-2-1 0,0 0-1,0 0 1,-1-1 0,0 0-1,5-16 1,-18 54-289,4-18 211,0 1 0,1 0 0,0 0 0,0 0-1,1 0 1,0 0 0,0 0 0,1 0 0,1 0 0,1 14 0,-1-22 15,0 0 1,0 0 0,0 1 0,0-1-1,0 0 1,0 0 0,1 0 0,-1 0 0,0-1-1,0 1 1,1 0 0,-1 0 0,1-1-1,-1 1 1,1-1 0,-1 1 0,1-1-1,-1 0 1,1 0 0,-1 1 0,1-1-1,-1 0 1,1 0 0,-1 0 0,1-1-1,2 1 1,41-12 457,-33 6-432,-1 0 1,0-1 0,0-1-1,-1 0 1,0 0-1,-1-1 1,0 0-1,0-1 1,-1 0 0,0 0-1,-1-1 1,0 0-1,0 0 1,8-22-1,-22 49-359,-21 54 147,26-64 190,0 1 0,0-1 1,0 1-1,1-1 0,0 1 0,1 0 0,0 0 0,0-1 1,1 14-1,0-19-28,0 0 0,-1 0 0,1 0 1,0 0-1,0 0 0,-1-1 0,1 1 0,0 0 1,0 0-1,0 0 0,0-1 0,0 1 0,0 0 1,0-1-1,1 1 0,-1-1 0,0 0 0,0 1 1,0-1-1,0 0 0,1 0 0,-1 1 0,0-1 1,0 0-1,1 0 0,-1 0 0,0-1 0,0 1 0,0 0 1,1 0-1,-1-1 0,0 1 0,0 0 0,2-2 1,0 2-378,0-1 0,0 0 0,0 0 0,-1 0 0,1-1 0,0 1 0,0-1 0,-1 1 0,1-1 0,-1 0 0,0 0 1,1 0-1,2-3 0,2-16-4146,-2-3-2988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0.524"/>
    </inkml:context>
    <inkml:brush xml:id="br0">
      <inkml:brushProperty name="width" value="0.025" units="cm"/>
      <inkml:brushProperty name="height" value="0.025" units="cm"/>
    </inkml:brush>
  </inkml:definitions>
  <inkml:trace contextRef="#ctx0" brushRef="#br0">1 0 8104,'0'0'10858,"5"56"-10762,26-39-929,8 0-2114,1-2-2113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0.973"/>
    </inkml:context>
    <inkml:brush xml:id="br0">
      <inkml:brushProperty name="width" value="0.025" units="cm"/>
      <inkml:brushProperty name="height" value="0.025" units="cm"/>
    </inkml:brush>
  </inkml:definitions>
  <inkml:trace contextRef="#ctx0" brushRef="#br0">151 303 4901,'0'0'6021,"-8"4"-3159,-4 2-2037,1 1 0,-1 0 1,1 1-1,-16 14 1,22-17-616,0 0 0,0 0 0,1 0 1,-1 1-1,1 0 0,1 0 0,-1 0 0,1 1 1,0-1-1,0 1 0,1 0 0,-3 8 1,4-7-205,0-1 0,0 1 0,1 0 0,0 0 0,0 0 0,1 0 0,0 0 0,0 0 0,5 14 0,2-2-217,0 1 0,14 21 1,15 37-153,-34-69 213,0 1-1,-1-1 1,0 1 0,-1 0-1,0 0 1,0-1-1,-2 13 1,1-20 149,-1 0 0,1-1 0,-1 1 0,1 0 0,-1 0 0,0-1 0,0 1-1,0-1 1,0 1 0,-1-1 0,1 1 0,-1-1 0,1 0 0,-3 3 0,3-4 7,-1 0 1,0 0-1,1 0 0,-1 0 1,0 0-1,1-1 0,-1 1 1,0-1-1,0 1 0,0-1 1,1 0-1,-1 1 0,0-1 1,0 0-1,0 0 0,0 0 0,0-1 1,0 1-1,1 0 0,-1-1 1,0 1-1,0-1 0,-2-1 1,1 1-20,0-1 0,0 0 0,0 0 1,1-1-1,-1 1 0,1 0 0,0-1 0,-1 1 1,1-1-1,0 0 0,1 0 0,-1 0 1,0 0-1,1 0 0,0 0 0,0 0 1,0-1-1,0 1 0,-1-6 0,-8-69-1023,10 55 872,1 0 0,1 0 0,1 0 0,1 0 0,1 0 0,1 1 0,1 0 0,1 0 1,1 1-1,1 0 0,0 0 0,2 1 0,16-22 0,22-22 384,2 2 0,86-79 0,-71 74 53,-61 62-108,-4 3-68,0 0 0,0 1 0,0-1-1,0 0 1,-1 0 0,1 0 0,0 0 0,-1 0 0,0-1 0,1 1 0,-1 0-1,0-1 1,0 1 0,0-3 0,-13 7 720,6 2-762,1 1 1,-1 0-1,1 0 1,0 1-1,0 0 1,1 0-1,0 0 1,0 0-1,0 1 1,1-1 0,-3 9-1,-27 80 715,27-69-703,1-1-1,2 1 1,0 1 0,1-1-1,2 0 1,1 0 0,6 38 0,-6-57-60,1-1 1,0 0 0,0 1-1,1-1 1,0 0 0,0 0-1,1 0 1,4 6 0,-6-9 12,0-1 1,0 1 0,1-1 0,-1 1 0,0-1-1,1 0 1,0 0 0,-1 0 0,1 0 0,0-1 0,0 1-1,0-1 1,0 0 0,0 1 0,0-1 0,0-1-1,1 1 1,4 0 0,-7-1-12,0 0 0,0-1 1,0 1-1,-1-1 0,1 1 0,0-1 1,-1 1-1,1-1 0,0 0 0,-1 1 0,1-1 1,-1 0-1,1 1 0,-1-1 0,1 0 0,-1 0 1,1 1-1,-1-1 0,0 0 0,1 0 0,-1 0 1,0 0-1,0 0 0,0 1 0,0-1 0,1 0 1,-1 0-1,-1 0 0,1 0 0,0 0 0,0 0 1,0-1-1,-5-35-265,0 23 144,-1-1 1,-1 1-1,0 0 0,0 0 1,-1 1-1,-18-22 0,-69-68 364,71 78 59,5 8 106,16 15-203,-1-1-1,1 1 1,0-1-1,1 0 1,-1 0-1,0 0 1,1 0-1,0 0 1,0 0-1,-3-6 1,31 8 1206,95 7-1176,-6-1-2201,-38-8-4349,-28-5-2924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1.958"/>
    </inkml:context>
    <inkml:brush xml:id="br0">
      <inkml:brushProperty name="width" value="0.025" units="cm"/>
      <inkml:brushProperty name="height" value="0.025" units="cm"/>
    </inkml:brush>
  </inkml:definitions>
  <inkml:trace contextRef="#ctx0" brushRef="#br0">165 200 7815,'0'0'9364,"-7"-2"-8868,3 1-468,1 1-1,-1-1 1,1 1 0,-1 0-1,1 0 1,-1 0-1,1 1 1,-1-1-1,1 1 1,-1 0-1,1 0 1,-1 0-1,1 0 1,0 1-1,0-1 1,-1 1 0,-2 2-1,-1 1 10,1 0 0,-1 0-1,1 1 1,0 0 0,0 1 0,1-1 0,-7 10-1,8-9 9,-1 0-1,1-1 1,0 1-1,1 1 1,0-1-1,0 0 1,0 1-1,1 0 1,0-1-1,0 1 1,1 0-1,0 0 1,1 0-1,0 13 1,0-20-35,0 0 0,1-1 0,-1 1 1,0 0-1,0 0 0,0-1 0,1 1 0,-1 0 1,0 0-1,1-1 0,-1 1 0,1 0 0,-1-1 1,1 1-1,-1-1 0,1 1 0,-1 0 0,1-1 1,0 1-1,-1-1 0,1 0 0,0 1 0,-1-1 1,1 1-1,0-1 0,0 0 0,-1 0 0,2 1 1,26-4 492,-20 0-306,0 0-1,0-1 1,0 0 0,13-9 0,1-5 59,-1 0 1,0-2 0,-2 0-1,0-1 1,29-44 0,-39 51-3,0-1 1,-2 0-1,1 0 1,-2-1 0,0 0-1,0 0 1,-2 0-1,0-1 1,-1 0-1,2-33 1,-5 50-257,0-1 0,0 1 0,0 0 0,0 0 0,0-1 0,1 1 1,-1 0-1,0-1 0,0 1 0,0 0 0,0 0 0,0-1 0,0 1 0,0 0 0,0 0 0,0-1 0,0 1 0,-1 0 1,1 0-1,0-1 0,0 1 0,0 0 0,0 0 0,0-1 0,0 1 0,-1 0 0,1 0 0,0-1 0,0 1 0,0 0 1,0 0-1,-1 0 0,1 0 0,0-1 0,0 1 0,-1 0 0,1 0 0,0 0 0,0 0 0,-1 0 0,1 0 1,0 0-1,0 0 0,-1-1 0,1 1 0,-1 0 0,-11 11-220,-8 23-11,10-7 249,1 1 0,1 0 0,1 0 0,2 1 0,1-1 0,1 1 0,2 0 1,3 49-1,-1-74-55,0-1 0,0 1 1,0-1-1,0 1 1,1-1-1,-1 1 1,1-1-1,0 0 1,0 0-1,0 0 1,1 0-1,-1 0 1,1-1-1,-1 1 1,1-1-1,0 1 1,0-1-1,0 0 1,0 0-1,0 0 1,1-1-1,-1 1 1,0-1-1,1 1 1,-1-1-1,1 0 1,0-1-1,-1 1 1,7 0-1,-1 0-694,1-1-1,-1 0 1,0 0 0,0-1-1,0 0 1,0 0-1,-1-1 1,1 0 0,0-1-1,-1 0 1,12-5-1,19-17-6542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2.329"/>
    </inkml:context>
    <inkml:brush xml:id="br0">
      <inkml:brushProperty name="width" value="0.025" units="cm"/>
      <inkml:brushProperty name="height" value="0.025" units="cm"/>
    </inkml:brush>
  </inkml:definitions>
  <inkml:trace contextRef="#ctx0" brushRef="#br0">153 1 12332,'-8'6'2797,"-12"11"-1461,1 0 0,-27 30 0,39-39-982,0 0 0,1 1 0,0 0 0,0 0-1,1 0 1,1 0 0,-1 1 0,1 0 0,1 0 0,-4 14 0,7-23-344,0 0 1,0 0-1,0 0 1,0-1-1,1 1 1,-1 0-1,0 0 1,0 0-1,1 0 1,-1 0-1,0 0 1,1 0-1,-1-1 1,1 1-1,-1 0 1,1 0 0,0 0-1,-1-1 1,1 1-1,0 0 1,-1-1-1,1 1 1,0-1-1,0 1 1,0-1-1,-1 1 1,1-1-1,0 1 1,0-1-1,0 0 1,0 0-1,0 1 1,0-1-1,0 0 1,0 0-1,0 0 1,0 0-1,0 0 1,-1 0-1,1 0 1,0 0-1,0-1 1,0 1-1,0 0 1,1-1-1,47-12 318,-34 6-283,-2-1 0,1-1 0,-1 0 1,0-1-1,-1 0 0,19-20 0,-24 22-54,0 0 0,0-1 0,0 0 1,-1 0-1,0 0 0,-1-1 0,0 0 0,-1 0 1,0 0-1,4-18 0,-29 81-627,14-40 645,0 0 0,2 0 0,0 1 0,0 0 0,-4 22 0,9-34-40,-1 1 1,1-1-1,0 1 0,0 0 0,-1-1 0,2 1 1,-1-1-1,0 1 0,1 0 0,-1-1 0,1 1 1,0-1-1,-1 1 0,1-1 0,0 1 0,1-1 1,-1 0-1,3 4 0,-1-4-181,-1-1 1,1 0-1,-1 0 1,1 0-1,-1 0 1,1 0-1,0 0 0,0-1 1,-1 1-1,1-1 1,0 0-1,0 0 1,0 0-1,-1 0 0,1-1 1,0 1-1,4-2 1,27-8-3414,1-10-1810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2.688"/>
    </inkml:context>
    <inkml:brush xml:id="br0">
      <inkml:brushProperty name="width" value="0.025" units="cm"/>
      <inkml:brushProperty name="height" value="0.025" units="cm"/>
    </inkml:brush>
  </inkml:definitions>
  <inkml:trace contextRef="#ctx0" brushRef="#br0">135 0 5894,'0'0'10228,"-11"6"-8477,11-5-1744,-15 6 656,0 1 0,1 1 0,1 0 0,-1 1 0,2 1 0,-1 0 1,-12 15-1,24-26-661,1 0 0,0 1 1,0-1-1,0 0 0,0 0 1,-1 0-1,1 1 0,0-1 0,0 0 1,0 0-1,0 1 0,0-1 1,0 0-1,0 0 0,0 1 1,0-1-1,0 0 0,0 0 1,0 1-1,0-1 0,0 0 1,0 1-1,0-1 0,0 0 1,0 0-1,0 1 0,0-1 0,0 0 1,0 0-1,0 0 0,1 1 1,-1-1-1,0 0 0,0 0 1,0 1-1,0-1 0,1 0 1,-1 0-1,0 0 0,15 5 97,26-4-58,-31-2-119,5 1-266,1 0 0,-1 0-1,0 2 1,1 0 0,-1 0-1,0 1 1,0 1 0,0 1-1,19 9 1,-33-14 358,0 1 0,1-1-1,-1 1 1,0 0 0,0 0 0,0-1-1,0 1 1,0 0 0,0 0 0,0 0 0,-1 0-1,1 0 1,0 0 0,-1 0 0,1 0-1,0 1 1,-1-1 0,1 0 0,-1 0-1,0 1 1,1-1 0,-1 0 0,0 0-1,0 1 1,0-1 0,0 2 0,0-1 75,-1 0 0,0 0 0,0 0 1,0 0-1,0 0 0,0 0 0,0-1 1,-1 1-1,1 0 0,-1-1 0,1 1 1,-1-1-1,1 1 0,-3 0 0,-6 5 363,0-1-1,0-1 0,0 0 0,-18 6 1,26-10-677,-43 11 1724,22-11-2658,23-1 962,-1 0 1,1 0 0,-1-1 0,1 1 0,-1 0 0,1 0 0,-1 0 0,1-1 0,-1 1 0,1 0 0,-1 0 0,1-1 0,0 1 0,-1 0 0,1-1 0,0 1-1,-1-1 1,1 1 0,0 0 0,-1-1 0,1 1 0,0-1 0,0 1 0,-1-1 0,1 1 0,0-1 0,0 1 0,0-1 0,0 1 0,0-1 0,-1-19-9600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2.922"/>
    </inkml:context>
    <inkml:brush xml:id="br0">
      <inkml:brushProperty name="width" value="0.05" units="cm"/>
      <inkml:brushProperty name="height" value="0.05" units="cm"/>
    </inkml:brush>
  </inkml:definitions>
  <inkml:trace contextRef="#ctx0" brushRef="#br0">96 1 17748,'-11'3'686,"1"2"0,-1-1 0,-12 9 0,19-11-513,1 0 0,0 0 0,-1 1 0,1 0 0,0-1 0,0 1 0,0 0 0,1 0 0,-1 1 0,1-1 0,0 1 0,-3 5 0,5-8-156,-1 0 0,1 0 1,0 0-1,0 0 0,0 0 1,0 1-1,0-1 0,1 0 0,-1 0 1,0 0-1,0 0 0,1 0 1,-1 0-1,1 0 0,-1 0 0,1 0 1,-1 0-1,1 0 0,-1 0 0,1 0 1,0-1-1,0 1 0,-1 0 1,1 0-1,0-1 0,0 1 0,0 0 1,0-1-1,0 1 0,0-1 1,0 1-1,0-1 0,0 1 0,0-1 1,1 0-1,8 4-30,0-1 0,17 3 1,-20-4 44,19 3-31,98 25 91,-123-30-91,0 1-1,0-1 0,0 0 0,0 0 0,0 1 1,0-1-1,-1 0 0,1 1 0,0-1 0,0 1 1,0-1-1,0 1 0,-1-1 0,1 1 1,0-1-1,-1 1 0,1 0 0,0 0 0,-1-1 1,1 1-1,-1 0 0,1 1 0,-1-1 3,0-1 0,0 1-1,0 0 1,-1 0 0,1-1 0,0 1-1,0 0 1,-1-1 0,1 1 0,-1 0 0,1-1-1,0 1 1,-1-1 0,1 1 0,-1 0-1,1-1 1,-1 1 0,0-1 0,1 0-1,-1 1 1,0 0 0,-8 4 49,1-1 0,-1 1 0,-10 3 1,16-7-34,-1 0-6,-12 6 68,0-1-1,0-1 1,0 0 0,-1-1-1,-26 3 1,43-7-116,-1 0 0,0 0 0,1 0 0,-1 1 0,0-1 0,1 0 0,-1 0 0,0 0 0,1-1 0,-1 1 0,0 0 0,1 0 0,-1 0 0,0 0 0,1-1 0,-1 1 0,1 0 0,-1 0 1,0-1-1,1 1 0,-1-1 0,1 1 0,-1 0 0,1-1 0,-1 1 0,1-1 0,-1 1 0,1-1 0,0 0 0,-1 1 0,1-1 0,0 1 0,-1-1 0,1 0 0,0 1 0,0-1 0,0 0 0,-1 1 0,1-1 0,0 0 0,0 1 0,0-1 0,0 0 0,0 1 0,0-1 0,0 0 0,1 1 0,-1-1 0,0 0 0,0 1 0,0-1 0,1 0 0,-1 1 0,0-1 0,1 1 0,-1-1 0,1 0 0,3-8-228,1 0 0,0 1-1,8-10 1,-7 9 196,21-30-581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3.188"/>
    </inkml:context>
    <inkml:brush xml:id="br0">
      <inkml:brushProperty name="width" value="0.025" units="cm"/>
      <inkml:brushProperty name="height" value="0.025" units="cm"/>
    </inkml:brush>
  </inkml:definitions>
  <inkml:trace contextRef="#ctx0" brushRef="#br0">1 0 3908,'0'0'15129,"0"10"-14361,0-3-625,-1 8 345,2 1 0,0-1 1,4 21-1,-5-33-447,1-1-1,-1 1 1,1 0-1,0 0 1,-1 0-1,1-1 1,1 1-1,-1-1 1,0 1-1,1-1 1,-1 1-1,1-1 1,0 0-1,0 1 1,-1-1-1,2 0 1,-1 0-1,0 0 1,0-1-1,1 1 1,-1-1-1,1 1 1,-1-1-1,1 0 1,-1 0-1,1 0 1,3 1-1,-1-2 75,1 1 0,-1-1 0,1 0 0,-1-1 0,1 0-1,-1 1 1,1-2 0,-1 1 0,0-1 0,1 1 0,-1-2 0,0 1 0,0 0-1,0-1 1,-1 0 0,8-6 0,2-4 259,0 0 0,-1-1 1,17-24-1,-7 10-258,-23 28-120,0-1 0,0 1-1,0 0 1,0 0 0,0 0-1,0 0 1,1-1 0,-1 1-1,0 0 1,0 0 0,0 0-1,0 0 1,0 0 0,0 0-1,0 0 1,1-1 0,-1 1-1,0 0 1,0 0 0,0 0-1,0 0 1,0 0 0,1 0-1,-1 0 1,0 0 0,0 0-1,0 0 1,0 0 0,1 0-1,-1 0 1,0 0 0,0 0-1,0 0 1,0 0 0,1 0 0,-1 0-1,0 0 1,0 0 0,0 0-1,0 0 1,1 0 0,-1 0-1,0 0 1,0 1 0,0-1-1,0 0 1,0 0 0,0 0-1,1 0 1,-1 0 0,0 0-1,0 1 1,0-1 0,4 15-130,-4 24 87,0-33 66,-3 115-371,3-120 278,0-1 1,0 1 0,1-1-1,-1 1 1,0-1 0,1 1-1,-1 0 1,0-1-1,1 1 1,-1-1 0,1 1-1,-1-1 1,1 0 0,-1 1-1,1-1 1,0 0-1,-1 1 1,1-1 0,-1 0-1,1 1 1,0-1 0,-1 0-1,1 0 1,0 0-1,-1 0 1,1 0 0,0 0-1,-1 1 1,1-2 0,0 1-1,-1 0 1,1 0-1,-1 0 1,1 0 0,0 0-1,-1 0 1,1-1 0,0 1-1,-1 0 1,1-1 0,-1 1-1,2-1 1,28-12-3285,-9-5-769,1-4-1542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3.875"/>
    </inkml:context>
    <inkml:brush xml:id="br0">
      <inkml:brushProperty name="width" value="0.025" units="cm"/>
      <inkml:brushProperty name="height" value="0.025" units="cm"/>
    </inkml:brush>
  </inkml:definitions>
  <inkml:trace contextRef="#ctx0" brushRef="#br0">142 3 4612,'0'0'14462,"-10"7"-13437,4-3-904,-67 55 1585,68-55-1567,0 1 1,1-1-1,-1 1 1,1 0-1,0 0 1,0 1-1,1-1 1,0 1-1,0 0 1,0 0-1,0 0 1,1 0-1,-2 8 1,4-14-134,0 0 1,0 1-1,0-1 1,0 0-1,0 1 1,0-1-1,0 0 1,0 1 0,0-1-1,0 0 1,0 1-1,0-1 1,0 0-1,0 1 1,0-1-1,1 0 1,-1 1 0,0-1-1,0 0 1,0 1-1,1-1 1,-1 0-1,0 0 1,0 1-1,0-1 1,1 0-1,-1 0 1,0 1 0,1-1-1,-1 0 1,0 0-1,0 0 1,1 0-1,-1 0 1,0 1-1,1-1 1,-1 0 0,0 0-1,1 0 1,-1 0-1,0 0 1,1 0-1,-1 0 1,1 0-1,21-7 239,16-19 91,0-20-105,6-8-157,-41 50-106,0 1 0,0 0-1,1 0 1,0 0 0,0 1 0,-1-1 0,1 1 0,1 0 0,-1 0 0,0 0 0,6-1 0,-7 3-2,-1 0 1,1 0-1,0 1 0,-1-1 1,1 1-1,-1 0 0,1-1 1,-1 1-1,0 0 0,1 1 1,-1-1-1,0 0 0,0 1 1,0-1-1,0 1 0,0 0 1,0-1-1,0 1 0,0 0 1,-1 0-1,1 0 0,1 4 1,0-2 29,-1-1 1,1 0-1,0 0 1,0 0-1,1 0 1,-1 0-1,0-1 0,5 3 1,4-2 22,0 0 0,1-1 0,-1-1 0,1 0-1,-1-1 1,1 0 0,-1 0 0,13-3 0,24 0-40,90 0 155,-137 3-156,0-1 0,0 1 0,-1 0 0,1 0 1,0 0-1,0 0 0,0 0 0,0 0 0,0 0 0,0 1 0,0-1 1,0 1-1,0-1 0,0 1 0,-1 0 0,1 0 0,0 0 0,0 0 0,-1 0 1,1 0-1,-1 0 0,1 0 0,-1 1 0,1-1 0,-1 1 0,0-1 1,0 1-1,0-1 0,0 1 0,0 0 0,0 0 0,1 1 0,8 14 66,-8-15-33,0 0 0,0-1 0,0 1 0,0 0 0,1-1 0,-1 1 0,0-1 0,1 0 0,-1 0 0,1 0 0,-1 0 0,1 0 0,0-1 0,-1 1 0,1-1 0,0 1 0,0-1 0,-1 0 0,1 0 0,0-1 0,0 1 0,-1 0 0,6-2 0,61-19 205,-43 10-229,35-13-12,-57 23-141,0-1 1,1 1-1,-1 0 0,1 0 0,-1 1 0,1 0 0,0-1 0,-1 2 0,1-1 0,6 1 0,-10 0 156,-1 0 0,1-1 1,-1 1-1,1 0 0,-1 0 0,1 0 0,-1-1 0,1 1 0,-1 0 1,0 0-1,1 0 0,-1 0 0,0 0 0,0 0 0,0 0 0,0 0 0,0 0 1,0-1-1,0 1 0,0 0 0,0 0 0,0 0 0,0 0 0,-1 0 1,1 0-1,0 0 0,-1 0 0,1-1 0,-1 3 0,-10 24 397,10-27-362,1 1 1,-1 0-1,1-1 1,0 1-1,-1 0 1,1-1-1,0 1 1,-1 0-1,1 0 1,0-1-1,0 1 1,-1 0-1,1 0 1,0-1-1,0 1 1,0 0-1,0 0 1,0-1-1,0 1 1,1 0-1,-1 0 1,0-1-1,0 1 1,1 1-1,14-5-581,27-25-3945,-38 25 3348,19-14-4244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4.253"/>
    </inkml:context>
    <inkml:brush xml:id="br0">
      <inkml:brushProperty name="width" value="0.025" units="cm"/>
      <inkml:brushProperty name="height" value="0.025" units="cm"/>
    </inkml:brush>
  </inkml:definitions>
  <inkml:trace contextRef="#ctx0" brushRef="#br0">100 1 3491,'0'0'8606,"-8"3"-4213,2-1-3910,-52 25 4481,56-26-4857,1-1 1,-1 1 0,1 0-1,-1 0 1,1-1 0,-1 1-1,1 1 1,-1-1 0,1 0-1,0 0 1,0 0 0,0 1-1,-1-1 1,1 0 0,0 1-1,1-1 1,-1 1 0,0 0-1,0-1 1,1 1 0,-1-1-1,1 1 1,-1 0 0,1-1-1,0 1 1,0 0 0,0 0-1,0-1 1,0 1 0,0 0 0,0 0-1,0-1 1,2 4 0,-1-3-92,1 0 0,0 0 0,-1 0 0,1 0 0,0 0 0,0-1 0,1 1 0,-1-1 0,0 0 0,0 0 0,1 1 0,-1-1 0,1-1 0,-1 1 0,1 0 0,-1-1 0,1 1 0,-1-1 0,1 0 0,0 0 0,-1 0 0,1 0 0,-1 0 0,1 0 0,3-2 0,2 1 10,0 0 1,0-1 0,0 0 0,0-1-1,-1 1 1,15-8 0,-14 4-66,0 1 0,1 0 0,0 1 0,0 0 0,1 1 0,-1-1 0,1 2 0,-1-1 0,19-1 0,-28 4 32,1 0-1,-1 0 1,0 0-1,1 1 1,-1-1-1,1 0 1,-1 0-1,1 0 1,-1 0-1,0 0 1,1 1-1,-1-1 1,1 0-1,-1 0 1,0 1-1,1-1 1,-1 0-1,0 1 1,1-1-1,-1 0 1,0 1-1,0-1 1,1 0-1,-1 1 1,0-1-1,0 1 1,0-1-1,0 0 1,1 1-1,-1-1 1,0 1-1,0-1 1,0 1-1,0 22 86,0-22-66,-1 0 0,1 0 0,0 1 0,-1-1 0,1 0 0,0 1 0,0-1-1,0 0 1,0 1 0,0-1 0,0 0 0,1 1 0,-1-1 0,0 0 0,1 1 0,-1-1-1,1 0 1,-1 0 0,1 1 0,-1-1 0,1 0 0,0 0 0,0 0 0,0 0-1,0 0 1,1 1 0,12 1 40,0-2 1,0 0-1,0 0 0,0-1 0,17-3 0,15 1-4582,-45 2 4345,-1 0 0,0 0 0,0 0 0,1 0 0,-1 0 0,0 0 0,0 0 0,0 0 0,1 0 0,-1 0 0,0 0 0,0 0 0,0 0 0,1 0 0,-1 0 0,0 0 0,0 0-1,0-1 1,1 1 0,-1 0 0,0 0 0,0 0 0,0 0 0,0 0 0,1 0 0,-1-1 0,0 1 0,0 0 0,0 0 0,0 0 0,0 0 0,0-1 0,0 1 0,1 0 0,-1 0 0,0 0 0,0-1 0,0 1 0,0 0 0,0 0 0,0 0 0,0-1 0,0 1 0,0-6-5693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4.641"/>
    </inkml:context>
    <inkml:brush xml:id="br0">
      <inkml:brushProperty name="width" value="0.025" units="cm"/>
      <inkml:brushProperty name="height" value="0.025" units="cm"/>
    </inkml:brush>
  </inkml:definitions>
  <inkml:trace contextRef="#ctx0" brushRef="#br0">0 1 12876,'0'0'8040,"55"39"-8937,-25-23-2338,-3-1-2947,3 3 897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5"/>
    </inkml:context>
    <inkml:brush xml:id="br0">
      <inkml:brushProperty name="width" value="0.025" units="cm"/>
      <inkml:brushProperty name="height" value="0.025" units="cm"/>
    </inkml:brush>
  </inkml:definitions>
  <inkml:trace contextRef="#ctx0" brushRef="#br0">90 262 2114,'0'0'16496,"-10"3"-15135,5-2-1283,-39 13 1800,42-13-1748,1-1-1,-1 1 0,0 0 1,0 0-1,1 0 0,-1 0 1,0 0-1,1 0 0,-1 1 0,1-1 1,0 1-1,-1-1 0,1 1 1,0-1-1,0 1 0,0-1 0,0 1 1,0 0-1,0 0 0,1 0 1,-1-1-1,1 1 0,-1 0 1,0 2-1,2-3-112,0 0 1,0 0 0,0 0-1,0-1 1,0 1 0,0-1-1,0 1 1,0 0 0,1-1-1,-1 0 1,0 1-1,0-1 1,0 0 0,1 1-1,-1-1 1,0 0 0,0 0-1,0 0 1,1 0 0,-1 0-1,0 0 1,0-1-1,1 1 1,0-1 0,4 1 21,3 0-17,0-1 0,-1 0 0,1-1 0,0 0 0,-1 0 0,1-1 0,-1 0 0,0-1 0,0 0 0,14-8 0,4-6-329,41-37 0,-25 19-762,-42 35 1047,0 1 0,1 0 1,-1 0-1,0 0 0,0 0 0,0-1 0,1 1 1,-1 0-1,0 0 0,0 0 0,0 0 1,1 0-1,-1 0 0,0-1 0,0 1 0,0 0 1,1 0-1,-1 0 0,0 0 0,0 0 1,1 0-1,-1 0 0,0 0 0,0 0 0,1 0 1,-1 0-1,0 0 0,0 0 0,1 0 1,-1 1-1,0-1 0,0 0 0,0 0 0,1 0 1,-1 0-1,0 0 0,0 0 0,0 1 1,1-1-1,-1 0 0,0 0 0,0 0 0,0 0 1,0 1-1,1-1 0,-1 0 0,0 0 1,0 0-1,0 1 0,0-1 0,0 0 0,0 0 1,0 1-1,0-1 0,0 0 0,0 0 1,0 1-1,0-1 0,0 0 0,0 1 0,2 26 88,-3-25 78,1 1 0,0 0 0,0 0 0,0 0 0,0 0 0,0 0 0,1-1 0,-1 1 0,1 0 0,0 0 0,-1-1 0,2 1 0,-1 0 0,2 3 0,1-5-14,0 1-1,0-1 1,0 1 0,1-1 0,-1 0 0,1-1-1,-1 1 1,0-1 0,1 0 0,-1 0 0,1 0-1,-1-1 1,9-1 0,-2-1-23,1 0 1,-1 0-1,0-1 1,13-7-1,-4 2-130,-1-2 0,0 0 0,0-2-1,-1 0 1,-1-1 0,0 0 0,-1-2 0,0 0 0,-2 0 0,0-2-1,20-32 1,-33 49-3,0-1-1,0 0 1,0 1 0,0-1-1,0 0 1,0 0-1,-1 0 1,1 0-1,-1 1 1,0-1-1,1 0 1,-1 0-1,0 0 1,0 0-1,-1-3 1,1 5 12,0-1 1,-1 1-1,1-1 1,-1 1-1,1 0 1,0-1-1,-1 1 1,1 0-1,-1-1 0,1 1 1,-1 0-1,1 0 1,-1-1-1,0 1 1,1 0-1,-1 0 1,1 0-1,-1 0 0,1 0 1,-1 0-1,0 0 1,1 0-1,-1 0 1,1 0-1,-1 0 1,0 0-1,1 0 1,-1 0-1,1 0 0,-2 1 1,-5 2-4,0-1 0,0 1 1,0 1-1,0 0 0,1 0 0,-7 5 0,-6 6 319,1 0-1,-31 35 1,44-45-210,0 1 0,1 0 0,-1 0 0,2 1 0,-1-1 0,1 1 1,0 0-1,0-1 0,0 1 0,1 1 0,0-1 0,1 0 0,-2 13 1,4-18-80,-1-1 0,0 1 0,1-1 1,-1 1-1,1 0 0,-1-1 0,1 1 1,0-1-1,-1 1 0,1-1 0,0 1 1,0-1-1,0 0 0,1 0 0,-1 1 1,0-1-1,0 0 0,1 0 1,-1 0-1,0 0 0,1 0 0,-1 0 1,1-1-1,-1 1 0,1 0 0,-1-1 1,1 1-1,0-1 0,-1 0 0,1 0 1,0 1-1,-1-1 0,1 0 0,0 0 1,-1 0-1,3-1 0,0 1 8,0 0 0,-1 0-1,1 0 1,0-1 0,0 0 0,-1 0-1,1 0 1,0 0 0,-1 0-1,1-1 1,-1 1 0,0-1 0,1 0-1,-1 0 1,5-4 0,5-12-237,-13 18 167,0 0 1,0 0-1,0 0 0,0 0 1,0 0-1,0 0 0,0 0 1,0 0-1,0 0 0,0 0 1,0 0-1,0 0 0,-1 0 1,1 0-1,0 0 0,0 0 1,0 0-1,0 0 0,0 0 1,0 0-1,0 0 0,0 0 1,0 0-1,0-1 0,0 1 1,0 0-1,0 0 0,0 0 1,0 0-1,0 0 0,-1 0 1,1 0-1,0 0 0,-2 3-862,0 0-1,-1 0 1,1 0-1,1 0 1,-1 0 0,0 0-1,1 1 1,-3 6-1,3 0-5782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5.719"/>
    </inkml:context>
    <inkml:brush xml:id="br0">
      <inkml:brushProperty name="width" value="0.025" units="cm"/>
      <inkml:brushProperty name="height" value="0.025" units="cm"/>
    </inkml:brush>
  </inkml:definitions>
  <inkml:trace contextRef="#ctx0" brushRef="#br0">0 160 3043,'0'0'21823,"13"0"-21289,-4 0-491,1 0 0,0-1 0,0 0 1,-1-1-1,1 0 0,-1-1 0,1 0 0,-1 0 0,0-1 1,0 0-1,13-9 0,-22 13-43,61-43 104,-58 40-85,1 0 0,-1 0 0,0-1 0,0 1-1,0-1 1,0 1 0,-1-1 0,1 0 0,-1 0 0,0 0 0,0 0-1,-1 0 1,3-9 0,-4 12-20,0 0-1,0 0 1,0 0-1,0 0 1,0 1 0,-1-1-1,1 0 1,0 0-1,-1 0 1,1 1-1,0-1 1,-1 0 0,1 0-1,-1 1 1,1-1-1,-1 0 1,1 1-1,-1-1 1,1 1-1,-1-1 1,0 0 0,1 1-1,-1 0 1,0-1-1,0 1 1,1-1-1,-1 1 1,0 0 0,0-1-1,0 1 1,1 0-1,-1 0 1,0 0-1,0 0 1,0 0-1,0 0 1,0 0 0,1 0-1,-1 0 1,0 0-1,0 0 1,0 0-1,1 1 1,-1-1 0,0 0-1,0 1 1,-1 0-1,-3 0-27,0 0 0,0 0 0,0 1 0,0 0 0,0 0 0,-8 5 0,5 0 9,0 0 0,0 0-1,0 1 1,1 0 0,0 1 0,-9 15 0,13-20 20,1 1 0,-1-1 0,1 0 0,0 1 1,1 0-1,-1-1 0,1 1 0,0 0 0,0 0 0,0 0 0,1-1 0,0 1 1,0 0-1,0 0 0,0 0 0,1 0 0,1 6 0,0-7-1,0-1 0,0 0 1,0 0-1,1 0 0,-1 0 0,1 0 0,0 0 0,-1-1 1,1 1-1,1-1 0,-1 0 0,0 0 0,0 0 0,1 0 0,-1-1 1,1 1-1,0-1 0,-1 0 0,1 0 0,0 0 0,0 0 1,6 0-1,13 1-1664,-1 0 1,34-3-1,-51 1 907,48-3-7623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6.108"/>
    </inkml:context>
    <inkml:brush xml:id="br0">
      <inkml:brushProperty name="width" value="0.025" units="cm"/>
      <inkml:brushProperty name="height" value="0.025" units="cm"/>
    </inkml:brush>
  </inkml:definitions>
  <inkml:trace contextRef="#ctx0" brushRef="#br0">1 0 2498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6.457"/>
    </inkml:context>
    <inkml:brush xml:id="br0">
      <inkml:brushProperty name="width" value="0.025" units="cm"/>
      <inkml:brushProperty name="height" value="0.025" units="cm"/>
    </inkml:brush>
  </inkml:definitions>
  <inkml:trace contextRef="#ctx0" brushRef="#br0">56 44 10186,'0'0'9497,"-6"8"-9321,0-2-163,1 1-1,0 0 1,1 0 0,0 0-1,0 0 1,0 1 0,1-1 0,0 1-1,0 0 1,1 0 0,0 0 0,-1 14-1,3-20-13,-1 7 61,0 0 0,1 0 1,1 0-1,-1 0 0,1 0 1,3 12-1,-3-19 6,0 1 0,1-1 0,-1 0 0,0 1 1,1-1-1,-1 0 0,1 0 0,0 0 0,0 0 0,0 0 1,0 0-1,0 0 0,0-1 0,0 1 0,0-1 0,1 0 1,-1 1-1,1-1 0,-1 0 0,1 0 0,-1-1 0,1 1 0,-1 0 1,1-1-1,4 1 0,4-1 144,1 1 0,-1-2 0,0 1 0,1-2 0,-1 1-1,0-2 1,0 1 0,0-1 0,-1-1 0,1 0 0,-1-1 0,1 0 0,15-10 0,-14 7-166,-1 0 0,0 0-1,0-1 1,-1-1 0,0 0 0,-1 0 0,0-1 0,-1 0 0,0 0 0,13-24 0,-14-2 21,-11 29-260,-10 20-102,9-4 280,0 1 0,0-1 0,1 1 0,0 0 1,1 0-1,0 0 0,1 1 0,0-1 0,0 1 1,0 11-1,1-18 18,0 1 0,1 0 0,0 0 1,0 0-1,0 0 0,0 0 1,1 0-1,-1 0 0,1-1 0,0 1 1,0 0-1,1 0 0,-1-1 1,1 1-1,0-1 0,0 1 0,0-1 1,0 0-1,0 0 0,1 0 0,-1 0 1,1 0-1,0 0 0,0-1 1,0 1-1,0-1 0,5 3 0,-2-3 58,0 0 0,0 0 0,0 0 0,0-1-1,0 0 1,0 0 0,0 0 0,0-1 0,0 0 0,1 0-1,-1 0 1,0-1 0,0 0 0,0 0 0,0-1 0,0 0-1,0 0 1,0 0 0,0-1 0,-1 1 0,1-1 0,8-7-1,-9 5 22,1 0-1,-1 0 0,0-1 0,-1 1 0,1-1 0,-1 0 0,0 0 0,0-1 0,-1 1 0,0-1 1,0 0-1,-1 0 0,1 0 0,-2 0 0,1 0 0,-1-1 0,0 1 0,0-14 0,0 2-138,-2-42-555,1 59 344,0-1 0,-1 0 0,1 1-1,-1-1 1,1 1 0,-1-1-1,0 1 1,0-1 0,0 1 0,0 0-1,0-1 1,-1 1 0,1 0 0,-1 0-1,1 0 1,-1 0 0,0 0-1,-2-2 1,3 4 49,1 0-1,0 0 1,-1-1 0,1 1-1,-1 0 1,1 0-1,-1 0 1,1 0 0,-1 0-1,0 0 1,1 0-1,-1 0 1,1 0 0,-1 0-1,1 0 1,-1 0 0,1 0-1,-1 0 1,1 0-1,-1 1 1,1-1 0,-1 0-1,1 0 1,0 1-1,-1-1 1,1 0 0,-1 0-1,1 1 1,-1-1-1,1 1 1,0-1 0,-1 0-1,1 1 1,0-1-1,-1 1 1,0 15-4931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6.784"/>
    </inkml:context>
    <inkml:brush xml:id="br0">
      <inkml:brushProperty name="width" value="0.025" units="cm"/>
      <inkml:brushProperty name="height" value="0.025" units="cm"/>
    </inkml:brush>
  </inkml:definitions>
  <inkml:trace contextRef="#ctx0" brushRef="#br0">159 49 5157,'0'0'12011,"-5"-8"-9945,4 5-2002,-1 1 0,1-1 0,-1 1-1,1-1 1,-1 1 0,0 0 0,0-1-1,0 1 1,0 0 0,-1 0 0,1 1 0,0-1-1,-1 0 1,1 1 0,-1 0 0,0-1 0,1 1-1,-1 0 1,0 0 0,0 0 0,1 1 0,-1-1-1,0 1 1,0 0 0,0 0 0,0-1-1,0 2 1,0-1 0,0 0 0,0 1 0,0-1-1,0 1 1,1 0 0,-1 0 0,0 0 0,1 0-1,-1 1 1,-2 1 0,1-1-33,0 1 0,0 0 0,0 0 0,0 0 0,1 1 0,0-1 0,-1 1 0,1-1 0,1 1 0,-1 0-1,1 0 1,-1 1 0,1-1 0,0 0 0,1 1 0,-1-1 0,1 1 0,0 0 0,0-1 0,0 1 0,0 0 0,1 0 0,0-1 0,1 11 0,0-14-10,0 1 1,1-1-1,-1 0 1,0 1-1,1-1 0,-1 0 1,1 0-1,-1 0 1,1 0-1,0 0 0,-1 0 1,1-1-1,0 1 1,-1 0-1,1-1 0,0 1 1,0-1-1,0 0 1,0 0-1,-1 1 0,1-1 1,0-1-1,3 1 1,47-5 355,-43 2-413,1 0-1,0-1 0,-1 0 1,0 0-1,0-1 0,0-1 1,-1 1-1,1-2 0,-2 1 0,1-1 1,-1 0-1,1 0 0,-2-1 1,1 0-1,6-12 0,-28 77-11905,15-39 6369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7.159"/>
    </inkml:context>
    <inkml:brush xml:id="br0">
      <inkml:brushProperty name="width" value="0.025" units="cm"/>
      <inkml:brushProperty name="height" value="0.025" units="cm"/>
    </inkml:brush>
  </inkml:definitions>
  <inkml:trace contextRef="#ctx0" brushRef="#br0">157 244 5285,'-8'0'2845,"-3"0"-1628,0 0-1,1 1 1,-1 1-1,0 0 0,1 0 1,-16 6-1,22-7-1015,1 0-1,0 1 1,0-1-1,0 1 1,0-1-1,0 1 1,0 0-1,0 0 1,0 0-1,1 1 0,-1-1 1,1 0-1,0 1 1,0 0-1,0 0 1,0-1-1,0 1 1,0 0-1,1 1 1,-1-1-1,1 0 1,0 0-1,0 0 1,0 1-1,1-1 1,-1 7-1,1-9-176,1 0-1,0 0 1,0 0 0,-1 0-1,1 0 1,0 0-1,0 0 1,0 0 0,0 0-1,0-1 1,0 1-1,0 0 1,1-1 0,-1 1-1,0-1 1,0 1 0,0-1-1,1 0 1,-1 1-1,0-1 1,1 0 0,-1 0-1,0 0 1,0 0-1,1 0 1,-1 0 0,0 0-1,1 0 1,1-1-1,45-4 374,-35 0-362,0 1 0,-1-2-1,1 1 1,-1-2-1,0 0 1,-1 0 0,1-1-1,-2 0 1,1-1 0,-1 0-1,10-12 1,-8 7-38,-1 0-1,0-1 1,0 0 0,-2-1 0,0 0-1,0 0 1,10-31 0,-17 40-141,0 0 0,0-1-1,-1 1 1,0 0 0,0 0 0,-1-13 0,0 19 113,0 0 0,0-1 0,0 1 1,0 0-1,-1 0 0,1-1 1,-1 1-1,1 0 0,-1 0 0,1 0 1,-1 0-1,1 0 0,-1 0 1,0 0-1,0 0 0,0 0 0,1 0 1,-1 0-1,0 0 0,0 0 1,0 0-1,0 1 0,-1-1 0,1 0 1,0 1-1,0-1 0,0 1 1,0 0-1,-1-1 0,1 1 0,0 0 1,0 0-1,-1-1 0,1 1 1,0 0-1,0 0 0,-1 0 0,1 1 1,0-1-1,0 0 0,-1 0 1,1 1-1,0-1 0,-2 1 0,-13 6 259,1-1-1,0 2 1,0 0-1,1 1 1,0 0-1,1 1 1,0 1-1,0 0 1,1 1-1,0 0 1,1 1-1,-15 23 1,24-35-207,1 1 0,0-1 0,0 1 1,0-1-1,0 1 0,0-1 0,0 1 0,0 0 1,1-1-1,-1 1 0,1 0 0,-1 0 0,1 0 1,-1-1-1,1 1 0,0 0 0,0 0 0,0 0 1,0 0-1,0-1 0,1 1 0,-1 0 0,1 0 1,-1 0-1,1-1 0,-1 1 0,1 0 0,0 0 1,0-1-1,0 1 0,0-1 0,0 1 0,0-1 1,0 1-1,0-1 0,1 0 0,-1 0 0,1 1 1,-1-1-1,1 0 0,-1 0 0,1 0 0,0-1 1,-1 1-1,1 0 0,0-1 0,2 1 0,11 4-261,1-2-1,-1 0 0,1 0 1,25-1-1,-18 0-865,-7-1 744,-7-1-512,0 0 1,0 1 0,-1 0-1,1 0 1,0 1-1,0 0 1,-1 1-1,1 0 1,-1 0 0,0 1-1,0 0 1,0 0-1,0 1 1,9 7 0,-10-8 8,4-3-2445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3.757"/>
    </inkml:context>
    <inkml:brush xml:id="br0">
      <inkml:brushProperty name="width" value="0.05" units="cm"/>
      <inkml:brushProperty name="height" value="0.05" units="cm"/>
    </inkml:brush>
  </inkml:definitions>
  <inkml:trace contextRef="#ctx0" brushRef="#br0">68 1 18348,'0'0'31,"0"0"1,0 0-1,0 0 1,0 0-1,0 1 1,0-1-1,-1 0 1,1 0-1,0 0 1,0 0-1,0 0 0,0 1 1,0-1-1,0 0 1,0 0-1,0 0 1,0 0-1,0 0 1,0 1-1,0-1 1,0 0-1,0 0 0,0 0 1,0 0-1,0 0 1,0 0-1,0 1 1,1-1-1,-1 0 1,0 0-1,0 0 1,0 0-1,0 0 0,0 0 1,0 1-1,0-1 1,0 0-1,0 0 1,1 0-1,-1 0 1,0 0-1,0 0 1,0 0-1,0 0 1,0 0-1,0 0 0,1 0 1,-1 0-1,0 0 1,0 1-1,0-1 1,0 0-1,0 0 1,1 0-1,-1 0 1,0 0-1,0 0 0,0-1 1,0 1-1,0 0 1,0 0-1,1 0 1,-1 0-1,0 0 1,0 0-1,0 0 1,0 0-1,-4 19 289,2-12-17,-18 90 1278,4 2 0,-6 196 1,23-285-1490,2-12 31,3-17 2,-4-10-53,-1 0 0,-2 1 0,-1-1 0,-1 1 0,-8-38 0,8 55-68,3 11-40,10 16-39,-4-10 61,0 0 1,0-1-1,0 0 1,0 0-1,1 0 1,0-1-1,0 0 1,0 0-1,0-1 1,1 0-1,-1 0 1,1-1-1,0 0 1,0 0-1,0-1 1,0 0-1,12 0 1,-10-1 15,1 0 0,-1-1 0,1 0 0,-1-1 0,0 0 0,0-1-1,0 0 1,0 0 0,0-1 0,0-1 0,-1 0 0,0 0 0,9-6 0,-16 9 0,1 0 0,-1 0 0,0 1 0,0-1 0,0-1 0,0 1 1,-1 0-1,1 0 0,0-1 0,-1 1 0,1-1 0,-1 1 0,0-1 0,0 0 0,1-4 0,-2 6-3,0 1 0,0 0 0,0-1 0,1 1 0,-1 0 0,0 0-1,0-1 1,0 1 0,0 0 0,0-1 0,0 1 0,-1 0 0,1 0 0,0-1 0,0 1-1,0 0 1,0-1 0,0 1 0,0 0 0,0 0 0,0-1 0,-1 1 0,1 0 0,0 0-1,0 0 1,0-1 0,-1 1 0,1 0 0,0 0 0,0 0 0,0-1 0,-1 1-1,1 0 1,0 0 0,0 0 0,-1 0 0,1 0 0,-14 2-30,-14 12-2,15-4 16,0 1 0,0 1 0,-13 15 1,20-20 11,0 0 0,1 0 0,0 1 0,0-1 0,1 1 0,0 0 0,-6 17 0,10-25 3,-1 1-1,1 0 1,0 0-1,0 0 1,0 0 0,-1 0-1,1-1 1,0 1-1,0 0 1,0 0 0,0 0-1,0 0 1,1 0-1,-1 0 1,0 0 0,0-1-1,0 1 1,1 0-1,-1 0 1,1 0 0,-1-1-1,0 1 1,1 0 0,-1 0-1,1-1 1,0 1-1,-1 0 1,1-1 0,1 2-1,0-1-2,0 0-1,0-1 1,0 1-1,0 0 1,0-1-1,1 0 1,-1 1-1,0-1 1,0 0-1,1 0 1,3-1-1,7 0-33,1-2-1,25-7 0,-37 9 33,146-52-220,-146 52 222,0 0 0,0 1 0,0-1 0,0 1 0,0-1 0,0 1 0,0-1 0,0 1 0,0 0 0,0 0 0,0 0 0,0 0 0,0 1 1,0-1-1,0 1 0,0-1 0,0 1 0,0-1 0,0 1 0,0 0 0,0 0 0,0 0 0,-1 0 0,1 0 0,0 1 0,-1-1 0,1 0 0,1 3 0,-1-1 2,0 1 0,-1-1-1,1 0 1,-1 1 0,0-1 0,0 1 0,0 0 0,-1-1 0,0 1-1,1 0 1,-1-1 0,0 1 0,0 0 0,-1-1 0,0 5-1,1-7 5,-2 28 33,2-28-34,0-1 1,0 0-1,0 0 1,0 1-1,0-1 1,0 0-1,1 1 1,-1-1-1,0 0 1,0 0-1,0 1 1,0-1-1,0 0 1,1 0-1,-1 1 1,0-1-1,0 0 1,0 0-1,1 0 1,-1 1-1,0-1 1,0 0-1,1 0 1,-1 0-1,0 0 1,0 0-1,1 0 1,-1 1-1,0-1 1,1 0-1,-1 0 1,1-1-1,1 1 1,-1 0-1,0-1 0,0 1 0,0 0 1,0-1-1,0 0 0,0 1 1,0-1-1,0 0 0,0 1 1,0-1-1,1-1 0,48-51 9,-40 41-6,-1 1-1,2 0 1,0 0 0,0 1 0,24-16-1,-33 25-2,-1 1 0,1-1 0,-1 0 0,1 0-1,0 1 1,-1-1 0,1 1 0,0-1-1,-1 1 1,1 0 0,0 0 0,0-1 0,-1 1-1,3 1 1,-3-1 1,0 0-1,0 1 1,0-1 0,0 0-1,0 1 1,-1-1 0,1 1-1,0-1 1,0 1 0,-1-1-1,1 1 1,-1 0 0,1-1-1,0 1 1,-1 0 0,1 0-1,-1-1 1,1 1 0,0 2-1,0 2 15,1 0 0,-1 1-1,0 0 1,0-1-1,-1 1 1,0 10-1,0-15-12,0-1 0,0 1 0,1 0 0,-1 0-1,0 0 1,1 0 0,-1-1 0,0 1 0,1 0 0,-1 0-1,1-1 1,-1 1 0,1 0 0,-1-1 0,1 1-1,0-1 1,-1 1 0,1-1 0,0 1 0,-1-1-1,1 1 1,0-1 0,0 1 0,-1-1 0,1 0-1,0 0 1,0 1 0,0-1 0,-1 0 0,1 0-1,0 0 1,0 0 0,0 0 0,0 0 0,0 0 0,-1 0-1,2 0 1,40-6 26,-33 4-27,139-17 38,-146 19-40,0 0 0,-1 0 0,1 0 1,0 0-1,0 1 0,0-1 0,-1 0 1,1 1-1,0-1 0,-1 1 0,1-1 1,0 1-1,-1 0 0,1 0 1,-1 0-1,1 0 0,1 1 0,-3-2-25,0 1-1,1-1 0,-1 1 1,0-1-1,0 0 0,1 1 1,-1-1-1,0 1 0,0-1 1,0 1-1,0-1 0,1 1 1,-1-1-1,0 1 0,0-1 1,0 1-1,0-1 0,0 1 1,0-1-1,0 1 0,-1-1 1,1 1-1,0 1-106,-1-1 0,0 0 1,1 0-1,-1 0 0,0 1 1,0-1-1,0 0 0,0 0 0,0 0 1,0 0-1,-2 1 0,-18 14-761,8-6 279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7.501"/>
    </inkml:context>
    <inkml:brush xml:id="br0">
      <inkml:brushProperty name="width" value="0.025" units="cm"/>
      <inkml:brushProperty name="height" value="0.025" units="cm"/>
    </inkml:brush>
  </inkml:definitions>
  <inkml:trace contextRef="#ctx0" brushRef="#br0">134 0 13677,'0'0'1863,"-10"0"417,2 1-1831,-1-1 1,1 1-1,0 1 1,0-1-1,0 1 1,-10 4-1,14-4-314,1-1-1,-1 1 1,1 0-1,-1 0 0,1 0 1,-1 0-1,1 0 1,0 1-1,0 0 1,1-1-1,-1 1 1,0 0-1,1 0 1,0 1-1,-1-1 1,1 0-1,1 1 0,-3 5 1,4-8-165,0 0 0,0 1 1,1-1-1,-1 0 0,1 1 0,-1-1 1,1 0-1,-1 0 0,1 1 0,0-1 1,0 0-1,-1 0 0,1 0 0,0 0 0,0 0 1,0 0-1,0 0 0,0 0 0,0 0 1,1-1-1,-1 1 0,0 0 0,0-1 1,0 1-1,2 0 0,41 20-2501,-36-18 1789,19 9-1388,-17-9 1275,0 2 0,0-1 0,0 2 0,0-1 0,16 14 0,-25-19 965,0 1-1,0-1 0,-1 1 1,1-1-1,0 1 1,-1 0-1,1-1 1,-1 1-1,1 0 0,-1 0 1,1-1-1,-1 1 1,0 0-1,1 0 0,-1 0 1,0 0-1,1 0 1,-1-1-1,0 1 1,0 0-1,0 0 0,0 0 1,0 0-1,0 0 1,0 0-1,0 0 0,0 0 1,-1 1-1,0-1 146,0 0 0,0 1 1,0-1-1,0 0 0,0 1 0,-1-1 0,1 0 0,0 0 0,-1 0 1,1 0-1,-1-1 0,1 1 0,-4 1 0,-2 1 479,-1-1-1,1 0 1,-1 0 0,1-1-1,-12 1 1,18-2-763,-1 0-1,1 0 1,-1 0 0,1 0 0,-1 0 0,1 0 0,-1-1 0,1 1 0,0-1-1,-1 1 1,1-1 0,0 0 0,-1 1 0,1-1 0,0 0 0,0 0-1,-1 0 1,1 0 0,0 0 0,0 0 0,0 0 0,0 0 0,0 0-1,1-1 1,-1 1 0,0 0 0,1 0 0,-1-1 0,0 1 0,1-1-1,0 1 1,-1 0 0,1-1 0,0 1 0,0-1 0,-1 1 0,1-1-1,1-2 1,-1-5-1264,1 0-1,0 1 0,1-1 0,0 1 0,5-15 1,9-18-5866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8.109"/>
    </inkml:context>
    <inkml:brush xml:id="br0">
      <inkml:brushProperty name="width" value="0.025" units="cm"/>
      <inkml:brushProperty name="height" value="0.025" units="cm"/>
    </inkml:brush>
  </inkml:definitions>
  <inkml:trace contextRef="#ctx0" brushRef="#br0">84 1 6246,'0'0'15818,"-7"13"-15060,-6 15-385,1 0 1,0 1 0,3 0-1,0 1 1,-4 30 0,9-27-249,1 1 1,2-1-1,4 52 1,-3-84-115,0-1 0,0 1 0,0 0 0,0 0 0,0 0 0,1 0 0,-1 0 0,0 0 0,0 0 0,1 0 0,-1-1 0,0 1 1,1 0-1,-1 0 0,1 0 0,-1-1 0,1 1 0,-1 0 0,1 0 0,0-1 0,-1 1 0,1-1 0,0 2 0,12-13 724,6-30-75,-13 19-716,-1 0 1,-2 0-1,1 0 1,-1-36-1,-9 62-259,1 13 64,5-15 254,0 0 0,0 1 0,0-1-1,1 0 1,-1 1 0,1-1 0,0 0 0,0 1-1,0-1 1,0 0 0,0 0 0,0 0-1,0 0 1,1 0 0,-1 0 0,1 0 0,-1 0-1,1-1 1,2 3 0,1-1 11,0 0 0,0 0 0,0 0 1,0-1-1,0 1 0,0-2 0,1 1 0,5 1 1,13 1 44,-1-1-1,1-1 1,25-2 0,-40 0-51,22-2 0,-1-1 0,1-1 0,-1-2 0,0-1 0,0-2 0,38-16-1,-63 24-19,-5 0 5,0 1-1,0 0 1,0 0 0,0 0-1,1 0 1,-1 0 0,0 0-1,0 0 1,0 0 0,0 0-1,0 0 1,0 0 0,0 0 0,1 0-1,-1 0 1,0 0 0,0 0-1,0 0 1,0 0 0,0 0-1,0 0 1,1 0 0,-1 0-1,0 0 1,0 0 0,0 0-1,0 0 1,0 0 0,0 0-1,0 0 1,0 1 0,1-1-1,-1 0 1,0 0 0,0 0-1,0 0 1,0 0 0,0 0-1,0 0 1,0 0 0,0 0-1,0 1 1,0-1 0,0 0-1,0 0 1,0 0 0,0 0-1,0 0 1,0 0 0,0 1-1,0-1 1,0 0 0,0 0-1,0 0 1,0 0 0,0 0-1,0 0 1,0 0 0,0 1 0,0-1-1,0 0 1,0 0 0,0 0-1,0 0 1,0 0 0,-6 15 91,-5 18 637,11-32-701,0 0 0,-1-1-1,1 1 1,0 0 0,0 0-1,0 0 1,0 0 0,0-1 0,0 1-1,0 0 1,0 0 0,1 0-1,-1-1 1,0 1 0,0 0-1,1 0 1,-1-1 0,0 1-1,1 0 1,-1 0 0,1-1-1,-1 1 1,1 0 0,-1-1-1,1 1 1,0-1 0,-1 1-1,1-1 1,0 1 0,-1-1-1,1 1 1,1-1 0,17 4 92,0-1 1,0-2 0,0 0 0,0 0 0,0-2-1,0-1 1,25-4 0,42-15-721,-66 15 504,0 1 1,0 1-1,1 0 0,26 0 0,-45 4 123,-1 1 0,1 0 0,-1 0 0,1-1 0,-1 1 0,1 0-1,-1 0 1,0 0 0,1 1 0,-1-1 0,0 0 0,0 0 0,0 1-1,0-1 1,0 1 0,1 2 0,15 15 499,-7-15-441,1 1 1,0-2-1,-1 1 1,1-1 0,0-1-1,1 0 1,-1-1-1,21 1 1,-18-2-1749,1-1 1,-1 0-1,23-5 0,-4-7-5632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9.025"/>
    </inkml:context>
    <inkml:brush xml:id="br0">
      <inkml:brushProperty name="width" value="0.025" units="cm"/>
      <inkml:brushProperty name="height" value="0.025" units="cm"/>
    </inkml:brush>
  </inkml:definitions>
  <inkml:trace contextRef="#ctx0" brushRef="#br0">110 21 14382,'-4'0'239,"0"0"0,0 1 0,0 0 1,0 0-1,0 0 0,0 0 0,0 1 0,1-1 1,-1 1-1,0 0 0,1 0 0,0 1 1,-1-1-1,1 0 0,0 1 0,0 0 0,0 0 1,1 0-1,-1 0 0,1 1 0,-1-1 1,1 0-1,0 1 0,-1 4 0,-2 3-134,0 0-1,1 0 1,1 1-1,0 0 1,0-1 0,1 1-1,0 14 1,1-24-83,1 1 1,0 0-1,0-1 1,0 1-1,0-1 1,1 1 0,-1-1-1,1 1 1,-1-1-1,1 1 1,0-1-1,0 0 1,0 1-1,0-1 1,0 0-1,1 0 1,-1 0 0,1 0-1,-1 0 1,1 0-1,0 0 1,3 3-1,-1-4 40,-1 1 0,1 0 0,0-1 0,0 1 1,-1-1-1,1 0 0,0 0 0,0-1 0,1 1 0,-1-1 0,0 0 0,8-1 0,1 0 81,0-1 1,0-1-1,-1 0 0,1-1 1,-1 0-1,0-1 1,0 0-1,12-8 1,-15 8 4,0-2 1,-1 1 0,0-1-1,0 0 1,0-1 0,-1 0 0,0 0-1,-1 0 1,0-1 0,0 0-1,-1 0 1,0-1 0,0 0-1,-1 0 1,-1 0 0,0 0 0,0 0-1,-1-1 1,0 1 0,1-21-1,-7 22-96,-5 17-192,-5 18-49,10-12 178,0 1 1,1 0-1,0 0 0,2 0 1,-1 1-1,2-1 0,0 0 0,1 1 1,3 18-1,-3-31-129,1 0-1,-1-1 1,0 1 0,1 0-1,-1-1 1,1 1 0,0-1-1,0 0 1,0 1-1,0-1 1,0 0 0,1 0-1,-1 0 1,1-1 0,-1 1-1,1-1 1,-1 1-1,1-1 1,0 0 0,0 0-1,0 0 1,0 0 0,0 0-1,0-1 1,0 1-1,0-1 1,5 0 0,-3 0-234,0 0 1,-1 0 0,1-1-1,-1 1 1,1-1 0,-1 0-1,0 0 1,1-1 0,-1 1-1,0-1 1,0 0 0,0 0-1,0 0 1,0-1 0,0 0-1,-1 1 1,1-1 0,4-5-1,11-21-7179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9.379"/>
    </inkml:context>
    <inkml:brush xml:id="br0">
      <inkml:brushProperty name="width" value="0.025" units="cm"/>
      <inkml:brushProperty name="height" value="0.025" units="cm"/>
    </inkml:brush>
  </inkml:definitions>
  <inkml:trace contextRef="#ctx0" brushRef="#br0">112 1 8296,'0'0'10532,"-11"10"-8572,-4 6-1169,1 1 1,0 0 0,-12 21 0,22-32-578,0-1 1,1 1 0,-1 0 0,2 1-1,-1-1 1,0 0 0,1 1-1,1 0 1,-1-1 0,1 1 0,0 0-1,0 0 1,1 0 0,0-1-1,0 1 1,3 14 0,-2-20-206,0 1 0,0 0 0,0-1 0,0 1 0,0-1 0,1 1 0,-1-1 0,0 1 0,1-1 0,-1 0 0,1 0 0,0 0 0,-1 0 0,1 0 0,0 0 0,0 0 0,-1 0 0,1-1 0,0 1 0,0-1 0,0 1 0,4-1 0,49 3 35,-43-4-92,42-3-601,-43 2 25,1 1 0,0 0-1,0 1 1,0 0 0,18 2 0,-29-1 571,1 0-1,-1 0 1,1 0-1,-1 0 1,1 0-1,-1 1 1,0-1-1,1 0 0,-1 0 1,0 1-1,0-1 1,0 1-1,0-1 1,0 1-1,0 0 1,-1-1-1,1 1 1,0 0-1,-1 0 1,0-1-1,1 1 1,-1 0-1,0 0 1,0 0-1,0-1 1,0 1-1,0 0 1,-1 3-1,1 1 214,0 0 0,-1 0 0,0 0 0,0 0 0,-1-1 0,1 1 0,-5 9 0,3-10 69,-1 0 0,0 0 0,0 0 0,0-1 1,-1 0-1,1 1 0,-1-1 0,0-1 0,0 1 0,0-1 0,-1 0 1,1 0-1,-1 0 0,0-1 0,1 0 0,-1 0 0,0-1 0,-1 1 1,1-1-1,0 0 0,0-1 0,0 0 0,0 0 0,-1 0 0,-9-2 1,14 1-325,-1 0 1,1 0 0,0-1 0,0 1 0,0 0 0,0-1 0,0 1 0,0-1 0,0 0 0,1 0 0,-1 0 0,1 0 0,-1 0-1,1 0 1,-1 0 0,1 0 0,0 0 0,0-1 0,0 1 0,1 0 0,-1-1 0,0 1 0,1-3 0,-1 2-431,1 0 0,-1 1 0,1-1 0,0 1 0,0-1 0,0 0 0,0 1-1,0-1 1,1 0 0,-1 1 0,1-1 0,0 1 0,-1-1 0,1 1 0,0-1 0,1 1 0,-1 0 0,0-1 0,1 1 0,-1 0 0,1 0 0,2-2 0,18-11-6618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9.786"/>
    </inkml:context>
    <inkml:brush xml:id="br0">
      <inkml:brushProperty name="width" value="0.025" units="cm"/>
      <inkml:brushProperty name="height" value="0.025" units="cm"/>
    </inkml:brush>
  </inkml:definitions>
  <inkml:trace contextRef="#ctx0" brushRef="#br0">0 211 10442,'0'0'8242,"10"0"-5183,-6 1-2837,1-1 1,-1 0-1,0 0 0,1 0 0,-1-1 1,0 1-1,1-1 0,-1 0 0,0 0 0,0-1 1,0 1-1,0-1 0,0 0 0,0 0 0,-1 0 1,1 0-1,-1-1 0,1 0 0,-1 1 0,0-1 1,0 0-1,0-1 0,3-3 0,-6 6-217,24-37 416,-23 37-390,0-1 1,0 0-1,0-1 1,-1 1-1,1 0 1,0 0-1,-1 0 1,0 0-1,1 0 1,-1-1 0,0 1-1,0 0 1,0 0-1,-1-1 1,1 1-1,0 0 1,-2-4-1,1 5-35,1 0-1,-1 1 1,0-1-1,0 0 1,0 1-1,0-1 1,0 1-1,0-1 0,0 1 1,0-1-1,0 1 1,0 0-1,0-1 1,0 1-1,0 0 1,0 0-1,0 0 1,0 0-1,0 0 1,-1 0-1,1 0 1,0 0-1,0 0 1,0 0-1,0 1 1,0-1-1,0 0 0,0 1 1,0-1-1,0 1 1,0-1-1,-1 2 1,-32 18-162,28-13 156,0-1 0,0 1 1,0 0-1,1 0 0,0 1 0,1 0 0,0 0 0,-4 10 0,7-17 9,0 1-1,0 0 1,0 0-1,1 0 1,-1 0 0,1 0-1,0 0 1,-1 0-1,1 0 1,0 0-1,0 0 1,0 1 0,1-1-1,-1 0 1,0 0-1,1 0 1,-1 0-1,1 0 1,0 0-1,-1-1 1,1 1 0,0 0-1,0 0 1,1 0-1,-1-1 1,0 1-1,0-1 1,1 1 0,-1-1-1,1 1 1,-1-1-1,1 0 1,0 0-1,0 1 1,-1-1-1,1-1 1,0 1 0,0 0-1,0 0 1,0-1-1,2 1 1,29 6-82,0-2 1,0-1 0,0-2-1,1-1 1,33-4-1,6 2 44,-72 0 147,0 1 0,0-1 0,0 1 1,-1-1-1,1 1 0,0-1 0,0 0 0,0 1 0,-1-1 1,1 0-1,0 0 0,-1 1 0,1-1 0,-1 0 0,1 0 1,-1 0-1,1 0 0,-1 0 0,0 0 0,1 0 0,-1 0 1,0 0-1,0 0 0,1 0 0,-1 0 0,0 0 0,0 0 1,0 0-1,-1-1 0,1-45 538,-1 33-549,-17-151-1688,19 164 1442,-1 0 0,1 0 1,0 0-1,0 0 0,0 0 0,0 0 1,0 1-1,0-1 0,0 0 0,0 1 1,1-1-1,-1 1 0,0-1 0,0 1 1,0-1-1,1 1 0,-1 0 0,0 0 1,0 0-1,1 0 0,-1 0 0,2 0 1,22-1-4045,-15 3-3237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0.192"/>
    </inkml:context>
    <inkml:brush xml:id="br0">
      <inkml:brushProperty name="width" value="0.025" units="cm"/>
      <inkml:brushProperty name="height" value="0.025" units="cm"/>
    </inkml:brush>
  </inkml:definitions>
  <inkml:trace contextRef="#ctx0" brushRef="#br0">0 7 12780,'0'0'3075,"59"-6"-1538,-4 5 129,11 1-577,9 0-544,4 0-449,-2 1-2755,-3-1-6341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0.681"/>
    </inkml:context>
    <inkml:brush xml:id="br0">
      <inkml:brushProperty name="width" value="0.025" units="cm"/>
      <inkml:brushProperty name="height" value="0.025" units="cm"/>
    </inkml:brush>
  </inkml:definitions>
  <inkml:trace contextRef="#ctx0" brushRef="#br0">206 215 2594,'0'0'9017,"4"-12"-5483,9-36-705,-13 47-2743,1 0-1,-1 0 1,0-1-1,1 1 1,-1 0-1,0 0 0,0 0 1,0 0-1,0 0 1,0 0-1,0 0 1,0-1-1,-1 1 1,1 0-1,0 0 0,-1 0 1,1 0-1,0 0 1,-1 0-1,1 0 1,-1 0-1,0 0 0,1 0 1,-1 0-1,0 0 1,0 1-1,1-1 1,-1 0-1,0 0 1,0 1-1,0-1 0,0 1 1,0-1-1,0 1 1,0-1-1,0 1 1,0-1-1,0 1 1,0 0-1,0 0 0,0-1 1,0 1-1,-1 0 1,1 0-1,-1 0 1,-4 0 19,0 0 0,0 1 0,0-1 0,0 1 0,0 1 0,-10 2 0,8 0-81,-1 1 1,1-1-1,0 1 1,1 1-1,-1-1 0,1 1 1,0 1-1,0-1 0,1 1 1,0 0-1,-10 16 0,10-13-12,0 0 0,0 1 0,1-1 0,0 1 0,1 1 0,0-1 0,0 1 0,-2 22 0,5-32-9,1 0 0,0-1 0,0 1 0,0 0-1,0 0 1,0 0 0,0-1 0,1 1-1,-1 0 1,0-1 0,1 1 0,0 0-1,-1-1 1,1 1 0,0 0 0,0-1-1,0 1 1,0-1 0,0 0 0,0 1-1,0-1 1,0 0 0,0 1 0,1-1-1,-1 0 1,1 0 0,-1 0 0,1 0 0,-1 0-1,1-1 1,-1 1 0,1 0 0,0-1-1,-1 1 1,1-1 0,0 0 0,0 1-1,-1-1 1,1 0 0,0 0 0,0 0-1,-1 0 1,4-1 0,4 0 17,1 0 0,-1-1 0,0 0 1,0 0-1,0-1 0,0 0 0,9-5 0,5-4 45,-1-1 0,0-1-1,-1-1 1,0 0 0,-1-2-1,27-30 1,-36 35 135,0-1 0,0 0 0,-2-1 0,0-1 0,0 1 0,-1-1 0,-1-1 0,-1 1 0,0-1 1,7-33-1,-12 48-189,-1-1 0,0 0 0,0 1 0,1-1 1,-1 0-1,0 0 0,0 1 0,-1-1 0,1 0 1,0 0-1,-1 1 0,1-1 0,-1 0 0,0-2 1,0 4-15,1-1 0,0 1 1,-1 0-1,1-1 0,-1 1 1,1-1-1,-1 1 1,1 0-1,-1 0 0,1-1 1,-1 1-1,1 0 1,-1 0-1,1-1 0,-1 1 1,1 0-1,-1 0 0,0 0 1,1 0-1,-1 0 1,1 0-1,-1 0 0,1 0 1,-1 0-1,0 0 0,1 0 1,-2 1-1,0 0-5,-1 0 0,1 0-1,-1 0 1,1 1 0,0-1 0,0 1-1,-1 0 1,1-1 0,0 1 0,1 0-1,-1 0 1,0 1 0,0-1 0,1 0-1,-3 5 1,-5 13-20,0 1-1,2 0 1,0 0-1,2 0 1,0 1-1,1 0 1,2 0-1,0 0 1,1 0-1,1 0 1,3 23 0,-2-40-239,0-1 1,0 1 0,0-1 0,0 0-1,1 0 1,0 1 0,0-1 0,0 0-1,0-1 1,1 1 0,-1 0 0,1-1-1,0 1 1,0-1 0,0 0-1,1 0 1,-1 0 0,6 3 0,-5-4-600,0 0 0,0 0 0,0 0 0,0-1 0,1 0 1,-1 0-1,0 0 0,1 0 0,-1-1 0,0 1 0,10-2 0,10-2-9282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1.305"/>
    </inkml:context>
    <inkml:brush xml:id="br0">
      <inkml:brushProperty name="width" value="0.025" units="cm"/>
      <inkml:brushProperty name="height" value="0.025" units="cm"/>
    </inkml:brush>
  </inkml:definitions>
  <inkml:trace contextRef="#ctx0" brushRef="#br0">0 24 7399,'0'0'13778,"1"9"-13126,-1-5-581,0-2-24,-1 0-1,1 0 1,0 0 0,0 0-1,1 0 1,-1 0 0,0 0-1,1 0 1,-1 0 0,1 0-1,-1 0 1,1-1 0,0 1-1,0 0 1,0 0-1,0-1 1,0 1 0,0 0-1,0-1 1,1 1 0,-1-1-1,0 0 1,1 1 0,0-1-1,-1 0 1,1 0 0,0 0-1,-1 0 1,1 0 0,0 0-1,0-1 1,0 1 0,0-1-1,0 1 1,3 0 0,1-1 38,-1 1 0,1-1 0,-1 0 0,1-1 0,0 1 0,-1-1 0,1 0 1,-1 0-1,1-1 0,-1 0 0,0 0 0,7-3 0,-9 3-59,-1 0 0,1 0 0,-1 0 0,1 0 0,-1 0 0,0-1 0,0 1 0,0 0 0,0-1 0,0 0-1,0 1 1,-1-1 0,0 0 0,1 0 0,-1 0 0,0 0 0,0 0 0,-1 0 0,1 0 0,-1-1 0,1 1 0,-1-6 0,0 8-30,0 1 0,0 0 0,-1-1 0,1 1 0,0-1 1,0 1-1,0 0 0,-1-1 0,1 1 0,0 0 0,0-1 0,-1 1 1,1 0-1,0-1 0,-1 1 0,1 0 0,0 0 0,-1-1 0,1 1 1,0 0-1,-1 0 0,1 0 0,-1-1 0,1 1 0,0 0 1,-1 0-1,1 0 0,-1 0 0,1 0 0,0 0 0,-1 0 0,1 0 1,-1 0-1,1 0 0,-1 0 0,1 0 0,0 0 0,-1 0 1,1 1-1,-1-1 0,1 0 0,0 0 0,-1 0 0,1 1 0,-1-1 1,1 0-1,0 0 0,0 1 0,-1-1 0,1 0 0,0 1 1,-1-1-1,1 1 0,-22 16-205,16-7 195,1 1 0,-1 0 1,2 1-1,-1-1 0,2 1 0,-1 0 0,2 0 0,-1 0 0,0 18 0,3-29 16,0 0 0,0 0 0,1 1-1,-1-1 1,0 0 0,0 0-1,1 0 1,-1 0 0,0 1 0,1-1-1,-1 0 1,1 0 0,0 0-1,-1 0 1,1 0 0,0 0 0,0 0-1,0-1 1,-1 1 0,1 0-1,0 0 1,0 0 0,0-1 0,0 1-1,2 0 1,1 1 13,-1-1-1,1 0 1,0 0-1,0 0 1,0-1 0,0 1-1,0-1 1,5 0-1,6-1 72,0 0-1,1-2 1,20-5-1,65-26 86,-75 23-311,0 2 0,0 0 1,1 2-1,0 1 1,29-2-1,-55 8 127,0-1 0,0 1 1,1 0-1,-1 0 0,0 0 0,0 0 1,1 0-1,-1 0 0,0 1 0,0-1 1,0 0-1,1 1 0,-1-1 0,0 1 1,0-1-1,0 1 0,0-1 0,0 1 1,0 0-1,0 0 0,0-1 1,0 1-1,0 0 0,0 0 0,0 0 1,-1 0-1,1 0 0,0 0 0,-1 0 1,1 0-1,-1 0 0,1 0 0,-1 1 1,1-1-1,-1 0 0,0 0 0,1 3 1,-1 4 131,-1 0 1,1 0-1,-1 1 1,0-1-1,-3 9 1,2-12 84,1 1 1,0-1-1,0 1 0,0-1 1,1 0-1,0 1 1,1 10-1,-1-15-152,1 0 0,0-1 0,0 1 0,-1 0 0,1 0 0,0-1 0,0 1 0,0 0 0,0-1 0,0 1 0,0-1 0,0 1 0,0-1 0,0 1 0,0-1 0,0 0 0,0 0 0,1 0 0,-1 1 0,0-1 0,0 0 0,0 0 0,2-1 0,30-1 505,-31 1-515,16-3 31,1-1-1,-1 0 1,0-2-1,0 0 0,21-13 1,-25 12-232,1 1-1,0 0 1,0 1 0,1 0 0,-1 1 0,1 1 0,28-3 0,-43 7 151,0 0 0,-1 0-1,1 0 1,0 1-1,-1-1 1,1 0 0,-1 0-1,1 0 1,0 1-1,-1-1 1,1 1 0,-1-1-1,1 0 1,-1 1-1,1-1 1,-1 1 0,1-1-1,-1 1 1,1-1-1,-1 1 1,0-1 0,1 1-1,-1 0 1,0-1-1,1 1 1,-1-1 0,0 1-1,0 0 1,0-1-1,1 1 1,-1 0 0,0-1-1,0 1 1,0 1-1,0 32 275,0-9-110,1-23-132,0-1-1,0 0 0,0 0 1,1 0-1,-1 0 1,0 0-1,1 0 0,-1-1 1,1 1-1,-1 0 0,1-1 1,-1 1-1,1-1 0,0 1 1,-1-1-1,1 0 0,-1 0 1,1 0-1,0 0 0,-1 0 1,1 0-1,2-1 0,40-1 188,-29-1-178,0-1 0,-1 0 0,26-12 0,-29 11-330,0 0 1,0 1-1,0 0 1,1 1 0,0 0-1,21-1 1,-32 4 275,-1 0 1,0 0 0,0 0-1,1 0 1,-1 0 0,0 0-1,0 0 1,1 0 0,-1 0-1,0 0 1,0 0 0,0 0 0,1 0-1,-1 0 1,0 1 0,0-1-1,0 0 1,1 0 0,-1 0-1,0 0 1,0 1 0,0-1-1,0 0 1,1 0 0,-1 0-1,0 0 1,0 1 0,0-1-1,0 0 1,0 0 0,0 1 0,0-1-1,0 0 1,0 0 0,0 0-1,0 1 1,0-1 0,0 0-1,0 0 1,0 1 0,0-1-1,0 0 1,0 1 0,-6 15-197,-10 9-210,-8 7-4361,13-26-636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2.136"/>
    </inkml:context>
    <inkml:brush xml:id="br0">
      <inkml:brushProperty name="width" value="0.025" units="cm"/>
      <inkml:brushProperty name="height" value="0.025" units="cm"/>
    </inkml:brush>
  </inkml:definitions>
  <inkml:trace contextRef="#ctx0" brushRef="#br0">1 3 9801,'0'0'11083,"2"10"-9669,1 28-354,-1 1 0,-2-1-1,-5 42 1,3-23-441,2-56-611,1-1 0,-1 0 0,0 1 0,0-1 0,0 1 0,1-1 0,-1 0 0,0 1 0,0-1 0,1 0 0,-1 1 0,0-1 0,1 0 0,-1 0 0,0 1 0,1-1 0,-1 0 0,1 0 0,-1 1 0,0-1 0,1 0 0,-1 0 0,1 0-1,-1 0 1,1 0 0,-1 0 0,1 0 0,-1 0 0,0 0 0,1 0 0,-1 0 0,1 0 0,-1 0 0,1 0 0,-1 0 0,1 0 0,-1 0 0,0-1 0,1 1 0,-1 0 0,1 0 0,-1 0 0,0-1 0,1 1 0,-1 0 0,0-1 0,1 1 0,-1 0 0,0-1-1,0 1 1,1 0 0,-1-1 0,0 1 0,1-1 0,19-19 286,-16 13-261,0-2-1,0 1 1,-1 0 0,0-1 0,0 1 0,-1-1 0,0 0 0,1-14-1,-1-76-386,-2 65-217,0 39 505,0 0-1,0 1 1,1-1 0,0 0 0,0 1-1,0-1 1,1 0 0,0 0 0,0 0-1,0 0 1,0 0 0,1-1 0,0 1-1,0-1 1,0 1 0,1-1 0,-1 0-1,1 0 1,5 4 0,-2-3 81,0-1 0,1 0 0,-1 0 0,1 0 0,0-1-1,-1 0 1,2 0 0,-1-1 0,0 0 0,0 0 0,15 0 0,-12-1 63,0-1 0,0 0 0,0-1 0,0-1 0,0 1 0,0-2 0,0 1 0,19-9-1,-23 9-60,-1-1-1,0 0 0,-1-1 0,1 1 0,-1-1 0,1 0 0,-1 0 0,0-1 0,0 0 0,-1 0 1,0 0-1,1 0 0,-2-1 0,6-9 0,-7 13-7,-1-1 1,0 1-1,0 0 0,0-1 0,-1 1 1,1-1-1,-1 1 0,1-1 1,-1 1-1,0-1 0,0 1 1,0-1-1,0 1 0,0-1 1,-2-4-1,2 6-12,-1-1 0,0 1 0,1-1 0,-1 1 0,0 0 0,0-1 0,0 1 0,0 0 0,0 0 0,-1 0-1,1 0 1,0 0 0,0 0 0,-1 0 0,1 0 0,-1 0 0,1 1 0,0-1 0,-3 0 0,0 0-15,0 0-1,0 1 1,0-1-1,-1 1 1,1 0 0,0 0-1,0 1 1,0-1-1,0 1 1,0 0 0,0 0-1,0 0 1,0 0-1,0 1 1,0-1 0,0 1-1,1 0 1,-5 4-1,-4 2 34,1 1 0,0 1 0,0 0 0,1 0 0,1 1 0,0 1 0,0-1 0,1 1 0,0 1 0,1 0 0,1 0 0,0 0 0,1 0 0,-4 17 0,8-28-11,1-1 1,0 1-1,0 0 1,0 0-1,0 0 1,0-1-1,0 1 1,1 0-1,-1 0 1,1-1-1,-1 1 1,1 0-1,0-1 1,-1 1-1,1-1 1,0 1-1,0 0 1,0-1-1,0 0 1,0 1-1,1-1 1,-1 0-1,0 1 1,1-1-1,-1 0 1,0 0-1,1 0 1,-1 0-1,1-1 1,0 1-1,-1 0 1,1-1-1,0 1 1,-1-1-1,1 1 1,0-1-1,2 0 1,10 2-157,-1 0 0,1-2-1,0 1 1,14-3 0,-3 1-652,-9 1-483,0-1 0,-1-1 0,27-6 0,16-12-5843,-12-1-1796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2.469"/>
    </inkml:context>
    <inkml:brush xml:id="br0">
      <inkml:brushProperty name="width" value="0.025" units="cm"/>
      <inkml:brushProperty name="height" value="0.025" units="cm"/>
    </inkml:brush>
  </inkml:definitions>
  <inkml:trace contextRef="#ctx0" brushRef="#br0">134 42 10634,'0'0'3353,"-9"1"-481,3 0-2630,0 0 0,0 1 1,0-1-1,0 1 0,0 1 1,0-1-1,0 1 0,1 0 1,-1 0-1,1 0 0,0 1 1,0 0-1,0 0 0,1 0 0,-1 1 1,1-1-1,0 1 0,1 0 1,-1 0-1,1 0 0,0 1 1,0-1-1,0 1 0,1 0 1,0 0-1,0 0 0,-1 8 1,2-13-224,1 0 1,0 0 0,0 0 0,0 0 0,0 0-1,0 0 1,0 0 0,0 0 0,1 0 0,-1 0-1,0 0 1,0-1 0,1 1 0,-1 0-1,0 0 1,1 0 0,-1 0 0,1-1 0,-1 1-1,1 0 1,0 0 0,-1-1 0,1 1-1,0 0 1,-1-1 0,1 1 0,0-1 0,1 2-1,1-2 26,-1 1 0,1 0 0,-1-1 0,1 1 0,-1-1 0,1 0 0,-1 0 0,1 0 0,-1 0 0,5-1 0,1-1 27,-1 1 1,1-1 0,-1-1 0,0 1-1,0-1 1,0 0 0,6-5-1,2-4-53,-1-1-1,0-1 0,-1 0 1,0-1-1,-1 0 1,-1-1-1,0 0 0,15-33 1,-39 73-615,-25 56 752,35-73-70,1 0 0,-1-1 0,2 1 0,-1 0 0,1 0 1,0 1-1,0-1 0,1 0 0,0 0 0,2 11 0,-2-17-74,1 1 0,0-1 0,0 0 0,0 1 0,0-1 0,0 0 0,0 0 0,0 0 0,0 0 0,0 1 0,1-2 0,-1 1 0,0 0 0,1 0 0,-1 0 0,1-1 0,-1 1 0,1 0 0,-1-1 0,1 0 0,-1 1 0,1-1 0,0 0 0,-1 0 0,1 0 0,-1 0 0,3 0 0,45-4-113,-42 2-197,0-1 0,1 0 0,-1 0-1,0-1 1,0 0 0,11-9 0,-5 3-1155,-1-1 0,0 0-1,-1-1 1,15-21 0,2-11-4152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4.382"/>
    </inkml:context>
    <inkml:brush xml:id="br0">
      <inkml:brushProperty name="width" value="0.05" units="cm"/>
      <inkml:brushProperty name="height" value="0.05" units="cm"/>
    </inkml:brush>
  </inkml:definitions>
  <inkml:trace contextRef="#ctx0" brushRef="#br0">0 1 16828,'1'0'79,"-1"0"0,0 0 0,0 0 1,0 0-1,0 0 0,0 0 1,0 0-1,1 0 0,-1 0 1,0 0-1,0 0 0,0 0 0,0 0 1,0 0-1,0 0 0,0 0 1,1 0-1,-1 0 0,0 0 0,0 0 1,0 0-1,0 0 0,0 0 1,0 0 78,0 1-78,1-1-1,-1 0 0,0 0 0,0 0 1,0 0-1,0 0 0,0 0 1,0 0-1,0 1 0,0-1 0,0 0 1,0 0-1,0 0 0,0 0 1,0 0-1,0 0 0,0 1 1,0-1-1,0 0 0,0 0 0,1 14 2108,-2 31-823,0 15-964,1-59-393,0 0 1,0 0-1,0 0 0,0 0 0,0 0 0,0 0 1,1 0-1,-1-1 0,0 1 0,1 0 0,-1 0 1,1 0-1,-1 0 0,1 0 0,-1 0 0,1-1 0,0 1 1,-1 0-1,1 0 0,0-1 0,0 1 0,-1 0 1,1-1-1,0 1 0,0-1 0,0 1 0,0-1 1,0 0-1,0 1 0,0-1 0,0 0 0,0 0 0,0 1 1,0-1-1,0 0 0,0 0 0,0 0 0,0 0 1,0 0-1,0 0 0,0-1 0,0 1 0,0 0 1,0 0-1,0-1 0,-1 1 0,1-1 0,0 1 1,2-2-1,4-1-6,0-1 1,0-1 0,0 1 0,10-10-1,25-28-337,-32 31 39,0 0 1,0 1-1,1 1 0,21-15 0,-32 24 274,0 0 0,0 0 0,1 0 0,-1-1 0,0 1 0,1 0 0,-1 0 0,0 0 0,0 0 0,1 0 0,-1 0 0,0-1 0,1 1 0,-1 0 0,0 0 0,1 0 0,-1 0 0,0 0 0,1 0 0,-1 0 0,0 0 0,1 0 0,-1 1 0,0-1 0,1 0 0,-1 0 0,0 0 0,1 0 0,-1 0 0,0 1 0,1-1 0,-1 0 0,0 0 0,0 0 0,1 1 0,-1-1 0,0 0 0,0 0-1,0 1 1,1-1 0,-1 0 0,0 0 0,0 1 0,0-1 0,0 0 0,0 1 0,1-1 0,-1 0 0,0 1 0,0-1 0,0 0 0,0 1 0,0 22-462,-1-17 366,0 14-99,0-15 118,0 0 0,0 0 0,1 0 0,0 0 1,0 0-1,0 0 0,1 0 0,-1 0 0,1-1 0,1 1 0,1 5 0,-3-10 94,0 1 1,0-1-1,0 0 0,1 0 0,-1 1 1,0-1-1,0 0 0,1 0 0,-1 0 1,0 1-1,1-1 0,-1 0 0,0 0 1,1 0-1,-1 0 0,0 0 0,0 0 0,1 0 1,-1 0-1,0 0 0,1 0 0,-1 0 1,0 0-1,1 0 0,-1 0 0,0 0 1,1 0-1,11-4-201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3.234"/>
    </inkml:context>
    <inkml:brush xml:id="br0">
      <inkml:brushProperty name="width" value="0.025" units="cm"/>
      <inkml:brushProperty name="height" value="0.025" units="cm"/>
    </inkml:brush>
  </inkml:definitions>
  <inkml:trace contextRef="#ctx0" brushRef="#br0">79 1 12620,'0'0'3160,"-6"8"-421,-4 10-1979,0 0 0,1 0 0,1 1 0,0 0 0,2 0 0,0 1 0,1 0 0,1 0 0,1 0 0,-1 26 0,10 220-168,-9-242-452,1-20 119,1-15-86,3 0-158,-1 0 1,1 0-1,1 0 1,0 1 0,0-1-1,8-13 1,10-40-13,-19 61-44,0 0 0,0 0 1,1 0-1,0 0 0,-1 0 1,1 1-1,0-1 1,0 1-1,6-4 0,13-12-161,-19 15 209,1-1 0,-1 1 0,0-1 0,-1 0 0,1 0 0,-1 0-1,1 0 1,-1 0 0,0-1 0,-1 1 0,1-1 0,-1 1 0,0-1 0,0 0 0,0 1 0,-1-6 0,-1 9-15,0 1 1,0 0-1,-1-1 1,1 1-1,0 0 1,0 0 0,-1 0-1,1 0 1,0 0-1,0 0 1,-1 0 0,1 0-1,0 0 1,0 0-1,0 1 1,-1-1-1,-1 1 1,-3 4 62,0-1 1,0 1-1,0 0 0,0 0 1,1 0-1,0 1 0,0 0 1,0 0-1,1 0 1,0 1-1,0-1 0,1 1 1,-1 0-1,1 0 0,1 0 1,0 1-1,0-1 0,-2 15 1,4-21-44,0 0 1,0 0 0,0 0 0,0 0-1,1 0 1,-1-1 0,0 1 0,1 0-1,-1 0 1,0 0 0,1 0 0,-1 0-1,1 0 1,-1 0 0,1-1-1,0 1 1,-1 0 0,1 0 0,0-1-1,0 1 1,-1-1 0,1 1 0,0 0-1,0-1 1,0 0 0,1 1 0,34 5 196,34-15-68,-24-3-104,-27 7-286,0 0 1,0 2 0,36-3 0,-55 6 241,1 0 0,0 0 0,-1 0-1,1 0 1,-1 1 0,1-1 0,0 0 0,-1 0 0,1 1-1,-1-1 1,1 0 0,-1 1 0,1-1 0,-1 1-1,1-1 1,-1 1 0,0-1 0,1 1 0,-1-1 0,1 1-1,-1-1 1,0 1 0,0 0 0,1-1 0,-1 1-1,0-1 1,0 1 0,0 0 0,0-1 0,1 1 0,-1-1-1,0 1 1,0 0 0,0-1 0,0 1 0,-1 0-1,1-1 1,0 1 0,0 0 0,0-1 0,0 1 0,-1 0-1,-11 40 465,6-21-2,6-20-414,-1 1 1,1-1-1,0 1 0,0-1 0,0 1 0,1-1 0,-1 1 0,0 0 0,0-1 0,0 1 1,0-1-1,0 1 0,1-1 0,-1 1 0,0-1 0,0 1 0,1-1 0,-1 1 0,0-1 0,1 0 1,-1 1-1,1-1 0,-1 0 0,0 1 0,1-1 0,-1 0 0,1 1 0,-1-1 0,1 0 0,-1 0 1,2 1-1,22 0 529,23-15-299,-11-2-297,-24 9-83,1 1-1,-1 1 1,1 0-1,0 1 1,0 1-1,0 0 0,16-2 1,-29 5 91,1 0-1,0 1 1,-1-1 0,1 0-1,0 0 1,-1 1 0,1-1 0,-1 0-1,1 1 1,0-1 0,-1 1-1,1-1 1,-1 1 0,1-1 0,-1 1-1,0-1 1,1 1 0,-1-1-1,1 1 1,-1 0 0,0-1-1,0 1 1,1 0 0,-1-1 0,0 1-1,0 0 1,0-1 0,0 1-1,0 0 1,0-1 0,0 1 0,0 0-1,0-1 1,0 1 0,0 0-1,0-1 1,0 1 0,-1 1 0,-6 40-538,3-18-4053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4.031"/>
    </inkml:context>
    <inkml:brush xml:id="br0">
      <inkml:brushProperty name="width" value="0.025" units="cm"/>
      <inkml:brushProperty name="height" value="0.025" units="cm"/>
    </inkml:brush>
  </inkml:definitions>
  <inkml:trace contextRef="#ctx0" brushRef="#br0">58 35 13261,'-8'7'3889,"2"18"-2152,4-13-947,-8 16-195,2 1 0,0-1 0,3 1 0,0 1 0,2-1-1,0 33 1,3-60-557,0 0-1,0 0 0,1 0 1,-1 0-1,1 0 0,-1 0 1,1 0-1,0 0 1,-1 0-1,1 0 0,0 0 1,0-1-1,1 1 0,-1 0 1,0-1-1,0 1 1,1 0-1,-1-1 0,1 0 1,0 1-1,-1-1 0,3 1 1,0 0 44,0 0 0,0-1 0,0 0 0,0 0 0,0 0 0,0 0 0,1 0 0,-1-1 0,0 0 0,7-1 0,1 0 72,1-1 0,-1 0 0,0-1 0,0 0 0,0-1 0,21-11 0,-14 4-79,0 0 0,-1-2 0,-1 0-1,28-27 1,-37 32-55,-1 0-1,0-1 1,0 1-1,-1-1 1,0-1 0,-1 1-1,0-1 1,0 0-1,-1 0 1,0 0-1,3-15 1,-7 25-22,0-1 0,0 1 1,0 0-1,1 0 0,-1 0 0,0-1 1,0 1-1,0 0 0,0 0 1,0-1-1,0 1 0,0 0 0,1 0 1,-1-1-1,0 1 0,0 0 1,0 0-1,0-1 0,0 1 0,0 0 1,0 0-1,0-1 0,0 1 0,-1 0 1,1 0-1,0-1 0,0 1 1,0 0-1,0 0 0,0-1 0,0 1 1,0 0-1,-1 0 0,1 0 1,0-1-1,0 1 0,0 0 0,0 0 1,-1 0-1,1 0 0,0-1 0,0 1 1,-1 0-1,1 0 0,0 0 1,0 0-1,0 0 0,-1 0 0,1 0 1,0 0-1,0 0 0,-1 0 1,1 0-1,0 0 0,-1 0 0,1 0 1,0 0-1,0 0 0,-1 0 0,-13 11-188,4 4 184,1 1 1,0-1-1,2 2 0,-1-1 0,2 1 1,0 0-1,1 0 0,1 1 0,1 0 0,0-1 1,0 31-1,3-46 42,0 1 0,0-1-1,0 1 1,0-1 0,1 1 0,-1 0 0,1-1 0,0 0 0,0 1-1,0-1 1,0 1 0,0-1 0,0 0 0,0 0 0,1 1 0,-1-1-1,1 0 1,0-1 0,-1 1 0,1 0 0,0 0 0,0-1 0,0 1 0,0-1-1,1 1 1,-1-1 0,0 0 0,1 0 0,-1 0 0,0 0 0,1-1-1,-1 1 1,1 0 0,-1-1 0,1 0 0,0 0 0,-1 0 0,1 0-1,-1 0 1,1 0 0,-1-1 0,4 0 0,4 0 122,-1-1-1,1 0 1,-1-1 0,1 0 0,-1 0 0,0-1-1,0 0 1,-1-1 0,1 1 0,9-9 0,-6 4-136,-1-2 0,0 1 0,-1-1 0,0-1 0,-1 0 0,0 0 0,-1-1 0,-1 0 0,1 0 0,-2-1 0,0 0 0,-1 0 0,0 0 0,-1-1 0,-1 1 0,0-1 0,-1 0 0,-1 0 1,0 0-1,-1 0 0,0-1 0,-4-19 0,4 33-57,0 0 0,-1 0 0,1 1 0,0-1 0,0 0 0,-1 1 0,1-1 0,-1 0 0,0 1 0,1-1 0,-1 1 0,0-1 0,0 1 0,0-1 0,0 1 0,0 0 0,0-1 0,0 1 0,0 0 0,-1 0 0,1 0 0,0 0 0,-1 0 0,1 0 0,-1 0 0,1 0 0,-1 1 0,0-1 0,1 0 0,-1 1 0,1 0 0,-1-1 0,0 1 0,-3 0 0,3 0-102,-1 1-1,1 0 1,-1 0-1,1 0 1,0 0-1,-1 1 1,1-1-1,0 1 1,0-1-1,0 1 1,0 0-1,0 0 1,0 0-1,1 0 1,-1 0-1,1 0 1,-1 0-1,1 0 1,0 1-1,0-1 1,-2 5-1,-1 4-997,1 1 0,0 0-1,1-1 1,0 1 0,1 0 0,1 0-1,0 0 1,2 18 0,2 1-4668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4.387"/>
    </inkml:context>
    <inkml:brush xml:id="br0">
      <inkml:brushProperty name="width" value="0.025" units="cm"/>
      <inkml:brushProperty name="height" value="0.025" units="cm"/>
    </inkml:brush>
  </inkml:definitions>
  <inkml:trace contextRef="#ctx0" brushRef="#br0">238 98 15278,'0'0'3102,"-10"-9"-299,1 1-2450,0 0 0,0 1-1,-1 1 1,0 0 0,0 0 0,-1 1 0,-19-8 0,26 12-295,0 0 1,0 0-1,0 0 0,0 0 0,0 0 0,-1 1 1,1 0-1,0 0 0,0 0 0,0 0 0,-1 1 1,1 0-1,0-1 0,0 2 0,0-1 0,0 0 1,0 1-1,0 0 0,0 0 0,1 0 0,-1 0 1,1 0-1,-1 1 0,1 0 0,0-1 1,0 1-1,0 1 0,0-1 0,-2 4 0,4-5-31,-1-1-1,1 1 0,0-1 0,0 1 0,0 0 1,0-1-1,0 1 0,0 0 0,0 0 0,1 0 1,-1 0-1,1 0 0,-1 0 0,1-1 0,0 1 1,0 0-1,0 0 0,0 0 0,0 0 0,0 0 1,0 0-1,1 4 0,1-5-4,-1 1 0,0-1 0,1 1 0,-1-1 0,1 1 0,-1-1 0,1 0 0,-1 0 0,1 0 0,0 0 0,0 0 0,-1 0 0,1 0 0,0-1 0,0 1 0,0-1 0,0 1 0,2-1 0,8 2 45,0-2 0,0 1 0,0-1 0,0-1 0,0 0 0,16-4 0,-10 0-34,1-1 0,-1-1 0,0-1 0,-1 0 0,0-2 0,0 0 0,-1 0 0,0-2 0,-1 0 0,18-17 0,-22 18-469,-12 15 201,-19 26 128,-4 4 57,18-23 9,1-1 0,0 1 0,1 1 0,-6 21 0,9-31-65,0 0 1,1-1-1,-1 1 1,1 0-1,0 0 0,-1 0 1,1-1-1,0 1 1,0 0-1,0 0 1,0 0-1,1 0 1,-1-1-1,0 1 1,1 0-1,-1 0 1,1-1-1,0 1 1,0 0-1,-1-1 1,1 1-1,0-1 1,0 1-1,1-1 0,-1 1 1,0-1-1,0 0 1,1 1-1,-1-1 1,1 0-1,-1 0 1,1 0-1,-1 0 1,1 0-1,0-1 1,-1 1-1,1 0 1,0-1-1,0 1 1,2 0-1,7 0-878,-1-1-1,0 1 1,0-2 0,0 1-1,0-1 1,0-1 0,0 0 0,0 0-1,0-1 1,0 0 0,-1-1-1,12-6 1,15-11-2635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4.807"/>
    </inkml:context>
    <inkml:brush xml:id="br0">
      <inkml:brushProperty name="width" value="0.025" units="cm"/>
      <inkml:brushProperty name="height" value="0.025" units="cm"/>
    </inkml:brush>
  </inkml:definitions>
  <inkml:trace contextRef="#ctx0" brushRef="#br0">101 334 3555,'4'-10'3235,"-2"4"-2518,13-37 1958,-14 40-2091,-1 0 1,1 0-1,-1 0 0,0 1 1,0-1-1,0 0 1,0 0-1,0 0 0,-2-4 1,2 6-475,-1 1 0,1-1 1,0 1-1,-1 0 0,1-1 1,-1 1-1,1-1 0,-1 1 1,0 0-1,1-1 0,-1 1 0,1 0 1,-1 0-1,0 0 0,1-1 1,-1 1-1,1 0 0,-1 0 1,0 0-1,1 0 0,-1 0 0,0 0 1,1 0-1,-1 0 0,0 0 1,1 0-1,-1 1 0,1-1 1,-1 0-1,-1 1 0,-19 7 811,15-4-689,0 1-1,0-1 1,0 1 0,1 0-1,-1 0 1,1 1 0,1 0-1,-1 0 1,1 0 0,0 0-1,0 1 1,0 0 0,1 0 0,0 0-1,1 0 1,0 0 0,0 0-1,0 0 1,0 13 0,2-19-205,0 0 1,1 0-1,-1 0 1,0 0-1,1 0 1,-1 0-1,1-1 1,0 1 0,-1 0-1,1 0 1,0 0-1,0 0 1,-1-1-1,1 1 1,0 0-1,0-1 1,0 1-1,0-1 1,0 1 0,0-1-1,0 1 1,0-1-1,0 0 1,0 1-1,0-1 1,0 0-1,0 0 1,0 0-1,0 0 1,0 0 0,0 0-1,2 0 1,40-6 611,-32 1-605,0 0 0,0-1 1,-1 0-1,1 0 0,-2-1 1,1 0-1,-1-1 0,0 0 1,-1-1-1,1 0 0,-2 0 1,1 0-1,-2-1 0,1-1 1,6-13-1,-6 11-43,-1-1 1,-1 0 0,0 0-1,0-1 1,-2 0 0,0 0-1,0 0 1,-1 0-1,-1 0 1,-1 0 0,-2-25-1,2 38-7,0 0 0,0 0 0,0-1 0,-1 1 0,1 0 0,-1 0 0,1 0 0,-1 0 0,0 0 0,0 0 0,0 0 0,0 0 0,0 0 0,0 0-1,0 0 1,-1 1 0,1-1 0,-1 0 0,1 1 0,-1-1 0,0 1 0,1 0 0,-1 0 0,0-1 0,0 1 0,0 0 0,0 1 0,0-1 0,0 0 0,0 0 0,0 1 0,-1 0 0,1-1-1,0 1 1,0 0 0,-4 0 0,0 1-8,0 0-1,1 0 1,-1 1-1,0 0 1,1 0-1,0 0 1,-1 0-1,1 1 0,0 0 1,0 0-1,0 1 1,-6 6-1,4-3 55,0 0 0,0 1-1,1 0 1,0 0 0,0 1 0,1 0-1,0 0 1,0 0 0,-3 12-1,6-17-15,1 1 0,0-1 0,0 0 0,0 1 0,0-1 0,0 1-1,1-1 1,0 1 0,0-1 0,0 0 0,1 1 0,0-1 0,-1 1 0,2-1-1,-1 0 1,0 1 0,1-1 0,0 0 0,0 0 0,0 0 0,0 0 0,1-1-1,2 5 1,9 5-66,1 0-1,23 16 1,-27-22-291,1 1 0,-2 1 0,1 0 1,-1 0-1,-1 1 0,13 16 0,-20-22 327,-1 0 0,1 0 0,-1 0 0,0 1 0,0-1 0,0 1 0,-1-1 0,1 1 0,-1-1 0,0 1 0,-1 5 0,1-7-149,0-1-1,-1 1 1,1-1-1,-1 0 1,0 1 0,0-1-1,0 1 1,0-1-1,0 0 1,0 0 0,0 0-1,-3 3 1,3-4-217,0 0 1,1 0-1,-1-1 1,0 1 0,0 0-1,0-1 1,0 1-1,0-1 1,0 1-1,0-1 1,-1 1-1,1-1 1,0 0-1,0 0 1,0 0-1,0 1 1,-2-1-1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5.198"/>
    </inkml:context>
    <inkml:brush xml:id="br0">
      <inkml:brushProperty name="width" value="0.025" units="cm"/>
      <inkml:brushProperty name="height" value="0.025" units="cm"/>
    </inkml:brush>
  </inkml:definitions>
  <inkml:trace contextRef="#ctx0" brushRef="#br0">193 66 16367,'0'0'2883,"-3"-8"352,2 5-3077,0 0 1,0 0-1,-1 0 0,1-1 0,-1 1 0,0 0 1,0 1-1,0-1 0,0 0 0,0 1 0,-1-1 1,1 1-1,-1 0 0,1-1 0,-1 1 0,0 1 1,0-1-1,0 0 0,0 1 0,0-1 0,-1 1 1,1 0-1,0 0 0,-1 0 0,1 1 0,0-1 1,-1 1-1,1 0 0,-5 0 0,1 0-164,1 0 0,-1 0-1,1 1 1,-1 0 0,1 0-1,0 1 1,-1 0 0,1 0 0,-8 4-1,12-5 3,-1 1 0,1-1 0,-1 1 0,1 0 0,0-1 0,0 1 0,0 0-1,0 0 1,0 1 0,0-1 0,1 0 0,-1 1 0,1-1 0,0 1 0,-1-1 0,1 1-1,0-1 1,0 1 0,1 0 0,-1 0 0,1-1 0,-1 1 0,1 0 0,0 3 0,0-4-3,1-1 0,-1 1 1,1 0-1,0-1 0,-1 1 1,1-1-1,0 1 0,0-1 1,0 1-1,0-1 0,0 0 1,1 1-1,-1-1 0,0 0 1,0 0-1,1 0 0,-1 0 1,1 0-1,-1 0 1,1 0-1,-1-1 0,1 1 1,0 0-1,3 0 0,51 13-460,-41-10 230,39 7-1380,38 11-1650,-92-22 3277,1 0 0,-1 0 0,1 0 0,-1 0 1,1 0-1,-1 0 0,1 0 0,-1 1 0,1-1 0,-1 0 0,0 0 1,1 1-1,-1-1 0,1 0 0,-1 1 0,0-1 0,1 0 0,-1 1 1,0-1-1,1 1 0,-1-1 0,0 1 0,1-1 0,-1 0 0,0 1 1,0-1-1,0 1 0,1-1 0,-1 1 0,0-1 0,0 2 1,-12 12 702,-33 10 646,36-20-1258,-23 14 539,22-11-482,-1-1 1,-1 0 0,1-1 0,-1 0 0,0 0-1,-22 4 1,34-11-634,0 0 1,0 1-1,0-1 0,1 0 1,-1 0-1,1 1 0,-1-1 0,1 0 1,0 1-1,-1-1 0,1 0 0,0 1 1,2-2-1,12-21-6780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5.855"/>
    </inkml:context>
    <inkml:brush xml:id="br0">
      <inkml:brushProperty name="width" value="0.025" units="cm"/>
      <inkml:brushProperty name="height" value="0.025" units="cm"/>
    </inkml:brush>
  </inkml:definitions>
  <inkml:trace contextRef="#ctx0" brushRef="#br0">135 0 8008,'0'0'13895,"-11"8"-12747,1-1-771,1 0-1,1 1 1,-1 0 0,1 0-1,0 1 1,1 0-1,0 0 1,0 1 0,1 0-1,-8 17 1,5 7 16,2 0 1,1 0-1,1 0 1,2 1 0,3 66-1,0-74-352,0-26-36,-1 0 0,1 0 0,0 0-1,0 0 1,0 0 0,0 0 0,1 0 0,-1 0 0,0 1-1,0-1 1,1 0 0,-1 0 0,1 0 0,-1 0 0,1 0-1,-1 0 1,1 0 0,-1-1 0,3 3 0,-3-3 4,1 0-1,-1 1 1,1-1 0,0 0 0,-1 0 0,1 0 0,0 0 0,-1 0 0,1 0-1,0 0 1,-1 0 0,1 0 0,0 0 0,-1-1 0,1 1 0,0 0 0,-1 0-1,1-1 1,-1 1 0,1 0 0,0-1 0,-1 1 0,1-1 0,3-2 25,-1 1 0,1-2 1,-1 1-1,0 0 1,0 0-1,0-1 0,-1 0 1,4-4-1,-1-4-80,-1 0 0,1 0-1,-2 0 1,0-1 0,0 1 0,-1-1-1,-1 1 1,0-22 0,-1 35 34,0 0 0,0 0 0,0-1 1,0 1-1,0 0 0,-1 0 0,1-1 0,0 1 0,-1 0 1,1 0-1,-1-1 0,1 1 0,-1 0 0,1-1 1,-1 1-1,1 0 0,-1-1 0,1 1 0,-1-1 0,0 1 1,1-1-1,-1 1 0,0-1 0,0 0 0,1 1 1,-1-1-1,0 0 0,0 1 0,1-1 0,-1 0 0,0 0 1,0 0-1,0 0 0,0 0 0,1 0 0,-1 0 1,0 0-1,0 0 0,0 0 0,1 0 0,-1-1 0,0 1 1,0 0-1,0-1 0,1 1 0,-1 0 0,0-1 1,1 1-1,-1-1 0,0 1 0,1-1 0,-1 1 0,0-1 1,1 1-1,-1-1 0,1 0 0,-1 1 0,1-1 0,0 0 1,-1 0-1,1 1 0,0-1 0,-1 0 0,1 0 1,0 0-1,0 1 0,0-1 0,0 0 0,-1-1 0,1 5 19,-1-1-1,1 1 0,-1 0 1,1-1-1,0 1 1,0 0-1,0-1 0,0 1 1,0 0-1,0-1 0,1 1 1,0-1-1,-1 1 0,1-1 1,0 1-1,0-1 0,0 1 1,1-1-1,-1 0 0,0 1 1,1-1-1,0 0 1,1 2-1,1-1 24,0 0 1,0-1 0,0 1-1,1-1 1,-1 0-1,0 0 1,1-1-1,0 1 1,-1-1-1,1 0 1,9 1 0,4-1 59,1 0 1,-1-2-1,1 0 1,-1-1-1,33-8 1,69-24-129,-148 69-58,4 6 599,24-40-482,-1-1-1,1 1 1,0 0-1,-1-1 1,1 1-1,-1 0 1,1 0-1,0-1 0,0 1 1,-1 0-1,1 0 1,0 0-1,0-1 1,0 1-1,0 0 1,0 0-1,0 0 1,0-1-1,0 1 1,0 0-1,0 0 1,0 0-1,1-1 1,-1 1-1,0 0 1,1 0-1,-1-1 1,0 1-1,1 0 1,-1-1-1,1 1 0,-1 0 1,1-1-1,-1 1 1,1-1-1,0 1 1,-1-1-1,1 1 1,0-1-1,-1 1 1,1-1-1,0 0 1,0 1-1,-1-1 1,1 0-1,0 1 1,0-1-1,-1 0 1,3 0-1,6 1 42,1-1-1,-1 0 1,1-1 0,-1 0-1,1 0 1,-1-1 0,0 0-1,0-1 1,0 0-1,12-6 1,-4 0-163,-10 5-13,0 0 1,0 1-1,0 0 1,0 0 0,0 1-1,1-1 1,9 0-1,-17 3-25,0 2 172,0 0 0,0 0 0,0 0 0,0 0-1,0 1 1,0-1 0,0 0 0,0 0 0,1 0 0,-1 0 0,1 0-1,0 0 1,0 0 0,0 0 0,0 0 0,0 0 0,0-1-1,0 1 1,0 0 0,1-1 0,-1 1 0,4 2 0,0-2-498,0 0 0,0-1 0,0 0 1,0 0-1,0 0 0,1-1 1,-1 0-1,10-1 0,-1 1-5695,-1-5-5345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6.549"/>
    </inkml:context>
    <inkml:brush xml:id="br0">
      <inkml:brushProperty name="width" value="0.025" units="cm"/>
      <inkml:brushProperty name="height" value="0.025" units="cm"/>
    </inkml:brush>
  </inkml:definitions>
  <inkml:trace contextRef="#ctx0" brushRef="#br0">19 49 13196,'-19'0'1917,"21"1"614,34 1-476,554-10 3266,-272-2-4856,241-3-515,-322 3-3588,-224 10 2911,30-6-5700,-40 2-240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4.315"/>
    </inkml:context>
    <inkml:brush xml:id="br0">
      <inkml:brushProperty name="width" value="0.025" units="cm"/>
      <inkml:brushProperty name="height" value="0.025" units="cm"/>
    </inkml:brush>
  </inkml:definitions>
  <inkml:trace contextRef="#ctx0" brushRef="#br0">1 0 4869,'0'0'14990,"66"5"-13453,-20-5-480,7 0-480,9-2-353,1 2-192,-3 0 0,-1 0-96,-8 0-833,-5 0-320,-11 3-96,-11 0-865,-8-2-1570,-9-1-1088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4.708"/>
    </inkml:context>
    <inkml:brush xml:id="br0">
      <inkml:brushProperty name="width" value="0.025" units="cm"/>
      <inkml:brushProperty name="height" value="0.025" units="cm"/>
    </inkml:brush>
  </inkml:definitions>
  <inkml:trace contextRef="#ctx0" brushRef="#br0">1 0 7751,'0'0'10987,"77"24"-9610,-26-24-864,10 0-353,1 0-160,0 0-577,-7 0-960,-9 0-2691,-7 0-1410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5.036"/>
    </inkml:context>
    <inkml:brush xml:id="br0">
      <inkml:brushProperty name="width" value="0.025" units="cm"/>
      <inkml:brushProperty name="height" value="0.025" units="cm"/>
    </inkml:brush>
  </inkml:definitions>
  <inkml:trace contextRef="#ctx0" brushRef="#br0">109 0 7303,'0'0'10180,"10"9"-8664,6 2-1079,-1-1 0,1 0 0,1-1 0,0-1 0,34 12-1,-34-15-358,-3-1-82,1 0 0,-1 2 1,0-1-1,0 2 1,15 9-1,-26-15-9,-1 1 0,0 0 0,0 0 0,1-1-1,-1 1 1,0 1 0,0-1 0,-1 0 0,1 0-1,0 1 1,-1-1 0,0 1 0,1-1 0,-1 1-1,0 0 1,0-1 0,0 1 0,-1 0 0,1 0 0,-1 0-1,1 0 1,-1-1 0,0 1 0,0 0 0,-1 0-1,1 0 1,0 0 0,-1 0 0,0-1 0,1 1 0,-1 0-1,0 0 1,-1-1 0,-1 4 0,-4 6 38,0 0 1,-1 0 0,-1-1 0,0 0-1,-1-1 1,-21 19 0,-74 51 31,89-69-49,12-8-42,-93 63-158,32-27-3676,43-28-2319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4.934"/>
    </inkml:context>
    <inkml:brush xml:id="br0">
      <inkml:brushProperty name="width" value="0.05" units="cm"/>
      <inkml:brushProperty name="height" value="0.05" units="cm"/>
    </inkml:brush>
  </inkml:definitions>
  <inkml:trace contextRef="#ctx0" brushRef="#br0">40 1 19620,'-7'16'1328,"1"-5"-855,1-1 1,1 1-1,0 1 0,1-1 1,0 0-1,0 1 0,1 0 1,0 12-1,2-23-456,0 0 0,0 0-1,0 0 1,0-1 0,0 1 0,0 0 0,0 0 0,0 0-1,1-1 1,-1 1 0,0 0 0,1 0 0,-1-1-1,0 1 1,1 0 0,-1-1 0,1 1 0,-1 0-1,1-1 1,-1 1 0,1-1 0,0 1 0,-1-1-1,1 1 1,0-1 0,1 1 0,-1 0-6,1-1 0,-1 0 0,1 0 0,-1 1 0,1-1 0,0 0 0,-1-1 0,1 1 1,-1 0-1,1 0 0,-1-1 0,4 0 0,2-2-27,1-1 0,-1 0 1,14-9-1,5-7-214,43-44 0,-90 111-546,-5 3-163,24-47 720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6.113"/>
    </inkml:context>
    <inkml:brush xml:id="br0">
      <inkml:brushProperty name="width" value="0.025" units="cm"/>
      <inkml:brushProperty name="height" value="0.025" units="cm"/>
    </inkml:brush>
  </inkml:definitions>
  <inkml:trace contextRef="#ctx0" brushRef="#br0">50 0 12075,'0'0'5446,"-6"9"-4486,-1 4-688,1 1-1,0 0 1,1 0-1,0 0 0,1 0 1,1 1-1,0 0 0,1 0 1,0-1-1,1 1 1,2 16-1,-1-30-229,0 0 0,0 0 0,0 0 0,0 0-1,1 1 1,-1-1 0,1 0 0,-1 0 0,0 0 0,1 0 0,0 0 0,-1 0 0,1 0 0,0 0 0,-1-1 0,1 1-1,0 0 1,0 0 0,0 0 0,0-1 0,0 1 0,0 0 0,0-1 0,0 1 0,2 0 0,0 0 49,0-1 0,0 1 0,1-1 0,-1 1 0,0-1 0,1 0 0,-1 0 0,0-1 0,4 0 0,4-1 115,-1 0 1,0-1-1,1-1 1,17-8-1,47-39 13,-57 37-191,1 1 1,36-19-1,-54 31-33,-1 1 0,1 0 0,0-1 1,0 1-1,-1 0 0,1-1 0,0 1 0,-1 0 0,1 0 0,0 0 0,0 0 0,-1-1 0,1 1 0,0 0 0,0 0 0,-1 1 0,1-1 0,0 0 0,0 0 0,-1 0 0,1 0 0,0 1 0,0-1 0,-1 0 0,1 1 0,0-1 0,-1 0 0,1 1 0,0-1 0,-1 1 0,1-1 0,-1 1 0,1-1 0,-1 1 0,1 0 0,-1-1 0,1 1 1,-1-1-1,0 1 0,1 0 0,-1 0 0,0-1 0,0 1 0,1 0 0,-1-1 0,0 1 0,0 0 0,0 0 0,0 0 0,1 53 616,-2-21-450,1-32-150,1 0 0,-1 0 1,1 0-1,-1 0 0,1 0 1,-1 0-1,1 0 1,0 0-1,0 0 0,-1-1 1,1 1-1,0 0 1,0 0-1,0-1 0,0 1 1,0-1-1,0 1 0,0-1 1,0 1-1,0-1 1,0 0-1,0 1 0,0-1 1,0 0-1,0 0 0,1 0 1,-1 0-1,0 0 1,0 0-1,0 0 0,1 0 1,38-6 632,-28 1-553,-1 0 0,1-1-1,-1 0 1,15-12 0,-18 12-92,0 0 0,0 1 0,1 0 0,-1 0 0,1 1 0,0 0 0,1 1 0,-1 0 0,11-2 0,-19 4-7,-1 1 1,1 0 0,-1 0 0,1 0-1,0 1 1,-1-1 0,1 0-1,-1 0 1,1 0 0,-1 0 0,1 0-1,0 1 1,-1-1 0,1 0 0,-1 0-1,1 1 1,-1-1 0,1 0 0,-1 1-1,1-1 1,-1 1 0,0-1 0,1 1-1,-1-1 1,0 1 0,1-1 0,-1 1-1,0-1 1,1 1 0,-1-1-1,0 1 1,0-1 0,0 1 0,0 0-1,1 0 1,1 30 29,-3-28-16,1 0 1,0 0-1,0 0 0,0 0 1,0 0-1,1-1 1,-1 1-1,1 0 1,-1 0-1,1 0 1,0-1-1,0 1 1,3 4-1,-1-5 7,-1-1 1,1 1-1,-1-1 0,1 0 0,0 0 1,0 0-1,0 0 0,0-1 0,0 1 1,0-1-1,0 1 0,0-1 1,-1 0-1,1-1 0,0 1 0,5-1 1,0-1 18,0 1 1,0-1 0,0 0-1,-1-1 1,9-4 0,20-16 24,-31 18-179,0 1-1,0 0 1,0 1 0,1-1 0,0 1 0,-1 0-1,1 1 1,0-1 0,1 1 0,-1 0 0,9-1 0,-14 8-7,0 1 1,-1-1 0,1 1 0,-1-1 0,0 0 0,0 1 0,-1 5 0,-9 45-769,10-56 820,0 0 1,0 0-1,0 0 1,0-1 0,0 1-1,0 0 1,0 0-1,0 0 1,0 0-1,0 0 1,0 0-1,0 0 1,0 0 0,1 0-1,-1 0 1,0 0-1,0 0 1,0 0-1,0 0 1,0-1-1,0 1 1,0 0 0,0 0-1,0 0 1,1 0-1,-1 0 1,0 0-1,0 0 1,0 0 0,0 0-1,0 0 1,0 0-1,0 0 1,0 0-1,0 0 1,1 1-1,-1-1 1,0 0 0,0 0-1,0 0 1,0 0-1,0 0 1,0 0-1,0 0 1,0 0 0,0 0-1,0 0 1,1 0-1,-1 0 1,0 0-1,0 0 1,0 1-1,0-1 1,0 0 0,0 0-1,0 0 1,0 0-1,0 0 1,0 0-1,0 0 1,0 0-1,0 0 1,0 1 0,0-1-1,0 0 1,0 0-1,0 0 1,0 0-1,7-7-6532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6.455"/>
    </inkml:context>
    <inkml:brush xml:id="br0">
      <inkml:brushProperty name="width" value="0.025" units="cm"/>
      <inkml:brushProperty name="height" value="0.025" units="cm"/>
    </inkml:brush>
  </inkml:definitions>
  <inkml:trace contextRef="#ctx0" brushRef="#br0">0 0 16720,'0'0'8007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6.783"/>
    </inkml:context>
    <inkml:brush xml:id="br0">
      <inkml:brushProperty name="width" value="0.025" units="cm"/>
      <inkml:brushProperty name="height" value="0.025" units="cm"/>
    </inkml:brush>
  </inkml:definitions>
  <inkml:trace contextRef="#ctx0" brushRef="#br0">208 1 6822,'0'0'13811,"5"9"-12375,-3-6-1344,-1-1 0,1 1 0,0 0 0,-1 0 0,0 0 0,0 0 0,0 0 1,0 0-1,0 0 0,-1 0 0,1 0 0,-1 0 0,0 0 0,0 0 0,0 0 0,0 1 0,0-1 0,-1 0 1,0 0-1,1 0 0,-1 0 0,0 0 0,0 0 0,-1 0 0,1-1 0,-1 1 0,-2 4 0,-8 11 193,-30 45-58,-3-2 0,-69 74 1,117-141-7886,27-38 208,-4 6 1781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7.157"/>
    </inkml:context>
    <inkml:brush xml:id="br0">
      <inkml:brushProperty name="width" value="0.025" units="cm"/>
      <inkml:brushProperty name="height" value="0.025" units="cm"/>
    </inkml:brush>
  </inkml:definitions>
  <inkml:trace contextRef="#ctx0" brushRef="#br0">224 0 3908,'0'0'9246,"3"10"-7549,-1 8-990,-1-1 0,0 1 0,-1 0 0,-1 0 0,-1 0 0,-6 29 0,4-25-522,-1 6 1264,-3 56 0,15-29-2545,-6-50 378,1 1 0,0-1-1,0 0 1,0 0 0,1 0 0,0-1 0,5 8 0</inkml:trace>
  <inkml:trace contextRef="#ctx0" brushRef="#br0" timeOffset="1">89 287 3395,'0'0'5445,"-52"-57"-2658,36 34 32,3 5-97,5 7-480,8 8 1506,13 3-3428,6 11 65,10 1 95,10 1-192,3-2-192,5-3-64,-3-4-576,2 0-1346,-9-3-1185,-4-1-1825,-9 0-642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7.501"/>
    </inkml:context>
    <inkml:brush xml:id="br0">
      <inkml:brushProperty name="width" value="0.025" units="cm"/>
      <inkml:brushProperty name="height" value="0.025" units="cm"/>
    </inkml:brush>
  </inkml:definitions>
  <inkml:trace contextRef="#ctx0" brushRef="#br0">0 0 128,'0'0'3043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7.908"/>
    </inkml:context>
    <inkml:brush xml:id="br0">
      <inkml:brushProperty name="width" value="0.025" units="cm"/>
      <inkml:brushProperty name="height" value="0.025" units="cm"/>
    </inkml:brush>
  </inkml:definitions>
  <inkml:trace contextRef="#ctx0" brushRef="#br0">117 20 5477,'0'0'15311,"-9"8"-14612,8-7-669,-4 4 126,0 0 0,0 0-1,0 0 1,1 1 0,-1 0 0,1 0 0,1 0 0,-1 0 0,1 0 0,0 1 0,-2 8-1,-4 16 505,-3 7 3,2 1-1,2 0 1,1 0-1,-2 54 0,9-92-704,0 0 1,0-1-1,0 1 0,0 0 0,0 0 0,0 0 0,0 0 0,0 0 0,0 0 1,1-1-1,-1 1 0,0 0 0,1 0 0,-1 0 0,0 0 0,1-1 1,-1 1-1,1 0 0,-1-1 0,1 1 0,0 0 0,-1-1 0,1 1 1,0 0-1,-1-1 0,1 1 0,0-1 0,0 1 0,-1-1 0,1 0 1,0 1-1,0-1 0,0 0 0,0 0 0,-1 1 0,1-1 0,0 0 1,0 0-1,0 0 0,0 0 0,0 0 0,0 0 0,-1 0 0,1-1 1,0 1-1,0 0 0,0 0 0,0-1 0,1 0 0,2 0-381,-1 0-1,1-1 0,-1 1 1,1-1-1,-1 0 0,1 0 1,-1-1-1,0 1 0,0-1 1,4-4-1,2-6-2677,0 0-1,13-27 0,-5-2-2722</inkml:trace>
  <inkml:trace contextRef="#ctx0" brushRef="#br0" timeOffset="1">205 0 10634,'0'0'9369,"-4"13"-8157,-9 31 328,3 0 0,2 1 0,-5 76 0,13-117-1611,3 57 536,-3-57-676,1-1-1,-1 1 1,1-1-1,0 1 0,0-1 1,0 1-1,1-1 1,-1 0-1,1 0 1,0 1-1,0-1 1,0 0-1,5 5 0,6-5-6103,-4-3 699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8.733"/>
    </inkml:context>
    <inkml:brush xml:id="br0">
      <inkml:brushProperty name="width" value="0.025" units="cm"/>
      <inkml:brushProperty name="height" value="0.025" units="cm"/>
    </inkml:brush>
  </inkml:definitions>
  <inkml:trace contextRef="#ctx0" brushRef="#br0">156 33 6919,'0'0'16073,"-8"8"-16014,-22 24-43,18-12 86,12-20-92,0 0 1,0 0 0,0 0-1,0 1 1,0-1 0,0 0-1,0 0 1,0 1 0,0-1 0,0 0-1,0 0 1,0 1 0,0-1-1,0 0 1,0 0 0,0 1-1,0-1 1,0 0 0,1 0-1,-1 0 1,0 1 0,0-1-1,0 0 1,0 0 0,0 0-1,1 0 1,-1 1 0,0-1 0,0 0-1,0 0 1,1 0 0,-1 0-1,0 0 1,0 0 0,1 0-1,-1 1 1,0-1 0,1 0-1,0 0 24,1 0-1,0 0 0,0-1 0,-1 1 1,1 0-1,0 0 0,0-1 0,-1 1 0,1-1 1,0 0-1,-1 0 0,3-1 0,14-6-229,-11 14-212,-13 31 248,6-37 172,-7 39 1015,-5 80 1,9-72-580,-12 62 0,12-96-274,0-1 0,0 1 1,-2-1-1,1 0 0,-1-1 0,-1 1 0,0-1 0,-1 0 0,-13 16 0,19-25-134,0-1 0,0 1 0,0-1-1,0 0 1,-1 1 0,1-1 0,0 0 0,-1 0 0,1 0-1,-1 0 1,1 0 0,-1 0 0,0 0 0,1 0-1,-1-1 1,0 1 0,1-1 0,-1 1 0,-3-1 0,4 0-22,0 0 1,0-1 0,0 1-1,0-1 1,0 0 0,1 1-1,-1-1 1,0 0 0,0 1-1,0-1 1,1 0 0,-1 0-1,0 0 1,1 1-1,-1-1 1,1 0 0,-1 0-1,1 0 1,-1 0 0,1 0-1,0 0 1,-1 0 0,1-2-1,-3-9-54,1 0 0,1-1-1,0-24 1,1 34-11,1-10-115,0 1 0,0 0 0,1-1 0,1 1 0,0 0 0,1 0 1,0 0-1,1 1 0,0-1 0,1 1 0,0 1 0,1-1 0,14-16 0,9-7-31,1 2 0,55-44-1,-51 47 40,57-61 0,-89 86 153,1-1 1,-1 1 0,0-1 0,0 1-1,-1-1 1,4-8 0,-6 12-1,0 1 0,0-1 0,0 1 0,0-1 0,1 1 0,-1-1 0,0 0 0,0 1 0,0-1 0,0 1 0,0-1 0,0 0 0,-1 1 0,1-1 0,0 1 0,0-1 0,0 1 0,0-1 0,-1 0 0,1 1 0,0-1 0,-1 1 0,1-1 0,-1 0 0,0 1-4,0-1 0,0 1-1,0-1 1,0 1 0,-1 0-1,1-1 1,0 1-1,0 0 1,0 0 0,-1 0-1,1 0 1,0 0 0,0 0-1,0 0 1,-1 1 0,1-1-1,-2 1 1,-4 2 68,0 1-1,-1 0 1,2 0-1,-1 0 1,0 1 0,1 0-1,0 1 1,0-1-1,1 1 1,-1 0 0,1 0-1,0 1 1,1 0-1,0 0 1,0 0 0,0 0-1,1 0 1,0 1 0,1-1-1,-1 1 1,-1 11-1,4-18-52,1 0-1,-1 0 0,0 0 0,1 0 1,-1-1-1,0 1 0,1 0 1,-1 0-1,1-1 0,-1 1 0,1 0 1,0-1-1,-1 1 0,1-1 1,-1 1-1,1-1 0,0 1 0,0-1 1,-1 1-1,1-1 0,0 1 0,0-1 1,0 0-1,-1 0 0,1 1 1,0-1-1,0 0 0,0 0 0,0 0 1,-1 0-1,2 0 0,34 1 200,-29-1-181,2-1-35,-1 0-1,1 0 1,-1-1-1,1 0 1,-1 0-1,0-1 1,0 0-1,0 0 1,0-1-1,13-9 1,27-11-247,-47 24 242,-1 0 1,0 1-1,1-1 1,-1 1-1,1 0 1,-1-1-1,0 1 1,1-1-1,-1 1 1,0-1-1,0 1 1,0 0-1,1-1 1,-1 1-1,0 0 1,0-1-1,0 1 1,0 0-1,0-1 1,0 1-1,0 0 1,0-1-1,0 1 1,-1 0-1,1-1 1,0 1-1,0 0 1,-4 24 157,3-19 30,-1 0 0,1 0 0,0 1 0,0-1 1,0 1-1,2 10 0,1-16-108,0 0 0,0-1 0,0 1 0,0 0 0,0-1 0,0 0 0,1 1 0,-1-1 0,0 0 1,0 0-1,1 0 0,-1 0 0,4-1 0,-3 0 14,8-1-24,0 0-1,0-1 0,0 0 0,0-1 0,-1 0 1,1-1-1,-1 0 0,15-10 0,-14 8-213,0 1 0,1 0 1,0 0-1,0 1 0,0 1 0,14-4 0,-25 9 137,-1-1 1,1 0-1,-1 1 1,0-1-1,1 0 1,-1 1-1,0-1 1,1 1-1,-1-1 0,0 1 1,0-1-1,0 0 1,1 1-1,-1-1 1,0 1-1,0-1 1,0 1-1,0-1 1,0 1-1,0-1 0,0 1 1,0-1-1,0 1 1,0-1-1,0 1 1,0-1-1,0 1 1,0-1-1,0 1 0,0-1 1,-1 1-1,1-1 1,0 1-1,0-1 1,-1 1-1,0 0 1,-8 28 203,6-22-95,3-7-76,0 1 1,0-1-1,0 1 0,0-1 0,0 1 1,0-1-1,0 1 0,0-1 1,0 1-1,0-1 0,0 0 1,0 1-1,0-1 0,0 1 1,0-1-1,0 1 0,0-1 1,1 1-1,-1-1 0,0 0 0,0 1 1,0-1-1,1 1 0,-1-1 1,0 0-1,1 1 0,-1-1 1,0 0-1,1 1 0,-1-1 1,1 0-1,-1 1 0,21 1 269,39-13-449,-31 5-669,-28 6 815,-1 0 0,0 0 0,1 0 0,-1 0 0,1 0-1,-1 0 1,0 0 0,1 0 0,-1 0 0,0 0 0,1 0-1,-1 0 1,1 0 0,-1 0 0,0 0 0,1 1 0,-1-1 0,0 0-1,1 0 1,-1 0 0,0 1 0,1-1 0,-1 0 0,0 0-1,0 1 1,1-1 0,-1 0 0,0 1 0,0-1 0,1 0 0,-1 1-1,0-1 1,0 0 0,0 1 0,0-1 0,0 0 0,0 1-1,1-1 1,-1 1 0,0-1 0,0 0 0,0 1 0,0 0 0,-6 20 166,1-3-1098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9.865"/>
    </inkml:context>
    <inkml:brush xml:id="br0">
      <inkml:brushProperty name="width" value="0.025" units="cm"/>
      <inkml:brushProperty name="height" value="0.025" units="cm"/>
    </inkml:brush>
  </inkml:definitions>
  <inkml:trace contextRef="#ctx0" brushRef="#br0">50 101 3491,'0'0'5691,"-3"-1"-79,-7-2 1337,17 3-6864,-1 1 1,1-2-1,0 1 0,-1-1 0,1 0 0,-1-1 0,0 1 1,1-1-1,-1-1 0,0 1 0,0-1 0,0 0 0,0 0 1,-1-1-1,1 1 0,-1-1 0,0-1 0,0 1 0,-1-1 1,1 0-1,6-8 0,-11 12-79,1 0 0,-1 1 0,1-1 0,-1 0 0,1 1 0,-1-1 0,0 0 0,1 0 0,-1 1 0,0-1 0,0 0 0,1 0 0,-1 0 0,0 1 0,0-1 0,0 0 0,0 0 0,0 0 0,0 1 0,0-1 1,0 0-1,-1 0 0,1 0 0,0 1 0,0-1 0,-1 0 0,1 0 0,0 1 0,-1-1 0,0-1 0,-1 1-8,1 0 1,-1 0-1,1 0 1,-1 1-1,1-1 0,-1 1 1,0-1-1,0 1 1,1-1-1,-1 1 1,0 0-1,0 0 1,-2 0-1,-3 0-18,0 0-1,-1 1 1,1 0-1,0 0 0,0 1 1,-9 3-1,10-1 12,-1 0-1,1 0 0,0 1 1,1 0-1,-1 0 0,1 1 1,0-1-1,0 1 0,1 0 1,-8 13-1,9-14 25,0-1 0,1 1 0,0 0 0,0 0 0,0 0 0,0 0 0,1 1 0,0-1 0,0 0 0,0 1 0,1-1 0,-1 0 0,1 1 0,1-1 0,1 11 0,-1-14-5,0 0 1,1 0-1,0 0 0,-1 0 1,1 0-1,0-1 0,0 1 1,0-1-1,0 1 0,0-1 1,0 1-1,0-1 0,0 0 1,1 0-1,-1 0 0,0-1 1,1 1-1,-1 0 0,1-1 1,-1 1-1,1-1 0,-1 0 1,6 0-1,59-3 89,-56-1-94,0 0 0,0 0 1,0-1-1,0 0 1,-1 0-1,0-2 0,0 1 1,-1-1-1,0 0 0,0-1 1,0 0-1,-1-1 0,9-12 1,-22 26 143,0 2 0,1-1 0,-1 0 0,1 1 0,1 0 0,-1 0 0,1 0 0,0 0 0,1 0 0,0 1 0,-3 12 0,6-19-126,-1 0 0,0-1 0,0 1 0,0 0 0,0-1 0,1 1 1,-1 0-1,0 0 0,1-1 0,-1 1 0,0 0 0,1-1 0,-1 1 0,1-1 0,-1 1 0,1-1 0,-1 1 1,1-1-1,-1 1 0,1-1 0,0 1 0,-1-1 0,1 0 0,0 1 0,-1-1 0,1 0 0,0 0 0,0 1 0,31 3 209,30-11-87,-48 3-127,0 0-1,-1-1 0,0-1 1,24-13-1,32-14-77,-69 33 55,1 0-1,-1 0 1,1-1 0,0 1-1,-1 0 1,1 0 0,-1 0-1,1 0 1,0 0 0,-1 0-1,1 0 1,0 0 0,-1 1-1,1-1 1,-1 0 0,1 0-1,0 0 1,-1 1 0,1-1-1,-1 0 1,1 0 0,-1 1-1,1-1 1,-1 1 0,1-1-1,-1 0 1,1 1 0,-1-1-1,0 1 1,1-1 0,-1 1-1,0-1 1,1 1 0,-1 0-1,0-1 1,0 1 0,1-1-1,-1 1 1,0-1 0,0 1-1,0 0 1,0-1 0,0 1-1,0 0 1,0-1 0,0 1-1,0-1 1,0 1 0,0 0-1,0 0 1,0 0 6,0 0 0,0 1 0,0-1 0,0 0 0,0 0 0,0 1 0,0-1 0,1 0 0,-1 0 0,1 0 0,-1 0 0,1 1 0,-1-1 0,1 0 0,0 0 0,-1 0 0,1 0 0,0 0 0,0-1 0,0 1 0,0 0 0,0 0 0,0 0 0,0-1 0,0 1 0,0 0 0,0-1 0,0 1 0,0-1 0,0 1 0,3-1 0,3 0 7,0 0 0,0 0 0,0-1 0,0 0 0,0-1 0,0 1 0,0-1 0,-1-1 0,1 1 0,11-7 0,-10 5-278,-1 1-1,1-1 0,-1 2 1,1-1-1,0 1 0,0 0 1,15-1-1,-22 3 257,0 1-1,-1-1 1,1 0-1,-1 0 1,1 1-1,-1-1 1,0 0-1,1 1 1,-1-1-1,1 0 1,-1 1-1,0-1 1,1 0-1,-1 1 1,1-1-1,-1 1 1,0-1-1,0 1 1,1-1-1,-1 1 1,0-1-1,0 1 1,0-1-1,0 1 1,1 0-1,-1-1 1,0 1-1,0-1 1,0 1-1,0-1 1,0 1-1,-1-1 1,1 1-1,0 0 1,0-1 0,0 1-1,0-1 1,0 1-1,-1-1 1,1 1-1,0-1 1,-1 1-1,1-1 1,0 1-1,-1-1 1,0 1-1,-13 25 248,12-23-971,-23 21 2483,11-16-3943,14-8 1901,-1 0 0,1 0 0,0 0 0,-1 1 0,1-1 0,-1 0 0,1 0 0,0-1 0,-1 1-1,1 0 1,-1 0 0,1 0 0,0 0 0,-1 0 0,1 0 0,0 0 0,-1-1 0,1 1 0,0 0 0,-1 0 0,1 0 0,0-1 0,0 1 0,-1 0 0,1-1 0,0 1 0,0 0 0,-1 0 0,1-1 0,0 0-1,-3-9-9364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0.221"/>
    </inkml:context>
    <inkml:brush xml:id="br0">
      <inkml:brushProperty name="width" value="0.025" units="cm"/>
      <inkml:brushProperty name="height" value="0.025" units="cm"/>
    </inkml:brush>
  </inkml:definitions>
  <inkml:trace contextRef="#ctx0" brushRef="#br0">1 1 8360,'0'0'10506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0.629"/>
    </inkml:context>
    <inkml:brush xml:id="br0">
      <inkml:brushProperty name="width" value="0.025" units="cm"/>
      <inkml:brushProperty name="height" value="0.025" units="cm"/>
    </inkml:brush>
  </inkml:definitions>
  <inkml:trace contextRef="#ctx0" brushRef="#br0">55 114 9385,'0'0'5162,"-9"2"-1308,-24 10-709,20-3-493,17-1-1032,19 0-703,-8-8-820,0 0 1,0-1 0,0-1 0,0 0 0,-1-1-1,1-1 1,25-9 0,-35 11-91,0 0 1,0 0-1,0 0 1,-1-1-1,1 1 1,-1-1-1,0 0 1,1 0-1,-1-1 1,-1 1-1,1-1 1,0 0-1,-1 0 1,0 0-1,0-1 1,0 1-1,-1-1 1,1 1-1,-1-1 1,0 0-1,0 0 1,-1 0-1,0 0 1,0 0-1,1-10 1,-2 14-11,1 1 0,-1-1 0,0 0 1,0 1-1,0-1 0,0 0 1,0 0-1,0 1 0,-1-1 0,1 0 1,0 1-1,0-1 0,0 0 1,-1 1-1,1-1 0,0 0 1,-1 1-1,1-1 0,0 0 0,-1 1 1,1-1-1,-1 1 0,1-1 1,-1 1-1,1-1 0,-1 1 0,0-1 1,1 1-1,-1 0 0,1-1 1,-1 1-1,-1 0 0,1 0-4,-1 0 0,0 0 0,0 0 0,1 0 0,-1 0-1,0 1 1,0-1 0,1 1 0,-1-1 0,0 1 0,1 0 0,-3 1 0,-42 33-94,41-30 97,-44 52 43,45-52 42,1-1-1,0 1 1,0 0 0,1 1 0,-1-1-1,1 0 1,0 1 0,0-1 0,1 1-1,-2 10 1,3-15-74,0 0 0,1 1 0,-1-1-1,0 0 1,0 0 0,0 0 0,1 0 0,-1 0-1,1 0 1,-1 0 0,0 0 0,1 0-1,0 0 1,-1 0 0,1-1 0,0 1 0,-1 0-1,1 0 1,0-1 0,0 1 0,0 0 0,-1-1-1,1 1 1,0 0 0,0-1 0,0 0 0,0 1-1,0-1 1,0 1 0,0-1 0,0 0-1,1 0 1,-1 0 0,1 1 0,45 0 125,-36-2-101,6-1-200,0 0 0,0-1 0,-1-1 0,1-1 0,-1-1 0,24-11 0,-20 8-31,1 1 1,0 1-1,22-4 1,-42 11 212,-1 0 0,1 0 1,-1 0-1,1 0 0,-1 0 0,1 1 0,-1-1 1,1 0-1,-1 0 0,1 1 0,-1-1 0,0 0 0,1 1 1,-1-1-1,1 0 0,-1 1 0,0-1 0,1 0 1,-1 1-1,0-1 0,0 1 0,1-1 0,-1 1 1,0-1-1,0 1 0,0-1 0,1 1 0,-1-1 1,0 1-1,0-1 0,0 1 0,0-1 0,0 1 1,0-1-1,0 1 0,0-1 0,0 1 0,0-1 1,-1 1-1,1-1 0,0 1 0,0-1 0,0 1 0,-1 0 1,-6 33 471,4-24-240,3-9-213,0 1 0,0-1 0,-1 1 1,1-1-1,0 1 0,0-1 0,1 1 0,-1-1 0,0 1 0,0-1 1,1 1-1,-1-1 0,1 1 0,-1-1 0,1 0 0,0 1 1,-1-1-1,1 0 0,0 0 0,0 1 0,0-1 0,0 0 0,0 0 1,0 0-1,0 0 0,1 0 0,1 1 0,1 0-2,1 0 0,-1 0 0,0-1 0,1 0 0,-1 0 0,1 0 0,-1-1-1,1 1 1,6-1 0,8-1-39,0-1 0,0 0 1,33-9-1,-32 4-147,-8 4-130,-1-1 0,0 2 0,1-1 0,18 0 0,-48 23 222,14-16-67,1-2 24,0 1 0,0-1 0,1 1 0,-1 0 0,1 0 0,0 0 0,-1 0 1,1 0-1,1 0 0,-1 0 0,0 1 0,1-1 0,-2 5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8.367"/>
    </inkml:context>
    <inkml:brush xml:id="br0">
      <inkml:brushProperty name="width" value="0.05" units="cm"/>
      <inkml:brushProperty name="height" value="0.05" units="cm"/>
    </inkml:brush>
  </inkml:definitions>
  <inkml:trace contextRef="#ctx0" brushRef="#br0">12 88 14659,'-12'3'1677,"15"-9"-231,19-10 467,10 5-1510,1 3-1,0 0 1,0 3 0,52-4-1,-25 3-689,-25 4-96,-70 2 317,1 1 0,-1 2 0,1 2 0,-1 1 0,-51 16 0,55-5 142,31-17-73,-1 1 0,0-1 0,1 1 0,-1-1 0,0 1-1,1 0 1,-1-1 0,1 1 0,-1 0 0,1-1 0,-1 1-1,1 0 1,-1 0 0,1-1 0,-1 2 0,2-1-2,-1-1-1,0 1 1,0-1 0,0 1 0,1-1-1,-1 1 1,0-1 0,0 0 0,1 1-1,-1-1 1,0 1 0,1-1 0,-1 0-1,1 0 1,-1 1 0,0-1 0,1 0-1,-1 1 1,1-1 0,-1 0 0,1 0-1,-1 0 1,1 0 0,-1 0 0,1 1-1,-1-1 1,1 0 0,-1 0 0,1 0-1,0 0 1,9 1-166,0 0 0,0 0 0,0-1 0,1 0 0,-1 0 0,0-1 0,20-5 0,-26 5 109,-1 0 0,1 0-1,-1 0 1,1 0 0,-1-1 0,1 0 0,-1 1-1,0-1 1,0 0 0,0-1 0,0 1 0,0-1 0,0 1-1,-1-1 1,1 0 0,-1 0 0,1 0 0,-1 0 0,0 0-1,-1 0 1,1-1 0,0 1 0,-1-1 0,2-5 0,-2-15-283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7.195"/>
    </inkml:context>
    <inkml:brush xml:id="br0">
      <inkml:brushProperty name="width" value="0.025" units="cm"/>
      <inkml:brushProperty name="height" value="0.025" units="cm"/>
    </inkml:brush>
  </inkml:definitions>
  <inkml:trace contextRef="#ctx0" brushRef="#br0">143 320 4356,'18'-30'9425,"-6"-4"-4522,-12 32-4831,0 1 0,1-1 0,-1 1 0,0-1 0,0 0 1,0 1-1,0-1 0,0 1 0,-1-1 0,1 1 0,0-1 1,-1 1-1,1-1 0,-1 1 0,0-1 0,1 1 0,-1-1 0,0 1 1,0 0-1,0-1 0,0 1 0,0 0 0,0 0 0,0 0 0,0 0 1,-1 0-1,1 0 0,0 0 0,-1 0 0,1 1 0,0-1 0,-1 0 1,1 1-1,-1-1 0,1 1 0,-1-1 0,1 1 0,-1 0 0,1 0 1,-1 0-1,0 0 0,-1 0 0,-1 0-49,-1 0 0,0 0 0,1 0-1,-1 1 1,1 0 0,-1 0 0,1 0 0,-1 0 0,1 1 0,-1 0 0,1 0 0,0 0-1,0 0 1,0 1 0,0-1 0,1 1 0,-1 0 0,1 0 0,0 1 0,-1-1 0,-1 4-1,-1 0 17,2 0 0,-1 0 0,1 1 0,0-1 0,1 1 0,0 0 0,0 0 0,0 0 1,1 0-1,1 0 0,-2 11 0,3-18-35,0 1 1,0-1-1,0 1 1,1-1-1,-1 0 1,0 1-1,1-1 1,-1 1 0,1-1-1,-1 0 1,1 1-1,0-1 1,-1 0-1,1 0 1,0 0 0,0 1-1,0-1 1,0 0-1,0 0 1,0 0-1,0 0 1,0-1-1,1 1 1,-1 0 0,0 0-1,1-1 1,-1 1-1,0-1 1,1 1-1,-1-1 1,0 1 0,1-1-1,-1 0 1,1 0-1,2 0 1,9 2 55,0-2 0,0 0 0,17-1 0,-8 0-37,-20 0-27,1 1 1,0 0 0,-1 0 0,1 1-1,-1-1 1,1 0 0,0 1 0,-1-1-1,1 1 1,-1 0 0,0 0 0,1 0-1,-1 0 1,0 1 0,1-1-1,-1 1 1,0-1 0,2 3 0,-2-1-8,1 1 0,-1 0 0,0 0 0,0 0 0,-1 0 0,1 0 1,-1 0-1,0 1 0,0-1 0,0 6 0,3 15 47,-1 0 0,-1 1 0,-1-1 0,-4 32 0,2-44 46,-1 0-1,0 0 0,-1 0 0,-1-1 0,0 1 0,0-1 0,-1 0 1,-1 0-1,0-1 0,-8 12 0,13-22-31,0 1 0,0-1-1,0 0 1,0 1 0,0-1 0,-1 0 0,1 0-1,0 0 1,-1 0 0,1 0 0,-1 0-1,1 0 1,-1 0 0,1-1 0,-1 1-1,0-1 1,1 1 0,-1-1 0,-2 1 0,4-1-34,-1-1 0,0 1 1,0 0-1,0-1 1,0 1-1,0 0 0,1-1 1,-1 1-1,0-1 1,0 0-1,1 1 0,-1-1 1,0 0-1,1 1 1,-1-1-1,1 0 1,-1 0-1,1 1 0,-1-1 1,1 0-1,-1 0 1,1 0-1,0 0 0,-1 0 1,1 0-1,0 1 1,0-1-1,0 0 0,0 0 1,0 0-1,0 0 1,0 0-1,0-2 1,0-17-50,1-1 1,1 1-1,1-1 1,1 1 0,0 0-1,2 0 1,0 1 0,1-1-1,1 1 1,1 1 0,0 0-1,1 0 1,2 0-1,-1 2 1,21-22 0,57-49-72,-48 49-6,-40 38 99,-1-1-1,1 1 1,0-1-1,-1 1 1,1-1-1,-1 0 1,1 1 0,-1-1-1,1 1 1,-1-1-1,1 0 1,-1 1-1,1-1 1,-1 0-1,0 0 1,0 1-1,1-1 1,-1 0 0,0 0-1,0 0 1,0 1-1,0-1 1,0 0-1,0 0 1,0 0-1,0 1 1,0-1-1,0 0 1,-1-1 0,1 2 10,-1 0 1,1 0-1,-1 0 1,1 0-1,-1 0 1,1 0-1,-1 0 1,0 0-1,1 0 1,-1 0-1,1 0 1,-1 1-1,1-1 1,-1 0-1,1 0 1,-1 0-1,1 1 1,-1-1-1,1 0 1,-1 1-1,1-1 1,0 0-1,-1 1 1,1-1-1,-1 1 1,1-1 0,0 0-1,-1 1 1,1-1-1,0 1 1,0-1-1,-1 1 1,1-1-1,0 1 1,0-1-1,0 1 1,0 0-1,-1-1 1,1 2-1,-5 7 59,1 1-1,0 0 1,0 0-1,1 0 1,0 0-1,1 1 1,0-1-1,-1 20 1,3-30-50,0 1 0,0-1-1,0 1 1,0-1 0,0 1-1,0-1 1,1 1 0,-1-1 0,0 1-1,0-1 1,0 1 0,0-1 0,1 0-1,-1 1 1,0-1 0,0 1 0,1-1-1,-1 0 1,0 1 0,0-1-1,1 0 1,-1 1 0,1-1 0,-1 0-1,0 1 1,1-1 0,-1 0 0,1 0-1,-1 1 1,0-1 0,1 0 0,-1 0-1,1 0 1,0 0 0,20-3 291,18-17 124,-16-1-387,-2-2 1,0 0-1,-2 0 1,-1-2-1,0-1 1,-2 0-1,-1-1 1,-1 0-1,-2-1 1,0-1-1,9-38 1,-20 64-23,0-1 0,0 1 0,-1-1 0,1 0 1,-1 1-1,0-1 0,0 0 0,-1-5 0,-7 0 146,-12 16-218,10 0 36,1 1 0,1 0-1,-1 1 1,1 0 0,1 0-1,0 0 1,0 1 0,-10 20 0,6-7 14,1 0 1,0 1 0,-6 26 0,14-40-1,-1-1 0,1 0 1,1 1-1,0-1 1,0 1-1,1 0 0,0-1 1,3 18-1,-3-24 9,1 0-1,0 0 1,0 0-1,1 0 1,-1 0-1,1 0 1,-1 0-1,1-1 1,0 1-1,0-1 1,0 1-1,0-1 1,0 0-1,1 0 1,-1 0-1,1 0 1,0 0-1,-1 0 1,1-1-1,0 1 1,0-1-1,0 0 1,0 0-1,0 0 1,0 0-1,0 0 1,0-1-1,0 0 1,5 1-1,-1-1 13,0 0-1,1-1 1,-1 0-1,0 0 1,0-1-1,0 0 1,-1 0-1,1 0 1,0-1-1,-1 0 1,1 0-1,-1-1 1,0 1-1,0-2 1,-1 1-1,1 0 1,-1-1-1,0 0 1,0-1-1,6-8 1,-4 6 10,0-1 0,-1-1 1,-1 1-1,1-1 0,-2 0 1,1 0-1,-1 0 1,-1-1-1,0 0 0,0 1 1,-1-1-1,1-21 0,-3 32-24,0 0 0,0 0 0,1 0 0,-1-1 0,0 1-1,0 0 1,0 0 0,0 0 0,0-1 0,0 1 0,0 0 0,0 0 0,-1 0-1,1 0 1,0-1 0,0 1 0,0 0 0,0 0 0,0 0 0,0 0-1,0-1 1,0 1 0,0 0 0,0 0 0,0 0 0,-1 0 0,1 0 0,0 0-1,0-1 1,0 1 0,0 0 0,0 0 0,-1 0 0,1 0 0,0 0 0,0 0-1,0 0 1,0 0 0,-1 0 0,1 0 0,0 0 0,0 0 0,0 0-1,0 0 1,-1 0 0,1 0 0,0 0 0,0 0 0,-1 0 0,-10 7-108,-7 13-30,17-18 138,-1 1 0,1-1 0,0 1 0,0 0 0,0-1 0,0 1 1,0 0-1,0 0 0,1 0 0,-1 0 0,1-1 0,0 1 0,0 0 0,0 0 0,0 0 0,1 0 0,-1 0 0,1 0 1,-1-1-1,1 1 0,2 5 0,-1-6 10,0 0 0,0-1 0,0 1-1,0 0 1,0-1 0,0 0 0,1 1 0,-1-1 0,0 0 0,1 0 0,-1 0 0,0-1 0,1 1 0,-1 0 0,1-1 0,-1 0-1,1 1 1,0-1 0,-1 0 0,1 0 0,-1-1 0,1 1 0,-1-1 0,5 0 0,1-2 7,0 1 0,0-2 0,-1 1 0,1-1 0,-1 0 0,0 0 0,0-1 0,0 0 0,-1 0 0,1-1 0,-2 1 0,1-1 0,0-1 0,-1 1 0,8-13 0,-2 1 2,-1 1 0,0-1 0,-2-1-1,0 0 1,7-25 0,-8 9 44,-10 21-110,2 14 39,1 0 0,-1 0-1,1 0 1,-1 0-1,1 0 1,-1 0 0,1 0-1,-1 0 1,1 0 0,-1 0-1,1 1 1,0-1-1,-1 0 1,1 0 0,-1 1-1,1-1 1,-1 0-1,1 0 1,0 1 0,-1-1-1,1 0 1,-1 1 0,1-1-1,0 0 1,0 1-1,-1-1 1,1 1 0,0-1-1,-1 1 1,-7 10-3,0 1 1,0 0-1,1 0 1,1 1-1,0-1 1,1 1 0,0 0-1,-5 27 1,5-21 78,2 1 0,1-1 0,0 1 0,1 0 0,4 36 0,-3-54-60,0 0 1,0 0 0,1 0-1,-1 1 1,1-1 0,0 0-1,0 0 1,0 0-1,0 0 1,0 0 0,0 0-1,0 0 1,1 0 0,-1-1-1,0 1 1,1 0-1,0-1 1,-1 1 0,1-1-1,0 0 1,0 0 0,0 1-1,0-1 1,0 0-1,0 0 1,0-1 0,3 2-1,-4-5-78,0 1 0,-1-1-1,1 0 1,-1 1 0,0-1 0,1 0-1,-1 0 1,-1 1 0,1-1-1,0 0 1,-1 1 0,1-1-1,-3-5 1,-4-10-254,-1-1 0,-1 1 0,-1 1 0,0 0 0,-1 0 0,-16-18 0,-7-12 374,40 47 100,1 0 1,-1 0-1,1 0 0,-1 1 1,1 0-1,-1 1 0,12 3 1,60 10-886,-76-15-70,9 1-158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7.554"/>
    </inkml:context>
    <inkml:brush xml:id="br0">
      <inkml:brushProperty name="width" value="0.025" units="cm"/>
      <inkml:brushProperty name="height" value="0.025" units="cm"/>
    </inkml:brush>
  </inkml:definitions>
  <inkml:trace contextRef="#ctx0" brushRef="#br0">30 19 12204,'-19'-10'3010,"8"2"2852,22 8-6054,8 8-353,4 2-1889,5 0-4164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7.885"/>
    </inkml:context>
    <inkml:brush xml:id="br0">
      <inkml:brushProperty name="width" value="0.025" units="cm"/>
      <inkml:brushProperty name="height" value="0.025" units="cm"/>
    </inkml:brush>
  </inkml:definitions>
  <inkml:trace contextRef="#ctx0" brushRef="#br0">7 132 7175,'0'0'16031,"10"3"-14307,-4-1-1632,-1 0 0,1 0-1,0-1 1,0 0 0,-1 0-1,1-1 1,0 0 0,0 0-1,0 0 1,0 0 0,0-1-1,0 0 1,-1 0 0,1-1-1,0 0 1,-1 0 0,1 0 0,-1 0-1,0-1 1,0 0 0,0 0-1,6-5 1,-3 2-71,-1 0 0,0 0 0,0-1 0,8-10 0,-14 15-25,1 1 0,-1-1 0,1 0 0,-1 0-1,0 0 1,0 1 0,0-1 0,0 0 0,0 0 0,0 0 0,-1-1 0,1 1 0,-1 0 0,1 0 0,-1 0 0,0 0-1,0 0 1,0-1 0,0 1 0,0 0 0,0 0 0,-1 0 0,1 0 0,-1-1 0,1 1 0,-2-2 0,0 3-12,1-1 1,-1 1-1,0 0 1,0-1 0,0 1-1,0 0 1,0 0 0,0 0-1,0 1 1,0-1-1,0 0 1,-1 1 0,1-1-1,0 1 1,0 0 0,-1 0-1,1 0 1,0 0-1,0 0 1,-1 0 0,-3 1-1,0 0-9,0 0-1,0 1 0,0-1 1,0 1-1,0 0 0,-11 6 1,7-1 16,1 0 0,-1 0-1,1 1 1,1 1 0,-14 16 0,18-20 8,0 1 0,0 0-1,0-1 1,1 1 0,0 1 0,0-1-1,1 0 1,0 1 0,0-1 0,0 1 0,-1 10-1,3-16-68,0 1-1,0-1 0,0 0 0,0 1 1,0-1-1,1 0 0,-1 1 0,0-1 1,1 0-1,-1 0 0,1 1 0,-1-1 1,1 0-1,-1 0 0,1 0 0,0 0 1,0 1-1,-1-1 0,1 0 1,0-1-1,0 1 0,0 0 0,0 0 1,0 0-1,0 0 0,1-1 0,-1 1 1,0-1-1,0 1 0,0-1 0,2 1 1,44 4-4706,-39-6 3904,31 1-5427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8.245"/>
    </inkml:context>
    <inkml:brush xml:id="br0">
      <inkml:brushProperty name="width" value="0.025" units="cm"/>
      <inkml:brushProperty name="height" value="0.025" units="cm"/>
    </inkml:brush>
  </inkml:definitions>
  <inkml:trace contextRef="#ctx0" brushRef="#br0">112 1 10666,'0'0'5872,"-9"0"-3235,1 0-2254,1 0 0,-1 1 0,1 0 0,-1 0 0,1 1 0,-8 2 0,12-3-281,1-1 1,0 1 0,0 0 0,-1 0-1,1 0 1,0 0 0,0 1 0,0-1-1,0 1 1,0-1 0,0 1 0,1-1-1,-1 1 1,1 0 0,-1 0 0,1 0-1,-1 0 1,1 0 0,0 0 0,0 0-1,0 0 1,0 1 0,0-1 0,1 0-1,-1 1 1,1-1 0,-1 5 0,1-6-118,1 0 0,-1 0 0,1 1 0,-1-1 0,1 0-1,-1 0 1,1 0 0,0 0 0,0 0 0,-1 0 0,1 0 0,0 0 0,0 0 0,0 0 0,0 0 0,0-1 0,0 1 0,0 0 0,0-1 0,1 1 0,-1-1 0,2 1 0,37 13-914,-18-7 325,-11-2 481,0 0 1,0 1 0,-1 1 0,1-1-1,12 12 1,-22-17 148,0 0 0,0 0 1,1 1-1,-1-1 0,0 0 0,0 1 0,0-1 0,0 1 1,-1-1-1,1 1 0,0 0 0,-1-1 0,1 1 1,-1 0-1,1-1 0,-1 1 0,0 0 0,0 3 0,0-3 79,-1 0-1,0 0 1,0 0-1,0 0 1,0 0-1,0 0 0,0 0 1,-1 0-1,1 0 1,0-1-1,-1 1 1,0-1-1,1 1 0,-1-1 1,0 0-1,0 1 1,0-1-1,0 0 1,-3 1-1,-57 27 1965,58-27-2105,0-1 1,0 0-1,-1 0 0,1 0 0,0 0 0,0 0 1,-1-1-1,1 0 0,0 0 0,0 0 0,-1 0 1,1-1-1,0 0 0,-6-1 0,1-9-3679,8-7-4138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8.842"/>
    </inkml:context>
    <inkml:brush xml:id="br0">
      <inkml:brushProperty name="width" value="0.025" units="cm"/>
      <inkml:brushProperty name="height" value="0.025" units="cm"/>
    </inkml:brush>
  </inkml:definitions>
  <inkml:trace contextRef="#ctx0" brushRef="#br0">24 0 4420,'0'0'18145,"-2"9"-17472,-4 11-271,1 1-1,1 0 1,-2 32 0,6-52-388,0 1-1,1-1 1,-1 1 0,1-1 0,-1 1 0,1-1 0,-1 0-1,1 1 1,0-1 0,0 0 0,0 1 0,0-1-1,0 0 1,0 0 0,0 0 0,0 0 0,1 0-1,-1 0 1,0 0 0,0 0 0,1-1 0,-1 1-1,1-1 1,-1 1 0,1-1 0,-1 1 0,1-1 0,-1 0-1,1 1 1,-1-1 0,1 0 0,-1 0 0,1 0-1,-1 0 1,3-1 0,5 1 64,1 0 0,-1-1-1,0 0 1,17-5 0,-16 2-51,1 0 0,-1-1 0,0-1-1,0 0 1,11-9 0,-13 9-16,-1 0-1,2 1 1,-1 0-1,1 1 1,-1-1-1,1 2 1,17-6 0,-25 10-13,0-1 1,0 1 0,0 0 0,-1-1 0,1 1 0,0 0 0,-1 0 0,1 0 0,0 0 0,-1 0 0,1 0-1,-1 0 1,1 0 0,-1 0 0,0 0 0,0 0 0,1 0 0,-1 0 0,0 0 0,0 0 0,0 0-1,0 0 1,0 0 0,0 0 0,0 0 0,-1 2 0,1 45 370,0-37-255,0-9-103,-1-1-1,1 0 1,0 1-1,0-1 1,0 0-1,0 1 1,0-1 0,1 1-1,-1-1 1,0 0-1,1 1 1,-1-1-1,1 0 1,-1 0-1,1 1 1,-1-1-1,1 0 1,0 0-1,0 0 1,0 0-1,0 0 1,0 0-1,-1 0 1,2 0-1,-1 0 1,0 0-1,0 0 1,2 0 0,-1 0 24,1-1 0,0 0 0,0 0 0,0 0 0,0-1 1,0 1-1,-1 0 0,1-1 0,0 0 0,0 0 0,-1 0 1,1 0-1,0 0 0,2-2 0,42-25 113,-38 21-195,0 1 0,1 1 0,-1 0-1,1 0 1,0 1 0,0 0 0,16-4 0,-25 8 19,0 0 0,0 1 0,0-1 0,0 0 0,0 1 0,0-1 0,0 1 1,0-1-1,0 1 0,0-1 0,0 1 0,0 0 0,-1-1 0,1 1 0,0 0 0,0 0 1,-1-1-1,1 1 0,0 0 0,-1 0 0,1 0 0,-1 0 0,1 0 0,-1 0 1,0 0-1,1 0 0,-1 0 0,0 0 0,0 0 0,0 0 0,1 1 0,-1-1 0,0 0 1,-1 0-1,1 0 0,0 1 0,-2 23-1403,-7-9-3399,3-17-2798,3-9 159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9.185"/>
    </inkml:context>
    <inkml:brush xml:id="br0">
      <inkml:brushProperty name="width" value="0.025" units="cm"/>
      <inkml:brushProperty name="height" value="0.025" units="cm"/>
    </inkml:brush>
  </inkml:definitions>
  <inkml:trace contextRef="#ctx0" brushRef="#br0">1 1 11979,'0'0'5798,"47"33"-11660,-15-17-768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9.687"/>
    </inkml:context>
    <inkml:brush xml:id="br0">
      <inkml:brushProperty name="width" value="0.025" units="cm"/>
      <inkml:brushProperty name="height" value="0.025" units="cm"/>
    </inkml:brush>
  </inkml:definitions>
  <inkml:trace contextRef="#ctx0" brushRef="#br0">69 163 6086,'0'0'18535,"0"0"-18523,0 0 1,0-1-1,0 1 0,0 0 1,0 0-1,-1-1 1,1 1-1,0 0 1,0 0-1,0-1 1,0 1-1,0 0 1,0 0-1,0-1 0,0 1 1,-1 0-1,1 0 1,0 0-1,0-1 1,0 1-1,-1 0 1,1 0-1,0 0 1,0-1-1,0 1 0,-1 0 1,1 0-1,0 0 1,0 0-1,-1 0 1,1 0-1,0 0 1,0-1-1,-1 1 1,1 0-1,0 0 1,0 0-1,-1 0 0,1 0 1,0 0-1,-1 0 1,1 0-1,0 1 1,0-1-1,-1 0 1,1 0-1,0 0 1,0 0-1,-1 0 0,1 1 1,-5 2 155,1 1 1,0-1-1,0 2 1,0-1-1,0 0 0,1 1 1,0-1-1,-1 1 1,-2 8-1,3-9-83,1 0 0,0 0 0,0 0-1,0 0 1,1 0 0,-1 1 0,1-1 0,0 1 0,0-1 0,1 1-1,-1-1 1,1 1 0,0 6 0,1-9-74,0-1 1,0 1-1,0-1 0,0 0 0,1 1 1,-1-1-1,0 0 0,1 0 1,-1 0-1,0 0 0,1 0 1,-1 0-1,1 0 0,0-1 0,-1 1 1,1 0-1,-1-1 0,1 1 1,0-1-1,0 0 0,-1 0 0,1 0 1,0 1-1,-1-1 0,1-1 1,0 1-1,2-1 0,51-9 212,-40 4-207,0-1 1,-1-1-1,1 0 0,-2-1 0,1 0 1,-1-1-1,-1-1 0,0 0 1,0-1-1,-1 0 0,0-1 0,-2 0 1,1 0-1,-1-1 0,-1 0 0,-1-1 1,0 0-1,-1 0 0,0 0 0,4-21 1,-12 18-180,-8 24-23,-13 25 17,18-22 178,0 1 1,1 0 0,0 0-1,0 0 1,1 0-1,0 1 1,1-1-1,1 1 1,-2 11-1,3-19-1,0 1 0,0-1 1,1 1-1,-1 0 0,1-1 0,-1 1 0,1-1 0,0 1 0,0-1 0,1 0 1,-1 1-1,1-1 0,0 0 0,-1 0 0,1 0 0,1 0 0,-1 0 0,0-1 1,1 1-1,-1-1 0,1 1 0,0-1 0,0 0 0,0 0 0,0 0 0,0 0 0,0-1 1,1 1-1,-1-1 0,5 1 0,1 0-10,0 0 0,1 0 0,-1-1 0,0-1 0,0 0 0,1 0 0,-1-1 0,0 0 0,1 0 0,-1-1 0,0 0 0,0-1 0,14-6 1,-18 7 0,0 0 0,-1-1 0,1 1 0,-1-1 1,1 0-1,-1 0 0,0-1 0,0 1 0,0-1 1,-1 0-1,1 0 0,-1 0 0,0 0 0,0-1 1,0 1-1,-1-1 0,1 0 0,-1 1 0,0-1 1,-1 0-1,1-1 0,-1 1 0,0 0 0,0 0 1,-1-6-1,0 11-2,0-1 0,0 0 0,0 1 0,-1-1 0,1 0 0,0 1 0,-1-1 0,1 1 0,-1-1 0,1 1 0,-1-1 0,1 1 0,-1-1 0,1 1 0,-1-1 0,1 1 0,-1 0 0,1-1 0,-1 1 0,0 0 0,1-1 0,-1 1 0,0 0 0,1 0 0,-1 0 0,0-1 0,1 1 0,-1 0 0,0 0 0,0 0 0,1 0 0,-1 0 0,0 1 0,1-1 0,-1 0 0,-1 0 0,-28 9-89,25-5 117,0 1 0,0-1 0,0 1 0,1 0-1,0 0 1,0 1 0,0-1 0,-4 8 0,7-11-18,0-1 1,0 1-1,1-1 1,-1 1-1,0-1 1,0 1-1,1 0 1,-1-1-1,1 1 1,0 0 0,-1-1-1,1 1 1,0 0-1,0 0 1,0-1-1,0 1 1,0 0-1,0-1 1,1 1-1,-1 0 1,0-1-1,1 1 1,0 0-1,-1-1 1,1 1-1,0-1 1,0 1-1,0-1 1,0 1-1,0-1 1,0 1-1,0-1 1,0 0-1,1 0 1,-1 0-1,2 2 1,16 4-201,0-1-1,0 0 1,1-1 0,-1-2 0,1 0-1,0-1 1,25 0 0,-24-1 57,-14 0 216,0 0-1,-1-1 0,1 0 1,0 0-1,-1-1 0,1 1 1,12-4-1,-17 2 19,0 1 0,0 0 0,-1-1 0,1 1 0,0-1 1,-1 1-1,1-1 0,-1 1 0,0-1 0,1 0 0,-1 0 0,0 0 0,0 0 0,0 0 0,-1 0 0,1 0 1,0 0-1,-1 0 0,1-1 0,-1 1 0,0 0 0,1 0 0,-1 0 0,0-1 0,-1 1 0,1-4 0,-1-2-72,0-1 0,0 0 0,0 0 0,-1 0 0,-1 1 0,0-1 0,0 1 0,0-1 0,-1 1-1,0 0 1,-1 1 0,0-1 0,-8-10 0,8 10-95,57 5-4415,28 7-3823,-34-4-1910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0.658"/>
    </inkml:context>
    <inkml:brush xml:id="br0">
      <inkml:brushProperty name="width" value="0.025" units="cm"/>
      <inkml:brushProperty name="height" value="0.025" units="cm"/>
    </inkml:brush>
  </inkml:definitions>
  <inkml:trace contextRef="#ctx0" brushRef="#br0">255 108 3235,'25'-44'9654,"-24"41"-9277,0 0 0,0 1-1,0-1 1,-1 1 0,1-1-1,-1 0 1,1 0 0,-1 1-1,0-1 1,0 0 0,0 0 0,0 1-1,-1-1 1,1 0 0,-1 0-1,0-2 1,0 3-247,-1 1 0,1 0 0,0 0 0,0 0-1,-1 0 1,1 0 0,-1 0 0,1 0 0,-1 0 0,1 1 0,-1-1 0,1 0 0,-1 1-1,0 0 1,1-1 0,-1 1 0,0 0 0,0 0 0,1 0 0,-1 0 0,0 0 0,1 0 0,-1 0-1,0 0 1,-2 2 0,-46 13 748,35-6-777,1 1 0,0 1 0,1 1 0,0 0 0,0 0 0,1 1 1,1 1-1,0 0 0,1 0 0,1 1 0,0 1 0,1-1 0,0 1 0,2 1 1,0-1-1,0 1 0,-4 30 0,9-44-81,1 1 1,-1 0-1,1-1 1,0 1-1,0 0 1,1-1-1,-1 1 1,1-1-1,-1 1 1,1 0-1,0-1 1,1 0-1,-1 1 1,1-1-1,-1 0 1,1 1-1,0-1 1,0 0-1,0 0 1,1-1-1,2 4 1,-1-3 4,0 0 1,1 0-1,-1-1 1,0 0-1,1 0 1,-1 0-1,1-1 0,0 1 1,-1-1-1,1 0 1,0-1-1,0 1 1,0-1-1,6 0 0,-2 0 55,-1-1-1,1 0 0,0 0 0,0-1 0,-1 0 1,0 0-1,1-1 0,-1 0 0,0 0 1,0-1-1,0-1 0,-1 1 0,1-1 0,-1 0 1,-1 0-1,1-1 0,9-11 0,-15 16-69,0 0-1,0 0 0,0 0 1,0 0-1,0 0 1,-1 0-1,1 0 0,0-1 1,-1 1-1,1 0 1,-1 0-1,0-1 1,1 1-1,-1 0 0,0-1 1,0 1-1,0-1 1,0 1-1,0 0 0,0-1 1,0 1-1,0 0 1,0-1-1,-1 1 0,1 0 1,0-1-1,-2-1 1,0 1 10,1 1 0,-1-1 0,0 1 0,0 0 0,0 0 0,0 0 0,0 0 0,0 0 0,0 1-1,0-1 1,0 0 0,0 1 0,0 0 0,0-1 0,-4 1 0,-6 0 44,0 0 0,-1 0 0,1 1 0,0 1 0,-14 3-1,22-4-69,-1 0 0,1 0 0,0 0-1,0 1 1,0 0 0,0 0 0,0 0 0,0 0-1,0 0 1,1 1 0,-1 0 0,1 0-1,-1 0 1,1 0 0,0 0 0,1 1 0,-4 4-1,6-8 6,0 0 0,0 1 0,0-1 0,0 0 0,0 1 1,0-1-1,0 0 0,0 1 0,0-1 0,0 0 0,0 1 0,0-1 0,0 0 0,0 1 0,0-1 0,0 0 0,1 1 0,-1-1 0,0 0 0,0 1 0,0-1 0,1 0 0,-1 0 0,0 1 0,0-1 0,0 0 0,1 0 0,-1 1 1,0-1-1,1 0 0,-1 0 0,0 0 0,1 0 0,-1 0 0,0 1 0,1-1 0,-1 0 0,0 0 0,1 0 0,-1 0 0,0 0 0,1 0 0,18 1 68,-14-2-50,9 1 0,1-1-1,-1-1 1,1-1-1,-1 0 1,0-1-1,23-9 1,78-44 5,-55 26-43,-60 31 17,0 0-1,0 0 0,0 0 0,0 0 0,0 0 0,1 0 0,-1 0 0,0 0 1,0 0-1,0 0 0,0 0 0,0 0 0,0 0 0,1 0 0,-1 0 0,0 0 1,0 0-1,0 0 0,0 0 0,0 0 0,0 0 0,1 0 0,-1 0 0,0 0 1,0 0-1,0 0 0,0 0 0,0 1 0,0-1 0,0 0 0,0 0 0,0 0 1,1 0-1,-1 0 0,0 0 0,0 0 0,0 0 0,0 1 0,0-1 1,0 0-1,0 0 0,0 0 0,0 0 0,0 0 0,0 0 0,0 1 0,0-1 1,0 0-1,0 0 0,0 0 0,0 0 0,0 0 0,0 0 0,0 1 0,0-1 1,0 0-1,0 0 0,0 0 0,-1 0 0,-2 16-70,-7 12 95,-6 8 47,9-23 32,1-1-1,1 1 1,0 1-1,1-1 0,0 1 1,1-1-1,-2 23 1,5-36-179,0 1 0,0-1 1,0 0-1,0 1 1,1-1-1,-1 1 0,0-1 1,0 0-1,0 1 1,0-1-1,1 0 1,-1 0-1,0 1 0,0-1 1,1 0-1,-1 1 1,0-1-1,0 0 0,1 0 1,-1 1-1,0-1 1,1 0-1,-1 0 0,0 0 1,1 0-1,-1 0 1,1 1-1,-1-1 1,0 0-1,1 0 0,-1 0 1,0 0-1,1 0 1,-1 0-1,1 0 0,-1 0 1,0 0-1,1 0 1,-1-1-1,0 1 0,1 0 1,-1 0-1,1 0 1,-1 0-1,0 0 1,1-1-1,-1 1 0,0 0 1,0 0-1,1-1 1,18-10-7126,-9-6-6803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1.438"/>
    </inkml:context>
    <inkml:brush xml:id="br0">
      <inkml:brushProperty name="width" value="0.025" units="cm"/>
      <inkml:brushProperty name="height" value="0.025" units="cm"/>
    </inkml:brush>
  </inkml:definitions>
  <inkml:trace contextRef="#ctx0" brushRef="#br0">1 153 3876,'0'0'12652,"9"7"-10827,-8-6-1773,2 2 113,0 0 0,1 0-1,-1-1 1,1 1 0,0-1 0,0 0 0,0 0 0,0 0 0,0-1 0,0 1 0,0-1 0,1 0 0,-1 0-1,0 0 1,1-1 0,-1 0 0,1 0 0,-1 0 0,0 0 0,1-1 0,-1 1 0,1-1 0,7-3-1,0-1 71,0 0 0,-1-1 0,1-1 0,-1 0 0,-1 0 0,1-1 0,-1-1 0,-1 0-1,1 0 1,-2-1 0,1 0 0,11-18 0,-19 26-212,0 0 0,0 1-1,0-1 1,0 0 0,0 0 0,-1 0-1,1 0 1,-1 0 0,1 0 0,-1 0 0,0 0-1,1 0 1,-1 0 0,0-1 0,-1 1 0,1 0-1,0 0 1,-1 0 0,0-3 0,0 4-17,0 0 1,0-1 0,0 1 0,0 0-1,0-1 1,0 1 0,-1 0 0,1 0 0,0 0-1,-1 0 1,1 0 0,-1 0 0,1 1-1,-1-1 1,1 0 0,-1 1 0,0-1 0,-2 1-1,-2-1-14,0 0-1,-1 0 1,1 1-1,-1 0 1,1 1 0,0-1-1,-1 1 1,1 0-1,0 1 1,-12 4-1,7 0 1,-1 2 0,1-1 1,0 2-1,1-1 0,0 1 0,0 1 0,1 0 0,0 0 0,1 1 1,0 0-1,1 0 0,0 1 0,1 0 0,0 0 0,1 1 0,0 0 0,1 0 1,-4 21-1,7-32 11,1-1 1,0 1-1,0 0 0,0-1 1,0 1-1,0-1 1,1 1-1,-1-1 1,0 1-1,1-1 1,-1 1-1,1-1 0,0 1 1,-1-1-1,1 1 1,0-1-1,0 0 1,0 0-1,0 1 1,0-1-1,0 0 0,0 0 1,0 0-1,2 2 1,1-2-16,0 1 0,-1 0 1,1-1-1,0 1 0,0-1 1,0 0-1,0 0 0,0-1 1,6 1-1,7 0-622,0-2-1,0 0 1,28-6 0,-31 4-618,0-1 1,-1 0-1,20-9 1,12-12-5552,-13 4 323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1.816"/>
    </inkml:context>
    <inkml:brush xml:id="br0">
      <inkml:brushProperty name="width" value="0.025" units="cm"/>
      <inkml:brushProperty name="height" value="0.025" units="cm"/>
    </inkml:brush>
  </inkml:definitions>
  <inkml:trace contextRef="#ctx0" brushRef="#br0">185 0 6887,'0'0'10132,"-10"3"-8824,-7 2-653,0 1 1,-26 13-1,37-17-508,1 1 0,-1 1 1,0-1-1,1 1 0,0 0 1,0 0-1,0 0 0,0 1 1,1 0-1,-1 0 0,1 0 0,-5 9 1,8-12-125,1 0 0,0 0 1,0 0-1,-1 0 0,1 0 0,0 0 1,1 0-1,-1 0 0,0 0 0,0 0 1,1 0-1,0 0 0,-1 0 1,1 0-1,0-1 0,0 1 0,0 0 1,0 0-1,0-1 0,0 1 1,0 0-1,1-1 0,-1 1 0,0-1 1,1 0-1,0 1 0,2 1 0,50 32-10,-50-33 11,25 12-5,-20-10-29,-1-1 0,-1 1-1,1 0 1,-1 1-1,1 0 1,-2 0 0,11 9-1,-17-14 58,1 0 0,-1 1 0,0-1 0,1 1 0,-1-1 0,1 1 0,-1-1 0,0 1 0,1-1 0,-1 1 0,0-1 0,0 1 0,1 0 0,-1-1 0,0 1 0,0-1 0,0 1 0,0 0 0,0-1 0,0 1 0,0 0 0,0-1 0,0 1 0,0-1 0,0 1 0,0 0 0,0-1 0,-1 1 0,1-1 0,0 1 0,0-1-1,-1 2 1,-20 6 1286,-39-6 215,50-2-1478,-3 0-61,-1-1 0,0 0 0,1-1 0,-1 0 0,1-1 0,-24-9 1,37 12-79,1 0 0,-1 0 0,0 0 0,0 0 1,0 0-1,1 0 0,-1 0 0,0 0 1,0 0-1,1 0 0,-1 0 0,0 0 0,0 0 1,0 0-1,1 0 0,-1 0 0,0-1 1,0 1-1,0 0 0,1 0 0,-1 0 0,0 0 1,0 0-1,0-1 0,0 1 0,1 0 1,-1 0-1,0 0 0,0 0 0,0-1 0,0 1 1,0 0-1,0 0 0,0 0 0,0-1 1,0 1-1,1 0 0,-1 0 0,0-1 0,0 1 1,0 0-1,0 0 0,0 0 0,0-1 1,0 1-1,-1 0 0,1 0 0,0-1 0,0 1 1,0 0-1,0 0 0,0 0 0,0-1 1,0 1-1,0 0 0,0 0 0,-1 0 0,1 0 1,0-1-1,0 1 0,0 0 0,0 0 1,-1 0-1,20-5-2713,-19 5 2769,97-19-11261,-62 8 3885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9.417"/>
    </inkml:context>
    <inkml:brush xml:id="br0">
      <inkml:brushProperty name="width" value="0.05" units="cm"/>
      <inkml:brushProperty name="height" value="0.05" units="cm"/>
    </inkml:brush>
  </inkml:definitions>
  <inkml:trace contextRef="#ctx0" brushRef="#br0">12 72 13611,'-12'4'2215,"34"-5"-148,-8 0-1923,97-7 875,196-40 0,-301 47-1060,0 0-1,0-1 1,0 0 0,0 0-1,8-5 1,-27 4-167,-8 3 185,-9 6 17,-1 0 1,1 3-1,1 0 0,0 2 1,0 1-1,-52 30 0,75-37 11,6-4-6,15-5-61,-10 3 32,57-19-563,-27 8 171,0 2 0,0 1 1,1 1-1,41-2 0,-65 10 175,-13 3 119,-22 4 159,-242 56 803,263-62-815,-6 1 57,1-1 0,0 1 0,0-1 0,-1-1 0,1 1 0,-1-2 0,1 1 0,-13-3 0,18 3-68,1 0 1,0 0 0,0-1 0,0 1 0,0-1 0,0 1-1,-1-1 1,1 1 0,0-1 0,0 0 0,0 0 0,1 1-1,-1-1 1,0 0 0,-1-1 0,2 0 1,-1 1 0,1 0 0,-1-1 1,1 1-1,0-1 0,0 1 0,0-1 0,0 1 1,0 0-1,0-4 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2.581"/>
    </inkml:context>
    <inkml:brush xml:id="br0">
      <inkml:brushProperty name="width" value="0.025" units="cm"/>
      <inkml:brushProperty name="height" value="0.025" units="cm"/>
    </inkml:brush>
  </inkml:definitions>
  <inkml:trace contextRef="#ctx0" brushRef="#br0">211 37 14510,'0'0'9454,"-10"-8"-8504,4 4-831,4 2-107,1 0 0,-1 0-1,0 0 1,0 0 0,0 0 0,-1 1-1,1-1 1,0 1 0,-1 0 0,1-1 0,0 1-1,-1 0 1,0 1 0,1-1 0,-1 0-1,1 1 1,-1-1 0,0 1 0,1 0-1,-1 0 1,0 0 0,0 0 0,1 0 0,-1 1-1,0-1 1,1 1 0,-4 1 0,-7 6 85,1 0 0,0 2 0,0-1 0,-16 19 0,23-23-29,0 0 0,1 0 0,-1 1 1,1 0-1,1 0 0,-1 0 0,1 1 1,0-1-1,0 1 0,1-1 0,0 1 0,-1 7 1,2-13-67,1 0 1,0 0 0,0-1 0,0 1 0,0 0-1,1 0 1,-1 0 0,0 0 0,0 0 0,0-1-1,1 1 1,-1 0 0,0 0 0,1-1 0,-1 1-1,1 0 1,-1 0 0,1-1 0,-1 1-1,1 0 1,-1-1 0,1 1 0,0-1 0,-1 1-1,1-1 1,0 1 0,-1-1 0,3 1 0,29 4 60,-21-5-126,1-2 1,-1 1-1,20-7 0,-18 3-100,0 0 1,-1-1 0,0-1-1,0 0 1,0 0-1,12-11 1,-17 12 76,-1 0 0,1 0 0,-1 0 0,0-1 0,-1 0 0,1 0 0,-1 0 1,-1-1-1,1 0 0,4-12 0,-43 63 75,29-35 141,0 0 0,1 0 0,0 1 0,0-1 0,1 1 0,0 0 0,1 0-1,-2 12 1,4-20-115,0 0 0,1 0-1,-1 0 1,0 0-1,1-1 1,-1 1 0,1 0-1,0-1 1,-1 1 0,1 0-1,0-1 1,-1 1-1,1 0 1,0-1 0,-1 1-1,1-1 1,0 0 0,0 1-1,0-1 1,0 1 0,-1-1-1,1 0 1,0 0-1,0 0 1,0 1 0,0-1-1,0 0 1,0 0 0,0 0-1,0 0 1,-1-1-1,1 1 1,0 0 0,1-1-1,39-4 126,-29 1-117,0-2 0,-1 1 0,1-1 0,15-11 0,-18 11-84,0 0 1,0 0-1,1 1 1,0 1 0,0-1-1,0 2 1,16-5-1,-26 9 47,1 0 0,0-1 0,-1 1 0,1 0 0,-1 0 0,1 0 0,-1 0 0,1-1 0,-1 1 0,0 0 0,0 0 0,1 0-1,-1 0 1,0 0 0,0 0 0,0 0 0,0 0 0,0 0 0,0 0 0,0 0 0,0 1 0,0 33 40,0-27-20,-1 8 96,1-12 10,-1 0 0,1 0-1,0-1 1,1 1 0,-1 0-1,1-1 1,-1 1 0,3 5-1,-2-8-67,-1 0 0,1 1 0,0-1 0,0 0 0,0 0-1,1 0 1,-1 0 0,0-1 0,0 1 0,0 0 0,1 0-1,-1-1 1,0 1 0,1-1 0,-1 1 0,0-1 0,1 1-1,-1-1 1,1 0 0,-1 0 0,1 0 0,-1 0 0,1 0-1,-1 0 1,3 0 0,2-1 8,0 0-1,-1-1 1,1 1 0,-1-1-1,1 0 1,-1 0 0,1-1-1,-1 0 1,0 0 0,0 0-1,-1 0 1,1-1 0,8-7-1,-8 5-98,1 1-1,0 1 0,0-1 1,1 1-1,-1 0 0,1 1 0,9-4 1,-16 8 28,1 0 1,-1-1 0,1 1 0,-1 0-1,1 0 1,-1 0 0,0-1-1,1 1 1,-1 0 0,0 0 0,0 0-1,0 0 1,0 0 0,0 0-1,0-1 1,0 1 0,0 0-1,0 0 1,0 0 0,0 0 0,0 0-1,-1 0 1,1 0 0,0-1-1,-1 3 1,0-2 21,1 0 0,-1 1 0,1-1 0,0 1-1,0-1 1,-1 0 0,1 1 0,0-1 0,0 1 0,1-1 0,-1 1-1,0-1 1,0 1 0,1-1 0,-1 0 0,2 3 0,3-3 14,1-1 0,-1 0 0,1 0-1,-1 0 1,1 0 0,-1-1 0,1 0 0,-1 0 0,1-1 0,-1 0 0,8-3 0,65-34-5,-43 20-24,-16 9-54,-15 8 15,-1-1 1,1 1-1,0 0 0,0 0 1,0 1-1,0-1 1,1 1-1,-1 0 1,6-1-1,-10 5 18,0 1-1,-1-1 0,1 0 1,-1 0-1,0 1 1,0-1-1,0 0 0,0 0 1,-3 5-1,-10 21 261,14-28-404,-1 0-1,1 1 1,-1-1-1,1 0 0,-1 1 1,1-1-1,0 0 1,0 1-1,-1-1 1,1 0-1,0 1 0,0-1 1,1 1-1,-1-1 1,0 0-1,0 1 0,1-1 1,-1 0-1,0 0 1,2 3-1,-1-4-230,0 0 0,0 1 1,0-1-1,0 0 0,0-1 0,0 1 0,1 0 1,-1 0-1,0 0 0,0 0 0,0-1 0,0 1 0,0-1 1,0 1-1,0 0 0,-1-1 0,1 0 0,0 1 1,0-1-1,0 0 0,0 1 0,-1-1 0,1 0 1,0 0-1,0 1 0,-1-1 0,1-1 0,16-16-6073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2.939"/>
    </inkml:context>
    <inkml:brush xml:id="br0">
      <inkml:brushProperty name="width" value="0.025" units="cm"/>
      <inkml:brushProperty name="height" value="0.025" units="cm"/>
    </inkml:brush>
  </inkml:definitions>
  <inkml:trace contextRef="#ctx0" brushRef="#br0">199 0 5990,'0'0'13751,"-6"10"-12832,-4 11-465,0 0 1,2 0 0,0 1 0,1 0 0,2 0-1,-5 32 1,3 6-328,1 85 0,3-153-1626,0-1 0,0 1 0,-1 0 0,-10-14 0,-41-67 3427,22 37 2107,33 51-3914,-1 0-1,0 0 1,1 0-1,-1 1 0,0-1 1,1 0-1,0 0 1,-1 0-1,1 0 0,-1 0 1,1-1-1,0 1 1,0 0-1,0 0 0,-1 0 1,1 0-1,0 0 1,0 0-1,1 0 1,-1 0-1,0 0 0,0 0 1,0-1-1,1 1 1,-1 0-1,1 0 0,-1 0 1,1 0-1,-1 0 1,1 1-1,-1-1 0,1 0 1,0 0-1,-1 0 1,1 0-1,0 1 1,0-1-1,0 0 0,0 1 1,0-1-1,0 0 1,0 1-1,0 0 0,0-1 1,0 1-1,0-1 1,0 1-1,0 0 0,0 0 1,0 0-1,0-1 1,0 1-1,0 0 1,1 1-1,13-3-161,0 1 1,-1 0-1,21 3 0,-15-1 393,13-1-410,22 0-1301,-17-6-3817,-7-3-2554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4.188"/>
    </inkml:context>
    <inkml:brush xml:id="br0">
      <inkml:brushProperty name="width" value="0.025" units="cm"/>
      <inkml:brushProperty name="height" value="0.025" units="cm"/>
    </inkml:brush>
  </inkml:definitions>
  <inkml:trace contextRef="#ctx0" brushRef="#br0">0 161 3523,'0'0'12332,"2"-8"-10069,-1 2-2041,1 0 0,1 0 0,-1 0 0,1 0 0,0 0 0,0 1 0,1-1 0,-1 1 0,1 0 0,1 0 0,-1 1 0,0-1 0,1 1-1,0 0 1,0 0 0,1 0 0,-1 1 0,1 0 0,-1 0 0,9-3 0,-7 2 4,1 1 0,-1 1 0,1-1 0,0 1 0,0 0 0,0 1 0,0 0 0,8 0 0,-14 1-206,-1 0 0,1 0 0,-1 0 0,1 0 0,-1 1 0,1-1 1,-1 0-1,0 1 0,1-1 0,-1 1 0,1-1 0,-1 1 0,0 0 0,1 0 0,-1 0 0,0 0 0,0-1 0,0 2 0,2 1 0,-2-2-24,-1 1 0,1 0 0,0 0 0,-1 0 0,0 0 0,1 0 0,-1 0 0,0 0 0,0 0-1,0 0 1,0 0 0,0 0 0,-1 0 0,1 0 0,-1-1 0,1 1 0,-1 0 0,0 0 0,-1 3 0,-3 5 22,-1-1 0,0 0 0,0 0 0,-1 0-1,0-1 1,-1 0 0,-12 10 0,12-10-31,0-1 0,0 1-1,1 0 1,0 1 0,0 0 0,1 0 0,-6 11-1,12-20 13,0 0 0,0 0 0,0 1 0,0-1 0,0 0 0,0 0-1,0 0 1,0 0 0,0 1 0,0-1 0,0 0 0,0 0-1,0 0 1,0 1 0,0-1 0,0 0 0,0 0 0,0 0-1,0 1 1,0-1 0,0 0 0,0 0 0,0 0 0,1 0 0,-1 1-1,0-1 1,0 0 0,0 0 0,0 0 0,0 0 0,0 0-1,1 0 1,-1 1 0,0-1 0,0 0 0,0 0 0,0 0-1,1 0 1,-1 0 0,0 0 0,0 0 0,0 0 0,0 0 0,1 0-1,-1 0 1,0 0 0,0 0 0,0 0 0,1 0 0,-1 0-1,0 0 1,0 0 0,0 0 0,0 0 0,1 0 0,-1 0-1,0 0 1,13-3 42,3-4-12,-2-1 0,1 0 1,-1-1-1,0-1 1,21-19-1,58-63 51,-78 71-73,5-5 88,-16 25-198,-8 15-206,-6 12 318,2 1 0,0-1 0,2 1 0,1 1 0,-3 40 0,8-67 28,0 1 0,0-1 0,0 0 0,0 1 0,0-1 0,0 1 0,1-1 0,-1 1 0,1-1 0,-1 0 0,1 1 0,-1-1 0,1 0 0,0 0 0,-1 1 0,1-1 0,0 0 0,0 0 0,0 0 0,0 0 0,0 0 0,0 0 0,0 0 0,0 0 0,1 0 0,-1-1 0,0 1 0,0-1 0,1 1 0,-1 0 0,1-1 0,-1 0 0,0 1 0,1-1 1,-1 0-1,1 0 0,-1 0 0,0 0 0,1 0 0,-1 0 0,1 0 0,-1 0 0,1-1 0,-1 1 0,3-1 0,2-1 118,0 1 0,-1-1 1,1 0-1,0-1 0,0 1 1,-1-1-1,0 0 1,1-1-1,7-6 0,-5 2-122,0 1-1,-1-1 0,0 0 0,0-1 1,-1 1-1,0-1 0,-1-1 1,0 1-1,0-1 0,-1 0 0,-1 0 1,1 0-1,-1 0 0,-1-1 1,0 1-1,-1-1 0,0 0 1,0 1-1,-2-20 0,1 29-37,0 1-1,0-1 1,0 1-1,-1-1 1,1 1-1,0-1 1,0 1-1,0-1 1,0 1-1,-1-1 1,1 1-1,0-1 0,-1 1 1,1-1-1,0 1 1,-1-1-1,1 1 1,0 0-1,-1-1 1,1 1-1,-1 0 1,1-1-1,-1 1 1,1 0-1,-1-1 1,1 1-1,-1 0 1,1 0-1,-1 0 1,1 0-1,-1-1 1,1 1-1,-1 0 1,1 0-1,-1 0 1,1 0-1,-1 0 1,0 0-1,1 0 1,-1 1-1,1-1 1,-1 0-1,1 0 1,-1 0-1,1 0 1,-1 1-1,1-1 1,-1 0-1,1 1 1,-1-1-1,1 0 1,0 1-1,-1-1 1,1 0-1,-1 1 1,1-1-1,0 1 0,-1-1 1,1 1-1,-1 0 1,-22 27-107,21-24 108,0 0 0,1 0 0,0-1 1,0 1-1,0 0 0,0 1 0,0-1 1,1 0-1,0 0 0,0 0 1,0 5-1,1-8 5,-1 1 1,1-1-1,-1 1 1,1-1 0,0 0-1,0 0 1,-1 0-1,1 1 1,0-1-1,0 0 1,0 0 0,0 0-1,1 0 1,-1 0-1,0-1 1,0 1-1,0 0 1,1 0 0,-1-1-1,0 1 1,1-1-1,-1 1 1,1-1-1,-1 0 1,0 0 0,1 1-1,-1-1 1,1 0-1,-1 0 1,1 0-1,2-1 1,4 1-11,0-1 1,1 0-1,-1-1 1,0 0-1,0 0 1,0-1-1,0 0 0,-1 0 1,1-1-1,-1 0 1,0 0-1,0-1 0,0 1 1,0-2-1,-1 1 1,0-1-1,0 0 0,-1 0 1,1 0-1,-1-1 1,-1 0-1,6-10 1,-22 34-895,6-10 888,-1 1 0,2 1 1,-1-1-1,1 1 1,0 0-1,1 0 0,0 1 1,0-1-1,1 1 0,0 0 1,-1 12-1,6-21 24,1 0 1,0 0-1,0 0 0,-1-1 0,1 1 0,0-1 0,0 1 1,0-1-1,0 0 0,0 0 0,0 0 0,5-1 1,-3 0-7,77-2-2875,-81 5 2876,1-1 1,-1 1-1,0-1 1,0 1-1,0 0 1,0 0-1,0 0 1,0-1-1,-1 1 1,1 0-1,0 0 1,-1 0-1,0 0 1,1 0-1,-1 0 1,0 0-1,0 0 1,0 0-1,0 0 1,-1 2-1,7 28 494,-6-31-477,1 0 0,-1 0 0,1-1 0,0 1 0,0 0 0,-1-1 0,1 1 0,0-1 0,0 1 0,0-1 0,-1 1 0,1-1 0,0 1 0,0-1 0,0 0 0,0 0 0,0 1 0,0-1 0,0 0 0,0 0 0,0 0 0,0 0 0,0 0 0,0 0 0,0 0 0,0-1 0,0 1 0,0 0 0,0 0 0,0-1 0,-1 1 0,1-1 0,0 1 0,0-1 0,0 1 0,0-1 0,-1 1 0,1-1 0,0 0 0,0 1 0,-1-1 0,1 0 0,0-1 0,25-33 492,-20 23-740,0 0 0,-2 0 1,1-1-1,3-20 1,5-52-7226,-7 37 128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4.624"/>
    </inkml:context>
    <inkml:brush xml:id="br0">
      <inkml:brushProperty name="width" value="0.025" units="cm"/>
      <inkml:brushProperty name="height" value="0.025" units="cm"/>
    </inkml:brush>
  </inkml:definitions>
  <inkml:trace contextRef="#ctx0" brushRef="#br0">170 1 11819,'0'0'7789,"-2"9"-6737,-44 156 3506,33-127-3891,0 1-1,3 1 1,1 0-1,2 0 0,-3 75 1,13-88-684,-3-26-17,0-1 1,0 1-1,0 0 1,1 0-1,-1 0 0,0 0 1,0-1-1,0 1 1,1 0-1,-1 0 1,0 0-1,1-1 1,-1 1-1,1 0 1,-1 0-1,1-1 1,-1 1-1,1 0 1,0-1-1,-1 1 0,1-1 1,0 1-1,1 0 1,-1-31-666,-3 2 623,-2 0 0,0-1 0,-2 1 0,-1 0 1,-1 1-1,-19-43 0,10 25 1418,18 44-1283,0 1-1,1-1 1,-1 0-1,0 1 1,0-1-1,1 1 1,-1-1 0,0 1-1,1 0 1,-1 0-1,0 0 1,1-1 0,-1 1-1,0 0 1,1 1-1,-1-1 1,0 0-1,3 1 1,32 1-222,-4 2-77,14 3-1334,-17-5-2511,-23-4-586,-5-6-3454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4.953"/>
    </inkml:context>
    <inkml:brush xml:id="br0">
      <inkml:brushProperty name="width" value="0.025" units="cm"/>
      <inkml:brushProperty name="height" value="0.025" units="cm"/>
    </inkml:brush>
  </inkml:definitions>
  <inkml:trace contextRef="#ctx0" brushRef="#br0">1 0 11915,'0'0'9353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5.359"/>
    </inkml:context>
    <inkml:brush xml:id="br0">
      <inkml:brushProperty name="width" value="0.025" units="cm"/>
      <inkml:brushProperty name="height" value="0.025" units="cm"/>
    </inkml:brush>
  </inkml:definitions>
  <inkml:trace contextRef="#ctx0" brushRef="#br0">130 24 18161,'0'0'6636,"-8"-3"-5446,-4-2-986,0 1 1,0 0-1,-21-3 0,31 7-203,-1 0 0,0-1 0,0 1 0,0 0 0,0 0-1,0 1 1,0-1 0,1 0 0,-1 1 0,0 0 0,0 0 0,-2 1 0,4-1-6,0-1 0,0 1 0,0 0 0,0 0 1,0 0-1,0 0 0,0 0 0,1 0 0,-1 0 0,0 0 1,1 0-1,-1 1 0,1-1 0,-1 0 0,1 0 1,0 1-1,-1-1 0,1 0 0,0 0 0,0 1 0,0-1 1,0 0-1,0 1 0,0-1 0,0 0 0,0 0 1,1 1-1,0 1 0,0 0-49,0-1 0,0 0 0,0 1 0,1-1 0,-1 0 0,1 0 0,0 0 0,0 0 0,-1 0 0,1 0 0,0-1 0,1 1 0,-1-1 0,0 1 0,4 1 0,42 20-1687,-37-19 1122,12 5-486,-18-8 1053,-1 0-1,1 0 0,0 1 1,-1 0-1,1 0 1,-1 0-1,0 0 0,0 1 1,0 0-1,0 0 0,0 0 1,3 4-1,-6-7 159,-1 1 0,0-1 0,0 0 0,0 1 0,0-1 0,0 0 0,0 1 0,0-1 0,0 1 0,0-1 0,0 0 0,0 1 0,0-1 0,0 1 1,0-1-1,0 0 0,0 1 0,-1-1 0,1 0 0,0 1 0,0-1 0,0 0 0,0 1 0,-1-1 0,1 0 0,0 1 0,-1-1 0,1 0 0,0 0 0,0 1 0,-1-1 0,1 0 0,0 0 0,-1 0 0,0 1 0,-20 8 1457,-21-1-622,33-7-831,2 0-124,0 1-1,0-1 0,0-1 1,0 0-1,0 0 1,0 0-1,1-1 1,-1 0-1,0 0 1,0 0-1,-6-3 1,12 4-97,1-1 0,-1 1 1,1 0-1,-1-1 0,1 1 1,-1 0-1,1-1 0,0 1 1,-1-1-1,1 1 0,0-1 1,-1 1-1,1-1 0,0 1 0,-1-1 1,1 1-1,0-1 0,0 1 1,0-1-1,0 1 0,0-1 1,0 1-1,-1-1 0,1 0 1,0 1-1,0-1 0,1 1 1,-1-1-1,0 1 0,0-1 0,0 0 1,0 1-1,0-1 0,1 1 1,-1-1-1,0 1 0,0-1 1,1 1-1,-1-1 0,1 0 1,19-12-6643,1 4-875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5.701"/>
    </inkml:context>
    <inkml:brush xml:id="br0">
      <inkml:brushProperty name="width" value="0.025" units="cm"/>
      <inkml:brushProperty name="height" value="0.025" units="cm"/>
    </inkml:brush>
  </inkml:definitions>
  <inkml:trace contextRef="#ctx0" brushRef="#br0">91 366 16816,'0'0'6433,"-10"2"-5206,8-2-1165,-2 0 30,1 0-1,0 0 1,0 1-1,-1-1 1,1 1-1,0 0 1,0 0-1,0 0 1,0 0-1,0 0 1,0 1-1,0 0 1,0-1-1,0 1 1,1 0-1,-1 0 1,1 1-1,0-1 1,-1 0 0,1 1-1,0-1 1,0 1-1,0 0 1,1 0-1,-1 0 1,1 0-1,0 0 1,-1 0-1,1 0 1,0 3-1,0-4-56,1-1 0,0 0 0,-1 1 0,1-1 0,0 1 0,0-1 0,0 0 0,0 1 0,0-1 0,0 1 0,0-1 0,1 0 0,-1 1 0,0-1 0,1 0 0,-1 1 0,1-1 0,0 0 0,-1 0 0,1 1 0,0-1 0,0 0 0,-1 0 0,1 0 0,0 0 0,0 0 0,0 0 0,0 0 0,1 0 0,0 0 0,2 0-13,0 0 0,1 0 0,-1 0-1,1 0 1,-1-1 0,0 0 0,1 0 0,7-1-1,-4 0-13,0-1 0,0 0 0,0 0 0,0-1-1,0 0 1,0 0 0,0-1 0,-1 0 0,0 0-1,0-1 1,0 0 0,-1 0 0,1-1 0,-1 1-1,0-1 1,-1-1 0,1 1 0,4-10 0,1 0-23,-1 0 1,0-1 0,-2-1-1,0 1 1,0-1 0,7-35-1,-10 32-7,-1 1 0,-2-1 0,1-30 0,-2 46 0,-1-1 0,-1 1 1,1 0-1,-1-1 0,1 1 0,-2-1 1,1 1-1,-1 0 0,1 0 0,-1 0 1,-1 0-1,1 0 0,-1 0 0,0 1 1,0-1-1,0 1 0,0 0 0,-5-5 1,4 7 4,1 0 0,0 0 0,0 1 1,-1-1-1,1 1 0,-1 0 0,1 0 0,-1 0 1,0 0-1,1 1 0,-1-1 0,0 1 0,1 0 1,-1 0-1,0 0 0,0 1 0,1-1 0,-1 1 1,0 0-1,1 0 0,-1 0 0,1 1 0,-1-1 1,1 1-1,0 0 0,0 0 0,0 0 0,-4 3 1,-4 3 49,0 1 1,1 0 0,0 1 0,0 0-1,1 0 1,-9 13 0,14-17 45,-1 1 0,1 0 0,0 0-1,1 0 1,0 0 0,0 1 0,1-1 0,-1 1 0,-1 15 0,4-20-69,0 0 0,0 1 0,0-1 0,0 0 0,1 1-1,-1-1 1,1 0 0,0 0 0,0 0 0,0 0 0,0 1 0,0-1 0,1-1-1,0 1 1,-1 0 0,1 0 0,0-1 0,0 1 0,1-1 0,-1 1 0,0-1 0,1 0-1,0 0 1,-1 0 0,5 2 0,58 23-617,-56-24 121,0-1 0,0 2 0,0-1 0,0 1 0,0 1 0,-1 0 1,0 0-1,0 0 0,0 1 0,8 8 0,-14-9 395,1 0 0,-1 1-1,0-1 1,-1 1 0,1-1 0,-1 1 0,0 0 0,0-1 0,-1 1 0,0 0 0,0 0 0,0 0-1,-1-1 1,1 1 0,-4 10 0,0 21-2322,4-36 2284,0-1 0,0 0 0,0 1 0,0-1 0,0 0-1,1 0 1,-1 1 0,0-1 0,0 0 0,0 0 0,0 1-1,0-1 1,0 0 0,0 0 0,1 0 0,-1 1 0,0-1-1,0 0 1,0 0 0,0 0 0,1 1 0,-1-1 0,0 0-1,0 0 1,1 0 0,-1 0 0,0 0 0,0 0 0,1 1 0,-1-1-1,0 0 1,0 0 0,1 0 0,-1 0 0,0 0 0,0 0-1,1 0 1,-1 0 0,0 0 0,0 0 0,1 0 0,-1 0-1,0 0 1,0 0 0,1-1 0,2 1-976,11 0-3016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6.494"/>
    </inkml:context>
    <inkml:brush xml:id="br0">
      <inkml:brushProperty name="width" value="0.025" units="cm"/>
      <inkml:brushProperty name="height" value="0.025" units="cm"/>
    </inkml:brush>
  </inkml:definitions>
  <inkml:trace contextRef="#ctx0" brushRef="#br0">0 395 6598,'5'-8'1548,"-3"5"-1461,24-42 4187,-22 38-2904,0-1 0,-1 0 1,0 0-1,0-1 0,0 1 1,-1-1-1,-1 1 0,2-13 1,-3 21-1334,-1 0 0,1 0 1,0 0-1,0-1 0,0 1 1,0 0-1,-1 0 0,1 0 1,0 0-1,0 0 0,0-1 1,-1 1-1,1 0 1,0 0-1,0 0 0,0 0 1,-1 0-1,1 0 0,0 0 1,0 0-1,-1 0 0,1 0 1,0 0-1,0 0 1,-1 0-1,1 0 0,0 0 1,0 0-1,-1 0 0,1 0 1,0 0-1,0 0 0,0 0 1,-1 0-1,1 1 1,0-1-1,0 0 0,0 0 1,-1 0-1,1 0 0,0 0 1,0 1-1,0-1 0,0 0 1,-1 1-1,-10 6 76,7-2 1,0-1 0,1 1-1,0-1 1,0 1 0,0 0 0,1 0 0,0 1 0,0-1 0,0 0 0,0 1 0,1-1 0,0 1 0,0-1 0,1 1 0,-1 0 0,1-1 0,0 1 0,1-1 0,1 12 0,-1-16-105,0 1 1,0-1-1,1 0 1,-1 0-1,0 1 0,0-1 1,1 0-1,-1 0 1,0 0-1,1 0 0,-1 0 1,1-1-1,-1 1 1,1 0-1,0-1 0,-1 1 1,1-1-1,-1 0 1,1 1-1,0-1 0,0 0 1,-1 0-1,1 0 1,0 0-1,-1 0 0,1 0 1,0-1-1,-1 1 1,1-1-1,0 1 0,2-2 1,1 0-3,0 1 0,0-1 1,0 0-1,-1-1 0,1 1 1,-1-1-1,0 0 0,0 0 0,6-5 1,-3 0-122,-1 0-1,0 0 1,0-1 0,-1 0 0,0 0-1,0 0 1,-1 0 0,0-1 0,2-11-1,-35 54-712,23-25 821,0 0 0,0 1 0,1 0 1,0 0-1,1 0 0,-1 0 0,2 1 0,0-1 0,0 1 1,-2 17-1,4-26 8,1 0 1,0-1 0,0 1-1,0 0 1,0 0 0,1 0-1,-1-1 1,0 1-1,0 0 1,0 0 0,1-1-1,-1 1 1,0 0 0,1 0-1,-1-1 1,0 1-1,1 0 1,-1-1 0,1 1-1,-1-1 1,1 1 0,0-1-1,-1 1 1,1-1-1,-1 1 1,1-1 0,0 1-1,-1-1 1,1 0 0,1 1-1,1 0 6,-1-1 1,0 0-1,0 0 0,1 0 0,-1 0 0,0 0 0,0-1 1,1 1-1,-1-1 0,4-1 0,1-1-6,0 1 1,0-2-1,-1 1 0,0-1 0,1 0 0,6-6 1,3-9 1,-1 0 1,-1-2-1,-1 1 1,-1-2-1,-1 0 1,-1 0-1,-1-1 1,0 0-1,-2 0 1,-1-1-1,-1 0 1,4-44-1,-13 69-49,-6 13-56,-10 19-62,-3 15 93,-47 110 458,62-137-335,2-1 1,0 1 0,2 0 0,0 0 0,-2 42-1,6-62-54,0 0-1,0 0 1,0 0-1,-1 0 1,1 1-1,0-1 0,1 0 1,-1 0-1,0 0 1,0 0-1,0 0 1,1 0-1,-1 0 1,0 0-1,1 0 0,-1 0 1,1 0-1,-1 0 1,1 0-1,0 0 1,-1 0-1,1 0 1,0-1-1,0 1 1,1 1-1,-1-2 5,0 0 0,1 0 1,-1 0-1,0 0 0,0-1 0,0 1 1,0 0-1,1-1 0,-1 1 0,0 0 0,0-1 1,0 1-1,0-1 0,0 0 0,0 1 1,0-1-1,0 0 0,1-1 0,6-6 45,0 0 1,0-1-1,10-14 0,21-35 13,7-7 41,-4-1 0,-2-3 1,37-86-1,-66 114-230,-13 35 30,-9 24 35,-75 176 125,77-168 69,1 0 1,2 1-1,0 0 0,2 1 0,-2 45 0,13-37-61,-7-35-96,0 0 0,1 0 0,-1 0 0,1 0 0,-1 0 0,1 0 0,-1 0 0,1 0 0,0 0 0,0-1 0,-1 1 0,1 0 0,0 0 0,0-1 0,0 1 0,0-1 0,0 1 0,-1-1 0,1 1 0,0-1 0,0 1 0,1-1 0,-1 0 0,0 1 0,0-1 0,0 0 0,0 0 0,0 0 0,0 0 0,2 0 0,-1-5-134,-1 1 0,0 0 1,-1-1-1,1 1 0,-1-1 1,1 0-1,-1 1 0,-1-1 1,1 1-1,-2-8 0,-5-15-365,0 1 0,-2 0 1,-18-36-1,-5-14 500,31 74 121,1 1 0,-1 0 0,0 0 0,1-1 1,-1 1-1,1 0 0,-1-1 0,1 1 0,-1-1 1,1 1-1,0 0 0,0-1 0,0 1 0,0-1 1,0 1-1,0-1 0,0 1 0,0-1 0,1 1 1,0-3-1,1 4 21,0 0 1,1 1-1,-1-1 1,0 1 0,1-1-1,-1 1 1,0 0-1,0 0 1,0 0-1,0 0 1,3 2 0,3 1-378,65 23-648,-20-19-3838,-17-7-2274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7.593"/>
    </inkml:context>
    <inkml:brush xml:id="br0">
      <inkml:brushProperty name="width" value="0.025" units="cm"/>
      <inkml:brushProperty name="height" value="0.025" units="cm"/>
    </inkml:brush>
  </inkml:definitions>
  <inkml:trace contextRef="#ctx0" brushRef="#br0">62 28 8904,'-1'84'8259,"-3"-1"-3818,-4 34-3317,-32 150 0,32-218-788,8-41-82,8-31-43,10-50-275,15-149 1,-24 140-87,24-97 0,-33 176 127,1 0 0,0 0 0,0 0 0,0 0 0,0 0 0,0 0 0,0 0 0,1 0 1,-1 1-1,1-1 0,0 0 0,0 1 0,0 0 0,0-1 0,0 1 0,1 0 0,-1 0 1,0 0-1,1 0 0,4-2 0,-4 4 7,-1 0 0,1 0 0,0 0 0,-1 0 0,1 0 0,-1 0 0,1 1 0,0-1 0,-1 1 0,1 0 0,-1-1 0,1 1 0,-1 1 0,1-1 0,-1 0 0,0 0 0,0 1 0,0 0 0,1-1 0,-1 1 0,-1 0 0,1 0 0,3 4 0,4 3 55,-1 1 0,1 1 0,-2-1 0,1 2 0,-2-1 0,1 1 0,-2 0 0,0 0 0,0 0 0,-1 1 0,4 16 0,-7-24 69,-1 1-1,1-1 1,-1 0-1,0 0 1,0 1-1,0-1 1,-1 0-1,1 1 1,-1-1-1,-1 0 1,1 0-1,-1 0 1,0 0-1,0 0 1,0 0-1,-1-1 1,0 1-1,0-1 1,0 1-1,0-1 1,0 0-1,-1 0 1,0-1-1,0 1 1,0-1-1,0 0 1,-1 0-1,1 0 1,-1-1-1,-8 4 1,10-4-152,-1 0 0,0-1 0,0 0 1,0 0-1,1 0 0,-1 0 0,0 0 0,0-1 1,0 0-1,0 0 0,0 0 0,0 0 0,0-1 1,0 1-1,0-1 0,0 0 0,-7-3 1,8 3-454,0-1 1,0 0 0,0 0 0,0 0-1,1 0 1,-1 0 0,1-1 0,-1 1 0,1-1-1,0 0 1,0 0 0,0 1 0,-2-7-1,-6-16-6886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7.955"/>
    </inkml:context>
    <inkml:brush xml:id="br0">
      <inkml:brushProperty name="width" value="0.025" units="cm"/>
      <inkml:brushProperty name="height" value="0.025" units="cm"/>
    </inkml:brush>
  </inkml:definitions>
  <inkml:trace contextRef="#ctx0" brushRef="#br0">181 106 9033,'0'0'11189,"-11"-2"-9716,6 1-1377,1-1-58,-1 1 0,0 0 0,1 0 0,-1 0 0,0 1 0,0-1 0,1 1 0,-1 0 0,0 0 0,0 1 0,0 0 0,1-1 0,-1 2 0,0-1 0,1 0 0,-1 1 0,1 0 0,-1 0 0,1 0 0,0 1 0,0-1 0,0 1 0,0 0 1,-3 4-1,1 0-40,1 0 0,0 1 1,0-1-1,1 1 0,0 0 1,0 0-1,1 0 0,0 0 1,1 1-1,0-1 0,0 1 1,0 0-1,1 0 0,1 0 0,0 15 1,0-22 12,0-1 0,0 1 0,0-1 0,1 0 0,-1 1 1,0-1-1,0 1 0,1-1 0,-1 0 0,1 0 0,-1 1 0,1-1 0,0 0 1,-1 0-1,1 1 0,0-1 0,0 0 0,0 0 0,0 0 0,0 0 0,0 0 1,0-1-1,0 1 0,0 0 0,2 0 0,0 0 37,-1 0 0,1 0 1,0-1-1,0 1 0,-1-1 0,1 0 1,0 0-1,0 0 0,-1 0 0,1-1 1,0 1-1,3-1 0,1-1 112,1-1 1,-1 1-1,1-1 0,-1-1 1,0 1-1,0-1 1,-1 0-1,9-7 0,-6 3-39,-1 0 0,0-1 0,-1 0 0,0 0-1,-1-1 1,0 0 0,0 0 0,-1 0 0,0-1 0,-1 0-1,0 0 1,-1 0 0,0 0 0,-1 0 0,0-1-1,-1 1 1,0-1 0,-2-21 0,1 30-127,-1 0-1,-1 0 1,1 1 0,0-1 0,-1 0 0,1 1-1,-1-1 1,0 0 0,0 1 0,0 0 0,0 0-1,0-1 1,0 1 0,-1 0 0,1 1 0,-3-3-1,3 3-117,1 0-1,-1 0 1,0 0-1,1 0 1,-1 0-1,0 0 1,1 1-1,-1-1 0,0 0 1,0 1-1,0 0 1,0-1-1,1 1 1,-1 0-1,0 0 1,0 0-1,0 0 1,0 0-1,0 1 0,0-1 1,1 0-1,-1 1 1,0-1-1,0 1 1,0 0-1,1 0 1,-3 1-1,3 0-122,-1-1-1,1 1 1,1 0-1,-1 0 1,0-1-1,0 1 1,1 0-1,-1 0 1,1 0-1,-1 0 1,1 0-1,0 0 1,0 0 0,0 0-1,0 0 1,0 0-1,0 0 1,1 0-1,-1 0 1,1 0-1,-1 0 1,1 0-1,0 0 1,-1-1-1,1 1 1,0 0-1,0 0 1,1-1-1,-1 1 1,0-1 0,0 1-1,1-1 1,-1 1-1,1-1 1,-1 0-1,1 0 1,0 0-1,-1 0 1,1 0-1,0 0 1,3 1-1,24 4-4353,8-3-2644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6.180"/>
    </inkml:context>
    <inkml:brush xml:id="br0">
      <inkml:brushProperty name="width" value="0.05" units="cm"/>
      <inkml:brushProperty name="height" value="0.05" units="cm"/>
    </inkml:brush>
  </inkml:definitions>
  <inkml:trace contextRef="#ctx0" brushRef="#br0">1 250 15275,'21'8'1601,"5"-3"-1073,14-5-216,7 0 632,11 0-408,1-3-240,5-2-504,-4 3-248,-7-4 400,0-3-184,-14-12-112</inkml:trace>
  <inkml:trace contextRef="#ctx0" brushRef="#br0" timeOffset="1">957 0 16299,'-12'42'1241,"1"1"-1089,-6 6-96,2 1 368,4 0-688,2-4-208,8-16 408,5-7-64,16-16-48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28.026"/>
    </inkml:context>
    <inkml:brush xml:id="br0">
      <inkml:brushProperty name="width" value="0.05" units="cm"/>
      <inkml:brushProperty name="height" value="0.05" units="cm"/>
    </inkml:brush>
  </inkml:definitions>
  <inkml:trace contextRef="#ctx0" brushRef="#br0">79 10 17316,'0'-1'100,"0"1"1,0 0 0,1-1 0,-1 1-1,0 0 1,0-1 0,0 1 0,0 0-1,0 0 1,0-1 0,1 1 0,-1 0-1,0 0 1,0-1 0,0 1 0,1 0-1,-1 0 1,0-1 0,0 1 0,1 0-1,-1 0 1,0 0 0,0 0 0,1-1-1,-1 1 1,0 0 0,1 0 0,-1 0-1,0 0 1,0 0 0,1 0 0,-1 0-1,0 0 1,1 0 0,-1 0 0,0 0-1,1 0 1,-1 0 0,1 15 1546,-12 37-1256,8-41-101,-72 288-266,76-292 114,5-16-69,7-18-1,7-28 59,-2-2 0,-3 0 0,9-75 0,-17 188-550,-6-52 402,0 3-3,0-1 0,1 1-1,-1-1 1,1 1 0,4 8 0,-5-14 26,-1 0 0,1 0 0,-1 0 0,1 0 0,0-1 0,-1 1 0,1 0 0,0-1 0,0 1 0,-1 0 0,1-1 0,0 1 0,0-1 0,0 1 0,0-1 0,0 1 0,-1-1 0,1 0-1,0 0 1,0 1 0,0-1 0,0 0 0,0 0 0,0 0 0,0 0 0,0 0 0,0 0 0,0 0 0,0 0 0,0 0 0,0-1 0,0 1 0,0 0 0,0-1 0,0 1 0,0-1 0,0 1 0,-1-1 0,1 1 0,0-1 0,0 1 0,0-1 0,-1 0 0,2-1 0,11-9 77,-1-1 0,-1 0 0,0 0 1,-1-1-1,0-1 0,14-25 0,7-9 124,-31 48-204,0 0 1,0 0-1,0 0 0,0 0 0,0 0 0,0 0 1,0 0-1,0 0 0,0 0 0,0 1 0,0-1 1,1 0-1,-1 0 0,0 0 0,0 0 0,0 0 0,0 0 1,0 0-1,0 0 0,0 0 0,0 0 0,0 0 1,0 0-1,0 0 0,0 0 0,1 0 0,-1 0 1,0 0-1,0 0 0,0 0 0,0 0 0,0 0 0,0 0 1,0 0-1,0 0 0,0 0 0,0 0 0,1 0 1,-1 0-1,0 0 0,0 0 0,0 0 0,0 0 1,0 0-1,0 0 0,0 0 0,0 0 0,0 0 0,0 0 1,0 0-1,0 0 0,0-1 0,0 1 0,1 0 1,-1 0-1,0 0 0,0 0 0,0 0 0,0 0 1,0 0-1,-1 13-39,-5 19-28,-10 36-75,5-30-16,2 0-1,2 1 1,-4 64 0,11-101 75,0 0 1,0 0-1,0 0 1,0 0-1,0-1 1,1 1-1,-1 0 1,1 0-1,-1 0 0,1-1 1,0 1-1,0 0 1,1 1-1,-2-2 48,1-1-1,-1 1 0,1-1 1,0 1-1,0-1 0,-1 1 1,1-1-1,0 0 0,0 1 1,-1-1-1,1 0 0,0 0 0,0 1 1,0-1-1,0 0 0,-1 0 1,1 0-1,0 0 0,0 0 1,0 0-1,0 0 0,-1-1 1,1 1-1,0 0 0,0 0 1,0-1-1,0 1 0,-1 0 1,2-1-1,12-6-517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8.286"/>
    </inkml:context>
    <inkml:brush xml:id="br0">
      <inkml:brushProperty name="width" value="0.025" units="cm"/>
      <inkml:brushProperty name="height" value="0.025" units="cm"/>
    </inkml:brush>
  </inkml:definitions>
  <inkml:trace contextRef="#ctx0" brushRef="#br0">111 61 4676,'0'0'8670,"7"-9"-4266,21-27-1051,-28 36-3268,1 0 0,-1 0-1,0-1 1,0 1 0,1 0 0,-1-1 0,0 1 0,0 0 0,1-1 0,-1 1 0,0 0 0,0-1 0,0 1 0,0 0 0,0-1 0,0 1 0,0 0 0,1-1 0,-1 1 0,0 0 0,0-1 0,0 1 0,0-1 0,-1 1-1,1 0 1,0-1 0,0 1 0,0 0 0,0-1 0,0 1 0,0 0 0,0-1 0,-1 1 0,1 0 0,0-1 0,-1 1 0,-14-3 949,-17 8-781,24-1-211,0 1 0,0 0-1,1 0 1,0 1-1,0 0 1,-12 12-1,16-14 10,-1 0 0,1 0 0,0 0 0,0 0 0,0 0 0,0 1 0,1-1 0,0 1 0,0 0-1,0 0 1,1 0 0,-1-1 0,0 9 0,2-11-82,1-1 1,-1 1-1,1 0 0,0-1 0,-1 1 1,1 0-1,0-1 0,0 1 0,0-1 0,0 0 1,0 1-1,1-1 0,-1 0 0,0 0 1,0 1-1,1-1 0,-1 0 0,1 0 1,-1 0-1,1-1 0,0 1 0,-1 0 1,1-1-1,0 1 0,2 0 0,57 14-1526,-37-10 823,-9-1 330,-3-2 321,0 1 0,-1 0 1,1 1-1,-1 0 1,0 1-1,-1 0 1,1 1-1,10 7 0,-21-13 134,0 1 0,1-1 0,-1 1 0,1-1-1,-1 1 1,0-1 0,1 1 0,-1-1 0,0 1 0,0-1-1,1 1 1,-1-1 0,0 1 0,0 0 0,0-1-1,0 1 1,0 0 0,0-1 0,1 1 0,-2-1 0,1 1-1,0 0 1,0-1 0,0 1 0,0-1 0,0 1-1,0 0 1,-1-1 0,1 1 0,0-1 0,0 1-1,-1-1 1,1 1 0,0-1 0,-1 1 0,1-1 0,-1 1-1,1-1 1,-1 1 0,1-1 0,-1 0 0,1 1-1,-1-1 1,1 0 0,-1 1 0,1-1 0,-1 0 0,0 0-1,1 0 1,-1 0 0,1 1 0,-1-1 0,0 0-1,0 0 1,-41 10 1010,37-9-902,-15 2-28,1-1-1,-1-1 1,-28-1 0,47 0-224,0 0 1,1 0-1,-1 0 1,0 0-1,1 0 1,-1 0-1,0 0 0,1-1 1,-1 1-1,0 0 1,1 0-1,-1 0 0,1-1 1,-1 1-1,0 0 1,1-1-1,-1 1 0,1-1 1,-1 1-1,1 0 1,-1-1-1,1 1 0,0-1 1,-1 1-1,1-1 1,-1 0-1,1 1 1,0-1-1,-1 1 0,1-1 1,0 0-1,0 1 1,0-1-1,0 0 0,-1 1 1,1-1-1,0 0 1,0 1-1,0-1 0,0-1 1,1 0-432,-1 0 1,1 0-1,0-1 1,0 1-1,-1 0 1,1 0-1,1 0 1,-1 0-1,0 0 1,0 0-1,1 1 1,1-3-1,19-16-5909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8.660"/>
    </inkml:context>
    <inkml:brush xml:id="br0">
      <inkml:brushProperty name="width" value="0.025" units="cm"/>
      <inkml:brushProperty name="height" value="0.025" units="cm"/>
    </inkml:brush>
  </inkml:definitions>
  <inkml:trace contextRef="#ctx0" brushRef="#br0">39 1 10025,'0'0'12524,"-19"72"-10922,8-37-673,6 2-289,1-1 65,4-4-353,0-7-256,0-3-64,9-9-416,6-8-1153,-4-5-1602,-2 0-1794,0-17-6534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9.458"/>
    </inkml:context>
    <inkml:brush xml:id="br0">
      <inkml:brushProperty name="width" value="0.025" units="cm"/>
      <inkml:brushProperty name="height" value="0.025" units="cm"/>
    </inkml:brush>
  </inkml:definitions>
  <inkml:trace contextRef="#ctx0" brushRef="#br0">188 0 15855,'0'0'4068,"-6"11"-3251,-8 19-49,2 0 1,0 0-1,2 1 1,-10 57-1,-10 145 3066,31-171-2947,2-53-482,3-41-261,-4 7-131,-1 0 1,-2-31-1,1 48-55,-1 1 1,0-1-1,0 0 1,-1 0-1,0 0 0,-1 1 1,0-1-1,0 1 1,0 0-1,-1 0 1,-5-8-1,9 15 31,-1-1-1,1 1 1,0 0-1,-1-1 1,1 1-1,0 0 1,-1-1-1,1 1 1,0 0 0,-1-1-1,1 1 1,-1 0-1,1 0 1,-1 0-1,1-1 1,-1 1-1,1 0 1,-1 0-1,1 0 1,-1 0-1,1 0 1,-1 0 0,1 0-1,-1 0 1,1 0-1,-1 0 1,1 0-1,0 0 1,-1 0-1,1 0 1,-1 1-1,1-1 1,-2 0-1,3 5-55,13-3 220,-14-2 178,-4 2-3667,-14-9-8906,-5-5 4974,10 2 12775,13 10-5277,0 0-1,-1 0 1,1 0 0,0 0 0,0 0-1,-1 0 1,1-1 0,0 1 0,0 0 0,0 0-1,-1 0 1,1 0 0,0-1 0,0 1 0,0 0-1,-1 0 1,1-1 0,0 1 0,0 0 0,0 0-1,0-1 1,0 1 0,0 0 0,0-1-1,-1 1 1,1 0 0,0 0 0,0-1 0,0 1-1,0 0 1,0-1 0,0 1 0,0 0 0,1 0-1,-1-1 1,0 1 0,0 0 0,0-1-1,0 1 1,0 0 0,0 0 0,0-1 0,1 1-1,-1 0 1,0 0 0,0-1 0,0 1 0,1 0-1,20-4 4107,50 8-5003,-42-1 1562,16-3-1198,-15 0-6617,-27-1 2478,-2-6-2508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9.784"/>
    </inkml:context>
    <inkml:brush xml:id="br0">
      <inkml:brushProperty name="width" value="0.025" units="cm"/>
      <inkml:brushProperty name="height" value="0.025" units="cm"/>
    </inkml:brush>
  </inkml:definitions>
  <inkml:trace contextRef="#ctx0" brushRef="#br0">0 0 15791,'0'0'6342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0.194"/>
    </inkml:context>
    <inkml:brush xml:id="br0">
      <inkml:brushProperty name="width" value="0.025" units="cm"/>
      <inkml:brushProperty name="height" value="0.025" units="cm"/>
    </inkml:brush>
  </inkml:definitions>
  <inkml:trace contextRef="#ctx0" brushRef="#br0">46 1 3555,'0'0'22101,"-16"49"-21909,7-19-31,3-2-97,2 0 0,1-5-32,-3-1 0,4-5-32,2-4-449,0-6-1472,11-16-17137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0.832"/>
    </inkml:context>
    <inkml:brush xml:id="br0">
      <inkml:brushProperty name="width" value="0.025" units="cm"/>
      <inkml:brushProperty name="height" value="0.025" units="cm"/>
    </inkml:brush>
  </inkml:definitions>
  <inkml:trace contextRef="#ctx0" brushRef="#br0">36 56 7944,'0'0'13458,"-5"13"-12460,-2 9-593,1 0 1,1 1 0,-4 33-1,7-47-316,1 1 0,1-1 0,0 0 0,0 1 0,0-1 0,1 0-1,1 0 1,0 1 0,0-1 0,0 0 0,1-1 0,1 1 0,5 11 0,-7-18-43,-1 0 0,0 0 0,1 0 0,-1 0 1,1 0-1,-1-1 0,1 1 0,0-1 0,0 1 1,0-1-1,0 0 0,0 0 0,0 0 0,0 0 1,0 0-1,0 0 0,0 0 0,0-1 0,1 1 1,-1-1-1,0 0 0,1 0 0,1 1 0,0-2 24,-1 0-1,1 0 0,-1 0 0,0 0 1,0-1-1,1 1 0,-1-1 1,0 0-1,0 0 0,0 0 0,-1 0 1,1-1-1,3-3 0,2-2 67,-1-1 1,0 0-1,0-1 0,-1 1 0,-1-1 0,1 0 1,-2-1-1,6-14 0,-6 10 109,-1-1 0,-1 0-1,0 0 1,-1 0 0,0-1 0,-4-30 0,3 46-249,0 1 0,0-1 0,0 1 0,0-1 1,0 1-1,0-1 0,0 1 0,0-1 0,0 1 1,0-1-1,0 1 0,0-1 0,0 1 0,-1-1 1,1 1-1,0-1 0,0 1 0,-1-1 0,1 1 1,0-1-1,0 1 0,-1 0 0,1-1 0,-1 1 1,1-1-1,0 1 0,-1 0 0,1 0 0,-1-1 1,1 1-1,-1 0 0,1 0 0,-1-1 0,1 1 1,-1 0-1,1 0 0,-1 0 0,1 0 0,-1 0 1,1 0-1,-1 0 0,1 0 0,-1 0 0,0 0-6,0 1 0,0 0-1,1-1 1,-1 1 0,0 0-1,1 0 1,-1-1-1,1 1 1,-1 0 0,0 0-1,1 0 1,0 0 0,-1 0-1,1 0 1,0 0 0,-1 0-1,1 0 1,0 0-1,0 0 1,0 0 0,0 0-1,0 1 1,0 1 8,0-1 1,0 1-1,0 0 1,0 0-1,0 0 1,1-1-1,0 1 1,-1 0-1,1 0 1,0-1-1,0 1 1,0-1-1,1 1 1,-1-1-1,1 1 1,-1-1-1,1 0 1,0 0-1,0 0 1,0 0-1,2 2 1,0-2-2,1 1 1,-1-2 0,1 1 0,-1 0 0,1-1 0,-1 0 0,1 0 0,0 0 0,0 0-1,0-1 1,8 0 0,-3-1-7,0 0 0,-1 0 0,1-1 0,0 0 0,-1-1-1,1 0 1,-1 0 0,0-1 0,0-1 0,0 1 0,-1-1 0,0-1 0,0 1 0,0-2-1,0 1 1,-1-1 0,0 0 0,-1 0 0,1-1 0,-1 0 0,-1 0 0,0 0-1,9-19 1,-14 27 9,1-1 0,-1 1 0,1-1 0,-1 1-1,0-1 1,1 0 0,-1 1 0,0-1 0,1 0 0,-1 0-1,0 1 1,0-1 0,0 0 0,0 0 0,0 1-1,1-1 1,-1 0 0,-1 1 0,1-1 0,0 0 0,0 0-1,0 1 1,0-1 0,0 0 0,-1 0 0,1 1-1,0-1 1,-1 0 0,1 1 0,0-1 0,-1 1 0,1-1-1,-1 0 1,1 1 0,-1-1 0,1 1 0,-1-1 0,1 1-1,-1-1 1,0 1 0,1 0 0,-1-1 0,0 1-1,-1-1 1,0 1-11,0 0 1,0 0-1,0 1 0,0-1 0,0 0 0,0 1 0,0 0 1,0-1-1,0 1 0,0 0 0,0 0 0,0 0 0,1 0 1,-1 0-1,0 0 0,-1 2 0,-8 7 18,1 0-1,1 1 1,0 0-1,0 1 1,1-1-1,0 2 1,1-1-1,1 1 1,0 0-1,1 0 1,0 1-1,1 0 1,0-1 0,1 2-1,1-1 1,0 0-1,0 17 1,3-28-13,-1 0 1,0 1 0,0-1 0,1 0 0,0 1-1,0-1 1,0 0 0,0 0 0,0 0-1,1 0 1,-1 0 0,1 0 0,0 0 0,0 0-1,0-1 1,0 1 0,0-1 0,5 5-1,-2-4 71,0 1-1,0-1 1,1 0 0,-1-1-1,0 1 1,1-1-1,0 0 1,0 0-1,-1-1 1,9 1-1,-6-1-153,1 0-1,-1 0 0,1-2 1,0 1-1,-1-1 1,1 0-1,8-2 1,-12 1-276,0 1 0,0-1 0,0 1 0,-1-1 0,1-1 0,-1 1 1,1-1-1,-1 1 0,0-1 0,0-1 0,6-5 0,6-18-4840,-5-5-3742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1.226"/>
    </inkml:context>
    <inkml:brush xml:id="br0">
      <inkml:brushProperty name="width" value="0.025" units="cm"/>
      <inkml:brushProperty name="height" value="0.025" units="cm"/>
    </inkml:brush>
  </inkml:definitions>
  <inkml:trace contextRef="#ctx0" brushRef="#br0">50 29 15182,'0'0'4645,"-48"-28"-3524,46 28-1057,10 0-10122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1.572"/>
    </inkml:context>
    <inkml:brush xml:id="br0">
      <inkml:brushProperty name="width" value="0.025" units="cm"/>
      <inkml:brushProperty name="height" value="0.025" units="cm"/>
    </inkml:brush>
  </inkml:definitions>
  <inkml:trace contextRef="#ctx0" brushRef="#br0">0 0 4164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1.960"/>
    </inkml:context>
    <inkml:brush xml:id="br0">
      <inkml:brushProperty name="width" value="0.025" units="cm"/>
      <inkml:brushProperty name="height" value="0.025" units="cm"/>
    </inkml:brush>
  </inkml:definitions>
  <inkml:trace contextRef="#ctx0" brushRef="#br0">1 129 3876,'0'0'13575,"13"3"-12721,69 8-302,1-3-1,143-6 0,182-32 516,-144 7-878,352 0-623,-32 2 3,-547 19 696,-12 2 437,0-2 1,0-1-1,38-9 1,-102 6 337,-15-10-7643,28 1-1041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2.289"/>
    </inkml:context>
    <inkml:brush xml:id="br0">
      <inkml:brushProperty name="width" value="0.025" units="cm"/>
      <inkml:brushProperty name="height" value="0.025" units="cm"/>
    </inkml:brush>
  </inkml:definitions>
  <inkml:trace contextRef="#ctx0" brushRef="#br0">57 0 4805,'0'0'12684,"-33"70"-11884,22-32-415,4 5-225,2 1-96,5-2-32,0-5 0,7-7-32,4-7-384,0-6-673,-4-8-1089,-3-9-641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28.586"/>
    </inkml:context>
    <inkml:brush xml:id="br0">
      <inkml:brushProperty name="width" value="0.05" units="cm"/>
      <inkml:brushProperty name="height" value="0.05" units="cm"/>
    </inkml:brush>
  </inkml:definitions>
  <inkml:trace contextRef="#ctx0" brushRef="#br0">65 63 12547,'6'0'506,"0"-1"0,0 0 0,0 0 0,0 0-1,0 0 1,7-3 0,-11 3-269,0 0-1,0 0 1,0 0-1,0 0 1,0 0-1,0 0 1,0 0-1,0-1 1,-1 1 0,1 0-1,0-1 1,-1 0-1,0 1 1,1-1-1,-1 0 1,0 0-1,0 0 1,0 0-1,0 0 1,1-3-1,-1 4-184,-1 0 1,0 1-1,0-1 0,0 1 0,0-1 1,0 0-1,0 1 0,0-1 0,0 1 1,0-1-1,0 0 0,0 1 0,0-1 1,0 1-1,0-1 0,0 0 0,-1 1 0,1-1 1,0 1-1,0-1 0,-1 1 0,1-1 1,0 1-1,-1-1 0,1 1 0,-1-1 1,1 1-1,-1-1 0,1 1 0,-1 0 1,1-1-1,-1 1 0,1 0 0,-1-1 1,1 1-1,-1 0 0,1 0 0,-1 0 0,0 0 1,1-1-1,-1 1 0,1 0 0,-1 0 1,0 0-1,1 0 0,-1 0 0,1 0 1,-1 0-1,0 1 0,1-1 0,-1 0 1,1 0-1,-2 1 0,-2 0 20,0 0 0,-1 0-1,1 0 1,0 1 0,1 0 0,-8 3 0,0 4-52,0-1 0,1 1 1,0 1-1,-9 11 0,15-17-42,1 0 0,0 0 0,0 0 0,0 0 0,0 1 0,1-1 0,0 1 0,0 0 0,0 0 0,1 0 0,-1 0 0,1 0 0,-1 10 0,2-14 14,0 0 1,0 0 0,0 0-1,1 0 1,-1 0-1,0 0 1,0 0 0,1 0-1,-1-1 1,1 1 0,-1 0-1,1 0 1,-1 0-1,1 0 1,-1 0 0,1-1-1,0 1 1,-1 0-1,1-1 1,0 1 0,0 0-1,-1-1 1,3 2-1,-1-1-4,0-1-1,0 1 0,1 0 0,-1-1 0,0 1 0,1-1 0,-1 0 1,1 0-1,3 0 0,5-1-28,0-1 1,0 0 0,13-5-1,-22 7 33,64-25-71,-45 16 62,-1 1 1,22-5 0,-41 13 12,0-1 0,0 1 0,0 0 0,0-1 0,0 1 0,0 0 0,-1 0 0,1 0 1,0-1-1,0 1 0,0 0 0,0 0 0,0 0 0,0 1 0,0-1 0,0 0 0,0 0 0,0 0 0,0 1 1,0-1-1,0 1 0,0-1 0,-1 0 0,1 1 0,0 0 0,0-1 0,0 1 0,-1-1 0,1 1 1,0 0-1,-1 0 0,1-1 0,-1 1 0,2 1 0,-2 2-14,1-1 1,-1 1-1,0-1 1,0 0-1,0 1 0,0-1 1,0 1-1,-2 3 1,0 17 0,2-23 23,0-1 1,0 0-1,0 1 1,0-1 0,0 0-1,1 0 1,-1 1-1,0-1 1,0 0 0,0 1-1,0-1 1,1 0-1,-1 0 1,0 1 0,0-1-1,1 0 1,-1 0-1,0 0 1,0 1 0,1-1-1,-1 0 1,0 0 0,1 0-1,-1 0 1,0 0-1,1 1 1,-1-1 0,0 0-1,1 0 1,-1 0-1,0 0 1,1 0 0,-1 0-1,0 0 1,1 0-1,-1 0 1,0 0 0,1-1-1,-1 1 1,0 0-1,1 0 1,-1 0 0,0 0-1,0 0 1,1-1-1,18-8 159,-17 8-128,19-13 190,24-19 0,0 0-570,-45 33 321,0 0-1,1-1 1,-1 1 0,0 0 0,0 0 0,0 0 0,0-1 0,0 1-1,1 0 1,-1 0 0,0 0 0,0-1 0,0 1 0,1 0-1,-1 0 1,0 0 0,0 0 0,1 0 0,-1 0 0,0 0-1,0 0 1,1 0 0,-1 0 0,0-1 0,0 1 0,1 0 0,-1 0-1,0 0 1,0 1 0,1-1 0,-1 0 0,0 0 0,0 0-1,1 0 1,-1 0 0,0 0 0,0 0 0,0 0 0,1 0-1,-1 1 1,0-1 0,0 0 0,0 0 0,1 0 0,-5 14-762,-14 21-1582,17-33 1728,9-5-2460,3-6 2064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2.618"/>
    </inkml:context>
    <inkml:brush xml:id="br0">
      <inkml:brushProperty name="width" value="0.025" units="cm"/>
      <inkml:brushProperty name="height" value="0.025" units="cm"/>
    </inkml:brush>
  </inkml:definitions>
  <inkml:trace contextRef="#ctx0" brushRef="#br0">3 109 9545,'0'0'1500,"-1"-9"1105,1 6-2439,-1 0 0,1 1-1,0-1 1,0 0-1,0 0 1,0 1 0,0-1-1,1 0 1,-1 1 0,1-1-1,0 0 1,0 1-1,0-1 1,0 1 0,0-1-1,0 1 1,1 0 0,-1-1-1,1 1 1,-1 0 0,1 0-1,0 0 1,0 0-1,0 0 1,0 1 0,0-1-1,1 0 1,-1 1 0,0 0-1,1-1 1,-1 1 0,1 0-1,-1 0 1,1 1-1,0-1 1,4 0 0,22-6 349,1 1-1,1 1 1,-1 2 0,1 1 0,52 3 0,-61 1-474,0 0 1,0 2 0,0 0 0,0 1-1,-1 2 1,0 0 0,-1 1 0,33 18-1,-49-24-43,0 1 0,0 0 0,-1-1 0,1 1 0,-1 1-1,0-1 1,0 0 0,0 1 0,0 0 0,0-1 0,-1 1-1,0 0 1,0 0 0,0 1 0,1 3 0,-2-5 18,0 0 1,-1 0-1,1 0 1,-1 0 0,0 0-1,0 0 1,0 0-1,-1 0 1,1 0-1,-1 0 1,0 0 0,1 0-1,-1 0 1,0-1-1,-1 1 1,1 0-1,0-1 1,-1 1-1,0-1 1,1 1 0,-1-1-1,0 0 1,-4 4-1,-13 10 85,0-1 0,-1 0 0,-1-2 0,0 0 0,-1-1 0,-1-2 0,1 0 0,-2-1 1,1-1-1,-1-2 0,0 0 0,-31 3 0,54-9-186,0 0 0,0 1 0,1-1 0,-1 0 0,0 0 0,0 0 0,0 0 0,1 0 1,-1 1-1,0-2 0,0 1 0,0 0 0,0 0 0,1 0 0,-1 0 0,0 0 0,0-1 1,0 1-1,1 0 0,-1-1 0,0 1 0,0 0 0,1-1 0,-1 1 0,0-1 0,1 0 1,-1 1-1,1-1 0,-1 1 0,1-1 0,-1 0 0,1-1-211,0 1 0,1 0 0,-1-1-1,1 1 1,0 0 0,-1 0 0,1 0 0,0 0 0,0-1-1,0 1 1,0 0 0,0 0 0,0 1 0,0-1-1,0 0 1,0 0 0,0 0 0,3 0 0,25-16-5550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3.163"/>
    </inkml:context>
    <inkml:brush xml:id="br0">
      <inkml:brushProperty name="width" value="0.025" units="cm"/>
      <inkml:brushProperty name="height" value="0.025" units="cm"/>
    </inkml:brush>
  </inkml:definitions>
  <inkml:trace contextRef="#ctx0" brushRef="#br0">21 31 6406,'0'0'4004,"0"11"-764,1 10-1701,-1 0-1,-1 0 1,-1 0-1,-8 33 1,8-44-1080,0 0 0,0 0 0,1 1 0,0 13 0,25-55 1346,-18 17-1763,-1 1 0,0-1 0,-1 0 0,0 0 1,-2-1-1,1 1 0,-2-1 0,0 1 0,-1-23 0,0 36-51,0 0-1,0 0 1,0 1-1,0-1 1,0 0-1,1 0 1,-2 1-1,1-1 0,0 0 1,0 0-1,0 0 1,0 1-1,0-1 1,0 0-1,-1 1 1,1-1-1,0 0 1,-1 0-1,1 1 0,-1-1 1,1 0-1,0 1 1,-1-1-1,1 1 1,-1-1-1,0 1 1,1-1-1,-1 1 0,1-1 1,-1 1-1,0-1 1,1 1-1,-1 0 1,0-1-1,0 1 1,1 0-1,-2 0 0,1 33-310,1-29 322,1-1-1,-1 1 1,1-1-1,0 1 0,0 0 1,0-1-1,1 1 1,-1-1-1,1 0 1,0 0-1,0 1 1,0-1-1,0 0 1,0-1-1,1 1 0,-1 0 1,1-1-1,0 1 1,0-1-1,0 0 1,0 0-1,0 0 1,0 0-1,1-1 1,-1 1-1,1-1 0,-1 0 1,1 0-1,-1 0 1,8 1-1,-5-1 14,0 0 0,0 0 0,1-1 0,-1 1 0,0-1 0,1-1 0,-1 1 0,0-1 0,1 0 0,-1-1 0,0 1 0,0-1 0,0 0 0,0-1 0,0 0 0,-1 0 0,8-5 0,-3 0 11,-1-1 0,0-1 0,11-15 0,-17 21-21,0 0 0,0-1 0,-1 1 0,1-1 1,-1 1-1,0-1 0,-1 0 0,1 0 0,-1 0 0,0 0 0,1-8 1,-22 61-487,17-39 509,1-1 0,0 1 0,1 0 0,0 0 0,0 11 0,1-18-15,0 0-1,0-1 0,1 1 1,-1 0-1,0-1 0,1 1 0,-1-1 1,1 1-1,-1 0 0,1-1 0,0 1 1,0-1-1,0 0 0,0 1 1,0-1-1,0 0 0,0 1 0,0-1 1,0 0-1,1 0 0,-1 0 0,0 0 1,1 0-1,-1 0 0,1 0 1,-1-1-1,1 1 0,-1 0 0,1-1 1,-1 0-1,1 1 0,0-1 0,-1 0 1,4 1-1,1-2 4,0 1 0,0-1 1,0 0-1,0 0 0,-1 0 0,1-1 0,0 0 1,-1 0-1,1-1 0,-1 0 0,0 0 0,1 0 0,-2 0 1,1-1-1,0 1 0,-1-1 0,1-1 0,-1 1 1,0-1-1,-1 1 0,1-1 0,-1 0 0,0 0 0,0-1 1,0 1-1,-1-1 0,0 1 0,0-1 0,0 0 0,-1 0 1,1-7-1,-11 59-603,5-33 532,0 1 0,1-1-1,1 1 1,0-1 0,1 1 0,1 0 0,0 0-1,3 15 1,-3-28-135,0 0-1,0-1 0,1 1 1,-1 0-1,1 0 0,-1-1 1,0 1-1,1-1 0,-1 1 1,1 0-1,0-1 0,-1 1 1,1-1-1,-1 1 0,1-1 1,0 1-1,-1-1 0,1 0 1,0 1-1,0-1 0,-1 0 1,1 0-1,0 1 0,0-1 1,-1 0-1,1 0 0,0 0 1,0 0-1,0 0 0,-1 0 1,1 0-1,0 0 1,0 0-1,1-1 0,9-3-5665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3.507"/>
    </inkml:context>
    <inkml:brush xml:id="br0">
      <inkml:brushProperty name="width" value="0.025" units="cm"/>
      <inkml:brushProperty name="height" value="0.025" units="cm"/>
    </inkml:brush>
  </inkml:definitions>
  <inkml:trace contextRef="#ctx0" brushRef="#br0">11 0 17809,'0'0'5797,"-11"62"-5797,28-46-1089,1-2-993,-1-2-768,5-3-1891,0-3-448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3.834"/>
    </inkml:context>
    <inkml:brush xml:id="br0">
      <inkml:brushProperty name="width" value="0.025" units="cm"/>
      <inkml:brushProperty name="height" value="0.025" units="cm"/>
    </inkml:brush>
  </inkml:definitions>
  <inkml:trace contextRef="#ctx0" brushRef="#br0">165 1 9321,'0'0'7714,"-10"5"-5349,-26 11-575,15-8-341,0 1 0,1 1 0,-32 22 0,51-32-1446,1 0 0,0 0 0,0 1 0,-1-1 1,1 0-1,0 0 0,0 0 0,-1 0 0,1 1 0,0-1 1,0 0-1,0 0 0,0 1 0,-1-1 0,1 0 1,0 1-1,0-1 0,0 0 0,0 0 0,0 1 1,0-1-1,0 0 0,0 1 0,0-1 0,0 0 1,0 0-1,0 1 0,0-1 0,0 0 0,0 1 1,0-1-1,0 0 0,0 1 0,0-1 0,0 0 1,0 0-1,0 1 0,1-1 0,13 8-136,29 2-623,-32-8 383,148 42-1741,-159-44 2155,1 0-1,-1 1 0,1-1 0,-1 0 0,0 0 1,1 0-1,-1 0 0,1 0 0,-1 0 0,1 1 0,-1-1 1,0 0-1,1 0 0,-1 0 0,1 1 0,-1-1 0,0 0 1,1 1-1,-1-1 0,0 0 0,1 1 0,-1-1 0,0 1 1,0-1-1,1 0 0,-1 1 0,0-1 0,0 1 1,0-1-1,0 1 0,1-1 0,-1 1 0,-13 8 1345,-27 2-49,-62 0-322,58-10-10073,49-1 2423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4.208"/>
    </inkml:context>
    <inkml:brush xml:id="br0">
      <inkml:brushProperty name="width" value="0.025" units="cm"/>
      <inkml:brushProperty name="height" value="0.025" units="cm"/>
    </inkml:brush>
  </inkml:definitions>
  <inkml:trace contextRef="#ctx0" brushRef="#br0">132 118 11371,'0'0'4676,"5"-10"-1104,-3 5-3096,14-36 1572,-14 38-1776,-2 0 1,1 0-1,0 0 0,-1 0 1,1 0-1,-1-1 0,0 1 0,0 0 1,0 0-1,0 0 0,-1 0 1,1 0-1,-2-6 0,0 8-250,1-1 0,0 1 0,0 0 0,-1 0 0,1 1 0,0-1 0,-1 0 0,1 0 0,-1 1 0,1-1 0,-1 0 0,0 1 0,1 0 0,-1-1 0,1 1 0,-1 0 0,0 0 0,1 0 0,-1 0 0,0 0 0,1 0 0,-1 0 0,0 1 0,1-1 0,-3 1 0,-40 15-92,-3 21 137,45-34-39,-1-1 0,1 1 0,0 0 0,0 0 0,0 0-1,1 0 1,-1 0 0,1 0 0,-1 0 0,1 0 0,0 1 0,0-1 0,1 0 0,-2 8 0,3-10-27,0 0 1,-1 0 0,1 0-1,0 0 1,-1 0-1,1 0 1,0 0 0,0 0-1,0 0 1,0 0-1,0 0 1,0 0 0,0-1-1,1 1 1,-1 0 0,0-1-1,0 1 1,0-1-1,1 1 1,-1-1 0,0 0-1,1 1 1,-1-1-1,0 0 1,1 0 0,-1 0-1,2 0 1,45 2-529,-44-2 395,-3 0 124,10-1-255,1 1 0,-1 0 0,0 1 0,1 0 0,-1 1 0,0 0 0,0 0 1,0 2-1,20 8 0,-30-12 287,0 0 1,0 1 0,0-1-1,-1 1 1,1-1 0,0 1 0,0-1-1,-1 1 1,1 0 0,0-1-1,-1 1 1,1 0 0,-1-1-1,1 1 1,-1 0 0,1 0-1,-1 0 1,1-1 0,-1 1-1,0 0 1,0 0 0,1 0 0,-1 0-1,0 0 1,0 0 0,0 0-1,0-1 1,0 1 0,0 1-1,-1 0 85,0 0-1,0 0 1,0 0-1,0-1 1,0 1-1,0-1 1,-1 1-1,1-1 1,0 1-1,-1-1 1,0 0-1,-2 3 1,-57 26 2060,58-29-2154,-3 2 127,-9 4-91,0-1 0,0-1 0,0 0 0,0-1 0,-32 4 0,49-13-3761,10-11 1452,38-29-7095,-20 13 1484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4.784"/>
    </inkml:context>
    <inkml:brush xml:id="br0">
      <inkml:brushProperty name="width" value="0.025" units="cm"/>
      <inkml:brushProperty name="height" value="0.025" units="cm"/>
    </inkml:brush>
  </inkml:definitions>
  <inkml:trace contextRef="#ctx0" brushRef="#br0">156 0 12364,'0'0'9299,"-8"8"-7980,-5 6-925,0 1 1,1 0-1,1 1 0,0 0 1,1 1-1,1 0 1,0 0-1,1 1 0,-5 20 1,3-8 36,2 0-1,1 0 1,2 1 0,1 0 0,-1 42 0,5-73-427,0 0 0,0 1 1,0-1-1,0 0 0,0 1 1,0-1-1,0 0 0,1 1 1,-1-1-1,0 1 0,0-1 1,0 0-1,0 1 1,0-1-1,1 0 0,-1 1 1,0-1-1,0 0 0,0 0 1,1 1-1,-1-1 0,0 0 1,1 0-1,-1 1 0,0-1 1,0 0-1,1 0 0,-1 0 1,0 1-1,1-1 0,-1 0 1,0 0-1,1 0 1,-1 0-1,1 0 0,-1 0 1,0 0-1,1 0 0,-1 0 1,0 0-1,1 0 0,-1 0 1,0 0-1,1 0 0,-1 0 1,1 0-1,-1 0 0,0 0 1,1-1-1,0 1 0,16-13 228,-12 3-244,0 0-1,-1 0 0,0 0 0,0 0 1,-2 0-1,1-1 0,-1 0 1,-1 1-1,1-1 0,-2 0 0,0 0 1,-1-13-1,1 23 2,0 0 0,0 0 0,0 0 0,-1 0 0,1 0 0,0 1 0,0-1 0,-1 0 0,1 0 0,-1 0 0,1 0 0,0 1 0,-1-1 0,0 0 0,1 0 0,-1 1 0,1-1 0,-1 0 0,0 1 0,1-1 0,-1 1 0,0-1 0,0 1 0,1-1 0,-1 1 0,0 0 0,0-1 0,0 1 0,0 0 0,0-1 0,1 1-1,-1 0 1,0 0 0,0 0 0,0 0 0,0 0 0,0 0 0,0 0 0,0 0 0,0 1 0,0-1 0,1 0 0,-1 0 0,0 1 0,0-1 0,0 0 0,0 1 0,1-1 0,-1 1 0,0-1 0,0 1 0,1 0 0,-1-1 0,0 1 0,1 0 0,-1-1 0,1 1 0,-1 0 0,1 0 0,-1-1 0,1 1 0,0 0 0,-1 1 0,0 2 8,0 0-1,0 1 1,0-1 0,0 0-1,1 1 1,0-1 0,0 0-1,0 1 1,1-1-1,-1 0 1,1 1 0,0-1-1,0 0 1,1 0 0,-1 0-1,1 0 1,0 0-1,0 0 1,0 0 0,1 0-1,-1-1 1,1 1-1,0-1 1,4 4 0,-2-3 16,-1-1 0,1 0-1,-1-1 1,1 1 0,0-1 0,0 0 0,0 0 0,0 0 0,1-1 0,-1 0 0,0 0 0,1 0 0,-1-1 0,0 0 0,1 0-1,-1 0 1,1-1 0,-1 1 0,0-1 0,7-2 0,-1-2 19,-1 0-1,1 0 1,-1-2 0,0 1 0,0-1-1,-1 0 1,0-1 0,0 0 0,-1-1-1,0 1 1,-1-2 0,1 1 0,-2-1-1,1 0 1,-2 0 0,1-1-1,4-12 1,-10 23-36,-1 0 1,1 0-1,0 0 0,0 0 0,0 0 0,-1 0 0,1 0 1,0 0-1,0 0 0,0 0 0,-1 0 0,1 0 0,0 0 0,0 0 1,0 0-1,-1 0 0,1 0 0,0 0 0,0 0 0,-1 0 1,1 0-1,0 0 0,0 0 0,0 0 0,0 0 0,-1-1 1,1 1-1,0 0 0,0 0 0,0 0 0,0 0 0,-1 0 1,1-1-1,0 1 0,0 0 0,0 0 0,0 0 0,0 0 0,0-1 1,0 1-1,0 0 0,-1 0 0,1 0 0,0-1 0,0 1 1,0 0-1,0 0 0,0 0 0,0-1 0,0 1 0,0 0 1,0 0-1,0-1 0,-13 16-93,5-5 118,1 1 0,1 0 0,0 1 0,-5 13 0,9-20 16,0 0 0,0 0 0,1 0 0,0 0 0,0 0 1,0 1-1,1-1 0,0 0 0,0 0 0,0 0 0,1 0 0,-1 1 0,3 5 1,-2-9-28,0 0 0,0-1 0,0 1 0,1 0 0,-1-1 0,0 1 0,1-1 0,0 1 0,-1-1 1,1 0-1,0 0 0,-1 0 0,1 0 0,0 0 0,0 0 0,0 0 0,0 0 0,0-1 1,0 1-1,0-1 0,0 0 0,0 1 0,1-1 0,-1 0 0,0 0 0,0-1 0,0 1 0,0 0 1,0-1-1,0 1 0,4-2 0,1 0 5,0 1 1,0-1 0,0-1-1,0 0 1,0 0 0,0 0-1,10-8 1,-9 5-35,-1-1 1,0 0-1,0 0 0,0-1 1,-1 0-1,0 0 0,-1-1 0,0 1 1,0-1-1,-1 0 0,0-1 1,0 1-1,-1-1 0,-1 1 1,3-17-1,-22 64-285,14-26 377,1 1 1,0-1 0,1 0 0,0 17-1,1-26-187,0-1-1,0 1 0,1 0 1,-1 0-1,1-1 1,0 1-1,0 0 0,0 0 1,0-1-1,3 5 0,-3-6-132,0 1 0,0-1 0,0 0 0,0 0 0,0 0-1,0-1 1,1 1 0,-1 0 0,0 0 0,1-1 0,-1 1 0,0-1-1,1 1 1,-1-1 0,0 1 0,1-1 0,-1 0 0,1 0-1,-1 0 1,1 1 0,-1-2 0,2 1 0,13-4-5006,-3-12-3358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5.175"/>
    </inkml:context>
    <inkml:brush xml:id="br0">
      <inkml:brushProperty name="width" value="0.025" units="cm"/>
      <inkml:brushProperty name="height" value="0.025" units="cm"/>
    </inkml:brush>
  </inkml:definitions>
  <inkml:trace contextRef="#ctx0" brushRef="#br0">11 90 15471,'0'0'3715,"-11"-63"-320,11 45-1761,0 10 96,0 11-1827,0 12-383,0 1-2691,0-3-5445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6.542"/>
    </inkml:context>
    <inkml:brush xml:id="br0">
      <inkml:brushProperty name="width" value="0.025" units="cm"/>
      <inkml:brushProperty name="height" value="0.025" units="cm"/>
    </inkml:brush>
  </inkml:definitions>
  <inkml:trace contextRef="#ctx0" brushRef="#br0">126 95 3812,'0'0'14792,"-9"-2"-12993,4 1-1744,1 1 0,0 0-1,0-1 1,-1 1 0,1 1-1,0-1 1,0 1-1,0 0 1,0 0 0,-1 0-1,1 0 1,1 1 0,-1-1-1,0 1 1,0 0 0,0 0-1,1 1 1,-1-1-1,1 1 1,0 0 0,0-1-1,0 2 1,0-1 0,0 0-1,1 0 1,0 1 0,-1 0-1,1-1 1,0 1 0,1 0-1,-1 0 1,1 0-1,-2 4 1,3-7-54,0-1 0,-1 1 0,1 0 1,-1-1-1,1 1 0,0 0 0,0-1 0,-1 1 0,1 0 0,0-1 0,0 1 0,0 0 1,0 0-1,0-1 0,0 1 0,0 0 0,0 0 0,0-1 0,0 1 0,0 0 0,0 0 1,0-1-1,1 1 0,-1 0 0,0-1 0,1 1 0,-1 0 0,0-1 0,1 1 0,-1-1 1,1 1-1,-1 0 0,1-1 0,-1 1 0,1-1 0,-1 1 0,1-1 0,0 0 0,-1 1 1,1-1-1,0 0 0,-1 1 0,1-1 0,0 0 0,-1 0 0,1 1 0,0-1 0,0 0 1,-1 0-1,1 0 0,0 0 0,0 0 0,-1 0 0,1 0 0,0 0 0,0-1 1,-1 1-1,1 0 0,0 0 0,-1 0 0,1-1 0,0 1 0,1-1 0,4-2 17,0 1-1,0-1 0,-1 0 0,1 0 1,-1-1-1,6-4 0,-4 1 4,-1 0-1,0 0 0,0 0 1,-1-1-1,7-13 0,13-18-275,-28 73-1336,-14 57 2174,4 2 0,4-1 1,6 166-1,3-250-564,1 0-1,-1 0 1,-1 0 0,0 0-1,-2 14 1,2-21 26,1 1 1,0-1-1,-1 1 1,1-1-1,-1 0 0,0 1 1,1-1-1,-1 0 0,0 1 1,0-1-1,0 0 0,0 0 1,0 0-1,0 0 1,0 0-1,0 0 0,0 0 1,0 0-1,-1 0 0,1-1 1,0 1-1,-1 0 1,1-1-1,-1 1 0,1-1 1,0 0-1,-1 1 0,1-1 1,-1 0-1,1 0 1,-1 0-1,1 0 0,-1 0 1,1 0-1,-1 0 0,1-1 1,-3 0-1,2 1 8,1-1-1,0 0 1,-1 0-1,1 0 1,-1 0-1,1 0 1,0-1-1,0 1 0,0 0 1,0 0-1,0-1 1,0 1-1,0-1 1,0 1-1,0-1 1,0 1-1,1-1 1,-1 0-1,1 1 1,-1-1-1,1-2 1,-7-40 103,7 43-143,0-11-9,0 0-1,1 0 1,1 0-1,-1 0 0,2 0 1,0 1-1,0-1 1,1 1-1,0-1 1,1 1-1,12-19 1,9-10-153,53-63-1,-23 32-394,-50 63 464,19-26-199,28-50-1,-48 73 238,1-1 1,-1 1-1,-1-1 0,0 0 0,-1 0 1,0 0-1,-1 0 0,0-1 0,0-13 0,-2 25 32,0 0-1,0 1 0,0-1 0,0 0 1,0 1-1,0-1 0,-1 0 0,1 0 1,0 1-1,0-1 0,-1 0 0,1 1 1,0-1-1,-1 1 0,1-1 0,0 0 0,-1 1 1,1-1-1,-1 1 0,1-1 0,-1 1 1,1-1-1,-1 1 0,0 0 0,1-1 1,-1 1-1,1-1 0,-1 1 0,0 0 1,-1-1-1,-26 3-110,21-1 113,0 2-1,0-1 0,0 1 0,0 0 0,-10 7 0,9-4 28,0 1 0,0 1 0,1-1 0,0 1 0,1 1 0,-8 12 0,11-17 9,0 1 0,1 0 0,0 0 1,0 0-1,0 0 0,0 0 0,1 1 0,0-1 0,0 0 1,1 1-1,-1-1 0,1 0 0,0 1 0,2 6 0,-2-11-21,0 0-1,1 1 0,-1-1 0,1 1 0,0-1 0,-1 0 0,1 1 0,0-1 0,0 0 1,0 0-1,0 0 0,0 0 0,0 0 0,0 0 0,0 0 0,1 0 0,-1 0 0,0 0 1,0 0-1,3 0 0,38 9 113,-23-10-66,0 0-1,26-4 1,36-14 0,-64 13-57,1 0 0,-1 2-1,1 0 1,21-1 0,-38 4 24,0 0 0,0 0 0,0 1-1,-1-1 1,1 0 0,0 1 0,0-1 0,0 0-1,-1 1 1,1-1 0,0 1 0,-1-1 0,1 1-1,0 0 1,-1-1 0,1 1 0,-1 0 0,1-1-1,-1 1 1,1 0 0,-1 0 0,1-1 0,-1 1-1,0 0 1,1 0 0,-1 0 0,0 0 0,0-1-1,1 1 1,-1 0 0,0 0 0,0 0 0,0 0-1,0 0 1,0 0 0,-1-1 0,1 1 0,0 0-1,-1 1 1,1 2 48,0-4-20,1-18 560,9-109 44,11 154-2596,-15-20 1871,0-1 0,1 0 0,-1 0 0,1 0 0,0-1-1,1 0 1,-1 0 0,1-1 0,0 0 0,0 0 0,1-1 0,-1 0-1,0 0 1,1-1 0,0 0 0,12 0 0,1 1-159,1-2 1,-1-1 0,0 0-1,0-2 1,33-6 0,-43 6 212,-1-2 1,1 1 0,-1-2-1,0 1 1,0-2 0,-1 1-1,11-8 1,-17 10 73,0 1 0,0-1 0,0 0 0,-1 0 0,1-1 1,-1 1-1,0-1 0,0 1 0,0-1 0,0 0 0,-1 0 0,1 0 0,-1-1 0,0 1 1,-1-1-1,1 1 0,-1-1 0,0 1 0,2-10 0,-4 13-57,1 1 0,0 0 0,0-1 0,0 1 0,0 0 0,-1 0 0,1-1 0,0 1 0,0 0 0,0 0-1,-1-1 1,1 1 0,0 0 0,0 0 0,-1 0 0,1 0 0,0-1 0,-1 1 0,1 0 0,0 0 0,-1 0 0,1 0 0,0 0 0,-1 0 0,1 0 0,0 0 0,0 0-1,-1 0 1,1 0 0,0 0 0,-1 0 0,1 0 0,0 0 0,-1 0 0,1 0 0,0 0 0,-1 1 0,1-1 0,0 0 0,0 0 0,-1 0 0,1 0 0,0 1 0,0-1 0,-1 0-1,1 0 1,0 0 0,0 1 0,0-1 0,-1 0 0,1 1 0,0-1 0,0 1 0,-16 13-84,12-8 96,1 0 1,0 0 0,1 0-1,-1 1 1,1 0 0,1-1-1,-1 1 1,1 0 0,0 0-1,1 0 1,-1-1 0,1 1-1,1 0 1,0 7 0,3-10 33,-1 0 0,1-1 0,0 1 0,0-1 1,0 0-1,0 0 0,8 3 0,12 10-29,-16-9-30,-1 1 1,0-1-1,0 2 0,-1-1 1,0 1-1,-1-1 0,0 1 0,0 1 1,-1-1-1,0 1 0,-1 0 1,4 15-1,-4-4 86,0 0 0,-1-1 0,-1 1 0,-1 0 0,-3 27 0,1-37 197,0-1 0,0 0 1,-1 0-1,0 0 0,-1 0 0,0 0 1,-1-1-1,-11 17 0,14-22-128,0 0-1,-1 0 0,0 0 1,0-1-1,0 0 1,0 1-1,-1-1 1,1 0-1,-1 0 1,0-1-1,0 1 0,0-1 1,0 0-1,0 0 1,-1 0-1,1-1 1,0 0-1,-1 1 1,1-1-1,-1-1 0,0 1 1,-5-1-1,8 0-108,0-1-1,0 0 1,-1 0-1,1 0 1,0 0-1,0 0 1,0 0-1,0 0 1,0-1-1,0 1 1,1-1-1,-1 0 1,0 1-1,1-1 1,-1 0-1,1 0 1,0 0 0,0 0-1,-1 0 1,1 0-1,0-1 1,1 1-1,-2-4 1,-15-62 44,15 56-61,-4-20-702,1 1-1,2 0 0,1-1 1,2 0-1,4-43 1,-4 72 360,1-1 1,0 0-1,0 1 1,0-1-1,1 1 1,-1 0 0,1-1-1,0 1 1,0 0-1,0 0 1,0 0-1,1 0 1,-1 1-1,1-1 1,0 1 0,-1-1-1,8-3 1,35-16-8962,-11 11-1612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6.925"/>
    </inkml:context>
    <inkml:brush xml:id="br0">
      <inkml:brushProperty name="width" value="0.025" units="cm"/>
      <inkml:brushProperty name="height" value="0.025" units="cm"/>
    </inkml:brush>
  </inkml:definitions>
  <inkml:trace contextRef="#ctx0" brushRef="#br0">158 85 12908,'0'-11'2440,"1"6"-1348,-1 0 0,0 0 0,0 0 1,-1 0-1,0 0 0,1 0 0,-2 0 0,-1-7 0,1 10-1016,1 0-1,0 1 0,-1-1 1,0 0-1,1 1 0,-1 0 1,0-1-1,1 1 0,-1 0 1,0 0-1,0 0 0,0 0 1,0 1-1,0-1 0,0 0 0,0 1 1,0-1-1,0 1 0,0 0 1,-1 0-1,1 0 0,0 0 1,0 0-1,-3 0 0,-1 1-73,-1-1 1,0 1-1,0 1 0,0-1 0,1 1 1,-1 0-1,-11 6 0,16-7-26,0 0-1,0 0 1,0 0 0,0 0 0,0 0-1,0 1 1,0-1 0,0 0-1,0 1 1,1 0 0,-1 0-1,1-1 1,-1 1 0,1 0 0,-1 0-1,1 0 1,0 0 0,0 0-1,0 1 1,1-1 0,-1 0 0,0 0-1,1 1 1,-1-1 0,1 5-1,0-6-44,1 1 0,-1-1 1,1 1-1,0-1 0,0 0 0,0 1 0,-1-1 0,1 0 0,0 0 0,1 0 0,-1 0 0,0 0 0,0 0 0,0 0 0,1 0 0,-1 0 0,0 0 1,1-1-1,-1 1 0,2 0 0,35 13-971,-28-11 687,10 3-411,43 17-1380,-59-22 2076,0 1 0,-1 0 0,1 0 0,-1 0 0,0 0 0,0 0 1,0 1-1,0-1 0,0 1 0,0 0 0,-1 0 0,1 0 0,2 5 0,-4-7 216,-1 0-1,1 1 1,-1-1 0,1 1 0,-1-1 0,0 1 0,1-1 0,-1 1 0,0-1-1,0 1 1,0-1 0,0 1 0,0-1 0,0 1 0,-1-1 0,1 1 0,0-1 0,-1 1-1,1-1 1,-1 0 0,0 1 0,1-1 0,-3 3 0,1-1 71,-1-1 1,1 1-1,-1-1 0,1 0 1,-1 0-1,0 0 0,0 0 1,0 0-1,-1 0 1,-3 1-1,0 0-348,-1-1 0,1 0 0,-1 0-1,0 0 1,1-1 0,-1 0 0,0-1 0,0 1 0,-9-2 0,0-6-4548,5-9-4974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7.536"/>
    </inkml:context>
    <inkml:brush xml:id="br0">
      <inkml:brushProperty name="width" value="0.025" units="cm"/>
      <inkml:brushProperty name="height" value="0.025" units="cm"/>
    </inkml:brush>
  </inkml:definitions>
  <inkml:trace contextRef="#ctx0" brushRef="#br0">40 11 4869,'0'0'15401,"-2"12"-14499,-4 23 63,2 1 0,1-1 1,2 1-1,4 46 0,-2-82-944,-1 0-1,0 0 1,0 0 0,0 1-1,0-1 1,0 0 0,1 0-1,-1 0 1,0 0 0,0 1-1,0-1 1,1 0 0,-1 0-1,0 0 1,0 0 0,1 0-1,-1 0 1,0 0 0,0 0-1,1 0 1,-1 0 0,0 0-1,0 0 1,0 0 0,1 0-1,-1 0 1,0 0 0,0 0-1,1 0 1,-1 0 0,0 0-1,0 0 1,1 0 0,-1 0-1,0 0 1,0 0 0,0-1-1,1 1 1,-1 0 0,0 0-1,0 0 1,0 0 0,1-1-1,-1 1 1,0 0 0,0-1-1,10-7 626,-5-1-614,-1 0 1,0 0-1,-1 0 0,0 0 0,0 0 0,-1-1 0,0 0 0,-1 1 0,0-1 0,-1 0 0,0 1 0,0-1 0,-1 0 0,0 1 0,-1-1 0,0 1 0,0-1 0,-1 1 0,-1 0 0,1 0 0,-7-12 0,9 20-57,0-1 0,0 1-1,0 0 1,1 0 0,-1-1 0,-1 1 0,1 0-1,0 0 1,0 0 0,0 0 0,-1 0 0,1 0-1,0 0 1,-1 0 0,1 1 0,-1-1-1,1 1 1,-1-1 0,-2 0 0,4 1-8,-1 0 0,0 1 1,0-1-1,0 0 0,0 1 1,1-1-1,-1 1 0,0-1 1,1 1-1,-1-1 0,0 1 1,1-1-1,-1 1 0,0-1 1,1 1-1,-1 0 0,1 0 1,-1-1-1,1 1 0,0 0 1,-1 0-1,1-1 0,0 1 1,-1 0-1,1 1 0,-1 2-24,0-1-1,0 1 0,0 0 0,1 0 0,0 0 0,0-1 0,0 1 1,0 0-1,0 0 0,1 0 0,0-1 0,0 1 0,0 0 0,0-1 0,3 6 1,-2-5-18,1-1 0,-1 0 0,1 0 0,0 0 0,0 0 0,0-1 0,0 1 0,1-1 0,-1 0 0,0 1 1,1-2-1,0 1 0,0 0 0,-1-1 0,1 0 0,0 1 0,6 0 0,7 0-921,0-1 0,34 0 0,-28-2-214,16-1-2303,-7-8-2994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0.286"/>
    </inkml:context>
    <inkml:brush xml:id="br0">
      <inkml:brushProperty name="width" value="0.05" units="cm"/>
      <inkml:brushProperty name="height" value="0.05" units="cm"/>
    </inkml:brush>
  </inkml:definitions>
  <inkml:trace contextRef="#ctx0" brushRef="#br0">142 83 17300,'5'-2'4644,"-14"-2"-1374,5 3-3209,-2 0 8,1 0 1,-1 0 0,0 0-1,0 1 1,0 0 0,0 1 0,1-1-1,-1 1 1,0 0 0,0 0-1,1 1 1,-1 0 0,1 0-1,-1 0 1,1 1 0,0-1-1,0 1 1,0 0 0,0 1-1,1-1 1,-1 1 0,1 0-1,-5 5 1,9-8-70,0-1 0,0 0 0,0 0 0,0 0 0,0 1 0,0-1 0,0 0 0,0 0 0,-1 0 0,1 1 0,0-1 0,0 0 0,0 0 0,0 0 1,0 1-1,0-1 0,0 0 0,0 0 0,0 1 0,0-1 0,0 0 0,0 0 0,1 0 0,-1 1 0,0-1 0,0 0 0,0 0 0,0 0 0,0 1 0,0-1 0,0 0 0,1 0 0,-1 0 0,0 0 0,0 0 0,0 1 0,0-1 0,1 0 0,-1 0 0,0 0 0,0 0 0,0 0 0,1 0 0,-1 0 0,0 1 0,0-1 0,0 0 0,1 0 0,-1 0 0,0 0 0,0 0 1,0 0-1,1 0 0,-1 0 0,0 0 0,0 0 0,0 0 0,1-1 0,-1 1 0,0 0 0,16-2 7,-1-5 9,0 0-1,-1-1 0,1 0 0,-1-1 0,-1-1 0,0 0 0,0-1 0,14-16 0,-26 32-13,-4 11-6,-5 18-16,0-4 7,1 1 0,2 0 1,1 1-1,1-1 0,3 39 1,0-57 9,-1 0 0,-3 20 0,4-30 7,-1-1-1,1 1 0,-1-1 1,1 1-1,-1-1 1,0 1-1,0-1 0,0 0 1,-1 1-1,1-1 1,-1 0-1,1 0 0,-1 0 1,1 0-1,-1 0 0,0 0 1,0 0-1,0-1 1,0 1-1,-3 1 0,4-3 3,-1 0-1,0 1 0,1-1 0,-1 0 0,1 0 0,-1-1 0,0 1 0,1 0 0,-1 0 0,1-1 0,-1 1 1,1-1-1,-1 1 0,1-1 0,-1 0 0,1 1 0,-1-1 0,1 0 0,0 0 0,-1 0 0,1 0 0,0 0 1,0 0-1,0-1 0,0 1 0,0 0 0,0 0 0,0-1 0,0 1 0,0-3 0,-3-3 13,0 0 0,1 0-1,0 0 1,0 0 0,-1-9 0,3 12-20,0 0 0,0 0 1,1 0-1,-1 0 0,1 0 1,0 0-1,0-1 1,1 1-1,0 0 0,-1 0 1,1 0-1,0 0 0,1 0 1,-1 0-1,4-6 1,-2 6-9,0-1 1,0 1-1,1 0 1,0 0-1,-1 1 1,1-1-1,1 1 1,-1 0-1,0 0 1,1 0-1,0 1 1,5-3-1,53-21-117,-31 14 55,40-22 1,-64 30 70,0-1 0,0 0-1,0-1 1,-1 0 0,0 0 0,0 0-1,-1-1 1,1 0 0,8-13-1,-13 16 13,0 0-1,0 0 0,-1 0 1,1 0-1,-1-1 0,0 1 1,0 0-1,0-1 0,-1 1 1,1-9-1,-1 12-6,0 0 0,0 0 0,-1 0 1,1 0-1,0 0 0,0 0 0,-1 0 0,1 0 0,0 0 1,-1 0-1,1 0 0,-1 0 0,1 0 0,-1 0 0,0 0 1,1 1-1,-1-1 0,0 0 0,-1-1 0,1 2-2,-1-1-1,1 1 1,0-1-1,-1 1 1,1 0-1,-1 0 1,1 0-1,0 0 1,-1 0-1,1 0 1,-1 0-1,1 0 1,-1 0-1,1 0 1,0 1-1,-1-1 1,1 1-1,0-1 1,-2 2-1,-4 1-6,0 1 1,0 0-1,1 0 0,-1 1 1,1 0-1,0 0 0,0 1 0,-7 9 1,9-11-4,0 1-1,1-1 1,-1 1 0,1 0 0,0 0 0,1 0 0,-1 0 0,1 1 0,0-1-1,1 1 1,-1 0 0,0 6 0,2-10-31,0 0-1,0-1 1,0 1-1,0 0 1,1 0 0,-1-1-1,1 1 1,-1 0-1,1-1 1,0 1-1,-1-1 1,1 1 0,0-1-1,0 1 1,0-1-1,0 1 1,0-1 0,1 0-1,-1 0 1,0 0-1,0 1 1,1-1-1,-1-1 1,1 1 0,-1 0-1,1 0 1,-1 0-1,1-1 1,0 1-1,2 0 1,6 1-266,-1 0 0,1-1 1,0 0-1,12 0 0,-14-1 349,36 1-484,2-3-116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8.719"/>
    </inkml:context>
    <inkml:brush xml:id="br0">
      <inkml:brushProperty name="width" value="0.025" units="cm"/>
      <inkml:brushProperty name="height" value="0.025" units="cm"/>
    </inkml:brush>
  </inkml:definitions>
  <inkml:trace contextRef="#ctx0" brushRef="#br0">160 265 8552,'0'0'9091,"-8"-4"-6688,3 1-2218,0 0 1,0 1 0,0-1 0,-1 1 0,1 1-1,0-1 1,-9-1 0,12 3-130,-1 0-1,0 0 0,0 0 1,1 1-1,-1-1 1,0 1-1,1 0 1,-1-1-1,1 1 1,-1 0-1,1 1 1,-1-1-1,1 0 1,0 1-1,0-1 0,-1 1 1,1 0-1,0-1 1,1 1-1,-1 0 1,-3 5-1,-2 2 79,0 1 0,0 0 0,2 0 0,-6 12 0,9-19-105,1 0 0,-1 1 0,1-1 0,0 1 0,0-1 0,0 1 0,1 0 0,-1-1 0,1 1 0,0 0 1,0 0-1,0-1 0,1 1 0,-1 0 0,1-1 0,2 7 0,-2-8-22,0-1 0,0 0 1,0 0-1,0 0 0,0 0 1,1 0-1,-1 0 0,0 0 0,1 0 1,-1 0-1,1 0 0,-1-1 0,1 1 1,-1-1-1,1 1 0,-1-1 0,1 0 1,0 1-1,-1-1 0,4 0 0,36-1 150,-37 1-140,7-2 4,1 0 1,-1-1-1,0 0 1,-1 0 0,1-1-1,-1-1 1,1 0-1,-1 0 1,-1-1 0,1 0-1,-1-1 1,0 0-1,-1 0 1,1-1 0,-2 0-1,1-1 1,-1 0-1,0 0 1,-1 0 0,0-1-1,8-16 1,-31 97-618,15-59 450,0 0 1,0 0 0,1 0 0,1 0 0,0 1 0,3 17 0,-3-29 68,1 1 0,0 0 1,0 0-1,1 0 1,-1-1-1,0 1 1,0-1-1,1 1 0,-1-1 1,1 1-1,0-1 1,-1 0-1,1 0 1,0 0-1,0 0 0,-1 0 1,1 0-1,0 0 1,0-1-1,0 1 0,0-1 1,0 1-1,0-1 1,0 0-1,0 0 1,0 0-1,0 0 0,0 0 1,1 0-1,-1 0 1,0-1-1,0 1 1,0-1-1,2 0 0,4-1-192,1 0-1,-1-1 0,0 0 0,0 0 0,0-1 0,14-8 0,-6 0-200,-1-1 0,0-1-1,-1 0 1,-1 0 0,0-2 0,-1 0 0,12-20 0,-13 16 945,0-1 1,-1-1-1,-2 0 0,0 0 1,-1 0-1,-1-1 1,-2 0-1,0 0 0,1-38 1,-4 59-446,-1-1 1,0 1 0,0 0-1,0 0 1,-1 0 0,1-1-1,0 1 1,-1 0-1,0 0 1,1 0 0,-1 0-1,0 0 1,0 0 0,-1-2-1,-9 2 365,-6 17-166,6 0-141,1 0-1,1 1 0,0 0 1,1 0-1,1 1 0,1 0 1,-8 28-1,8-15 542,0 1-1,2-1 1,-1 53 0,12-42-377,-7-40-241,0 0 1,0 0-1,1-1 0,-1 1 1,0 0-1,0 0 0,1-1 1,-1 1-1,0 0 0,1-1 1,-1 1-1,1 0 1,-1-1-1,1 1 0,0 0 1,-1-1-1,1 1 0,-1-1 1,1 1-1,0-1 0,-1 0 1,1 1-1,0-1 0,0 0 1,-1 1-1,1-1 0,0 0 1,0 0-1,0 1 1,-1-1-1,1 0 0,0 0 1,0 0-1,0 0 0,-1 0 1,1 0-1,0-1 0,0 1 1,0 0-1,-1 0 0,1-1 1,0 1-1,0 0 1,-1-1-1,2 0 0,1-1 37,-1 0 0,0 0 0,-1 0 0,1 0 0,0-1 0,-1 1 1,1 0-1,-1-1 0,0 0 0,0 1 0,0-1 0,0 0 0,0 1 0,0-1 0,-1 0 0,0 0 0,1-3 0,1-50 422,-3 51-450,1 0 1,-1 1 0,0-1-1,0 1 1,0 0-1,-1-1 1,-3-6 0,5 10-28,-1 0-1,0-1 1,1 1 0,-1 0 0,0-1 0,0 1 0,0 0 0,0 0 0,0 0 0,0 0 0,0 0 0,0 0-1,-1 0 1,1 0 0,0 0 0,-1 1 0,1-1 0,0 0 0,-1 1 0,1-1 0,-1 1 0,1 0 0,-1-1-1,1 1 1,-1 0 0,-1 0 0,2 1 1,0-1-1,1 1 1,-1 0-1,0 0 1,0-1-1,1 1 1,-1 0 0,1 0-1,-1 0 1,1 0-1,-1 0 1,1 0-1,-1 0 1,1 0-1,0 0 1,0 0-1,-1 0 1,1 0-1,0 0 1,0 0 0,0 0-1,0 0 1,0 0-1,1 2 1,1 28-84,-2-28 84,1 0-1,-1 0 0,1-1 1,0 1-1,0 0 1,0 0-1,0-1 0,1 1 1,-1-1-1,1 1 0,0-1 1,-1 0-1,1 0 1,0 0-1,0 0 0,1 0 1,3 3-1,-1-2-22,0 0 0,1 0 0,-1-1 0,1 0 0,0 0 0,-1 0 0,1 0 0,8 0 0,-3-1-8,0 0-1,1 0 1,-1-1 0,0-1 0,0 0-1,0-1 1,0 0 0,0 0 0,11-4 0,-13 2 49,-1-1 0,1 1 0,-1-1-1,0-1 1,-1 1 0,1-1 0,12-13 0,-17 16 5,0-1-1,0 1 0,0-1 1,-1 0-1,1 0 0,-1 0 1,0 0-1,0 0 0,0 0 1,-1 0-1,1-1 0,-1 1 0,0-1 1,-1 1-1,1-1 0,-1 1 1,1-1-1,-2-6 0,1 10-10,0 1-1,0-1 1,-1 0-1,1 1 1,0-1-1,0 1 1,-1-1-1,1 0 1,0 1-1,-1-1 1,1 1-1,-1-1 1,1 1-1,-1-1 1,1 1-1,-1-1 1,1 1-1,-1 0 1,1-1-1,-1 1 0,1 0 1,-1-1-1,0 1 1,1 0-1,-1 0 1,0 0-1,1 0 1,-1-1-1,0 1 1,1 0-1,-1 0 1,0 0-1,1 0 1,-1 0-1,0 1 1,1-1-1,-1 0 1,0 0-1,1 0 1,-1 0-1,-1 1 1,-25 15 169,19-7-64,1 1 1,0-1-1,0 1 1,-8 19-1,13-25-57,0 0 0,0 0 0,1 0 1,-1 0-1,1 0 0,0 0 0,1 0 0,-1 0 1,1 0-1,-1 0 0,1 1 0,1-1 0,-1 0 0,0 0 1,1 0-1,0 0 0,1 5 0,0-7-31,-1-1 0,1 1 0,-1-1 0,1 0 0,0 1 0,-1-1 0,1 0 0,0 0 0,0 0 0,0 0 0,0 0 0,0-1 0,0 1 0,0-1 0,0 1 0,0-1 0,0 0 0,0 1 1,0-1-1,3-1 0,45-2 182,-35-2-183,0 1 0,-1-2 0,26-13 1,-29 12-109,0 2 1,1-1 0,-1 2 0,1-1 0,0 2 0,1 0-1,13-2 1,-26 5 82,1 0 0,-1 0 0,1 0-1,0 0 1,-1 0 0,1 0 0,-1 0 0,1 0 0,-1 0-1,1 0 1,-1 1 0,1-1 0,-1 0 0,1 0-1,-1 1 1,1-1 0,-1 0 0,1 1 0,-1-1 0,1 1-1,-1-1 1,0 0 0,1 1 0,-1-1 0,0 1-1,1-1 1,-1 1 0,0-1 0,0 1 0,1-1 0,-1 1-1,0 0 1,0-1 0,0 2 0,1 27 42,-1-26-25,-1-1 0,1 0-1,0 1 1,0-1 0,0 1 0,0-1-1,0 1 1,0-1 0,1 0 0,-1 1-1,1-1 1,0 0 0,-1 1 0,1-1-1,0 0 1,1 0 0,-1 0 0,0 0-1,3 4 1,0-5 12,0 1 0,0-1 0,0 1 0,0-1 0,0 0 0,1-1 0,-1 1 0,0-1 0,1 0 0,-1 0-1,0 0 1,0-1 0,8-1 0,58-17 132,-47 11-161,-6 3-28,0-2-93,1 2 0,1 1 0,-1 0 0,36-3 0,-54 7 116,1 0 1,-1 1-1,0-1 1,1 0-1,-1 0 1,0 0 0,1 0-1,-1 0 1,0 0-1,1 0 1,-1 0-1,0 1 1,1-1 0,-1 0-1,0 0 1,0 0-1,1 1 1,-1-1 0,0 0-1,0 0 1,1 1-1,-1-1 1,0 0-1,0 0 1,0 1 0,0-1-1,0 0 1,1 1-1,-1-1 1,0 0-1,0 1 1,0-1 0,0 0-1,0 1 1,0-1-1,0 1 1,-3 18-55,-11 15-49,14-34 105,-4 11-275,0 1-1633,-1-5-4705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01.965"/>
    </inkml:context>
    <inkml:brush xml:id="br0">
      <inkml:brushProperty name="width" value="0.025" units="cm"/>
      <inkml:brushProperty name="height" value="0.025" units="cm"/>
    </inkml:brush>
  </inkml:definitions>
  <inkml:trace contextRef="#ctx0" brushRef="#br0">382 579 2947,'-7'10'2733,"-200"301"-1471,125-169 1966,69-117-2636,1 0 0,2 1 0,0 0 1,2 0-1,-7 37 0,8-16-460,2 0 1,1 62-1,4 24-110,-2 107 39,42 341 0,58 472 2384,-74-798-925,12-2-1,108 401 1,-98-510-1222,104 224-1,-47-130-214,-81-184-73,2 0 0,43 69 0,-57-107-11,0-1 0,1 0 0,1-1-1,0 0 1,1-1 0,1 0 0,0-1 0,0-1 0,1 0-1,1-1 1,30 15 0,-42-23-1,1 0 1,0 0-1,0-1 0,0 0 0,0 0 0,0 0 1,0 0-1,0-1 0,1 0 0,-1 0 0,0-1 1,0 1-1,0-1 0,0 0 0,0 0 0,0-1 1,0 1-1,0-1 0,0 0 0,-1-1 1,1 1-1,-1-1 0,1 0 0,-1 0 0,0 0 1,0 0-1,-1-1 0,1 0 0,-1 0 0,6-7 1,5-11 42,0-1 1,-1 0 0,-1-1 0,15-43 0,-23 55-30,50-143 68,51-236 0,-4-172-75,-68 281-99,-12-2-1,-30-518 1,-10 570 93,-11 1 0,-10 1 0,-10 3 0,-85-236 0,-317-749 257,434 1167-194,-3 0 0,-2 1 0,-2 2 0,-1 0 0,-34-39 0,45 64-347,0 2-1,-1-1 0,-1 2 0,0 0 1,-30-17-1,30 22-480,0 0 0,0 2 0,-1 0 1,0 1-1,0 0 0,0 2 0,-25-4 1,-55 1-6469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11.221"/>
    </inkml:context>
    <inkml:brush xml:id="br0">
      <inkml:brushProperty name="width" value="0.025" units="cm"/>
      <inkml:brushProperty name="height" value="0.025" units="cm"/>
    </inkml:brush>
  </inkml:definitions>
  <inkml:trace contextRef="#ctx0" brushRef="#br0">129 210 6342,'0'0'4345,"9"0"-4216,63-3 933,-1-2 1,80-18-1,150-43-274,-121 24-781,-85 20 10,151-27-488,-765 148-726,-15 3 2015,527-101-804,-30 4 329,-43 1 0,114-23 340,74-16-614,127-23 0,118-3-735,-224 39-397,29-1 380,-206 24 1177,0 3 0,-92 23 0,56-10-300,-574 134 1327,642-149-1604,5 0-395,-1-1 0,0 0 0,0-1 0,0-1-1,-20 1 1,23-6-5346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21.086"/>
    </inkml:context>
    <inkml:brush xml:id="br0">
      <inkml:brushProperty name="width" value="0.025" units="cm"/>
      <inkml:brushProperty name="height" value="0.025" units="cm"/>
    </inkml:brush>
  </inkml:definitions>
  <inkml:trace contextRef="#ctx0" brushRef="#br0">636 135 737,'0'0'1089,"9"-2"-438,33-9-165,-1-2 0,70-31-1,-110 44-371,0-1 1,0 1-1,0-1 0,0 1 0,0 0 0,0-1 0,0 0 0,0 1 0,-1-1 0,1 1 0,0-1 0,0 0 0,-1 0 0,1 1 0,0-1 0,-1 0 0,1 0 0,-1 0 0,1 0 1,-1 0-1,1 0 0,-1 0 0,0 0 0,0 0 0,1 0 0,-1 0 0,0 0 0,0 0 0,0 0 0,0 0 0,0 0 0,0 0 0,0 0 0,0 0 0,-1 0 0,1 0 0,0 0 1,-1 0-1,1 0 0,0 0 0,-1 0 0,1 0 0,-1 1 0,-1-2 0,0-1-38,0 1-1,0 0 1,0 0 0,-1 1-1,1-1 1,-1 0 0,1 1 0,-1-1-1,0 1 1,0 0 0,0 0-1,1 0 1,-7-1 0,-21 0 34,0 1 0,0 1 0,0 1 0,1 2 0,-1 1 0,1 2 0,-1 0 0,1 2 1,1 1-1,0 2 0,-40 20 0,29-11-52,1 2 1,1 2-1,1 2 1,2 1-1,0 1 0,2 2 1,-34 39-1,54-53 63,-1 0 0,2 1 0,0 1-1,1-1 1,1 2 0,1-1 0,-8 26 0,13-36-98,0 1 1,1-1-1,1 1 1,-1-1-1,1 1 0,1 0 1,0-1-1,0 1 1,0 0-1,1-1 1,1 1-1,-1-1 1,2 1-1,-1-1 1,1 0-1,0 0 1,0 0-1,1 0 1,7 10-1,1-4-82,0-1 0,2 0 0,-1 0 0,2-2 0,-1 1 0,2-2 0,-1 0 0,1-1-1,1-1 1,0 0 0,0-1 0,34 9 0,-7-5-132,1-2 0,1-2-1,-1-2 1,50 0 0,-60-6 372,0-1 1,-1-1 0,1-2-1,-1-1 1,0-2-1,-1-2 1,0 0-1,-1-3 1,0 0-1,0-2 1,-2-2-1,0 0 1,-1-2-1,-1-2 1,0 0-1,-2-2 1,27-29-1,-44 41-8,1 0-1,-2-1 1,0 0-1,0 0 1,-1-1-1,-1 1 1,0-2-1,-1 1 1,0-1 0,4-20-1,-8 27-152,0 0-1,0 0 0,-1 1 1,0-1-1,0 0 1,0 0-1,-1 0 1,0 1-1,0-1 1,-1 0-1,0 1 1,0-1-1,-1 1 0,0 0 1,0 0-1,0 0 1,0 0-1,-1 0 1,0 1-1,-1-1 1,1 1-1,-1 0 1,-10-8-1,1 3-180,0 0 1,-1 2-1,-1-1 1,0 2-1,0 0 0,0 1 1,-1 0-1,-21-4 1,-18 0-1426,-69-3 0,30 3-1543,19-1-1323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50.897"/>
    </inkml:context>
    <inkml:brush xml:id="br0">
      <inkml:brushProperty name="width" value="0.025" units="cm"/>
      <inkml:brushProperty name="height" value="0.025" units="cm"/>
    </inkml:brush>
  </inkml:definitions>
  <inkml:trace contextRef="#ctx0" brushRef="#br0">426 1 5093,'-22'0'567,"0"1"1,-1 1 0,1 0-1,0 2 1,-30 9 0,39-8-530,1 0-1,0 0 1,0 1 0,0 1 0,1 0 0,0 0 0,0 1 0,1 1-1,0 0 1,-12 15 0,7-6 90,1 2 0,0 0 0,2 0 0,1 2 0,0-1 0,2 1-1,0 1 1,1-1 0,2 1 0,0 1 0,2-1 0,0 1 0,2 0 0,0 42 0,3-38-104,1 1 1,2-1-1,0 0 1,2 0-1,1 0 1,1-1-1,1 0 1,2-1-1,1 0 0,1 0 1,0-1-1,19 23 1,-7-17-372,1 0 0,2-2 1,1-2-1,1 0 0,1-2 0,1-2 1,1 0-1,2-2 0,0-2 0,1-1 1,0-2-1,1-2 0,1-1 0,1-1 1,44 6-1,-51-13 518,1-2 0,-1 0 0,0-3 0,1 0 0,-1-2 0,1-2 0,-1-1 0,42-11 0,-48 7 219,0 0 0,-1-1-1,0-2 1,-1 0 0,0-2-1,-1-1 1,-1 0 0,0-2-1,-1-1 1,30-32-1,-31 27-2,-1 0 0,-2-1 0,0-1-1,-2-1 1,-1 0 0,21-55-1,-28 62-284,-1 0-1,-1 0 1,0-1-1,-2 0 0,0 0 1,-2 0-1,0 0 1,-1 0-1,-1 0 0,0 0 1,-7-25-1,6 36-172,-1 0-1,0 1 0,0 0 1,-1 0-1,0 0 1,-1 0-1,1 1 0,-1-1 1,-1 1-1,1 0 1,-1 1-1,-1-1 0,1 1 1,-1 1-1,-8-6 1,4 4-498,0 1 1,-1 0 0,1 1 0,-1 0 0,0 1-1,0 0 1,-1 1 0,1 0 0,-26-1-1,-43 2-5426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06.992"/>
    </inkml:context>
    <inkml:brush xml:id="br0">
      <inkml:brushProperty name="width" value="0.025" units="cm"/>
      <inkml:brushProperty name="height" value="0.025" units="cm"/>
    </inkml:brush>
  </inkml:definitions>
  <inkml:trace contextRef="#ctx0" brushRef="#br0">16370 628 3844,'-128'-37'1656,"-146"-24"1,-137 0-1974,269 41 694,-965-87 178,760 80-485,-1697-70 377,634 42 94,550 4-105,-522-25 128,-3 41 737,-545 123-912,425 69-1344,1101-95 907,-670 192 0,369-13 60,479-149 396,-223 126-1,387-185-350,2 4-1,1 2 1,2 3 0,-78 73-1,114-94-72,0 1 0,2 1 0,1 1 0,1 0 0,0 1 0,2 1 0,2 0 0,0 1 0,1 1 0,2 0 0,1 0 0,1 1 0,-5 38 0,10-46-20,0 0 1,2 1-1,1-1 0,0 1 1,2-1-1,0 0 1,1 0-1,2 0 0,0 0 1,1 0-1,1-1 1,1 0-1,0 0 0,2-1 1,0 0-1,1-1 1,1 0-1,1-1 1,1 0-1,23 22 0,9 2-31,1-2 0,3-3-1,0-1 1,97 47-1,238 86 110,-336-148-46,759 262 7,-578-220 20,380 51-1,371-43 360,6-59-283,-760-10-99,2347-39 53,2535-414 844,-3716 243-650,-26-114-275,-789 124-37,-415 132 113,223-126 1,-336 165 93,-2-3 1,0-1-1,-3-3 0,0-1 1,53-58-1,-84 78-71,0-2 1,-2 1-1,0-1 1,-1-1-1,-1 0 1,0-1-1,8-27 1,-13 30-31,-1 0 1,-1 1 0,0-1 0,-1 0-1,-1 0 1,-1-1 0,0 1-1,-1 0 1,-1 0 0,-6-24 0,1 19-96,0 1 0,-1 0 1,-2 0-1,0 1 1,-1 0-1,-1 0 0,-1 2 1,0-1-1,-1 2 1,-32-31-1,0 7-241,-2 1 1,-93-58-1,35 36-1221,-227-94 0,165 88-1847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09.187"/>
    </inkml:context>
    <inkml:brush xml:id="br0">
      <inkml:brushProperty name="width" value="0.025" units="cm"/>
      <inkml:brushProperty name="height" value="0.025" units="cm"/>
    </inkml:brush>
  </inkml:definitions>
  <inkml:trace contextRef="#ctx0" brushRef="#br0">434 55 4484,'0'0'11275,"-1"-8"-9663,0 3-1476,1 3-70,1 1-1,-1-1 1,0 0-1,-1 1 0,1-1 1,0 1-1,0-1 1,-1 0-1,1 1 0,-1-1 1,1 1-1,-1-1 1,0 1-1,0 0 0,0-1 1,1 1-1,-1 0 0,0-1 1,-1 1-1,1 0 1,0 0-1,0 0 0,0 0 1,-1 0-1,1 0 1,0 0-1,-1 0 0,1 1 1,-1-1-1,1 1 1,-1-1-1,1 1 0,-1-1 1,0 1-1,1 0 0,-1 0 1,1 0-1,-1-1 1,0 2-1,1-1 0,-4 0 1,-15 1 52,-1 0 1,1 2-1,0 0 1,0 1-1,0 1 1,0 0-1,1 2 1,-31 15-1,36-16-88,1 2 0,-1-1-1,2 2 1,-1 0 0,1 0-1,1 1 1,0 1 0,0 0-1,1 0 1,0 1 0,1 0-1,-10 20 1,16-28-23,1 0 0,0 1 0,0-1 0,0 1 0,0 0 0,1-1 0,0 1 0,0 0 0,0 0 0,1 0 0,0 0 0,0 0 0,0 0 0,0-1 0,1 1 0,0 0 0,0 0 0,1 5 0,0-7 1,0 1-1,1-1 0,-1 1 1,1-1-1,-1 0 0,1 0 0,0 0 1,0-1-1,1 1 0,-1-1 0,0 1 1,1-1-1,0 0 0,-1 0 1,1-1-1,0 1 0,0-1 0,0 0 1,0 0-1,0 0 0,8 0 0,18 3-617,-1-2-1,2-1 1,-1-1-1,36-6 1,-27 1-2739,-1-3-1,68-22 1,-41 6-2827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09.532"/>
    </inkml:context>
    <inkml:brush xml:id="br0">
      <inkml:brushProperty name="width" value="0.025" units="cm"/>
      <inkml:brushProperty name="height" value="0.025" units="cm"/>
    </inkml:brush>
  </inkml:definitions>
  <inkml:trace contextRef="#ctx0" brushRef="#br0">160 72 3555,'0'0'4362,"2"-11"-1453,3-31-165,-5 42-2643,0-1 0,0 0 1,-1 0-1,1 0 0,0 1 0,0-1 0,0 0 0,0 0 1,-1 1-1,1-1 0,0 0 0,-1 1 0,1-1 0,-1 0 1,1 1-1,-1-1 0,1 0 0,-1 1 0,1-1 0,-1 1 1,1-1-1,-1 1 0,0-1 0,1 1 0,-1 0 0,0-1 0,1 1 1,-1 0-1,0-1 0,0 1 0,1 0 0,-1 0 0,0 0 1,0 0-1,1 0 0,-1 0 0,0 0 0,0 0 0,0 0 1,-1 0-1,-28 7 1330,21-3-1106,0 1 0,1 0 1,-1 1-1,2 0 0,-1 0 0,0 1 1,1 0-1,1 0 0,-9 10 1,13-14-256,-1 0 1,0 0-1,1 0 1,0 1-1,0-1 1,0 1-1,0-1 1,0 1 0,1 0-1,-1-1 1,1 1-1,0 0 1,0 0-1,1 0 1,-1 0 0,1 0-1,0 0 1,0 0-1,0 0 1,0 0-1,1 0 1,0 0 0,0 0-1,0 0 1,2 6-1,0-7-44,0 0 0,1 0 0,-1 0 0,1-1 0,-1 1 0,1-1 0,0 0 0,0 0 0,0 0 0,0 0 0,0-1 0,0 1 0,0-1 0,1 0 0,-1-1 0,0 1 0,1-1 0,5 0-1,13 1 68,48-5-1,-57 2-121,0-1-1,0 0 1,0-1-1,0-1 1,0 0-1,-1-1 1,0 0-1,0-1 1,-1-1-1,0 0 1,0 0-1,-1-2 1,0 1-1,0-1 0,-1-1 1,13-17-1,-18 18 19,-6 8-106,-13 14 5,6-2 191,1 0 0,-1 1 0,2 0 1,0 0-1,0 1 0,-4 13 0,9-22-153,0 0 0,0 0 0,0 0 1,1 0-1,-1 0 0,1 0 0,0 0 0,0 0 0,0 0 1,1 0-1,-1 0 0,1 0 0,1 5 0,-1-6-183,0 0-1,0 0 0,0 0 0,1 0 1,-1-1-1,1 1 0,-1 0 1,1-1-1,0 1 0,0-1 0,-1 0 1,1 1-1,0-1 0,0 0 0,0 0 1,0 0-1,1-1 0,-1 1 1,0 0-1,0-1 0,3 1 0,37 2-7867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0.131"/>
    </inkml:context>
    <inkml:brush xml:id="br0">
      <inkml:brushProperty name="width" value="0.025" units="cm"/>
      <inkml:brushProperty name="height" value="0.025" units="cm"/>
    </inkml:brush>
  </inkml:definitions>
  <inkml:trace contextRef="#ctx0" brushRef="#br0">75 106 5669,'0'0'4960,"3"-10"-2328,-2 6-2511,0 0 98,-1 1 0,1-1 1,0 0-1,0 1 1,0-1-1,1 1 0,0-1 1,-1 1-1,1 0 1,0-1-1,0 1 0,1 0 1,-1 1-1,1-1 1,-1 0-1,1 1 0,0-1 1,0 1-1,0 0 0,0 0 1,1 0-1,-1 0 1,6-2-1,11-1 357,0 0 0,0 2 0,34-2 0,-47 4-504,-1 1 0,0-1 0,1 2-1,-1-1 1,0 1 0,1 0-1,-1 0 1,0 1 0,0-1-1,0 1 1,0 1 0,0-1 0,-1 1-1,1 0 1,-1 1 0,6 3-1,-9-5-46,0 1-1,-1-1 1,1 1-1,0 0 1,-1-1-1,0 1 1,0 0-1,0 0 1,0 0-1,0 0 1,-1 0 0,1 0-1,-1 0 1,0 0-1,0 0 1,0 0-1,0 0 1,0 0-1,-1 0 1,1 0-1,-1 0 1,0 0-1,0-1 1,0 1-1,0 0 1,-1 0-1,1-1 1,-1 1-1,1-1 1,-5 5-1,-5 8 184,-1 0 0,-1 0 0,-22 19 0,33-32-188,-92 76 467,63-54-358,0 1 1,2 2-1,-36 42 0,60-64-128,1 1 0,1 0 1,-1 0-1,1 0 0,0 0 0,1 0 0,-4 13 0,5-17-1,0 0 0,1 0 0,0 0 0,0 0 0,-1 1 1,1-1-1,0 0 0,1 0 0,-1 0 0,0 0 0,1 0 0,-1 0 0,1 0 0,-1 0 0,1 0 0,0 0 0,0 0 0,0 0 0,0-1 0,0 1 0,0 0 0,1 0 0,-1-1 1,1 1-1,-1-1 0,1 0 0,-1 1 0,4 1 0,7 2-57,-1 0 0,2 0 0,-1-1 0,0-1 0,1 0 0,0 0 0,0-2 0,25 1 0,8-2-2233,54-7 0,-28-5-3043,-5-4-1415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0.506"/>
    </inkml:context>
    <inkml:brush xml:id="br0">
      <inkml:brushProperty name="width" value="0.025" units="cm"/>
      <inkml:brushProperty name="height" value="0.025" units="cm"/>
    </inkml:brush>
  </inkml:definitions>
  <inkml:trace contextRef="#ctx0" brushRef="#br0">224 0 3523,'0'0'9641,"-39"60"-7783,12-29-224,-2 5-321,-4 3-160,7-1-64,-2-3-96,10-4-512,3-3-353,6-9-64,9-6 0,0-7-673,9-11-5669,6-12-1025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1.128"/>
    </inkml:context>
    <inkml:brush xml:id="br0">
      <inkml:brushProperty name="width" value="0.05" units="cm"/>
      <inkml:brushProperty name="height" value="0.05" units="cm"/>
    </inkml:brush>
  </inkml:definitions>
  <inkml:trace contextRef="#ctx0" brushRef="#br0">122 68 15347,'1'-1'189,"-1"0"0,1 0 0,0 0 0,-1 1 0,1-1 0,0 0 0,-1 0 0,1 0 0,-1-1 0,0 1-1,1 0 1,-1 0 0,0 0 0,1 0 0,-1 0 0,0 0 0,0 0 0,0 0 0,0-1 0,0 1 0,-1 0 0,1 0 0,0 0 0,0 0-1,-1-2 1,0 2-71,0 1-1,0-1 1,0 0 0,0 1-1,0 0 1,0-1-1,0 1 1,0-1-1,0 1 1,0 0-1,0 0 1,0 0-1,0 0 1,0-1-1,0 1 1,0 0-1,0 1 1,0-1-1,0 0 1,0 0 0,0 0-1,0 1 1,0-1-1,0 0 1,0 1-1,1-1 1,-1 1-1,-2 0 1,-8 5-45,0-1 1,-1 2-1,2 0 1,-1 0-1,1 0 1,0 2-1,-12 12 1,22-21-77,0 1-1,0-1 1,0 0 0,0 0 0,0 1 0,0-1-1,0 0 1,0 0 0,0 0 0,0 1 0,0-1-1,0 0 1,0 0 0,0 0 0,0 1 0,0-1-1,0 0 1,1 0 0,-1 0 0,0 1 0,0-1 0,0 0-1,0 0 1,0 0 0,1 0 0,-1 1 0,0-1-1,0 0 1,0 0 0,0 0 0,1 0 0,-1 0-1,0 0 1,0 0 0,1 0 0,-1 0 0,0 1-1,0-1 1,0 0 0,1 0 0,-1 0 0,0 0-1,0 0 1,0 0 0,1 0 0,-1-1 0,0 1-1,1 0 1,13 2-52,-13-2 40,7 1-50,-1 0 0,0 1 0,0 0 0,-1 0 0,1 1 1,0-1-1,-1 1 0,1 1 0,10 7 0,-15-10 51,0 0 0,0 1 1,-1-1-1,1 1 0,0-1 0,-1 1 1,1 0-1,-1 0 0,1-1 0,-1 1 1,0 0-1,0 0 0,0 1 1,0-1-1,0 0 0,0 0 0,-1 0 1,1 1-1,-1-1 0,0 0 0,1 0 1,-1 1-1,0-1 0,0 0 0,-1 1 1,1-1-1,0 0 0,-1 1 1,1-1-1,-1 0 0,0 0 0,0 0 1,-2 4-1,3-5 22,-5 8 146,0 0 0,-13 15 0,17-22-108,0-1 0,-1 1 0,1-1 0,0 1 0,-1-1 0,1 0 0,-1 1 0,0-1 0,1 0 0,-1 0 0,0 0 0,0-1 0,0 1 0,0 0 0,0-1 1,0 1-1,0-1 0,0 1 0,0-1 0,0 0 0,-4 0 0,5 0-33,1-1 0,-1 1-1,0 0 1,0-1 0,0 1 0,0-1 0,0 1-1,0-1 1,1 0 0,-1 1 0,0-1 0,0 0-1,1 1 1,-1-1 0,0 0 0,1 0 0,-1 0-1,1 1 1,-1-1 0,1 0 0,0 0 0,-1 0-1,1 0 1,0 0 0,-1 0 0,1 0 0,0 0-1,0 0 1,0 0 0,0 0 0,0 0 0,0 0-1,1-2 1,-1 0-14,0 0 0,1 0 1,-1 1-1,1-1 0,0 0 0,0 0 0,0 0 0,0 1 0,1-1 0,2-4 0,6-3-12,0 1 0,0 0 0,1 1 0,1 0 0,-1 0 0,1 1 0,16-6 0,22-15-15,-41 22 31,46-32 8,-51 35 7,-1 0 0,1 0 0,-1-1 0,1 1 0,-1-1 0,0 1 0,0-1 1,-1 0-1,1-1 0,-1 1 0,2-5 0,-4 8-8,1 1-1,-1-1 1,0 0-1,1 0 1,-1 0-1,0 1 1,0-1-1,0 0 1,0 0 0,0 0-1,0 0 1,0 1-1,0-1 1,0 0-1,0 0 1,0 0-1,-1 1 1,1-1 0,0 0-1,0 0 1,-1 1-1,1-1 1,-1 0-1,1 0 1,0 1-1,-2-2 1,1 2 2,0-1-1,0 1 1,0-1 0,0 1-1,0 0 1,0 0-1,0 0 1,0-1 0,-1 1-1,1 0 1,0 0-1,0 0 1,0 1 0,0-1-1,0 0 1,-2 1 0,-5 1 38,0 1 0,0 0 0,-14 8 0,15-7-91,0 0 0,0 1-1,0 0 1,1 0 0,-1 1 0,1-1-1,0 1 1,1 1 0,0-1 0,0 1-1,0 0 1,-6 12 0,11-19 1,0 1-1,-1 0 1,1-1 0,0 1-1,0-1 1,0 1-1,-1-1 1,1 1 0,0-1-1,0 1 1,0-1 0,0 1-1,0 0 1,0-1 0,0 1-1,0-1 1,0 1-1,0-1 1,1 1 0,-1 0-1,0-1 1,0 1 0,0-1-1,1 1 1,-1-1 0,0 1-1,1-1 1,-1 1-1,0-1 1,1 1 0,-1-1-1,0 0 1,1 1 0,-1-1-1,1 0 1,-1 1 0,1-1-1,-1 0 1,1 1-1,-1-1 1,1 0 0,-1 0-1,1 0 1,0 0 0,0 1-1,1-1-35,1 0 0,-1 0 0,1 0 0,-1 0 0,1-1 0,-1 1-1,1-1 1,-1 1 0,4-2 0,18-10-493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0.852"/>
    </inkml:context>
    <inkml:brush xml:id="br0">
      <inkml:brushProperty name="width" value="0.025" units="cm"/>
      <inkml:brushProperty name="height" value="0.025" units="cm"/>
    </inkml:brush>
  </inkml:definitions>
  <inkml:trace contextRef="#ctx0" brushRef="#br0">292 6 12300,'-14'-1'1633,"0"-1"-1179,0 1 0,0 0-1,0 1 1,-1 0 0,1 1 0,0 1 0,0 0-1,0 1 1,0 1 0,1 0 0,-1 1-1,-13 6 1,19-6-170,0 1 0,0 0-1,1 0 1,0 0 0,0 1 0,0 0-1,1 0 1,-7 11 0,12-16-264,0-1 1,-1 1 0,1 0-1,0 1 1,0-1 0,0 0-1,0 0 1,1 0-1,-1 1 1,0-1 0,1 0-1,0 1 1,-1-1-1,1 0 1,0 1 0,0-1-1,0 0 1,1 1 0,-1-1-1,1 0 1,-1 1-1,1-1 1,0 0 0,0 0-1,0 1 1,0-1 0,0 0-1,0 0 1,0 0-1,1 0 1,-1-1 0,1 1-1,0 0 1,-1-1-1,1 1 1,0-1 0,0 1-1,3 1 1,5 3 18,1-1 0,0 0 0,0 0 0,1-1 0,-1 0 0,1-1 0,0-1 0,17 2 0,102 1 153,-105-5-175,-13-1-38,1 0-1,0 0 1,0-1-1,-1-1 0,1 0 1,-1-1-1,18-8 1,-28 11 31,0 0 0,0-1 0,0 1 0,0-1 0,0 1 1,0-1-1,-1 0 0,1 0 0,0 0 0,-1 0 0,0-1 1,0 1-1,1-1 0,-1 1 0,-1-1 0,1 0 0,0 0 1,-1 0-1,1 0 0,-1 0 0,0 0 0,0 0 0,0 0 1,-1-1-1,1 1 0,-1 0 0,1 0 0,-1-1 1,0 1-1,-1 0 0,1-1 0,0 1 0,-1 0 0,0 0 1,0-1-1,0 1 0,-2-4 0,1 2-2,-1 1 0,0 0 0,-1 0 0,1 0 0,-1 1 1,1-1-1,-1 1 0,0-1 0,0 1 0,-1 1 0,1-1 0,-1 0 0,1 1 0,-1 0 0,0 0 1,0 1-1,-7-2 0,-8-2-17,1 0 1,-1 2 0,-24-1-1,30 3-32,0 0-1,-1 2 1,1-1-1,0 2 1,0 0-1,-27 7 1,39-8-127,-1 0 0,0 0 0,0 1 1,0-1-1,1 1 0,-1-1 1,1 1-1,-1 0 0,1 0 1,0 0-1,0 0 0,0 0 0,0 1 1,0-1-1,0 0 0,0 1 1,1 0-1,-1-1 0,1 1 1,0 0-1,0 0 0,0 0 0,0 0 1,1 0-1,-1 0 0,1 0 1,-1 0-1,1 0 0,0 0 1,1 0-1,-1 0 0,0 0 0,1 0 1,-1 0-1,1 0 0,0 0 1,0-1-1,0 1 0,3 4 0,16 23-4321,11-3-1180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1.259"/>
    </inkml:context>
    <inkml:brush xml:id="br0">
      <inkml:brushProperty name="width" value="0.025" units="cm"/>
      <inkml:brushProperty name="height" value="0.025" units="cm"/>
    </inkml:brush>
  </inkml:definitions>
  <inkml:trace contextRef="#ctx0" brushRef="#br0">225 24 7239,'-12'7'6897,"-16"10"-4768,1 0-255,1 0 0,-39 33 0,59-46-1731,1 1 0,-1 1-1,1-1 1,0 1 0,0 0-1,1 0 1,0 1 0,0-1-1,0 1 1,1 0 0,0 0-1,0 0 1,1 0 0,0 1-1,0-1 1,1 0-1,-1 9 1,2-14-130,0 0 0,0 1 0,0-1 0,1 0 0,-1 0 0,1 1 1,0-1-1,-1 0 0,1 0 0,0 0 0,0 0 0,1 0 0,-1 0 0,0 0 0,0 0 0,1-1 0,0 1 0,-1 0 0,1-1 0,3 3 0,0-1 11,0 0 0,0 0 0,0-1 0,0 0 0,1 0 0,-1 0-1,1-1 1,6 1 0,7 1 24,0-2-1,0 0 0,0-2 1,24-2-1,-32 1 5,1-1 0,-1 0 0,0-1 0,0 0 0,0 0 0,-1-1 0,1-1 0,-1 0 0,0 0 0,-1-1 0,0 0 0,13-13 0,-17 16 33,0-1-1,-1 0 1,1 0 0,-1 0-1,0-1 1,-1 1-1,0-1 1,0 0 0,0 0-1,0 0 1,-1-1-1,0 1 1,0 0 0,-1-1-1,0 1 1,0-1-1,0 0 1,-1 1 0,0-1-1,0 0 1,-1 1-1,0-1 1,-2-9 0,1 12-76,0-1-1,-1 0 1,1 0 0,-1 1 0,0 0 0,0-1 0,-1 1 0,1 0-1,-1 1 1,0-1 0,0 1 0,0-1 0,0 1 0,0 0 0,-1 1-1,0-1 1,1 1 0,-1 0 0,0 0 0,0 0 0,-6 0 0,-51-10-1896,3 9-4424,43 3-1563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52.097"/>
    </inkml:context>
    <inkml:brush xml:id="br0">
      <inkml:brushProperty name="width" value="0.025" units="cm"/>
      <inkml:brushProperty name="height" value="0.025" units="cm"/>
    </inkml:brush>
  </inkml:definitions>
  <inkml:trace contextRef="#ctx0" brushRef="#br0">22 981 4420,'0'0'9123,"-4"-10"-8429,0 0-463,1 0 0,0 0-1,1 0 1,0 0-1,0 0 1,1-1-1,1 1 1,0-1-1,0 1 1,3-20-1,41-182 1423,30-214-1331,-64 235-306,-8 183 21,-1 6-2076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52.478"/>
    </inkml:context>
    <inkml:brush xml:id="br0">
      <inkml:brushProperty name="width" value="0.025" units="cm"/>
      <inkml:brushProperty name="height" value="0.025" units="cm"/>
    </inkml:brush>
  </inkml:definitions>
  <inkml:trace contextRef="#ctx0" brushRef="#br0">1 812 3459,'0'0'9850,"4"-8"-9744,27-56 764,28-79-1,-17 37-109,119-351 708,-152 431-1454,-4 19-46,-3 15-94,1 67 150,8 130-56,-8-175-250,2 0 1,1-1 0,1 1-1,19 46 1,-23-68-4,0-1 0,0 0-1,1 0 1,0 0 0,0 0 0,0 0-1,1-1 1,0 0 0,1 0 0,-1 0 0,1-1-1,0 0 1,0 0 0,1 0 0,0-1-1,-1 0 1,1 0 0,1-1 0,-1 0 0,12 4-1,34-4-5063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3.549"/>
    </inkml:context>
    <inkml:brush xml:id="br0">
      <inkml:brushProperty name="width" value="0.025" units="cm"/>
      <inkml:brushProperty name="height" value="0.025" units="cm"/>
    </inkml:brush>
  </inkml:definitions>
  <inkml:trace contextRef="#ctx0" brushRef="#br0">2463 792 3619,'0'0'572,"6"-10"1109,2-2-1305,-1-1 0,0 1 0,-1-1 0,0 0 0,-1-1 0,5-20 0,1-21 436,-4 25-331,-1 1 0,-1-2 0,-1 1 1,-2 0-1,-1-1 0,-5-46 0,3 74-426,0 0-1,0-1 1,0 1-1,0 0 1,-1 0 0,0 0-1,1 0 1,-1 0 0,0 0-1,0 0 1,-1 0-1,1 1 1,-1 0 0,1-1-1,-1 1 1,0 0 0,1 0-1,-1 0 1,0 0-1,-1 1 1,1-1 0,0 1-1,0 0 1,0 0 0,-5-1-1,-8-1-19,0 1 0,0 0 0,0 1-1,-18 0 1,31 1-38,-38 3 43,0 0 1,1 3-1,0 1 0,0 2 1,0 2-1,-46 20 0,-13 10 249,-109 65-1,83-35-148,3 6 0,4 5-1,-147 133 1,179-134-147,3 4 0,5 3 0,3 4 0,-96 154-1,82-92-78,8 3-1,6 4 0,7 3 1,-78 292-1,94-237 59,10 3 0,10 1 1,-5 290-1,33-370 26,6 1 0,40 278 0,-31-367 3,2 0 1,2-1-1,3-1 1,1 0-1,4-2 1,1 0-1,3-2 1,1 0 0,3-2-1,60 69 1,-52-73 5,2-3 0,2-1 1,1-2-1,2-2 0,2-2 1,0-3-1,3-1 0,0-3 1,1-2-1,2-2 0,0-2 1,1-3-1,1-3 0,0-2 1,77 7-1,-64-15 107,0-3 1,0-4-1,0-2 0,0-3 1,72-19-1,-62 6 36,-1-4 0,0-3 0,143-74 1,-118 43 1,-2-4 1,-3-5 0,-4-3-1,91-90 1,-71 48-10,-6-5 0,137-192 0,135-304 208,-62-28 177,-191 365-419,142-456 1,-232 593-75,34-250 0,-61 286-1,-4-1 1,-5 1-1,-14-122 1,6 175-112,-2 1 1,-3 0-1,-1 0 1,-3 2-1,-2 0 1,-1 1-1,-3 1 1,-2 0-1,-2 2 1,-2 1-1,-1 1 1,-2 2-1,-3 1 1,0 2-1,-3 1 1,-1 1-1,-1 3 1,-2 1-1,-1 2 1,-1 1-1,-1 3 1,-2 2-1,-66-25 1,32 22-295,0 3-1,-1 3 1,-1 4 0,-1 4 0,0 3 0,-129 3 0,20 15-3180,-326 57 0,248-16-3042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33.021"/>
    </inkml:context>
    <inkml:brush xml:id="br0">
      <inkml:brushProperty name="width" value="0.025" units="cm"/>
      <inkml:brushProperty name="height" value="0.025" units="cm"/>
    </inkml:brush>
  </inkml:definitions>
  <inkml:trace contextRef="#ctx0" brushRef="#br0">107 8 4004,'0'0'3021,"-8"-1"-2620,-1-1-449,2 1 271,1-1 1,0 2-1,-1-1 1,1 1 0,0 0-1,-13 1 1,17 0-186,1-1-1,-1 1 1,0-1 0,1 1 0,-1 0 0,0 0-1,1 0 1,-1 0 0,1 0 0,-1 0 0,1 0 0,0 0-1,-1 1 1,1-1 0,0 1 0,0-1 0,0 1 0,0-1-1,0 1 1,0-1 0,1 1 0,-1 0 0,0-1 0,1 1-1,-1 0 1,1 0 0,0 0 0,0-1 0,0 1-1,0 0 1,0 0 0,0 3 0,0-1-65,0 1-1,0 0 1,1 0 0,-1-1 0,1 1 0,0 0-1,1-1 1,-1 1 0,1 0 0,0-1-1,0 0 1,0 1 0,0-1 0,1 0-1,0 0 1,0-1 0,0 1 0,0 0-1,1-1 1,-1 0 0,1 0 0,0 0-1,0 0 1,0-1 0,0 1 0,0-1-1,1 0 1,4 1 0,38 13 510,0-2 1,1-3-1,1-1 1,83 4 0,-106-11-217,492 20 1405,1-38-1616,-187 3 26,1454-80 1567,-847 36 166,-862 58-1549,-37-1 9,0 0 0,0-3 1,46-8-1,-84 10-322,0 0 0,-1-1-1,1 0 1,-1 1 0,1-1 0,-1 0-1,1 0 1,-1 0 0,0 0 0,1 0 0,-1 0-1,0 0 1,0 0 0,0-1 0,0 1-1,0 0 1,0-1 0,0 1 0,0-1 0,-1 1-1,1-1 1,0 1 0,-1-1 0,1 1-1,-1-3 1,8-30-3583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34.915"/>
    </inkml:context>
    <inkml:brush xml:id="br0">
      <inkml:brushProperty name="width" value="0.025" units="cm"/>
      <inkml:brushProperty name="height" value="0.025" units="cm"/>
    </inkml:brush>
  </inkml:definitions>
  <inkml:trace contextRef="#ctx0" brushRef="#br0">30 242 7239,'-5'0'1297,"4"1"-1185,0-1 1,0 0-1,0 0 1,0 1-1,0-1 1,1 0-1,-1 0 1,0 0-1,0 0 1,0 0-1,0 0 1,0 0-1,0-1 1,0 1-1,0 0 1,1 0-1,-1-1 1,0 1-1,0 0 1,0-1-1,1 1 1,-1-1-1,0 1 1,0-1-1,1 0 1,-1 1-1,-1-2 1,32 0 58,107 3-89,64 0-3,215-26 0,592-57 3476,-707 78-3451,726-15 160,-731 11 66,229-11 602,-4-42 1159,-509 60-2250,14-2 298,-15-4-4085,-9 1-1339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38.601"/>
    </inkml:context>
    <inkml:brush xml:id="br0">
      <inkml:brushProperty name="width" value="0.025" units="cm"/>
      <inkml:brushProperty name="height" value="0.025" units="cm"/>
    </inkml:brush>
  </inkml:definitions>
  <inkml:trace contextRef="#ctx0" brushRef="#br0">1 214 3716,'633'33'3839,"319"-44"-2767,89-31 209,1285-35-902,-198-31 2728,-2117 107-3058,29-3-4,0 2 0,0 1 0,42 4 1,-66 2-656,-9 1-3345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4.872"/>
    </inkml:context>
    <inkml:brush xml:id="br0">
      <inkml:brushProperty name="width" value="0.025" units="cm"/>
      <inkml:brushProperty name="height" value="0.025" units="cm"/>
    </inkml:brush>
  </inkml:definitions>
  <inkml:trace contextRef="#ctx0" brushRef="#br0">1 72 4965,'0'0'6358,"8"-2"-6150,26-7-38,0 2 0,1 1 0,40-1 0,120 2-18,-98 4-55,824 7 939,262-9 2279,121-35-1394,-1272 41-1769,-17 4-1168,-15-7 901,0 1 0,1-1-1,-1 0 1,0 1 0,0-1 0,0 0-1,0 1 1,0-1 0,0 0 0,1 1-1,-1-1 1,0 1 0,0-1 0,0 0 0,0 1-1,0-1 1,0 0 0,0 1 0,0-1-1,-1 0 1,1 1 0,0-1 0,0 1-1,0-1 1,0 0 0,0 1 0,-1-1 0,1 0-1,0 1 1,0-1 0,-1 0 0,1 0-1,0 1 1,0-1 0,-1 0 0,-12 6-3948,-10-2-2263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5.852"/>
    </inkml:context>
    <inkml:brush xml:id="br0">
      <inkml:brushProperty name="width" value="0.025" units="cm"/>
      <inkml:brushProperty name="height" value="0.025" units="cm"/>
    </inkml:brush>
  </inkml:definitions>
  <inkml:trace contextRef="#ctx0" brushRef="#br0">1 254 7944,'13'0'464,"367"-31"2093,-147 7-2407,764-3 210,-424 22 96,526-69 1661,-571 30-1324,586-5 575,-1 96-403,-1054-41-1038,252 13-2620,-248-24-889,-11-17-2183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1.860"/>
    </inkml:context>
    <inkml:brush xml:id="br0">
      <inkml:brushProperty name="width" value="0.05" units="cm"/>
      <inkml:brushProperty name="height" value="0.05" units="cm"/>
    </inkml:brush>
  </inkml:definitions>
  <inkml:trace contextRef="#ctx0" brushRef="#br0">31 1 19092,'0'1'100,"1"0"0,0-1-1,-1 1 1,1 0 0,-1 0 0,1 0 0,-1 0-1,0 0 1,1 0 0,-1 0 0,0 1 0,0-1-1,0 0 1,0 0 0,0 0 0,0 0 0,0 0-1,0 0 1,0 0 0,0 0 0,-1 2 0,1 2 174,-17 195 2744,0 40-1483,18-235-1249,1-6-155,1-7 0,0-13-50,-1 0 0,-2 0 0,0 0 1,-1 0-1,-5-27 0,10 49-294,-2-1 195,0 1 0,0-1 0,0 1 1,-1-1-1,1 0 0,0 0 0,0 0 0,0 0 0,0 0 0,0 0 0,0 0 1,0-1-1,-1 1 0,1-1 0,2 0 0,-4 0-65,0 0-1,1 1 1,-1-1 0,0 1-1,0-1 1,0 1 0,0-1-1,0 0 1,0 1 0,0-1-1,0 1 1,0-1 0,-1 1-1,1-1 1,0 1 0,0-1-1,0 1 1,-1-1 0,1 0-1,0 1 1,-1 0 0,1-1-1,0 1 1,-1-1 0,1 1 0,0-1-1,-2 0 1,1 0 136,-2-3-523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7.205"/>
    </inkml:context>
    <inkml:brush xml:id="br0">
      <inkml:brushProperty name="width" value="0.025" units="cm"/>
      <inkml:brushProperty name="height" value="0.025" units="cm"/>
    </inkml:brush>
  </inkml:definitions>
  <inkml:trace contextRef="#ctx0" brushRef="#br0">206 187 4644,'7'-9'1170,"0"0"116,48-68 5623,-50 70-6091,-1 0-1,0 0 1,0-1 0,-1 0 0,0 1-1,0-1 1,0 0 0,-1-1 0,1-11-1,-3 19-761,-1 1-1,1 0 0,-1 0 0,1-1 0,-1 1 1,1 0-1,-1 0 0,1 0 0,-1 0 1,1 0-1,-1 0 0,1 0 0,-1 0 0,1 0 1,-1 0-1,1 0 0,-1 0 0,1 0 1,-1 0-1,1 0 0,-1 0 0,1 0 0,-1 1 1,1-1-1,-1 0 0,1 0 0,-1 1 1,0 0-1,-10 5-17,0 2 0,0 0-1,1 0 1,0 1 0,0 0 0,1 0 0,-11 15-1,-55 81 4,69-94-21,-10 11-72,1 2 0,1 0 0,2 1 0,0 0 0,2 1 0,1 0 0,1 1-1,1 0 1,1 0 0,1 0 0,-1 52 0,6-75-61,0 0 1,0-1-1,0 1 0,0 0 0,1 0 0,0 0 1,0 0-1,0-1 0,0 1 0,1 0 0,-1-1 0,1 1 1,0-1-1,0 1 0,0-1 0,0 0 0,1 0 1,-1 0-1,1 0 0,0 0 0,0-1 0,5 4 0,-1-2-431,0-1 0,1 0 0,-1 0 0,1-1 0,0 0 0,-1 0 0,1-1 0,0 0 0,0-1 0,10 0 0,28 0-3961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7.773"/>
    </inkml:context>
    <inkml:brush xml:id="br0">
      <inkml:brushProperty name="width" value="0.025" units="cm"/>
      <inkml:brushProperty name="height" value="0.025" units="cm"/>
    </inkml:brush>
  </inkml:definitions>
  <inkml:trace contextRef="#ctx0" brushRef="#br0">136 126 13196,'0'0'5600,"-9"6"-4681,0 1-764,1 1 1,-1 0-1,1 0 1,1 1 0,-1 0-1,1 0 1,1 1-1,0 0 1,0 0-1,1 1 1,1-1 0,0 1-1,-6 20 1,10-30-153,-7 21 107,1 1 1,0 0-1,2 1 0,1-1 1,0 1-1,2-1 1,2 28-1,-1-51-100,0 1 0,0-1 1,1 0-1,-1 1 0,0-1 0,0 1 1,0-1-1,1 0 0,-1 1 0,0-1 0,0 0 1,1 1-1,-1-1 0,0 0 0,1 0 1,-1 1-1,0-1 0,1 0 0,-1 0 1,1 1-1,-1-1 0,0 0 0,1 0 1,-1 0-1,1 0 0,-1 0 0,1 0 1,-1 1-1,0-1 0,1 0 0,-1 0 0,1 0 1,-1 0-1,1-1 0,-1 1 0,0 0 1,1 0-1,-1 0 0,1 0 0,-1 0 1,0-1-1,1 1 0,0 0 0,17-11 229,-8 1-195,0 0 1,-2 0 0,1-1 0,-1 0 0,-1-1-1,12-23 1,-3 0-231,14-45 0,-23 53 70,0-1 0,-2 0 1,-1 0-1,-1-1 0,-1-31 1,-7 32 158,4 28-44,1 0 0,0-1 0,0 1-1,-1 0 1,1-1 0,0 1 0,-1 0 0,1 0 0,0-1 0,-1 1 0,1 0 0,-1 0 0,1 0 0,0 0-1,-1-1 1,1 1 0,-1 0 0,1 0 0,0 0 0,-1 0 0,1 0 0,-1 0 0,1 0 0,-1 0 0,1 0 0,0 0-1,-1 0 1,1 1 0,-1-1 0,1 0 0,0 0 0,-1 1 0,-2 0 2,1 1-1,0 0 1,-1 0-1,1 0 1,0 0 0,0 1-1,1-1 1,-1 0 0,0 1-1,1-1 1,0 1 0,-1 0-1,0 4 1,-1-1 48,1 1 1,1-1-1,-1 1 0,1 0 1,0-1-1,1 1 1,0 13-1,0-18-34,0 0 0,0 0 0,1 0-1,-1 0 1,1 0 0,-1 0 0,1 0 0,0 0 0,0 0-1,0-1 1,0 1 0,0 0 0,0-1 0,0 1 0,1-1 0,-1 1-1,1-1 1,-1 0 0,1 1 0,-1-1 0,1 0 0,0 0-1,-1 0 1,1 0 0,0 0 0,0-1 0,0 1 0,0-1-1,0 1 1,0-1 0,2 1 0,7 0 52,0-1 0,-1 0 0,1-1-1,0 0 1,-1-1 0,1 0 0,-1-1 0,1 0 0,-1 0-1,0-1 1,0 0 0,0-1 0,-1 0 0,0-1 0,11-8-1,-6 3 67,0 0 0,-1-1-1,0 0 1,-1-1 0,-1 0-1,0-1 1,-1-1 0,14-26-1,-45 88 38,1 1 0,2 1 0,3 0 0,-14 75-1,27-114-96,1 0-1,-1 0 1,2 0-1,-1 0 1,1 0-1,1 0 0,2 15 1,-2-23-141,0 0 0,-1 0 0,1 0 1,0 0-1,0 0 0,0 0 0,0 0 0,1-1 0,-1 1 1,0 0-1,1-1 0,-1 1 0,1-1 0,-1 0 0,1 1 1,2 0-1,-1 0-280,0-1 0,1 0 1,-1 0-1,1 0 1,-1 0-1,0-1 0,1 1 1,-1-1-1,1 0 0,-1 0 1,1 0-1,5-2 0,15-5-4291,-2-8-2765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8.288"/>
    </inkml:context>
    <inkml:brush xml:id="br0">
      <inkml:brushProperty name="width" value="0.025" units="cm"/>
      <inkml:brushProperty name="height" value="0.025" units="cm"/>
    </inkml:brush>
  </inkml:definitions>
  <inkml:trace contextRef="#ctx0" brushRef="#br0">31 0 8136,'0'0'7404,"-6"9"-3838,4-4-3360,-2 0 250,1 0 0,0 1 0,0 0 0,1 0 0,-1-1 0,0 8 0,2-11-405,1-1 0,0 0-1,0 0 1,0 1 0,0-1-1,0 0 1,0 0 0,0 1 0,0-1-1,1 0 1,-1 0 0,0 0-1,1 1 1,-1-1 0,1 0 0,-1 0-1,1 0 1,0 0 0,-1 0-1,1 0 1,0 0 0,0 0 0,0 0-1,0 0 1,-1 0 0,1-1-1,1 1 1,-1 0 0,0-1-1,0 1 1,0-1 0,0 1 0,0-1-1,0 1 1,1-1 0,-1 0-1,0 1 1,0-1 0,1 0 0,-1 0-1,0 0 1,0 0 0,1 0-1,0-1 1,10 2 17,-1-1 0,1 0 0,-1-1 0,1 0 0,-1-1 0,1-1 1,11-3-1,-19 5-50,-1 0 1,0 0 0,0-1-1,1 1 1,-1-1 0,0 0-1,-1 0 1,1 0 0,0 0-1,0 0 1,-1 0 0,1-1-1,-1 1 1,0-1 0,0 0 0,0 0-1,0 0 1,0 0 0,-1 0-1,1 0 1,-1 0 0,0 0-1,0-1 1,0 1 0,0 0-1,-1-1 1,1-6 0,-1 10-15,0 0 0,0 0-1,0-1 1,0 1 0,0 0 0,0 0 0,0 0 0,0-1 0,0 1 0,0 0-1,0 0 1,0-1 0,0 1 0,0 0 0,0 0 0,0-1 0,0 1-1,-1 0 1,1 0 0,0 0 0,0-1 0,0 1 0,0 0 0,0 0 0,-1 0-1,1 0 1,0 0 0,0-1 0,0 1 0,-1 0 0,1 0 0,0 0 0,0 0-1,-1 0 1,1 0 0,0 0 0,0 0 0,-1 0 0,1 0 0,0 0 0,-13 4-37,-9 14-109,14-7 172,0 1 0,1 0 0,-9 21 0,14-29 6,0 1 0,1 0 0,-1-1 0,1 1 0,0 0 0,0 0 0,1 0 0,0-1 0,-1 1 0,2 0 0,-1 0 0,0 0 0,3 9 0,-2-12-30,0-1-1,0 1 0,0-1 1,1 1-1,-1-1 1,0 1-1,1-1 0,-1 0 1,1 0-1,-1 1 1,1-1-1,-1 0 0,1 0 1,0-1-1,0 1 0,-1 0 1,1-1-1,0 1 1,0-1-1,0 1 0,0-1 1,0 0-1,2 0 0,51 0 83,-49 0-80,9-2-62,0-1 1,0-1-1,0 0 0,0 0 1,-1-2-1,0 0 1,20-11-1,28-12-89,-61 29 146,-1-1-1,1 1 1,0-1-1,-1 1 1,1 0-1,0-1 1,-1 1-1,1 0 0,0-1 1,0 1-1,0 0 1,-1 0-1,1 0 1,0 0-1,0 0 1,0 0-1,-1 0 1,1 0-1,0 0 0,0 0 1,0 0-1,-1 1 1,1-1-1,0 0 1,0 0-1,-1 1 1,1-1-1,0 1 1,-1-1-1,1 1 0,0-1 1,-1 1-1,2 0 1,-1 26 177,-1-26-172,-1 1 0,1 0 0,-1-1 0,1 1 0,0 0 0,0-1 0,0 1 0,0 0 0,0 0 0,0-1 0,0 1 0,1 0 0,-1-1 0,0 1 0,1 0 0,0-1 1,-1 1-1,1 0 0,0-1 0,0 1 0,0-1 0,0 0 0,0 1 0,0-1 0,0 0 0,0 0 0,1 1 0,1 0 0,2 0 10,0-1 0,1 0-1,-1 0 1,0 0 0,1 0 0,-1-1 0,1 0 0,-1 0-1,0-1 1,1 1 0,-1-1 0,6-2 0,61-26-460,-11 4-1916,-37 27-3462,-6 0-1733,1-2-1677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8.987"/>
    </inkml:context>
    <inkml:brush xml:id="br0">
      <inkml:brushProperty name="width" value="0.025" units="cm"/>
      <inkml:brushProperty name="height" value="0.025" units="cm"/>
    </inkml:brush>
  </inkml:definitions>
  <inkml:trace contextRef="#ctx0" brushRef="#br0">150 26 10378,'0'0'7191,"-9"5"-5243,4-2-1766,-1 0-1,0 1 1,1-1-1,0 1 1,0 0-1,0 1 1,0-1-1,1 1 1,0 0-1,0 0 1,0 1-1,0-1 1,1 1-1,0 0 1,0 0-1,1 0 1,-1 0-1,1 0 1,1 0-1,-1 1 1,0 6-1,3 3-234,1-1 0,1 0-1,0 1 1,1-1 0,0-1-1,2 1 1,-1-1 0,2 0-1,15 26 1,13 30-215,-33-66 274,-1-1 1,1 1-1,-1-1 0,0 1 0,0 0 0,0-1 0,-1 1 0,1 0 0,-1 0 0,0 0 0,0-1 0,0 1 0,-1 0 0,1 0 0,-1-1 0,0 1 0,0 0 0,0-1 0,-1 1 0,1-1 0,-1 1 0,0-1 0,0 0 0,0 1 0,0-1 0,-5 5 0,2-4 223,1 0 0,-2-1 0,1 1 0,0-1 0,-1 0 0,1 0 0,-1-1 0,0 1 1,0-1-1,0 0 0,0-1 0,0 0 0,-1 0 0,1 0 0,-11-1 0,16 0-214,-1 0 0,1 0-1,0 0 1,0 0 0,0 0 0,0 0-1,-1-1 1,1 1 0,0-1 0,0 1 0,0-1-1,0 1 1,0-1 0,0 1 0,0-1-1,0 0 1,0 0 0,0 1 0,0-1-1,1 0 1,-1 0 0,0 0 0,1 0 0,-2-2-1,1 0-38,-1 0 0,1-1 0,1 1 0,-1 0 0,0 0 0,1-1 0,0 1 0,-1 0 0,2-5 0,-1-1-161,1 0-1,1-1 1,0 1-1,0 0 1,1 0-1,4-10 1,8-6-39,0 1-1,2 1 1,1 0 0,1 1 0,1 1-1,0 1 1,26-19 0,-20 17 250,-1-1-1,-1-2 1,-1 0 0,24-35-1,-45 57 89,1 0 0,-1 0 0,-1-1 0,1 1 0,-1-1-1,1 1 1,-1-1 0,0 0 0,1-6 0,-2 9-79,0 1-1,0-1 1,0 1 0,0-1 0,0 1 0,0-1 0,-1 1 0,1-1-1,0 1 1,0-1 0,0 1 0,-1-1 0,1 1 0,0-1 0,0 1-1,-1-1 1,1 1 0,0 0 0,-1-1 0,1 1 0,-1 0 0,1-1-1,-1 1 1,1 0 0,0-1 0,-2 1 0,-23 1 341,18 1-326,-1 1 0,1 1-1,0-1 1,0 1 0,1 1 0,-1-1 0,1 1 0,0 0-1,0 0 1,0 1 0,-8 11 0,10-13-4,0 1 0,0 0 0,1 0 0,0 0 1,0 1-1,0-1 0,1 1 0,-1-1 0,1 1 0,1 0 1,-1 0-1,1 0 0,0 0 0,0 0 0,1 0 1,0 7-1,1-11-42,0 0 0,0 0 0,0 0 0,0 0 0,0-1 0,0 1 1,1 0-1,-1-1 0,0 1 0,1-1 0,0 1 0,-1-1 0,1 1 0,0-1 0,0 0 1,0 0-1,0 0 0,0 0 0,0 0 0,0-1 0,0 1 0,0-1 0,0 1 0,0-1 1,0 0-1,0 1 0,5-2 0,4 2 17,1 0-1,0-2 1,21-2-1,-5-4-120,0-1-1,0-1 1,51-25-1,-22 8 28,-30 19 46,-14 14 156,-12-5-88,0 1 1,0 0-1,-1 0 1,0 0-1,1 0 1,-1-1-1,0 1 0,0 0 1,-1 0-1,1 0 1,-1 3-1,0 32 357,1-37-396,0 1 0,1-1 0,-1 0 0,0 0 0,1 0 0,-1 0 0,1 0 0,0 1 0,-1-1 0,1 0 0,0 0 0,-1-1 0,1 1-1,0 0 1,0 0 0,0 0 0,0 0 0,0-1 0,0 1 0,0 0 0,0-1 0,0 1 0,0-1 0,0 1 0,0-1 0,1 0 0,0 1 0,12 0-75,-1 0-1,1-1 1,-1 0 0,1-1 0,-1 0-1,0-1 1,1-1 0,-1 0 0,21-8 0,-15 4-1030,1 2 1,0 1 0,26-3 0,-32 4-2603,-3-3-2023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9.359"/>
    </inkml:context>
    <inkml:brush xml:id="br0">
      <inkml:brushProperty name="width" value="0.025" units="cm"/>
      <inkml:brushProperty name="height" value="0.025" units="cm"/>
    </inkml:brush>
  </inkml:definitions>
  <inkml:trace contextRef="#ctx0" brushRef="#br0">136 0 5669,'0'0'15572,"8"1"-14579,-4-1-874,0 0 0,-1 0 0,1 1 0,-1 0 0,1-1 0,-1 1 0,0 1 0,1-1 0,-1 0 0,0 1 0,6 3 0,-1 1 201,0 1 0,-1 0-1,0 0 1,7 9 0,1 2-166,0 1 0,-2 0-1,0 0 1,-1 2 0,-2-1-1,13 32 1,-19-41-137,-1 1 1,0 0-1,0 1 0,-1-1 1,-1 0-1,0 0 0,-1 1 1,0-1-1,-1 1 0,0-1 1,-1 0-1,0 0 0,-8 23 1,0-11 35,-1 0 0,-1 0 1,-1-2-1,-1 1 0,-33 38 0,19-29-113,-2-1 0,-62 50 0,55-57-2145,11-15-2722,9-8-4346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0.100"/>
    </inkml:context>
    <inkml:brush xml:id="br0">
      <inkml:brushProperty name="width" value="0.025" units="cm"/>
      <inkml:brushProperty name="height" value="0.025" units="cm"/>
    </inkml:brush>
  </inkml:definitions>
  <inkml:trace contextRef="#ctx0" brushRef="#br0">353 1 2947,'0'0'18326,"-10"5"-18144,-15 10-70,2 1-1,0 0 1,0 2 0,2 1-1,-27 29 1,14-11 437,2 3 0,-38 57 0,64-89-502,1 0 0,0 0 0,1 1-1,0-1 1,0 1 0,1 0 0,0 0 0,0 1 0,1-1 0,0 0 0,1 1 0,0-1 0,0 12-1,2-19-43,-1 0-1,1 1 0,0-1 0,-1 1 0,1-1 0,0 0 0,1 0 0,-1 1 0,0-1 0,0 0 0,1 0 0,0 0 0,-1 0 0,1-1 0,0 1 0,0 0 0,0-1 1,0 1-1,0-1 0,0 0 0,0 1 0,0-1 0,1 0 0,-1 0 0,0-1 0,1 1 0,-1 0 0,4 0 0,10 1-159,-1 0-1,0-1 1,24 0-1,-27-1-115,23-1-1648,53-7 1,-7-11-3442,-16-6-1461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0.629"/>
    </inkml:context>
    <inkml:brush xml:id="br0">
      <inkml:brushProperty name="width" value="0.025" units="cm"/>
      <inkml:brushProperty name="height" value="0.025" units="cm"/>
    </inkml:brush>
  </inkml:definitions>
  <inkml:trace contextRef="#ctx0" brushRef="#br0">225 99 5509,'0'0'10784,"-9"2"-9722,5-2-1003,1 1 1,-1-1-1,1 1 0,-1 1 0,1-1 1,0 0-1,-1 1 0,1-1 0,0 1 1,0 0-1,0 0 0,0 0 1,1 1-1,-4 2 0,0 2 121,1 1 0,-1 0 1,1 0-1,1 0 0,-7 15 0,-113 268 4486,124-290-4650,0-1 1,-1 0 0,1 0-1,0 0 1,0 1 0,-1-1-1,1 0 1,0 0 0,0 1-1,0-1 1,0 0 0,-1 0-1,1 1 1,0-1-1,0 0 1,0 0 0,0 1-1,0-1 1,0 0 0,0 1-1,0-1 1,0 0 0,0 1-1,0-1 1,0 0 0,0 0-1,0 1 1,0-1 0,0 0-1,0 1 1,0-1 0,0 0-1,0 0 1,1 1 0,-1-1-1,0 0 1,0 0-1,0 1 1,0-1 0,1 0-1,-1 0 1,0 1 0,0-1-1,0 0 1,1 0 0,14-9 553,18-26 80,-10-1-593,-1-2-1,-1 0 1,-3-2 0,-1 0 0,-2-1 0,-1 0 0,-3-1 0,8-48 0,-48 181-607,28-84 552,-1 0-1,2-1 1,-1 1-1,1 0 0,0 0 1,0 0-1,1-1 1,-1 1-1,4 10 1,-3-15 5,0 1 0,1 0 1,-1-1-1,1 0 1,0 1-1,-1-1 1,1 0-1,0 0 1,0 0-1,1 0 1,-1 0-1,0 0 0,1-1 1,-1 1-1,1-1 1,-1 1-1,1-1 1,0 0-1,-1 0 1,1-1-1,0 1 1,0 0-1,0-1 0,-1 0 1,5 1-1,6-1 72,0 1-1,0-2 1,1 0-1,-1 0 1,0-2-1,0 1 1,0-2-1,0 1 1,-1-2-1,1 0 1,-1 0-1,0-1 1,-1-1-1,1 0 1,-1 0-1,10-10 1,7-7 175,-1-1 0,-1-1 0,-2-1 0,35-49 1,-170 261-336,92-155 564,-22 49 0,36-67-433,0-1-1,1 1 1,1 0-1,0 0 1,0 0-1,2 1 0,-2 24 1,4-34-115,-1 0 1,1 0-1,0 1 0,0-1 1,0 0-1,0 0 1,1 0-1,-1 0 1,1 0-1,0 0 0,0 0 1,0-1-1,0 1 1,0-1-1,1 1 1,-1-1-1,1 0 0,-1 0 1,1 0-1,0 0 1,0 0-1,0-1 0,0 1 1,3 0-1,24 5-3412,-1-9-3336,-12-8-137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1.142"/>
    </inkml:context>
    <inkml:brush xml:id="br0">
      <inkml:brushProperty name="width" value="0.025" units="cm"/>
      <inkml:brushProperty name="height" value="0.025" units="cm"/>
    </inkml:brush>
  </inkml:definitions>
  <inkml:trace contextRef="#ctx0" brushRef="#br0">8 81 14990,'0'0'5654,"-3"8"-4710,3-7-909,-1 0 0,0 0 0,1 0 0,-1 0 0,1 0 0,-1 0 0,1 0 0,0 0 0,0 1 0,-1-1 0,1 0 0,0 0 0,0 0 0,0 0 0,0 0 0,0 1 0,0-1 0,1 0 0,-1 0 0,0 0 0,0 0 0,1 0 0,-1 0-1,1 0 1,-1 0 0,1 0 0,-1 0 0,1 0 0,0 0 0,0 0 0,-1 0 0,1 0 0,0-1 0,0 1 0,1 1 0,4-1 111,-1 0 0,1 0 0,0 0-1,-1-1 1,1 0 0,0 0 0,-1 0 0,1-1 0,6-1 0,-2 0-98,0 0 0,0-1 0,0 0 0,-1 0 0,0-1 0,1-1 0,16-10 0,-22 12-20,1 0 0,-1 0 0,0 0 0,0-1 0,0 0 0,0 1 0,0-2 0,-1 1 0,0 0 0,0-1 0,0 1-1,0-1 1,-1 0 0,0 0 0,0 0 0,2-9 0,-3 14-28,-1-1 0,0 1-1,0 0 1,0-1 0,0 1-1,0 0 1,0-1 0,0 1 0,0-1-1,0 1 1,0 0 0,0-1-1,0 1 1,0 0 0,-1-1 0,1 1-1,0-1 1,0 1 0,0 0-1,0-1 1,-1 1 0,1 0 0,0 0-1,0-1 1,-1 1 0,1 0-1,0-1 1,0 1 0,-1 0 0,1 0-1,0 0 1,-1-1 0,1 1-1,0 0 1,-1 0 0,-16 2-175,-15 15-62,18-5 228,1 1 0,1 0 0,-19 27-1,26-33 119,1-1 0,0 1 0,0 0 0,1 0 0,0 1 0,1-1 0,-1 1 0,1-1 0,1 1 0,-1 0 0,0 10 0,3-17-90,-1 0-1,0 1 1,0-1 0,1 1-1,-1-1 1,1 0 0,-1 1-1,1-1 1,0 0 0,-1 1-1,1-1 1,0 0 0,0 0-1,0 0 1,0 0 0,0 0-1,0 0 1,0 0 0,0 0-1,1 0 1,-1 0 0,0-1-1,1 1 1,-1 0-1,0-1 1,1 1 0,-1-1-1,0 1 1,1-1 0,-1 0-1,4 0 1,54 3 271,-50-4-216,11 0-42,0-1 0,0-1 0,0-1 0,-1-1 1,21-8-1,95-44-224,-53 20 180,-52 29-12,-29 8 48,-1 1-1,1-1 1,-1 0-1,1 1 0,0-1 1,-1 0-1,1 1 0,-1-1 1,1 1-1,-1-1 1,1 1-1,-1-1 0,1 1 1,-1-1-1,0 1 1,1 0-1,-1-1 0,0 1 1,1-1-1,-1 1 0,0 0 1,0-1-1,0 1 1,0 0-1,1 0 0,-1-1 1,0 1-1,0 0 1,0-1-1,-1 1 0,1 0 1,0-1-1,0 1 0,0 0 1,0-1-1,-1 1 1,1 1-1,-1 4 243,0-3-124,1 0 0,-1 0 0,1 0-1,0 1 1,0-1 0,0 0 0,0 0 0,1 0-1,0 5 1,0-7-122,0 0-1,0 0 1,0 1-1,0-1 1,0-1-1,0 1 1,1 0-1,-1 0 1,0 0 0,0 0-1,1-1 1,-1 1-1,0-1 1,1 1-1,-1-1 1,0 1-1,1-1 1,-1 0-1,1 0 1,-1 0 0,1 0-1,-1 0 1,0 0-1,3 0 1,10 0-32,0 0 0,0-1 1,0 0-1,-1-2 0,1 1 1,-1-1-1,1-1 0,22-10 1,7-10-4223,1-8-5937,-31 22 3359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1.677"/>
    </inkml:context>
    <inkml:brush xml:id="br0">
      <inkml:brushProperty name="width" value="0.025" units="cm"/>
      <inkml:brushProperty name="height" value="0.025" units="cm"/>
    </inkml:brush>
  </inkml:definitions>
  <inkml:trace contextRef="#ctx0" brushRef="#br0">162 25 3876,'0'0'17867,"-2"5"-17760,-9 55 152,2 2 0,3-1 0,3 1 0,5 69 0,-1-42-198,-2-81 110,1 0-1,-2-1 1,1 1 0,-1-1-1,0 0 1,-1 0 0,0 1-1,0-2 1,-8 14 0,10-18-69,0 0 0,-1 1 0,1-1 0,-1 0 0,1 0 1,-1 0-1,0 0 0,0 0 0,0 0 0,0-1 0,0 1 0,0-1 0,0 1 0,0-1 1,-1 0-1,1 0 0,-1 0 0,1 0 0,-1 0 0,1-1 0,-1 1 0,1-1 1,-1 1-1,0-1 0,1 0 0,-1 0 0,1 0 0,-1 0 0,0-1 0,1 1 1,-1-1-1,-3-1 0,4 1-78,0-1 0,0 0 0,0 0 1,0 0-1,0 0 0,1 0 0,-1 0 0,1-1 0,-1 1 1,1 0-1,0-1 0,0 1 0,0-1 0,0 1 1,0-1-1,1 0 0,-1 1 0,0-6 0,-3-53-611,5 53 439,-1-1 1,1 0-1,1 0 1,-1 1-1,1-1 1,1 1-1,0-1 1,0 1-1,1 0 1,0 0-1,0 0 1,1 1-1,0 0 1,0 0 0,0 0-1,1 0 1,0 1-1,9-7 1,10-7 201,2 1 0,1 1-1,47-23 1,-31 18-121,10-5 140,51-30-3,-94 50-48,1 0-1,-1-1 1,-1 0-1,1 0 1,-2-1-1,13-15 1,-21 24 0,0 0 0,0-1 0,0 1 0,0 0 0,0-1 0,0 1 0,0-1 0,0 1 0,-1-1 0,1 1 0,0-1 0,-1 0 1,1 1-1,-1-1 0,0 0 0,0 1 0,0-1 0,1 0 0,-2 1 0,1-1 0,0 0 0,0 1 0,0-1 0,-1 0 0,0-2 0,-1 2 7,1 1 0,-1-1 0,0 1 0,1-1 0,-1 1 0,0 0 0,0 0-1,0 0 1,0 0 0,0 0 0,0 0 0,0 0 0,0 1 0,-1-1 0,1 1 0,-4-1 0,-9 0 67,1 1-1,-1 0 1,0 1-1,-23 4 1,26-3 53,0 2 0,0 0 0,1 0 0,-1 1-1,1 0 1,-19 12 0,25-14-89,1-1-1,0 1 1,1 0-1,-1 0 0,1 0 1,-1 1-1,1-1 1,0 1-1,0 0 0,0 0 1,1 0-1,-1 0 1,1 0-1,0 0 1,0 1-1,1-1 0,-1 1 1,1-1-1,0 1 1,0 6-1,1-8-108,1-1 0,-1 1 0,1 0 0,0-1 0,0 1 0,0-1 0,1 1 1,-1-1-1,0 1 0,1-1 0,0 0 0,-1 0 0,1 0 0,0 0 0,0 0 0,0 0 0,1 0 0,-1 0 0,0-1 0,1 0 0,-1 1 0,1-1 1,-1 0-1,1 0 0,-1 0 0,1 0 0,0-1 0,0 1 0,4 0 0,11 2-1499,-1-1 0,1 0 0,22-1-1,-1-3-5124,3-7-5546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2.461"/>
    </inkml:context>
    <inkml:brush xml:id="br0">
      <inkml:brushProperty name="width" value="0.025" units="cm"/>
      <inkml:brushProperty name="height" value="0.025" units="cm"/>
    </inkml:brush>
  </inkml:definitions>
  <inkml:trace contextRef="#ctx0" brushRef="#br0">88 1 3876,'0'0'21086,"-4"8"-20760,-9 17 154,-33 75 1482,41-88-1779,0 1 1,1 0-1,1 0 1,0 0-1,1 0 1,-1 17-1,3-29-173,1 0 0,-1 0 0,0-1 0,0 1 0,1 0 0,-1 0 0,0-1-1,1 1 1,-1 0 0,1-1 0,-1 1 0,1-1 0,-1 1 0,1 0 0,0-1 0,-1 1 0,1-1 0,0 1 0,-1-1-1,1 0 1,0 1 0,0-1 0,-1 0 0,1 0 0,0 1 0,0-1 0,-1 0 0,1 0 0,0 0 0,0 0 0,0 0-1,-1 0 1,1 0 0,0 0 0,0 0 0,1-1 0,34-6 312,-20 0-304,-1-2 1,0 0 0,0-1-1,-1 0 1,-1-1-1,1-1 1,17-20 0,3-1-110,-31 35-327,-2 10 260,-3 22 209,1-17-81,1-14 224,4 32-2326,-4-34 1924,1-1-1,-1 1 1,1 0-1,-1-1 1,1 1-1,-1-1 1,1 1 0,0-1-1,-1 1 1,1-1-1,0 1 1,0-1-1,-1 0 1,1 1-1,0-1 1,0 0-1,-1 1 1,1-1 0,0 0-1,0 0 1,0 0-1,0 0 1,-1 0-1,1 0 1,0 0-1,0 0 1,0 0 0,-1 0-1,1-1 1,0 1-1,0 0 1,0 0-1,-1-1 1,1 1-1,0 0 1,0-1 0,-1 1-1,1-1 1,-1 1-1,2-2 1,15-13-6983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2.825"/>
    </inkml:context>
    <inkml:brush xml:id="br0">
      <inkml:brushProperty name="width" value="0.05" units="cm"/>
      <inkml:brushProperty name="height" value="0.05" units="cm"/>
    </inkml:brush>
  </inkml:definitions>
  <inkml:trace contextRef="#ctx0" brushRef="#br0">112 11 13251,'0'0'1886,"-22"-9"4139,19 9-5856,0-1 1,-1 1 0,1 0-1,-1 0 1,1 0 0,-1 0-1,1 1 1,-4 0 0,6-1-158,1 1 1,-1-1 0,0 0-1,1 0 1,-1 0 0,1 1-1,-1-1 1,0 0 0,1 1 0,-1-1-1,1 0 1,-1 1 0,1-1-1,0 1 1,-1-1 0,1 1-1,-1-1 1,1 1 0,0-1-1,-1 2 1,1-2-8,0 1-1,0 0 1,0 0-1,0 0 0,0-1 1,0 1-1,1 0 1,-1 0-1,0-1 1,0 1-1,1 0 0,-1 0 1,0-1-1,1 1 1,-1 0-1,1-1 1,-1 1-1,1-1 1,-1 1-1,1-1 0,1 2 1,0 0 3,1-1 1,-1 1-1,1-1 1,0 0-1,0 1 1,0-1-1,5 1 1,-6-2 0,0 1-1,0-1 1,0 1 0,0 0 0,0-1-1,0 1 1,0 0 0,0 0 0,0 0 0,0 1-1,-1-1 1,1 0 0,2 3 0,-4-3-4,0-1 1,0 1-1,0 0 1,0 0 0,0-1-1,0 1 1,0 0-1,-1 0 1,1-1-1,0 1 1,0 0 0,-1-1-1,1 1 1,0 0-1,-1-1 1,1 1-1,0 0 1,-1-1 0,1 1-1,-1-1 1,1 1-1,-1-1 1,0 1 0,1-1-1,-1 1 1,0-1-1,-21 16 211,16-12-101,1-1-96,0 0-1,1 0 1,-1 0 0,-1-1-1,1 0 1,0 0 0,0 0-1,-1-1 1,1 0 0,-1 0-1,-9 1 1,39-12-1435,-12 8 904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2.823"/>
    </inkml:context>
    <inkml:brush xml:id="br0">
      <inkml:brushProperty name="width" value="0.025" units="cm"/>
      <inkml:brushProperty name="height" value="0.025" units="cm"/>
    </inkml:brush>
  </inkml:definitions>
  <inkml:trace contextRef="#ctx0" brushRef="#br0">328 0 11787,'0'0'11355,"2"12"-10271,31 130 1353,-20-98-1987,-2 1-1,-3 1 1,6 75 0,-14-107-310,0 0 0,-1 0 0,0-1 1,-2 1-1,1 0 0,-1-1 0,-1 1 0,-1-1 1,0 0-1,0-1 0,-2 1 0,1-1 0,-1 0 1,-1-1-1,0 1 0,-18 17 0,6-9 71,-2-1-1,0-1 1,-46 28-1,-9-9-1301,64-33 45,1 0 1,-1 0-1,0-2 1,-15 2-1,-2-3-5232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8.536"/>
    </inkml:context>
    <inkml:brush xml:id="br0">
      <inkml:brushProperty name="width" value="0.025" units="cm"/>
      <inkml:brushProperty name="height" value="0.025" units="cm"/>
    </inkml:brush>
  </inkml:definitions>
  <inkml:trace contextRef="#ctx0" brushRef="#br0">112 342 4965,'-62'-22'2332,"58"21"-2122,0-1 0,1 1 0,0-1 0,-1 0 0,1 0-1,0 0 1,0 0 0,0-1 0,0 1 0,0-1 0,1 0 0,-1 0 0,1 0 0,0 0 0,-2-4-1,4 7-186,0-1 0,0 1 0,0-1 0,0 1 0,1-1-1,-1 1 1,0 0 0,0-1 0,1 1 0,-1-1 0,0 1-1,0-1 1,1 1 0,-1 0 0,1-1 0,-1 1 0,0 0 0,1 0-1,-1-1 1,1 1 0,-1 0 0,1 0 0,-1-1 0,1 1-1,-1 0 1,0 0 0,1 0 0,-1 0 0,1 0 0,-1 0-1,1 0 1,-1 0 0,1 0 0,-1 0 0,1 0 0,-1 0-1,1 0 1,-1 0 0,1 0 0,-1 1 0,1-1 0,-1 0-1,1 0 1,-1 0 0,1 1 0,30 6-113,26 7-89,1-1-1,0-4 1,1-2-1,93 0 1,240-30 398,-142 4 860,560 7 1104,-208 7-2001,1665 27 1232,-626-7-1088,-1038-18-262,-562 3-64,993-9 87,-3-56 2,-23-90 603,-933 142-588,49-7 1209,-124 20-1310,1 0 0,-1 0 0,0-1 0,0 1 0,0 0 0,0 0 0,0 0 0,1-1 0,-1 1 0,0 0 0,0 0 0,0 0 0,0-1 0,0 1 0,0 0 0,0 0 0,0-1 0,0 1 0,0 0 0,0 0 0,0-1 0,0 1 0,0 0 0,0 0 0,0 0 0,0-1 0,0 1 0,0 0 0,0 0 0,0-1 0,0 1 0,0 0 0,0 0 0,-1 0 0,1-1 0,0 1 0,0 0 0,0 0 0,0 0 0,0 0 0,-1-1 0,1 1 0,0 0 0,0 0 0,0 0 0,-1 0 0,1 0 0,0 0 0,0-1 0,-1 1 0,1 0 0,0 0 0,-16-13-2919,11 10 1247,-8-13-3279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6.390"/>
    </inkml:context>
    <inkml:brush xml:id="br0">
      <inkml:brushProperty name="width" value="0.025" units="cm"/>
      <inkml:brushProperty name="height" value="0.025" units="cm"/>
    </inkml:brush>
  </inkml:definitions>
  <inkml:trace contextRef="#ctx0" brushRef="#br0">0 447 11371,'0'0'8584,"79"-56"-8232,-28 24-64,13-8-191,4-3-65,4-2-32,1 2-609,-9 4-448,-7 2-320,-11 4-545,-11 6-673,-20 1-640,-10 0-3971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6.707"/>
    </inkml:context>
    <inkml:brush xml:id="br0">
      <inkml:brushProperty name="width" value="0.025" units="cm"/>
      <inkml:brushProperty name="height" value="0.025" units="cm"/>
    </inkml:brush>
  </inkml:definitions>
  <inkml:trace contextRef="#ctx0" brushRef="#br0">369 0 5445,'-15'9'5371,"2"-3"-4914,-34 20 1108,2 1-1,-72 55 1,106-73-1388,0 1 0,0 0 0,0 0 1,2 1-1,-1 1 0,1-1 0,1 1 0,0 1 1,1 0-1,0 0 0,1 0 0,1 1 0,0-1 0,0 1 1,-3 27-1,7-40-129,1 1 1,0 0-1,0 0 1,1 0 0,-1 0-1,0-1 1,0 1-1,1 0 1,-1 0-1,1-1 1,0 1 0,-1 0-1,1-1 1,0 1-1,0-1 1,0 1-1,0-1 1,0 1-1,0-1 1,1 1 0,-1-1-1,0 0 1,1 0-1,-1 0 1,1 0-1,-1 0 1,1 0-1,0 0 1,-1 0 0,1-1-1,0 1 1,-1-1-1,1 1 1,3-1-1,7 2 232,1 0 1,-1-1-1,0-1 0,15-1 0,-6 1-1,277-19 191,-284 19-511,2 1-771,1-1-1,-1-1 0,1-1 1,-1 0-1,24-7 0,9-10-5070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7.459"/>
    </inkml:context>
    <inkml:brush xml:id="br0">
      <inkml:brushProperty name="width" value="0.025" units="cm"/>
      <inkml:brushProperty name="height" value="0.025" units="cm"/>
    </inkml:brush>
  </inkml:definitions>
  <inkml:trace contextRef="#ctx0" brushRef="#br0">116 1 5349,'0'0'11403,"-31"67"-9930,11-20-288,1 7-288,3 4-384,3 1-321,7-6-160,6-9 0,0-8-32,0-7-192,4-10-225,2-6-383,-6-8-1122,-21-23-8712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7.803"/>
    </inkml:context>
    <inkml:brush xml:id="br0">
      <inkml:brushProperty name="width" value="0.025" units="cm"/>
      <inkml:brushProperty name="height" value="0.025" units="cm"/>
    </inkml:brush>
  </inkml:definitions>
  <inkml:trace contextRef="#ctx0" brushRef="#br0">0 68 8552,'0'0'2061,"6"-8"442,-3 3-2306,0 1 0,1-1 1,0 1-1,-1 0 0,1 1 0,1-1 0,-1 1 0,0 0 0,1 0 0,0 0 0,0 0 0,0 1 0,0 0 0,0 0 0,0 0 0,0 1 0,1 0 0,-1 0 0,0 0 0,1 0 0,7 1 0,8-1 258,16-1 132,63 5 0,-91-3-575,-1 1-1,0 0 1,1 1 0,-1 0 0,0 0 0,0 1-1,0 0 1,0 1 0,0-1 0,-1 2 0,0-1-1,0 1 1,10 7 0,-16-9 0,1-1 0,0 0 0,0 1 0,-1-1 1,1 1-1,-1 0 0,0-1 0,0 1 0,0 0 0,0 0 0,0 0 1,-1 0-1,0 0 0,1 0 0,-1 0 0,0 0 0,0 0 0,0 0 0,-1 0 1,1 0-1,-1-1 0,0 1 0,1 0 0,-1 0 0,-1 0 0,1 0 1,0-1-1,-1 1 0,1-1 0,-1 1 0,-2 2 0,-6 9 137,0-2 0,-1 1-1,0-1 1,-17 12 0,-25 19 713,-93 56 1,70-50-266,120-66-4537,-5-6-304,4-6-2039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8.348"/>
    </inkml:context>
    <inkml:brush xml:id="br0">
      <inkml:brushProperty name="width" value="0.025" units="cm"/>
      <inkml:brushProperty name="height" value="0.025" units="cm"/>
    </inkml:brush>
  </inkml:definitions>
  <inkml:trace contextRef="#ctx0" brushRef="#br0">151 49 15022,'-10'12'2002,"-9"9"-1287,-55 69 2607,68-81-3017,0 0-1,1-1 1,-1 2 0,2-1 0,-1 1-1,1-1 1,1 1 0,0 0-1,-2 12 1,5-21-296,-1 0 0,1 0 0,0 0 0,0 0 0,0 0 0,0 0 0,0 0 0,0 0 0,0 0 0,0 0 0,1 0 0,-1-1 0,0 1 0,0 0 0,1 0 0,-1 0 0,1 0 0,-1 0 0,0-1 0,1 1 0,0 0 0,-1 0 0,1-1 0,-1 1 1,1 0-1,0-1 0,0 1 0,-1 0 0,1-1 0,1 1 0,1 0 7,-1-1 0,0 0 0,0 0 0,1 1 0,-1-1 0,0-1 0,0 1 0,1 0 0,-1-1 1,0 1-1,0-1 0,3-1 0,6-2 27,-1 0 0,0-1 0,0-1 1,11-8-1,-9 5-232,-2-1 1,1 0 0,-1 0-1,15-22 1,-21 26 135,0 0 1,0 0 0,-1 0 0,0-1-1,0 1 1,0-1 0,-1 0-1,0 0 1,0 0 0,-1 0 0,2-10-1,-4 17 55,1 0-1,-1 0 1,1 0-1,-1 0 1,1 0-1,-1 0 1,1 0-1,-1 0 0,1 0 1,-1 0-1,1 1 1,-1-1-1,1 0 1,0 0-1,-1 0 1,1 1-1,-1-1 1,1 0-1,0 1 0,-1-1 1,1 0-1,0 1 1,-1-1-1,1 1 1,0-1-1,0 0 1,-1 1-1,1-1 1,0 1-1,0-1 0,0 1 1,0-1-1,-1 1 1,1 0-1,-14 21 119,13-20-108,0-1 0,1 1 0,-1-1 0,1 1 0,-1-1 0,1 1-1,-1 0 1,1-1 0,0 1 0,0 0 0,0-1 0,0 1 0,0 0 0,0-1 0,0 1 0,1 0-1,-1-1 1,0 1 0,1-1 0,0 1 0,0 1 0,0-1 1,0-1 1,1 0-1,-1-1 0,0 1 1,0 0-1,1 0 0,-1 0 1,0-1-1,1 1 0,-1-1 0,1 1 1,-1-1-1,1 1 0,-1-1 1,1 0-1,-1 0 0,1 0 1,2 0-1,4 0 31,0-1 0,0-1-1,0 1 1,0-1 0,0 0-1,0-1 1,10-5 0,2-2-117,0-1 0,-1 0 0,0-2-1,-1 0 1,-1-1 0,0-1 0,-1-1 0,-1 0 0,25-33 0,-50 62 200,1 1 0,1 0 0,0 1 0,1 0 0,1 0 1,0 0-1,1 1 0,1 0 0,0 0 0,-2 23 0,6-38-110,1 0 0,-1 1 0,1-1 0,-1 0 0,1 1 0,0-1 0,-1 0 0,1 0 0,0 0 0,0 0 0,0 0 0,0 0 0,0 0 0,0 0 0,0 0 0,0 0 0,0 0 0,0-1 0,0 1 0,1 0 0,-1-1 0,0 1 0,0-1 0,1 1 0,-1-1 0,0 0 0,1 1 0,-1-1 0,1 0 0,-1 0 0,0 0 0,1 0 0,1-1 0,52-3 195,-40 0-402,-1-1 0,1 0-1,-1-1 1,0-1-1,0 0 1,-1-1 0,0-1-1,0 0 1,-1 0-1,0-1 1,-1-1 0,0 0-1,0-1 1,14-21-1,-24 31 183,1 0-1,-1 1 1,0-1-1,0 0 1,0-1-1,0 1 0,0 0 1,-1 0-1,1 0 1,-1 0-1,1-1 1,-1 1-1,0 0 0,0 0 1,0-1-1,0-2 1,0 5 8,0 0 1,0-1-1,-1 1 0,1 0 1,0-1-1,0 1 0,0 0 1,-1 0-1,1-1 1,0 1-1,0 0 0,-1 0 1,1-1-1,0 1 0,0 0 1,-1 0-1,1 0 1,0-1-1,-1 1 0,1 0 1,0 0-1,-1 0 0,1 0 1,0 0-1,-1 0 1,1 0-1,0 0 0,-1 0 1,1 0-1,-1 0 0,1 0 1,0 0-1,-1 0 1,-20 12-56,8 0 207,2 0-1,-1 0 0,2 1 0,-1 1 0,-8 15 0,15-22-45,0 0 0,0 0 0,0 1 0,1-1 0,0 1 0,0 0 0,1 0 0,0 1 0,0-1 0,1 0 0,0 0 0,0 11 0,2-18-149,-1 0-1,1 1 1,0-1-1,-1 0 1,1 0-1,0 0 1,0 1-1,0-1 0,-1 0 1,1 0-1,0 0 1,1 0-1,-1-1 1,0 1-1,0 0 1,0 0-1,0-1 1,1 1-1,-1 0 0,0-1 1,1 0-1,-1 1 1,0-1-1,1 0 1,-1 1-1,1-1 1,-1 0-1,0 0 1,1 0-1,1-1 0,1 2-465,0-1-1,0-1 0,-1 1 0,1-1 0,0 1 0,-1-1 0,1 0 0,0 0 1,-1 0-1,1-1 0,3-2 0,13-14-5821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8.708"/>
    </inkml:context>
    <inkml:brush xml:id="br0">
      <inkml:brushProperty name="width" value="0.025" units="cm"/>
      <inkml:brushProperty name="height" value="0.025" units="cm"/>
    </inkml:brush>
  </inkml:definitions>
  <inkml:trace contextRef="#ctx0" brushRef="#br0">0 1 15214,'0'0'3107,"72"44"-8680,-41-42 2690,-6-2-2113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9.055"/>
    </inkml:context>
    <inkml:brush xml:id="br0">
      <inkml:brushProperty name="width" value="0.025" units="cm"/>
      <inkml:brushProperty name="height" value="0.025" units="cm"/>
    </inkml:brush>
  </inkml:definitions>
  <inkml:trace contextRef="#ctx0" brushRef="#br0">137 0 2114,'0'0'5120,"1"12"-2825,-1-3-1724,1 0-1,-1 1 1,0-1 0,-1 1-1,0-1 1,-1 0 0,0 0-1,0 1 1,-5 11 0,5-18-207,-14 42 2463,16-44-2809,0 0 0,0 0 1,0 1-1,0-1 0,0 0 1,0 0-1,0 0 0,0 0 0,0 0 1,1 0-1,-1 0 0,0 0 1,1 0-1,-1 0 0,1 0 1,-1 0-1,1 0 0,-1 0 0,1 0 1,0 0-1,0 0 0,-1-1 1,1 1-1,0 0 0,0 0 1,0-1-1,0 1 0,0-1 0,0 1 1,0-1-1,0 1 0,0-1 1,0 1-1,0-1 0,0 0 1,0 0-1,2 1 0,4 0 128,0 0-166,0 0 0,-1 1 0,1-1 1,-1 1-1,1 1 0,5 2 0,-11-4 60,0 0 0,1-1 0,-2 1 0,1 0 0,0 0 0,0 0 0,0 0 0,0 0 0,0 0 0,-1 0 0,1 0 0,0 0 0,-1 0 0,1 0 0,-1 0 0,1 0 0,-1 0 0,0 1 0,0-1 0,1 0 0,-1 0 0,0 0 0,0 1 0,0-1 0,0 0 0,0 0 0,0 1 0,-1-1 0,1 0 0,0 0 0,-1 0 0,1 1 0,-1-1 0,1 0 0,-1 0 0,1 0 0,-1 0 0,0 0 0,1 0 0,-1 0 0,-2 1 0,-10 13 465,-1-1 0,-1 0-1,0-1 1,-1-1 0,0 0 0,-1-1-1,0-1 1,-23 10 0,38-19-718,-16 5 764,11-8-2141,4-7-4589,3-8-3478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9.987"/>
    </inkml:context>
    <inkml:brush xml:id="br0">
      <inkml:brushProperty name="width" value="0.025" units="cm"/>
      <inkml:brushProperty name="height" value="0.025" units="cm"/>
    </inkml:brush>
  </inkml:definitions>
  <inkml:trace contextRef="#ctx0" brushRef="#br0">0 202 2659,'0'0'16575,"9"4"-15342,-4-2-1109,-1 0 0,1 0 1,-1-1-1,1 1 0,0-1 0,0 0 0,0 0 0,0-1 0,0 0 0,0 1 0,0-2 0,0 1 0,0 0 0,-1-1 0,1 0 0,0 0 0,0-1 0,0 1 0,-1-1 0,9-4 0,4-4-23,1-1-1,-1-1 0,-1 0 0,23-22 0,-33 29-72,-1-1-1,0 1 1,0-1 0,0 0 0,-1 0-1,0-1 1,0 1 0,0-1 0,-1 0 0,0 0-1,0 0 1,-1-1 0,0 1 0,0 0 0,0-12-1,-2 19-26,0-1 0,0 1 0,0 0 0,0-1-1,0 1 1,0 0 0,0-1 0,0 1 0,0 0 0,0-1-1,0 1 1,0 0 0,0-1 0,-1 1 0,1 0-1,0-1 1,0 1 0,-1 0 0,1 0 0,0-1 0,0 1-1,-1 0 1,1 0 0,0-1 0,0 1 0,-1 0-1,1 0 1,0 0 0,-1 0 0,1-1 0,0 1 0,-1 0-1,1 0 1,0 0 0,-1 0 0,1 0 0,0 0-1,-1 0 1,1 0 0,-1 0 0,1 0 0,0 0-1,-1 0 1,1 0 0,0 0 0,-1 1 0,1-1 0,0 0-1,-1 0 1,1 0 0,0 0 0,-1 1 0,1-1-1,0 0 1,0 0 0,-1 1 0,1-1 0,0 0 0,0 0-1,-1 1 1,1-1 0,0 0 0,0 1 0,0-1-1,0 0 1,-1 1 0,-18 20 14,-3 16 18,-41 76 272,58-101-277,0 0 0,0 0 0,2 0-1,-1 1 1,2-1 0,-1 1 0,0 21-1,3-33-26,0 0 0,0 0 0,0 0 0,1 0 0,-1 0 0,0 0 0,0 0 0,1 0 0,-1 0 1,1 0-1,-1 0 0,1 0 0,-1 0 0,1-1 0,0 1 0,-1 0 0,1 0 0,0 0 0,-1-1 0,1 1 0,0-1 0,0 1 0,0 0 0,1 0 0,31 6 89,-25-7-63,0 0 0,0-1 0,0 0 0,-1 0 0,1 0 0,12-5 0,-7-1-4,-1 0 0,-1 0 0,1-1 1,-1-1-1,0 0 0,-1-1 1,0 0-1,-1 0 0,12-16 1,-7 7 15,-1 0 1,-1-1 0,-1-1 0,16-40 0,-27 61-9,0 0-1,1-1 1,-1 1 0,0-1-1,1 1 1,-1-1-1,0 1 1,0 0 0,1-1-1,-1 1 1,0-1-1,0 1 1,0-1 0,0 1-1,0-1 1,1 1 0,-1-1-1,0 1 1,0-1-1,0 1 1,0-1 0,-1 1-1,1-1 1,0 1 0,0-1-1,0 1 1,0-1-1,0 1 1,-1-1 0,1 1-1,0-1 1,0 1 0,-1-1-1,1 0 1,-16 13 158,-16 28-249,30-37 61,-48 87 373,45-81-305,1 0-1,0 1 1,1 0-1,0 0 1,1 0 0,0 0-1,-2 18 1,5-27-78,-1 0 1,0-1-1,1 1 0,-1 0 1,0 0-1,1-1 1,-1 1-1,1 0 0,-1-1 1,1 1-1,0-1 1,-1 1-1,1-1 0,0 1 1,-1-1-1,1 1 1,0-1-1,-1 0 1,1 1-1,0-1 0,0 0 1,0 1-1,-1-1 1,1 0-1,0 0 0,0 0 1,0 0-1,0 0 1,-1 0-1,1 0 0,0 0 1,0 0-1,0 0 1,1-1-1,33-6-2231,-9-12-2367,2-8-4031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3.653"/>
    </inkml:context>
    <inkml:brush xml:id="br0">
      <inkml:brushProperty name="width" value="0.05" units="cm"/>
      <inkml:brushProperty name="height" value="0.05" units="cm"/>
    </inkml:brush>
  </inkml:definitions>
  <inkml:trace contextRef="#ctx0" brushRef="#br0">53 6 10458,'-3'2'795,"0"0"0,0 0 0,0 1 0,0-1 0,1 1 0,-1 0 0,-2 3 1,4-5-602,0 0 1,1 0-1,-1-1 1,0 1-1,1 0 1,-1 0-1,0 0 1,1 0 0,-1 0-1,1 0 1,0 0-1,-1 0 1,1 1-1,0-1 1,0 0-1,0 0 1,0 0 0,-1 0-1,2 0 1,-1 0-1,0 1 1,0-1-1,0 0 1,0 0-1,1 0 1,-1 0 0,1 2-1,0-3-120,0 1-1,0 0 1,1-1 0,-1 1-1,0-1 1,0 0 0,0 1-1,0-1 1,0 0 0,1 0-1,-1 0 1,0 0 0,0 0-1,0 0 1,1 0-1,-1 0 1,0 0 0,0-1-1,0 1 1,1 0 0,-1-1-1,0 1 1,0-1 0,0 1-1,0-1 1,2-1 0,26-17 506,-28 18-564,0 0 0,0 1 0,0-1 1,0 0-1,0 0 0,-1 0 0,1 0 1,0 0-1,0 0 0,-1 0 0,1 0 1,-1 0-1,1 0 0,-1 0 0,1 0 1,-1 0-1,1-1 0,-1 1 0,0 0 1,0 0-1,0 0 0,0-1 0,0 1 1,0 0-1,0 0 0,0-1 0,-1 0 1,1 1-15,-1 0 1,0 1 0,0-1 0,0 0 0,0 1 0,0-1-1,0 1 1,0-1 0,0 1 0,0 0 0,0-1 0,0 1 0,0 0-1,0 0 1,0 0 0,0-1 0,0 1 0,0 0 0,0 1-1,-1-1 1,1 0 0,0 0 0,0 0 0,0 1 0,0-1-1,0 0 1,0 1 0,0-1 0,-2 2 0,-3 1-7,-1 0 0,1 0 0,0 1 0,-7 5 0,11-7-3,0-1 0,0 1 0,0-1-1,0 1 1,0 0 0,0 0 0,1 0 0,-1 0 0,1 0 0,-1 0 0,1 1-1,0-1 1,0 0 0,-2 5 0,4-6 6,-1-1-1,0 1 0,0-1 1,1 1-1,-1-1 1,0 1-1,1-1 1,-1 0-1,0 1 1,1-1-1,-1 0 1,1 1-1,-1-1 0,1 0 1,-1 0-1,1 1 1,-1-1-1,1 0 1,-1 0-1,1 0 1,-1 0-1,1 0 1,-1 0-1,1 0 0,-1 1 1,1-1-1,-1-1 1,1 1-1,-1 0 1,2 0-1,22-1-2,-21 1 1,22-2-23,41-2-28,-62 4 43,1 0 0,-1 1 0,0-1 0,1 1 1,-1 0-1,0 0 0,0 0 0,0 1 0,0 0 0,0-1 0,7 5 1,0 8-34,-11-13 53,1-1 1,-1 1-1,0 0 0,1-1 0,-1 1 0,1 0 0,-1-1 0,1 1 0,-1-1 0,1 1 0,-1-1 0,1 1 0,-1-1 0,1 1 0,0-1 1,-1 0-1,1 1 0,0-1 0,0 0 0,-1 0 0,1 1 0,0-1 0,-1 0 0,1 0 0,0 0 0,0 0 0,0 0 0,-1 0 0,1 0 1,0 0-1,0 0 0,1-1 0,7 0 80,0-2 0,0 1 1,0-1-1,12-6 0,-13 5-72,0 1 1,0 0-1,0 0 1,0 1-1,16-3 1,-24 5-23,1 0 1,0 0 0,-1 0-1,1 0 1,-1 0 0,1 0-1,0 0 1,-1 1 0,1-1 0,0 0-1,-1 0 1,1 0 0,-1 1-1,1-1 1,0 0 0,-1 0 0,1 1-1,-1-1 1,1 1 0,-1-1-1,1 1 1,-1-1 0,1 0 0,-1 1-1,0 0 1,1-1 0,-1 1-1,0-1 1,1 1 0,-1-1 0,0 1-1,0 0 1,1 0 0,-1 0 4,0 0 1,0-1-1,1 1 1,-1 0-1,0-1 0,0 1 1,1-1-1,-1 1 1,0-1-1,1 1 1,-1-1-1,1 1 0,-1-1 1,0 1-1,1-1 1,-1 1-1,1-1 1,0 0-1,-1 1 1,1-1-1,-1 0 0,1 0 1,-1 1-1,1-1 1,0 0-1,-1 0 1,1 0-1,0 0 1,-1 1-1,1-1 0,-1 0 1,1 0-1,0 0 1,-1-1-1,1 1 1,0 0-1,60-14 129,-48 10-118,-1 1 1,1 0 0,-1 1 0,1 0 0,15 1 0,-27 1-12,1-1 1,-1 1-1,0 0 0,0 0 0,0 0 0,0 1 0,0-1 1,0 0-1,0 0 0,0 1 0,0-1 0,0 0 0,0 1 0,0-1 1,0 1-1,0-1 0,0 1 0,0 0 0,0-1 0,0 1 1,0 0-1,-1 0 0,1 0 0,0-1 0,-1 1 0,1 0 1,0 0-1,-1 0 0,1 0 0,-1 0 0,0 0 0,1 0 1,-1 0-1,0 0 0,0 0 0,1 2 0,-1 2-119,-1 0-1,0 0 1,1 0-1,-1 0 1,-1 0-1,-2 6 1,4-10 110,3-3-348,2-1 146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0.955"/>
    </inkml:context>
    <inkml:brush xml:id="br0">
      <inkml:brushProperty name="width" value="0.025" units="cm"/>
      <inkml:brushProperty name="height" value="0.025" units="cm"/>
    </inkml:brush>
  </inkml:definitions>
  <inkml:trace contextRef="#ctx0" brushRef="#br0">1 203 4292,'1'27'8996,"9"-13"-4769,-6-13-3994,-1 0-1,1-1 1,-1 1 0,1-1-1,0 1 1,-1-1 0,1 0 0,0 0-1,-1-1 1,1 1 0,4-2-1,6-1 65,-1-1 0,1 0 0,-1 0 0,0-2 0,0 1 0,0-2 0,17-11 0,-6 1-114,0-1 1,32-32-1,-14 3-105,-40 44-65,0 1 0,0-1-1,-1 0 1,1 0 0,-1 0-1,1 1 1,-1-2-1,0 1 1,0 0 0,0 0-1,-1 0 1,1 0 0,-1-1-1,1 1 1,-1 0 0,-1-5-1,1 7-10,0 1 0,-1-1 0,1 1 0,-1 0-1,1-1 1,0 1 0,-1 0 0,1-1 0,-1 1 0,1 0-1,-1-1 1,0 1 0,1 0 0,-1 0 0,1 0 0,-1 0-1,1-1 1,-1 1 0,0 0 0,1 0 0,-1 0 0,1 0-1,-1 0 1,0 0 0,1 1 0,-1-1 0,1 0 0,-1 0 0,1 0-1,-1 0 1,0 1 0,1-1 0,-1 0 0,0 1 0,-20 9-45,4 3 74,1 0 1,0 1 0,1 1-1,1 0 1,0 1 0,1 1-1,1 0 1,1 1-1,0 0 1,1 0 0,1 1-1,1 1 1,-7 25 0,13-42 28,1 1 0,1 0 0,-1 0-1,1 0 1,-1 1 0,1-1 0,0 0 0,1 4 0,-1-7-51,1 1-1,-1-1 1,1 0 0,-1 0-1,1 0 1,-1 0-1,1 0 1,0 0 0,0-1-1,-1 1 1,1 0-1,0 0 1,0 0 0,0-1-1,0 1 1,0 0-1,0-1 1,0 1 0,0-1-1,0 0 1,0 1-1,0-1 1,0 1 0,0-1-1,1 0 1,-1 0-1,0 0 1,0 0 0,0 0-1,2 0 1,6 0-95,0-1-1,0 1 1,0-2 0,0 1-1,0-1 1,0-1 0,-1 0 0,1 0-1,-1 0 1,1-1 0,-1-1-1,14-9 1,-2-1-2364,-1 0 0,-1-2 0,26-29-1,-3-2-5241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2.038"/>
    </inkml:context>
    <inkml:brush xml:id="br0">
      <inkml:brushProperty name="width" value="0.025" units="cm"/>
      <inkml:brushProperty name="height" value="0.025" units="cm"/>
    </inkml:brush>
  </inkml:definitions>
  <inkml:trace contextRef="#ctx0" brushRef="#br0">208 1 11563,'0'0'5840,"-9"13"-5311,-11 22 179,2 0-1,1 2 1,2 0 0,-15 56 0,-44 297 3273,55-265-3627,14-83-298,7-37-148,3-26-177,4-31-2691,3-59 0,-9 70-22,1 0 1,2 0 0,13-43-1,-18 81 2956,0 1 1,1-1-1,-1 1 0,0-1 0,1 1 1,0-1-1,0 1 0,-1 0 0,1 0 1,0 0-1,1 0 0,-1 0 0,0 0 1,1 1-1,-1-1 0,1 1 0,4-3 1,54-14 638,-13 5-672,-29 5-270,-1-2 0,0 0 0,0-1 0,-1 0 1,-1-2-1,0 0 0,-1-1 0,18-20 0,-21 20 957,0-1 1,-2 0-1,17-30 1,-21 32 496,-1 1 0,0-1 0,0 0 0,-2 0 0,4-22 1,-7 35-1059,0 0 0,0 0 0,0 0 1,0 0-1,0 0 0,0 0 0,0 1 1,0-1-1,0 0 0,0 0 0,0 0 1,0 0-1,0 0 0,0 0 0,0 0 1,-1 0-1,1 0 0,0 0 1,0 1-1,0-1 0,0 0 0,0 0 1,0 0-1,0 0 0,0 0 0,-1 0 1,1 0-1,0 0 0,0 0 0,0 0 1,0 0-1,0 0 0,0 0 0,0 0 1,-1 0-1,1 0 0,0 0 0,0 0 1,0 0-1,0 0 0,0 0 0,0 0 1,0 0-1,0 0 0,-1 0 0,1 0 1,0 0-1,0 0 0,0-1 1,0 1-1,0 0 0,0 0 0,0 0 1,0 0-1,0 0 0,0 0 0,0 0 1,-1 0-1,1 0 0,0-1 0,0 1 1,0 0-1,0 0 0,0 0 0,0 0 1,-13 14 1165,-12 19-756,1 11 532,2 0 0,2 2 0,2 0 0,-18 73 0,24-62-772,2 0 1,2 1 0,0 91-1,8-148-749,2-28-1327,2 0 1,0 0-1,12-37 0,-13 55 1242,0-1 0,0 1 0,1-1-1,0 1 1,1 0 0,0 1 0,1-1 0,0 1-1,0 0 1,0 1 0,1-1 0,11-8 0,-14 14 1064,1 1 1,0-1 0,-1 1 0,1 0 0,0 0-1,0 0 1,0 1 0,0-1 0,0 1-1,0 0 1,0 1 0,0-1 0,0 1 0,9 3-1,-7-2-279,1-1 1,-1 0-1,0-1 0,0 1 0,1-1 0,12-2 0,-10-1-129,-1-1 1,1 0-1,-1-1 1,0 0-1,0 0 0,0-1 1,-1 0-1,0 0 1,10-11-1,-13 12-14,0 1 1,-1-1-1,1 0 0,-1-1 0,0 1 1,0-1-1,-1 0 0,0 0 1,0 0-1,0 0 0,-1 0 0,0-1 1,0 1-1,0-1 0,0-7 0,-2 13-18,0 1 0,0-1 0,0 0 0,0 0 0,0 1-1,0-1 1,0 0 0,0 0 0,-1 1 0,1-1-1,0 0 1,0 1 0,-1-1 0,1 0 0,0 1 0,-1-1-1,1 0 1,-1 1 0,1-1 0,-1 1 0,1-1-1,-1 1 1,1-1 0,-1 1 0,0-1 0,1 1-1,-1 0 1,0-1 0,1 1 0,-1 0 0,0-1 0,0 1-1,-29 4 357,22-2-317,1 1 1,0 1-1,0-1 0,0 2 1,-11 7-1,7-2 222,2 1 1,-1 0-1,1 0 0,1 1 1,-13 24-1,17-29-93,1 0 1,0 0-1,0 0 1,1 0-1,0 0 1,0 1-1,1-1 0,0 1 1,0-1-1,1 1 1,0-1-1,1 16 1,0-21-184,0-1-1,0 1 1,0 0 0,0 0 0,0-1 0,0 1-1,1 0 1,-1-1 0,1 1 0,-1-1 0,1 0-1,-1 1 1,1-1 0,0 0 0,-1 0 0,1 0-1,0 0 1,0 0 0,0-1 0,0 1 0,0-1-1,0 1 1,0-1 0,0 1 0,0-1 0,0 0 0,3 0-1,5 0 3,-1 0-1,0 0 1,0-1-1,0 0 0,10-3 1,-5 0-429,-1-1 0,0 0 0,-1-1 1,1 0-1,-1-1 0,0 0 0,-1-1 0,0-1 0,20-18 1,-17 12-990,0-1 1,-1 0 0,0 0 0,-2-1 0,0-1-1,10-22 1,4-20-2670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2.713"/>
    </inkml:context>
    <inkml:brush xml:id="br0">
      <inkml:brushProperty name="width" value="0.025" units="cm"/>
      <inkml:brushProperty name="height" value="0.025" units="cm"/>
    </inkml:brush>
  </inkml:definitions>
  <inkml:trace contextRef="#ctx0" brushRef="#br0">226 1 9641,'0'0'2493,"-9"8"-1922,4-4-658,1 0 0,0-1 0,0 1 0,0 1 0,1-1 1,0 1-1,-1-1 0,1 1 0,1 0 0,-1 0 0,1 0 0,0 0 0,0 1 0,0-1 0,1 1 0,0-1 0,0 1 0,0-1 0,1 1 0,0 0 0,0-1 0,0 1 0,2 8 0,-1-7-54,0-1 1,-1 1-1,1 0 1,-2 0-1,1 0 1,-1 0-1,0-1 0,0 1 1,-1 0-1,1-1 1,-2 1-1,1-1 0,-5 8 1,-7 14 1889,-30 42 1,18-30 3232,13-18-2989,8-16-1407,0 1 0,1 0 0,0 0 0,1 0 0,0 1 0,0-1 0,0 1 0,1 0 0,-3 14 0,5-20-525,0 0 0,0 0 0,0 0 0,0 0 0,0 0 1,0 0-1,-1-1 0,1 1 0,-1 0 0,0 0 0,1 0 0,-1-1 1,0 1-1,0 0 0,0-1 0,0 1 0,0-1 0,-1 1 0,1-1 1,0 0-1,-3 2 0,39-39 1500,-23 22-1430,52-56-395,119-102 0,-178 168-109,27-19-1287,-10 16-2804,-26 11-808,-14 12 839,0-7 925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3.056"/>
    </inkml:context>
    <inkml:brush xml:id="br0">
      <inkml:brushProperty name="width" value="0.025" units="cm"/>
      <inkml:brushProperty name="height" value="0.025" units="cm"/>
    </inkml:brush>
  </inkml:definitions>
  <inkml:trace contextRef="#ctx0" brushRef="#br0">56 0 4324,'0'0'6305,"-7"8"-3476,-23 28-331,27-32-2067,1-1-1,0 1 1,0 0-1,0-1 1,1 1-1,-1 0 0,1 0 1,0 0-1,0 0 1,1 0-1,-1 0 1,1 0-1,-1 1 1,1-1-1,2 7 0,-2-6-257,1 0 0,0-1-1,0 1 1,1-1-1,-1 1 1,1-1-1,0 0 1,1 0 0,-1 0-1,1 0 1,5 7-1,48 40-474,-22-31-2913,-31-19 2295,0 0-1,0 0 1,0 0 0,0 0-1,0-1 1,0 1-1,0-1 1,0 0-1,5 0 1,3-2-4931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3.414"/>
    </inkml:context>
    <inkml:brush xml:id="br0">
      <inkml:brushProperty name="width" value="0.025" units="cm"/>
      <inkml:brushProperty name="height" value="0.025" units="cm"/>
    </inkml:brush>
  </inkml:definitions>
  <inkml:trace contextRef="#ctx0" brushRef="#br0">150 1 10154,'0'0'4196,"-2"10"-2413,-13 75 308,3 1 0,4 1 1,5 100-1,3-187-2305,-4-31-1435,-4 4 129,-20-50 1,23 67 1570,0 0 1,-1 0 0,0 0-1,0 1 1,-1 0-1,0 0 1,-14-12-1,14 17 1526,7 7-253,14 10-333,2-9-714,0-1 0,0 0-1,0-1 1,1-1 0,-1 0 0,1-1-1,-1-1 1,1-1 0,-1 0 0,0-1-1,1-1 1,16-6 0,-24 7-973,-1 0 0,0-1 1,0 0-1,0 0 0,10-8 0,6-9-6067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4.380"/>
    </inkml:context>
    <inkml:brush xml:id="br0">
      <inkml:brushProperty name="width" value="0.025" units="cm"/>
      <inkml:brushProperty name="height" value="0.025" units="cm"/>
    </inkml:brush>
  </inkml:definitions>
  <inkml:trace contextRef="#ctx0" brushRef="#br0">0 654 13261,'11'0'1291,"121"-8"-631,153-28 0,-186 22-666,862-153-1235,-154 23 3427,150 5 1768,0 39-2698,-907 96-2588,85-17 0,-64 0-3900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9.797"/>
    </inkml:context>
    <inkml:brush xml:id="br0">
      <inkml:brushProperty name="width" value="0.025" units="cm"/>
      <inkml:brushProperty name="height" value="0.025" units="cm"/>
    </inkml:brush>
  </inkml:definitions>
  <inkml:trace contextRef="#ctx0" brushRef="#br0">47 191 14542,'0'0'7650,"-4"14"-6860,-3 10-333,-21 85 834,26-95-1168,-1-1-1,2 1 1,0-1-1,0 1 0,2-1 1,2 21-1,-4-34-99,1 1 0,1-1 0,-1 1 0,0-1 0,0 1 0,0-1 0,0 1 0,0-1 0,0 1 0,1-1 0,-1 1 0,0-1 0,0 1 0,1-1 0,-1 0 0,0 1 0,0-1 0,1 1 0,-1-1 0,1 0 0,-1 1 0,0-1 0,1 0 0,-1 1 0,1-1 0,-1 0 0,1 0 0,-1 0 0,1 1 0,-1-1 0,1 0 0,-1 0 0,1 0 0,-1 0 0,1 0 0,-1 0 0,1 0 0,-1 0 0,1 0 0,-1 0 0,1 0 0,-1 0 0,1 0 0,-1-1 0,1 1 0,-1 0 1,1 0-1,-1 0 0,0-1 0,1 1 0,-1 0 0,1-1 0,20-19 1527,-16 9-1442,1-1-1,-1 0 1,-1 0-1,0 0 1,-1 0-1,0 0 1,1-17-1,1-72-1489,-5 98 1237,0 7 127,0 0 0,0 0 0,1-1 0,-1 1 0,1 0 0,0 0 0,0 0 0,0-1 0,0 1 0,1 0 0,0-1 0,-1 0 0,1 1 0,0-1 0,1 0 0,-1 0 0,1 0 0,-1 0 0,6 4 0,-2-3 26,-1-1 0,1 0-1,0 0 1,0 0 0,0-1 0,0 0-1,1 0 1,-1-1 0,0 1 0,1-1 0,9 0-1,-3-1 23,0 0 0,-1-1 0,1 0 0,0-1 0,-1 0 0,1-1 0,-1 0 0,0-1 0,19-10 0,-25 12-46,0-1 0,-1 0 0,1-1 1,-1 1-1,0-1 0,0 0 0,-1 0 0,1-1 1,-1 1-1,0-1 0,0 0 0,0 0 0,-1 0 1,0-1-1,0 1 0,0-1 0,-1 0 0,1 0 1,-1 0-1,-1 0 0,2-9 0,-3 14-7,1 0-1,-1 1 0,0-1 1,0 0-1,0 1 1,0-1-1,0 0 0,0 1 1,0-1-1,0 0 0,0 0 1,0 1-1,0-1 1,0 0-1,0 1 0,-1-1 1,1 0-1,0 1 0,-1-1 1,1 0-1,0 1 1,-1-1-1,1 1 0,-1-1 1,1 0-1,-1 1 0,1-1 1,-1 1-1,1 0 1,-1-1-1,1 1 0,-1-1 1,0 1-1,1 0 1,-1-1-1,0 1 0,1 0 1,-1 0-1,0 0 0,1 0 1,-1-1-1,0 1 1,0 0-1,1 0 0,-1 0 1,0 0-1,1 0 0,-1 1 1,0-1-1,0 0 1,1 0-1,-1 0 0,0 1 1,1-1-1,-1 0 0,1 1 1,-2-1-1,-3 2-32,0 1 0,0-1 0,0 1 0,0 0 0,0 0 1,-4 4-1,3-1 71,-1-1 0,1 1 1,0 0-1,1 0 1,0 1-1,0 0 1,0 0-1,1 0 1,0 0-1,0 1 1,1-1-1,0 1 0,0 0 1,1 0-1,0 0 1,0 1-1,1-1 1,0 9-1,1-15-3,0 0 0,1 0 0,-1-1 0,1 1 0,0 0 0,0 0 0,-1-1 0,1 1 0,0-1 1,0 1-1,0-1 0,1 1 0,-1-1 0,0 0 0,0 0 0,1 1 0,-1-1 0,1 0 0,-1 0 0,1 0 0,-1-1 0,1 1 0,0 0 0,0-1 0,-1 1 0,1 0 0,0-1 0,0 0 0,-1 0 0,4 1 0,62 1 365,-63-3-347,10 0 23,0 0 1,0-2 0,0 0 0,-1 0 0,1-1-1,-1-1 1,0 0 0,0-1 0,-1-1 0,1 0 0,-1 0-1,-1-1 1,0-1 0,0 0 0,0 0 0,14-18-1,-15 15-36,0-1 0,-1 0-1,-1 0 1,0-1-1,0 0 1,-1-1 0,-1 1-1,-1-1 1,0-1-1,-1 1 1,-1-1 0,0 1-1,-1-1 1,0-20-1,-2 36-27,0-1 0,1 0 0,-2 0-1,1 1 1,0-1 0,0 0 0,0 0 0,0 1-1,0-1 1,-1 0 0,1 1 0,0-1 0,0 0-1,-1 1 1,1-1 0,-1 0 0,1 1-1,-1-1 1,1 1 0,-1-1 0,1 1 0,-1-1-1,1 1 1,-1-1 0,0 1 0,1-1 0,-1 1-1,0 0 1,1-1 0,-1 1 0,0 0-1,1 0 1,-1-1 0,0 1 0,0 0 0,1 0-1,-1 0 1,0 0 0,0 0 0,1 0-1,-1 0 1,0 0 0,0 1 0,1-1 0,-1 0-1,0 0 1,1 0 0,-1 1 0,0-1 0,1 0-1,-1 1 1,0-1 0,1 1 0,-1-1-1,-1 2 1,-37 25-252,10 2 376,2 2-1,-24 34 1,43-55-32,1 0 0,1 1 0,0 0 0,0 1-1,1-1 1,1 1 0,0 0 0,0 0 0,1 0 0,-2 25 0,5-34-110,0 1 1,0 0-1,1-1 1,0 1-1,-1-1 1,1 1-1,0-1 1,1 0-1,-1 1 1,0-1-1,1 0 1,0 0-1,0 0 1,0 0-1,0 0 1,0 0-1,1 0 1,-1-1-1,1 1 1,0-1-1,0 0 1,0 0-1,0 0 1,0 0-1,0-1 1,0 1-1,1-1 1,-1 1-1,6 0 1,52 9-3652,-4-12-4923,-22-5-40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0.174"/>
    </inkml:context>
    <inkml:brush xml:id="br0">
      <inkml:brushProperty name="width" value="0.025" units="cm"/>
      <inkml:brushProperty name="height" value="0.025" units="cm"/>
    </inkml:brush>
  </inkml:definitions>
  <inkml:trace contextRef="#ctx0" brushRef="#br0">197 18 3651,'0'0'11163,"-8"-3"-7367,3 1-3662,1-1 0,-1 2 0,1-1 0,-1 0 1,1 1-1,-1 0 0,0 0 0,0 0 0,1 1 0,-1 0 1,0 0-1,0 0 0,0 0 0,0 1 0,1-1 1,-1 1-1,0 1 0,1-1 0,-1 1 0,1-1 1,-5 4-1,3-2 11,0 1 0,0 0 0,1 0 1,0 0-1,0 1 0,0 0 0,0 0 1,1 0-1,0 0 0,0 1 0,0 0 1,1 0-1,-1 0 0,1 0 0,1 0 1,-1 1-1,1-1 0,1 1 0,-1 0 1,1 0-1,0-1 0,0 1 0,1 12 1,1-17-130,-1 1 0,1-1 0,-1 0 0,1 0 0,0 1 0,0-1 0,0 0 0,0 0 0,0 0 0,0 0 0,1 0 0,-1 0 0,1 0 0,0 0 0,-1-1 0,1 1 0,0 0 0,0-1 0,0 0 0,3 2 0,0-1 16,0 0-1,0 0 0,0 0 1,0-1-1,0 0 0,0 0 1,0-1-1,1 1 0,5-1 0,1-1 10,-1 0-1,0 0 1,0-1-1,0 0 1,0-1-1,0 0 1,0-1-1,13-7 1,-13 4-36,0-1-1,0 0 1,-1 0 0,0-1 0,0-1-1,-1 0 1,11-15 0,24-44-3508,-65 102 2501,-9 19 590,23-9-2887,7-43 3096,0 1 0,0 0 0,0-1 1,0 1-1,0 0 0,0-1 0,0 1 1,0 0-1,1-1 0,-1 1 1,0 0-1,0-1 0,1 1 0,-1-1 1,1 1-1,-1 0 0,0-1 0,1 1 1,-1-1-1,1 1 0,-1-1 0,1 0 1,-1 1-1,1-1 0,0 1 1,-1-1-1,1 0 0,-1 0 0,1 1 1,0-1-1,-1 0 0,1 0 0,0 0 1,-1 1-1,1-1 0,0 0 1,-1 0-1,1 0 0,0 0 0,-1 0 1,2-1-1,21 2-3881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0.892"/>
    </inkml:context>
    <inkml:brush xml:id="br0">
      <inkml:brushProperty name="width" value="0.025" units="cm"/>
      <inkml:brushProperty name="height" value="0.025" units="cm"/>
    </inkml:brush>
  </inkml:definitions>
  <inkml:trace contextRef="#ctx0" brushRef="#br0">178 55 8904,'0'-9'2344,"-2"-26"491,2 34-2770,0 1 1,0-1 0,0 1 0,0-1-1,0 1 1,-1-1 0,1 1 0,0 0-1,0-1 1,0 1 0,-1-1 0,1 1-1,0-1 1,-1 1 0,1 0-1,0-1 1,-1 1 0,1 0 0,-1-1-1,1 1 1,0 0 0,-1-1 0,1 1-1,-1 0 1,1 0 0,-1 0 0,1 0-1,-1-1 1,1 1 0,-1 0 0,1 0-1,-1 0 1,1 0 0,-1 0-1,1 0 1,-1 0 0,1 0 0,-1 0-1,1 0 1,-1 1 0,1-1 0,-1 0-1,1 0 1,-1 0 0,1 1 0,-1-1-1,1 0 1,0 0 0,-1 1 0,1-1-1,-1 0 1,1 1 0,0-1-1,-1 1 1,1-1 0,-1 1 0,-19 19 441,1 8-37,2 1 0,1 1 0,2 0-1,0 2 1,2-1 0,2 1 0,1 1 0,1 0-1,2 0 1,-2 37 0,11-47-387,-3-22-70,0-1 0,0 0 1,1 1-1,-1-1 0,0 0 0,0 1 1,1-1-1,-1 0 0,0 0 0,1 1 1,-1-1-1,1 0 0,-1 0 0,0 0 1,1 1-1,-1-1 0,1 0 1,-1 0-1,0 0 0,1 0 0,-1 0 1,1 0-1,-1 0 0,1 0 0,-1 0 1,0 0-1,1 0 0,0 0 0,1-1 14,0 0-1,1 0 1,-1-1-1,0 1 1,0 0-1,0-1 1,-1 0-1,1 1 1,0-1-1,0 0 1,-1 0-1,1 0 1,-1 0-1,2-2 1,3-7-25,0 1 0,-1-1 0,0 0 0,-1 0 0,0 0 0,-1-1 0,0 0 0,-1 1 0,0-1 0,-1 0 0,0 0 0,-1-23 0,-1 35-2,1 0 1,0-1-1,0 1 0,0 0 0,0-1 0,0 1 0,0 0 0,0-1 0,-1 1 0,1 0 0,0 0 0,0-1 0,0 1 0,-1 0 0,1 0 0,0-1 0,0 1 0,-1 0 0,1 0 0,0 0 0,-1-1 1,1 1-1,0 0 0,-1 0 0,1 0 0,0 0 0,-1 0 0,1 0 0,0 0 0,-1 0 0,1 0 0,0 0 0,-1 0 0,1 0 0,0 0 0,-1 0 0,1 0 0,0 0 0,-1 0 0,1 0 0,0 0 1,0 0-1,-1 1 0,1-1 0,0 0 0,-1 0 0,1 0 0,0 0 0,0 1 0,-1-1 0,1 0 0,0 0 0,0 1 0,-1-1 0,1 0 0,0 1 0,0-1 0,0 0 0,0 0 0,0 1 1,-1-1-1,1 0 0,0 1 0,-13 19 50,11-13 0,0 1 0,0 0 0,0-1 0,1 1 0,0 0 1,1 13-1,0-20-37,0 1 0,0 0 0,0-1 0,0 1 0,1 0 0,-1-1 0,1 1 0,-1 0 0,1-1 1,-1 1-1,1 0 0,0-1 0,0 1 0,0-1 0,0 0 0,0 1 0,0-1 0,0 0 0,0 1 0,0-1 1,1 0-1,-1 0 0,0 0 0,1 0 0,-1 0 0,1-1 0,-1 1 0,1 0 0,0-1 0,-1 1 0,1-1 1,0 1-1,-1-1 0,1 0 0,2 0 0,3 0 97,0 0-1,0-1 1,0 0 0,-1-1 0,1 1 0,-1-1-1,1-1 1,-1 1 0,0-1 0,1 0 0,8-7-1,7-5-333,33-32 0,-23 19-592,-31 27 565,-2 7 174,0 0 0,0-1-1,1 1 1,0 0 0,0 0 0,1 7-1,-1 0 43,0-4 20,0 1 1,1-1-1,0 0 0,1 0 1,-1 0-1,2 0 0,3 9 1,-5-15 45,0 0 0,0-1 1,0 1-1,1-1 0,-1 0 0,1 0 0,0 1 1,0-1-1,0 0 0,0 0 0,0-1 1,0 1-1,0 0 0,1-1 0,-1 1 0,0-1 1,1 0-1,0 1 0,-1-1 0,1-1 1,0 1-1,-1 0 0,1-1 0,0 1 0,0-1 1,4 0-1,5 0 118,0-1-1,1-1 1,-1 0 0,-1 0-1,1-1 1,0-1 0,-1 0-1,1 0 1,11-7 0,-18 8-89,1 0 0,-1 0 0,0-1 0,0 1 1,0-1-1,-1 0 0,1-1 0,-1 1 0,0-1 0,0 1 1,-1-1-1,1-1 0,-1 1 0,0 0 0,-1-1 1,1 1-1,-1-1 0,0 0 0,2-11 0,-4 16-30,0 0 0,1 0-1,-1-1 1,0 1-1,0 0 1,0 0 0,0 0-1,0-1 1,-1 1-1,1 0 1,0 0 0,-1 0-1,1-1 1,0 1-1,-1 0 1,1 0-1,-1 0 1,0 0 0,1 0-1,-1 0 1,0 0-1,0 0 1,0 0 0,1 0-1,-1 1 1,-2-2-1,1 1-42,-1 0-1,0 0 0,0 0 1,1 0-1,-1 0 0,0 1 0,0-1 1,0 1-1,-5 0 0,7 0 14,1 0 0,0 0-1,-1 0 1,1 1-1,0-1 1,-1 0 0,1 0-1,0 0 1,-1 0-1,1 0 1,0 1-1,0-1 1,-1 0 0,1 0-1,0 1 1,0-1-1,-1 0 1,1 0 0,0 1-1,0-1 1,0 0-1,-1 0 1,1 1-1,0-1 1,0 0 0,0 1-1,0-1 1,0 0-1,0 1 1,0-1 0,0 1-1,0-1 1,0 0-1,0 1 1,0-1 0,0 0-1,0 1 1,0-1-1,0 0 1,0 1-1,0-1 1,0 0 0,0 1-1,0-1 1,1 0-1,-1 0 1,0 1 0,0-1-1,1 1 1,-1 0-20,1 0 1,-1 0-1,1 0 0,0 0 1,-1 0-1,1 0 0,0 0 1,0 0-1,0 0 1,-1 0-1,1-1 0,0 1 1,0 0-1,0-1 1,0 1-1,0 0 0,2 0 1,17 0-2683,-19-1 2337,0 0-1,0 0 0,0-1 0,0 1 0,0 0 0,0-1 0,0 1 0,0-1 0,-1 1 0,1-1 1,0 0-1,0 1 0,0-1 0,0 0 0,-1 1 0,1-1 0,0 0 0,-1 0 0,1 0 0,0 0 1,-1 0-1,1 0 0,-1-1 0,7-16-7706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1.222"/>
    </inkml:context>
    <inkml:brush xml:id="br0">
      <inkml:brushProperty name="width" value="0.025" units="cm"/>
      <inkml:brushProperty name="height" value="0.025" units="cm"/>
    </inkml:brush>
  </inkml:definitions>
  <inkml:trace contextRef="#ctx0" brushRef="#br0">1 1 12300,'0'0'12267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4.415"/>
    </inkml:context>
    <inkml:brush xml:id="br0">
      <inkml:brushProperty name="width" value="0.05" units="cm"/>
      <inkml:brushProperty name="height" value="0.05" units="cm"/>
    </inkml:brush>
  </inkml:definitions>
  <inkml:trace contextRef="#ctx0" brushRef="#br0">9 63 17596,'-8'10'2107,"8"-10"-2066,0 1-1,0-1 0,0 0 0,0 0 1,0 0-1,0 0 0,0 1 0,0-1 1,0 0-1,0 0 0,0 0 0,0 0 1,0 1-1,0-1 0,0 0 0,0 0 1,0 0-1,0 0 0,1 0 0,-1 0 1,0 1-1,0-1 0,0 0 0,0 0 0,0 0 1,0 0-1,1 0 0,-1 0 0,0 0 1,0 0-1,0 0 0,0 0 0,0 0 1,1 0-1,-1 0 0,0 0 0,0 0 1,0 0-1,1 0 0,0 0 46,1 0 0,0 0-1,0 0 1,0 0 0,-1-1 0,1 1-1,0-1 1,0 1 0,-1-1 0,1 1-1,2-3 1,37-26 569,-26 17-159,26-15 0,-40 27-486,-1 0-1,1-1 0,-1 1 1,1 0-1,-1 0 1,1-1-1,-1 1 0,1 0 1,0 0-1,-1 0 1,1 0-1,-1 0 0,1 0 1,0 0-1,-1 0 0,1 0 1,-1 0-1,1 0 1,0 0-1,-1 0 0,1 0 1,-1 0-1,1 1 1,-1-1-1,1 0 0,0 0 1,-1 1-1,1-1 1,-1 0-1,0 1 0,1-1 1,-1 1-1,1-1 1,-1 0-1,1 1 0,-1-1 1,0 1-1,1-1 1,-1 1-1,0-1 0,0 1 1,1 0-1,-1-1 1,0 1-1,0-1 0,0 1 1,0 1-1,4 35 44,-3-23-38,-1-8-60,0-1 64,1 0 1,0 0 0,0 0 0,0 0 0,3 8 0,-4-12-26,1-1 0,-1 1 0,0-1-1,1 1 1,-1 0 0,0-1 0,1 0 0,-1 1 0,1-1 0,-1 1 0,1-1 0,-1 1-1,1-1 1,-1 0 0,1 1 0,-1-1 0,1 0 0,-1 0 0,1 1 0,0-1 0,0 0-1,0 0-30,1 0 0,-1 0 0,0-1 0,0 1 0,0 0 0,1-1-1,-1 1 1,0-1 0,0 1 0,0-1 0,0 1 0,0-1 0,0 0-1,0 0 1,1-1 0,3-2-23,-1 0-1,0-1 0,0 0 1,5-8-1,4-6-116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1.666"/>
    </inkml:context>
    <inkml:brush xml:id="br0">
      <inkml:brushProperty name="width" value="0.025" units="cm"/>
      <inkml:brushProperty name="height" value="0.025" units="cm"/>
    </inkml:brush>
  </inkml:definitions>
  <inkml:trace contextRef="#ctx0" brushRef="#br0">8 37 13645,'0'0'6134,"1"12"-5494,-7 223 2852,5-226-3320,0 0-3,1-1 0,-1 1 0,1-1 0,1 1 0,0-1 0,3 15 0,-4-21-115,1-1 0,-1 1 0,1-1 0,0 1 0,0-1-1,0 0 1,-1 1 0,1-1 0,0 0 0,0 0 0,1 0 0,-1 0 0,0 0 0,0 0 0,1 0 0,-1 0 0,2 1 0,0-2 63,-1 1 0,1 0 0,0-1-1,-1 0 1,1 1 0,0-1 0,0 0-1,-1 0 1,1-1 0,0 1 0,0 0-1,-1-1 1,4-1 0,10-3 177,-1-1 1,0-1 0,-1-1-1,1 0 1,-1 0 0,-1-2-1,14-11 1,85-82-280,-102 93 68,2-1-85,11-10-28,-2-1-1,0 0 0,-1-2 0,-1 0 0,29-51 1,-48 75-9,1 0 0,-1 0 1,0 0-1,0-1 0,0 1 1,0 0-1,0 0 0,0 0 0,0 0 1,0 0-1,0 0 0,0 0 1,0-1-1,0 1 0,0 0 1,0 0-1,0 0 0,0 0 1,0 0-1,0 0 0,0 0 1,0 0-1,0-1 0,0 1 1,-1 0-1,1 0 0,0 0 1,0 0-1,0 0 0,0 0 1,0 0-1,0 0 0,0 0 1,0 0-1,0 0 0,0-1 1,0 1-1,-1 0 0,1 0 1,0 0-1,0 0 0,0 0 1,0 0-1,0 0 0,0 0 1,0 0-1,0 0 0,-1 0 1,1 0-1,0 0 0,0 0 1,0 0-1,0 0 0,0 0 1,0 0-1,0 0 0,0 0 1,-1 0-1,1 0 0,0 0 1,0 0-1,0 1 0,0-1 1,0 0-1,0 0 0,0 0 1,0 0-1,-15 6-2128,-12 8-2929,-1 2-1988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2.040"/>
    </inkml:context>
    <inkml:brush xml:id="br0">
      <inkml:brushProperty name="width" value="0.025" units="cm"/>
      <inkml:brushProperty name="height" value="0.025" units="cm"/>
    </inkml:brush>
  </inkml:definitions>
  <inkml:trace contextRef="#ctx0" brushRef="#br0">1 0 10634,'0'0'5862,"0"60"-2467,11-41-1890,4-3-992,5-1-225,9-6-128,6-2-160,9-6-929,-2-1-1025,6 0-1537,-8-5-2050,-1-5-961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2.415"/>
    </inkml:context>
    <inkml:brush xml:id="br0">
      <inkml:brushProperty name="width" value="0.025" units="cm"/>
      <inkml:brushProperty name="height" value="0.025" units="cm"/>
    </inkml:brush>
  </inkml:definitions>
  <inkml:trace contextRef="#ctx0" brushRef="#br0">178 78 8648,'0'0'3486,"8"-8"-43,25-25-1291,-31 32-2052,-2 0 0,1 0 1,0 0-1,0 0 0,0 0 1,0 0-1,-1 0 0,1 0 0,0-1 1,-1 1-1,1 0 0,-1 0 1,1-1-1,-1 1 0,0 0 0,0-1 1,1 1-1,-1-2 0,0 3-44,-1-1 0,1 0 0,0 1-1,-1-1 1,1 0 0,-1 1 0,1-1-1,0 1 1,-1-1 0,1 1 0,-1-1-1,0 1 1,1-1 0,-1 1 0,1 0-1,-1-1 1,0 1 0,1 0 0,-1-1-1,1 1 1,-1 0 0,0 0 0,-1-1-1,-43 0 816,41 1-955,-6 2 175,0 0 0,0 0 0,0 1 0,1 1 0,-1 0 1,1 0-1,-1 0 0,2 1 0,-1 1 0,0 0 0,1 0 0,0 0 0,1 1 0,-1 0 0,1 1 0,0-1 0,-5 10 0,11-17-72,1 1 0,-1 0 0,1-1 0,-1 1 0,1 0 0,-1-1 0,1 1 0,-1 0 0,1 0 0,0 0 0,-1-1 0,1 1 1,0 0-1,0 0 0,0 0 0,0 0 0,0-1 0,-1 1 0,1 0 0,1 0 0,-1 0 0,0 0 0,0 0 0,0-1 0,0 1 0,1 0 0,-1 0 0,0 0 0,1 1 0,0-1 40,1-1 1,-1 1-1,0 0 0,1 0 1,-1-1-1,1 1 0,-1-1 0,1 1 1,-1-1-1,1 1 0,-1-1 1,1 0-1,-1 0 0,4 0 1,56-7 956,22-17-812,-65 17-349,0 1-1,1 0 1,0 2 0,0 0 0,26-1 0,-44 5 114,0 1-1,0 0 1,-1-1 0,1 1 0,0 0 0,-1 0 0,1-1-1,0 1 1,-1 0 0,1 0 0,-1 0 0,0 0 0,1 0-1,-1 0 1,0 0 0,1 0 0,-1 0 0,0 0-1,0 0 1,0 0 0,0 0 0,0 0 0,0 0 0,0 0-1,0 0 1,-1 2 0,1-2 30,0 1 0,0 0 0,0 0 0,0 0 1,0-1-1,0 1 0,0 0 0,1-1 0,-1 1 0,1 0 0,-1-1 0,1 1 1,0 0-1,0-1 0,-1 1 0,1-1 0,0 1 0,0-1 0,2 2 0,3-1 28,0 0-1,0 0 1,1-1-1,-1 0 1,0 0-1,1-1 1,-1 0-1,0 0 1,11-2-1,59-12-2075,-67 12 1276,66-18-8558,-37 7 1035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2.808"/>
    </inkml:context>
    <inkml:brush xml:id="br0">
      <inkml:brushProperty name="width" value="0.025" units="cm"/>
      <inkml:brushProperty name="height" value="0.025" units="cm"/>
    </inkml:brush>
  </inkml:definitions>
  <inkml:trace contextRef="#ctx0" brushRef="#br0">178 14 13036,'0'0'2792,"-9"-2"-74,9 2-2682,-17-4 866,-1 1 0,1 1-1,-25 0 1,38 2-800,-1 0-1,0 1 1,0-1 0,0 1 0,0 0-1,1 1 1,-1-1 0,-9 5-1,13-5-125,-1 0-1,1 0 0,-1 0 1,0 0-1,1 1 0,0-1 1,-1 0-1,1 1 0,0-1 1,0 1-1,0 0 0,0-1 1,0 1-1,0 0 0,0 0 0,1-1 1,-1 1-1,1 0 0,-1 0 1,1 0-1,0 0 0,0 0 1,0 3-1,0-3-8,1-1 1,-1 1-1,1 0 1,0 0-1,-1-1 1,1 1-1,0 0 1,0-1-1,1 1 0,-1-1 1,0 0-1,0 1 1,1-1-1,-1 0 1,1 0-1,-1 0 0,1 1 1,-1-2-1,1 1 1,0 0-1,-1 0 1,1 0-1,0-1 1,2 1-1,55 15-1320,-46-14 659,5 2 143,-8-2 28,0 0-1,0 0 0,0 1 0,0 0 0,0 1 1,-1 0-1,18 10 0,-27-13 594,1-1 0,-1 1 0,0-1 0,1 0 0,-1 1-1,0-1 1,1 1 0,-1-1 0,0 1 0,1-1 0,-1 1 0,0-1 0,0 1-1,0 0 1,0-1 0,1 1 0,-1-1 0,0 1 0,0-1 0,0 1 0,0 0 0,0-1-1,0 1 1,0-1 0,-1 1 0,1-1 0,0 1 0,0 0 0,0-1 0,-1 1-1,1-1 1,0 1 0,0-1 0,-1 1 0,1-1 0,0 0 0,-1 1 0,1-1 0,-1 1-1,1-1 1,-1 0 0,1 1 0,0-1 0,-1 0 0,1 1 0,-1-1 0,0 0-1,1 0 1,-1 1 0,1-1 0,-1 0 0,0 0 0,-37 14 2092,32-12-2102,-12 3-3,-1 0 1,0-1 0,0 0-1,-38 0 1,57-4-141,-1 0 0,1 0 0,0 0 0,-1 0 0,1 0 0,-1 0 0,1-1 0,0 1 0,-1 0 0,1 0 0,0-1 0,-1 1 0,1 0 0,0 0 0,-1-1 0,1 1 0,0 0 0,-1-1 0,1 1 1,0-1-1,0 1 0,0 0 0,-1-1 0,1 1 0,0-1 0,0 1 0,0 0 0,0-1 0,0 1 0,0-1 0,0 1 0,0 0 0,0-1 0,0 1 0,0-1 0,0 0 0,4-17-3216,9-4-1206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3.480"/>
    </inkml:context>
    <inkml:brush xml:id="br0">
      <inkml:brushProperty name="width" value="0.025" units="cm"/>
      <inkml:brushProperty name="height" value="0.025" units="cm"/>
    </inkml:brush>
  </inkml:definitions>
  <inkml:trace contextRef="#ctx0" brushRef="#br0">125 0 13421,'0'0'2599,"-7"13"-1488,-6 12-477,1 0 1,1 1-1,1 1 0,1-1 1,-6 30-1,-6 124 1194,19-148-4859,2-8-3282,-7-96 1712,-9 3 8454,15 69-3756,1-1 0,0 1 0,0 0 0,0-1 0,0 1 0,0 0 0,0-1 0,0 1-1,0 0 1,0-1 0,0 1 0,0 0 0,0-1 0,0 1 0,0 0 0,0 0 0,0-1 0,0 1-1,0 0 1,0-1 0,0 1 0,1 0 0,-1-1 0,0 1 0,0 0 0,0 0 0,0-1 0,1 1-1,-1 0 1,0 0 0,0-1 0,1 1 0,-1 0 0,0 0 0,0 0 0,1 0 0,-1-1 0,1 1-1,16 2 800,18 12-1178,-33-13 411,24 11-571,46 16 1,-65-26 337,1 0 0,0 0 0,0 0 0,0-1 0,0 0 0,1-1 1,-1 0-1,0 0 0,0-1 0,0 0 0,9-2 0,-17 3 217,1 0 1,-1 0-1,1 0 1,0 0-1,-1-1 1,1 1-1,-1 0 1,1-1-1,-1 1 0,1 0 1,-1-1-1,1 1 1,-1 0-1,1-1 1,-1 1-1,1-1 1,-1 1-1,0-1 0,1 1 1,-1-1-1,0 1 1,1-1-1,-1 1 1,0-1-1,0 0 1,0 1-1,1-1 1,-1 1-1,0-1 0,0 0 1,0 1-1,0-1 1,0 1-1,0-1 1,0 0-1,0 1 1,0-1-1,-1 1 1,1-1-1,0 0 0,0 0-67,-1 1 0,1 0-1,0-1 1,-1 1-1,1 0 1,0-1-1,0 1 1,-1 0-1,1 0 1,0-1-1,-1 1 1,1 0-1,-1 0 1,1 0-1,0 0 1,-1-1-1,1 1 1,-1 0 0,1 0-1,0 0 1,-1 0-1,1 0 1,-1 0-1,1 0 1,0 0-1,-1 0 1,1 0-1,-1 0 1,1 1-1,0-1 1,-1 0-1,1 0 1,-1 0-1,1 0 1,0 1 0,-1-1-1,1 0 1,0 0-1,-1 1 1,1-1-1,0 0 1,0 0-1,-1 1 1,1-1-1,0 0 1,0 1-1,-1-1 1,1 0-1,0 1 1,0-1-1,0 1 1,0-1 0,-1 0-1,1 1 1,0-1-1,0 1 1,0 0-1,-1 0 25,0 1-1,0-1 1,0 1-1,0 0 1,1 0-1,-1 0 1,0-1 0,1 1-1,-1 0 1,1 0-1,0 0 1,0 0-1,-1 0 1,1 0-1,0 0 1,1 0 0,-1 0-1,0 0 1,1 0-1,-1 0 1,1-1-1,-1 1 1,2 2-1,0-2-25,0 0-1,0 0 1,0 0-1,0-1 1,0 1-1,0-1 1,0 1-1,0-1 1,1 0-1,-1 0 1,0 0-1,1 0 1,-1 0 0,1-1-1,3 1 1,13 1-8,0 0 1,0-2-1,36-3 1,-43 2 3,5 0-461,0-1 0,0 0 0,0-2 1,0 0-1,32-12 0,-49 15 111,-8 32 524,12-29-163,0-1 1,0-1 0,0 1-1,0 0 1,-1-1-1,1 0 1,0 0-1,0 0 1,0-1 0,0 1-1,0-1 1,0 0-1,0 0 1,-1 0 0,6-2-1,58-29 867,-54 26-862,-4 1-87,-1 1 0,1-1 0,-1 0 0,0-1 0,-1 0 0,1-1 0,-1 1 0,0-1 0,-1 0 0,0-1 0,0 0 0,0 0 0,-1 0 0,-1-1 0,1 1 0,-1-1 0,-1 0 0,1-1 1,-2 1-1,1 0 0,-1-1 0,-1 1 0,1-1 0,-1-14 0,-1 23 30,0 1 0,0 0 0,0 0 1,0 0-1,0-1 0,0 1 0,0 0 0,0 0 1,0 0-1,0 0 0,0-1 0,0 1 1,0 0-1,0 0 0,0 0 0,0-1 0,0 1 1,0 0-1,0 0 0,-1 0 0,1-1 0,0 1 1,0 0-1,0 0 0,0 0 0,0 0 1,0 0-1,0-1 0,-1 1 0,1 0 0,0 0 1,0 0-1,0 0 0,0 0 0,-1 0 1,1 0-1,0 0 0,0-1 0,0 1 0,0 0 1,-1 0-1,1 0 0,0 0 0,0 0 0,0 0 1,-1 0-1,1 0 0,0 0 0,0 0 1,0 0-1,-1 0 0,1 0 0,0 1 0,0-1 1,0 0-1,0 0 0,-1 0 0,-14 12-78,-10 21 150,16-17-31,1 1-1,0 0 1,1 0-1,2 1 0,-1 0 1,2 0-1,0 0 1,2 0-1,0 1 1,0-1-1,2 1 0,2 23 1,-2-40-118,1 0 1,-1 0-1,1 0 0,-1 0 1,1 1-1,0-1 1,-1 0-1,1 0 1,0-1-1,1 1 0,-1 0 1,0 0-1,0 0 1,1-1-1,-1 1 0,1-1 1,0 1-1,-1-1 1,1 1-1,0-1 1,0 0-1,0 0 0,0 0 1,0 0-1,0 0 1,0-1-1,0 1 0,0-1 1,3 1-1,-5-2-220,1 0 0,-1-1 0,1 1 0,-1 0 0,0-1 0,1 1 0,-1 0 0,0-1 0,0 1 0,0 0 0,0-1 0,0 1 0,-1-1-1,1 1 1,0 0 0,-1-1 0,0-1 0,-5-9-679,-1 0 0,0 0 0,-1 1 0,-17-20-1,14 19 1856,1 0-1,1 0 0,-14-27 0,19 31 228,0 0 0,1-1 0,0 0 0,1 0 0,0 0 0,-2-17 0,5 25-1000,-1 0 0,1 0-1,0 1 1,-1-1 0,1 0-1,0 1 1,-1-1 0,1 0 0,0 1-1,0-1 1,0 1 0,-1 0-1,1-1 1,0 1 0,0-1 0,0 1-1,0 0 1,0 0 0,0 0-1,0-1 1,0 1 0,0 0 0,0 0-1,0 0 1,-1 0 0,1 1-1,2-1 1,32 3 300,-7 4-222,0 1 1,39 18 0,3 0-1401,3-8-3925,-25-14-3613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09.032"/>
    </inkml:context>
    <inkml:brush xml:id="br0">
      <inkml:brushProperty name="width" value="0.025" units="cm"/>
      <inkml:brushProperty name="height" value="0.025" units="cm"/>
    </inkml:brush>
  </inkml:definitions>
  <inkml:trace contextRef="#ctx0" brushRef="#br0">11411 905 4100,'0'0'4126,"-5"-11"-2930,-1-4-1065,0 0 0,-1 0 0,-1 1-1,0-1 1,-1 2 0,-1-1 0,0 2 0,-1-1-1,-19-16 1,-5 4-117,0 3 0,-2 1 0,0 2 0,-61-23 0,-168-42-23,151 51 23,-354-94-8,-4 21 0,-595-55 1,-983 63 27,1503 106 1,-748 107 0,870-43-26,2 19 0,6 18 1,-722 291-1,867-277 4,6 12 0,6 12-1,7 10 1,-421 345 0,362-207 255,270-248-203,3 2 0,1 1 0,3 2 0,-51 99 0,74-121-51,0 1 1,2 1 0,1 0 0,2 0 0,1 0 0,1 1-1,2 0 1,1 1 0,2-1 0,1 0 0,2 1 0,9 50-1,-3-46-13,2-1 0,2 0 0,1-1 0,2 0 0,1-1 0,2-1 0,1-1 0,2 0 0,1-2 0,41 46 0,-17-31-7,2-1 0,1-2 0,3-3 0,1-2 0,2-3 0,2-1 0,89 37 0,10-7 27,279 72 0,860 138 152,19-100-31,-372-91 355,1003-43-1,53-212 598,-1531 98-1011,845-250 0,-1150 269-60,-3-7 1,-2-6-1,151-92 0,-226 111 24,-3-4-1,-2-3 0,-2-3 1,-3-3-1,-3-4 1,-3-2-1,57-78 0,-91 101 66,-1-2 0,-3-1 0,-2-1 0,-2-1-1,-2-1 1,-2-2 0,-3 1 0,17-89 0,-27 97-38,-1-1 1,-3 1-1,-1-1 1,-2 0-1,-2 0 1,-3 0-1,-1 0 1,-2 1-1,-2 0 1,-2 1-1,-19-46 1,-13-5-2648,-94-150 0,62 125-2691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09.815"/>
    </inkml:context>
    <inkml:brush xml:id="br0">
      <inkml:brushProperty name="width" value="0.025" units="cm"/>
      <inkml:brushProperty name="height" value="0.025" units="cm"/>
    </inkml:brush>
  </inkml:definitions>
  <inkml:trace contextRef="#ctx0" brushRef="#br0">1 836 4420,'-1'-1'9479,"2"-14"-8094,0 10-1123,0 1-1,1-1 1,-1 1 0,1 0 0,0 0-1,0-1 1,1 1 0,-1 0 0,1 1-1,0-1 1,4-5 0,44-39 255,-34 33-300,424-354 331,-281 241-471,-55 48-151,52-44-65,-188 132-1314,-61 48-6757,52-37 4868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0.192"/>
    </inkml:context>
    <inkml:brush xml:id="br0">
      <inkml:brushProperty name="width" value="0.025" units="cm"/>
      <inkml:brushProperty name="height" value="0.025" units="cm"/>
    </inkml:brush>
  </inkml:definitions>
  <inkml:trace contextRef="#ctx0" brushRef="#br0">364 1 5733,'-11'10'6038,"-30"32"-3888,2 2-1,-39 56 1,41-46-2082,3 2 1,2 1-1,3 2 0,-23 64 1,51-118-69,-1 0-13,0 1 0,0 0 0,1 0 0,0 0 1,-1 10-1,2-15 9,0 0 1,0 1-1,1-1 1,-1 0-1,0 0 1,0 0-1,1 0 1,-1 0-1,1 0 1,-1 0 0,1 0-1,-1 0 1,1 0-1,-1-1 1,1 1-1,0 0 1,0 0-1,-1 0 1,1-1 0,0 1-1,0 0 1,0-1-1,0 1 1,0-1-1,0 1 1,0-1-1,0 1 1,0-1-1,0 0 1,0 1 0,0-1-1,0 0 1,0 0-1,0 0 1,0 0-1,0 0 1,2 0-1,20-2 306,0-1 0,0 0 0,0-2-1,0-1 1,-1 0 0,31-15 0,-2 3 9,124-37 44,44-15-1533,-77 13-5302,-41 7-4335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0.983"/>
    </inkml:context>
    <inkml:brush xml:id="br0">
      <inkml:brushProperty name="width" value="0.025" units="cm"/>
      <inkml:brushProperty name="height" value="0.025" units="cm"/>
    </inkml:brush>
  </inkml:definitions>
  <inkml:trace contextRef="#ctx0" brushRef="#br0">66 1 15887,'0'0'4436,"-1"12"-4212,-9 69 219,2-32-307,-2 61 1,10-109-135,1 1 0,-1-1 1,1 1-1,-1 0 0,1-1 1,-1 1-1,1-1 0,0 1 1,0-1-1,0 0 0,0 1 1,0-1-1,0 0 0,0 0 1,0 0-1,1 1 0,-1-1 1,0-1-1,1 1 0,-1 0 1,1 0-1,-1 0 0,1-1 1,-1 1-1,1-1 0,-1 1 1,1-1-1,0 1 0,-1-1 1,1 0-1,0 0 0,2 0 1,69 0 340,-50-1-320,-15 1-41,0-1 1,1 2-1,-1 0 1,0 0 0,0 0-1,15 5 1,-21-5 13,0 0 0,0 0 1,0 0-1,-1 0 1,1 1-1,0-1 1,-1 0-1,1 1 0,-1-1 1,0 1-1,1 0 1,-1-1-1,0 1 1,0 0-1,0 0 0,0 0 1,0 0-1,0 0 1,-1 0-1,1 0 1,-1 0-1,0 0 0,1 0 1,-1 0-1,0 0 1,0 0-1,0 1 0,0-1 1,-1 0-1,1 0 1,0 0-1,-2 2 1,1 2 91,-1-1 1,-1 0-1,1 0 1,-1 0 0,0 0-1,0 0 1,0-1 0,0 1-1,-1-1 1,0 0-1,0 0 1,0 0 0,-1-1-1,1 0 1,-1 1-1,1-1 1,-1-1 0,-7 4-1,1 0 285,-1-1 0,0 0-1,-1-1 1,1 0-1,-1-1 1,-23 3 0,29-6-267,0 0 0,0 0 0,0-1 0,0 1 0,0-2 0,0 1 0,-9-4 0,15 5-197,-1-1 1,1 1 0,0-1 0,0 1 0,-1-1-1,1 1 1,0-1 0,0 0 0,0 1 0,0-1-1,0 0 1,0 0 0,0 0 0,0 0 0,1 0 0,-1 0-1,0 0 1,0 0 0,1-1 0,-1 1 0,1 0-1,-1 0 1,1 0 0,-1-1 0,1 1 0,0 0-1,0-1 1,0 1 0,-1 0 0,1-1 0,0 1 0,1 0-1,-1 0 1,0-1 0,0 1 0,1 0 0,-1-1-1,0 1 1,1 0 0,-1 0 0,1 0 0,0-1-1,-1 1 1,1 0 0,0 0 0,0 0 0,0 0 0,1-1-1,2-3-1057,1 1-1,-1 0 1,1 0 0,0 0-1,0 1 1,1 0-1,6-4 1,21-8-7143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1.357"/>
    </inkml:context>
    <inkml:brush xml:id="br0">
      <inkml:brushProperty name="width" value="0.025" units="cm"/>
      <inkml:brushProperty name="height" value="0.025" units="cm"/>
    </inkml:brush>
  </inkml:definitions>
  <inkml:trace contextRef="#ctx0" brushRef="#br0">77 162 6854,'0'0'15407,"-40"67"-14254,25-39-448,1 1-385,6-4-256,8-5-96,0-6-961,19-9-929,3-5 1,0-2-322,-2-17-1792,-2-3-1314</inkml:trace>
  <inkml:trace contextRef="#ctx0" brushRef="#br0" timeOffset="1">118 1 3587,'0'0'14478,"-35"30"-15695,44-16-1954,9-4-673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4.991"/>
    </inkml:context>
    <inkml:brush xml:id="br0">
      <inkml:brushProperty name="width" value="0.05" units="cm"/>
      <inkml:brushProperty name="height" value="0.05" units="cm"/>
    </inkml:brush>
  </inkml:definitions>
  <inkml:trace contextRef="#ctx0" brushRef="#br0">0 8 17988,'1'0'163,"-1"-1"1,1 0 0,0 0-1,0 1 1,0-1 0,-1 1-1,1-1 1,0 1 0,0-1-1,0 1 1,0 0-1,0-1 1,0 1 0,0 0-1,0 0 1,0 0 0,0-1-1,0 1 1,0 0 0,0 0-1,0 1 1,0-1-1,0 0 1,0 0 0,0 0-1,0 1 1,0-1 0,0 0-1,-1 1 1,1-1 0,0 1-1,0-1 1,0 1-1,0-1 1,-1 1 0,1 0-1,0-1 1,0 1 0,-1 0-1,2 1 1,10 8 366,-10-8-528,0-1 1,0 0-1,0 0 0,0 0 1,1 0-1,-1 0 1,0 0-1,1 0 0,-1-1 1,0 1-1,1-1 1,-1 0-1,1 0 0,-1 0 1,4 0-1,36-11-46,-3 0-52,-39 11 96,0 0 0,1 0-1,-1 0 1,0 0 0,0 0-1,0 0 1,0 0-1,0 0 1,0 0 0,1 0-1,-1 0 1,0 0 0,0 0-1,0 0 1,0 0-1,0 1 1,0-1 0,1 0-1,-1 0 1,0 0 0,0 0-1,0 0 1,0 0 0,0 0-1,0 0 1,0 1-1,0-1 1,0 0 0,0 0-1,0 0 1,0 0 0,1 0-1,-1 0 1,0 1 0,0-1-1,0 0 1,0 0-1,0 0 1,0 0 0,0 0-1,0 1 1,-1-1 0,-1 11-8,-9 16-4,7-19-3,2 0-23,0-6-39,1 1 0,0 0 0,-1 0 0,1 0 0,1 0 0,-1 0 0,0 0 0,1 0 0,0 0 0,0 5 1,0-8 72,0 0 1,0 0-1,0 0 1,0 0-1,0 0 1,0 0-1,0 1 1,0-1-1,0 0 1,0 0-1,1 0 1,-1 0-1,0 0 1,0 0 0,0 0-1,0 0 1,0 0-1,0 0 1,1 1-1,-1-1 1,0 0-1,0 0 1,0 0-1,0 0 1,0 0-1,1 0 1,-1 0 0,0 0-1,0 0 1,0 0-1,0 0 1,0 0-1,1 0 1,-1 0-1,0 0 1,0-1-1,0 1 1,0 0-1,0 0 1,1 0 0,-1 0-1,0 0 1,0 0-1,0 0 1,0 0-1,0 0 1,0 0-1,0-1 1,0 1-1,1 0 1,-1 0-1,15-18-176,5-11-45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1.686"/>
    </inkml:context>
    <inkml:brush xml:id="br0">
      <inkml:brushProperty name="width" value="0.025" units="cm"/>
      <inkml:brushProperty name="height" value="0.025" units="cm"/>
    </inkml:brush>
  </inkml:definitions>
  <inkml:trace contextRef="#ctx0" brushRef="#br0">54 0 9929,'0'0'10800,"-8"9"-10010,-3-1-593,7-6-145,1 1 1,-1 0-1,1 0 0,-1 0 1,1 1-1,0-1 1,0 1-1,0-1 0,-2 6 1,49-6-187,-26-3-23,-1 0-1,1 2 1,21 4 0,-33-5 134,-1 1 1,1-1-1,-1 1 1,0 0-1,0 1 1,1-1-1,-1 1 1,-1 0 0,1 0-1,0 1 1,-1-1-1,0 1 1,0 0-1,5 6 1,-8-9 32,0 1 1,0-1-1,0 1 1,0-1-1,0 1 1,0 0-1,-1 0 0,1-1 1,-1 1-1,1 0 1,-1 0-1,0-1 1,1 1-1,-1 0 0,0 0 1,0 0-1,0 0 1,-1 0-1,1-1 0,0 1 1,-1 0-1,0 3 1,-1-2 120,0 1 1,-1 0-1,1-1 0,-1 1 1,1-1-1,-1 0 0,0 0 1,0 0-1,-6 4 1,-3 1 417,1 0 1,-1-2 0,-1 1 0,0-1 0,-14 4 0,24-9-524,0 0 0,1 0 0,-1 0 0,0 0 0,0-1 0,0 1 0,0-1 0,1 0 0,-1 0 0,0 0 0,0 0 0,0-1 0,-3 0 0,5 0-225,0 0 0,0 1 0,0-1 0,0 0 0,0 0-1,0 0 1,1 0 0,-1 0 0,0 0 0,1 0 0,-1-1 0,1 1 0,-1 0 0,1 0 0,0 0 0,-1 0 0,1-1 0,0 1 0,0 0 0,0 0 0,0-1 0,0 1-1,0 0 1,0 0 0,0-1 0,0 1 0,1 0 0,-1 0 0,0-1 0,1 1 0,0-2 0,10-25-6463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5.719"/>
    </inkml:context>
    <inkml:brush xml:id="br0">
      <inkml:brushProperty name="width" value="0.025" units="cm"/>
      <inkml:brushProperty name="height" value="0.025" units="cm"/>
    </inkml:brush>
  </inkml:definitions>
  <inkml:trace contextRef="#ctx0" brushRef="#br0">101 1 13741,'0'0'6342,"-44"76"-6086,31-29 193,2 2-257,4-1-128,2-3-32,5-4 32,0-8-1121,0-8-929,0-9-961,-6-9-1409,-9-7-2114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6.108"/>
    </inkml:context>
    <inkml:brush xml:id="br0">
      <inkml:brushProperty name="width" value="0.025" units="cm"/>
      <inkml:brushProperty name="height" value="0.025" units="cm"/>
    </inkml:brush>
  </inkml:definitions>
  <inkml:trace contextRef="#ctx0" brushRef="#br0">1 124 11115,'0'-8'2359,"0"4"-2074,-1 0 0,1-1 0,0 1 0,0 0 0,1 0 0,-1 0 0,1 0 0,-1 0 0,2 0-1,-1 0 1,0 0 0,1 0 0,-1 0 0,1 1 0,0-1 0,0 1 0,1-1 0,-1 1 0,1 0 0,-1 0 0,1 0 0,0 0 0,0 0 0,1 1-1,-1-1 1,0 1 0,1 0 0,0 0 0,-1 0 0,1 1 0,5-2 0,2 0-221,1 1 0,0 0 0,0 1 0,-1 0 0,1 1 0,0 0-1,0 1 1,0 0 0,-1 1 0,1 0 0,0 1 0,-1 0 0,0 1 0,0 1 0,11 5 0,-7-3-228,0 2 0,-1-1 0,0 2 0,-1 0 1,0 1-1,0 0 0,-1 1 0,0 0 0,-1 1 0,9 14 1,-16-22 142,0 0 1,-1 1-1,0-1 1,0 1-1,-1 0 0,1 0 1,-1 0-1,-1 0 1,1 0-1,-1 0 1,0 0-1,0 1 1,-1-1-1,0 0 1,0 1-1,0-1 1,-1 0-1,-1 7 1,-1-6 199,1 0 1,-1 0-1,0-1 1,-1 0-1,0 1 1,0-1-1,0 0 0,-1-1 1,0 1-1,0-1 1,0 0-1,-1 0 1,-9 6-1,0-2 94,0 0-1,0-1 1,-1-1-1,0 0 0,0-1 1,-1-1-1,0 0 1,1-1-1,-2-1 0,1-1 1,0-1-1,-23 0 1,33-2-352,1 0 1,0 0-1,0-1 1,0 1-1,0-1 1,0-1-1,0 1 1,0-1-1,0 0 1,1-1-1,0 1 1,0-1-1,-6-5 1,8 6-344,-1 0 0,1 0 0,1-1 0,-1 1 0,0 0 0,1-1 0,0 0 0,0 0 0,0 1 0,0-1 0,1-1-1,-1 1 1,1 0 0,0 0 0,1 0 0,-1-1 0,0 1 0,1 0 0,0 0 0,1-6 0,-1 9 122,0-1-1,1 1 1,-1 0-1,0 0 1,1-1-1,0 1 1,-1 0-1,1 0 1,0 0-1,-1 0 1,1 0-1,0 0 1,0 0-1,0 0 1,0 0-1,0 0 1,0 0-1,0 1 1,0-1-1,0 0 1,0 1-1,0-1 1,1 0-1,-1 1 1,0 0-1,0-1 1,1 1-1,-1 0 1,0 0-1,2-1 1,26-4-7131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6.438"/>
    </inkml:context>
    <inkml:brush xml:id="br0">
      <inkml:brushProperty name="width" value="0.025" units="cm"/>
      <inkml:brushProperty name="height" value="0.025" units="cm"/>
    </inkml:brush>
  </inkml:definitions>
  <inkml:trace contextRef="#ctx0" brushRef="#br0">1 166 10090,'0'0'2327,"8"1"929,0-2-2596,0 1 0,0-1 0,0-1-1,0 1 1,-1-1 0,1-1-1,0 1 1,-1-1 0,0-1-1,12-6 1,21-19-283,1-14-206,-39 41-125,-1 0 0,0 1-1,1-1 1,-1 0 0,0 0 0,0 1 0,0-1-1,0 0 1,0 0 0,-1 0 0,1 0-1,-1 0 1,1 0 0,-1-1 0,0 1 0,0 0-1,0 0 1,0 0 0,0 0 0,0 0 0,0 0-1,-1-1 1,1 1 0,-1 0 0,0-2 0,0 3-27,-1 0-1,1 0 1,0 0 0,-1 0 0,1 0 0,0 0 0,-1 0-1,1 0 1,-1 1 0,1-1 0,-1 1 0,1-1 0,-1 1-1,0 0 1,1-1 0,-1 1 0,0 0 0,1 0 0,-1 0-1,1 0 1,-1 0 0,0 1 0,1-1 0,-1 0 0,-2 2-1,-2-1 21,1 1-1,0 0 0,1 0 0,-1 0 0,0 0 1,1 1-1,-6 3 0,2 1-30,0 0 0,1 1 0,0 0-1,0 1 1,0-1 0,1 1 0,-10 20 0,13-23-3,0 1 0,1-1 0,0 1 0,0 0 0,0 0 0,1 0 0,0 0 0,0 0 0,0 0 0,1 0 0,0 0 0,1 0 0,1 8 1,-1-12 9,0 0 1,1-1 0,-1 1 0,1-1-1,-1 0 1,1 0 0,0 1 0,0-1 0,0 0-1,0 0 1,0-1 0,0 1 0,0 0-1,1-1 1,-1 1 0,1-1 0,-1 0 0,1 0-1,0 0 1,-1 0 0,1 0 0,0 0-1,0-1 1,-1 0 0,1 1 0,5-1 0,3 0 86,0 1 1,0-1-1,0-1 1,0 0-1,19-5 1,-18 2-71,1-1 0,-1 0 0,1-1 0,-2-1 0,1 0 0,-1 0 0,0-1 0,0-1 0,-1 1 0,0-2 0,-1 1 0,0-1 0,0-1 0,-1 0 0,-1 0 0,9-15 0,-16 26-44,-1 0 1,1 0-1,0 0 0,0 0 1,0 0-1,0 0 0,0 0 0,0-1 1,0 1-1,0 0 0,0 0 1,0 0-1,0 0 0,0 0 1,-1 0-1,1 0 0,0 0 1,0 0-1,0 0 0,0 0 0,0 0 1,0 0-1,0 0 0,0 0 1,0-1-1,0 1 0,0 0 1,0 0-1,0 0 0,0 0 0,0 0 1,0 0-1,0 0 0,0 0 1,0 0-1,0 0 0,0-1 1,-11 14-169,-13 19 115,23-30 77,-1-1 0,1 1 0,0-1 0,0 1 0,0 0 0,0-1 0,1 1 0,-1 0 0,0 0 0,1 0-1,-1 0 1,1-1 0,0 1 0,-1 0 0,1 0 0,0 0 0,0 0 0,0 0 0,1 0 0,-1 0 0,0 0 0,1 0-1,-1 0 1,1-1 0,-1 1 0,1 0 0,0 0 0,0-1 0,0 1 0,0 0 0,0-1 0,0 1 0,1-1-1,2 3 1,-2-3 22,1 0 0,-1 0 0,1 0 0,-1 0 0,1-1 0,0 1 0,0-1 0,-1 1 0,1-1 0,0 0 0,0 0 0,-1 0-1,1-1 1,0 1 0,-1-1 0,1 0 0,0 1 0,-1-1 0,1 0 0,-1 0 0,1-1 0,-1 1 0,0 0 0,4-4 0,4-1-16,0-1 1,0-1 0,-1 0-1,0 0 1,-1 0 0,0-1-1,0-1 1,-1 1 0,9-16-1,-29 74-2338,12-47 2232,1-1 0,-1 1 0,1 0 1,0-1-1,-1 1 0,1 0 0,0 0 0,0-1 1,0 1-1,1 0 0,-1 0 0,0-1 0,0 1 1,1 0-1,0-1 0,-1 1 0,1 0 0,0-1 1,-1 1-1,1-1 0,0 1 0,0-1 0,0 1 1,0-1-1,1 0 0,-1 0 0,0 1 0,0-1 1,1 0-1,-1 0 0,3 1 0,50 3-4906,-17-10-1842,-3-9-3285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6.813"/>
    </inkml:context>
    <inkml:brush xml:id="br0">
      <inkml:brushProperty name="width" value="0.025" units="cm"/>
      <inkml:brushProperty name="height" value="0.025" units="cm"/>
    </inkml:brush>
  </inkml:definitions>
  <inkml:trace contextRef="#ctx0" brushRef="#br0">224 0 9961,'0'0'10314,"-10"10"-9972,2-1-177,0 1 0,1-1 0,0 1 0,0 1 0,1-1 0,0 1 0,1 0 0,1 0 0,-1 1 0,-2 14 0,1 4-287,1 0 0,2 0 0,1 1-1,1-1 1,2 1 0,1 0 0,9 45 0,-15-116-1477,5 32 1309,-1 0 1,-1 0-1,0 1 1,0-1-1,-3-11 0,-9-13 1159,-2 1-1,-1 0 0,-2 1 1,-25-33-1,19 28-245,24 35-614,0 0 1,0 0-1,0-1 0,0 1 0,-1 0 1,1 0-1,0 0 0,0 0 0,0 0 1,0 0-1,0 0 0,0 0 1,0 0-1,0-1 0,0 1 0,0 0 1,-1 0-1,1 0 0,0 0 0,0 0 1,0 0-1,0 0 0,0-1 0,0 1 1,0 0-1,0 0 0,0 0 0,0 0 1,0 0-1,0-1 0,0 1 0,0 0 1,0 0-1,0 0 0,0 0 0,0 0 1,0 0-1,1-1 0,-1 1 0,0 0 1,0 0-1,0 0 0,0 0 1,0 0-1,0 0 0,0 0 0,0 0 1,0-1-1,0 1 0,1 0 0,-1 0 1,0 0-1,0 0 0,0 0 0,0 0 1,0 0-1,0 0 0,1 0 0,-1 0 1,0 0-1,0 0 0,0 0 0,14 3 567,14 10 38,31 17-2201,-40-21 58,0-1 1,0 0 0,1-2-1,0-1 1,35 6 0,-16-8-4884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7.191"/>
    </inkml:context>
    <inkml:brush xml:id="br0">
      <inkml:brushProperty name="width" value="0.025" units="cm"/>
      <inkml:brushProperty name="height" value="0.025" units="cm"/>
    </inkml:brush>
  </inkml:definitions>
  <inkml:trace contextRef="#ctx0" brushRef="#br0">194 0 10698,'0'0'6705,"-11"3"-4927,-24 7-585,1 2 0,0 2 0,-46 26 0,86-36-1429,15 0 34,25 1-401,-22-3 108,-4-2 289,0 2 0,0 0-1,0 1 1,0 1-1,0 0 1,-1 2 0,21 9-1,-39-15 233,0 0 0,0 1 0,-1-1-1,1 1 1,0-1 0,0 1 0,0-1 0,-1 1-1,1-1 1,0 1 0,-1 0 0,1 0 0,0-1-1,-1 1 1,1 0 0,-1 0 0,1 0 0,-1-1-1,1 1 1,-1 0 0,0 0 0,0 0-1,1 0 1,-1 0 0,0 0 0,0 0 0,0 0-1,0 1 1,-1 0 67,1-1 0,-1 1 0,0 0 0,0-1 0,0 1 0,0-1 0,0 0 0,0 1 0,0-1 0,-1 0-1,1 0 1,0 0 0,-1 0 0,-1 1 0,-6 4 353,0-1-1,0-1 1,-20 7-1,19-8-349,1 1-139,0-1-1,-1 0 1,0-1 0,0 0 0,0 0 0,0-1 0,0 0-1,0-1 1,0 0 0,-12-2 0,21 1-333,0 0 0,1 0 0,-1 0 1,0 0-1,0-1 0,1 1 0,-1 0 0,1 0 0,-1-1 0,1 1 1,0 0-1,-1-1 0,1 1 0,0 0 0,0-1 0,0 1 0,0 0 0,0-1 1,0 1-1,0 0 0,0-1 0,1 1 0,-1 0 0,0-1 0,1 1 1,0-2-1,12-15-6068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7.570"/>
    </inkml:context>
    <inkml:brush xml:id="br0">
      <inkml:brushProperty name="width" value="0.025" units="cm"/>
      <inkml:brushProperty name="height" value="0.025" units="cm"/>
    </inkml:brush>
  </inkml:definitions>
  <inkml:trace contextRef="#ctx0" brushRef="#br0">205 198 11371,'0'0'8328,"-8"-2"-6444,-1 0-1723,0 1 0,-1 1 0,1-1-1,0 2 1,-1-1 0,1 1 0,0 0 0,0 1 0,0 0 0,-13 5-1,17-5-79,0 0 0,0 0 0,1 0 0,-1 0 0,0 1 0,1 0 0,0 0 0,0 0 0,0 0-1,0 1 1,1-1 0,-1 1 0,1 0 0,0 0 0,0 1 0,0-1 0,0 0 0,1 1 0,0 0-1,0-1 1,0 1 0,-1 8 0,3-12-68,-1 1 0,1-1 0,0 1 0,0 0 0,0-1 0,0 1 0,0-1-1,1 1 1,-1-1 0,0 1 0,1 0 0,-1-1 0,1 0 0,-1 1 0,1-1 0,0 1 0,0-1 0,0 0 0,0 1-1,0-1 1,2 2 0,0-1 12,-1 1-1,1-1 1,1-1-1,-1 1 1,0 0-1,0-1 1,1 1-1,-1-1 1,5 1-1,8 1 63,0-1 0,0-1 0,22 0-1,-36-1-76,14-1 30,0 0 0,0-1 0,0-1 0,-1-1 0,0 0 0,1-1 0,-1-1 0,-1 0 0,1-1 0,-1 0 0,-1-1 0,19-14 0,-22 15-16,0-1-1,-1 0 1,0-1 0,0 0 0,-1 0-1,0-1 1,-1 0 0,0-1 0,0 1-1,-1-1 1,-1 0 0,0-1 0,0 1 0,-1-1-1,-1 0 1,4-17 0,-7 26-32,1 0 0,-1 0 0,0 0 0,0 0 1,0-1-1,0 1 0,0 0 0,-1 0 0,0 0 0,1 0 0,-1 0 0,0 0 1,0 0-1,-1 0 0,1 0 0,-1 0 0,1 0 0,-1 1 0,0-1 0,0 1 0,0-1 1,0 1-1,0 0 0,-1 0 0,1 0 0,-1 0 0,0 0 0,1 0 0,-1 1 1,0-1-1,0 1 0,0 0 0,0 0 0,0 0 0,0 0 0,0 1 0,0-1 1,0 1-1,-1 0 0,-4 0 0,-5 0-26,1 0 0,0 1 0,0 0 0,0 1 0,0 0 1,0 1-1,0 0 0,1 1 0,-17 8 0,22-9 37,-44 27 125,47-29-123,1 1 1,0 0-1,0-1 0,0 1 0,0 0 0,1 0 0,-1 0 1,0 0-1,1 0 0,-1 0 0,1 0 0,0 1 0,0-1 1,0 0-1,0 1 0,0-1 0,0 1 0,0 3 0,2-4-4,-1-1-1,0 0 0,1 0 1,0 0-1,-1 0 0,1 1 0,0-1 1,-1 0-1,1 0 0,0 0 1,0 0-1,0-1 0,0 1 0,0 0 1,0 0-1,0 0 0,0-1 1,0 1-1,0-1 0,0 1 0,1-1 1,-1 1-1,0-1 0,0 0 1,1 1-1,-1-1 0,0 0 0,2 0 1,49 5-116,-38-4-40,30 2-226,-20-3 69,0 2 0,0 0 0,0 2 0,-1 1 0,29 9 0,-49-14 318,-1 1 1,1 0-1,-1 0 0,0 0 0,0 0 0,1 1 1,-1-1-1,0 1 0,0-1 0,0 1 0,0 0 1,-1-1-1,1 1 0,0 0 0,-1 0 0,1 0 1,-1 1-1,0-1 0,0 0 0,0 0 0,0 1 1,0-1-1,0 0 0,0 1 0,-1-1 0,1 1 1,-1-1-1,0 1 0,0 0 0,0-1 1,-1 5-1,-1 4-215,-1-1 0,0 0 0,-1 0 0,0-1 0,-1 1 0,-6 9 0,5-9-326,3-2-5246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8.119"/>
    </inkml:context>
    <inkml:brush xml:id="br0">
      <inkml:brushProperty name="width" value="0.025" units="cm"/>
      <inkml:brushProperty name="height" value="0.025" units="cm"/>
    </inkml:brush>
  </inkml:definitions>
  <inkml:trace contextRef="#ctx0" brushRef="#br0">136 0 15503,'0'0'4116,"-8"9"-3049,-6 11-626,1 0 0,0 0-1,1 1 1,1 0 0,1 1 0,2 1-1,-10 33 1,9-24 20,2 1-1,2 0 0,1 0 1,1 0-1,3 42 1,0-74-524,0 0 1,0 0 0,0 0-1,0 0 1,0 0-1,0 0 1,0-1 0,1 1-1,-1 0 1,0 0-1,1 0 1,-1 0 0,1 0-1,-1 0 1,1-1-1,-1 1 1,1 0 0,0 0-1,-1-1 1,1 1-1,0 0 1,-1-1-1,1 1 1,0-1 0,0 1-1,0-1 1,-1 1-1,1-1 1,0 0 0,0 1-1,0-1 1,0 0-1,1 0 1,1 1-347,-1-2 0,0 1 1,0 0-1,1 0 0,-1-1 0,0 1 1,0-1-1,0 0 0,1 1 0,-1-1 1,0 0-1,0 0 0,0 0 0,2-2 1,18-16-5085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8.554"/>
    </inkml:context>
    <inkml:brush xml:id="br0">
      <inkml:brushProperty name="width" value="0.025" units="cm"/>
      <inkml:brushProperty name="height" value="0.025" units="cm"/>
    </inkml:brush>
  </inkml:definitions>
  <inkml:trace contextRef="#ctx0" brushRef="#br0">208 2 14990,'0'0'5461,"-11"-1"-4131,-2 1-1168,1 0 1,-1 1-1,1 1 1,-1 0 0,1 1-1,-21 7 1,28-9-122,-1 1 0,1 0 0,0 0 1,1 0-1,-1 1 0,0 0 0,1 0 0,-1 0 1,1 0-1,0 0 0,0 1 0,0 0 0,1 0 1,-1 0-1,1 1 0,0-1 0,0 1 0,0-1 1,1 1-1,0 0 0,-3 7 0,5-11-35,0-1 1,0 1-1,0 0 0,0-1 0,0 1 1,0 0-1,0 0 0,0-1 0,0 1 0,0 0 1,1-1-1,-1 1 0,0 0 0,0 0 1,1-1-1,-1 1 0,0-1 0,1 1 0,-1 0 1,0-1-1,1 1 0,-1-1 0,1 1 1,-1-1-1,1 1 0,0-1 0,-1 1 0,1-1 1,-1 0-1,1 1 0,1 0 0,30 4 520,-22-6-370,1 1 0,0-2 0,-1 1 1,11-4-1,-5-2-497,0 1 1,0-2 0,-1 0-1,1-1 1,-2-1 0,0 0-1,20-18 1,-42 56-455,5-20 892,1 0 0,-1 0 0,1-1 0,0 2 0,1-1 0,-1 9 0,2-15-63,0-1 0,0 1 0,0 0 0,0-1 0,0 1 0,1 0 0,-1-1 0,0 1 0,1 0 1,-1-1-1,1 1 0,0-1 0,-1 1 0,1-1 0,0 1 0,0-1 0,0 0 0,0 1 0,0-1 0,0 0 0,1 0 0,-1 0 0,0 0 1,1 0-1,-1 0 0,1 0 0,-1 0 0,1 0 0,-1-1 0,1 1 0,-1-1 0,1 1 0,0-1 0,-1 1 0,3-1 0,12 1 43,0-1 0,0 0 0,0-2 0,0 0 0,0 0 0,0-2 0,-1 0 0,1 0 0,19-10 0,52-13-3793,-86 26 3417,1 1 1,-1-1-1,1 1 0,-1-1 1,0 1-1,1 0 1,-1 0-1,1-1 1,-1 1-1,1 0 0,-1 0 1,1 1-1,-1-1 1,0 0-1,1 0 1,-1 1-1,1-1 0,-1 1 1,0-1-1,1 1 1,-1-1-1,0 1 1,1 0-1,-1 0 0,0 0 1,0-1-1,0 1 1,0 1-1,0-1 1,0 0-1,0 0 0,0 0 1,1 3-1,3 1 366,-2-3-216,0 0-1,1 0 0,-1 0 1,1-1-1,-1 0 0,1 0 1,0 0-1,0 0 0,-1 0 0,1-1 1,0 1-1,0-1 0,0 0 1,0 0-1,0-1 0,-1 1 0,5-2 1,-3 2-82,28-4-3463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8.929"/>
    </inkml:context>
    <inkml:brush xml:id="br0">
      <inkml:brushProperty name="width" value="0.025" units="cm"/>
      <inkml:brushProperty name="height" value="0.025" units="cm"/>
    </inkml:brush>
  </inkml:definitions>
  <inkml:trace contextRef="#ctx0" brushRef="#br0">120 106 9065,'0'0'2567,"-10"3"-485,-49 23 319,55-24-2128,0 0 0,1 0 1,-1 1-1,1-1 0,0 1 0,0 0 1,0 0-1,0 0 0,0 0 1,0 0-1,1 1 0,0-1 1,0 1-1,0-1 0,0 1 1,-2 5-1,4-9-246,0 1 1,0-1-1,0 1 1,0-1-1,0 1 1,0-1-1,0 1 1,0-1-1,0 1 1,0-1-1,0 1 1,0-1-1,0 1 1,1-1-1,-1 1 1,0-1-1,0 1 1,1-1-1,-1 0 1,0 1-1,0-1 0,1 1 1,-1-1-1,0 0 1,1 1-1,-1-1 1,1 0-1,-1 1 1,0-1-1,1 0 1,-1 0-1,1 1 1,0-1-1,23 3 501,26-11 28,-27 0-485,1 0 1,-1-2-1,-1-1 1,26-16-1,-39 22-22,-1 0-1,0 0 1,0-1-1,-1-1 1,0 1-1,0-1 1,0 0-1,-1-1 0,0 0 1,0 0-1,-1 0 1,0 0-1,6-16 1,-10 23-47,-1 1 0,0-1 0,1 0 0,-1 0 0,0 0 1,0 0-1,1 0 0,-1 0 0,0 1 0,0-1 1,0 0-1,0 0 0,0 0 0,0 0 0,0 0 1,0 0-1,-1 0 0,1 0 0,0 1 0,0-1 0,-1 0 1,1 0-1,-1-1 0,0 2-1,0 0 0,1 0-1,-1-1 1,0 1 0,0 0 0,1 0-1,-1 0 1,0 0 0,0 0 0,1 0-1,-1 0 1,0 0 0,0 0 0,1 0-1,-1 1 1,0-1 0,1 0 0,-1 0-1,0 1 1,-1 0 0,-34 25 43,22-13 6,1 2 0,1-1 1,-16 27-1,25-37-45,0 0-1,1 1 1,0 0-1,0-1 1,0 1 0,0 0-1,1 0 1,0 0-1,0 0 1,0 0 0,1 0-1,0 0 1,0 0 0,0 0-1,0 0 1,1 0-1,0 0 1,0 0 0,2 5-1,-2-7-110,0-1-1,1 0 1,-1 1-1,1-1 0,-1 0 1,1 0-1,0 0 1,0-1-1,0 1 1,0 0-1,0-1 1,0 1-1,0-1 1,0 0-1,1 1 0,-1-1 1,4 1-1,47 8-7760,-7-9-4838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6.185"/>
    </inkml:context>
    <inkml:brush xml:id="br0">
      <inkml:brushProperty name="width" value="0.05" units="cm"/>
      <inkml:brushProperty name="height" value="0.05" units="cm"/>
    </inkml:brush>
  </inkml:definitions>
  <inkml:trace contextRef="#ctx0" brushRef="#br0">34 0 19076,'0'2'1792,"0"5"-1271,-2 3-225,-1 7 880,2 6-264,-2 4-520,3 5-176,-3-1-160,2-1-56,-2-4-176,2-4-224,-1-7-496,-1-2-240,3-11 872,-6 1-240,1-9-209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2.301"/>
    </inkml:context>
    <inkml:brush xml:id="br0">
      <inkml:brushProperty name="width" value="0.025" units="cm"/>
      <inkml:brushProperty name="height" value="0.025" units="cm"/>
    </inkml:brush>
  </inkml:definitions>
  <inkml:trace contextRef="#ctx0" brushRef="#br0">23 116 3235,'0'0'9075,"-2"-9"-8044,-8-29-316,10 36-600,-1 0 0,1 0 0,0 0 1,0 0-1,1 0 0,-1 0 0,0 0 0,1 0 0,-1 0 0,1 0 0,-1 0 1,1 0-1,0 0 0,0 1 0,0-1 0,0 0 0,0 0 0,0 1 1,1-1-1,-1 1 0,0-1 0,1 1 0,-1 0 0,1-1 0,0 1 0,-1 0 1,1 0-1,0 0 0,0 0 0,2 0 0,3-2 260,0 0 0,0 0-1,0 1 1,0 0 0,0 1 0,8-1-1,-13 1-301,0 1-1,0 0 1,0-1-1,0 1 1,0 0-1,0 0 1,0 1-1,0-1 0,0 0 1,0 1-1,0-1 1,-1 1-1,1-1 1,0 1-1,0 0 1,0 0-1,-1 0 0,1 0 1,0 0-1,-1 0 1,1 0-1,-1 1 1,2 0-1,-2 1-2,0 0-1,0 0 1,0 0-1,0 0 1,-1 0-1,0 0 1,1 1-1,-1-1 1,0 0-1,-1 0 1,1 0-1,0 0 1,-1 0-1,-1 5 1,-4 11 173,-1-1 1,0 0 0,-1 0 0,-1-1-1,-1 0 1,-17 21 0,-17 34-130,39-62-114,0 0 1,0 1-1,-4 17 0,8-27-20,1 1 0,-1-1 0,1 0 0,-1 1-1,1-1 1,0 0 0,-1 1 0,1-1 0,0 1 0,0-1-1,0 0 1,0 1 0,1-1 0,-1 1 0,0-1-1,0 0 1,1 1 0,-1-1 0,1 0 0,-1 1 0,1-1-1,0 0 1,-1 0 0,1 0 0,0 1 0,0-1-1,0 0 1,0 0 0,0 0 0,0 0 0,0-1 0,0 1-1,0 0 1,1 0 0,-1-1 0,0 1 0,0 0-1,1-1 1,1 1 0,13 1-429,0 0 0,1-2 0,-1 0 0,0 0 0,1-2 0,-1 0 0,0-1-1,30-9 1,11-7-3229,55-27 0,-97 39 2696,36-18-2776,-6 1-1137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2.666"/>
    </inkml:context>
    <inkml:brush xml:id="br0">
      <inkml:brushProperty name="width" value="0.025" units="cm"/>
      <inkml:brushProperty name="height" value="0.025" units="cm"/>
    </inkml:brush>
  </inkml:definitions>
  <inkml:trace contextRef="#ctx0" brushRef="#br0">195 151 705,'2'-3'768,"0"0"-1,0-1 1,0 1 0,0 0 0,-1-1 0,1 0 0,-1 1 0,0-1-1,0 0 1,0 1 0,-1-1 0,1 0 0,-1 0 0,0 1 0,0-1-1,0 0 1,-1-5 0,0 8-472,1-1 0,-1 1 0,1-1-1,-1 1 1,0 0 0,0-1 0,0 1-1,0 0 1,0 0 0,0 0 0,0 0-1,0 0 1,0 0 0,-1 0 0,1 0 0,0 0-1,-2 0 1,-1-1-168,1 1 0,0 0 0,-1 0 0,1 1 0,-1-1 0,1 1 0,-1-1-1,1 1 1,-8 1 0,5 0-70,-1 1 0,0-1-1,1 2 1,-1-1 0,1 1-1,-1-1 1,1 2 0,0-1-1,1 1 1,-1 0 0,0 0-1,1 0 1,0 1-1,0 0 1,0 0 0,-5 8-1,5-7-28,0 1 0,0 1 0,1-1 0,-1 1 0,1-1 0,1 1 0,0 0 0,0 1 0,1-1 0,0 0-1,0 1 1,-1 14 0,3-21-28,0 0 1,0-1-1,0 1 0,1 0 0,-1-1 1,1 1-1,-1-1 0,1 1 0,-1 0 0,1-1 1,0 1-1,-1-1 0,1 0 0,0 1 1,0-1-1,0 0 0,1 1 0,-1-1 0,0 0 1,0 0-1,0 0 0,1 0 0,1 1 1,1 0 55,1 0 0,-1 0 1,0-1-1,0 0 0,1 0 1,-1 0-1,0 0 1,1-1-1,4 0 0,1 1 140,1-2 0,-1 0 0,1 0 0,-1-1 0,0 0 0,0-1-1,15-5 1,-16 3-23,1-1 0,-1 0 0,0 0 0,-1-1-1,0 0 1,0 0 0,0-1 0,-1 0 0,0 0-1,11-18 1,-15 21-121,0-1-1,0 1 1,0-1-1,-1 0 1,0 0 0,0 0-1,0 0 1,-1 0-1,0 0 1,0 0 0,-1 0-1,1 0 1,-1-1-1,-1 1 1,1 0 0,-1 0-1,0 0 1,0 0-1,-1 0 1,-3-9 0,4 13-188,-1-1 0,1 1 0,0 0 0,-1 0 1,0-1-1,1 1 0,-1 0 0,0 1 0,0-1 0,0 0 1,0 0-1,-1 1 0,1-1 0,0 1 0,-1 0 1,1 0-1,-1 0 0,1 0 0,-1 0 0,-3 0 1,4 1-134,1-1-1,-1 1 1,1 0 0,-1 0 0,0 1 0,1-1 0,-1 0 0,0 0-1,1 1 1,-1-1 0,1 1 0,-1 0 0,1-1 0,-1 1 0,1 0 0,-1 0-1,1 0 1,0 0 0,-1 0 0,1 0 0,0 0 0,0 0 0,0 0 0,0 1-1,0-1 1,0 1 0,0-1 0,0 0 0,1 1 0,-1-1 0,0 1-1,1 0 1,-1 2 0,-4 18-4830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3.072"/>
    </inkml:context>
    <inkml:brush xml:id="br0">
      <inkml:brushProperty name="width" value="0.025" units="cm"/>
      <inkml:brushProperty name="height" value="0.025" units="cm"/>
    </inkml:brush>
  </inkml:definitions>
  <inkml:trace contextRef="#ctx0" brushRef="#br0">41 1 16688,'0'0'7308,"-3"10"-7207,-9 44 76,2 1-1,-5 98 0,15-152-252,0 0-1,0 0 1,0 0 0,0 0-1,0 0 1,0-1 0,1 1-1,-1 0 1,0 0 0,1 0-1,-1 0 1,1 0-1,-1-1 1,1 1 0,-1 0-1,1 0 1,-1-1 0,1 1-1,0-1 1,-1 1 0,1 0-1,0-1 1,0 1 0,-1-1-1,1 1 1,0-1 0,0 0-1,0 1 1,0-1 0,0 0-1,0 0 1,-1 1 0,1-1-1,0 0 1,0 0 0,0 0-1,0 0 1,0 0 0,1-1-1,1 1-523,-1 0 1,1 0-1,-1-1 0,1 1 0,-1-1 0,0 0 1,1 0-1,-1 1 0,1-2 0,-1 1 0,0 0 1,0 0-1,3-3 0,9-14-6329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3.478"/>
    </inkml:context>
    <inkml:brush xml:id="br0">
      <inkml:brushProperty name="width" value="0.025" units="cm"/>
      <inkml:brushProperty name="height" value="0.025" units="cm"/>
    </inkml:brush>
  </inkml:definitions>
  <inkml:trace contextRef="#ctx0" brushRef="#br0">76 1 8264,'0'0'13741,"-10"8"-13213,7-5-479,-39 38 360,39-38-401,1-1 1,0 1-1,1-1 1,-1 1-1,0 0 1,1-1-1,-1 1 1,1 0-1,0 0 0,0 0 1,0 0-1,1 0 1,-1 1-1,0-1 1,1 0-1,0 0 1,0 0-1,0 0 1,0 1-1,1 2 1,0-5-13,0 0 0,0-1 0,0 1 0,-1 0 1,1-1-1,0 1 0,0-1 0,0 1 0,0-1 1,0 1-1,0-1 0,0 0 0,0 1 0,0-1 1,0 0-1,0 0 0,1 0 0,-1 0 1,0 0-1,2 0 0,29-1 65,-25 1-42,26-3 29,-17 1-85,1 1 1,-1 1 0,0 0-1,0 1 1,29 6-1,-42-7 33,0 1 1,0 0-1,0 1 0,-1-1 0,1 0 0,0 1 0,-1 0 1,1-1-1,-1 1 0,1 0 0,-1 0 0,0 0 0,0 1 1,0-1-1,2 4 0,-2-3 14,-1 1 1,1-1-1,-1 1 1,0 0-1,0-1 1,-1 1-1,1 0 1,-1 0-1,0 0 1,0-1-1,0 1 1,0 0-1,0 0 1,-1 0-1,-1 4 1,0-1 122,-1 1 0,0-1 0,0 0 1,-1 0-1,0-1 0,0 1 1,-1-1-1,1 0 0,-1 0 1,-8 8-1,-1-1 70,-1 0 1,1-1-1,-20 11 0,33-22-310,-1 1 0,0-1 0,0 0 0,0 0 0,0-1 0,0 1 1,0 0-1,0-1 0,0 1 0,0-1 0,0 0 0,-1 1 0,-3-1 0,5-1-222,0 1 0,0 0 0,0-1 0,-1 1 0,1-1 0,0 1 0,0-1 0,0 0 0,0 1 0,0-1 0,0 0 0,0 0 0,0 0 0,0 0 1,1 0-1,-1 0 0,0 0 0,1 0 0,-1 0 0,0 0 0,1 0 0,-1 0 0,1 0 0,-1-2 0,-7-27-9793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3.823"/>
    </inkml:context>
    <inkml:brush xml:id="br0">
      <inkml:brushProperty name="width" value="0.025" units="cm"/>
      <inkml:brushProperty name="height" value="0.025" units="cm"/>
    </inkml:brush>
  </inkml:definitions>
  <inkml:trace contextRef="#ctx0" brushRef="#br0">1 51 5349,'0'0'17681,"69"-27"-16977,-34 25-511,5 1-161,12 0-513,-1 0-1729,0-6-3171,-1-4-9033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5.830"/>
    </inkml:context>
    <inkml:brush xml:id="br0">
      <inkml:brushProperty name="width" value="0.025" units="cm"/>
      <inkml:brushProperty name="height" value="0.025" units="cm"/>
    </inkml:brush>
  </inkml:definitions>
  <inkml:trace contextRef="#ctx0" brushRef="#br0">60 77 3491,'0'0'5098,"4"-11"-1072,2 1-3044,-4 6-652,0 0-1,0 1 1,0-1 0,-1 0-1,1 0 1,-1 0 0,0 0-1,0 0 1,-1 0-1,1 0 1,-1-6 0,0 10-314,0 0 1,0 0 0,1 0 0,-1 0-1,0 0 1,0 0 0,0 0-1,0-1 1,0 1 0,0 0 0,0 0-1,0 0 1,0 0 0,0 0 0,0 0-1,0 0 1,-1 0 0,1 0-1,0-1 1,0 1 0,0 0 0,0 0-1,0 0 1,0 0 0,0 0 0,0 0-1,0 0 1,0 0 0,0 0-1,0 0 1,0 0 0,0 0 0,0-1-1,-1 1 1,1 0 0,0 0 0,0 0-1,0 0 1,0 0 0,0 0-1,0 0 1,0 0 0,0 0 0,0 0-1,-1 0 1,1 0 0,0 0 0,0 0-1,0 0 1,0 0 0,0 0-1,0 0 1,0 0 0,0 0 0,-1 0-1,1 0 1,0 0 0,0 0 0,0 1-1,0-1 1,0 0 0,0 0-1,0 0 1,0 0 0,0 0 0,0 0-1,-9 9 1055,-6 13 47,5-2-1076,1 1-1,1 0 1,1 0-1,1 0 1,1 1 0,0-1-1,2 1 1,-1 28-1,4-48-18,0-1 1,0 1-1,0 0 1,0-1-1,0 1 0,0 0 1,0 0-1,1-1 0,-1 1 1,0 0-1,1-1 1,0 1-1,-1-1 0,1 1 1,0 0-1,0-1 0,0 0 1,0 1-1,0-1 1,0 0-1,0 1 0,1-1 1,-1 0-1,0 0 0,1 0 1,-1 0-1,1 0 0,-1 0 1,1 0-1,-1-1 1,1 1-1,0-1 0,-1 1 1,1-1-1,0 1 0,-1-1 1,1 0-1,0 0 1,0 0-1,-1 0 0,1 0 1,0 0-1,0-1 0,-1 1 1,1 0-1,0-1 1,2 0-1,5-2 240,0 0 1,1-1-1,-1 1 1,0-2-1,-1 1 1,1-1-1,9-8 1,1-3 38,-1-1 0,-1-1 0,0-1 0,-2 0 0,0-1 0,23-40 0,-50 135-676,8-59 364,0 1 0,1-1 0,1 0 0,1 1 1,0-1-1,3 34 0,-2-48 16,1 0 0,-1-1 0,1 1 0,0 0-1,0 0 1,0 0 0,0-1 0,0 1 0,0 0 0,0-1 0,0 1 0,1-1 0,-1 1 0,0-1 0,1 0 0,0 1 0,-1-1 0,1 0 0,0 0 0,-1 0 0,1 0 0,0-1-1,0 1 1,0 0 0,0-1 0,0 1 0,0-1 0,0 0 0,-1 0 0,1 0 0,0 0 0,0 0 0,0 0 0,0 0 0,0 0 0,0-1 0,0 1 0,0-1 0,2 0 0,3-1 97,0 0 0,-1 0 0,1-1 0,-1 0 0,0 0 0,1 0 0,-1-1 0,-1 0 0,1 0 1,5-5-1,0-4 230,0 1 1,-1-1 0,-1-1-1,0 0 1,13-29 0,-19 34-263,1 1 0,-1-1 1,-1 0-1,0 0 1,0 0-1,0 0 1,-2 0-1,1 0 1,-1 0-1,0 0 1,-1-1-1,-1-9 0,1 17-152,1 1 0,0 0 0,0 0-1,-1 0 1,1 0 0,-1 0 0,1 0-1,-1 0 1,1 0 0,-1 0 0,0 1-1,1-1 1,-1 0 0,0 0 0,0 0-1,0 1 1,0-1 0,1 0 0,-1 1-1,0-1 1,0 1 0,0-1 0,0 1-1,0 0 1,0-1 0,0 1-1,-1 0 1,1-1 0,0 1 0,0 0-1,0 0 1,0 0 0,0 0 0,0 0-1,0 0 1,0 1 0,0-1 0,-1 0-1,0 1 1,0 0-327,0-1 0,1 1 0,-1 0 1,0-1-1,1 1 0,-1 0 0,1 0 0,0 0 0,-1 0 0,1 1 0,0-1 1,-1 0-1,1 0 0,0 1 0,0-1 0,0 1 0,0-1 0,0 1 0,0-1 0,1 1 1,-1 0-1,0-1 0,1 1 0,-1 2 0,1 9-4279,0-2 326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6.439"/>
    </inkml:context>
    <inkml:brush xml:id="br0">
      <inkml:brushProperty name="width" value="0.025" units="cm"/>
      <inkml:brushProperty name="height" value="0.025" units="cm"/>
    </inkml:brush>
  </inkml:definitions>
  <inkml:trace contextRef="#ctx0" brushRef="#br0">160 88 9097,'0'0'10217,"-2"-8"-8834,2 6-1337,0 0 1,-1 0-1,1 0 1,-1 0-1,1 0 1,-1 0-1,0 0 0,0 0 1,0 0-1,0 0 1,0 0-1,0 0 1,0 1-1,-1-1 1,1 0-1,-1 1 0,1 0 1,-1-1-1,0 1 1,1 0-1,-1 0 1,0-1-1,0 1 1,0 1-1,0-1 0,0 0 1,0 0-1,0 1 1,0-1-1,0 1 1,0 0-1,-1 0 1,1 0-1,0 0 0,0 0 1,0 0-1,0 0 1,0 1-1,0-1 1,0 1-1,0-1 1,0 1-1,0 0 0,0 0 1,0 0-1,0 0 1,0 0-1,0 0 1,-2 3-1,-2 1-26,0 0-1,0 0 1,0 1-1,1 0 1,-1 0 0,1 0-1,1 1 1,-1-1-1,1 1 1,1 0-1,-1 1 1,1-1 0,0 1-1,1-1 1,0 1-1,0 0 1,-1 14-1,3-22-15,0 1-1,0 0 0,0 0 0,0 0 0,0-1 0,0 1 0,1 0 0,-1 0 0,0-1 0,0 1 0,1 0 0,-1-1 0,1 1 0,-1 0 0,0-1 0,1 1 1,-1 0-1,1-1 0,0 1 0,-1-1 0,1 1 0,-1-1 0,1 1 0,0-1 0,-1 1 0,1-1 0,1 1 0,26 1 193,-21-3-137,1 0 0,-1-1 0,0 0 0,1 0 0,8-5 0,-5 1-5,-1 0-1,1-1 1,-1 0 0,0-1 0,-1-1 0,1 1 0,-2-1 0,1-1 0,-1 1-1,7-13 1,-24 39-136,0 1 0,2 1 0,0-1-1,-5 21 1,12-39 88,0 1-1,1-1 1,-1 1-1,0 0 1,0-1 0,1 1-1,-1-1 1,0 1-1,0-1 1,1 1-1,-1-1 1,1 1 0,-1-1-1,1 1 1,-1-1-1,1 1 1,-1-1-1,1 0 1,-1 1-1,1-1 1,-1 0 0,1 0-1,-1 1 1,1-1-1,0 0 1,-1 0-1,1 0 1,-1 0-1,1 0 1,0 0 0,-1 1-1,1-2 1,0 1-1,-1 0 1,1 0-1,-1 0 1,1 0 0,1 0-1,30-5 301,34-21-82,-56 20-239,-1 2 0,1-1 1,0 1-1,0 1 1,0 0-1,0 0 0,1 1 1,-1 0-1,1 1 1,-1 0-1,14 1 0,-22 1 37,-1 0 0,1 0 0,-1 1 0,0-1 0,1 0 0,-1 1 0,0-1 0,0 1 0,0-1 0,0 1-1,0 0 1,0-1 0,0 1 0,-1 0 0,1-1 0,0 1 0,-1 0 0,0 0 0,1 0 0,-1 0 0,0-1 0,0 5-1,3 8 650,1-27 3378,5-20-3593,-4-1-292,-1 0 0,-2-48 0,-2 82-399,6 0-1474,83 6-7254,-55-6 1879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9.378"/>
    </inkml:context>
    <inkml:brush xml:id="br0">
      <inkml:brushProperty name="width" value="0.025" units="cm"/>
      <inkml:brushProperty name="height" value="0.025" units="cm"/>
    </inkml:brush>
  </inkml:definitions>
  <inkml:trace contextRef="#ctx0" brushRef="#br0">0 1 2114,'0'0'993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0.192"/>
    </inkml:context>
    <inkml:brush xml:id="br0">
      <inkml:brushProperty name="width" value="0.025" units="cm"/>
      <inkml:brushProperty name="height" value="0.025" units="cm"/>
    </inkml:brush>
  </inkml:definitions>
  <inkml:trace contextRef="#ctx0" brushRef="#br0">57 194 5765,'0'0'6935,"4"-10"-4367,0 2-2261,1-2 583,-1-1 0,0 0 0,0-1 0,-1 1 0,0 0 0,-1-1 0,0 0 0,0-19 0,-3 30-867,1 1 0,0-1 0,0 1 0,0 0 0,0-1 0,-1 1 0,1-1 1,0 1-1,0 0 0,-1-1 0,1 1 0,0 0 0,-1-1 0,1 1 0,0 0 0,-1-1 0,1 1 0,-1 0 0,1 0 0,0 0 0,-1-1 1,1 1-1,-1 0 0,1 0 0,-1 0 0,1 0 0,-1 0 0,1 0 0,0 0 0,-1 0 0,1 0 0,-1 0 0,1 0 0,-1 0 0,1 0 0,-1 0 1,1 0-1,-1 0 0,1 0 0,0 1 0,-1-1 0,1 0 0,-1 0 0,1 1 0,0-1 0,-1 0 0,1 0 0,0 1 0,-1-1 0,1 0 1,-1 1-1,-19 16-225,12-4 159,0 1 0,1 0 0,0 1-1,-6 20 1,11-28 40,-1 1 1,2-1-1,-1 1 0,1 0 1,0 0-1,0 0 0,1 0 1,0-1-1,1 1 0,2 13 1,-2-20 1,0 1 1,0-1-1,0 1 1,0-1-1,0 0 1,0 1-1,0-1 1,0 0-1,1 0 1,-1 0-1,0 0 1,1 0-1,-1 0 1,1 0-1,-1 0 1,1-1-1,0 1 1,-1-1-1,1 1 1,0-1-1,-1 0 1,1 1-1,0-1 1,0 0-1,-1 0 1,1 0 0,0 0-1,-1 0 1,1-1-1,0 1 1,0-1-1,-1 1 1,1-1-1,1 0 1,6-1 29,0-1 1,0 0-1,-1-1 1,1 1-1,8-6 1,-7 2 43,0 1 1,0-1 0,-1-1-1,0 0 1,0 0-1,-1-1 1,0 0-1,0 0 1,-1-1 0,0 0-1,-1 0 1,0 0-1,-1-1 1,0 0 0,0 0-1,-1-1 1,-1 1-1,0-1 1,0 0-1,-2 0 1,1 1 0,-1-14-1,-1 24-66,0 1 0,0 0 1,0-1-1,0 1 0,0-1 0,0 1 0,0 0 0,0-1 0,0 1 0,0 0 1,0-1-1,0 1 0,0 0 0,0-1 0,0 1 0,0 0 0,-1-1 1,1 1-1,0 0 0,0-1 0,0 1 0,-1 0 0,1-1 0,0 1 0,0 0 1,-1 0-1,1-1 0,0 1 0,0 0 0,-1 0 0,1 0 0,0-1 1,-1 1-1,1 0 0,0 0 0,-1 0 0,1 0 0,0 0 0,-1 0 0,1 0 1,-1 0-1,1 0 0,0 0 0,-1 0 0,1 0 0,0 0 0,-1 0 1,1 0-1,0 0 0,-1 0 0,1 0 0,0 0 0,-1 1 0,1-1 1,0 0-1,-1 0 0,1 0 0,0 1 0,-1-1 0,1 0 0,0 0 0,0 1 1,-1-1-1,1 0 0,0 1 0,-20 19-190,-22 65 130,39-77 73,0 1 1,0-1-1,1 1 0,0 0 0,1 0 0,0 0 0,0 0 0,1 13 1,0-21-16,0 0 0,1 1 0,-1-1 0,0 0 0,1 0 0,-1 0 0,0 0 1,1 1-1,0-1 0,-1 0 0,1 0 0,-1 0 0,1 0 0,0 0 0,0 0 1,0 0-1,0 0 0,0-1 0,0 1 0,0 0 0,0 0 0,0-1 0,0 1 1,0-1-1,2 1 0,1 0 20,0 0 1,0 0 0,0 0-1,0-1 1,0 0-1,0 1 1,0-2-1,5 0 1,1 0 40,0-1 1,0 0 0,0-1 0,-1 0-1,19-8 1,34-32 152,-61 43-230,-1 0 0,1 1 0,-1-1 0,1 1 1,-1-1-1,0 1 0,1 0 0,-1-1 0,1 1 0,-1-1 0,0 1 1,1 0-1,-1-1 0,0 1 0,0 0 0,0-1 0,1 1 0,-1 0 1,0-1-1,0 1 0,0 0 0,0 0 0,0-1 0,0 1 0,-1 0 1,1 0-1,1 33-433,-1-25 369,0-7 80,0 0-1,0 0 0,0 0 0,0 0 0,1 0 0,-1 0 1,1 0-1,-1-1 0,1 1 0,0 0 0,0 0 1,-1 0-1,1-1 0,0 1 0,1 0 0,-1-1 1,0 1-1,0-1 0,1 1 0,-1-1 0,1 0 1,2 2-1,-1-1 11,0-1 1,0-1 0,0 1-1,-1 0 1,1-1-1,0 1 1,0-1 0,0 0-1,0 0 1,0 0-1,0-1 1,0 1 0,5-2-1,2 0 33,0-1-1,0-1 0,0 0 1,-1-1-1,1 0 1,-1 0-1,12-9 0,-10 5 45,-1 0 0,0-1 0,-1 0 0,14-18 0,-20 24-55,0 0 0,0 0 0,-1-1 0,0 0 0,0 1 0,0-1 0,0 0 0,-1 0 0,1 0 0,-1 0 0,-1 0 0,1 0 0,-1 0 0,1 0 0,-2-7 0,1 11-41,-1 0-1,1 1 1,0-1-1,0 0 1,-1 1-1,1-1 1,-1 0-1,1 1 1,-1-1-1,1 0 1,-1 1-1,1-1 1,-1 1-1,1-1 1,-1 1-1,0-1 1,1 1-1,-1-1 1,0 1-1,1 0 1,-1-1 0,0 1-1,0 0 1,1 0-1,-1 0 1,0-1-1,0 1 1,0 0-1,1 0 1,-1 0-1,0 0 1,0 0-1,1 1 1,-1-1-1,0 0 1,0 0-1,0 0 1,1 1-1,-2-1 1,-30 15-324,27-11 331,0 0 1,1 0-1,0 0 0,0 0 1,0 1-1,0-1 1,1 1-1,0 0 0,0 0 1,0 0-1,1 1 1,-1-1-1,1 0 0,0 1 1,1 0-1,0-1 1,0 1-1,0 0 0,0 0 1,1 0-1,0 8 1,2-12 2,-1 1 0,0-1 0,1 0 0,-1 0 0,1 0 0,0 0 0,0 0 0,0 0 0,0 0 0,0-1 0,0 1 0,1-1 0,-1 1 0,0-1 0,1 0 0,-1 0 0,1 0 0,-1 0 0,1-1 0,-1 1 1,1-1-1,0 1 0,-1-1 0,5 0 0,1 1-666,1 0 0,-1-1 0,0 0 0,1 0 0,-1-1 0,16-3 0,-8-8-4256,-7-6-2996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0.555"/>
    </inkml:context>
    <inkml:brush xml:id="br0">
      <inkml:brushProperty name="width" value="0.025" units="cm"/>
      <inkml:brushProperty name="height" value="0.025" units="cm"/>
    </inkml:brush>
  </inkml:definitions>
  <inkml:trace contextRef="#ctx0" brushRef="#br0">0 0 17200,'0'0'6759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6.697"/>
    </inkml:context>
    <inkml:brush xml:id="br0">
      <inkml:brushProperty name="width" value="0.05" units="cm"/>
      <inkml:brushProperty name="height" value="0.05" units="cm"/>
    </inkml:brush>
  </inkml:definitions>
  <inkml:trace contextRef="#ctx0" brushRef="#br0">1 566 10850,'0'2'108,"1"-1"0,-1 1 0,1-1 0,0 1 0,-1-1 0,1 0 0,0 1 0,0-1 0,0 0 0,0 1 0,0-1 0,0 0 0,1 0 0,-1 0 0,0 0 0,0 0 0,1 0 0,-1 0 0,1-1 0,-1 1 0,1 0 0,-1-1 0,1 1 0,1-1 0,48 14 1455,-40-12-1377,3 1 192,0-1 1,0 0-1,0 0 0,0-2 0,1 0 0,20-2 1,-31 1-281,0 1 0,1-1 1,-1 0-1,0 0 1,1-1-1,-1 1 1,0-1-1,0 0 0,0 0 1,0-1-1,0 1 1,-1-1-1,1 1 0,-1-1 1,0 0-1,0-1 1,0 1-1,0 0 1,0-1-1,-1 0 0,1 0 1,-1 1-1,0-1 1,2-7-1,-2 6-82,0 1 0,-1-1-1,1 0 1,-1 1 0,0-1 0,-1 0-1,1 0 1,-1 0 0,0 0 0,0 0-1,-1 0 1,1 1 0,-1-1 0,0 0 0,-1 0-1,-1-6 1,2 10-19,1 1 0,0-1 0,-1 1 0,1-1 0,-1 0-1,1 1 1,0-1 0,-1 1 0,1-1 0,-1 1 0,0-1 0,1 1 0,-1 0 0,1-1 0,-1 1-1,0-1 1,1 1 0,-1 0 0,0 0 0,1-1 0,-1 1 0,0 0 0,0 0 0,1 0 0,-1 0-1,0 0 1,1 0 0,-1 0 0,-1 0 0,0 1-2,-1 0 1,1 0-1,0 0 0,0 0 0,0 0 0,0 0 1,0 1-1,0-1 0,-2 3 0,-5 5 0,2-1-1,-14 19 1,12-13 28,0 1 0,0-1 1,2 1-1,0 1 0,1-1 0,0 1 1,1 0-1,1 1 0,1-1 0,-3 31 1,6-43-19,0-1 0,0 0 0,0 0 0,1 0 0,-1 0 0,1 0 0,0 0 0,0 0 0,0 0 0,0-1 0,0 1 0,1 0 0,-1 0 0,1-1 0,0 1 0,0-1 0,4 4 0,-3-3-2,0-1 1,0 0-1,0 0 0,1 0 0,-1-1 0,1 1 1,-1-1-1,1 0 0,-1 0 0,1 0 1,0 0-1,-1-1 0,1 1 0,5-1 0,3-1-4,-1 0-1,1 0 0,-1-1 1,1-1-1,-1 0 0,0 0 0,0-1 1,0 0-1,0-1 0,14-9 1,10-9-7,50-41 1,-74 55 6,84-71 90,-4-4 0,-4-3 1,127-165-1,-209 245-72,0 2 2,-1 0-1,0 0 0,0 0 0,-1-1 1,1 0-1,-1 0 0,0 0 1,-1 0-1,1 0 0,-1 0 1,-1-1-1,1 1 0,0-9 1,-2 13-13,0 1 0,0-1 0,0 0 1,0 0-1,-1 1 0,1-1 1,-1 0-1,1 1 0,-1-1 0,0 0 1,1 1-1,-1-1 0,0 1 1,0-1-1,0 1 0,0 0 0,0-1 1,-1 1-1,1 0 0,0 0 0,0 0 1,-2-1-1,-1 0 2,1 0 1,0 1-1,-1 0 1,1 0-1,0 0 1,-1 0-1,1 1 0,-1-1 1,1 1-1,-6 0 1,-4 1 9,1 0 0,0 1 0,-1 0 1,1 1-1,-17 6 0,8-1-9,1 1-1,0 1 1,0 1-1,2 0 0,-1 2 1,1 0-1,1 1 1,0 1-1,-20 23 0,27-27-15,1 1-1,0 1 0,1 0 0,0 0 0,1 1 0,0-1 1,1 2-1,1-1 0,0 0 0,1 1 0,1 0 0,0 0 1,1 0-1,0 23 0,2-22-5,1 1 0,1-1 1,1 0-1,0 1 0,1-1 0,1 0 0,0-1 0,1 0 1,1 1-1,0-2 0,1 1 0,1-1 0,0 0 0,1-1 1,1 0-1,-1-1 0,2 0 0,0-1 0,0 0 0,18 12 1,-24-20 6,-1 0 0,0-1 1,1 1-1,-1-1 0,1 0 1,0 0-1,0-1 0,0 0 1,0 0-1,9 0 0,-13-1 41,0 0 0,1 0-1,-1 0 1,1 0-1,-1-1 1,0 1-1,1-1 1,-1 0-1,0 0 1,0 0 0,1 0-1,-1 0 1,0 0-1,0 0 1,0-1-1,0 1 1,-1-1 0,1 0-1,0 1 1,-1-1-1,1 0 1,-1 0-1,1 0 1,-1 0 0,0 0-1,0 0 1,0 0-1,1-4 1,0 1-16,-1-1 1,-1 1-1,1-1 1,-1 1-1,1 0 0,-2-6 1,-3-38 164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6.680"/>
    </inkml:context>
    <inkml:brush xml:id="br0">
      <inkml:brushProperty name="width" value="0.05" units="cm"/>
      <inkml:brushProperty name="height" value="0.05" units="cm"/>
    </inkml:brush>
  </inkml:definitions>
  <inkml:trace contextRef="#ctx0" brushRef="#br0">1 216 16147,'0'-7'324,"1"1"0,0 0-1,1 0 1,-1 0-1,1 0 1,0 0 0,0 0-1,1 1 1,0-1-1,0 1 1,0-1-1,1 1 1,0 0 0,0 1-1,0-1 1,7-6-1,8-5 711,0 0 0,37-22-1,-45 31-854,0 1 1,0-1-1,1 2 0,0 0 0,0 0 1,15-3-1,-24 7-162,-1 1 0,1-1 1,-1 1-1,1 0 0,-1 0 1,1 0-1,0 0 0,-1 1 1,1-1-1,-1 1 0,1-1 1,-1 1-1,1 0 1,-1 0-1,4 2 0,-4-1-12,0-1-1,0 1 1,0 0 0,-1 0-1,1 0 1,-1 0 0,1 1-1,-1-1 1,0 0-1,0 1 1,0-1 0,0 0-1,0 1 1,-1-1 0,1 1-1,-1-1 1,1 1-1,-1 0 1,0 2 0,0 11 25,0 0 1,-1 0 0,0-1-1,-1 1 1,-1 0 0,-1-1-1,0 0 1,-8 19 0,7-22 9,-1 0 1,0 0-1,0-1 1,-1 1-1,-1-2 1,0 1-1,0-1 1,-1 0-1,0-1 1,-14 12-1,2-9-103,20-11-4,0-1 1,0 1 0,0-1 0,0 1-1,0-1 1,0 0 0,0 1-1,0-1 1,-1 0 0,1 0 0,0 0-1,0 0 1,0 0 0,0 0-1,0 0 1,0 0 0,0-1-1,-2 1 1,3-1 24,-1 1 0,1 0 1,0-1-1,0 1 0,-1 0 0,1-1 0,0 1 0,0 0 1,-1-1-1,1 1 0,0 0 0,0-1 0,0 1 0,0-1 0,0 1 1,0 0-1,0-1 0,0 1 0,0-1 0,0 1 0,0 0 0,0-1 1,0 1-1,0-1 0,0 1 0,0 0 0,0-1 0,0 1 0,0-1 1,1 1-1,-1 0 0,0-1 0,0 1 0,0 0 0,1-1 1,-1 1-1,1-1 0,11-14-433,-12 14 433,16-15-626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0.886"/>
    </inkml:context>
    <inkml:brush xml:id="br0">
      <inkml:brushProperty name="width" value="0.025" units="cm"/>
      <inkml:brushProperty name="height" value="0.025" units="cm"/>
    </inkml:brush>
  </inkml:definitions>
  <inkml:trace contextRef="#ctx0" brushRef="#br0">1 1 9289,'0'0'9289,"5"74"-9097,-1-41-160,-2 2 0,-2-2-160,0 0-1602,0-5-1569,0-6-673,-11-9-2978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1.319"/>
    </inkml:context>
    <inkml:brush xml:id="br0">
      <inkml:brushProperty name="width" value="0.025" units="cm"/>
      <inkml:brushProperty name="height" value="0.025" units="cm"/>
    </inkml:brush>
  </inkml:definitions>
  <inkml:trace contextRef="#ctx0" brushRef="#br0">7 215 12684,'-2'-10'1335,"1"6"-1145,0 0 0,0-1 1,0 1-1,1-1 1,0 1-1,0-1 0,0 1 1,0-1-1,1 1 1,-1-1-1,1 1 0,0 0 1,1-1-1,-1 1 1,1 0-1,0 0 0,0 0 1,0 0-1,0 0 1,1 1-1,0-1 0,-1 1 1,5-5-1,5-2 124,-1 0-1,2 0 0,0 1 0,0 1 1,0 0-1,1 1 0,0 0 1,0 1-1,1 0 0,0 2 1,0-1-1,0 2 0,0 0 0,1 1 1,26 0-1,-38 2-301,-1 0-1,1 1 1,-1 0 0,1-1 0,-1 1-1,1 1 1,-1-1 0,0 0 0,0 1-1,0 0 1,0-1 0,0 1-1,0 0 1,0 1 0,0-1 0,-1 0-1,1 1 1,-1 0 0,0-1 0,0 1-1,0 0 1,0 0 0,0 0 0,-1 1-1,1-1 1,-1 0 0,2 7-1,-2-5 12,0 0-1,0 0 0,-1 1 0,1-1 0,-1 0 0,0 1 0,-1-1 0,1 0 0,-1 0 0,0 1 0,0-1 1,-1 0-1,1 0 0,-1 0 0,0 0 0,-1 0 0,-5 8 0,-51 53 202,61-64-292,0 0-1,-1 0 0,1 0 1,0-1-1,0 1 1,0-1-1,0 1 1,1-1-1,-1 1 0,0-1 1,1 0-1,-1 0 1,1 0-1,2 0 1,5 4-19,1 1 50,-1 0 1,-1 0 0,1 1 0,-1 0 0,0 1 0,-1 0 0,0 0-1,8 11 1,-13-14 25,0-1-1,0 1 1,0 0-1,-1-1 1,1 1-1,-1 1 1,-1-1-1,1 0 1,-1 0-1,0 0 1,0 1-1,0-1 1,-1 1-1,0-1 1,0 1-1,0-1 1,-1 0-1,1 1 1,-4 9-1,1-10 256,1 1 0,-2-1 0,1 0 0,0 0 1,-1 0-1,0 0 0,0-1 0,-1 0 0,1 1 0,-1-2 0,0 1 0,0 0 0,0-1 0,0 0 0,-1 0 0,-7 2 0,7-2-81,0 0 0,0-1 0,-1 0 0,1 0 1,0 0-1,-1-1 0,0 0 0,1 0 0,-1-1 0,1 0 0,-1 0 0,1-1 0,-1 1 0,0-1 1,-7-3-1,11 2-258,0 0 0,-1 0 0,1-1 0,0 0 0,0 1 0,1-1 0,-1 0 0,1 0 1,-1-1-1,1 1 0,0 0 0,0-1 0,0 1 0,1-1 0,-1 0 0,1 0 0,0 1 0,0-1 1,0 0-1,0-5 0,0 4-447,1-1 0,-1 1 0,1-1 0,0 1 0,1 0 0,1-10 0,-1 12-2,-1 1 0,1-1 0,0 0 0,0 1 0,1-1 0,-1 1-1,0-1 1,1 1 0,-1 0 0,1-1 0,0 1 0,3-3 0,16-10-5409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1.728"/>
    </inkml:context>
    <inkml:brush xml:id="br0">
      <inkml:brushProperty name="width" value="0.025" units="cm"/>
      <inkml:brushProperty name="height" value="0.025" units="cm"/>
    </inkml:brush>
  </inkml:definitions>
  <inkml:trace contextRef="#ctx0" brushRef="#br0">0 155 15086,'0'0'5195,"8"1"-3920,4 0-1034,1-1-1,-1 0 1,0 0-1,0-2 1,0 1-1,0-2 1,0 0-1,18-6 1,-25 7-179,0 0 0,0 0 0,0-1 0,0 1 0,0-1 0,-1 0 0,1 0 1,-1-1-1,0 1 0,0-1 0,0 0 0,0 0 0,-1-1 0,0 1 0,1-1 0,-2 1 1,1-1-1,0 0 0,-1 0 0,0 0 0,0-1 0,1-8 0,-2 12-24,-1 1 0,1-1-1,-1 0 1,0 1 0,0-1 0,0 0-1,0 1 1,0-1 0,0 0 0,0 1-1,0-1 1,-1 0 0,1 1 0,-1-1-1,1 0 1,-1 1 0,0-1-1,1 1 1,-1-1 0,0 1 0,-2-3-1,2 4-33,-1-1 0,1 0 0,0 1 0,-1-1 0,1 1 0,0 0 0,-1 0 0,1-1-1,0 1 1,-1 0 0,1 0 0,-1 0 0,1 0 0,0 0 0,-1 1 0,1-1 0,0 0 0,-1 1-1,1-1 1,-2 1 0,-4 3-43,0-1-1,0 1 0,0-1 1,1 2-1,-1-1 0,1 1 1,0 0-1,-5 6 0,4-2 32,0 0 0,1 0 0,0 0 0,1 1-1,0 0 1,0 0 0,1 1 0,1-1 0,-1 1-1,2 0 1,0-1 0,0 1 0,0 1 0,1 15 0,2-24-70,-1 0 0,1-1 0,-1 1 0,1-1 1,0 1-1,0-1 0,0 1 0,0-1 1,0 1-1,1-1 0,-1 0 0,1 1 0,0-1 1,-1 0-1,1 0 0,0 0 0,0-1 0,0 1 1,1 0-1,-1-1 0,0 1 0,0-1 1,1 0-1,-1 0 0,1 0 0,-1 0 0,5 1 1,-1-1-727,0 1 1,0-1-1,0 0 1,0-1-1,0 1 1,0-1 0,0-1-1,0 1 1,0-1-1,0 0 1,11-3-1,6-11-5687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2.102"/>
    </inkml:context>
    <inkml:brush xml:id="br0">
      <inkml:brushProperty name="width" value="0.025" units="cm"/>
      <inkml:brushProperty name="height" value="0.025" units="cm"/>
    </inkml:brush>
  </inkml:definitions>
  <inkml:trace contextRef="#ctx0" brushRef="#br0">1 15 8392,'0'0'14067,"9"-4"-13704,30-7-331,-38 11-30,0 1 1,1-1 0,-1 0-1,0 1 1,1-1 0,-1 1 0,0-1-1,0 1 1,1-1 0,-1 1-1,0 0 1,0 0 0,0 0-1,0 0 1,0 0 0,0 0-1,0 0 1,0 0 0,0 0 0,-1 0-1,1 0 1,0 0 0,-1 1-1,1-1 1,-1 0 0,1 0-1,-1 1 1,1-1 0,-1 0 0,0 3-1,6 40 48,-6-33 171,-1-1 1,0 0-1,0 0 0,-2 0 1,1 0-1,-1-1 0,0 1 0,-6 11 1,-9 28 1753,18-48-1969,0-1 0,0 0 1,0 1-1,-1-1 1,1 0-1,0 0 1,0 1-1,0-1 1,0 0-1,0 1 1,0-1-1,0 0 1,0 1-1,0-1 0,0 0 1,0 1-1,0-1 1,0 0-1,0 1 1,0-1-1,0 0 1,0 1-1,1-1 1,-1 0-1,0 0 1,0 1-1,0-1 0,0 0 1,1 1-1,-1-1 1,0 0-1,0 0 1,1 0-1,-1 1 1,0-1-1,0 0 1,1 0-1,-1 0 1,0 0-1,0 1 0,1-1 1,0 0-1,17-4 223,17-14 103,-21 6-237,-1 0 0,0-1 0,21-27 0,-29 34-75,-1 0 1,0-1-1,-1 1 1,1-1-1,-1 0 1,0 0-1,-1 0 0,0 0 1,0 0-1,-1 0 1,1-1-1,-1-8 1,-1 15-28,-1-1 0,1 1 0,-1 0 0,0-1 0,1 1 0,-1 0 0,0 0 0,0-1 0,1 1 0,-1 0 0,0 0 0,0 0 1,0 0-1,-1 0 0,1 0 0,0 1 0,0-1 0,0 0 0,-1 0 0,1 1 0,0-1 0,-1 1 0,1-1 0,0 1 0,-1 0 1,1-1-1,-1 1 0,1 0 0,-1 0 0,1 0 0,0 0 0,-1 0 0,1 0 0,-1 1 0,1-1 0,-2 1 0,3 0 2,-1-1 0,1 1-1,0 0 1,0 0 0,0 0-1,-1-1 1,1 1 0,0 0-1,0 0 1,0-1 0,0 1-1,0 0 1,1 0 0,-1 0-1,0-1 1,0 1 0,0 0-1,1 0 1,-1-1 0,0 1-1,1 0 1,-1-1 0,1 1-1,-1 0 1,1-1 0,-1 1-1,1-1 1,-1 1 0,2 0-1,36 8-1892,-37-9 1407,1 0 0,0 0 0,-1 0 0,1 0 0,-1 0 0,1 0 0,-1-1 1,1 1-1,0 0 0,-1-1 0,1 1 0,-1-1 0,3-1 0,2-6-4890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2.728"/>
    </inkml:context>
    <inkml:brush xml:id="br0">
      <inkml:brushProperty name="width" value="0.025" units="cm"/>
      <inkml:brushProperty name="height" value="0.025" units="cm"/>
    </inkml:brush>
  </inkml:definitions>
  <inkml:trace contextRef="#ctx0" brushRef="#br0">130 235 13485,'0'0'12006,"-10"-1"-11830,7 0-188,0 1-1,0-1 1,0 1-1,-1 0 1,1 0 0,0 1-1,0-1 1,-1 1 0,1 0-1,0-1 1,0 1-1,0 1 1,0-1 0,0 0-1,-4 3 1,3 0 6,0 0 0,-1 0 0,1 0 1,0 1-1,1-1 0,-1 1 0,1 0 0,0 0 1,-4 11-1,2-8 53,2 1 0,-1 0 0,1 0 0,0 0 0,-2 16 0,5-23-35,-1-1-1,1 1 1,0 0 0,0-1 0,0 1-1,0-1 1,0 1 0,0 0-1,1-1 1,-1 1 0,1-1 0,-1 1-1,1-1 1,-1 1 0,1-1 0,0 1-1,-1-1 1,1 0 0,0 1 0,0-1-1,0 0 1,0 0 0,1 1 0,-1-1-1,0 0 1,0 0 0,1 0-1,-1-1 1,0 1 0,1 0 0,-1 0-1,1-1 1,-1 1 0,1-1 0,-1 1-1,1-1 1,0 0 0,-1 0 0,1 1-1,2-1 1,1 0 53,1 0-1,-1-1 1,1 1 0,-1-1-1,1 0 1,-1 0 0,1 0 0,-1-1-1,0 0 1,0 0 0,0-1-1,0 1 1,0-1 0,0 0-1,-1 0 1,0-1 0,1 1-1,-1-1 1,0 0 0,-1 0-1,6-7 1,-4 4 14,0 0 0,-1 0 0,0-1 0,-1 1 1,0-1-1,0 0 0,0 0 0,-1 0 0,0 0 0,0-1 0,-1 1 0,-1 0 0,1-15 0,-1 22-87,0 0 0,0 0-1,-1 0 1,1 0 0,0 0-1,0 0 1,-1 0 0,1 0-1,0 0 1,-1 0 0,1 1-1,-1-1 1,1 0 0,-1 0-1,1 0 1,-1 1 0,0-1-1,1 0 1,-1 1-1,0-1 1,0 1 0,0-1-1,1 1 1,-1-1 0,0 1-1,0-1 1,0 1 0,0 0-1,0-1 1,0 1 0,0 0-1,0 0 1,1 0 0,-1 0-1,0 0 1,0 0-1,0 0 1,0 0 0,0 0-1,0 0 1,0 0 0,-1 1-1,0-1-5,1 1 0,-1-1-1,1 1 1,-1 0 0,1-1 0,-1 1-1,1 0 1,0 0 0,-1 0-1,1 0 1,0 0 0,0 0-1,0 0 1,0 0 0,0 1-1,0-1 1,0 0 0,0 1 0,0-1-1,1 0 1,-1 1 0,0-1-1,1 1 1,0-1 0,-1 1-1,1-1 1,0 1 0,-1 2-1,1-3 12,0 0-1,0 0 0,1 0 1,-1 0-1,0 0 0,0 0 1,1 0-1,-1 0 0,0 0 1,1 0-1,-1 0 0,1 0 1,-1 0-1,1 0 0,0-1 1,-1 1-1,1 0 0,0 0 1,-1-1-1,1 1 0,0 0 1,0-1-1,0 1 0,0 0 1,0-1-1,1 1 0,2 0 11,0 0 0,-1 0-1,1 0 1,0 0-1,0-1 1,-1 0-1,1 0 1,4 0 0,2-1 25,0 0 0,0-1 1,0 0-1,-1-1 1,15-5-1,-2-2 3,-2-2-1,1 0 1,-2-2-1,37-31 1,-47 37-39,-1 0 0,0-1 1,0 0-1,-1 0 0,0-1 0,0 0 1,-1 0-1,0-1 0,-1 1 1,-1-1-1,7-21 0,-11 31-4,1 1 0,-1-1 0,0 0-1,1 0 1,-1 0 0,0 0-1,0 0 1,0 0 0,0 1 0,0-1-1,0 0 1,0 0 0,0 0-1,0 0 1,0 0 0,0 0 0,0 0-1,-1 0 1,1 1 0,0-1-1,-1 0 1,1 0 0,-1 0 0,1 1-1,-1-1 1,1 0 0,-1 0-1,1 1 1,-1-1 0,0 0 0,1 1-1,-1-1 1,0 1 0,0-1-1,1 1 1,-1-1 0,0 1 0,0 0-1,0-1 1,0 1 0,0 0-1,1 0 1,-1-1 0,0 1 0,0 0-1,0 0 1,0 0 0,0 0-1,0 0 1,0 0 0,0 1 0,1-1-1,-1 0 1,0 0 0,0 1-1,0-1 1,0 0 0,0 1 0,0 0-1,-7 1-31,1 1 0,0 0 0,-1 1 1,2 0-1,-10 6 0,3 0 55,0 0 0,1 1 0,1 0 0,0 1 0,0 0 0,1 1 0,1 0 0,0 1 1,1 0-1,-11 25 0,16-30-4,0 0 0,0 0-1,1 0 1,1 0 0,0 1 0,0-1 0,0 0 0,1 1 0,1-1 0,-1 0 0,2 0 0,-1 1 0,1-1 0,1 0-1,-1 0 1,1-1 0,1 1 0,0-1 0,8 14 0,-5-11-138,-1-1-1,2 0 1,-1-1-1,1 0 1,1 0-1,-1-1 1,12 8-1,-17-13-253,2-1-1,-1 1 1,0-1-1,0 0 1,1 0-1,-1 0 0,1 0 1,0-1-1,-1 0 1,1 0-1,0 0 1,0 0-1,0-1 0,0 0 1,-1 0-1,1 0 1,0-1-1,0 0 1,0 0-1,7-2 0,22-15-4705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3.103"/>
    </inkml:context>
    <inkml:brush xml:id="br0">
      <inkml:brushProperty name="width" value="0.025" units="cm"/>
      <inkml:brushProperty name="height" value="0.025" units="cm"/>
    </inkml:brush>
  </inkml:definitions>
  <inkml:trace contextRef="#ctx0" brushRef="#br0">97 0 12460,'0'0'2552,"-4"9"-118,-59 211 6299,58-199-8243,-2 3-180,2 0 0,0 0 0,2 1 0,0-1-1,2 41 1,1-63-290,0-1 0,0 1-1,1-1 1,-1 1-1,0-1 1,1 0 0,-1 1-1,1-1 1,0 0-1,-1 1 1,1-1-1,0 0 1,0 0 0,0 1-1,0-1 1,0 0-1,0 0 1,0 0 0,0 0-1,0-1 1,0 1-1,1 0 1,-1 0 0,0-1-1,1 1 1,-1-1-1,0 1 1,1-1 0,-1 1-1,1-1 1,-1 0-1,0 0 1,1 0 0,-1 0-1,1 0 1,-1 0-1,1 0 1,1-1 0,2 1 128,0-1-1,0 0 1,-1-1 0,1 1 0,0-1 0,-1 0 0,1 0 0,-1 0 0,0-1 0,6-3 0,12-15-15,0 0 0,-2-1 1,0 0-1,18-30 0,61-108-177,-43 68-370,-49 78 1010,-7 8-4347,-18 14-6803,0 7 1815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3.465"/>
    </inkml:context>
    <inkml:brush xml:id="br0">
      <inkml:brushProperty name="width" value="0.025" units="cm"/>
      <inkml:brushProperty name="height" value="0.025" units="cm"/>
    </inkml:brush>
  </inkml:definitions>
  <inkml:trace contextRef="#ctx0" brushRef="#br0">8 0 9801,'0'0'5093,"-7"50"-1602,7-29-736,0-3-1282,7-1-320,8-2-768,3-4-225,4-2-288,-2-8-1474,4-1-1056,-4 0-769,-1-11-4036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4.007"/>
    </inkml:context>
    <inkml:brush xml:id="br0">
      <inkml:brushProperty name="width" value="0.025" units="cm"/>
      <inkml:brushProperty name="height" value="0.025" units="cm"/>
    </inkml:brush>
  </inkml:definitions>
  <inkml:trace contextRef="#ctx0" brushRef="#br0">1 74 15599,'0'0'7308,"0"7"-6342,0-5-906,0 0-1,0-1 1,0 1 0,0-1-1,0 1 1,0-1-1,0 1 1,0-1-1,1 1 1,-1-1 0,1 1-1,-1-1 1,1 1-1,-1-1 1,1 1-1,0-1 1,0 0-1,0 0 1,0 1 0,0-1-1,1 2 1,2-2 60,0 1 1,0-1 0,0 0-1,0 0 1,0-1-1,0 1 1,0-1 0,0 0-1,0 0 1,4 0-1,3 0-67,0 0-1,-1-1 0,1-1 0,-1 1 0,1-2 0,-1 1 0,0-1 0,0-1 0,0 0 1,0 0-1,-1-1 0,0-1 0,0 1 0,0-1 0,0-1 0,-1 1 0,0-2 0,-1 1 1,1-1-1,8-13 0,-15 21-59,-1-1 1,1 1-1,-1-1 0,1 1 1,-1-1-1,1 1 1,-1-1-1,0 0 0,1 1 1,-1-1-1,0 0 1,1 1-1,-1-1 1,0 0-1,0 0 0,0 1 1,0-1-1,0 0 1,0 0-1,0 1 0,0-1 1,0 0-1,0 0 1,0 1-1,0-1 0,-1-1 1,-15 5-245,-24 22 18,35-22 257,0 1 0,0 1 0,0-1 0,0 1 0,1 0 0,0 0 0,0 0 0,0 0 0,0 1 0,1-1 0,0 1 0,0 0 0,1 0 0,-1 1 0,1-1 0,1 0 0,-2 10 0,3-15-19,0 0-1,0 0 1,1 1-1,-1-1 1,0 0-1,1 0 1,-1 0-1,1 0 1,-1 0 0,1 0-1,0 0 1,-1 0-1,1 0 1,0 0-1,0 0 1,0 0-1,0-1 1,0 1-1,-1 0 1,1-1-1,1 1 1,-1 0-1,0-1 1,0 1 0,0-1-1,0 0 1,0 1-1,0-1 1,0 0-1,1 0 1,0 1-1,46 1 159,-39-2-124,13-2-178,0 0 0,0-2 0,0 0 0,0-2 0,31-12 0,-32 10-84,0 1 0,0 1 0,1 1 0,0 1 0,33-2 0,-54 6 235,0 1 0,1-1 1,-1 1-1,0-1 1,0 1-1,0-1 0,0 1 1,0 0-1,-1-1 1,1 1-1,0 0 1,0 0-1,0 0 0,0 0 1,-1 0-1,1 0 1,-1-1-1,1 2 1,0-1-1,-1 0 0,0 0 1,1 0-1,-1 0 1,0 0-1,1 0 1,-1 0-1,0 0 0,0 1 1,0 1-1,0-1 44,1 1 0,0 0-1,-1-1 1,1 1 0,0-1-1,1 1 1,-1-1 0,0 1-1,1-1 1,-1 0 0,4 4-1,11 6-231,0-1 0,2-1-1,-1 0 1,20 6-1,43 26-1396,-69-34 1480,1 1 1,-1 0-1,0 1 1,-1 0-1,0 0 1,-1 1-1,0 0 0,9 16 1,-15-22 150,0 0 1,0 0-1,-1 0 1,0 0-1,0 1 1,0-1-1,-1 1 1,0-1-1,0 1 1,0 0-1,-1-1 1,0 1 0,0 0-1,0-1 1,0 1-1,-1 0 1,0-1-1,-1 1 1,1-1-1,-1 1 1,0-1-1,0 0 1,-5 8-1,-1 0 392,0-1 0,-2 1 0,0-1 0,0-1 0,-1 0 0,-14 11 1,19-17-334,0 0 0,-1-1 1,0 0-1,0 0 0,0 0 1,0-1-1,0 0 1,-1-1-1,1 1 0,-1-1 1,0-1-1,1 0 1,-15 1-1,20-2-106,0-1 0,0 1 0,0-1 0,0 0 0,0 0 0,1 1 0,-1-1 0,0-1 0,0 1 0,1 0 0,-1 0 0,1 0 0,-1-1 0,1 1 1,-1-1-1,1 1 0,0-1 0,0 0 0,0 1 0,0-1 0,0 0 0,0 0 0,0 0 0,0 0 0,1 0 0,-1 0 0,1 0 0,0 0 0,-1 0 0,1-2 0,-4-66 5,4 70-16,1-8-8,0-1 1,0 1 0,1-1 0,0 1-1,0 0 1,1 0 0,0 0 0,0 0 0,1 0-1,0 1 1,0-1 0,1 1 0,0 0-1,0 1 1,1-1 0,0 1 0,0 0-1,0 1 1,1-1 0,14-8 0,6-1-316,0 1 0,0 1 0,1 1 0,45-12 0,-73 24 332,14-6-2448,-14 5 2269,0 1 0,1 0 0,-1-1 0,0 1 0,0 0 0,0-1 0,0 1 0,0-1 0,0 1 0,0-1 0,0 1 0,0 0 0,0-1 0,0 1 0,0-1 0,0 1 0,0 0 0,0-1 0,0 1 0,0-1 0,0 1 0,-1 0 0,1-1 0,0 1 0,0 0 0,0-1 0,-1 1 0,1 0 0,0-1 0,0 1 0,-1 0 0,1-1 0,0 1 0,-1 0 0,1 0 0,0-1 0,-1 1 0,1 0 0,-1 0 0,-21-15-6904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4.354"/>
    </inkml:context>
    <inkml:brush xml:id="br0">
      <inkml:brushProperty name="width" value="0.025" units="cm"/>
      <inkml:brushProperty name="height" value="0.025" units="cm"/>
    </inkml:brush>
  </inkml:definitions>
  <inkml:trace contextRef="#ctx0" brushRef="#br0">1 76 15631,'0'0'4388,"16"-50"-2498,19 37-1154,16 5-127,10 4-513,18 4-64,3 0-1153,4 0-4324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4.982"/>
    </inkml:context>
    <inkml:brush xml:id="br0">
      <inkml:brushProperty name="width" value="0.025" units="cm"/>
      <inkml:brushProperty name="height" value="0.025" units="cm"/>
    </inkml:brush>
  </inkml:definitions>
  <inkml:trace contextRef="#ctx0" brushRef="#br0">18 1 16367,'0'0'4597,"-1"8"-3935,-3 8-197,1-5-138,0 0 0,1 0 0,0 0 0,0 17 1,2-26-297,0 0 1,0 0 0,0-1 0,0 1 0,0 0-1,1-1 1,-1 1 0,1 0 0,-1-1 0,1 1 0,-1 0-1,1-1 1,0 1 0,0-1 0,0 1 0,0-1-1,0 0 1,0 1 0,0-1 0,0 0 0,0 0 0,1 0-1,-1 1 1,0-1 0,1-1 0,-1 1 0,1 0-1,-1 0 1,1-1 0,0 1 0,-1 0 0,1-1 0,0 0-1,-1 1 1,1-1 0,0 0 0,2 0 0,6-1 179,0 0 0,0 0 0,0-1 0,0 0 0,-1-1 0,1 0 0,-1-1 0,0 0 1,14-8-1,-13 6-193,0 1 1,1 0 0,-1 1 0,1 1-1,0-1 1,17-2 0,-27 6-30,0 0 1,1 0-1,-1 0 1,0 0-1,0 0 1,1 0-1,-1 0 0,0 0 1,0 1-1,1-1 1,-1 0-1,0 1 1,0-1-1,0 1 1,1-1-1,-1 1 1,0-1-1,0 1 1,0 0-1,0 0 1,0 0-1,0 0 1,0-1-1,-1 1 0,1 0 1,1 3-1,8 32 8,0-1 56,-9-34-46,1 0-1,-1 0 1,0 1 0,0-2-1,1 1 1,-1 0 0,1 0-1,-1 0 1,1-1 0,-1 1-1,1 0 1,0-1 0,-1 0-1,1 1 1,-1-1 0,1 0-1,0 0 1,-1 0 0,1 0-1,0 0 1,-1 0 0,1 0-1,0-1 1,-1 1 0,1 0-1,0-1 1,-1 0 0,1 1-1,-1-1 1,1 0 0,-1 0-1,3-2 1,45-31-462,-21 4-1913,-9-7-3731,-13 13-963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8.158"/>
    </inkml:context>
    <inkml:brush xml:id="br0">
      <inkml:brushProperty name="width" value="0.05" units="cm"/>
      <inkml:brushProperty name="height" value="0.05" units="cm"/>
    </inkml:brush>
  </inkml:definitions>
  <inkml:trace contextRef="#ctx0" brushRef="#br0">6 89 11674,'-1'1'229,"1"-1"0,0 0 0,-1 0 0,1 1 0,0-1 0,-1 0 0,1 1 0,0-1 0,-1 0 0,1 1 0,0-1 0,0 1 0,-1-1 0,1 0 0,0 1 0,0-1 0,0 1 0,0-1 0,0 1 0,0-1 0,0 1 0,0-1-1,0 0 1,0 1 0,0-1 0,0 1 0,0-1 0,0 1 0,0-1 0,0 1 0,0-1 0,0 0 0,1 1 0,-1-1 0,0 1 0,0-1 0,0 0 0,1 1 0,-1-1 0,0 0 0,1 1 0,-1-1 0,1 1 0,1 0 125,1 1 1,0-1-1,-1 1 1,1-1-1,0 0 1,0 0-1,0-1 1,3 1-1,4 1-301,1 0 1,-1-1-1,1-1 0,13 0 0,-19-2-48,1 1 0,-1-1 0,1 0-1,-1-1 1,0 1 0,0-1 0,0 0-1,0 0 1,-1 0 0,1-1 0,7-7-1,-5 3 0,0 0-1,0 0 1,0 0-1,-1-1 0,7-13 1,-13 21-4,0 1 0,0 0 0,0-1 1,0 1-1,0 0 0,0 0 0,0-1 1,1 1-1,-1 0 0,0-1 0,0 1 1,0 0-1,0-1 0,0 1 0,0 0 1,0-1-1,-1 1 0,1 0 0,0 0 1,0-1-1,0 1 0,0 0 0,0-1 1,0 1-1,-1 0 0,1 0 0,0-1 1,0 1-1,0 0 0,0 0 0,-1-1 0,1 1 1,0 0-1,0 0 0,-1 0 0,1 0 1,0-1-1,-1 1 0,1 0 0,0 0 1,-20-4-5,-18 6 7,27 0-7,0 1 0,0 0 0,1 1 0,0 0-1,0 0 1,0 1 0,-14 10 0,20-13-1,1 1 0,-1 0 1,1 0-1,0 0 0,-1 1 0,2-1 0,-1 1 0,0-1 1,-2 7-1,3-8 1,1 1 1,1-1 0,-1 1-1,0-1 1,1 1-1,-1 0 1,1-1-1,0 1 1,0 0 0,0-1-1,0 1 1,0-1-1,0 1 1,1 0 0,-1-1-1,1 1 1,1 3-1,0-3 0,-1 0-1,1 0 0,0 0 0,0-1 0,0 1 1,0 0-1,0-1 0,1 1 0,-1-1 0,1 0 0,0 0 1,0 0-1,-1 0 0,1 0 0,1-1 0,-1 1 1,0-1-1,0 0 0,0 0 0,1 0 0,-1 0 1,7 0-1,-2 0-21,1 0 0,-1-1 0,1 0 0,-1-1 0,1 0 0,-1 0 0,1-1 0,8-2 0,-7 0-93,1 0 0,-1-1 0,1 0 0,-1-1 1,-1 1-1,1-2 0,-1 0 0,0 0 0,0 0 0,-1-1 0,0-1 0,-1 1 0,0-1 0,11-17 0,14-20 1258,-31 45-964,-3 1-276,-10 0 353,4 7-3440,8-7 3099,-1 0 0,0-1 0,0 1 0,1 0 0,-1-1 0,0 1 0,1-1 0,-1 1 0,0-1-1,1 1 1,-1-1 0,0 1 0,1-1 0,-1 0 0,1 1 0,-1-2 0,-4-6-563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5.375"/>
    </inkml:context>
    <inkml:brush xml:id="br0">
      <inkml:brushProperty name="width" value="0.025" units="cm"/>
      <inkml:brushProperty name="height" value="0.025" units="cm"/>
    </inkml:brush>
  </inkml:definitions>
  <inkml:trace contextRef="#ctx0" brushRef="#br0">1 6 15727,'0'0'8360,"55"-5"-19667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4.438"/>
    </inkml:context>
    <inkml:brush xml:id="br0">
      <inkml:brushProperty name="width" value="0.025" units="cm"/>
      <inkml:brushProperty name="height" value="0.025" units="cm"/>
    </inkml:brush>
  </inkml:definitions>
  <inkml:trace contextRef="#ctx0" brushRef="#br0">98 51 11819,'0'0'4634,"1"-10"-2205,4-30-160,-2 58 1126,-3 22-3502,-6-5 457,-17 50 0,15-61-203,1 0 1,1 0 0,1 1-1,1-1 1,0 37 0,4-60-143,0 1 0,0 0 0,0-1 0,1 1 1,-1 0-1,1-1 0,-1 1 0,1-1 1,-1 1-1,1 0 0,0-1 0,0 0 0,0 1 1,0-1-1,0 1 0,0-1 0,0 0 0,0 0 1,1 0-1,-1 0 0,0 0 0,1 0 1,-1 0-1,3 1 0,2 0 15,-1 0 0,0 0-1,0-1 1,0 0 0,1 0 0,-1-1 0,1 1 0,5-1-1,8-1-38,0-1-1,1-1 0,28-7 0,-29 4-94,-13 4 76,1-1 0,-1 1-1,1 1 1,-1-1 0,1 1 0,0 0 0,0 1 0,-1 0 0,1 0-1,9 1 1,-15 0 35,0 0 1,0-1-1,0 1 0,0 0 0,0 0 0,0 0 0,0 0 1,0-1-1,-1 1 0,1 0 0,0 0 0,-1 1 0,1-1 0,-1 0 1,1 0-1,-1 0 0,0 0 0,1 0 0,-1 1 0,0-1 0,0 0 1,0 0-1,0 1 0,0-1 0,0 0 0,0 0 0,0 0 1,0 1-1,0-1 0,-1 0 0,1 0 0,-2 2 0,1 2 76,0-1 1,0 0-1,-1 0 0,1 1 0,-1-1 0,0-1 0,-5 8 0,1-5 38,-1 0 0,0-1 0,0 0 0,0 0 0,-1-1 0,0 0 0,0 0 0,0-1 0,0 0-1,0 0 1,-1-1 0,-8 2 0,-5-1 75,-1 0-1,1-2 0,-33-1 1,50-1-286,0 1 1,1-1 0,-1 0-1,1 0 1,-1 0-1,1-1 1,0 1-1,0-1 1,-1 0-1,1-1 1,1 1 0,-1-1-1,0 0 1,0 1-1,1-2 1,0 1-1,0 0 1,0-1-1,-4-5 1,5 7-186,1 0 0,0 0 0,0-1 0,0 1 0,1 0 0,-1-1 0,0 1 0,1 0 0,0-1 0,-1 1 0,1-1 0,0 1 0,0-1 0,1 1 1,-1-1-1,0 1 0,1 0 0,-1-1 0,1 1 0,0 0 0,0-1 0,0 1 0,0 0 0,0 0 0,1 0 0,-1 0 0,0 0 0,1 0 0,0 0 0,-1 0 0,1 1 0,0-1 0,0 1 0,0-1 0,0 1 0,0 0 0,4-2 0,23-12-5875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5.065"/>
    </inkml:context>
    <inkml:brush xml:id="br0">
      <inkml:brushProperty name="width" value="0.025" units="cm"/>
      <inkml:brushProperty name="height" value="0.025" units="cm"/>
    </inkml:brush>
  </inkml:definitions>
  <inkml:trace contextRef="#ctx0" brushRef="#br0">0 183 4612,'0'0'18012,"9"-3"-16693,9-3-882,-1-1 0,0 0 1,0-2-1,20-13 1,-30 18-405,-1 0 1,1-1 0,-1 0 0,-1 0 0,1 0 0,-1 0 0,0-1 0,0 0 0,0 0 0,-1-1 0,0 1 0,0-1 0,-1 0 0,5-12 0,-7 18-28,-1 1 0,1-1 0,-1 0 0,0 0 0,1 0 0,-1 0 0,0 0 0,0 1 0,0-1 0,0 0 0,0 0 1,0 0-1,0 0 0,0 0 0,0 0 0,0 0 0,0 1 0,0-1 0,0 0 0,-1 0 0,1 0 0,0 0 1,-1 1-1,1-1 0,-1 0 0,1 0 0,-1 0 0,1 1 0,-1-1 0,0 0 0,1 1 0,-1-1 0,0 1 1,1-1-1,-1 1 0,0-1 0,0 1 0,1-1 0,-1 1 0,0 0 0,0-1 0,0 1 0,0 0 0,1 0 0,-1 0 1,0 0-1,0-1 0,0 1 0,0 0 0,0 1 0,0-1 0,0 0 0,0 0 0,1 0 0,-1 0 0,-1 1 1,-3 0-28,1 1 1,0-1-1,0 1 1,0-1 0,0 1-1,0 1 1,0-1-1,1 0 1,-1 1 0,-4 4-1,0 2 11,1 0-1,0 0 0,0 1 1,1 0-1,0 0 0,1 0 1,0 1-1,1 0 0,0 0 1,1 0-1,0 0 0,1 1 1,0-1-1,0 1 0,1 18 0,1-28 14,0-1-1,0 1 1,1-1-1,-1 1 1,0-1-1,1 1 1,-1-1-1,1 0 1,-1 1-1,1-1 1,-1 0-1,1 1 1,0-1-1,0 0 0,0 0 1,0 0-1,0 0 1,0 1-1,0-1 1,0-1-1,0 1 1,1 0-1,-1 0 1,0 0-1,3 0 1,0 1 10,0-1 0,0 0 0,0 0 0,1 0 0,-1-1 0,0 0 0,1 0 0,-1 0 0,5 0 0,2-2 18,0 1 0,-1-2 0,1 1 0,0-1 0,-1-1 0,18-8 0,-8-2-15,-1 0 1,0-2 0,-1 0 0,29-34 0,-2 2-5,-45 48-13,0 0 1,0 0-1,0 0 1,0 0-1,0 0 1,0 0 0,0 0-1,0 0 1,0 0-1,0 1 1,0-1-1,0 0 1,0 0 0,0 0-1,0 0 1,0 0-1,0 0 1,0 0-1,0 0 1,0 0 0,0 1-1,0-1 1,0 0-1,0 0 1,0 0-1,0 0 1,0 0 0,0 0-1,0 0 1,0 0-1,0 0 1,0 0-1,0 0 1,0 1 0,0-1-1,0 0 1,1 0-1,-1 0 1,0 0-1,0 0 1,0 0 0,0 0-1,0 0 1,0 0-1,0 0 1,0 0-1,0 0 1,1 0-1,-1 0 1,0 0 0,0 0-1,0 0 1,0 0-1,0 0 1,0 0-1,0 0 1,0 0 0,0 0-1,1 0 1,-1 0-1,0 0 1,0 0-1,0 0 1,0-1 0,-2 17-60,-7 18-13,6-23 81,0 1 0,0 0-1,1-1 1,1 1-1,-1 19 1,2-29-1,0 0 0,0 1 0,0-1 0,0 0 0,0 0 0,0 1 0,1-1 0,-1 0 0,1 0 0,0 0 0,-1 0 0,1 1 0,0-1 0,0 0 0,0 0 0,1-1 0,-1 1 1,0 0-1,1 0 0,-1-1 0,1 1 0,0 0 0,-1-1 0,1 0 0,0 1 0,0-1 0,0 0 0,0 0 0,0 0 0,0 0 0,0-1 0,0 1 0,1 0 0,-1-1 0,3 1 0,-2-1-104,1 0-1,-1 0 0,0 0 0,1 0 1,-1 0-1,1-1 0,-1 0 0,0 0 1,1 0-1,-1 0 0,4-2 0,-4 1-462,-1 0-1,1 0 0,0 0 1,0 0-1,-1-1 0,0 0 1,1 1-1,-1-1 0,0 0 1,3-6-1,9-20-6491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5.424"/>
    </inkml:context>
    <inkml:brush xml:id="br0">
      <inkml:brushProperty name="width" value="0.025" units="cm"/>
      <inkml:brushProperty name="height" value="0.025" units="cm"/>
    </inkml:brush>
  </inkml:definitions>
  <inkml:trace contextRef="#ctx0" brushRef="#br0">0 0 18225,'0'0'9129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5.851"/>
    </inkml:context>
    <inkml:brush xml:id="br0">
      <inkml:brushProperty name="width" value="0.025" units="cm"/>
      <inkml:brushProperty name="height" value="0.025" units="cm"/>
    </inkml:brush>
  </inkml:definitions>
  <inkml:trace contextRef="#ctx0" brushRef="#br0">1 123 8680,'0'0'14830,"14"-7"-13970,11-8-567,-8 4-100,1 1 0,1 0 0,-1 1 0,2 1 0,-1 1 0,27-7 0,-45 14-202,0 0 1,0 0-1,0 0 0,0 1 1,0-1-1,0 0 1,0 0-1,0 0 0,0 1 1,-1-1-1,1 1 0,0-1 1,0 0-1,0 1 1,0 0-1,-1-1 0,1 1 1,0-1-1,0 1 0,-1 0 1,1 0-1,-1-1 1,1 1-1,-1 0 0,1 0 1,-1 0-1,1-1 0,-1 1 1,0 0-1,1 0 1,-1 0-1,0 2 0,5 35 14,-5-29 40,0-2-42,0 0 1,1-1-1,0 1 0,0 0 1,1-1-1,-1 0 0,2 1 1,-1-1-1,0 0 0,1 0 1,1 0-1,3 6 0,-5-9 51,1-1 0,0 1 0,0-1 0,0 1 0,0-1 1,1 0-1,-1-1 0,1 1 0,-1 0 0,1-1 0,-1 0 0,1 0 0,0 0 0,0 0 0,-1 0 0,1-1 0,0 0 0,0 0 0,0 0 0,0 0 0,0 0 1,5-2-1,-1-1 209,0 1 0,-1-1 1,1 0-1,-1 0 1,0-1-1,0 0 0,0-1 1,-1 1-1,1-1 0,-1 0 1,0-1-1,-1 0 1,1 0-1,7-11 0,-9 11-361,1 0-1,-2-1 0,1 1 1,-1-1-1,0 0 0,0 0 1,2-10-1,-4 13-409,0 0 0,-1 0 0,1 1 0,-1-1 0,0 0 0,0 0 1,-1 1-1,1-1 0,-1 0 0,0 0 0,0 1 0,0-1 0,0 1 0,-3-7 0,-2-2-5733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6.621"/>
    </inkml:context>
    <inkml:brush xml:id="br0">
      <inkml:brushProperty name="width" value="0.025" units="cm"/>
      <inkml:brushProperty name="height" value="0.025" units="cm"/>
    </inkml:brush>
  </inkml:definitions>
  <inkml:trace contextRef="#ctx0" brushRef="#br0">198 65 13581,'0'0'3080,"-1"-10"-1446,-4-30 656,5 39-2247,0 1 0,0-1 0,0 0 0,0 1 0,0-1 0,0 1 0,0-1 0,-1 0 0,1 1 0,0-1 0,0 1 0,-1-1 0,1 1 0,0-1 0,-1 1 0,1-1 0,-1 1 0,1-1 0,-1 1 0,1-1 1,0 1-1,-1 0 0,0-1 0,1 1 0,-1 0 0,1 0 0,-1-1 0,1 1 0,-1 0 0,0 0 0,1 0 0,-1-1 0,1 1 0,-1 0 0,0 0 0,1 0 0,-1 0 0,1 0 0,-1 0 0,-1 1 0,-16 7 616,7 2-562,0 0 0,1 0 0,0 1-1,1 0 1,1 1 0,-1 0-1,2 0 1,0 1 0,0 0 0,1 0-1,1 1 1,0 0 0,1-1 0,0 2-1,2-1 1,-3 15 0,6-26-94,-1-1 0,1 1-1,0 0 1,0 0 0,0-1 0,0 1 0,0-1 0,0 1 0,1-1 0,-1 1 0,1-1 0,-1 0 0,1 0 0,0 1-1,0-1 1,0-1 0,0 1 0,1 0 0,2 2 0,59 32 97,-25-16-66,-31-14-26,-1-1-1,1 1 1,-1 0 0,-1 1 0,1-1 0,-1 2-1,0-1 1,-1 0 0,0 1 0,0 0-1,6 13 1,-10-17-3,0 0 0,0-1 0,0 1 0,0 0 0,0 0 0,-1 0-1,0 0 1,0 0 0,0 0 0,0 0 0,-1 0 0,1 0 0,-1 0 0,0 0-1,0-1 1,0 1 0,-1 0 0,1-1 0,-1 1 0,0-1 0,0 1 0,0-1-1,-1 0 1,1 0 0,-1 0 0,0 0 0,0 0 0,-6 4 0,4-3 19,0 0 0,0 0 1,-1-1-1,1 0 1,-1 0-1,0 0 0,0-1 1,0 0-1,0 0 0,0 0 1,0-1-1,-1 0 1,1 0-1,-1 0 0,1-1 1,0 0-1,-1-1 0,1 1 1,-1-1-1,1 0 0,0-1 1,-12-4-1,13 4-20,1 0 1,0 0-1,-1-1 0,1 0 1,0 0-1,0 0 0,1-1 0,-1 1 1,1-1-1,0 0 0,0 0 0,0 0 1,0 0-1,1 0 0,-1-1 1,1 1-1,0-1 0,1 0 0,-1 1 1,1-1-1,0 0 0,0 0 0,0 0 1,1 0-1,-1 0 0,1 0 1,1 0-1,-1 0 0,2-7 0,-1 7-24,1 0 0,-1 1-1,1-1 1,0 1 0,0-1 0,1 1-1,-1 0 1,1 0 0,0 0-1,0 0 1,1 0 0,-1 1-1,1-1 1,-1 1 0,1 0-1,0 0 1,0 0 0,8-3 0,9-5 41,0 2 0,37-13 0,-47 19 2,44-14 150,61-24-16,-105 36 7,0 0-1,0-1 1,-1 0 0,1 0-1,-2-1 1,1-1 0,14-14-1,-21 20-70,-1-1 0,1 0 0,-1-1 0,1 1 0,-1 0 0,0-1 0,0 1 0,0-1 0,-1 1 0,1-1 0,-1 0 0,0 0 0,0 0 0,-1 0 0,1 0 0,-1 0 0,1 0 0,-1 0 0,-1 0 0,1 1 0,0-1 0,-1 0 0,0 0 0,-1-5-1,-1 4-82,0-1 0,1 1 0,-2 0 0,1 1 0,-1-1 0,1 1 0,-1-1 0,0 1-1,-1 0 1,1 0 0,-1 1 0,0-1 0,0 1 0,0 0 0,-9-3 0,6 2-301,-1 0 1,0 0 0,1 2-1,-1-1 1,0 1 0,-1 0-1,1 1 1,0 0 0,0 0-1,-1 1 1,1 0 0,-14 3-1,21-2-68,1 0 0,-1 0-1,1 0 1,0 0 0,0 1-1,0-1 1,0 0 0,0 1-1,0-1 1,0 1 0,0-1-1,0 1 1,1 0 0,-1-1-1,1 1 1,-1 0 0,1-1-1,0 1 1,-1 0 0,1 0-1,0-1 1,0 1 0,0 0-1,0 0 1,1 2 0,-1 0-714,0 16-4591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6.980"/>
    </inkml:context>
    <inkml:brush xml:id="br0">
      <inkml:brushProperty name="width" value="0.025" units="cm"/>
      <inkml:brushProperty name="height" value="0.025" units="cm"/>
    </inkml:brush>
  </inkml:definitions>
  <inkml:trace contextRef="#ctx0" brushRef="#br0">0 344 10346,'0'0'14520,"12"-4"-13014,9-6-1219,0-1 1,-1-1-1,0-1 1,-1-1 0,-1 0-1,0-1 1,31-35-1,-29 26 84,0 0 0,-2-1 1,0-1-1,-2-1 0,21-48 0,-52 175-1188,0-39 580,-9 42-367,14-33-5089,10-51-943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8.170"/>
    </inkml:context>
    <inkml:brush xml:id="br0">
      <inkml:brushProperty name="width" value="0.025" units="cm"/>
      <inkml:brushProperty name="height" value="0.025" units="cm"/>
    </inkml:brush>
  </inkml:definitions>
  <inkml:trace contextRef="#ctx0" brushRef="#br0">50 134 8968,'0'0'4058,"1"-7"-1362,5-20-689,-4 20-203,-2 15 8736,-1-5-11177,-25 111 296,18-87 333,1 0-1,1 0 0,1 1 0,-1 37 0,7-68 60,0-1 0,0 1 0,1 0 0,-1 0 0,1 0 0,0 1 0,-1-1 0,1 0 0,3-3 0,3-5 16,22-39 14,27-64-1,-49 95-118,-1-1 0,0 1 0,-2-1-1,0 0 1,-2 0 0,0-1 0,0-22 0,-3 48-100,-1 0 0,0-1 1,-1 1-1,1 0 0,-1-1 0,-4 9 0,-5 15 51,9-22 68,1 0 0,0 0 0,0 0 0,0 0 0,1 0 0,0 1 0,0-1 0,1 0 0,0 0 0,1 9 0,-1-14 23,0 1-1,-1-1 1,1 0-1,0 1 1,0-1-1,-1 0 1,1 0-1,0 0 1,0 0-1,0 0 1,1 0-1,-1 0 1,0 0-1,0 0 1,0 0-1,1 0 1,-1-1-1,2 2 1,0-1 17,0-1 0,1 1 0,-1-1 1,0 0-1,0 0 0,0 0 0,0 0 1,0 0-1,1-1 0,-1 1 0,5-3 0,0 1 20,-1-1-1,0-1 0,0 1 1,-1-1-1,1 0 1,-1-1-1,0 1 0,0-1 1,0-1-1,8-9 0,48-69 52,-43 57-19,-20 53-1269,-48 122 902,35-114 323,2 0 0,1 1 0,2 0 0,-8 64 0,16-96-18,1-1 1,-1 0 0,1 0-1,0 1 1,0-1-1,0 0 1,0 0 0,0 0-1,1 1 1,-1-1 0,1 0-1,-1 0 1,1 0-1,0 0 1,0 0 0,0 0-1,0 0 1,0 0 0,0 0-1,0 0 1,1 0-1,-1-1 1,1 1 0,-1 0-1,1-1 1,0 0 0,0 1-1,0-1 1,0 0-1,-1 0 1,1 0 0,1 0-1,-1 0 1,0 0 0,0-1-1,0 1 1,0-1-1,0 1 1,1-1 0,-1 0-1,0 0 1,0 0 0,5-1-1,1 0 31,0 0 1,1-1-1,-1 0 0,0 0 1,0-1-1,0 0 0,-1-1 1,1 0-1,-1 0 0,12-8 1,-7 1-9,0 1 0,-1-1 0,-1-1 0,0 0 0,14-21 0,-19 25-24,0 0 1,-1 0-1,0-1 1,0 1-1,-1-1 1,0 0 0,-1 0-1,1-1 1,-2 1-1,2-15 1,-4 28-76,0 1 0,-1-1 0,0 1 0,1-1 0,-1 0 0,0 0 1,-1 0-1,-4 6 0,-5 10 24,4-2 48,1 1 0,-8 33 0,10-13-3887,11-44-4352,4-13 299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8.530"/>
    </inkml:context>
    <inkml:brush xml:id="br0">
      <inkml:brushProperty name="width" value="0.025" units="cm"/>
      <inkml:brushProperty name="height" value="0.025" units="cm"/>
    </inkml:brush>
  </inkml:definitions>
  <inkml:trace contextRef="#ctx0" brushRef="#br0">0 0 19506,'0'0'5382,"6"59"-15984,12-46 2690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8.889"/>
    </inkml:context>
    <inkml:brush xml:id="br0">
      <inkml:brushProperty name="width" value="0.025" units="cm"/>
      <inkml:brushProperty name="height" value="0.025" units="cm"/>
    </inkml:brush>
  </inkml:definitions>
  <inkml:trace contextRef="#ctx0" brushRef="#br0">142 87 13068,'0'0'10464,"-10"-7"-9034,-33-21-613,41 28-793,0-1 1,0 1-1,0-1 0,0 1 0,0 0 0,0 0 1,-1 0-1,1 0 0,0 0 0,0 0 1,0 0-1,0 1 0,0-1 0,0 1 0,0 0 1,0-1-1,0 1 0,0 0 0,0 0 1,0 0-1,1 1 0,-1-1 0,0 0 0,1 1 1,-1-1-1,1 1 0,-1-1 0,1 1 1,0 0-1,0-1 0,-2 5 0,-2 0 122,2 1 0,-1-1 0,1 1 0,0 0 0,0 0 0,1 0 0,-2 9 0,4-15-125,-1 1-1,1 0 0,0 0 0,-1-1 1,1 1-1,0 0 0,0 0 0,1-1 1,-1 1-1,0 0 0,1 0 1,-1-1-1,1 1 0,-1 0 0,1-1 1,0 1-1,-1 0 0,1-1 1,0 1-1,0-1 0,0 0 0,0 1 1,1-1-1,-1 0 0,0 1 1,1-1-1,-1 0 0,0 0 0,1 0 1,-1 0-1,1-1 0,0 1 1,2 1-1,1-1 104,1 0-1,0 0 1,-1 0 0,1-1 0,0 1-1,-1-1 1,1-1 0,0 1 0,7-3-1,-8 2-83,-1 0 0,0 0 0,0-1 0,0 0-1,0 0 1,0 0 0,-1 0 0,1-1 0,-1 0 0,1 1-1,-1-1 1,0 0 0,0-1 0,0 1 0,-1-1-1,1 1 1,-1-1 0,1 0 0,-1 1 0,-1-1 0,1 0-1,0-1 1,-1 1 0,0 0 0,0 0 0,0-1-1,-1 1 1,1 0 0,-1-1 0,0 1 0,0 0-1,-1-1 1,1 1 0,-1 0 0,0-1 0,0 1 0,0 0-1,-1 0 1,0 0 0,1 0 0,-1 0 0,-1 0-1,1 1 1,0-1 0,-1 0 0,0 1 0,-5-5 0,4 6-131,0-1 1,0 1 0,0-1-1,-1 1 1,1 1 0,-1-1-1,0 1 1,1-1 0,-1 1-1,-7 0 1,11 1-125,0 0-1,0 0 0,0 0 1,-1 0-1,1 0 0,0 0 1,0 0-1,0 1 0,0-1 1,0 0-1,0 1 0,0-1 1,0 1-1,0-1 0,0 1 1,0 0-1,0-1 0,0 1 1,-1 1-1,2-1-285,-1 0 0,0 1-1,1-1 1,-1 1 0,1-1 0,-1 0-1,1 1 1,0-1 0,0 1-1,-1-1 1,1 1 0,0-1 0,0 1-1,1-1 1,-1 1 0,0-1-1,0 1 1,1-1 0,0 2 0,3 7-5606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8.976"/>
    </inkml:context>
    <inkml:brush xml:id="br0">
      <inkml:brushProperty name="width" value="0.05" units="cm"/>
      <inkml:brushProperty name="height" value="0.05" units="cm"/>
    </inkml:brush>
  </inkml:definitions>
  <inkml:trace contextRef="#ctx0" brushRef="#br0">86 20 12347,'-10'-10'749,"9"9"-454,1 0 0,-1 0-1,0 1 1,0-1-1,1 0 1,-1 0-1,0 1 1,0-1 0,0 1-1,0-1 1,0 1-1,0-1 1,-2 0-1,3 2-126,-1-1 0,0 1 0,1-1 0,-1 1-1,1-1 1,-1 1 0,0 0 0,1-1 0,-1 1 0,1 0-1,0 0 1,-1-1 0,1 1 0,0 0 0,-1 0 0,1-1-1,0 1 1,0 0 0,0 0 0,-1 0 0,1 0 0,0 1-1,-22 76 2565,14-53-2408,1-1 1,1 1 0,-3 35 0,11-50-202,4-12 2,8-16 24,-6 2-3,-1 0 0,8-34 0,-10 32-34,1 0 0,9-19 0,6 83-126,-19-44 12,1 0 0,-1 0 1,1-1-1,0 1 0,-1-1 0,1 1 0,0-1 0,0 0 0,0 0 0,0 0 0,0-1 0,1 1 1,-1-1-1,0 1 0,0-1 0,0 0 0,0 0 0,0-1 0,1 1 0,5-2 0,2 0 3,0-1-1,0 0 0,-1-1 0,16-8 1,-15 6 5,0 0 1,16-13 0,-23 16 0,0 0 0,0 0 1,-1-1-1,1 1 0,-1-1 1,0 0-1,0 0 0,0 0 1,3-8-1,-6 12-6,1-1 0,-1 1 0,0-1 0,0 1 0,0-1 0,1 1 0,-1-1 0,0 0-1,0 1 1,0-1 0,0 1 0,0-1 0,0 0 0,0 1 0,0-1 0,0 1 0,0-1 0,0 0 0,0 1 0,0-1 0,-1 1 0,1-1 0,-1 0 0,1 1-1,-1-1 1,1 1-1,-1 0 1,1 0-1,-1 0 1,1 0-1,-1-1 1,1 1-1,-1 0 1,1 0-1,-1 0 1,1 0-1,-1 0 1,1 0-1,-1 1 1,1-1-1,-1 0 1,1 0-1,-1 0 0,0 1 1,-26 13 14,19-8-18,-1 1 0,1-1 0,0 2 0,0-1 0,1 1 0,0 0 0,0 1 0,1 0 0,0 0 0,1 0 0,0 0 0,-6 16 0,11-25 3,-1 1-1,1 0 1,0 0-1,-1-1 1,1 1-1,0 0 1,0 0 0,0 0-1,0 0 1,0-1-1,0 1 1,0 0-1,0 0 1,0 0-1,0 0 1,0-1-1,0 1 1,1 0-1,-1 0 1,0 0-1,0-1 1,1 1 0,-1 0-1,1 0 1,-1-1-1,1 1 1,-1 0-1,1-1 1,-1 1-1,1-1 1,0 1-1,-1-1 1,1 1-1,0-1 1,-1 1-1,1-1 1,0 1-1,0-1 1,-1 0 0,1 0-1,0 1 1,0-1-1,0 0 1,-1 0-1,1 0 1,0 0-1,0 0 1,0 0-1,0 0 1,-1 0-1,3 0 1,3-1 0,0 1 0,0-1 0,-1-1-1,1 1 1,0-1 0,8-3 0,4-4 1,0 0 1,-1-2-1,32-24 0,-39 27 5,-1 0 0,0-1-1,0-1 1,0 0 0,-1 0-1,-1 0 1,8-15 0,-22 39-7,1 1 0,0 0 1,1 1-1,0 0 0,2-1 1,0 1-1,-2 27 0,5-43-4,0 1 0,-1 0 1,1 0-1,0 0 0,0 0 0,1 0 0,-1-1 0,0 1 0,0 0 0,0 0 0,0 0 0,1 0 0,-1-1 1,0 1-1,1 0 0,-1 0 0,1-1 0,-1 1 0,1 0 0,-1-1 0,1 2 0,0-2-43,0 0-1,-1 0 0,1 0 0,-1 0 1,1 0-1,-1 0 0,1 0 0,-1 0 1,1 0-1,0 0 0,-1 0 1,1-1-1,-1 1 0,1 0 0,-1 0 1,1-1-1,-1 1 0,1 0 0,-1 0 1,1-1-1,-1 1 0,1-1 1,3-3-213,0 1 0,-1-1 0,0 0 0,0 0 0,5-7 0,2-11-204,0-3-135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9.219"/>
    </inkml:context>
    <inkml:brush xml:id="br0">
      <inkml:brushProperty name="width" value="0.025" units="cm"/>
      <inkml:brushProperty name="height" value="0.025" units="cm"/>
    </inkml:brush>
  </inkml:definitions>
  <inkml:trace contextRef="#ctx0" brushRef="#br0">0 154 7495,'0'0'8365,"13"6"-6160,6 0-1661,0 0 0,1-1 0,0-1 0,0 0 0,0-2 0,0 0 0,1-2-1,27-2 1,376-58 2170,-244 29-2251,-79 15-339,498-63 520,-597 79-1238,-16-1-964,-37 1-3082,23 1 1572,-7-1-3503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40.306"/>
    </inkml:context>
    <inkml:brush xml:id="br0">
      <inkml:brushProperty name="width" value="0.025" units="cm"/>
      <inkml:brushProperty name="height" value="0.025" units="cm"/>
    </inkml:brush>
  </inkml:definitions>
  <inkml:trace contextRef="#ctx0" brushRef="#br0">1 414 4356,'0'0'7202,"15"1"-5467,24-2-1080,0-1 1,64-13-1,97-29 661,-66 13-776,1455-245 1467,-1390 252-1294,219 3-1,-413 21-692,0 0 0,-1 0-1,1 0 1,0 1-1,0 0 1,-1 0-1,1 0 1,0 0 0,-1 1-1,1 0 1,-1 0-1,0 0 1,0 0-1,6 5 1,-9-7-660,3 3-96,8-16-18729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43.135"/>
    </inkml:context>
    <inkml:brush xml:id="br0">
      <inkml:brushProperty name="width" value="0.025" units="cm"/>
      <inkml:brushProperty name="height" value="0.025" units="cm"/>
    </inkml:brush>
  </inkml:definitions>
  <inkml:trace contextRef="#ctx0" brushRef="#br0">307 29 6598,'0'0'6860,"-8"-5"-5734,-28-16-432,35 20-659,-1 1 0,1-1-1,0 1 1,-1 0 0,1-1-1,0 1 1,-1 0 0,1 0-1,-1 0 1,1 0-1,0 0 1,-1 0 0,1 1-1,-1-1 1,1 0 0,0 1-1,-1-1 1,1 1-1,0-1 1,0 1 0,-1 0-1,1 0 1,0-1 0,0 1-1,0 0 1,0 0 0,0 0-1,0 0 1,0 0-1,-1 2 1,-24 38 222,20-31-157,-16 34 191,1 0 1,2 1-1,-20 77 0,-20 147-132,47-192-146,2 1 0,4-1 0,4 1-1,13 146 1,-4-184 3,1-1 0,2 0 0,2 0 0,28 64 0,-27-76-6,1-1 0,1 0 0,1-2 0,1 1 0,1-2 0,1 0 0,25 22 0,-35-37 1,1 0 0,0-1 1,0 0-1,0 0 0,1-1 0,0 0 0,0-1 0,0 0 0,1-1 0,0-1 0,0 1 1,0-2-1,0 0 0,0 0 0,1-1 0,-1-1 0,0 0 0,1 0 0,14-4 0,-10 1 109,-1-1-1,-1-1 1,1-1-1,-1 0 1,0-1-1,0-1 1,-1 0-1,0-1 1,0-1-1,-1 0 1,0 0-1,-1-1 1,19-24-1,-8 6 209,-1-1-1,-2-1 0,-1-1 0,-2-1 0,-1 0 1,-2-1-1,-1-1 0,-1 0 0,7-41 0,-8 16 245,-2 0-1,-3 0 0,-3-1 1,-7-110-1,-1 128-508,-2 0 0,-2 0 1,-2 0-1,-1 1 0,-2 1 0,-3 0 1,-1 1-1,-1 1 0,-2 1 0,-2 1 0,-2 0 1,-49-55-1,63 81-231,0 0 0,-1 1 0,0 0 0,0 0 0,-1 1 0,-23-11 0,28 16-374,-1 1 1,1 0 0,-1 1-1,0-1 1,-11 0 0,12 2-532,0 1-1,1 0 1,-1 0 0,0 1 0,0 0 0,-13 3-1,0 4-4707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48.919"/>
    </inkml:context>
    <inkml:brush xml:id="br0">
      <inkml:brushProperty name="width" value="0.025" units="cm"/>
      <inkml:brushProperty name="height" value="0.025" units="cm"/>
    </inkml:brush>
  </inkml:definitions>
  <inkml:trace contextRef="#ctx0" brushRef="#br0">1 1415 1153,'0'0'5253,"8"-7"-3897,59-52 625,104-125 0,-89 93-1614,760-780-2299,-677 692 467,-155 168 768,1-1-2143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49.341"/>
    </inkml:context>
    <inkml:brush xml:id="br0">
      <inkml:brushProperty name="width" value="0.025" units="cm"/>
      <inkml:brushProperty name="height" value="0.025" units="cm"/>
    </inkml:brush>
  </inkml:definitions>
  <inkml:trace contextRef="#ctx0" brushRef="#br0">0 436 3812,'0'0'4249,"12"-12"-4142,68-59 814,149-104 1,-41 35-715,-139 103 236,-56 44-219,0 1 1,0 0 0,1 0 0,0 1-1,0 0 1,1 0 0,0 0-1,1 1 1,0-1 0,0 1-1,-2 11 1,-1 9-1152,2 0 0,-4 50-1,9-56-3081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2.720"/>
    </inkml:context>
    <inkml:brush xml:id="br0">
      <inkml:brushProperty name="width" value="0.025" units="cm"/>
      <inkml:brushProperty name="height" value="0.025" units="cm"/>
    </inkml:brush>
  </inkml:definitions>
  <inkml:trace contextRef="#ctx0" brushRef="#br0">639 209 2883,'-4'-8'4468,"1"0"-4412,-1 1 1,1-1 0,-2 1-1,1 0 1,-1 0-1,0 1 1,0-1-1,-1 1 1,0 0-1,0 0 1,0 1-1,-1 0 1,0 0-1,0 0 1,0 1 0,0 0-1,-1 1 1,1 0-1,-1 0 1,0 0-1,-15-2 1,14 5 59,1 0 1,0 1 0,-1 0 0,1 1-1,0 0 1,0 0 0,0 1-1,0 0 1,0 0 0,1 1-1,-1 0 1,1 0 0,0 0 0,0 1-1,1 0 1,-1 1 0,1 0-1,1 0 1,-1 0 0,-7 10-1,-10 17-3,0 0-1,-34 71 0,48-87 10,-29 62 140,4 2 0,3 1 0,4 1 1,4 2-1,3 0 0,4 1 0,4 1 0,3 0 0,5 127 0,9-103-393,5-1 0,5-1 1,5 0-1,4-1 0,5-2 1,5-1-1,51 111 0,-65-172 73,1-2 0,2 0 1,2-1-1,2-1 0,62 70 0,-76-97 51,1 0 0,0-1 0,1 0 0,1-2 0,-1 0-1,2 0 1,31 13 0,-35-19 4,0 0-1,0-1 1,0 0-1,0-1 1,0 0 0,0-2-1,1 1 1,-1-1-1,0-1 1,1 0-1,-1-1 1,16-5 0,-13 2 85,0-2 0,-1 0 0,1 0 0,-1-2 1,-1 0-1,1 0 0,-2-1 0,1-1 1,-2-1-1,1 0 0,-1 0 0,-1-1 0,-1 0 1,13-21-1,5-11 412,-1-2-1,-3 0 1,24-68 0,0-20 649,-7-2 0,45-271 0,-61 206-896,0-296 1,-25 399-259,-5-1 1,-20-112-1,19 177-36,-1 0-1,-3 0 0,0 1 1,-2 1-1,-2-1 1,-1 2-1,-1 0 1,-2 1-1,-31-41 1,39 60-69,-1 0 0,0 1 1,-1 0-1,0 1 1,-1 0-1,0 1 0,0 1 1,-1 0-1,0 0 0,-1 2 1,1 0-1,-1 0 1,0 2-1,-1-1 0,1 2 1,-1 0-1,-26-1 1,22 4-180,-1 1 0,1 1 0,0 0 0,0 1 0,0 2 1,0 0-1,1 1 0,-1 0 0,2 2 0,-1 0 0,1 2 1,0 0-1,-20 15 0,-28 27-2273,6-2-1761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4.054"/>
    </inkml:context>
    <inkml:brush xml:id="br0">
      <inkml:brushProperty name="width" value="0.025" units="cm"/>
      <inkml:brushProperty name="height" value="0.025" units="cm"/>
    </inkml:brush>
  </inkml:definitions>
  <inkml:trace contextRef="#ctx0" brushRef="#br0">0 2300 8392,'0'0'1276,"4"-9"-1121,3-2-62,1 0-1,0 0 1,1 0 0,0 2 0,0-1 0,1 1 0,0 0 0,1 1 0,11-7 0,1189-800 1193,-913 627-915,601-277 0,238 42 1792,-364 192-4214,-598 182-3501,-130 34 903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4.459"/>
    </inkml:context>
    <inkml:brush xml:id="br0">
      <inkml:brushProperty name="width" value="0.025" units="cm"/>
      <inkml:brushProperty name="height" value="0.025" units="cm"/>
    </inkml:brush>
  </inkml:definitions>
  <inkml:trace contextRef="#ctx0" brushRef="#br0">71 7 10826,'-8'0'443,"3"0"-234,-2 0 263,-1 0 0,1 0 0,0-1 0,0 0 0,0 0 0,-7-2 0,21 8-420,0 1 1,-1 0-1,0 0 1,0 0-1,0 1 1,5 8-1,3 2 35,226 251 271,-104-121-310,171 240 0,-127-101 70,-91-138 1486,170 214-1,-230-324-1410,-21-26-159,0-1-1,0 0 0,1-1 0,1 0 0,0 0 0,0-1 0,0-1 0,23 15 0,-24-22-904,-9-10-5811,-11-7-5271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9.101"/>
    </inkml:context>
    <inkml:brush xml:id="br0">
      <inkml:brushProperty name="width" value="0.025" units="cm"/>
      <inkml:brushProperty name="height" value="0.025" units="cm"/>
    </inkml:brush>
  </inkml:definitions>
  <inkml:trace contextRef="#ctx0" brushRef="#br0">444 168 3299,'2'-9'769,"0"-3"219,-1 0 1,1 0 0,-2 0-1,0 0 1,-2-21 0,1 29-779,1 1 0,-1 0 0,0 0 0,0 0 0,0 0 0,0 0 0,0 0 0,-1 0 0,1 0 0,-1 1 0,0-1 0,0 1 0,0-1 0,0 1 0,0 0 0,-1-1 0,1 1 0,-1 0 0,1 1 0,-1-1 0,0 0 0,0 1 0,0-1 0,0 1 0,0 0 0,0 0 0,0 0 0,0 1 0,0-1 0,0 1 0,-4-1 0,-2 1-42,-1 1 0,1 0 1,-1 0-1,1 1 0,0 0 0,0 1 1,0 0-1,0 0 0,0 1 0,0 0 1,1 0-1,0 1 0,0 0 0,0 1 0,-11 10 1,-11 11-80,1 2 1,-32 40 0,51-57-46,-2 2-35,-5 6 21,-25 37-1,39-52-33,0 0 0,1-1-1,-1 1 1,1 0 0,0 1 0,0-1 0,0 0 0,1 1 0,0-1-1,0 1 1,0-1 0,1 1 0,0-1 0,0 8 0,1-12 1,-1 0 0,1 0-1,-1 0 1,1 0 0,0 0 0,-1 0 0,1 0 0,0 0 0,0 0 0,-1 0 0,1-1 0,0 1 0,0 0 0,0 0-1,0-1 1,0 1 0,0-1 0,0 1 0,1-1 0,-1 0 0,0 1 0,0-1 0,0 0 0,0 0 0,1 1 0,-1-1-1,1 0 1,42 0-35,-30-1-51,78-3-314,-46 2 332,49 2 1,-93 0 80,-1 0 1,0 0 0,1 0-1,-1 0 1,0 0-1,1 1 1,-1-1 0,0 0-1,1 1 1,-1-1 0,0 0-1,0 1 1,1 0-1,-1-1 1,0 1 0,0 0-1,0-1 1,0 1 0,0 0-1,0 0 1,0 0-1,0 0 1,0 0 0,0 0-1,-1 0 1,1 0 0,0 1-1,-1-1 1,1 0-1,-1 0 1,1 1 0,-1-1-1,0 0 1,1 0 0,-1 1-1,0-1 1,0 0-1,0 1 1,0-1 0,0 0-1,0 1 1,0-1 0,-1 2-1,0 2 154,-1-1 0,1 1-1,-1-1 1,0 1 0,0-1 0,-1 1-1,1-1 1,-1 0 0,0 0 0,-5 5-1,-5 3 218,-1 0-1,-1-1 0,1 0 0,-19 9 0,25-15-286,-1-1-1,0 0 0,0 0 1,0 0-1,-1-1 1,1-1-1,-1 0 0,1 0 1,-12 0-1,61-33-9211,-14 9 4057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9.555"/>
    </inkml:context>
    <inkml:brush xml:id="br0">
      <inkml:brushProperty name="width" value="0.025" units="cm"/>
      <inkml:brushProperty name="height" value="0.025" units="cm"/>
    </inkml:brush>
  </inkml:definitions>
  <inkml:trace contextRef="#ctx0" brushRef="#br0">27 0 6534,'0'0'12508,"-4"10"-11750,3-7-755,-17 53 1083,17-52-1000,0 1 0,1-1 0,-1 1 0,1-1 1,-1 0-1,1 1 0,1-1 0,-1 1 0,1-1 1,-1 0-1,1 1 0,0-1 0,4 7 1,-4-9-78,0-1 0,0 0 1,0 1-1,0-1 1,1 0-1,-1 0 0,1 0 1,-1 0-1,1 0 1,-1 0-1,1-1 0,-1 1 1,1-1-1,0 1 1,0-1-1,-1 1 1,1-1-1,0 0 0,-1 0 1,1 0-1,0 0 1,0 0-1,-1 0 0,1 0 1,2-1-1,1 0 21,-1 0 0,1 0 0,0 0-1,-1-1 1,0 1 0,1-1 0,-1 0-1,6-4 1,0-4 9,0 1 0,0-1-1,-1-1 1,-1 0 0,0 0-1,0 0 1,-1-1 0,6-13 0,-8 14 2,-5 52-483,1-21 446,14 198 1304,0 0 1297,-15-218-2593,0 1 1,0 0-1,-1 0 0,1 0 1,0 0-1,0 0 0,-1 0 1,1 0-1,0-1 0,-1 1 1,1 0-1,-1 0 0,1-1 1,-1 1-1,1 0 0,-1 0 1,1-1-1,-1 1 0,0-1 1,0 1-1,1 0 1,-1-1-1,0 0 0,0 1 1,1-1-1,-1 1 0,0-1 1,0 0-1,0 1 0,0-1 1,0 0-1,1 0 0,-1 0 1,0 0-1,0 0 0,0 0 1,0 0-1,0 0 0,0 0 1,0 0-1,0-1 0,0 1 1,-4-1 32,1 0 1,0 0 0,0 0 0,0 0 0,0-1-1,0 1 1,-8-6 0,4 1-27,1-1 0,-1 0 1,1 0-1,1 0 0,-1-1 0,1 0 1,1-1-1,-1 0 0,1 1 0,1-1 1,0-1-1,0 1 0,1-1 0,0 1 1,-2-17-1,3 19-108,1-1 1,0 0-1,0 0 0,1 0 1,0 0-1,1 0 0,0 0 1,0 0-1,0 0 0,1 0 1,0 1-1,1-1 1,0 1-1,0-1 0,0 1 1,1 0-1,0 0 0,1 1 1,-1-1-1,8-7 0,59-41-5194,-19 16-3292,-22 13-564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1.539"/>
    </inkml:context>
    <inkml:brush xml:id="br0">
      <inkml:brushProperty name="width" value="0.05" units="cm"/>
      <inkml:brushProperty name="height" value="0.05" units="cm"/>
    </inkml:brush>
  </inkml:definitions>
  <inkml:trace contextRef="#ctx0" brushRef="#br0">100 24 13107,'0'-2'264,"1"1"1,-1-1-1,0 1 1,0-1-1,0 1 1,0-1-1,0 1 1,0-1-1,0 1 1,-1-1-1,1 1 0,-1 0 1,0-2-1,1 3-161,0-1 0,0 1-1,-1 0 1,1 0-1,0 0 1,-1 0 0,1 0-1,0 0 1,0 0-1,-1 0 1,1 0 0,0 0-1,-1 0 1,1 0-1,0 0 1,0 0 0,-1 0-1,1 0 1,0 0-1,-1 0 1,1 0 0,0 0-1,0 0 1,-1 0-1,1 1 1,0-1 0,0 0-1,-1 0 1,1 0-1,0 1 1,0-1 0,-1 0-1,1 0 1,0 0-1,0 1 1,0-1 0,-4 4 311,1 0 1,0 0-1,0 0 1,1 1 0,-1-1-1,-2 8 1,-8 27-134,2 2 1,-8 55-1,-3 16-6,27-125-40,0-1 0,1 1 0,0-1 0,1 2 0,17-24 0,55-61 438,-73 92-727,-1 0-1,1 0 1,1 0 0,-1 1 0,10-5 0,-8 5-259,-1 0 0,0-1 0,0 0 0,0 0 0,7-7 0,2-7-100,2-2-148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0.398"/>
    </inkml:context>
    <inkml:brush xml:id="br0">
      <inkml:brushProperty name="width" value="0.025" units="cm"/>
      <inkml:brushProperty name="height" value="0.025" units="cm"/>
    </inkml:brush>
  </inkml:definitions>
  <inkml:trace contextRef="#ctx0" brushRef="#br0">11 212 13004,'0'0'9748,"-2"11"-9064,-2 9-523,2 0 0,0 0 1,1 0-1,1 0 1,1 0-1,1 0 1,8 39-1,-10-57-147,1 0 0,-1 0-1,0 0 1,1 0-1,0-1 1,-1 1-1,1 0 1,0 0 0,0-1-1,0 1 1,0 0-1,0-1 1,0 1-1,2 1 1,-2-4 10,-1 1 0,1-1 0,-1 1 0,1-1 1,-1 0-1,1 0 0,-1 1 0,1-1 0,-1 0 0,0 0 0,1 1 0,-1-1 0,0 0 0,0 0 1,0 0-1,1 1 0,-1-1 0,0 0 0,0 0 0,0-1 0,2-66 392,-2 66-447,0-12 51,-2 0 1,1 0-1,-2 0 0,-7-24 1,-3-13-91,14 55 36,1 1 1,-1-1-1,1 0 1,0 0-1,0 0 1,0 0-1,0 0 1,1 0-1,-1 0 1,1-1-1,0 1 1,0-1-1,1 0 1,-1 0-1,7 4 1,-8-5 54,1-1-1,-1 0 1,0 0-1,1 0 1,-1 0-1,1 0 1,-1-1-1,1 1 1,-1-1-1,1 1 1,0-1-1,-1 0 1,1 0-1,0-1 1,-1 1-1,1 0 1,-1-1 0,1 1-1,-1-1 1,1 0-1,-1 0 1,1 0-1,-1 0 1,0 0-1,1-1 1,-1 1-1,0-1 1,0 1-1,3-4 1,1-1 18,-1-1 0,1 0 0,-1 0 1,0-1-1,-1 1 0,0-1 0,0 0 0,0 0 1,-1 0-1,-1-1 0,1 1 0,-1-1 0,-1 0 1,1 1-1,-1-16 0,2-1-42,-7 54-229,0-15 217,2 1-1,0-1 0,0 1 1,2-1-1,0 1 0,0 0 0,5 26 1,-4-39 18,-1-1 1,1 1-1,-1-1 1,1 1-1,-1-1 1,1 0-1,0 1 1,0-1-1,0 0 1,0 0-1,0 0 0,0 1 1,0-1-1,0 0 1,0 0-1,0 0 1,1-1-1,-1 1 1,0 0-1,1 0 1,-1-1-1,0 1 1,3 0-1,-1-1 12,0 0-1,0 1 0,0-1 0,0-1 1,0 1-1,-1 0 0,1-1 1,0 0-1,0 1 0,0-1 0,4-2 1,2-2 16,0 0 1,0 0-1,-1 0 1,1-1-1,-1-1 0,8-7 1,-8 4-23,1 1 0,-1-1 0,-1-1-1,0 0 1,0 0 0,-1 0 0,0-1 0,-1 0 0,-1 0 0,0 0 0,0 0 0,-1-1 0,-1 0-1,2-21 1,-4 34-9,0 0-1,0 0 0,0-1 0,0 1 0,0 0 1,0 0-1,0 0 0,0 0 0,1-1 0,-1 1 1,0 0-1,0 0 0,0-1 0,0 1 0,0 0 1,0 0-1,0 0 0,0-1 0,0 1 0,-1 0 1,1 0-1,0 0 0,0-1 0,0 1 0,0 0 1,0 0-1,0 0 0,0 0 0,0-1 0,0 1 1,-1 0-1,1 0 0,0 0 0,0 0 0,0-1 1,0 1-1,-1 0 0,1 0 0,0 0 0,0 0 1,0 0-1,0 0 0,-1 0 0,1 0 1,0 0-1,0 0 0,0 0 0,-1 0 0,1 0 1,0 0-1,0 0 0,-1 0 0,1 0 0,0 0 1,0 0-1,0 0 0,-1 0 0,1 0 0,-13 14-104,-9 22-63,17-26 205,1 1 1,-1-1-1,2 1 1,-1 0-1,2 0 0,-1 0 1,0 13-1,3-23-33,1 0 1,-1 0-1,0-1 0,1 1 0,-1 0 1,0 0-1,1-1 0,-1 1 1,1 0-1,0-1 0,-1 1 0,1 0 1,0-1-1,-1 1 0,1-1 1,0 1-1,-1-1 0,1 1 0,0-1 1,0 0-1,0 1 0,-1-1 1,1 0-1,0 0 0,0 0 0,0 1 1,0-1-1,-1 0 0,1 0 1,0 0-1,0 0 0,0-1 0,0 1 1,0 0-1,-1 0 0,1 0 0,2-1 1,36-9 163,-21 2-180,0-2 1,-1 0-1,19-14 1,-22 14-60,1 1 1,-1 0-1,1 1 0,1 0 1,19-7-1,-34 15 69,0 0 0,0-1 0,0 1-1,0-1 1,1 1 0,-1 0 0,0 0 0,0 0-1,0 0 1,0 0 0,0 0 0,0 0 0,0 0-1,0 0 1,1 0 0,-1 0 0,0 1-1,0-1 1,0 0 0,0 1 0,0-1 0,0 1-1,0 0 1,0-1 0,0 1 0,0 0 0,-1-1-1,1 1 1,0 0 0,0 0 0,-1 0 0,1-1-1,0 1 1,-1 0 0,1 0 0,-1 0 0,1 0-1,0 2 1,-1-2 19,0 0 1,1 0-1,-1 0 0,1 0 1,0 0-1,-1 0 0,1 0 0,0 0 1,-1 0-1,1 0 0,0 0 0,0-1 1,0 1-1,0 0 0,0 0 1,-1-1-1,1 1 0,1-1 0,-1 1 1,0-1-1,0 1 0,0-1 0,0 0 1,0 0-1,2 1 0,4-2 37,-1 1 0,0-1 0,0 0 0,0-1 0,0 1 0,0-1 0,-1-1-1,1 1 1,0-1 0,-1 0 0,0 0 0,9-7 0,-9 7-433,-1-1 1,1 0-1,-1 0 1,0-1-1,7-9 1,-10 11-289,1 0 0,0 0 1,-1 0-1,0 0 0,1 0 0,-1 0 0,-1-1 1,1 1-1,0 0 0,-1-1 0,1-2 0,-1-15-5851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0.755"/>
    </inkml:context>
    <inkml:brush xml:id="br0">
      <inkml:brushProperty name="width" value="0.025" units="cm"/>
      <inkml:brushProperty name="height" value="0.025" units="cm"/>
    </inkml:brush>
  </inkml:definitions>
  <inkml:trace contextRef="#ctx0" brushRef="#br0">1 0 12684,'0'0'9577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1.554"/>
    </inkml:context>
    <inkml:brush xml:id="br0">
      <inkml:brushProperty name="width" value="0.025" units="cm"/>
      <inkml:brushProperty name="height" value="0.025" units="cm"/>
    </inkml:brush>
  </inkml:definitions>
  <inkml:trace contextRef="#ctx0" brushRef="#br0">1 0 3107,'0'0'480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1.976"/>
    </inkml:context>
    <inkml:brush xml:id="br0">
      <inkml:brushProperty name="width" value="0.025" units="cm"/>
      <inkml:brushProperty name="height" value="0.025" units="cm"/>
    </inkml:brush>
  </inkml:definitions>
  <inkml:trace contextRef="#ctx0" brushRef="#br0">61 84 4452,'0'0'11761,"-3"-6"-10752,-9-8-508,5 18 243,0 39 881,5-18-1084,-6 36 693,-2 18-335,-1 124 0,10-201-883,1 1-1,0 0 0,1-1 1,-1 1-1,0-1 1,1 1-1,-1-1 1,1 1-1,0-1 1,0 0-1,0 1 1,0-1-1,0 0 0,1 0 1,-1 1-1,1-1 1,2 2-1,-3-3 30,1 0 1,-1 0-1,1 0 0,0 0 0,-1 0 0,1-1 1,0 1-1,-1-1 0,1 1 0,0-1 0,0 0 1,0 0-1,0 0 0,-1 0 0,1 0 0,0 0 1,0 0-1,3-1 0,2-1 88,-1 0 1,1-1-1,0 0 1,-1 0-1,0 0 1,1-1-1,-1 0 1,-1 0-1,1-1 1,9-9-1,5-9 21,-1-1 0,-1 0 0,-1-2 0,-1 0 0,-1 0 0,17-45 0,-17 29-56,-2 0-1,-2-2 1,11-80-1,-23 112-307,-8 33 146,-9 36 71,3 26-1399,12-55-2675,0-1-3980,2-14 2186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2.621"/>
    </inkml:context>
    <inkml:brush xml:id="br0">
      <inkml:brushProperty name="width" value="0.025" units="cm"/>
      <inkml:brushProperty name="height" value="0.025" units="cm"/>
    </inkml:brush>
  </inkml:definitions>
  <inkml:trace contextRef="#ctx0" brushRef="#br0">12 80 4676,'0'0'4138,"0"-9"-2788,0-4-2386,0-27 6699,0 22 181,0 47-4303,-11 368 1448,11-396-2970,0 1-1,0-1 0,0 0 1,0 1-1,0-1 1,0 0-1,0 0 1,1 1-1,-1-1 1,0 0-1,1 0 1,-1 0-1,1 1 0,-1-1 1,1 0-1,1 2 1,-2-3-34,1 0 0,-1 0 0,1 0 1,-1 0-1,0 1 0,1-1 0,-1 0 0,1 0 1,-1 0-1,1 0 0,-1 0 0,1 0 0,-1 0 0,1 0 1,-1 0-1,0 0 0,1 0 0,-1-1 0,1 1 1,-1 0-1,1 0 0,-1 0 0,1-1 0,-1 1 1,0 0-1,1 0 0,-1-1 0,1 1 0,2-3-310,-1 0 0,1 1-1,0-1 1,-1 0 0,0 0 0,0 0-1,0 0 1,0-1 0,2-4 0,12-44-7635,-10 22 2163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2.996"/>
    </inkml:context>
    <inkml:brush xml:id="br0">
      <inkml:brushProperty name="width" value="0.025" units="cm"/>
      <inkml:brushProperty name="height" value="0.025" units="cm"/>
    </inkml:brush>
  </inkml:definitions>
  <inkml:trace contextRef="#ctx0" brushRef="#br0">2 163 6694,'0'0'4837,"1"-9"-1447,7-39 1292,-1 87-2526,-22 245-64,15-277-1990,-1-7-70,1 1 0,0-1 0,0 1-1,-1-1 1,1 1 0,0-1 0,0 1-1,0 0 1,0-1 0,0 1 0,0-1-1,0 1 1,0-1 0,0 1 0,0-1-1,0 1 1,0-1 0,0 1 0,1-1 0,-1 1-1,0-1 1,0 1 0,0-1 0,1 1-1,-1-1 1,0 1 0,1-1 0,-1 0-1,0 1 1,1-1 0,-1 1 0,1-1-1,-1 0 1,0 1 0,1-1 0,-1 0-1,1 0 1,-1 1 0,1-1 0,-1 0-1,1 0 1,-1 0 0,1 0 0,0 0-1,26-15 1153,23-34 20,-21 11-1130,-1 0-1,-1-2 0,-3-1 1,-1-1-1,-2-1 1,-2-1-1,17-59 0,-64 147-13605,11-21 6651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4.210"/>
    </inkml:context>
    <inkml:brush xml:id="br0">
      <inkml:brushProperty name="width" value="0.025" units="cm"/>
      <inkml:brushProperty name="height" value="0.025" units="cm"/>
    </inkml:brush>
  </inkml:definitions>
  <inkml:trace contextRef="#ctx0" brushRef="#br0">0 266 8712,'0'0'15113,"13"1"-13986,-9 0-1054,1 0-21,1-1 0,-1 1 0,1-1 0,-1 0 1,1 0-1,-1-1 0,1 0 0,-1 1 0,1-2 0,-1 1 0,0-1 1,0 0-1,1 0 0,-1 0 0,5-4 0,-4 2-22,53-31 115,-55 33-155,-1 0-1,1 1 1,-1 0-1,1-1 0,0 1 1,-1 0-1,1 1 1,0-1-1,0 1 0,0 0 1,0 0-1,-1 0 0,1 0 1,7 2-1,-9-1 3,-1 0 0,1 0-1,0 0 1,-1 0 0,1 1 0,-1-1 0,0 0-1,1 1 1,-1-1 0,0 1 0,0 0-1,0-1 1,0 1 0,0 0 0,0 0 0,-1-1-1,1 1 1,-1 0 0,1 0 0,-1 0-1,0 0 1,1 0 0,-1 3 0,0 55 61,-1-39 0,5 7 446,-3-28-435,-1 0 0,1-1 0,-1 1 0,1 0 0,-1 0 0,1-1-1,-1 1 1,1 0 0,-1-1 0,0 1 0,1 0 0,-1-1-1,1 1 1,-1-1 0,0 1 0,1-1 0,-1 1 0,0-1 0,0 1-1,1-1 1,-1 1 0,0-1 0,0 1 0,0-1 0,1-1 0,16-54 1166,-14 26-1178,-1 0-1,-1-33 1,-2 33-127,1 30-197,9 12-4495,-2-8 3898,-1-1-1,1 0 1,0 0 0,0-1 0,0 0-1,0 0 1,0-1 0,0 0 0,1 0-1,-1-1 1,0 0 0,1 0 0,-1 0-1,0-1 1,0 0 0,8-2 0,-11 2 616,0-1 1,0 1 0,0-1-1,0 1 1,0-1 0,-1 0-1,1 0 1,0-1 0,-1 1 0,4-4-1,16-25 3536,-22 28-2386,0 0 0,1 0 0,-1 0 0,0 0-1,-1-1 1,1 1 0,0 0 0,-1-7 0,0 10-826,0-1 0,0 1 0,0 0 1,0 0-1,0-1 0,0 1 0,0 0 0,0 0 0,0 0 0,0-1 1,0 1-1,0 0 0,0 0 0,0 0 0,0-1 0,-1 1 1,1 0-1,0 0 0,0 0 0,0-1 0,0 1 0,0 0 0,0 0 1,-1 0-1,1 0 0,0-1 0,0 1 0,0 0 0,-1 0 0,1 0 1,0 0-1,0 0 0,0 0 0,-1 0 0,1 0 0,0 0 0,0 0 1,-1 0-1,1 0 0,0 0 0,0 0 0,0 0 0,-1 0 0,1 0 1,0 0-1,-1 0 0,-14 7 991,-9 12-840,17-12-82,1 0 0,1 1 0,-1-1 0,1 1-1,0 0 1,1 1 0,0-1 0,0 1 0,1 0-1,0 0 1,0 0 0,1 0 0,0 0 0,1 0-1,-1 19 1,3-27-133,-1 0-1,0 0 0,0 0 1,0 0-1,1 0 1,-1 0-1,1 0 0,-1 0 1,0-1-1,1 1 1,0 0-1,-1 0 0,1 0 1,-1-1-1,1 1 1,0 0-1,0 0 0,-1-1 1,1 1-1,0-1 1,0 1-1,0-1 0,0 1 1,0-1-1,-1 1 1,2-1-1,32 1 232,-26-2-184,0-1 0,-1 0 0,1 0 1,-1-1-1,0 0 0,10-6 0,-8 1-32,0 0 1,0-1-1,-1 0 0,-1 0 0,1-1 0,-1 0 0,-1 0 0,0 0 0,-1-1 0,0 0 1,0 0-1,-1-1 0,4-19 0,-11 45-187,-3 11 467,1 0 1,-3 41-1,8-65-273,1 0-1,-1 0 1,0 0-1,1 0 1,-1 0 0,1 0-1,-1 0 1,1 0-1,0 0 1,0 0-1,-1 0 1,1 0 0,0 0-1,0 0 1,0-1-1,0 1 1,0 0 0,0-1-1,0 1 1,0-1-1,0 1 1,0-1 0,0 1-1,0-1 1,0 0-1,1 1 1,-1-1 0,0 0-1,0 0 1,0 0-1,0 0 1,1 0 0,-1 0-1,0 0 1,0-1-1,0 1 1,2-1 0,3 0 68,0 1 1,0-1 0,0-1 0,0 1 0,0-1 0,8-4 0,-1-2-63,-1 0-1,0-1 0,0-1 0,-1 0 1,-1 0-1,0-1 0,12-16 1,-16 20-118,0-1 1,-1-1 0,0 1-1,-1-1 1,0 1 0,0-1 0,-1-1-1,0 1 1,0 0 0,-1-1-1,-1 1 1,1-12 0,-34 73-447,23-35 507,3-7 142,0 1 0,0-1 1,1 1-1,0 0 0,1 0 0,1 1 0,0-1 1,0 1-1,-1 12 0,5-22-109,-1-1 0,1 1 0,-1-1 0,1 0 1,0 0-1,-1 1 0,1-1 0,0 0 0,0 0 0,0 0 0,0 0 0,0 0 0,0 0 0,0 0 0,0 0 1,1-1-1,-1 1 0,0 0 0,0-1 0,1 1 0,-1-1 0,0 1 0,1-1 0,-1 1 0,1-1 0,-1 0 0,0 0 1,1 0-1,-1 0 0,1 0 0,-1 0 0,1 0 0,1-1 0,5 1 36,-1 0-1,1-1 1,0 0 0,-1 0-1,11-4 1,-5-1-98,-1 0 0,-1-1 0,1-1 1,-1 0-1,0 0 0,-1-1 0,0 0 1,0-1-1,9-13 0,15-12-189,-33 34 171,-10 28-289,7-25 371,1 1 0,-1 0 0,1-1-1,0 1 1,0 0 0,0 0 0,0 0 0,0 0-1,0 0 1,1 0 0,0 3 0,0-5-5,1 0 0,0 0 0,0 0 0,0 0 0,-1 0 0,1 0 0,0 0 0,0-1 0,1 1 0,-1 0 0,0-1 0,0 1 1,0-1-1,0 1 0,0-1 0,1 0 0,-1 1 0,0-1 0,0 0 0,1 0 0,-1 0 0,0 0 0,0 0 0,1 0 0,-1 0 0,0 0 0,2-1 0,14 0-39,0-1 0,-1-1-1,1 0 1,-1-2 0,17-5-1,-17 4-315,0 1 1,0 1-1,1 1 0,-1 0 0,19-1 1,-34 5 355,-1-1 0,1 0 0,0 0 1,-1 0-1,1 1 0,0-1 0,-1 0 1,1 1-1,0-1 0,-1 0 1,1 1-1,-1-1 0,1 1 0,-1-1 1,1 1-1,-1-1 0,1 1 0,-1-1 1,1 1-1,-1 0 0,0-1 1,1 1-1,-1 0 0,0-1 0,0 1 1,0 0-1,1-1 0,-1 1 1,0 0-1,0 0 0,0-1 0,0 1 1,0 0-1,0-1 0,0 1 0,0 0 1,0 0-1,-1-1 0,1 1 1,0 0-1,0-1 0,-1 2 0,-12 44 1335,6-22-417,6-24-942,1 0-1,0 1 1,0-1 0,0 0 0,-1 1 0,1-1 0,0 1-1,0-1 1,0 0 0,0 1 0,0-1 0,0 1 0,0-1-1,0 1 1,0-1 0,0 0 0,0 1 0,0-1-1,0 1 1,0-1 0,0 1 0,0-1 0,0 0 0,0 1-1,1-1 1,-1 1 0,0-1 0,0 0 0,1 1 0,-1-1-1,0 0 1,0 1 0,1-1 0,-1 0 0,0 0 0,1 1-1,-1-1 1,0 0 0,1 0 0,-1 1 0,1-1 0,-1 0-1,0 0 1,1 0 0,-1 0 0,1 0 0,-1 0 0,0 1-1,1-1 1,-1 0 0,1 0 0,-1 0 0,1 0-1,-1-1 1,0 1 0,1 0 0,0-1-383,0 1 1,0-1 0,0 0-1,0 1 1,0-1-1,0 0 1,-1 0-1,1 0 1,0 0-1,-1 0 1,1 0-1,-1 0 1,1 0-1,-1 0 1,1 0-1,-1 0 1,0 0 0,1-1-1,-1 1 1,0 0-1,0-2 1,0-14-6244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4.572"/>
    </inkml:context>
    <inkml:brush xml:id="br0">
      <inkml:brushProperty name="width" value="0.025" units="cm"/>
      <inkml:brushProperty name="height" value="0.025" units="cm"/>
    </inkml:brush>
  </inkml:definitions>
  <inkml:trace contextRef="#ctx0" brushRef="#br0">37 19 10570,'-15'-6'4612,"4"0"-1345,0 0 2627,13 6-5894,9 4-32,8 7-641,-3 2-1441,6 3-2338,-4 1-3235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4.930"/>
    </inkml:context>
    <inkml:brush xml:id="br0">
      <inkml:brushProperty name="width" value="0.025" units="cm"/>
      <inkml:brushProperty name="height" value="0.025" units="cm"/>
    </inkml:brush>
  </inkml:definitions>
  <inkml:trace contextRef="#ctx0" brushRef="#br0">0 205 11275,'0'0'6817,"9"1"-4596,-2 0-1852,0 0 1,0 0-1,0-1 1,1 0-1,-1 0 1,0-1-1,0 0 0,0 0 1,0-1-1,0 0 1,0 0-1,0 0 1,6-4-1,8-4-162,-1 0 0,0-1 0,-1-1 0,0-1 1,-1 0-1,0-1 0,-2-2 0,24-25 0,-39 40-197,0 0 1,0 0 0,0-1 0,0 1 0,0 0 0,0-1-1,-1 1 1,1-1 0,0 1 0,-1-1 0,1 1 0,-1-1 0,0 1-1,0-1 1,1 1 0,-1-1 0,0 1 0,0-1 0,0 0-1,0 1 1,-1-4 0,0 4-6,0 0-1,0 0 1,0 0-1,0 0 0,0 0 1,0 0-1,0 0 1,0 0-1,0 0 1,0 1-1,-1-1 1,1 0-1,0 1 1,0-1-1,-1 1 1,1-1-1,-1 1 0,1 0 1,-2-1-1,-5 0-12,-1 1 0,1 0 0,0 0-1,0 0 1,0 1 0,-1 0-1,-9 3 1,5 1 20,1 0-1,0 0 1,0 1-1,1 1 0,-1 0 1,1 0-1,1 1 1,0 0-1,0 1 1,-9 11-1,11-12 106,1 0-1,0 1 0,1-1 1,0 1-1,0 1 0,1-1 1,0 1-1,1 0 1,0 0-1,1 1 0,0-1 1,-3 20-1,6-27-96,0 0 0,0 0 0,0 0 0,0 0 1,0 0-1,1 0 0,-1-1 0,1 1 0,0 0 0,0 0 0,0 0 0,0-1 0,1 1 1,-1-1-1,1 1 0,0-1 0,-1 1 0,4 2 0,0-1 0,-1 0 0,1-1 1,-1 0-1,1 0 0,0 0 0,0 0 1,1-1-1,-1 0 0,6 2 0,9 1 3,1-1 0,0-1 0,-1-1 0,27 0 0,-16-1-989,0-2-1,57-9 1,-71 6-1016,-1 0 1,0-1-1,-1 0 1,17-9 0,26-20-13592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1.791"/>
    </inkml:context>
    <inkml:brush xml:id="br0">
      <inkml:brushProperty name="width" value="0.025" units="cm"/>
      <inkml:brushProperty name="height" value="0.025" units="cm"/>
    </inkml:brush>
  </inkml:definitions>
  <inkml:trace contextRef="#ctx0" brushRef="#br0">4 0 12172,'0'0'14344,"5"12"-14312,1 3-18,-1 0-1,-1 0 1,0 1 0,-1 0-1,-1-1 1,0 31 0,-1-9-77,0-2-897,-5 43-1,2-68-439,1 0 0,-1-1 0,-1 1 0,0 0 1,-4 9-1,-8 7-5092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2.400"/>
    </inkml:context>
    <inkml:brush xml:id="br0">
      <inkml:brushProperty name="width" value="0.05" units="cm"/>
      <inkml:brushProperty name="height" value="0.05" units="cm"/>
    </inkml:brush>
  </inkml:definitions>
  <inkml:trace contextRef="#ctx0" brushRef="#br0">35 108 10746,'-4'5'841,"0"0"0,0 0-1,0 0 1,0 1 0,1-1 0,-4 10-1,6-14-741,0 0 0,1 0 0,-1 0 0,1 0 0,-1 0-1,1 0 1,0 0 0,0 0 0,-1 0 0,1 0 0,0 1-1,0-1 1,0 0 0,0 0 0,0 0 0,0 0 0,1 1 0,-1-1-1,0 0 1,0 0 0,1 0 0,-1 0 0,1 0 0,-1 0-1,1 0 1,0 0 0,-1 0 0,1 0 0,0 0 0,-1 0-1,1-1 1,0 1 0,0 0 0,0 0 0,0-1 0,0 1-1,0 0 1,0-1 0,0 1 0,0-1 0,0 0 0,0 1-1,0-1 1,2 1 0,1-1-11,0 0 1,0 0-1,-1 0 0,1 0 0,0-1 0,0 1 1,-1-1-1,1 0 0,0 0 0,-1 0 0,1-1 1,-1 1-1,0-1 0,1 0 0,-1 0 0,0 0 1,0 0-1,0-1 0,0 1 0,0-1 0,-1 0 1,4-4-1,1-2 44,0 1 0,-1-1 0,0 0 1,-1 0-1,0-1 0,7-18 0,-10 23-90,0 0 0,-1 0 0,1 0 0,-1 0 0,0-1 0,-1 1 0,1 0 0,-1 0 0,0-1 0,-1-7 0,1 12-39,-1 0 0,1 1 0,0-1 0,0 1 0,0-1 0,-1 1 0,1-1 0,0 1 1,-1-1-1,1 1 0,0-1 0,-1 1 0,1-1 0,-1 1 0,1 0 0,-1-1 1,1 1-1,-1-1 0,1 1 0,-1 0 0,1 0 0,-1-1 0,0 1 0,1 0 0,-1 0 1,1 0-1,-1 0 0,0 0 0,1 0 0,-1 0 0,1 0 0,-1 0 0,0 0 0,1 0 1,-1 0-1,1 0 0,-1 0 0,0 0 0,1 1 0,-1-1 0,1 0 0,-1 0 1,1 1-1,-1-1 0,1 0 0,-1 1 0,1-1 0,-1 1 0,-3 2-2,0 0 0,0 0 0,0 0 0,1 0 0,-4 4 0,-4 8-17,0 0-1,1 0 0,-11 24 0,17-31-3,0 0 0,1 1 0,-1 0 0,2 0 0,0 0 0,0 0-1,0 1 1,0 13 0,2-22 17,0 0 0,0 0 0,0 0 0,0 1 0,0-1 0,0 0 0,1 0 0,-1 0 0,0 0-1,1 0 1,-1 0 0,1 0 0,-1 0 0,1 0 0,-1 0 0,1 0 0,0 0 0,-1 0 0,1 0 0,0 0 0,0-1 0,0 1 0,-1 0-1,1-1 1,0 1 0,0 0 0,2 0 0,-1-1-2,0 1-1,1-1 1,-1 0 0,1 0-1,-1 0 1,1 0 0,-1 0-1,0 0 1,1-1-1,-1 1 1,1-1 0,2-1-1,6-2 7,0-1 0,0 0 0,0-1 0,11-8 1,13-13 166,-1-2 0,31-34 1,-55 53-117,1 2-21,-11 15-64,-13 24-94,9-23 101,2-3 8,0-1 11,0 0 1,1 0-1,-1 0 0,1 1 0,0-1 1,0 5-1,1-8 8,0-1 0,0 1 0,0 0 1,0 0-1,0 0 0,1-1 0,-1 1 0,0 0 0,0 0 1,1-1-1,-1 1 0,1 0 0,-1-1 0,0 1 0,1 0 0,-1-1 1,1 1-1,0 0 0,-1-1 0,1 1 0,-1-1 0,1 1 1,0-1-1,-1 0 0,1 1 0,0-1 0,0 0 0,-1 1 1,1-1-1,0 0 0,0 0 0,-1 1 0,1-1 0,0 0 1,0 0-1,0 0 0,-1 0 0,3-1 0,4 2 28,-1-1 0,1 1 0,0 1 0,0-1-1,-1 1 1,1 0 0,-1 0 0,9 5 0,-13-6-105,0 0 1,0 0-1,0 1 1,0-1 0,-1 0-1,1 1 1,0-1-1,-1 1 1,1 0-1,-1 0 1,0-1-1,1 1 1,-1 0-1,0 0 1,0 0 0,0 0-1,-1 0 1,1 0-1,0 1 1,-1-1-1,1 0 1,-1 0-1,0 0 1,0 1-1,0-1 1,0 4 0,24-113-4642,-21 72 4002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2.124"/>
    </inkml:context>
    <inkml:brush xml:id="br0">
      <inkml:brushProperty name="width" value="0.025" units="cm"/>
      <inkml:brushProperty name="height" value="0.025" units="cm"/>
    </inkml:brush>
  </inkml:definitions>
  <inkml:trace contextRef="#ctx0" brushRef="#br0">1 605 14318,'0'0'7399,"51"-44"-5670,-7 30 65,11-3-673,13 2-384,3-1-353,-1 3-288,-2 0-64,-9 4 0,-13 0-64,-12 3-544,-12 2-674,-14-3-1248,-8 1-1474,-8-6-2850</inkml:trace>
  <inkml:trace contextRef="#ctx0" brushRef="#br0" timeOffset="1">1 51 13869,'0'0'8969,"84"-34"-7144,-29 28-543,15 0-642,-1 3-384,1 1-192,-4 2-32,-5 0-864,-10 0-1635,-11 0-2113,-10 0-4388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2.454"/>
    </inkml:context>
    <inkml:brush xml:id="br0">
      <inkml:brushProperty name="width" value="0.025" units="cm"/>
      <inkml:brushProperty name="height" value="0.025" units="cm"/>
    </inkml:brush>
  </inkml:definitions>
  <inkml:trace contextRef="#ctx0" brushRef="#br0">1 1 3716,'0'0'16127,"0"11"-15439,0 17-104,-1 68 655,2-86-1099,0 1-1,0-1 0,1 0 0,0 0 0,0-1 0,1 1 0,5 11 1,-7-19-106,0 0 0,0-1 1,0 1-1,0-1 1,0 1-1,0-1 1,1 0-1,-1 1 1,0-1-1,1 0 1,-1 0-1,1 0 1,-1 0-1,1 0 1,-1 0-1,1-1 1,0 1-1,-1 0 1,1-1-1,0 1 1,3 0-1,-1-1 76,0-1 0,-1 1 0,1 0 0,-1-1 0,1 0 0,-1 0-1,1 0 1,-1 0 0,1 0 0,3-3 0,6-4 140,0 0 1,-1 0-1,0-1 0,11-12 1,30-37-92,-39 41-132,1 1 0,1 0 0,18-14-1,-34 30-34,1 0 0,-1-1 0,0 1 0,0 0 0,1 0 0,-1 0 0,0 0 0,0 0 0,0 0 0,1 0 0,-1 0 0,0-1 0,0 1 0,1 0-1,-1 0 1,0 0 0,0 0 0,1 0 0,-1 1 0,0-1 0,0 0 0,1 0 0,-1 0 0,0 0 0,0 0 0,1 0 0,-1 0 0,0 0 0,0 0-1,1 1 1,-1-1 0,0 0 0,0 0 0,0 0 0,0 0 0,1 1 0,-1-1 0,0 0 0,0 0 0,0 0 0,0 1 0,0-1 0,0 0-1,1 0 1,-1 1 0,0-1 0,0 0 0,0 0 0,0 1 0,0-1 0,0 0 0,0 1 0,3 23-76,-7 26 163,4-44-62,-1 27-2,1-33-6,1 1 0,-1 0 0,0-1 0,1 1 0,-1 0-1,0-1 1,1 1 0,-1 0 0,1-1 0,-1 1 0,1-1-1,-1 1 1,1-1 0,-1 1 0,1-1 0,0 0 0,-1 1 0,1-1-1,0 0 1,-1 1 0,1-1 0,0 0 0,0 0 0,-1 0-1,1 1 1,0-1 0,-1 0 0,1 0 0,0 0 0,0 0 0,-1 0-1,1-1 1,0 1 0,0 0 0,-1 0 0,1 0 0,1-1-1,8-3 110,0 1 1,-1-2-1,1 1 0,-1-1 0,0-1 0,0 1 0,-1-2 0,0 1 0,9-9 0,-9 7-116,0 0 0,1 1 0,0 1 0,1 0-1,-1 0 1,1 1 0,19-8 0,-28 13-10,-1-1-1,1 1 1,0 0-1,-1 0 1,1 0-1,0 0 1,-1-1-1,1 1 0,0 0 1,-1 0-1,1 0 1,0 1-1,-1-1 1,1 0-1,0 0 1,-1 0-1,1 0 1,0 1-1,-1-1 1,1 0-1,0 1 1,-1-1-1,1 0 1,-1 1-1,1-1 0,-1 1 1,1-1-1,-1 1 1,1-1-1,-1 1 1,1-1-1,-1 1 1,0-1-1,1 1 1,-1 0-1,0-1 1,1 2-1,3 34 77,0 3 211,-3-38-268,-1 0 0,0 0 0,1 0 0,-1 0 1,0 0-1,1 0 0,-1 0 0,1-1 1,-1 1-1,1 0 0,0 0 0,-1 0 0,1 0 1,0-1-1,0 1 0,0 0 0,-1-1 0,1 1 1,0-1-1,0 1 0,0-1 0,0 1 1,0-1-1,0 0 0,0 1 0,0-1 0,2 0 1,2 1 95,-1-1 0,1-1 1,-1 1-1,0-1 1,1 1-1,-1-1 0,1-1 1,-1 1-1,0-1 0,0 1 1,0-1-1,0 0 1,0-1-1,0 1 0,0-1 1,4-4-1,34-18 32,-42 25-162,1 0-1,0 0 1,-1 0 0,1 0 0,-1 0-1,1 0 1,0 0 0,-1 0-1,1 0 1,-1 0 0,1 1-1,0-1 1,-1 0 0,1 0 0,-1 0-1,1 1 1,-1-1 0,1 0-1,0 1 1,-1-1 0,1 0-1,-1 1 1,0-1 0,1 1 0,-1-1-1,1 1 1,-1-1 0,0 1-1,1-1 1,-1 1 0,0-1-1,0 1 1,1 0 0,-1-1 0,0 1-1,0-1 1,0 1 0,0 0-1,0-1 1,1 1 0,-1-1-1,0 1 1,-1 0 0,1 0 0,3 45-752,0-11-2676,4-28-430,-1-5-2200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3.035"/>
    </inkml:context>
    <inkml:brush xml:id="br0">
      <inkml:brushProperty name="width" value="0.025" units="cm"/>
      <inkml:brushProperty name="height" value="0.025" units="cm"/>
    </inkml:brush>
  </inkml:definitions>
  <inkml:trace contextRef="#ctx0" brushRef="#br0">1 99 3395,'0'0'5194,"4"-8"-2364,0 2-2404,0-1 0,0 1-1,0 0 1,1 1 0,0-1 0,0 1 0,1 0 0,-1 0 0,1 0-1,0 1 1,1 0 0,-1 0 0,1 1 0,-1-1 0,1 2 0,0-1-1,0 1 1,1 0 0,-1 0 0,0 1 0,9-1 0,-13 1-354,1 1 1,-1 0-1,0-1 1,1 1-1,-1 1 0,0-1 1,1 0-1,-1 1 1,0 0-1,0-1 1,1 2-1,-1-1 1,0 0-1,0 0 1,0 1-1,0 0 1,5 3-1,-6-2-34,0 0 0,0 1 0,0-1 0,0 1 0,-1-1 0,1 1 0,-1-1-1,0 1 1,0 0 0,0 0 0,-1-1 0,1 1 0,-1 0 0,0 0 0,-1 6 0,1 1 109,-1 0-1,-1-1 1,0 1 0,-1-1 0,0 1-1,0-1 1,-10 19 0,-45 72 730,26-49-494,27-44-286,0 1-1,1 0 1,-1 1-1,2-1 1,-1 1 0,2 0-1,-1 0 1,1-1-1,0 2 1,0 11-1,3-21-76,0 1 0,-1-1-1,1 1 1,0-1 0,-1 0-1,1 0 1,0 1-1,0-1 1,0 0 0,0 0-1,0 0 1,0 0 0,0 0-1,1 0 1,-1 0-1,0 0 1,1-1 0,-1 1-1,0 0 1,1-1-1,-1 1 1,1-1 0,-1 0-1,1 1 1,-1-1 0,1 0-1,-1 0 1,1 0-1,-1 0 1,1 0 0,1 0-1,61-1 597,-54 0-536,8 0-6,-1-1 0,1-1 0,17-6 0,-28 8-292,-1-1 0,0 0-1,1-1 1,-1 0 0,0 0 0,0 0 0,-1 0 0,1-1 0,-1 0-1,1-1 1,4-4 0,-10 8-11,1 0 0,0 0 1,-1 0-1,1 0 0,-1 1 0,1-1 0,-1-1 0,1 1 0,-1 0 0,0 0 0,1 0 1,-1 0-1,0 0 0,0 0 0,0 0 0,0 0 0,0 0 0,0-1 0,0 1 1,0 0-1,0 0 0,-1 0 0,1 0 0,0 0 0,-1 0 0,1 0 0,-1 0 0,1 0 1,-1 0-1,0 0 0,1 0 0,-1 0 0,0 0 0,1 1 0,-1-1 0,0 0 0,0 0 1,0 1-1,-1-2 0,-23-14-7645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3.407"/>
    </inkml:context>
    <inkml:brush xml:id="br0">
      <inkml:brushProperty name="width" value="0.025" units="cm"/>
      <inkml:brushProperty name="height" value="0.025" units="cm"/>
    </inkml:brush>
  </inkml:definitions>
  <inkml:trace contextRef="#ctx0" brushRef="#br0">1 1 10378,'0'0'7303,"49"7"-5253,-8-3-1025,8-2-737,4 2-192,0 0-64,1-3-1441,-8-1-1858,-6 0-2755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3.763"/>
    </inkml:context>
    <inkml:brush xml:id="br0">
      <inkml:brushProperty name="width" value="0.025" units="cm"/>
      <inkml:brushProperty name="height" value="0.025" units="cm"/>
    </inkml:brush>
  </inkml:definitions>
  <inkml:trace contextRef="#ctx0" brushRef="#br0">35 24 9929,'0'0'1153,"-5"10"865,1-4-1644,1-2-88,0 1 0,0 0 1,0 0-1,1 0 0,0 1 0,0-1 1,0 1-1,0-1 0,1 1 0,0-1 0,0 1 1,1 6-1,0-10-211,1-1-1,0 1 1,0-1 0,0 0 0,1 0-1,-1 1 1,0-1 0,0 0-1,1 0 1,-1 0 0,0 0 0,1-1-1,-1 1 1,1 0 0,-1-1 0,1 1-1,-1 0 1,1-1 0,0 0 0,-1 1-1,1-1 1,-1 0 0,1 0-1,0 0 1,-1 0 0,1 0 0,0 0-1,2-1 1,52-8 1527,-45 4-1532,-1 0-1,1-1 1,-1 0 0,0-1 0,0 0 0,-1-1-1,0 0 1,0 0 0,-1-1 0,0 0-1,-1-1 1,0 1 0,10-19 0,-30 55-214,6-13 341,0 1 0,1 0 0,1 0 0,0 0 0,1 0-1,0 1 1,1-1 0,-1 23 0,4-37-162,1 1 0,-1-1 1,0 1-1,1-1 0,0 1 0,-1-1 1,1 1-1,0-1 0,-1 0 0,1 0 1,0 1-1,0-1 0,0 0 0,0 0 1,0 0-1,0 0 0,0 0 0,1 0 1,-1 0-1,0 0 0,1-1 0,-1 1 1,0 0-1,1-1 0,-1 1 0,1-1 1,-1 1-1,1-1 0,-1 0 0,1 0 1,-1 0-1,1 0 0,-1 0 0,1 0 1,-1 0-1,1 0 0,-1 0 0,1-1 1,-1 1-1,2-1 0,3 0-9,0 0 0,0-1-1,0 0 1,0 1 0,-1-2 0,1 1 0,-1-1-1,1 0 1,5-4 0,17-24-2027,-8-4-3322,-10 8-1735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4.087"/>
    </inkml:context>
    <inkml:brush xml:id="br0">
      <inkml:brushProperty name="width" value="0.025" units="cm"/>
      <inkml:brushProperty name="height" value="0.025" units="cm"/>
    </inkml:brush>
  </inkml:definitions>
  <inkml:trace contextRef="#ctx0" brushRef="#br0">159 1 15310,'0'0'8569,"-6"10"-8548,-1 5 152,0 0-1,1 1 1,1 0-1,0 0 1,1 1 0,1-1-1,1 1 1,-1 32-1,5-27-128,0 1-1,2-1 0,0-1 1,1 1-1,9 21 0,-6-21-27,-2 1-1,0 1 0,-1-1 0,1 26 1,-6-31 86,0 0 1,-1 1-1,-1-1 1,0 0-1,-9 28 0,10-40-50,0-1-1,-1 0 0,0 0 0,0-1 0,0 1 0,0 0 0,-1-1 0,0 1 1,0-1-1,0 0 0,0 0 0,-1 0 0,0 0 0,0-1 0,0 1 0,0-1 1,0 0-1,-1 0 0,1-1 0,-1 1 0,0-1 0,0 0 0,-10 3 0,14-5-37,-1 0 0,0 1 0,0-1 0,0 0-1,0 0 1,0 0 0,0 0 0,0-1-1,0 1 1,1 0 0,-1-1 0,0 1 0,0-1-1,0 0 1,1 0 0,-1 0 0,0 0 0,1 0-1,-1 0 1,1 0 0,-1 0 0,-1-2-1,0-1 1,1 1 0,0 0 0,0-1-1,0 0 1,0 1 0,0-1 0,1 0-1,0 0 1,0 0 0,-1-4 0,0-10-110,0 0 0,1 0 1,3-31-1,0 36 12,0 0 1,1 0-1,0 0 0,1 0 0,1 1 1,0 0-1,0 0 0,1 0 1,1 0-1,0 1 0,1 0 1,0 1-1,13-14 0,16-13-41,0 3-1,54-37 1,22-21 29,-63 39 126,-47 49-25,0 0 0,0 1 0,-1-1 1,1 0-1,-1-1 0,0 1 0,0 0 0,-1-1 0,1 1 0,-1-1 0,0 1 0,1-8 0,-2 11-10,-1 0 1,1 0-1,0 0 0,-1 0 1,1 0-1,-1 0 0,1 0 1,-1 0-1,0 0 1,1 0-1,-1 0 0,0 0 1,0 1-1,1-1 1,-1 0-1,0 0 0,0 1 1,0-1-1,0 1 0,0-1 1,0 1-1,0-1 1,0 1-1,0 0 0,0-1 1,0 1-1,0 0 0,0 0 1,-1 0-1,1 0 1,0 0-1,0 0 0,-2 0 1,-42 6-165,37-3 154,1 1 0,0 0 1,1 0-1,-1 0 0,1 1 0,0 0 0,0 0 1,0 1-1,1-1 0,0 1 0,0 1 0,0-1 1,-4 8-1,7-11 19,0 0-1,1 0 1,-1 0 0,0 0 0,1 0 0,0 1-1,0-1 1,0 0 0,0 1 0,0-1 0,1 0-1,-1 1 1,1-1 0,0 1 0,0-1 0,0 1 0,1-1-1,-1 1 1,1-1 0,0 0 0,0 1 0,0-1-1,0 0 1,0 1 0,1-1 0,-1 0 0,1 0-1,0 0 1,0-1 0,0 1 0,5 4 0,1-1-91,0 0 0,0-1 1,1 0-1,-1-1 1,1 0-1,0 0 0,1-1 1,16 4-1,44 2-4968,-22-8-3177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4.998"/>
    </inkml:context>
    <inkml:brush xml:id="br0">
      <inkml:brushProperty name="width" value="0.025" units="cm"/>
      <inkml:brushProperty name="height" value="0.025" units="cm"/>
    </inkml:brush>
  </inkml:definitions>
  <inkml:trace contextRef="#ctx0" brushRef="#br0">69 249 8040,'0'0'2231,"7"-12"-912,-1 2-858,28-49 2257,-32 54-1992,1-1-1,-2 1 1,1 0-1,-1-1 1,0 1 0,1-12-1,-2 16-660,0 0 0,0 1-1,0-1 1,-1 1 0,1-1-1,0 0 1,0 1 0,-1-1 0,1 1-1,0-1 1,-1 1 0,1-1 0,0 1-1,-1-1 1,1 1 0,-1-1 0,1 1-1,-1 0 1,1-1 0,-1 1-1,1 0 1,-1-1 0,1 1 0,-1 0-1,1-1 1,-1 1 0,0 0 0,1 0-1,-1 0 1,0 0 0,1 0-1,-1 0 1,1 0 0,-1 0 0,0 0-1,1 0 1,-1 0 0,0 0 0,1 0-1,-1 0 1,1 1 0,-1-1-1,1 0 1,-1 0 0,0 1 0,1-1-1,-1 0 1,0 1 0,-30 17 511,23-10-497,1 0 1,0 0 0,1 1-1,0-1 1,0 1 0,1 1 0,0-1-1,1 1 1,0 0 0,0 0-1,1 0 1,0 1 0,-2 20-1,5-30-67,0 1 0,0-1 0,0 0 0,1 1-1,-1-1 1,0 1 0,1-1 0,-1 0 0,1 1 0,-1-1-1,1 0 1,-1 1 0,1-1 0,0 0 0,0 0-1,0 0 1,0 0 0,0 0 0,0 0 0,0 0-1,0 0 1,0 0 0,0 0 0,0 0 0,0-1 0,1 1-1,-1 0 1,0-1 0,1 1 0,-1-1 0,0 0-1,1 1 1,-1-1 0,1 0 0,-1 0 0,1 0 0,1 0-1,6 0 133,-1 0 0,1 0 0,-1-1 1,0 0-1,14-3 0,-5-2-10,0 0 0,0-2 1,0 0-1,-1 0 0,0-2 1,0 0-1,23-20 0,-19 13-97,0-1 0,-2-1 0,0-1 0,27-39 0,-40 53-18,-1-1 0,1 0 0,-2 0-1,1 0 1,-1-1 0,0 1-1,0-1 1,-1 0 0,2-10-1,-4 18-22,0 0 0,0 1 0,-1-1 0,1 0 0,0 0 0,0 0 0,0 1 0,0-1 0,0 0 0,-1 0 0,1 0 0,0 0 0,0 1 0,0-1 0,-1 0 0,1 0 0,0 0 0,0 0 0,-1 0 0,1 0 0,0 0 0,0 1 0,-1-1 0,1 0 0,0 0 0,0 0 0,-1 0 0,1 0 0,0 0 0,0 0 0,-1 0 0,1 0 0,0-1 0,0 1 0,0 0 0,-1 0 0,1 0 0,0 0 0,0 0 0,-1 0 0,1 0 0,0-1 0,0 1 0,0 0 0,-1 0 0,1 0 0,0 0 0,0-1 0,0 1 0,0 0 0,0 0 0,-1 0 0,1-1 0,0 1 0,0 0 0,0 0 0,0-1 0,0 1 0,0 0 0,0 0 0,0-1 0,0 1 0,0 0 0,0 0 0,0-1 0,0 1 0,0 0 0,-15 15-220,5-2 205,2 1 1,-1 0 0,2 0-1,-11 27 1,15-33 23,1 0-1,-1 0 1,1 0-1,1 1 1,0-1-1,0 0 1,1 1-1,0-1 1,0 0-1,1 1 1,1 9-1,0-15 4,-1 0 0,1 0-1,0-1 1,0 1 0,0-1-1,0 1 1,0-1 0,0 0 0,0 1-1,1-1 1,-1 0 0,1-1-1,0 1 1,0 0 0,-1-1-1,1 0 1,0 1 0,0-1-1,0 0 1,0-1 0,1 1-1,-1 0 1,0-1 0,0 0-1,0 0 1,6 0 0,0 0 9,1 0 0,-1 0 1,0-1-1,0 0 0,0 0 1,0-1-1,0-1 0,10-3 0,-12 3-11,0-1 0,-1 0 0,1 0-1,-1 0 1,0-1 0,0 1 0,0-1-1,-1-1 1,1 1 0,-1-1 0,-1 0-1,7-9 1,-13 13-367,-5 6 184,-6 8 53,6-6 119,1 1 1,0-1-1,1 1 0,0 1 0,0-1 0,0 1 0,1 0 0,0 0 1,0 0-1,-3 11 0,8-18 8,-1 0 0,0 0 0,0-1-1,1 1 1,-1 0 0,0 0 0,1 0 0,-1-1 0,0 1 0,1 0 0,-1-1-1,1 1 1,-1 0 0,1-1 0,0 1 0,-1-1 0,1 1 0,0-1 0,-1 1-1,1-1 1,0 0 0,-1 1 0,1-1 0,0 0 0,0 1 0,0-1 0,-1 0-1,1 0 1,0 0 0,0 0 0,0 1 0,0-1 0,-1-1 0,1 1 0,2 0-1,39 0 105,-34-1-120,6 1-193,1-2-1,0 0 0,-1 0 1,1-2-1,-1 0 0,14-5 1,-27 8 217,0-1 0,0 1 0,0 0 0,0 0 1,0-1-1,0 1 0,0 0 0,-1-1 0,1 1 0,0-1 1,-1 1-1,1-1 0,-1 1 0,0-1 0,1 1 1,-1-1-1,0 1 0,0-1 0,0 1 0,0-1 0,0 1 1,-1-1-1,0-2 0,-8-38 190,-2 16-74,6 17 77,1 0 1,1 0 0,-1 0-1,1 0 1,1-1 0,-2-12-1,29 23-1,34 12-269,-22-4-1392,0-2-1,64 4 1,-41-10-4030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5.657"/>
    </inkml:context>
    <inkml:brush xml:id="br0">
      <inkml:brushProperty name="width" value="0.025" units="cm"/>
      <inkml:brushProperty name="height" value="0.025" units="cm"/>
    </inkml:brush>
  </inkml:definitions>
  <inkml:trace contextRef="#ctx0" brushRef="#br0">29 33 10826,'0'-7'791,"0"-16"2872,0 20-1165,-3 13 207,-8 52-2209,3 1-1,2-1 0,5 113 0,2-169-950,-1 0 0,1 0 1,0 0-1,0 0 0,1-1 1,-1 1-1,1-1 0,1 1 0,-1-1 1,6 10-1,-20-24-10217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6.001"/>
    </inkml:context>
    <inkml:brush xml:id="br0">
      <inkml:brushProperty name="width" value="0.025" units="cm"/>
      <inkml:brushProperty name="height" value="0.025" units="cm"/>
    </inkml:brush>
  </inkml:definitions>
  <inkml:trace contextRef="#ctx0" brushRef="#br0">0 134 10890,'0'0'8264,"77"-49"-7559,-27 35-193,5-2-31,5 1 63,-1 2-127,0 2-257,-2 5-128,-4 2-1057,-11 1-2595,-7 1-3490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6.410"/>
    </inkml:context>
    <inkml:brush xml:id="br0">
      <inkml:brushProperty name="width" value="0.025" units="cm"/>
      <inkml:brushProperty name="height" value="0.025" units="cm"/>
    </inkml:brush>
  </inkml:definitions>
  <inkml:trace contextRef="#ctx0" brushRef="#br0">0 74 11403,'0'0'6406,"72"-12"-4452,-15-2-97,2-2-543,10 3-65,-1 4-737,-7 2-480,-5 5-448,-12 2-1442,-12 0-1153,-14 0-3138,-3 0-2724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2.912"/>
    </inkml:context>
    <inkml:brush xml:id="br0">
      <inkml:brushProperty name="width" value="0.05" units="cm"/>
      <inkml:brushProperty name="height" value="0.05" units="cm"/>
    </inkml:brush>
  </inkml:definitions>
  <inkml:trace contextRef="#ctx0" brushRef="#br0">21 1 15267,'-5'0'1769,"0"1"-1201,2 3-256,-3 1 912,5 0-800,1 4-448,4 1 120,5-1-104,8-1-184</inkml:trace>
  <inkml:trace contextRef="#ctx0" brushRef="#br0" timeOffset="1">231 121 19132,'-22'2'1688,"6"0"-100,-29 5 0,40-6-1457,1 1 0,-1-1 0,1 1 1,-1 0-1,1 0 0,-1 1 0,1-1 0,0 1 0,0 0 1,-4 5-1,7-8-130,1 0 0,0 0 1,0 1-1,-1-1 0,1 0 0,0 0 0,0 1 1,-1-1-1,1 0 0,0 1 0,0-1 1,0 0-1,-1 1 0,1-1 0,0 0 1,0 1-1,0-1 0,0 0 0,0 1 1,0-1-1,0 0 0,0 1 0,0-1 1,0 0-1,0 1 0,0-1 0,0 1 1,0-1-1,0 0 0,0 1 0,0-1 1,0 0-1,1 1 0,-1-1 0,0 0 1,0 1-1,0-1 0,1 0 0,-1 0 1,0 1-1,0-1 0,1 0 0,-1 0 1,0 1-1,0-1 0,1 0 0,-1 0 1,0 0-1,1 1 0,-1-1 0,0 0 1,1 0-1,-1 0 0,0 0 0,1 0 1,0 0-1,28 7-67,-18-6 55,-5 1 2,0 0-1,0 1 1,0 0-1,0 0 0,0 0 1,-1 0-1,1 1 0,-1 0 1,0 0-1,0 1 1,-1-1-1,1 1 0,-1 0 1,0 0-1,5 9 0,-7-11 10,0 0 0,-1 0-1,1 0 1,-1 0-1,0 0 1,0 0-1,-1 0 1,1 1 0,0-1-1,-1 0 1,0 0-1,0 1 1,0-1-1,0 0 1,0 0 0,-1 1-1,1-1 1,-1 0-1,0 0 1,0 0-1,0 0 1,-1 0 0,1 0-1,-1 0 1,1 0-1,-1 0 1,0-1-1,0 1 1,0-1 0,-1 1-1,1-1 1,-4 3-1,5-4-17,-1 1-1,1-1 0,-1 0 0,1 0 0,-1 0 0,0 0 0,1 0 0,-1 0 1,0 0-1,0-1 0,1 1 0,-1 0 0,0-1 0,0 0 0,0 1 1,0-1-1,0 0 0,0 0 0,0 0 0,1 0 0,-1 0 0,0-1 0,0 1 1,-2-1-1,3 0-33,0 0 0,-1 0 0,1 0 0,0 0 0,0 0 1,0-1-1,0 1 0,0 0 0,0 0 0,1-1 0,-1 1 1,0-1-1,1 1 0,-1-1 0,1 1 0,-1-1 0,1 1 0,0-1 1,-1 1-1,1-1 0,0 1 0,0-1 0,0 1 0,0-1 1,1 0-1,-1 1 0,0-1 0,1 1 0,0-2 0,5-18-349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6.753"/>
    </inkml:context>
    <inkml:brush xml:id="br0">
      <inkml:brushProperty name="width" value="0.025" units="cm"/>
      <inkml:brushProperty name="height" value="0.025" units="cm"/>
    </inkml:brush>
  </inkml:definitions>
  <inkml:trace contextRef="#ctx0" brushRef="#br0">72 1 11275,'-5'9'1644,"-7"14"-183,1 1 0,1 0 1,-9 34-1,15-43-1025,1 0-1,0 1 1,1-1 0,1 0 0,0 1 0,1-1 0,3 28-1,-2-39-363,0-1-1,0 1 1,0-1-1,0 1 1,1-1-1,-1 0 1,1 0-1,0 0 1,0 0-1,0 0 1,0 0-1,0 0 1,1-1-1,-1 1 1,1-1-1,0 1 1,0-1-1,0 0 1,0 0-1,0-1 1,0 1-1,0 0 1,1-1-1,-1 0 1,0 0-1,1 0 1,-1 0-1,6 0 1,-4-1-20,-1 1 0,1-1 1,0 0-1,0 0 0,0-1 0,0 0 1,0 0-1,0 0 0,-1 0 0,1-1 1,0 1-1,-1-1 0,0 0 1,1-1-1,-1 1 0,0-1 0,0 0 1,0 0-1,0 0 0,3-5 0,-1 2-29,-1-1 0,0 1-1,0-1 1,0-1-1,-1 1 1,0-1-1,-1 0 1,0 1 0,0-1-1,-1-1 1,0 1-1,2-14 1,-4 22-25,0 0 1,0 0-1,0 0 0,0 0 0,0-1 1,0 1-1,0 0 0,0 0 0,0 0 1,0 0-1,0 0 0,0 0 0,0 0 1,0 0-1,0-1 0,0 1 0,0 0 1,0 0-1,0 0 0,0 0 0,0 0 1,0 0-1,0 0 0,0 0 0,0 0 1,0-1-1,-1 1 0,1 0 0,0 0 1,0 0-1,0 0 0,0 0 0,0 0 1,0 0-1,0 0 0,0 0 0,0 0 1,0 0-1,-1 0 0,1 0 0,0 0 1,0 0-1,0 0 0,0 0 0,0 0 1,0 0-1,0 0 0,0 0 0,-1 0 1,1 0-1,0 0 0,0 0 0,0 0 1,0 0-1,0 0 0,0 0 0,0 0 1,0 0-1,0 0 0,-1 0 0,1 0 1,0 1-1,0-1 0,0 0 1,0 0-1,-9 9-110,-7 13 29,12-14 92,1 0 1,0 0-1,0 0 0,1 0 0,0 0 0,0 0 0,1 1 0,0-1 0,0 15 0,1-22-3,0 0 0,0 0 0,1 0 1,-1 0-1,0 0 0,0 0 0,1-1 0,-1 1 0,0 0 0,1 0 0,-1 0 0,1-1 1,-1 1-1,1 0 0,-1-1 0,1 1 0,0 0 0,-1-1 0,1 1 0,0-1 0,-1 1 0,1-1 1,0 1-1,0-1 0,0 0 0,0 1 0,31 2 247,-24-4-152,0 0 0,0 0 1,0-1-1,0 0 0,13-6 0,-9 2-101,0-1 1,-1-1-1,0 1 1,0-2-1,0 0 0,-1 0 1,-1 0-1,0-2 0,0 1 1,-1-1-1,0 0 0,0-1 1,-2 1-1,8-16 0,-26 57-642,7-21 658,1 1 1,0-1 0,1 1-1,0 0 1,0 0 0,1 0 0,1 0-1,-1 1 1,2-1 0,0 17-1,1-25-15,0 0 1,0 0-1,0 0 0,0-1 0,0 1 0,1 0 0,-1-1 0,0 1 0,1-1 0,-1 1 0,1-1 1,0 0-1,-1 0 0,1 1 0,0-1 0,0-1 0,0 1 0,0 0 0,0 0 0,0-1 0,0 1 1,0-1-1,0 1 0,0-1 0,0 0 0,0 0 0,3 0 0,61-2-2872,-54 0 1309,-1 0-1,0-1 0,0 0 0,0-1 0,0-1 0,0 1 1,18-13-1,3-5-4261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7.099"/>
    </inkml:context>
    <inkml:brush xml:id="br0">
      <inkml:brushProperty name="width" value="0.025" units="cm"/>
      <inkml:brushProperty name="height" value="0.025" units="cm"/>
    </inkml:brush>
  </inkml:definitions>
  <inkml:trace contextRef="#ctx0" brushRef="#br0">153 290 9769,'0'0'6241,"-9"1"-4869,2 0-1245,-1 1 0,1 0 0,-1 0 0,1 1 0,0 0 0,0 0 1,0 0-1,0 1 0,1 0 0,0 1 0,-12 9 0,14-10 17,-1 0 1,1 0-1,0 1 0,1-1 0,-1 1 0,1 0 1,0 0-1,0 0 0,1 0 0,-1 0 0,1 1 1,0-1-1,0 1 0,1 0 0,0-1 1,0 1-1,0 0 0,1 7 0,0-12-123,0 0 1,0 0-1,0 1 0,1-1 1,-1 0-1,1 0 0,-1 1 1,1-1-1,-1 0 0,1 0 1,-1 0-1,1 0 0,0 0 1,0 0-1,0 0 0,-1 0 1,1 0-1,0 0 0,0-1 1,0 1-1,0 0 0,1-1 1,1 2-1,36 7 210,-25-9-184,-1 0-1,1-1 1,25-5-1,-26 2-37,1-1 0,-1 0 0,0-1 0,0 0 0,0-1 0,-1-1 0,0 0 0,0 0 0,18-19 0,-9 6 8,-1-1-1,-1-1 0,28-42 0,-39 53 52,0 0 1,-1-1 0,-1 1-1,0-1 1,0-1-1,-1 1 1,-1-1-1,-1 0 1,0 0 0,0 0-1,-1 0 1,-1-20-1,-1 31-65,0 1-1,0-1 0,-1 1 0,1-1 0,-1 1 0,0 0 1,1-1-1,-1 1 0,0 0 0,-1 0 0,1 0 1,0 0-1,0 0 0,-1 0 0,0 0 0,1 0 1,-1 0-1,0 0 0,0 1 0,0-1 0,-3-1 0,1 1-13,0 0 0,-1 1 0,1-1 0,-1 1-1,1 0 1,-1 0 0,0 0 0,0 1 0,1 0-1,-9 0 1,0 1-12,-1 1 1,0 1-1,1 0 0,-1 0 0,1 1 0,-23 11 0,19-6 56,0 1-1,-25 18 0,38-25-4,1 0-1,0-1 1,-1 1 0,1 0 0,0 1 0,0-1 0,1 0 0,-1 1 0,1-1-1,0 1 1,0 0 0,0 0 0,0 0 0,1 0 0,-1 0 0,1 0-1,-1 9 1,2-11-25,1-1 0,-1 0 0,1 1-1,0-1 1,0 1 0,0-1-1,-1 0 1,1 0 0,0 1 0,1-1-1,-1 0 1,0 0 0,0 0-1,0 0 1,1 0 0,-1-1 0,0 1-1,1 0 1,-1-1 0,1 1-1,-1 0 1,1-1 0,-1 0 0,1 1-1,-1-1 1,3 0 0,54 8-273,-45-6 61,12 0-331,1 2 1,-1 0 0,0 2-1,48 18 1,-67-22 558,0 0-1,-1 1 1,1 0 0,-1 0-1,0 1 1,0-1-1,0 1 1,0 0 0,-1 0-1,0 1 1,0 0-1,0-1 1,0 1 0,-1 0-1,1 1 1,-1-1-1,-1 1 1,1-1 0,-1 1-1,0 0 1,0 0 0,-1 0-1,1 0 1,-1 0-1,-1 0 1,1 8 0,-1 40 93,11-64-4869,0-10-902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7.473"/>
    </inkml:context>
    <inkml:brush xml:id="br0">
      <inkml:brushProperty name="width" value="0.025" units="cm"/>
      <inkml:brushProperty name="height" value="0.025" units="cm"/>
    </inkml:brush>
  </inkml:definitions>
  <inkml:trace contextRef="#ctx0" brushRef="#br0">136 1 4388,'0'0'14921,"-4"12"-13987,-14 51 197,4 1-1,2 0 1,3 1 0,0 97 0,8-155-1088,1-2-22,-1 0 0,1 0 1,0 0-1,0 0 0,1 0 1,0 0-1,-1 0 0,2 0 0,1 6 1,-1-41-22,-2 19 1,-1 0 0,-1 1 1,1-1-1,-1 0 0,-1 1 0,0 0 1,-1 0-1,0 0 0,0 0 0,-1 0 1,0 1-1,-1 0 0,0 0 0,-1 0 1,1 1-1,-11-10 0,21 20 128,0 0 1,0 0-1,0 0 0,1-1 1,-1 0-1,1 0 0,-1 0 0,1 0 1,-1 0-1,8-1 0,63 0 235,-44-1-271,4 2-245,62-4-170,-88 2-535,-1 0 0,1-1 0,-1 0 0,1-1 0,8-3 0,10-10-5725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8.320"/>
    </inkml:context>
    <inkml:brush xml:id="br0">
      <inkml:brushProperty name="width" value="0.025" units="cm"/>
      <inkml:brushProperty name="height" value="0.025" units="cm"/>
    </inkml:brush>
  </inkml:definitions>
  <inkml:trace contextRef="#ctx0" brushRef="#br0">146 0 12139,'0'0'8126,"-11"2"-7609,5 0-467,0 0 0,1 0 0,-1 0-1,0 1 1,1 0 0,0 0 0,-1 0-1,1 1 1,1 0 0,-1 0 0,0 0-1,1 0 1,0 1 0,0 0-1,0 0 1,1 0 0,-1 0 0,1 0-1,0 1 1,1-1 0,-4 10 0,0 2 202,0-1 1,0 1-1,2 0 1,0 0-1,1 1 1,1-1-1,0 1 1,1 0-1,3 28 1,-2-43-233,0 0 1,1 0 0,-1-1 0,1 1-1,0 0 1,-1 0 0,1-1-1,1 1 1,-1 0 0,0-1 0,1 1-1,-1-1 1,1 0 0,-1 1-1,1-1 1,0 0 0,0 0 0,0 0-1,1 0 1,2 2 0,-2-2 53,1-1 0,1 1 0,-1 0 0,0-1 0,0 0 0,1 0 0,-1 0 0,0-1 0,1 1 0,-1-1 0,9-1 0,1-1 57,0 0-1,0-1 0,-1 0 0,1-2 0,-1 1 0,0-2 1,16-8-1,35-29-8,-50 32-104,0 0 0,1 1 1,1 1-1,22-10 0,-38 19-36,1 0-1,-1 0 0,1 0 1,-1 0-1,1 0 1,-1 0-1,1 0 0,-1 0 1,1 0-1,-1 1 0,1-1 1,-1 0-1,1 0 1,-1 1-1,1-1 0,-1 0 1,1 1-1,-1-1 1,1 0-1,-1 1 0,0-1 1,1 0-1,-1 1 0,0-1 1,1 1-1,-1-1 1,0 1-1,0-1 0,1 1 1,-1-1-1,0 1 1,0-1-1,0 1 0,0-1 1,0 1-1,0-1 0,0 1 1,0 0-1,0 0 1,3 29-126,-2-26 114,-1 4 27,0-1 1,1 1-1,0-1 0,1 0 1,0 1-1,0-1 0,0 0 1,6 11-1,-6-16 8,0 1 0,0-1 1,0 1-1,0-1 0,0 0 0,1 0 1,-1 0-1,1 0 0,-1-1 0,1 1 0,0 0 1,-1-1-1,1 0 0,0 0 0,0 0 1,0 0-1,0 0 0,0-1 0,1 1 1,-1-1-1,0 0 0,0 0 0,4 0 0,8-1 32,1-2-1,0 0 1,0 0-1,-1-1 1,1-1-1,-1-1 0,-1 0 1,1-1-1,15-10 1,-8 6-1374,0 0 0,39-12 0,-49 21-974,-4 1-1200,-3-2-2256,0-2 1918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8.722"/>
    </inkml:context>
    <inkml:brush xml:id="br0">
      <inkml:brushProperty name="width" value="0.025" units="cm"/>
      <inkml:brushProperty name="height" value="0.025" units="cm"/>
    </inkml:brush>
  </inkml:definitions>
  <inkml:trace contextRef="#ctx0" brushRef="#br0">173 0 6182,'0'0'6294,"0"11"-4944,-6 159 4432,0 28-3348,7-145-1948,-2 55 508,1-98-762,-1 0 1,-1 0-1,0 0 0,-1-1 1,0 1-1,0-1 1,-1 0-1,-6 13 1,9-20-183,0-1 0,0 1 0,0 0 1,0 0-1,0-1 0,0 1 1,0-1-1,0 1 0,-1-1 1,1 1-1,-1-1 0,1 0 0,-1 0 1,0 1-1,1-1 0,-1 0 1,0-1-1,0 1 0,1 0 1,-1 0-1,0-1 0,0 1 0,0-1 1,0 0-1,0 0 0,0 1 1,0-1-1,0 0 0,0-1 1,0 1-1,0 0 0,0-1 0,0 1 1,0-1-1,0 1 0,1-1 1,-1 0-1,0 0 0,-3-2 1,1 0-39,0 0 0,0-1 0,0 0 1,0 0-1,0 0 0,1 0 0,0 0 1,0-1-1,0 1 0,1-1 0,-1 0 0,1 0 1,-2-8-1,-1-7-176,1 1-1,1 0 1,1-1-1,0 0 1,2 0 0,0 1-1,3-21 1,-2 33 89,0-1 0,0 1 1,1 0-1,0-1 0,0 1 1,1 0-1,0 1 1,0-1-1,0 0 0,1 1 1,0 0-1,0 0 0,1 0 1,0 0-1,0 1 0,0-1 1,1 1-1,-1 1 0,1-1 1,0 1-1,11-6 0,46-16-3665,20-9-5326,-42 14 1677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9.051"/>
    </inkml:context>
    <inkml:brush xml:id="br0">
      <inkml:brushProperty name="width" value="0.025" units="cm"/>
      <inkml:brushProperty name="height" value="0.025" units="cm"/>
    </inkml:brush>
  </inkml:definitions>
  <inkml:trace contextRef="#ctx0" brushRef="#br0">241 1 4805,'0'0'12427,"-10"0"-10291,-5 2-1716,0 1 1,0 1-1,0 0 1,1 1-1,0 1 1,-1 0-1,2 1 1,-1 0-1,1 1 1,0 1-1,1 0 1,-15 13-1,26-21-421,0 0 0,0 0 1,0-1-1,0 1 0,0 0 0,0 0 0,0 1 0,0-1 0,0 0 1,1 0-1,-1 0 0,0 0 0,1 1 0,-1-1 0,1 0 1,-1 1-1,1-1 0,0 0 0,-1 1 0,1 1 0,0-2-1,1 0-1,-1-1 1,1 1 0,-1 0-1,1-1 1,0 1-1,-1 0 1,1-1-1,0 1 1,-1 0 0,1-1-1,0 1 1,0-1-1,0 0 1,-1 1-1,1-1 1,0 0-1,0 1 1,0-1 0,0 0-1,0 0 1,0 0-1,0 0 1,13 2-30,1-1 0,-1-1 1,16-2-1,-11 1 16,37 0-109,-24-1 118,55 6 1,-86-4 10,0 0 1,0 0-1,0 0 1,0 0-1,0 0 1,0 0 0,0 1-1,0-1 1,-1 0-1,1 0 1,0 1-1,0-1 1,0 1 0,0-1-1,-1 1 1,1-1-1,0 1 1,0-1-1,-1 1 1,1 0 0,0-1-1,-1 1 1,1 0-1,0 1 1,-1-1 32,0 0-1,0 0 1,0 0-1,0 0 1,0 0 0,-1 0-1,1 0 1,0 0-1,-1-1 1,1 1 0,0 0-1,-1 0 1,1 0-1,-1 0 1,0 0 0,1-1-1,-1 1 1,-1 1-1,-38 28 1060,12-16-967,-1-2-1,-1 0 0,0-2 0,-31 6 1,-20-8-3760,67-10-1329,9-10-4344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0.104"/>
    </inkml:context>
    <inkml:brush xml:id="br0">
      <inkml:brushProperty name="width" value="0.025" units="cm"/>
      <inkml:brushProperty name="height" value="0.025" units="cm"/>
    </inkml:brush>
  </inkml:definitions>
  <inkml:trace contextRef="#ctx0" brushRef="#br0">146 1 10346,'0'0'10938,"-7"10"-10324,-12 21-164,1 1 1,1 0-1,2 2 1,1 0-1,2 0 0,1 1 1,2 1-1,1 0 0,2 0 1,-2 61-1,7-95-431,1 0-1,0 0 0,0 0 1,-1 0-1,2 0 1,-1 0-1,0 0 1,0 0-1,1 0 1,-1 0-1,1 0 1,-1 0-1,1 0 1,0 0-1,0 0 1,0-1-1,0 1 1,0 0-1,0 0 0,1-1 1,-1 1-1,0-1 1,1 1-1,-1-1 1,1 0-1,0 0 1,-1 1-1,1-1 1,0 0-1,0 0 1,0-1-1,0 1 1,0 0-1,0-1 1,0 1-1,0-1 0,0 1 1,0-1-1,0 0 1,0 0-1,0 0 1,0 0-1,0 0 1,0-1-1,0 1 1,0-1-1,0 1 1,0-1-1,3-1 1,5-2 89,0 0 1,0 0 0,0-1 0,0-1 0,-1 1 0,1-2-1,-1 1 1,-1-1 0,0-1 0,0 1 0,9-12-1,-7 8-75,-1-1 0,0 0 0,-1-1 0,0 0 0,-1 0 0,-1-1 0,10-26 0,-13 5-1382,-8 28-1345,-7 20-374,-37 79-4663,39-68 7062,-15 48-1,24-70 704,1-1 0,0 0-1,0 0 1,0 1-1,0-1 1,0 0-1,0 1 1,0-1-1,1 0 1,-1 0-1,0 1 1,1-1 0,-1 0-1,1 0 1,-1 0-1,1 0 1,0 1-1,-1-1 1,1 0-1,0 0 1,0 0-1,0 0 1,0-1 0,0 1-1,0 0 1,0 0-1,0-1 1,0 1-1,0 0 1,0-1-1,0 1 1,0-1-1,1 1 1,-1-1 0,0 0-1,0 1 1,1-1-1,-1 0 1,0 0-1,0 0 1,1 0-1,0 0 1,14 1 849,-1 0 1,29-3-1,-21 1 635,8 1 389,-16 1-1431,-1-1 1,1 0-1,-1-1 0,1-1 0,17-4 0,-28 5-431,1-1 0,-1 0 0,0 0 0,0 0 0,0 0 0,0-1-1,0 0 1,0 1 0,-1-2 0,1 1 0,-1 0 0,0-1 0,0 1 0,0-1 0,0 0-1,-1 0 1,1 0 0,-1 0 0,0 0 0,2-8 0,-2 6-20,-1-1 0,1 1 0,-2-1 0,1 1 0,0-1 1,-1 0-1,-1 1 0,0-9 0,1 14-44,0 0-1,0-1 1,0 1 0,0 0-1,0 0 1,-1-1 0,1 1-1,0 0 1,-1-1 0,1 1-1,-1 0 1,1 0 0,-1 0 0,0 0-1,0-1 1,1 1 0,-1 0-1,0 0 1,0 0 0,0 0-1,0 1 1,0-1 0,0 0 0,0 0-1,0 1 1,0-1 0,-1 0-1,1 1 1,0-1 0,0 1-1,-1 0 1,1-1 0,0 1 0,-1 0-1,1 0 1,0 0 0,-1 0-1,1 0 1,0 0 0,-1 0-1,1 0 1,0 0 0,0 1-1,-1-1 1,-1 1 0,2 0 13,0 0 1,0-1-1,0 1 0,0 0 1,0 0-1,1 0 0,-1-1 1,0 1-1,0 0 0,0 0 1,1 0-1,-1 0 0,1 1 1,-1-1-1,1 0 0,-1 0 1,1 0-1,0 0 0,-1 1 1,1-1-1,0 0 0,0 0 1,0 1-1,0-1 0,0 0 1,0 0-1,0 0 0,0 1 0,1 1 1,-1-1 14,1 0 1,-1 0 0,0 0-1,1 0 1,0 0 0,-1 0-1,1 0 1,0 0-1,0-1 1,0 1 0,0 0-1,0 0 1,1-1 0,-1 1-1,3 2 1,2-1 88,-1-1 0,0-1 0,1 1 0,-1-1 0,1 0 0,0 0 0,-1 0-1,1-1 1,0 0 0,-1 0 0,1-1 0,0 1 0,-1-1 0,1 0 0,-1-1 0,1 1 0,-1-1 0,10-5 0,2-1 225,0-1 0,0-1-1,-1 0 1,18-16 0,-20 14-244,0 0 0,0-1 0,-1 0 0,19-25 0,-31 37-89,-8 19-332,-20 38 232,18-42 14,2 1-1,-1 0 1,2 0 0,0 0-1,1 1 1,0 0 0,2 0-1,-4 28 1,8-44-277,1-1 0,-1 0 0,0 1 0,0-1 0,1 0 0,-1 0 0,0 0-1,0 0 1,0 0 0,0 0 0,0 0 0,0 0 0,0 0 0,-1-1 0,1 1 0,0-2 0,7-21-4101,3-5-1958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0.528"/>
    </inkml:context>
    <inkml:brush xml:id="br0">
      <inkml:brushProperty name="width" value="0.025" units="cm"/>
      <inkml:brushProperty name="height" value="0.025" units="cm"/>
    </inkml:brush>
  </inkml:definitions>
  <inkml:trace contextRef="#ctx0" brushRef="#br0">0 1 10346,'0'0'9838,"11"10"-9859,42 33-742,-38-32-856,1-1-1,-1 0 0,1-1 0,35 13 0,-30-17-1201,-13-2 8244,-15 5 970,-1 0-5474,3-3-839,0 0 1,1 1-1,0 0 1,0 0-1,1 0 1,-1 0-1,1 0 1,0 1-1,1-1 0,0 1 1,0 0-1,0-1 1,1 1-1,0 0 1,0 0-1,1 0 1,0 0-1,0 0 1,1 0-1,-1 0 1,1 0-1,1 0 1,0 0-1,0 0 0,0-1 1,7 13-1,-4-8 272,0-1-1,0 1 0,-1 0 0,0 0 0,3 21 1,-6-30-305,-1 0 1,0 0-1,0-1 1,1 1 0,-1 0-1,0 0 1,-1 0-1,1 0 1,0 0 0,0-1-1,-1 1 1,1 0-1,-1 0 1,0 0 0,1-1-1,-1 1 1,0 0 0,0-1-1,0 1 1,0-1-1,-1 1 1,1-1 0,0 0-1,0 1 1,-1-1-1,1 0 1,-1 0 0,1 0-1,-1 0 1,0 0-1,1 0 1,-1 0 0,0-1-1,1 1 1,-1-1-1,0 1 1,0-1 0,0 0-1,0 1 1,1-1-1,-1 0 1,0 0 0,0 0-1,-2-1 1,1 1-68,0-1 1,1 1 0,-1 0-1,0-1 1,1 0-1,-1 0 1,1 0 0,-1 0-1,1 0 1,-1 0-1,1-1 1,0 1 0,0-1-1,-1 0 1,1 1-1,0-1 1,0 0 0,1 0-1,-1-1 1,0 1-1,1 0 1,-1 0 0,0-3-1,-11-29-2777,11-1-3336,5 13-289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1.026"/>
    </inkml:context>
    <inkml:brush xml:id="br0">
      <inkml:brushProperty name="width" value="0.025" units="cm"/>
      <inkml:brushProperty name="height" value="0.025" units="cm"/>
    </inkml:brush>
  </inkml:definitions>
  <inkml:trace contextRef="#ctx0" brushRef="#br0">1 52 8776,'0'0'12300,"9"3"-10821,2 0-1056,1 0-1,0-1 1,-1 0 0,1-1 0,14 0 0,-23-1-345,0-1 0,1 1 0,-1 0 1,0-1-1,0 0 0,0 0 0,1 0 1,-1 0-1,0 0 0,0-1 0,-1 1 0,4-3 1,-5 3-62,1-1 0,-1 1 0,0 0 1,1-1-1,-1 0 0,0 1 0,0-1 1,0 0-1,-1 1 0,1-1 0,0 0 1,-1 0-1,1 0 0,-1 0 0,1 0 0,-1 1 1,0-1-1,0 0 0,0 0 0,0 0 1,0 0-1,-1-4 0,0 6-4,1-1 0,-1 0 1,1 1-1,-1-1 0,1 1 0,-1-1 0,0 0 0,1 1 1,-1-1-1,0 1 0,0 0 0,1-1 0,-1 1 0,0 0 0,0-1 1,0 1-1,0 0 0,1 0 0,-1 0 0,0-1 0,0 1 1,0 0-1,0 0 0,0 0 0,0 1 0,1-1 0,-1 0 1,0 0-1,0 0 0,0 1 0,0-1 0,1 0 0,-2 1 1,-29 13-8,30-12-6,0-1 0,-1 0-1,1 1 1,0-1 0,0 1 0,0-1 0,0 1 0,1-1 0,-1 1 0,0 0 0,1-1-1,-1 1 1,1 0 0,-1 0 0,1 0 0,0-1 0,0 1 0,0 0 0,0 0-1,0 0 1,0-1 0,0 1 0,1 2 0,0-3 23,0 1 0,1-1 0,-1 0-1,0 0 1,1 1 0,-1-1 0,0 0 0,1 0 0,-1 0 0,1 0-1,0-1 1,-1 1 0,1 0 0,0-1 0,-1 1 0,1-1-1,0 1 1,2-1 0,11 2 235,0-1-1,0-1 1,-1 0-1,19-3 1,12-7 30,-38 8-289,1-1 0,-1 2 0,0-1 0,1 1 0,-1 0 0,1 1 0,-1-1 0,1 2 0,-1-1 0,9 2 0,-15-1-3,0-1 0,0 1 0,-1 0 0,1 0 0,0 0-1,0-1 1,-1 1 0,1 0 0,0 0 0,-1 0 0,1 0 0,-1 0-1,1 0 1,-1 0 0,1 0 0,-1 0 0,0 1 0,0-1-1,0 0 1,1 0 0,-1 0 0,0 0 0,-1 2 0,1 34 281,-1-26-145,1-9-112,0-1 0,0 1 1,0 0-1,0-1 0,0 1 0,0-1 1,0 1-1,0-1 0,1 1 0,-1-1 1,0 1-1,1-1 0,0 1 0,-1-1 1,1 1-1,0-1 0,0 0 0,-1 0 1,1 1-1,0-1 0,0 0 0,1 0 0,-1 0 1,0 0-1,2 2 0,1-2 42,0-1-1,-1 1 1,1 0 0,0-1-1,0 0 1,0 0 0,0 0-1,0 0 1,6-2-1,8-1 40,-1-1 0,30-11 0,-34 10-212,1 1 0,0 0 0,0 1 0,1 0 0,16-1 0,-29 4 37,1 0-1,-1 0 0,1 0 1,0 0-1,-1 0 0,1 0 0,0 1 1,-1-1-1,1 1 0,-1 0 1,1 0-1,-1 0 0,1 0 0,2 2 1,3 12-1939,-5 10-3737,-3-21 156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2.004"/>
    </inkml:context>
    <inkml:brush xml:id="br0">
      <inkml:brushProperty name="width" value="0.025" units="cm"/>
      <inkml:brushProperty name="height" value="0.025" units="cm"/>
    </inkml:brush>
  </inkml:definitions>
  <inkml:trace contextRef="#ctx0" brushRef="#br0">324 51 2883,'0'0'9128,"2"-9"-6320,6-25-379,-8 34-2392,0 0-1,0 0 1,0-1-1,0 1 1,0 0 0,0-1-1,0 1 1,0 0-1,0 0 1,0-1-1,0 1 1,0 0-1,0 0 1,0-1-1,-1 1 1,1 0-1,0 0 1,0-1 0,0 1-1,0 0 1,-1 0-1,1 0 1,0-1-1,0 1 1,0 0-1,-1 0 1,1 0-1,0 0 1,0 0-1,-1-1 1,1 1-1,0 0 1,0 0 0,-1 0-1,1 0 1,0 0-1,-1 0 1,1 0-1,0 0 1,0 0-1,-1 0 1,1 0-1,0 0 1,-1 0-1,1 0 1,0 0 0,0 0-1,-1 0 1,1 1-1,0-1 1,0 0-1,-1 0 1,1 0-1,0 0 1,0 1-1,0-1 1,-1 0-1,1 0 1,0 0-1,0 1 1,-17 9 585,-16 24-103,0 1 0,3 1 0,1 2 0,-25 41 0,31-45-413,4-5-55,1 0-1,-16 36 0,28-52-40,1 1 0,0 0 0,1 0-1,0 0 1,1 0 0,1 1 0,-1 23 0,3-35-26,0 0 1,0 1-1,0-1 0,1 0 1,0 0-1,-1 0 0,1 0 1,0 0-1,1 0 0,-1 0 1,0 0-1,1 0 0,0-1 1,-1 1-1,1 0 0,0-1 1,5 5-1,-3-4-59,1 0 0,-1 0 0,1 0 0,0 0 0,0-1 0,0 1 0,0-2 0,0 1 0,10 2 0,2-1-314,1-1-1,0-1 1,-1-1-1,1 0 1,28-5-1,21-12-3469,2-11-2942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3.396"/>
    </inkml:context>
    <inkml:brush xml:id="br0">
      <inkml:brushProperty name="width" value="0.05" units="cm"/>
      <inkml:brushProperty name="height" value="0.05" units="cm"/>
    </inkml:brush>
  </inkml:definitions>
  <inkml:trace contextRef="#ctx0" brushRef="#br0">15 97 15123,'17'-5'1006,"0"-1"0,0-1 0,0 0 0,-1-1 0,0-1 1,0-1-1,22-19 0,-27 18-289,-11 11-698,0 0 0,0 0 0,0-1 1,0 1-1,0 0 0,0 0 0,0 0 0,0 0 1,0 0-1,0-1 0,0 1 0,0 0 0,0 0 1,0 0-1,0 0 0,0 0 0,0-1 0,0 1 1,0 0-1,0 0 0,0 0 0,0 0 0,0 0 1,0 0-1,0-1 0,0 1 0,-1 0 0,1 0 1,0 0-1,0 0 0,0 0 0,0 0 1,0 0-1,0 0 0,0 0 0,-1 0 0,1-1 1,0 1-1,0 0 0,0 0 0,0 0 0,0 0 1,-1 0-1,1 0 0,0 0 0,-2 0 38,0 0 0,0 1-1,0-1 1,0 0 0,1 1-1,-1-1 1,0 1-1,0 0 1,1 0 0,-1-1-1,0 1 1,1 0 0,-3 2-1,-15 11 85,1 1 0,-31 32-1,41-38-137,0 0-1,1 1 1,0 0-1,1 0 1,0 1-1,0-1 0,-6 18 1,12-27-11,-1 0 1,1 0-1,-1 0 1,1 0-1,0 0 0,-1 0 1,1 0-1,0 0 1,0 0-1,0 0 0,0 0 1,0 0-1,0 1 1,0-1-1,0 0 0,0 0 1,0 0-1,1 0 1,-1 0-1,0 0 1,1 0-1,-1 0 0,1 0 1,-1 0-1,1 0 1,-1 0-1,1 0 0,0 0 1,0 0-1,-1-1 1,1 1-1,0 0 0,0 0 1,0-1-1,0 1 1,0-1-1,0 1 1,0-1-1,0 1 0,0-1 1,0 1-1,0-1 1,0 0-1,0 0 0,0 0 1,0 1-1,1-1 1,-1 0-1,0 0 1,0-1-1,0 1 0,2 0 1,5-1-42,1 0 1,0 0 0,0-1-1,-1 0 1,13-5 0,12-8-78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2.412"/>
    </inkml:context>
    <inkml:brush xml:id="br0">
      <inkml:brushProperty name="width" value="0.025" units="cm"/>
      <inkml:brushProperty name="height" value="0.025" units="cm"/>
    </inkml:brush>
  </inkml:definitions>
  <inkml:trace contextRef="#ctx0" brushRef="#br0">239 1 15695,'0'0'1575,"-11"0"256,1 0-1768,1 0 1,0 1 0,-1 1 0,1-1-1,0 1 1,0 1 0,0 0 0,0 0-1,1 1 1,-1 0 0,1 0-1,0 1 1,0 0 0,1 1 0,-12 10-1,10-7-53,0 0-1,1 1 1,1 0-1,-1 1 0,2 0 1,-9 16-1,13-22-9,-1 1 0,1 0 0,0 0 0,0 0 0,1 0-1,-1 0 1,1 0 0,1 1 0,-1-1 0,1 0 0,0 0 0,1 1 0,-1-1 0,1 0 0,2 7-1,-1-9-9,0-1 0,0 1 0,0-1 0,1 0 0,-1 0 0,1 0 0,0 0 0,-1 0 1,1-1-1,0 1 0,1-1 0,-1 0 0,0 0 0,1 0 0,-1 0 0,1 0 0,0-1 0,5 2 0,12 3-120,1 0 0,24 2 1,-16-3-184,-14-1 169,0 0-1,-1 1 1,27 12 0,-39-16 169,-1 0 0,0 0 1,0 0-1,0 1 1,0-1-1,0 1 1,0-1-1,-1 1 0,1 0 1,0 0-1,-1-1 1,0 1-1,1 0 1,-1 1-1,1 1 1,-1-3 63,-1 1-1,0 0 1,0-1 0,0 1 0,-1-1 0,1 1 0,0-1 0,0 1 0,-1-1 0,1 1 0,-1-1 0,0 1 0,1-1 0,-1 0 0,0 1 0,0-1 0,1 0 0,-1 0 0,0 1 0,0-1 0,-1 0 0,1 0 0,0 0 0,0 0-1,0 0 1,-3 1 0,-9 7 561,0-1 0,0 0 1,-1-1-1,0 0 0,0-1 0,-16 4 0,18-6-510,0-1-1,0 0 1,0-1 0,0-1 0,0 0-1,-1-1 1,1 0 0,-14-2 0,25 2-208,1 0 0,-1 0 0,0 0 0,0 0 0,1-1 0,-1 1 0,0 0 0,0 0 0,1-1 0,-1 1 0,0 0 1,1-1-1,-1 1 0,0-1 0,1 1 0,-1-1 0,1 1 0,-1-1 0,1 1 0,-1-1 0,1 0 0,-1 1 1,1-1-1,0 0 0,-1 1 0,1-1 0,0 0 0,0 0 0,-1 1 0,1-1 0,0 0 0,0 0 0,0-1-301,0 1 0,0 0 0,0-1-1,1 1 1,-1 0 0,0 0 0,1-1-1,-1 1 1,1 0 0,0 0 0,-1 0-1,1 0 1,0 0 0,-1-1 0,1 1 0,0 1-1,0-1 1,1-1 0,15-11-6592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3.622"/>
    </inkml:context>
    <inkml:brush xml:id="br0">
      <inkml:brushProperty name="width" value="0.025" units="cm"/>
      <inkml:brushProperty name="height" value="0.025" units="cm"/>
    </inkml:brush>
  </inkml:definitions>
  <inkml:trace contextRef="#ctx0" brushRef="#br0">66 16 11819,'0'0'3358,"-7"8"-299,1-2-2721,0 0-1,1 1 1,0-1 0,0 1 0,1 1-1,-1-1 1,2 1 0,-1-1-1,1 1 1,0 0 0,1 0 0,0 0-1,0 1 1,0-1 0,1 0-1,1 1 1,-1-1 0,2 9 0,-1-15-289,1 0 1,-1 0-1,1 0 1,-1 0 0,1 0-1,0-1 1,0 1-1,0 0 1,0-1 0,0 1-1,0 0 1,1-1-1,-1 1 1,0-1 0,1 0-1,-1 1 1,1-1-1,-1 0 1,1 0-1,0 0 1,2 1 0,1 0-7,0 0 1,0-1-1,-1 0 1,1 0 0,0 0-1,0 0 1,0-1-1,8 0 1,-4-1-18,-1 1 0,0-1-1,0-1 1,1 0 0,-1 0 0,-1 0 0,1-1-1,0 0 1,-1-1 0,12-6 0,-12 2-80,-1 0 0,1 0 0,-1-1-1,-1 0 1,1 0 0,-2-1 0,7-16 0,-82 278 265,46-154 107,25-96-315,-7 21 179,0 1 0,-15 32 0,21-53-102,0 1 1,-1 0 0,0 0 0,0-1 0,0 1-1,0-1 1,-1 1 0,1-1 0,-1 0 0,0 0-1,0 0 1,0 0 0,0-1 0,-1 1-1,1-1 1,0 0 0,-1 0 0,0 0 0,0 0-1,1-1 1,-1 0 0,0 1 0,-5 0-1,8-3-68,0 1-1,0 0 0,1 0 0,-1-1 1,0 1-1,0 0 0,1-1 1,-1 1-1,0 0 0,1-1 0,-1 1 1,0-1-1,1 0 0,-1 1 0,1-1 1,-1 1-1,1-1 0,-1 0 0,1 1 1,-1-1-1,1 0 0,0 0 0,-1 1 1,1-1-1,0 0 0,0 0 0,-1 0 1,1 1-1,0-1 0,0 0 0,0 0 1,0 0-1,0-1 0,1-30 55,3 16-184,-1 0 0,2 0 1,0 1-1,1 0 0,0 0 0,1 0 0,1 1 1,0 0-1,12-14 0,8-8-233,0 2 0,37-33-1,-34 37 327,42-30-1,-61 50-8,1 2 1,0 0-1,0 0 0,0 2 0,1-1 0,28-7 0,-42 13 1,1 1-1,0 0 0,-1 0 1,1-1-1,-1 1 0,1 0 1,0 0-1,-1 0 0,1 0 1,0 0-1,0 0 0,-1 0 1,1 0-1,0 0 0,-1 0 1,1 0-1,0 0 0,-1 0 1,1 0-1,-1 1 0,1-1 1,0 0-1,-1 1 0,1-1 1,-1 0-1,1 1 1,0-1-1,-1 1 0,1-1 1,-1 1-1,0-1 0,1 1 1,-1-1-1,1 1 0,-1-1 1,1 2-1,-1 0 10,0 0 1,0 0-1,0 0 0,0 0 1,0 0-1,0 0 1,-1 0-1,1 0 0,-1 0 1,1 0-1,-3 4 0,-1 4 126,-1 0 0,0-1 0,-12 18 0,-4 4 986,22-27-332,15-18-491,-9 7-274,-1 0 0,0-1-1,0 1 1,-1-1 0,0 0 0,0-1 0,-1 0 0,0 1 0,-1-1 0,0 0 0,0-1-1,-1 1 1,0 0 0,-1-1 0,0 1 0,0-19 0,-1 28-28,5 32-22,-2-29 70,0 0-1,1 0 1,-1 0 0,1 0 0,0-1 0,0 1-1,0-1 1,0 0 0,0 0 0,1 0-1,-1-1 1,0 0 0,1 1 0,-1-2 0,1 1-1,0 0 1,-1-1 0,1 0 0,-1 0-1,1 0 1,0-1 0,4 0 0,4-1 4,-1 0 1,1 0 0,-1-2-1,0 1 1,0-1 0,22-12 0,-26 12-11,-1-2 1,0 1-1,1-1 1,8-11 0,-14 16-2,0 0 1,-1-1-1,0 1 1,1-1-1,-1 0 1,0 1-1,0-1 1,0 0-1,0 0 1,0 1-1,0-1 1,0 0-1,0 0 1,-1 0-1,1 0 1,-1 0-1,0 0 1,1 0-1,-1 0 1,0 0-1,0 0 1,-1 0-1,1-1 1,0 1-1,0 0 0,-2-3 1,1 4-8,0 0-1,0 1 1,0-1 0,0 1 0,0 0-1,1-1 1,-1 1 0,0 0 0,0-1-1,0 1 1,0 0 0,-1 0 0,1 0-1,0 0 1,0 0 0,0 0 0,0 0-1,0 0 1,0 1 0,0-1-1,0 0 1,0 1 0,0-1 0,1 0-1,-1 1 1,0-1 0,0 1 0,0-1-1,0 1 1,0 0 0,-1 1 0,-26 19-5,23-17 55,1 1 1,0-1-1,0 1 1,0-1-1,0 1 1,1 0-1,0 1 1,0-1-1,1 1 1,-1-1-1,1 1 1,0 0-1,1-1 1,-1 1-1,1 0 1,0 0-1,1 0 1,-1 11-1,2-16-39,-1 1 0,1 0 0,0-1 0,-1 1 0,1-1 0,0 1 1,0-1-1,0 0 0,0 1 0,0-1 0,0 0 0,0 1 0,1-1 0,-1 0 0,0 0 0,1 0 0,-1 0 0,1-1 0,-1 1 0,1 0 0,-1 0 1,1-1-1,-1 1 0,1-1 0,0 0 0,-1 1 0,1-1 0,2 0 0,56 3 69,-47-3-84,143-16-964,-156 16 979,1 0 1,-1 0-1,1 0 0,0 0 1,-1 1-1,1-1 1,-1 0-1,1 0 1,-1 0-1,1 1 0,-1-1 1,1 0-1,-1 1 1,1-1-1,-1 0 0,1 1 1,-1-1-1,1 0 1,-1 1-1,1-1 0,-1 1 1,0-1-1,1 1 1,-1-1-1,0 1 1,0 0-1,1-1 0,-1 1 1,0-1-1,0 1 1,0-1-1,0 2 0,1-1 6,-1 0 0,0 0-1,0 0 1,1 0 0,-1 0 0,1 0-1,-1-1 1,1 1 0,-1 0-1,1 0 1,0 0 0,-1-1-1,1 1 1,0 0 0,-1-1 0,1 1-1,0 0 1,0-1 0,0 1-1,0-1 1,0 1 0,1 0-1,11 1-27,1 0 0,-1-1 0,1-1-1,-1 0 1,1 0 0,0-2 0,-1 0 0,21-5-1,24-2-743,-47 7 507,13 1 285,-23 1-93,-1 0-1,1 0 0,-1 0 0,1 0 0,-1 0 0,1 1 0,-1-1 1,1 0-1,-1 0 0,1 1 0,-1-1 0,1 0 0,-1 1 0,1-1 1,-1 0-1,0 1 0,1-1 0,-1 0 0,0 1 0,1-1 1,-1 1-1,0-1 0,0 1 0,1-1 0,-1 1 0,0-1 0,0 1 1,0-1-1,0 1 0,0-1 0,1 1 0,-1-1 0,0 1 0,-1 0 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4.184"/>
    </inkml:context>
    <inkml:brush xml:id="br0">
      <inkml:brushProperty name="width" value="0.025" units="cm"/>
      <inkml:brushProperty name="height" value="0.025" units="cm"/>
    </inkml:brush>
  </inkml:definitions>
  <inkml:trace contextRef="#ctx0" brushRef="#br0">0 66 12556,'15'-9'757,"0"0"-1,0 2 1,1-1 0,0 2-1,0 0 1,1 1 0,0 0 0,-1 2-1,1 0 1,1 1 0,22 0-1,-39 1-745,-1 1 0,1 0-1,0 0 1,-1 0 0,1 0-1,0 0 1,-1 0 0,1 0-1,0 1 1,-1-1 0,1 0-1,0 0 1,-1 0 0,1 1-1,0-1 1,-1 0 0,1 1-1,-1-1 1,1 0 0,-1 1-1,1-1 1,-1 1 0,1-1-1,-1 1 1,1-1 0,-1 1-1,0-1 1,1 1 0,-1 0-1,0-1 1,1 1 0,-1-1-1,0 2 1,-6 24 806,1-17-500,0-1 0,0 0 0,-1 0 1,-8 8-1,-34 27 223,33-31-463,0 1-1,1 0 1,0 1 0,-13 18-1,26-31-53,1-1 1,-1 1-1,0 0 0,1-1 0,-1 1 0,0 0 0,1-1 1,-1 1-1,1 0 0,-1 0 0,1 0 0,0-1 0,-1 1 1,1 0-1,0 0 0,-1 0 0,1 0 0,0 0 0,0 0 1,0 0-1,0 0 0,0 0 0,0-1 0,0 1 0,0 0 1,0 0-1,1 0 0,-1 0 0,0 0 0,0 0 0,1 0 1,-1-1-1,1 1 0,-1 0 0,1 0 0,-1 0 0,1-1 1,-1 1-1,1 0 0,0-1 0,-1 1 0,1 0 0,0-1 1,0 1-1,-1-1 0,1 1 0,0-1 0,0 0 0,0 1 1,0-1-1,0 0 0,-1 1 0,1-1 0,2 0 0,7 1 75,0 0 0,0 0-1,0-1 1,13-1-1,-5 0 15,6 0-306,1 0 0,0-2 0,0-1-1,29-8 1,-32 6-1948,-1-2-1,33-16 0,-10 0-3788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4.574"/>
    </inkml:context>
    <inkml:brush xml:id="br0">
      <inkml:brushProperty name="width" value="0.025" units="cm"/>
      <inkml:brushProperty name="height" value="0.025" units="cm"/>
    </inkml:brush>
  </inkml:definitions>
  <inkml:trace contextRef="#ctx0" brushRef="#br0">30 0 13805,'0'0'11061,"0"12"-10148,-1 32 133,-10 72 1,-4-15-1112,13-57-3468,2-44 3420,0 0 0,0 1 0,0-1 0,0 0 0,0 0 0,0 1 0,0-1 0,0 0 0,0 1 1,0-1-1,0 0 0,0 0 0,0 1 0,0-1 0,0 0 0,0 0 0,0 1 0,0-1 0,0 0 0,0 0 1,0 1-1,1-1 0,-1 0 0,0 0 0,0 1 0,0-1 0,0 0 0,1 0 0,-1 0 0,0 0 1,0 1-1,1-1 0,-1 0 0,0 0 0,0 0 0,1 0 0,-1 0 0,0 0 0,0 1 0,1-1 0,-1 0 1,0 0-1,0 0 0,1 0 0,-1 0 0,0 0 0,0 0 0,1 0 0,-1 0 0,0-1 0,1 1 0,-1 0 1,0 0-1,0 0 0,1 0 0,-1 0 0,0 0 0,0 0 0,1-1 0,11-5-6079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5.229"/>
    </inkml:context>
    <inkml:brush xml:id="br0">
      <inkml:brushProperty name="width" value="0.025" units="cm"/>
      <inkml:brushProperty name="height" value="0.025" units="cm"/>
    </inkml:brush>
  </inkml:definitions>
  <inkml:trace contextRef="#ctx0" brushRef="#br0">222 55 11243,'0'0'2124,"0"-8"770,-1-25-919,1 32-1888,0 0-1,0 1 1,0-1-1,0 0 1,-1 1 0,1-1-1,0 0 1,-1 1 0,1-1-1,-1 1 1,1-1 0,0 1-1,-1-1 1,1 1-1,-1-1 1,0 1 0,1-1-1,-1 1 1,1 0 0,-1-1-1,1 1 1,-1 0 0,0-1-1,1 1 1,-1 0 0,0 0-1,1 0 1,-1 0-1,0 0 1,0-1 0,0 2-1,-24 0 590,21 0-478,-4 0-160,0 1 1,0 0-1,0 1 1,1 0-1,-1 0 1,1 1-1,0-1 1,0 2-1,0-1 0,-11 10 1,9-6 35,0 0 0,0 1-1,0 0 1,1 1 0,1-1 0,-10 17 0,15-22-4,0-1 0,0 1 0,0 0 0,1 0 1,-1 0-1,1 0 0,0 0 0,0 1 0,1-1 1,-1 0-1,1 0 0,0 0 0,0 1 1,1-1-1,-1 0 0,1 0 0,1 7 0,0-8-29,-1 0-1,1-1 0,-1 1 1,1-1-1,0 1 0,0-1 0,0 0 1,0 0-1,0 0 0,0 0 1,1 0-1,-1 0 0,1-1 1,-1 1-1,1-1 0,-1 0 0,1 0 1,0 0-1,0 0 0,0 0 1,0 0-1,0-1 0,0 1 1,0-1-1,3 0 0,11 1 95,0-1 0,1-1 0,-1-1 0,-1 0 0,1-1 0,0-1-1,-1 0 1,19-8 0,-28 9-63,0 0 0,0 0 0,-1 0 0,1-1-1,-1 0 1,1-1 0,-1 1 0,-1-1 0,1-1 0,-1 1-1,0-1 1,0 1 0,0-1 0,-1-1 0,0 1 0,0-1-1,0 1 1,-1-1 0,0 0 0,3-13 0,-5 18-55,-1-1 1,0 1-1,1 0 1,-1 0-1,0-1 1,0 1-1,0 0 1,-1 0-1,1 0 1,0-1-1,-1 1 1,0 0-1,1 0 0,-1 0 1,0 0-1,0 0 1,0 0-1,0 0 1,-1 0-1,1 0 1,-3-2-1,1 1-28,0 0-1,-1 1 0,0-1 0,0 1 0,0-1 1,0 1-1,0 1 0,0-1 0,0 0 0,-6 0 1,-3-1-197,1 1 0,0 1 0,-1 0-1,1 0 1,-1 1 0,1 1 0,-17 2 0,28-2 154,0-1 0,0 0-1,0 0 1,0 1 0,0-1-1,-1 0 1,1 1 0,0-1 0,0 1-1,0-1 1,1 1 0,-1 0-1,0-1 1,0 1 0,0 0-1,0 0 1,1 0 0,-1-1-1,0 1 1,1 0 0,-1 0-1,0 0 1,1 0 0,0 0 0,-1 0-1,1 0 1,-1 1 0,1-1-1,0 0 1,0 0 0,0 0-1,0 0 1,0 0 0,0 0-1,0 0 1,0 1 0,0-1-1,0 0 1,1 1 0,0 1-233,-1 0-1,1-1 1,1 1 0,-1 0 0,0-1 0,0 1-1,1-1 1,0 0 0,-1 1 0,1-1-1,0 0 1,0 0 0,0 0 0,5 3 0,22 8-3295,2-3-1912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5.588"/>
    </inkml:context>
    <inkml:brush xml:id="br0">
      <inkml:brushProperty name="width" value="0.025" units="cm"/>
      <inkml:brushProperty name="height" value="0.025" units="cm"/>
    </inkml:brush>
  </inkml:definitions>
  <inkml:trace contextRef="#ctx0" brushRef="#br0">103 0 16335,'0'0'8104,"-57"68"-6727,39-31-576,1 1-96,10-2-161,3-2-159,4-6-225,0-4-96,0-6-64,9-4-64,2-8-481,-1-2-1024,1-4-1410,5-5-1281,-3-12-3844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5.962"/>
    </inkml:context>
    <inkml:brush xml:id="br0">
      <inkml:brushProperty name="width" value="0.025" units="cm"/>
      <inkml:brushProperty name="height" value="0.025" units="cm"/>
    </inkml:brush>
  </inkml:definitions>
  <inkml:trace contextRef="#ctx0" brushRef="#br0">81 0 18546,'0'0'4906,"-8"9"-3962,7-7-904,-9 9 274,1 0-1,-15 25 1,21-31-293,1-1 0,-1 1 0,1-1 0,0 1 1,1 0-1,-1 0 0,1 0 0,0 0 0,1 0 0,-1 0 0,1 0 0,0 0 1,0 0-1,0 0 0,2 6 0,-2-10-68,1 0 1,0 1-1,0-1 1,-1 0-1,1 0 1,0 0-1,0 0 1,0 0-1,0 0 1,0-1-1,1 1 1,-1 0-1,0 0 1,0-1-1,0 1 1,1-1-1,-1 1 1,0-1-1,1 0 1,-1 1-1,0-1 1,1 0-1,-1 0 1,0 0-1,1 0 1,-1 0-1,1 0 1,-1 0-1,0-1 1,1 1-1,-1 0 1,0-1-1,1 1 1,1-2-1,46-17-2350,-21 0 1580,-24 15 1000,1 0 0,0 1 0,0 0 0,0 0 1,0 0-1,0 0 0,1 1 0,-1 0 0,8-2 0,-12 4-136,0 1-1,0-1 1,-1 1-1,1-1 1,0 1-1,-1-1 1,1 1-1,-1 0 1,1-1-1,-1 1 1,1 0 0,-1-1-1,1 1 1,-1 0-1,0 0 1,1-1-1,-1 1 1,0 0-1,0 0 1,1 0-1,-1 0 1,0-1-1,0 1 1,0 0-1,0 2 1,3 32 164,-3-25 7,2 4-27,-1 0 0,-1 0 0,0 0-1,-1 0 1,0 0 0,-1-1 0,-1 1 0,0 0 0,-1-1 0,-1 0-1,0 0 1,0 0 0,-1-1 0,-1 1 0,0-2 0,-1 1-1,0-1 1,-1 0 0,-11 11 0,19-20-142,-1 0-1,0 0 1,0-1 0,0 1 0,0-1-1,0 1 1,-1-1 0,1 0-1,0 0 1,-1 0 0,1 0 0,0 0-1,-1 0 1,1-1 0,-1 1-1,1-1 1,-1 0 0,0 0 0,1 0-1,-1 0 1,-2 0 0,2-1-36,1 0 0,0-1 0,0 1 1,-1 0-1,1-1 0,0 1 0,0-1 0,0 0 1,0 0-1,1 0 0,-1 0 0,0 0 0,1 0 1,-1 0-1,1-1 0,-2-3 0,-2-8-434,0 1-1,1-1 0,0 0 1,2 0-1,-1 0 1,1-18-1,0-86-7755,3 70 2549,-1-6-3356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6.302"/>
    </inkml:context>
    <inkml:brush xml:id="br0">
      <inkml:brushProperty name="width" value="0.025" units="cm"/>
      <inkml:brushProperty name="height" value="0.025" units="cm"/>
    </inkml:brush>
  </inkml:definitions>
  <inkml:trace contextRef="#ctx0" brushRef="#br0">1 0 9353,'0'0'15759,"64"6"-14318,-31 2-384,2-1-416,4-1-513,-5-2-128,1-3-1025,-11-1-1762,-4 0-2498,-3-9-6566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6.664"/>
    </inkml:context>
    <inkml:brush xml:id="br0">
      <inkml:brushProperty name="width" value="0.025" units="cm"/>
      <inkml:brushProperty name="height" value="0.025" units="cm"/>
    </inkml:brush>
  </inkml:definitions>
  <inkml:trace contextRef="#ctx0" brushRef="#br0">122 1 2114,'0'0'19197,"-6"14"-17884,-16 37-630,3 1 0,3 1-1,1 1 1,-8 67 0,13-50-517,3 1 0,3-1 0,6 76 1,4-110-1525,2-20-1292,6-8-4473,1-7-6655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7.381"/>
    </inkml:context>
    <inkml:brush xml:id="br0">
      <inkml:brushProperty name="width" value="0.025" units="cm"/>
      <inkml:brushProperty name="height" value="0.025" units="cm"/>
    </inkml:brush>
  </inkml:definitions>
  <inkml:trace contextRef="#ctx0" brushRef="#br0">84 66 11755,'0'0'9919,"-8"9"-9247,-1 3-536,0 1 0,1 0-1,1 0 1,0 1-1,1-1 1,0 1-1,1 1 1,1-1-1,0 1 1,1 0-1,0 0 1,1 15-1,1-22-4,0 1 1,1-1-1,0 0 0,1 1 0,0-1 0,0 0 1,5 15-1,-5-21-114,0 0 1,0 0 0,0 1 0,1-2-1,-1 1 1,1 0 0,-1 0-1,1 0 1,0-1 0,-1 1-1,1-1 1,0 1 0,0-1-1,0 0 1,1 0 0,-1 0 0,0 0-1,0 0 1,0 0 0,1-1-1,-1 1 1,0-1 0,1 0-1,-1 1 1,0-1 0,1 0 0,-1 0-1,1-1 1,-1 1 0,0 0-1,1-1 1,1 0 0,6-2 54,-1 0 0,1 0 0,-1-1 0,0-1 0,0 1 0,-1-1-1,1-1 1,-1 1 0,0-2 0,-1 1 0,0-1 0,0 0 0,8-10 0,-3 3-17,0-2-1,-1 1 1,-1-2-1,0 1 1,14-36-1,-18 35 36,-1-2-1,-1 1 0,-1 0 0,0-1 0,-2 0 1,0-19-1,-1 37-92,0 0 1,1 0-1,-1 0 0,0 0 1,0 0-1,-1 0 1,1-1-1,0 1 0,0 0 1,0 0-1,-1 0 1,1 0-1,0 0 0,-1 0 1,1 1-1,-1-1 1,1 0-1,-1 0 0,-1-1 1,2 2-5,-1 0 0,1 0 0,-1-1 1,1 1-1,-1 0 0,0 0 0,1 0 1,-1 1-1,1-1 0,-1 0 0,1 0 1,-1 0-1,1 0 0,-1 0 0,1 1 1,-1-1-1,1 0 0,-1 0 0,1 1 1,-1-1-1,1 0 0,-1 1 0,1-1 1,-1 1-1,-25 34-130,15-13 193,2 0-1,0 0 1,1 1 0,2 0-1,-7 40 1,12-55-103,0 0 0,1 0 0,0 0 1,1 0-1,0 0 0,0 0 0,0 0 0,1 0 0,3 9 0,-3-13-130,0 0 0,0 0 0,1 0 0,-1 0 1,1 0-1,0-1 0,0 1 0,0-1 0,0 0 0,1 0 0,-1 0 0,1 0 0,0 0 0,0-1 0,0 0 0,0 0 0,6 3 0,-9-5-184,1 1-1,0 0 1,0-1 0,0 1 0,-1-1 0,1 1 0,0-1 0,0 0-1,0 0 1,0 0 0,0 0 0,-1 0 0,1 0 0,0 0-1,0-1 1,0 1 0,0-1 0,-1 1 0,1-1 0,0 0 0,-1 0-1,3-1 1,6-15-6867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4.006"/>
    </inkml:context>
    <inkml:brush xml:id="br0">
      <inkml:brushProperty name="width" value="0.05" units="cm"/>
      <inkml:brushProperty name="height" value="0.05" units="cm"/>
    </inkml:brush>
  </inkml:definitions>
  <inkml:trace contextRef="#ctx0" brushRef="#br0">153 93 19676,'0'0'45,"0"0"1,0 0-1,0-1 0,0 1 0,0 0 0,1 0 0,-1 0 0,0 0 1,0 0-1,0 0 0,0-1 0,0 1 0,0 0 0,0 0 1,0 0-1,0 0 0,0 0 0,0-1 0,0 1 0,0 0 0,0 0 1,0 0-1,0 0 0,0-1 0,0 1 0,0 0 0,0 0 1,0 0-1,0 0 0,0 0 0,0-1 0,0 1 0,0 0 1,0 0-1,0 0 0,-1 0 0,1 0 0,0 0 0,0-1 0,0 1 1,0 0-1,0 0 0,0 0 0,-1 0 0,1 0 0,-9 1 746,-10 9 154,4-1-766,1 1-1,0 1 1,1 1 0,0-1 0,1 2-1,0 0 1,-10 16 0,21-29-190,0 1 1,0 0-1,1 0 1,-1 0 0,1 0-1,-1 0 1,1 0-1,-1 0 1,1 0 0,-1 0-1,1 0 1,0 0-1,-1 0 1,1 0-1,0 0 1,0 0 0,0 2-1,0-3 2,1 1 0,-1-1-1,1 0 1,-1 0-1,0 0 1,1 1 0,-1-1-1,1 0 1,-1 0 0,1 0-1,-1 0 1,1 0-1,-1 0 1,1 0 0,-1 0-1,1 0 1,-1 0 0,0 0-1,1 0 1,-1 0-1,1-1 1,-1 1 0,1 0-1,-1 0 1,1 0 0,-1-1-1,37-19-324,-32 16 296,0 1 0,1 0 0,-1 0 0,1 0 0,-1 1 0,1-1 0,0 2 0,8-3 0,-12 4 28,0-1 1,-1 1-1,1 0 1,-1 0 0,1 0-1,-1 1 1,1-1-1,-1 0 1,1 1 0,0-1-1,-1 1 1,0-1-1,1 1 1,-1 0-1,1-1 1,-1 1 0,0 0-1,1 0 1,-1 0-1,0 0 1,0 0-1,0 0 1,0 0 0,0 1-1,0-1 1,0 0-1,0 1 1,0-1 0,-1 0-1,1 1 1,0-1-1,-1 1 1,0-1-1,1 1 1,-1-1 0,0 1-1,1 0 1,-1 1-1,1 8 1,0 0-1,0 0 1,-1 0-1,-1 0 1,0 1-1,-3 16 1,2-20 82,0-1 0,0 0 1,0 1-1,-1-1 0,0 0 1,-1-1-1,1 1 0,-1 0 1,0-1-1,-10 10 1,13-14-57,-1-1 0,0 0 0,0 0 1,0 1-1,0-1 0,0 0 1,0-1-1,0 1 0,0 0 0,0-1 1,-1 1-1,1-1 0,0 0 1,0 1-1,-1-1 0,1 0 0,0-1 1,0 1-1,0 0 0,-1-1 1,1 1-1,0-1 0,0 1 0,0-1 1,0 0-1,0 0 0,0 0 1,0 0-1,0 0 0,-2-2 0,2 2-27,1 0 0,-1-1 1,1 1-1,-1 0 0,1 0 0,-1-1 0,1 1 0,0-1 0,0 1 0,0-1 0,0 0 0,0 0 0,0 1 0,0-1 0,0 0 0,1 0 0,-1 0 0,1 0 0,-1 0 0,1 1 0,0-1 0,0 0 0,-1 0 0,2 0 0,-1 0 0,0 0 1,0 0-1,1 0 0,-1 0 0,1 0 0,-1 0 0,1 0 0,0 1 0,0-1 0,1-2 0,2-1-16,0 0 0,1-1 1,0 1-1,0 1 0,0-1 1,1 1-1,-1 0 0,8-4 1,54-26-61,-35 20 65,98-59 61,-112 62 32,0-2-1,-1 0 1,-1-1-1,27-29 1,-39 38-31,-1 1 0,1-1 0,-1 0 0,-1-1 0,1 1 0,2-10 0,-4 14-34,-1 1 0,1-1-1,-1 0 1,0 1 0,0-1-1,0 0 1,1 0 0,-1 1 0,0-1-1,0 0 1,0 0 0,0 0-1,0 1 1,0-1 0,0 0-1,0 0 1,-1 1 0,1-1 0,0 0-1,0 0 1,-1 1 0,1-1-1,0 0 1,-1 1 0,1-1 0,-1 0-1,1 1 1,-1-1 0,1 0-1,-1 1 1,1-1 0,-1 1-1,0-1 1,1 1 0,-1 0 0,0-1-1,1 1 1,-1 0 0,0-1-1,0 1 1,1 0 0,-1 0-1,0-1 1,0 1 0,1 0 0,-1 0-1,0 0 1,0 0 0,0 0-1,1 0 1,-1 0 0,0 1-1,0-1 1,1 0 0,-1 0 0,0 0-1,0 1 1,-5 1 5,0 0 0,0 0 0,1 0 1,-1 1-1,1 0 0,-1 0 0,1 0 0,0 1 0,0-1 0,-7 9 1,-6 7-10,-17 20 0,34-38-3,-34 47-23,33-44-40,-1 0 1,1 0 0,0 0-1,0 1 1,0-1 0,1 1-1,0-1 1,0 1 0,-1 8-1,2-12 34,0 0 0,0 1-1,0-1 1,0 0 0,1 0 0,-1 0-1,0 0 1,1 0 0,-1 0 0,1-1-1,0 1 1,-1 0 0,1 0-1,-1 0 1,1 0 0,0-1 0,0 1-1,-1 0 1,1 0 0,0-1 0,0 1-1,0-1 1,0 1 0,0-1-1,0 1 1,0-1 0,0 0 0,0 1-1,0-1 1,0 0 0,0 0-1,0 0 1,0 0 0,0 0 0,0 0-1,0 0 1,0 0 0,2 0 0,5-1 81,-1 0 0,0 0 0,0-1 1,10-2-1,18-11-319,4-4-58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7.740"/>
    </inkml:context>
    <inkml:brush xml:id="br0">
      <inkml:brushProperty name="width" value="0.025" units="cm"/>
      <inkml:brushProperty name="height" value="0.025" units="cm"/>
    </inkml:brush>
  </inkml:definitions>
  <inkml:trace contextRef="#ctx0" brushRef="#br0">41 0 13293,'0'0'6310,"0"9"-5809,-2 41 794,-15 75-1,8-72 367,-3 84-1,12-136-1634,0 0 1,0-1-1,0 1 1,0 0-1,0 0 1,0-1-1,0 1 0,0 0 1,0-1-1,0 1 1,0 0-1,0 0 1,1-1-1,-1 1 1,0 0-1,1-1 0,-1 1 1,0 0-1,1-1 1,-1 1-1,1 0 1,-1-1-1,1 1 1,-1-1-1,1 1 0,-1-1 1,1 1-1,0-1 1,-1 0-1,1 1 1,1-1-1,-1 0 21,1 0 0,-1 0 0,1 0 0,0 0 0,-1 0 0,1-1 0,-1 1-1,1-1 1,-1 1 0,1-1 0,-1 0 0,1 0 0,1-1 0,43-36 505,-20 9-425,-1 0 0,29-45 0,-46 62-181,0-1 0,-1 0 0,0-1 0,-1 0-1,-1 0 1,0 0 0,-1-1 0,-1 1 0,3-18 0,-6 32-59,-1 0 0,1 0-1,0 0 1,0 0 0,0 0-1,0 0 1,0 0 0,-1 1 0,1-1-1,0 0 1,0 0 0,0 0 0,-1 0-1,1 0 1,0 0 0,0 0 0,0 0-1,0 0 1,-1 0 0,1 0 0,0 0-1,0 0 1,0 0 0,-1 0-1,1 0 1,0 0 0,0-1 0,0 1-1,0 0 1,-1 0 0,1 0 0,0 0-1,0 0 1,0 0 0,0 0 0,0-1-1,-1 1 1,1 0 0,0 0 0,0 0-1,0 0 1,0 0 0,0-1-1,0 1 1,0 0 0,0 0 0,0 0-1,0-1 1,0 1 0,0 0 0,-1 0-1,1 0 1,0 0 0,0-1 0,0 1-1,1 0 1,-1 0 0,0-1-1,-13 17-5326,11-13 3993,-16 19-6934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8.114"/>
    </inkml:context>
    <inkml:brush xml:id="br0">
      <inkml:brushProperty name="width" value="0.025" units="cm"/>
      <inkml:brushProperty name="height" value="0.025" units="cm"/>
    </inkml:brush>
  </inkml:definitions>
  <inkml:trace contextRef="#ctx0" brushRef="#br0">1 136 11050,'0'0'9604,"12"-2"-7757,29-12-277,42-20-1,-79 32-1541,1-1 1,-1 2-1,1-1 0,0 1 0,0-1 1,-1 1-1,1 0 0,0 1 0,0-1 0,0 1 1,0 0-1,0 1 0,0-1 0,8 2 0,-11 0-27,1-1-1,-1 0 0,0 1 1,0-1-1,1 1 0,-1 0 1,0-1-1,-1 1 0,1 0 1,0 0-1,-1 1 0,1-1 1,-1 0-1,1 0 0,-1 1 1,0-1-1,0 1 0,0-1 1,0 1-1,-1-1 0,1 1 1,-1 0-1,0-1 0,1 1 1,-1 0-1,0-1 0,-1 6 1,-1 17 45,1-18-26,1 0 0,-1 0 0,1 0 0,1 0 0,-1 0 0,3 12 1,-1-18-6,-1-1 0,0 0 0,0 1 1,0-1-1,0 0 0,0 0 1,1 0-1,-1 0 0,0 0 1,0 0-1,0 0 0,0 0 1,1-1-1,-1 1 0,0 0 1,0-1-1,0 1 0,0-1 1,0 1-1,0-1 0,0 1 1,2-2-1,3-5 17,1 0 0,-1 0 0,0-1 1,-1 1-1,0-1 0,0 0 0,0-1 0,-1 1 0,-1-1 1,1 0-1,-1 0 0,3-17 0,-1 0-81,5-48 0,-10 76 23,-1 0 1,1 0-1,0 0 0,-1 0 1,1 0-1,0 0 0,0 0 1,0 0-1,0 0 0,1 0 1,-1 0-1,1 0 0,-1 0 0,1 0 1,-1 0-1,1 0 0,0 0 1,0 0-1,0-1 0,0 1 1,0 0-1,1-1 0,-1 1 1,0-1-1,1 1 0,-1-1 0,1 0 1,0 1-1,-1-1 0,1 0 1,0 0-1,0 0 0,0 0 1,-1-1-1,1 1 0,0 0 1,0-1-1,0 1 0,0-1 1,0 0-1,0 0 0,0 0 0,1 0 1,-1 0-1,0 0 0,0 0 1,3-1-1,-4 0-362,0 1 0,1 0 0,-1-1 0,1 1 0,-1-1 0,0 0 0,0 1 0,1-1 0,-1 0 0,0 0 0,0 0 0,0 0 0,0 0 0,0 0 0,0 0 0,0 0 0,0 0 0,0-1 0,0 1 0,-1 0 0,1 0 0,0-1 0,-1 1 0,1-2 0,5-12-6482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8.455"/>
    </inkml:context>
    <inkml:brush xml:id="br0">
      <inkml:brushProperty name="width" value="0.025" units="cm"/>
      <inkml:brushProperty name="height" value="0.025" units="cm"/>
    </inkml:brush>
  </inkml:definitions>
  <inkml:trace contextRef="#ctx0" brushRef="#br0">1 0 8200,'0'0'2434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9.108"/>
    </inkml:context>
    <inkml:brush xml:id="br0">
      <inkml:brushProperty name="width" value="0.025" units="cm"/>
      <inkml:brushProperty name="height" value="0.025" units="cm"/>
    </inkml:brush>
  </inkml:definitions>
  <inkml:trace contextRef="#ctx0" brushRef="#br0">124 106 7623,'0'0'6342,"6"-8"-2995,-3 5-3048,21-31 2541,-23 32-2578,1 1-1,-1-1 1,0 0 0,-1-1 0,1 1 0,0 0 0,-1 0 0,1 0 0,-1 0 0,1-1-1,-1 1 1,0 0 0,0 0 0,0-1 0,0 1 0,-1 0 0,1 0 0,-1 0-1,-1-5 1,2 6-220,-1 0 1,0 0-1,0 0 0,0 0 0,0 0 0,0 0 0,0 0 1,0 1-1,0-1 0,0 0 0,-1 1 0,1-1 0,0 0 1,0 1-1,-1 0 0,1-1 0,0 1 0,-1 0 0,1-1 1,0 1-1,-1 0 0,1 0 0,0 0 0,-1 0 0,1 1 1,0-1-1,-1 0 0,1 0 0,0 1 0,-1-1 0,1 1 1,0-1-1,-2 2 0,-2 0-56,0 0 1,0 0-1,1 1 0,-1 0 0,0 0 1,1 0-1,-5 5 0,-2 4 20,0 0 0,1 1 0,-14 23 0,21-31 19,0 0 1,1 0-1,-1 0 1,1 0-1,0 0 1,1 0-1,-1 1 1,1-1-1,0 0 1,1 1-1,-1-1 0,1 1 1,0-1-1,1 10 1,0-14-17,0 0 0,-1 1 0,1-1 0,0 0 1,0 0-1,0 0 0,0 0 0,0 0 0,0 0 0,0 0 0,1 0 1,-1 0-1,0-1 0,0 1 0,1 0 0,-1-1 0,0 1 0,1-1 0,-1 0 1,0 1-1,1-1 0,-1 0 0,1 0 0,-1 0 0,1 0 0,-1 0 1,3 0-1,42-7 167,-38 2-162,1 1-1,-1-1 1,0 0-1,0-1 1,0 0-1,-1 0 1,1-1 0,-2 0-1,1 0 1,9-14-1,-7 8 7,0-1-1,-1 0 1,0 0 0,-1-1 0,8-24-1,-16 37-163,-6 8 70,-5 12 20,1 1 32,-21 45 99,30-60-57,1-1-1,0 1 1,0 0-1,0 0 1,0 0-1,0 0 0,1 0 1,0 0-1,0-1 1,0 1-1,0 0 1,0 0-1,1 0 1,2 7-1,-2-10-12,-1 0 0,1 0 0,0 0 0,0-1 1,0 1-1,0 0 0,0-1 0,0 1 0,0 0 0,0-1 0,0 1 0,0-1 1,0 0-1,0 1 0,0-1 0,0 0 0,0 0 0,1 0 0,-1 1 0,0-1 0,0 0 1,0-1-1,0 1 0,0 0 0,1 0 0,0-1 0,32-10 169,-20 2-179,-2-2-1,1 0 1,-2 0-1,1-1 1,-2 0-1,1-1 0,-2-1 1,14-23-1,-27 45-18,1 0-1,0 0 0,0 0 0,1 1 0,0-1 0,1 0 1,0 1-1,0-1 0,1 1 0,0 10 0,1-18 34,0 0-1,0-1 0,0 1 0,0 0 1,0-1-1,0 1 0,0 0 0,0-1 0,0 1 1,1-1-1,-1 0 0,0 1 0,0-1 0,0 0 1,1 0-1,-1 0 0,0 1 0,0-1 1,0-1-1,1 1 0,-1 0 0,0 0 0,3-1 1,30-5 117,22-20-100,-47 21-33,-1 1-1,1-1 1,0 1-1,1 1 1,-1 0-1,1 0 1,-1 0-1,14 0 1,-22 27-129,-12 5 334,9-27-103,1 1 1,-1 0-1,1-1 1,0 1-1,0 0 1,0 0-1,0 0 1,0 0-1,0 5 1,16-10-1968,-5-4-2175,-6-16-6002,-4 6 1655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9.500"/>
    </inkml:context>
    <inkml:brush xml:id="br0">
      <inkml:brushProperty name="width" value="0.025" units="cm"/>
      <inkml:brushProperty name="height" value="0.025" units="cm"/>
    </inkml:brush>
  </inkml:definitions>
  <inkml:trace contextRef="#ctx0" brushRef="#br0">15 59 10570,'0'0'6951,"-9"-53"-3748,6 48-865,1 4-96,2 10-2274,0 4-513,0 1-1440,5 3-1603,3-3-3651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9.858"/>
    </inkml:context>
    <inkml:brush xml:id="br0">
      <inkml:brushProperty name="width" value="0.025" units="cm"/>
      <inkml:brushProperty name="height" value="0.025" units="cm"/>
    </inkml:brush>
  </inkml:definitions>
  <inkml:trace contextRef="#ctx0" brushRef="#br0">0 97 11819,'0'0'13565,"11"3"-12967,-2-1-561,1 0 1,0-1-1,-1 0 0,1 0 1,0-1-1,0 0 0,0-1 1,-1 0-1,1-1 1,0 0-1,-1 0 0,0-1 1,1 0-1,-1-1 0,13-7 1,-18 9-35,38-27 438,-40 27-412,1 0 1,-1 0-1,0 0 1,0 0-1,0 0 1,0 0-1,-1-1 1,1 1-1,0-1 1,-1 1-1,0-1 1,0 0-1,0 0 1,1-3-1,-2 6-32,0-1 0,-1 0 0,1 1 0,0-1 0,-1 1 0,1 0 0,-1-1 0,1 1 0,-1-1 0,1 1 0,-1 0 0,1-1 0,-1 1 0,1 0 0,-1-1 0,0 1 0,1 0 0,-1 0 0,1 0 0,-1 0 0,0-1 0,1 1 0,-1 0 0,1 0 0,-1 0 0,0 0 0,1 0 0,-1 1 0,0-1 0,1 0 0,-1 0 0,0 0 0,-25 5-69,17-1 88,1 0-1,0 1 1,1 0 0,-1 0-1,1 1 1,0 0 0,0 0-1,1 1 1,-10 12 0,13-16 17,1 0 0,-1 0 0,1 0 0,-1 1 0,1-1 0,0 1 0,1 0 0,-1 0 0,1 0 0,-1-1 1,1 1-1,0 0 0,1 0 0,-1 1 0,1-1 0,-1 0 0,1 0 0,1 0 0,-1 0 0,0 0 0,1 0 0,0 0 0,3 8 0,-2-9-63,0-1 0,0 1-1,0-1 1,0 1 0,1-1-1,-1 0 1,1 0 0,0 0-1,-1-1 1,1 1 0,0 0-1,0-1 1,0 0 0,0 0-1,5 1 1,50 8-4310,-24-9-1271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0.235"/>
    </inkml:context>
    <inkml:brush xml:id="br0">
      <inkml:brushProperty name="width" value="0.025" units="cm"/>
      <inkml:brushProperty name="height" value="0.025" units="cm"/>
    </inkml:brush>
  </inkml:definitions>
  <inkml:trace contextRef="#ctx0" brushRef="#br0">27 78 11403,'0'0'2493,"0"-8"-310,0 5-2030,0 0 0,0 0 0,0 1 0,1-1 0,-1 0 0,1 0 0,-1 1 0,1-1 1,0 0-1,0 1 0,0-1 0,1 1 0,-1-1 0,1 1 0,-1-1 0,1 1 0,0 0 0,-1 0 0,1 0 0,0 0 0,1 0 0,-1 1 0,0-1 0,0 0 0,1 1 0,-1 0 0,1 0 0,-1-1 0,1 1 0,0 1 0,-1-1 0,1 0 0,0 1 0,0-1 0,-1 1 0,1 0 0,0 0 1,4 0-1,-2 0-101,-1 0 0,1 0 0,0 0 1,-1 0-1,1 0 0,-1 1 1,1 0-1,-1 0 0,1 1 0,-1-1 1,1 1-1,-1 0 0,7 4 1,-10-5-47,1 1 1,-1-1-1,1 1 0,-1 0 1,0 0-1,1 0 1,-1 0-1,0 0 1,0 0-1,-1 0 1,1 0-1,0 0 1,-1 0-1,1 1 1,-1-1-1,0 0 1,1 0-1,-1 1 1,0-1-1,0 0 1,-1 0-1,1 0 1,0 1-1,-1-1 1,1 0-1,-1 0 1,0 0-1,0 0 1,0 0-1,0 0 1,-2 3-1,-2 4 72,-1 0 1,-1 0-1,1-1 0,-2 0 1,1 0-1,-1-1 1,0 0-1,0 0 0,-13 7 1,12-8 0,0 1 1,0 0 0,0 0-1,1 0 1,1 1 0,-1 0-1,1 1 1,0-1 0,-6 13-1,12-19-64,0-1-1,0 1 1,1-1 0,-1 1-1,1 0 1,-1-1-1,1 1 1,0 0-1,-1-1 1,1 1 0,0 0-1,0 0 1,0-1-1,0 1 1,0 0-1,1-1 1,-1 1 0,1 0-1,-1-1 1,1 1-1,-1 0 1,3 2-1,-2-2-12,1 0 0,0 0 0,0 0 0,0 0 0,0-1 0,1 1 0,-1-1 0,0 1 0,1-1 0,-1 0 0,1 0 0,-1 0 0,4 0 0,10 3-504,-1-1 0,1-1 0,31 0 0,-41-2 145,84-2-6727,-47-7 764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0.627"/>
    </inkml:context>
    <inkml:brush xml:id="br0">
      <inkml:brushProperty name="width" value="0.025" units="cm"/>
      <inkml:brushProperty name="height" value="0.025" units="cm"/>
    </inkml:brush>
  </inkml:definitions>
  <inkml:trace contextRef="#ctx0" brushRef="#br0">195 75 11627,'0'-9'2402,"0"5"-1929,0-1 1,-1 1-1,1-1 0,-1 1 0,0 0 0,0-1 1,0 1-1,-3-7 0,3 9-370,0 1 0,0 0 0,0-1 0,0 1 0,0 0 0,0 0 0,-1 0 0,1 0 0,0 0 0,-1 0 0,1 0 0,0 0 0,-1 1 0,1-1 0,-1 0 0,1 1 0,-1-1 0,0 1 0,1 0 0,-1-1 0,1 1 0,-1 0 0,0 0 0,1 0 0,-1 0 0,0 0 0,1 1 0,-1-1 0,1 0 0,-1 1 0,1-1 0,-1 1 0,1-1 0,-3 3 0,-3 0-60,1 0 0,-1 1 0,1 0 1,0 1-1,1-1 0,-1 1 0,1 0 1,0 1-1,0-1 0,0 1 0,1 0 1,-6 10-1,0 1 118,1 0 0,1 0 0,-10 32 0,15-42 11,1 0 0,0 0-1,0 1 1,1-1 0,0 1 0,1-1 0,-1 1-1,1 0 1,1-1 0,2 15 0,-2-19-103,0 0 1,0 0 0,1 0 0,-1-1-1,1 1 1,0 0 0,0-1 0,0 0 0,0 1-1,0-1 1,1 0 0,-1 0 0,0 0 0,1 0-1,0-1 1,-1 1 0,1-1 0,0 1-1,0-1 1,0 0 0,0 0 0,0 0 0,0-1-1,0 1 1,0-1 0,0 1 0,0-1-1,5-1 1,2 1 40,0 0 0,-1-1 0,1-1 0,-1 0 1,1 0-1,-1 0 0,0-1 0,0-1 0,0 0 0,0 0 0,-1 0 0,1-1 0,-1-1 0,0 1 0,-1-1 0,1-1 0,-1 1 0,7-10 1,-8 9-99,0 1 1,-1-2 0,0 1 0,0 0-1,-1-1 1,1 0 0,-2 0 0,1 0 0,-1-1-1,-1 1 1,1-1 0,-1 0 0,-1 1-1,0-1 1,0 0 0,-1 0 0,0 0-1,0 0 1,-1 0 0,-2-10 0,2 16-128,0 1-1,0-1 1,0 0 0,-1 0 0,0 0 0,1 1-1,-1-1 1,0 0 0,0 1 0,0 0 0,0-1-1,-1 1 1,1 0 0,-1 0 0,1 1 0,-1-1-1,0 0 1,1 1 0,-1 0 0,0-1-1,0 1 1,-5-1 0,5 1-212,0 0 0,0 1 0,-1-1 0,1 1 0,0 0 0,0 0 0,-1 0 0,1 0 0,0 1 0,0-1 0,0 1 0,-1 0 0,1 0 0,0 0 0,0 0 0,0 0 0,0 1 0,0-1 0,1 1 0,-1 0 0,-4 3 0,-9 12-3389,1 1-1366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2.155"/>
    </inkml:context>
    <inkml:brush xml:id="br0">
      <inkml:brushProperty name="width" value="0.025" units="cm"/>
      <inkml:brushProperty name="height" value="0.025" units="cm"/>
    </inkml:brush>
  </inkml:definitions>
  <inkml:trace contextRef="#ctx0" brushRef="#br0">18 70 6374,'3'-4'955,"0"-1"-1,0 1 1,1 0 0,-1 0 0,1 1-1,0-1 1,0 1 0,5-4 0,-2 3-58,-1 1 1,1-1-1,0 1 1,15-4 0,-9 4-311,-1 0 0,1 1 0,0 1 0,0 0 0,0 1 0,15 1 0,-27-1-552,1 0 0,-1 0 1,1 0-1,0 0 0,-1 0 1,1 1-1,-1-1 1,1 0-1,-1 1 0,1-1 1,-1 1-1,0 0 0,1-1 1,-1 1-1,0 0 0,1 0 1,-1 0-1,0 0 1,0 0-1,0 0 0,0 0 1,0 0-1,0 0 0,0 0 1,0 1-1,0-1 0,0 0 1,-1 1-1,1-1 1,0 1-1,-1-1 0,0 0 1,1 1-1,-1 0 0,0-1 1,0 1-1,1-1 0,-1 1 1,0-1-1,-1 1 1,1-1-1,0 1 0,0-1 1,-1 1-1,1-1 0,-1 1 1,1-1-1,-1 1 0,-1 1 1,-1 5 156,-1-1 0,0 0 0,0 1 0,0-1 0,-1 0 0,0-1 0,-9 9 0,-11 6 275,-47 31 0,-12 9-13,83-60-440,0 0-1,-1 0 0,1 0 1,0 0-1,0 0 1,0 0-1,0 0 1,0 0-1,0 0 1,0 1-1,0-1 0,0 0 1,1 1-1,-1-1 1,0 1-1,1-1 1,-1 1-1,1-1 1,0 1-1,-1-1 0,1 3 1,1-3-3,-1 0-1,1 0 1,-1 0 0,1 0 0,0 0-1,0 0 1,0 0 0,-1 0-1,1 0 1,0-1 0,0 1 0,0 0-1,0-1 1,0 1 0,0-1 0,0 1-1,1-1 1,-1 1 0,0-1-1,0 0 1,2 1 0,11 1-59,0 0 0,0-1 0,21 0 0,-28-1-68,7 0-418,4 0-914,1 0 0,35-6 0,-48 5 5,0-1-1,0 0 1,-1 0-1,1 0 1,-1-1-1,1 0 1,9-6-1,4-7-7951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2.498"/>
    </inkml:context>
    <inkml:brush xml:id="br0">
      <inkml:brushProperty name="width" value="0.025" units="cm"/>
      <inkml:brushProperty name="height" value="0.025" units="cm"/>
    </inkml:brush>
  </inkml:definitions>
  <inkml:trace contextRef="#ctx0" brushRef="#br0">50 24 13261,'0'0'5349,"8"-4"-3182,-1 1-1792,-1 0-1,1 0 1,0 1 0,0-1 0,1 1-1,8-1 1,-14 3-326,-1 0 0,1 0 0,0 0 0,-1 0 0,1 0 0,-1 0 0,1 1 0,0-1 0,-1 0 0,1 1 0,-1-1 0,1 1 0,-1 0 0,1-1 0,-1 1 0,0 0 0,1 0 0,-1 0 0,0 0 0,0 0 0,0 0 0,1 0 0,-1 0 0,0 1 0,0-1 0,-1 0 0,1 1 0,0-1 0,0 1 0,-1-1 0,1 1 0,-1-1 0,1 1 0,-1-1 0,0 1 0,1-1 0,-1 1 0,0-1 0,0 1 0,0 0 0,0-1 0,-1 4 0,0 0 61,1 0-1,-1 0 1,0 0 0,-1 0-1,1 0 1,-1-1 0,0 1 0,0 0-1,-1-1 1,1 0 0,-1 1-1,-5 5 1,-48 51 1102,25-29-845,30-31-358,-3 3 10,0-1-1,1 1 1,0-1-1,-1 1 1,1 0-1,1 1 1,-1-1-1,1 0 1,-1 1-1,1-1 1,1 1-1,-1 0 1,0 0-1,1-1 0,0 1 1,1 0-1,-1 7 1,1-11-13,1 0-1,-1 0 1,1 0 0,0-1-1,-1 1 1,1 0 0,0-1 0,-1 1-1,1 0 1,0-1 0,0 1-1,0-1 1,0 1 0,0-1 0,0 0-1,0 1 1,0-1 0,0 0-1,0 1 1,0-1 0,0 0-1,0 0 1,0 0 0,0 0 0,1 0-1,35-1-230,-28 1-40,17 0-774,61-2-4521,-30-9-2521,-27 1 431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4.549"/>
    </inkml:context>
    <inkml:brush xml:id="br0">
      <inkml:brushProperty name="width" value="0.05" units="cm"/>
      <inkml:brushProperty name="height" value="0.05" units="cm"/>
    </inkml:brush>
  </inkml:definitions>
  <inkml:trace contextRef="#ctx0" brushRef="#br0">180 0 17148,'1'1'-1,"0"-1"1,0 0 0,1 1 0,-1-1-1,0 1 1,0-1 0,0 1 0,0 0 0,0-1-1,0 1 1,0 0 0,0 0 0,0 0-1,0-1 1,0 1 0,-1 0 0,1 0-1,0 0 1,-1 0 0,1 1 0,0 1-1,0-1 77,-1 0 0,1 1 0,-1-1 0,0 1 0,0-1 0,0 0 0,0 1 0,0-1 0,0 1 0,-2 3 0,1-1 155,-1 1-1,1-1 0,-1 0 1,-1 0-1,1 0 0,-1-1 1,0 1-1,0 0 0,-6 6 1,2-5 166,-1 0 0,0 0 0,0-1 0,0 0 0,-1-1 1,-16 7-1,21-9-347,-1 0 1,0 0-1,0-1 1,0 0-1,-1 0 1,1 0-1,0-1 1,0 1-1,0-1 1,-1-1 0,1 1-1,0-1 1,-10-2-1,14 3-76,-1-1 0,1 0 0,0 1 0,0-1 0,0 0-1,0 0 1,1 1 0,-1-1 0,0 0 0,0 0 0,0 0 0,1 0 0,-1 0 0,0 0 0,1 0-1,-1 0 1,1-1 0,-1 1 0,1 0 0,0 0 0,-1 0 0,1-1 0,0 1 0,0-2 0,0-1-6,0-1 0,0 1 0,0-1 0,1 1 0,2-9 0,11-27-272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2.873"/>
    </inkml:context>
    <inkml:brush xml:id="br0">
      <inkml:brushProperty name="width" value="0.025" units="cm"/>
      <inkml:brushProperty name="height" value="0.025" units="cm"/>
    </inkml:brush>
  </inkml:definitions>
  <inkml:trace contextRef="#ctx0" brushRef="#br0">325 1 12204,'0'0'6294,"5"10"-4618,4 10-970,-1 0 1,-1 0 0,-1 0-1,0 1 1,-2 0 0,-1 0-1,2 33 1,-6-33-403,0 0-1,-1-1 0,-2 1 1,0-1-1,-1 0 1,-1 0-1,0-1 1,-2 1-1,0-2 0,-16 26 1,7-17-367,-1-1 0,-2-1 1,-1-1-1,0 0 0,-2-2 1,-29 23-1,-1-7-3302,14-17-3269,-6-5-9146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7.034"/>
    </inkml:context>
    <inkml:brush xml:id="br0">
      <inkml:brushProperty name="width" value="0.025" units="cm"/>
      <inkml:brushProperty name="height" value="0.025" units="cm"/>
    </inkml:brush>
  </inkml:definitions>
  <inkml:trace contextRef="#ctx0" brushRef="#br0">45 77 9705,'0'0'10912,"-1"14"-10554,-14 84 388,3-32 888,-4 99 0,16-163-1601,0-1-1,0 1 1,0 0-1,0-1 1,0 1-1,0 0 1,0-1-1,1 1 1,-1-1-1,1 1 1,-1 0 0,1-1-1,-1 1 1,1-1-1,0 0 1,0 1-1,0-1 1,0 1-1,0-1 1,0 0-1,0 0 1,0 0 0,0 0-1,3 2 1,-1-2-4,-1 0 0,0-1 0,1 0 0,-1 1 0,0-1 0,1 0 0,-1 0 0,0 0 0,1 0 0,-1-1 0,0 1 0,1-1 0,-1 1 0,0-1 0,3-1 0,8-3 24,-1-1 0,0-1 0,0 0 0,19-15 0,-8-1-11,11-6 23,-32 79-428,-4-16 409,0 29-82,2-62-28,0 0 0,1 0 1,-1 0-1,1 0 0,-1 0 0,1 0 0,-1 0 0,1 0 1,0 0-1,-1 0 0,1 0 0,0 0 0,0 0 0,0 0 0,0 0 1,0-1-1,0 1 0,0 0 0,0-1 0,0 1 0,0-1 0,0 1 1,0-1-1,0 0 0,0 1 0,1-1 0,-1 0 0,0 0 0,0 0 1,0 0-1,1 0 0,-1 0 0,0 0 0,0 0 0,0 0 0,1-1 1,0 0-1,3 1-365,0-1 1,0 0-1,0-1 1,0 1-1,0-1 1,-1 0-1,1-1 0,4-2 1,-2 0-749,1-1-1,-1-1 1,-1 0 0,1 1-1,-1-2 1,8-12 0,10-29-1308,-12 5 3599,-8-1 3875,-5 50-4614,-1 0 0,0 0 1,1 0-1,-1 0 0,-1-1 0,1 1 1,-4 5-1,-4 7-73,6-8 55,1 0-1,0 0 1,1 0-1,-1 0 1,2 1-1,-1-1 1,2 0-1,-1 19 1,2-27-329,-1 0 0,1 0 0,-1 1 0,1-1 0,0 0 0,-1 0 0,1 0 0,0 0 0,0 0 0,0-1 0,0 1 0,0 0 0,0 0 0,0 0 0,0-1 0,0 1 0,0-1 0,0 1 0,0-1 0,0 1 0,1-1 0,-1 0 0,0 1 0,0-1 0,0 0 0,1 0 0,-1 0 0,0 0 0,0 0 0,1 0 0,-1 0 0,0 0 0,0-1 0,1 1 0,-1 0 0,1-1 0,4 0 53,-1 0-1,0 0 1,1-1 0,-1 1-1,0-1 1,0 0 0,7-4-1,-6 1-86,-1 0 0,1-1 0,-1 0 0,0 0 0,-1 0 0,1 0 0,-1-1 0,0 0 0,-1 0 0,0 0 0,0 0 0,0 0 0,-1-1 0,2-8 0,-5 20 2,0 0 1,1-1 0,-1 1 0,1 0 0,0 0-1,0-1 1,0 1 0,0 0 0,2 6 0,-1-9 9,0 0 1,0 1 0,0-1 0,0 0 0,0 0 0,0 0 0,0 0 0,1-1-1,-1 1 1,0 0 0,1 0 0,-1-1 0,0 1 0,1-1 0,-1 1-1,1-1 1,-1 1 0,1-1 0,-1 0 0,1 0 0,-1 0 0,1 0-1,-1 0 1,1 0 0,-1 0 0,1 0 0,1-1 0,5 0-2,-1-1 0,1 0 0,0 0 0,-1-1 0,0 0 0,1 0 0,-1-1 0,0 0 1,-1 0-1,1 0 0,-1-1 0,1 0 0,-2 0 0,1-1 0,0 0 0,-1 0 0,0 0 0,4-8 0,3-3-48,-1-1-1,-1 0 0,0-1 1,-2 0-1,12-36 0,-12 23 108,-1 0 0,-2 0 0,-1 0 0,0-33 1,-34 132 132,20-38-46,1 0-1,1 0 1,2 1 0,1 0-1,1 1 1,2-1 0,0 0-1,5 41 1,-2-63-129,1-1 1,1 0-1,-1 1 1,1-1-1,7 13 1,-9-18-120,0 1 1,0-1-1,0 0 1,1 0 0,-1 0-1,1 0 1,-1 0-1,1 0 1,0 0 0,0-1-1,0 1 1,0-1-1,0 1 1,0-1 0,0 0-1,1 1 1,-1-1-1,0 0 1,1-1 0,3 2-1,-6-4-279,0 0-1,0-1 0,0 1 1,0 0-1,0 0 1,-1 0-1,1-1 0,-1 1 1,0 0-1,-1-3 1,-33-54-3820,-9 2 3360,-11-16 2563,46 60-904,6 10-437,1 0 0,0 0 0,0 0 0,0 0 0,0 0 0,1 0 0,-1-1 0,1 1 0,0 0 0,0-1-1,0 0 1,0-4 0,4 7-187,0 0 1,0 1-1,1-1 0,-1 1 0,1 0 0,-1 0 0,0 0 0,1 1 0,3 0 1,70 20-7,-22-4-1644,3-9-4413,-18-7-3174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7.646"/>
    </inkml:context>
    <inkml:brush xml:id="br0">
      <inkml:brushProperty name="width" value="0.025" units="cm"/>
      <inkml:brushProperty name="height" value="0.025" units="cm"/>
    </inkml:brush>
  </inkml:definitions>
  <inkml:trace contextRef="#ctx0" brushRef="#br0">1 229 10794,'0'1'323,"0"0"0,0 0-1,0 0 1,0 0 0,0-1 0,1 1-1,-1 0 1,0 0 0,1 0 0,-1 0-1,1 0 1,-1-1 0,1 1-1,-1 0 1,1 0 0,-1-1 0,1 1-1,0 0 1,-1-1 0,1 1 0,0-1-1,0 1 1,-1-1 0,1 1 0,0-1-1,1 1 1,31 4 2985,-21-5-2773,0-1 0,0 0 1,22-6-1,-16 1-426,-1-1 0,1-1 0,-1 0 0,-1-1 0,1-1 0,-2-1 0,1 0 0,-1-1 0,-1 0 0,0-1 0,20-25 0,-32 35-97,0-1 1,0 1-1,0-1 1,0 0-1,0 1 0,-1-1 1,1 0-1,-1 0 1,0 0-1,0 0 1,-1 0-1,1 0 0,-1 0 1,0-4-1,0 6-8,-1 0 0,1 0-1,-1 0 1,1 0 0,-1 0-1,0 1 1,0-1 0,0 0-1,0 1 1,0-1 0,0 1 0,0-1-1,0 1 1,-1-1 0,1 1-1,-1 0 1,1 0 0,-1-1-1,1 1 1,-1 0 0,0 0-1,1 1 1,-1-1 0,0 0-1,0 1 1,1-1 0,-1 1-1,0-1 1,0 1 0,0 0-1,-2 0 1,-4-1-17,0 1 0,0 1 1,1-1-1,-1 1 0,1 0 0,-1 1 0,1 0 1,-1 0-1,1 1 0,0 0 0,0 0 0,0 1 0,0-1 1,1 1-1,-1 1 0,1 0 0,0-1 0,-9 11 1,3-2 4,1 0 0,0 0 1,1 1-1,0 1 1,1 0-1,1 0 0,-9 22 1,14-29 8,1-1-1,-1 1 1,1 0 0,1 0 0,0 0-1,-1 10 1,2-16-8,0 0 0,0 0 0,0 0 0,0 0 0,0 0-1,0 0 1,1 0 0,-1 0 0,1 0 0,-1-1 0,1 1 0,0 0 0,0 0 0,0-1-1,0 1 1,0 0 0,0-1 0,0 1 0,1-1 0,-1 0 0,0 1 0,1-1-1,-1 0 1,1 0 0,0 0 0,-1 0 0,1 0 0,0 0 0,3 1 0,6 1-274,-1-1 1,1-1-1,0 0 1,-1 0-1,1-1 1,0 0-1,0-1 1,0-1-1,-1 1 1,13-5-1,-6 1-972,1-1-1,-1-1 0,0 0 1,-1-1-1,20-13 0,13-15-4682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7.987"/>
    </inkml:context>
    <inkml:brush xml:id="br0">
      <inkml:brushProperty name="width" value="0.025" units="cm"/>
      <inkml:brushProperty name="height" value="0.025" units="cm"/>
    </inkml:brush>
  </inkml:definitions>
  <inkml:trace contextRef="#ctx0" brushRef="#br0">153 1 4292,'0'0'12417,"-11"1"-11098,4 0-1139,0 0 0,-1 1 0,1 0 0,0 0 0,0 1 0,1 0 0,-1 0 1,1 1-1,-1-1 0,1 2 0,0-1 0,1 0 0,-1 1 0,1 0 0,0 1 0,0-1 0,0 1 1,-7 12-1,10-16-124,0 1 1,0-1 0,1 1 0,-1-1 0,1 1 0,-1 0-1,1 0 1,0-1 0,0 1 0,0 0 0,1 0-1,-1 0 1,1 0 0,-1 0 0,1 1 0,0 2-1,1-4-48,0 0-1,0 0 1,0 0-1,0-1 1,0 1-1,1-1 0,-1 1 1,0-1-1,1 1 1,-1-1-1,1 0 0,0 1 1,-1-1-1,1 0 1,0 0-1,0 0 0,0-1 1,0 1-1,-1 0 1,1-1-1,0 1 0,0-1 1,0 0-1,0 1 1,3-1-1,48 8-79,-32-6-251,0 1 1,0 1-1,-1 1 1,0 0-1,36 16 1,-55-21 377,0 1 0,0-1-1,0 0 1,0 1 0,0-1 0,0 1 0,0 0 0,0-1-1,0 1 1,0 0 0,-1-1 0,1 1 0,0 0 0,0 0-1,-1 0 1,1 0 0,0-1 0,-1 1 0,1 0 0,-1 0-1,1 0 1,-1 0 0,0 1 0,1-1 0,-1 0 0,0 0 0,0 0-1,0 0 1,0 2 0,0-2 95,-1 1 0,0 0-1,0 0 1,0-1 0,-1 1 0,1-1-1,0 1 1,-1-1 0,1 1 0,0-1-1,-1 0 1,0 0 0,1 0 0,-4 2-1,-9 4 495,0 0 0,-29 8 0,43-15-675,-19 6-326,-50 14 981,65-19-1561,-1 0 0,1-1 0,-1 1 0,0-1 1,1 0-1,-1-1 0,-5 0 0,1-3-8811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8.520"/>
    </inkml:context>
    <inkml:brush xml:id="br0">
      <inkml:brushProperty name="width" value="0.025" units="cm"/>
      <inkml:brushProperty name="height" value="0.025" units="cm"/>
    </inkml:brush>
  </inkml:definitions>
  <inkml:trace contextRef="#ctx0" brushRef="#br0">130 46 13325,'0'0'2012,"-8"-8"172,5 5-2007,0-1 110,-2 0 1,1 0-1,0 1 1,-1-1-1,1 1 0,-7-3 1,10 5-237,-1 1 1,1-1 0,0 0-1,-1 1 1,1 0-1,-1-1 1,1 1 0,0 0-1,-1 0 1,1 0-1,-1 0 1,1 0 0,-1 0-1,1 0 1,-1 0-1,1 1 1,-1-1-1,1 0 1,0 1 0,-1-1-1,1 1 1,0 0-1,-1-1 1,1 1 0,0 0-1,0 0 1,0 0-1,0 0 1,0 0 0,0 0-1,0 0 1,0 0-1,0 0 1,0 1-1,-1 1 1,-4 8 246,1 0 1,0 0-1,-8 23 0,12-29-224,0-1 0,-1 1 0,1-1-1,1 1 1,-1-1 0,1 1 0,0 0-1,0-1 1,0 1 0,0-1 0,1 1 0,0 0-1,2 7 1,-1-10-51,-1-1 1,1 1-1,0 0 0,-1-1 1,1 1-1,0-1 0,0 0 0,0 1 1,0-1-1,0 0 0,0 0 0,0-1 1,0 1-1,0 0 0,0-1 1,1 1-1,-1-1 0,0 1 0,0-1 1,1 0-1,-1 0 0,0 0 0,1-1 1,1 1-1,5-1 63,-1 0 1,1-1-1,-1 0 0,1 0 1,10-5-1,-2-3-34,0 0 0,-1-1 0,0 0 0,-1-2 0,0 0-1,-1 0 1,0-1 0,-2-1 0,1 0 0,12-23 0,-23 36-41,-9 26-294,-2 1 279,1 0 1,1 1-1,2 0 1,1 0-1,-2 30 0,6-55-23,-1 1 0,1-1 0,0 1 0,0-1 0,0 1 0,0-1 0,0 1-1,0-1 1,0 1 0,0-1 0,1 1 0,-1-1 0,0 1 0,1-1 0,0 1-1,-1-1 1,1 0 0,0 1 0,-1-1 0,1 0 0,0 0 0,0 1 0,0-1-1,0 0 1,0 0 0,1 0 0,-1 0 0,0 0 0,0 0 0,1-1 0,-1 1-1,0 0 1,1-1 0,-1 1 0,1-1 0,-1 1 0,1-1 0,-1 0 0,1 1-1,-1-1 1,1 0 0,-1 0 0,1 0 0,-1 0 0,3-1 0,1 0-217,0 0 1,0-1 0,0 0 0,0 0 0,0 0-1,0 0 1,-1-1 0,1 0 0,-1 0 0,0 0-1,0 0 1,5-5 0,2-5-1738,-1 0-1,0 0 1,-1-1-1,-1 0 1,14-30-1,-4-3-5192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8.908"/>
    </inkml:context>
    <inkml:brush xml:id="br0">
      <inkml:brushProperty name="width" value="0.025" units="cm"/>
      <inkml:brushProperty name="height" value="0.025" units="cm"/>
    </inkml:brush>
  </inkml:definitions>
  <inkml:trace contextRef="#ctx0" brushRef="#br0">134 0 10282,'0'0'7538,"-10"14"-6818,-10 13 104,1 1-1,-21 42 1,33-56-417,0 0 1,1 1 0,1-1-1,0 1 1,1 0-1,0 1 1,2-1 0,-2 28-1,4-41-398,0 0 1,0 0-1,0-1 0,0 1 0,1 0 0,-1 0 0,1-1 0,-1 1 1,1 0-1,0-1 0,-1 1 0,1-1 0,0 1 0,0-1 0,0 1 1,0-1-1,1 0 0,-1 1 0,0-1 0,0 0 0,1 0 0,1 1 1,1 0 4,-1 0 1,1-1 0,-1 0 0,1 0-1,0 0 1,-1 0 0,1 0 0,0-1-1,0 0 1,3 0 0,9-1-131,-1 0 0,0-2-1,0 1 1,15-6 0,-21 4-99,0 2 0,0-1 0,1 1 0,-1 0-1,0 1 1,1 0 0,-1 1 0,1 0 0,15 2 0,-23-1 221,-1-1 0,0 1 0,0 0 0,1 0 0,-1 0 0,0 0 0,0 0 0,0 0 0,0 1 0,0-1 0,0 0 0,0 1 0,-1-1 0,1 0 0,0 1 0,-1-1 0,1 1 0,-1-1 0,0 0 0,1 1 0,-1 0 0,0-1 0,0 1 0,0-1 0,0 1 0,0-1 0,0 1 0,0-1 0,-1 1 0,0 2 0,1 1 161,-1 0 1,-1 1 0,1-1-1,-1 1 1,0-1-1,0 0 1,-3 5 0,-1-3-34,1 0 1,-1-1-1,0 1 1,0-1 0,-1-1-1,0 1 1,0-1 0,0 0-1,0-1 1,-1 0-1,0 0 1,0-1 0,0 0-1,0 0 1,0-1-1,-1 0 1,1 0 0,-1-1-1,1 0 1,-1 0 0,0-1-1,-11-1 1,19 1-380,-1-1 1,1 1 0,0 0-1,-1-1 1,1 1 0,0 0-1,0-1 1,-1 0 0,1 1-1,0-1 1,0 0 0,0 1-1,0-1 1,0 0 0,0 0-1,0 0 1,0 0 0,0 0-1,0 0 1,1 0 0,-1 0-1,0-1 1,1 1 0,-1 0-1,1 0 1,-1 0-1,1-1 1,-1 1 0,1 0-1,0-1 1,0 1 0,0 0-1,0-1 1,0-2 0,-1-14-6616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9.268"/>
    </inkml:context>
    <inkml:brush xml:id="br0">
      <inkml:brushProperty name="width" value="0.025" units="cm"/>
      <inkml:brushProperty name="height" value="0.025" units="cm"/>
    </inkml:brush>
  </inkml:definitions>
  <inkml:trace contextRef="#ctx0" brushRef="#br0">28 243 8840,'9'-3'5606,"2"-1"-4277,1-1 0,-2-1 0,1 0 0,0 0 0,13-12 1,-21 16-1193,0 0 1,0-1 0,0 1 0,0-1 0,0 0 0,0 0 0,-1 0 0,1-1 0,-1 1 0,0 0 0,0-1 0,0 0 0,-1 1 0,1-1 0,-1 0 0,0 0-1,0 0 1,0 1 0,-1-1 0,1 0 0,-1 0 0,0 0 0,-1-7 0,1 9-131,-1 1-1,0 0 1,1 0-1,-1 0 1,0 1 0,0-1-1,0 0 1,0 0-1,0 0 1,0 1 0,0-1-1,0 0 1,0 1-1,0-1 1,0 1 0,-1-1-1,1 1 1,0 0-1,0-1 1,-1 1 0,1 0-1,0 0 1,0 0-1,-1 0 1,1 0 0,0 0-1,0 0 1,0 1-1,-1-1 1,1 0 0,-2 1-1,-40 13-105,37-10 92,1 0 1,-1 0-1,1 1 0,-1 0 1,1 0-1,1 0 0,-1 0 1,1 1-1,0-1 0,0 1 1,0 0-1,1 1 0,0-1 1,0 1-1,1-1 0,0 1 1,0 0-1,0 0 0,0 10 1,2-15 7,0-1 1,1 1 0,-1 0 0,0-1-1,1 1 1,0-1 0,-1 1 0,1-1-1,0 1 1,0-1 0,0 1 0,0-1 0,0 0-1,0 1 1,1-1 0,-1 0 0,0 0-1,0 0 1,1 0 0,-1 0 0,1 0-1,-1 0 1,1 0 0,-1-1 0,1 1-1,0-1 1,-1 1 0,1-1 0,0 0-1,-1 1 1,4-1 0,62 3 74,-53-3-70,63 1-14,-26 1 26,72-7-1,-123 2 226,0 1 1,1 0-1,-1 0 0,0 0 1,0-1-1,-1 1 0,1 0 0,0 0 1,-1 0-1,1-1 0,-1 1 0,0 0 1,-1-2-1,-5-15 98,-54-152-276,60 170-161,1 0 1,-1 0 0,1-1-1,-1 1 1,1 0-1,0 0 1,-1-1 0,1 1-1,0 0 1,0 0-1,0-1 1,0 1-1,0 0 1,0 0 0,0-1-1,1 1 1,-1 0-1,0 0 1,1-1 0,-1 1-1,1 0 1,-1 0-1,1 0 1,0 0 0,-1-1-1,1 1 1,0 0-1,0 0 1,0 1 0,0-1-1,-1 0 1,1 0-1,1 0 1,1-1 0,2 1-638,0 0 0,0 0 0,0 1 0,1 0 0,-1-1 1,0 2-1,8 0 0,7 0-1041,22 1-3132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0.410"/>
    </inkml:context>
    <inkml:brush xml:id="br0">
      <inkml:brushProperty name="width" value="0.025" units="cm"/>
      <inkml:brushProperty name="height" value="0.025" units="cm"/>
    </inkml:brush>
  </inkml:definitions>
  <inkml:trace contextRef="#ctx0" brushRef="#br0">165 335 6342,'4'-10'2344,"-1"4"-2034,1-1 274,0 0-1,-1-1 1,0 1 0,0-1 0,-1 1-1,0-1 1,0 0 0,0 0 0,-1 0-1,-1-12 1,0 19-471,0 0 0,0-1 0,0 1 0,0 0 0,-1 0 0,1 0 0,-1 0 0,1 0 0,0 0 0,-1 0 0,0 0 0,1 0-1,-1 0 1,0 0 0,1 0 0,-1 0 0,0 0 0,0 1 0,0-1 0,0 0 0,0 0 0,0 1 0,0-1 0,0 1 0,0-1 0,0 1 0,-1-1 0,-1 1 31,0-1 1,0 1 0,0 0-1,0 0 1,0 0 0,0 0-1,0 1 1,0-1 0,0 1-1,-5 1 1,1 1 26,-1 0-1,1 0 1,0 0-1,0 1 1,0 0-1,1 1 1,-11 8-1,7-3-2,1 2 0,0-1 1,1 1-1,1 0 0,-7 14 0,11-20-131,0 0 0,1 0 0,0 0 0,0 0 0,0 0 0,1 1 0,0-1 0,0 0 0,1 1 0,0-1 0,0 1 0,0-1 0,2 11 0,-1-15-19,0 0 0,0 0 0,0 0 0,1-1-1,-1 1 1,0-1 0,1 1 0,-1-1 0,1 1 0,-1-1 0,1 0 0,-1 1 0,1-1 0,0 0 0,0 0 0,0-1 0,0 1-1,0 0 1,0 0 0,-1-1 0,2 1 0,-1-1 0,0 0 0,0 0 0,0 0 0,0 0 0,0 0 0,0 0 0,0 0 0,0-1-1,0 1 1,4-2 0,5 0 160,-1 0-1,1-1 1,0-1-1,18-8 1,-6 0-7,-1-2 1,0 0 0,-1-2 0,0 0-1,-1-1 1,-1-1 0,-1-1 0,-1-1-1,0 0 1,-1-1 0,-2-1 0,0 0 0,-1-1-1,-1-1 1,-2 0 0,13-39 0,-22 58-166,0 0 0,-1 0 0,1 0 0,-1 0 0,0 0 0,0 0 0,-2-7 1,2 12-10,0-1 1,0 1 0,0 0-1,0-1 1,0 1 0,0-1-1,-1 1 1,1 0 0,0-1-1,0 1 1,0-1 0,0 1-1,-1 0 1,1-1 0,0 1-1,0 0 1,-1-1 0,1 1-1,0 0 1,-1 0 0,1-1-1,0 1 1,-1 0 0,1 0-1,0-1 1,-1 1 0,1 0-1,-1 0 1,1 0 0,0 0-1,-1 0 1,-1 0-6,1 1 0,0-1 0,0 1 0,0 0 0,0 0 0,-1 0 0,1 0-1,0 0 1,0 0 0,1 0 0,-1 0 0,0 0 0,0 0 0,0 0 0,0 3 0,-7 11 0,0 2 1,1-1-1,1 1 1,1 0-1,0 1 0,1-1 1,1 1-1,1 0 1,0 0-1,1-1 1,4 36-1,-3-49 10,0-1 0,0 0 0,1 0-1,-1 0 1,1 0 0,0 0 0,0 0 0,0 0-1,0 0 1,1 0 0,-1 0 0,1 0 0,0-1-1,0 1 1,0-1 0,0 1 0,0-1 0,0 0-1,1 0 1,-1 0 0,1 0 0,-1 0 0,1 0-1,0-1 1,0 1 0,0-1 0,-1 0 0,2 0-1,-1 0 1,0 0 0,0-1 0,0 1 0,0-1 0,0 1-1,4-1 1,0-1 3,1 1 0,0-1 0,-1-1 0,1 1 0,-1-1-1,0 0 1,0-1 0,1 0 0,-1 0 0,-1 0 0,1-1 0,-1 0 0,11-9 0,42-47-37,-55 55 17,-1 1 0,1-1-1,-1 0 1,0 0 0,0 0 0,-1-1-1,1 1 1,-1 0 0,0-1 0,-1 0-1,1 1 1,0-8 0,-31 56-481,23-33 508,0 1 0,2 1 0,-1-1 0,1 1 0,1 0 0,0 0 0,1 0 0,0 0 0,1 0 0,0 1 0,2 17 0,-1-29-4,0 1 0,0-1 0,1 0 1,-1 0-1,1 1 0,-1-1 0,1 0 1,0 0-1,-1 0 0,1 1 0,0-1 1,0 0-1,0 0 0,-1 0 0,1 0 1,0-1-1,1 1 0,-1 0 0,0 0 1,0-1-1,0 1 0,0 0 0,1-1 1,-1 1-1,0-1 0,0 0 1,1 1-1,-1-1 0,0 0 0,1 0 1,-1 0-1,0 0 0,1 0 0,-1 0 1,0 0-1,1 0 0,-1 0 0,0-1 1,2 0-1,2 1 16,0-1 1,0-1-1,1 1 0,-2-1 1,1 0-1,0 0 1,0 0-1,8-7 1,-4 2-8,-1-1 0,0 0 0,0 0 0,-1-1 1,0 0-1,0 0 0,6-13 0,-10 16-26,0 0 0,-1 0 0,0 0 0,1-1 0,-2 1 0,1-1 0,-1 1 0,0-1 0,-1 0-1,1 0 1,-1 1 0,0-1 0,-2-9 0,2 16-3,0-1 0,0 0 0,-1 1 0,1-1 0,0 0 0,0 1 0,0-1 0,-1 1 0,1-1 0,0 0 0,0 1 0,-1-1 0,1 1 0,-1-1 0,1 1 0,0-1-1,-1 1 1,1-1 0,-1 1 0,1 0 0,-1-1 0,1 1 0,-1 0 0,0-1 0,1 1 0,-1 0 0,1 0 0,-1-1 0,0 1 0,1 0 0,-1 0 0,1 0 0,-1 0 0,0 0 0,1 0 0,-1 0 0,0 0 0,1 0 0,-1 0-1,0 0 1,1 0 0,-1 1 0,1-1 0,-1 0 0,0 0 0,1 1 0,-2 0 0,0 0-5,0 0 0,-1 1 1,1-1-1,0 1 0,0-1 0,0 1 0,0 0 0,0 0 1,0 0-1,-2 3 0,1 1 38,0 0 0,0 0 1,1 0-1,0 0 1,0 0-1,0 0 0,1 1 1,0-1-1,0 1 0,0 0 1,1 9-1,0-13 2,1-1 0,-1 1 1,1-1-1,-1 0 0,1 1 0,0-1 1,-1 0-1,1 0 0,1 1 0,-1-1 1,0 0-1,0 0 0,1 0 0,-1 0 1,1 0-1,0-1 0,-1 1 0,1 0 0,0-1 1,0 1-1,0-1 0,0 0 0,0 0 1,1 0-1,-1 0 0,0 0 0,0 0 1,1 0-1,-1-1 0,0 1 0,1-1 1,-1 0-1,4 1 0,4-1 3,0 0 0,0-1 0,0 0 0,0-1 0,0 0 0,0 0 0,-1-1 0,1 0 0,-1-1 0,0 0 0,0 0 0,0-1 0,9-7 0,-12 8-46,0 0 0,-1 0 0,0-1 0,0 1 0,0-1-1,0 0 1,-1-1 0,0 1 0,0-1 0,0 0 0,-1 0 0,0 0-1,0-1 1,-1 1 0,1 0 0,-1-1 0,-1 0 0,1 0 0,-1 1 0,0-10-1,-17 43-454,11-13 525,0 0 0,2 0 0,0 1 0,0 0 1,2-1-1,-1 1 0,3 24 0,-1-38-44,0 1 1,0-1 0,0 1 0,1-1-1,-1 1 1,0-1 0,1 1 0,0-1-1,-1 0 1,1 1 0,0-1-1,0 0 1,-1 0 0,1 1 0,0-1-1,0 0 1,0 0 0,1 0 0,-1 0-1,0 0 1,0 0 0,0-1-1,1 1 1,1 1 0,0-1 20,0-1 0,0 1 0,0-1 0,-1 0-1,1 0 1,0 0 0,0 0 0,0 0 0,-1-1 0,1 1 0,0-1 0,3-1 0,1-1-138,0 1 1,-1-1-1,0 0 1,1-1-1,-1 1 1,-1-1-1,1 0 1,0-1-1,9-9 0,0-15-4346,-9 10-3262,-3 4-4047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1.008"/>
    </inkml:context>
    <inkml:brush xml:id="br0">
      <inkml:brushProperty name="width" value="0.025" units="cm"/>
      <inkml:brushProperty name="height" value="0.025" units="cm"/>
    </inkml:brush>
  </inkml:definitions>
  <inkml:trace contextRef="#ctx0" brushRef="#br0">122 2 12460,'-1'0'224,"0"-1"1,0 1-1,1 0 1,-1 0-1,0 0 1,0 0-1,0 0 1,0 0-1,0 0 1,0 0-1,0 0 1,0 1-1,0-1 1,0 0-1,0 0 1,1 1-1,-1-1 1,0 1-1,0-1 1,0 1-1,1-1 1,-1 1-1,0-1 1,0 1-1,1 0 1,-1 0-1,1-1 1,-1 1-1,0 0 1,1 0-1,-1-1 1,1 1-1,0 0 1,-1 0-1,1 1 1,-14 41 1545,10-27-625,-12 37 1175,-15 94 0,28-132-2249,2 0 1,0 0-1,0 0 0,1 0 0,1 1 0,1-1 0,0 0 0,1 0 0,1-1 0,0 1 0,9 20 0,-13-34-66,0 0 0,1 0 0,-1 0 0,0 0 1,1 0-1,-1 0 0,0 0 0,1 0 0,0 0 0,-1-1 0,1 1 0,-1 0 0,1 0 1,0-1-1,0 1 0,-1 0 0,1-1 0,0 1 0,0 0 0,0-1 0,0 1 0,0-1 0,-1 0 1,1 1-1,2 0 0,-2-2 7,0 0 0,0 0 0,0 0 0,-1 0 0,1 0 0,0 0 0,-1 0 0,1 0 1,-1 0-1,1 0 0,-1 0 0,0 0 0,1 0 0,-1 0 0,0 0 0,0 0 0,1-3 0,0-6 21,0 0-1,-1 0 1,0-1-1,-1-10 1,-5 1-27,0 1 0,-1 0 1,-19-36-1,-11-30 6,37 85-15,0 0 0,0 0 0,0 0 1,0-1-1,0 1 0,0 0 0,0 0 0,0-1 1,0 1-1,0 0 0,0 0 0,0 0 0,0-1 1,0 1-1,0 0 0,0 0 0,1 0 0,-1-1 1,0 1-1,0 0 0,0 0 0,0 0 0,0-1 0,0 1 1,1 0-1,-1 0 0,0 0 0,0 0 0,0-1 1,0 1-1,1 0 0,-1 0 0,0 0 0,0 0 1,0 0-1,1 0 0,-1 0 0,0 0 0,0 0 0,1 0 1,-1 0-1,17-1-45,15 8-112,22 10-1440,30 7-4002,-28-15-4706,-31-9 1527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1.526"/>
    </inkml:context>
    <inkml:brush xml:id="br0">
      <inkml:brushProperty name="width" value="0.025" units="cm"/>
      <inkml:brushProperty name="height" value="0.025" units="cm"/>
    </inkml:brush>
  </inkml:definitions>
  <inkml:trace contextRef="#ctx0" brushRef="#br0">117 0 7847,'0'0'11131,"-8"1"-10346,5-1-694,1 0 1,0 0-1,0 0 1,0 0-1,0 1 1,0-1 0,0 1-1,0-1 1,0 1-1,0 0 1,1 0-1,-1 0 1,0 0-1,0 0 1,1 0 0,-1 1-1,0-1 1,1 0-1,-1 1 1,-1 2-1,-1 3 367,1 1 0,-1-1 1,1 1-1,1 0 0,-3 10 0,-7 19 297,2 1 0,2 0 0,1 1 0,2-1 0,2 1 0,1 50 0,3-86-731,0 0 0,-1 1 0,1-1 1,1 0-1,-1 1 0,0-1 0,1 0 0,-1 0 0,1 0 1,0 0-1,0-1 0,0 1 0,1 0 0,-1-1 1,1 1-1,-1-1 0,1 0 0,0 0 0,0 0 1,0 0-1,0-1 0,0 1 0,0-1 0,0 1 0,0-1 1,1 0-1,-1-1 0,0 1 0,1 0 0,-1-1 1,1 0-1,-1 0 0,1 0 0,-1 0 0,1 0 1,-1-1-1,0 0 0,1 1 0,-1-1 0,0-1 0,1 1 1,-1 0-1,0-1 0,0 1 0,0-1 0,0 0 1,0 0-1,3-3 0,6-6-42,0 0 0,-1-1 1,0 0-1,0 0 0,12-22 0,-17 26-39,-2 0 1,1-1-1,-1 0 0,0 0 0,-1 0 0,0 0 1,0 0-1,-1-1 0,0 0 0,0-13 1,-1 22 52,-1 0 0,0 1 0,0-1 1,0 0-1,0 1 0,0-1 1,0 0-1,0 1 0,0-1 0,0 0 1,0 1-1,0-1 0,0 0 1,-1 1-1,1-1 0,0 0 0,0 1 1,-1-1-1,1 0 0,0 1 0,-1-1 1,1 1-1,-1-1 0,1 1 1,0-1-1,-1 1 0,0-1 0,1 1 1,-1 0-1,1-1 0,-1 1 1,1-1-1,-1 1 0,0 0 0,1 0 1,-1-1-1,0 1 0,1 0 1,-1 0-1,0 0 0,1 0 0,-1 0 1,0 0-1,1 0 0,-1 0 1,0 0-1,1 0 0,-1 0 0,0 0 1,1 1-1,-1-1 0,0 0 1,1 0-1,-1 1 0,0 0 0,-2 0-3,0 1 0,0-1 0,0 1-1,1 0 1,-1 0 0,1 0-1,-1 0 1,1 1 0,0-1 0,-4 5-1,4-1 15,-1 0-1,0-1 1,1 1 0,0 0-1,1 0 1,-1 1-1,1-1 1,0 0-1,1 0 1,-1 1-1,1-1 1,0 0 0,1 1-1,2 10 1,-3-14-3,1 0 1,0 1-1,1-1 1,-1 0-1,0 0 1,1 0-1,0 0 1,0 0-1,0 0 1,0 0-1,0-1 1,0 1-1,1-1 1,-1 0-1,1 1 1,-1-1-1,1 0 1,0 0-1,0-1 1,0 1-1,0-1 1,1 1-1,-1-1 0,0 0 1,0 0-1,1-1 1,5 2-1,-5-2-278,0 1 0,0-1 0,0 0 0,0 0-1,0 0 1,0 0 0,0-1 0,0 0-1,0 0 1,0 0 0,6-3 0,-7 3-471,-1-1 0,0 0 1,0 0-1,0 0 1,0 0-1,0 0 1,0-1-1,-1 1 0,1 0 1,-1-1-1,1 1 1,-1-1-1,0 0 1,0 1-1,0-1 1,-1 0-1,2-3 0,3-22-9819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5.240"/>
    </inkml:context>
    <inkml:brush xml:id="br0">
      <inkml:brushProperty name="width" value="0.05" units="cm"/>
      <inkml:brushProperty name="height" value="0.05" units="cm"/>
    </inkml:brush>
  </inkml:definitions>
  <inkml:trace contextRef="#ctx0" brushRef="#br0">75 1 16107,'-2'27'1153,"-1"1"-1,-1-1 1,-9 27-1,-1 15 178,3-8-435,1-5-129,2-1 1,-1 59-1,9-112-751,0-1-1,0 0 0,-1 0 1,1 0-1,1 0 0,-1 0 0,0 0 1,0 1-1,0-1 0,1 0 1,-1 0-1,0 0 0,1 0 0,-1 0 1,1 0-1,-1 0 0,2 1 1,-2-2-8,1 0 0,-1 0 0,1 0 1,-1 0-1,0 0 0,1 0 1,-1 0-1,1 0 0,-1 0 1,1 0-1,-1 0 0,0 0 0,1 0 1,-1-1-1,1 1 0,-1 0 1,0 0-1,1 0 0,-1-1 0,0 1 1,1 0-1,-1 0 0,0-1 1,1 1-1,-1 0 0,0-1 1,1 1-1,-1-1 0,4-3 25,-1-1 0,0 1 0,0-1 0,0 0 0,3-9 0,-1-2-2,0 0 1,-1-1-1,0 0 1,-1 1-1,-1-1 1,-1 0-1,-1 0 1,0-1-1,-3-16 1,-1 20-21,4 21-49,4 21-33,-4-26 69,1 0 1,0 0-1,0 0 0,0-1 1,0 1-1,1-1 1,-1 1-1,0-1 1,1 1-1,-1-1 1,0 0-1,1 1 1,0-1-1,-1 0 1,1 0-1,0 0 1,0 0-1,-1-1 1,1 1-1,2 0 1,0 0-3,0 0 1,0-1 0,1 0-1,-1 0 1,0 0 0,0 0-1,0-1 1,0 1 0,5-2 0,5-3-9,-1 1 1,0-2 0,0 1-1,21-15 1,10-12-19,-41 30 29,0-1 0,0 0 0,0 0 0,0 0 0,-1-1 0,1 1 0,-1-1 0,0 1 0,0-1 0,2-6 0,-3 9 2,-1 1 0,0 0 0,0-1 0,0 1 1,0 0-1,0-1 0,1 1 0,-1 0 0,0-1 0,0 1 0,0 0 0,0-1 1,0 1-1,0 0 0,0-1 0,0 1 0,0 0 0,0-1 0,0 1 1,-1-1-1,1 1 0,0 0 0,0-1 0,0 1 0,0 0 0,-1 0 1,1-1-1,0 1 0,0 0 0,0-1 0,-1 1 0,1 0 0,0 0 0,0-1 1,-1 1-1,1 0 0,0 0 0,-1 0 0,1 0 0,0-1 0,-1 1 1,1 0-1,0 0 0,-1 0 0,1 0 0,0 0 0,-1 0 0,1 0 0,0 0 1,-1 0-1,1 0 0,-1 0 0,-18 6 13,5 3-12,1 0 1,1 1-1,0 1 0,0 0 1,1 0-1,1 1 0,0 0 1,0 1-1,2 0 0,-1 1 1,-8 20-1,15-32 0,1 1-1,0 0 1,0-1 0,0 1 0,0 0 0,1 0-1,-1 0 1,1-1 0,0 1 0,-1 0 0,2 6-1,-1-8 1,1 0-1,-1 0 1,0 0-1,1 0 0,0 0 1,-1 0-1,1-1 0,0 1 1,-1 0-1,1 0 0,0 0 1,0-1-1,0 1 0,0 0 1,0-1-1,-1 1 0,1-1 1,0 1-1,0-1 0,1 1 1,-1-1-1,0 0 0,0 1 1,0-1-1,0 0 0,0 0 1,0 0-1,0 0 0,0 0 1,0 0-1,1 0 0,-1 0 1,1-1-1,23-2 8,0-2 0,0 0 0,-1-2-1,0 0 1,28-14 0,56-16-16,-108 37 8,5-2-5,0 1 0,0 0-1,0 0 1,0 1 0,7-1 0,-11 1 3,-1 1 0,1-1 0,0 0 0,-1 0 1,1 0-1,0 0 0,0 1 0,-1-1 0,1 0 1,0 0-1,-1 1 0,1-1 0,-1 1 0,1-1 1,0 1-1,-1-1 0,1 1 0,-1-1 0,1 1 1,-1-1-1,1 1 0,-1-1 0,0 1 0,1 0 1,-1-1-1,0 1 0,1 0 0,-1-1 0,0 1 0,0 0 1,0 0-1,0-1 0,0 1 0,0 0 0,0-1 1,0 1-1,0 0 0,0 0 0,0-1 0,0 1 1,0 0-1,0 0 0,-1 0 0,-13 38-51,12-34 50,0 0 1,-1 0 0,2 0-1,-1 1 1,0-1 0,1 1 0,-1 8-1,2-14 4,0 1 0,0-1 1,0 0-1,0 1 0,0-1 0,0 0 0,0 0 0,0 1 0,0-1 0,0 0 0,1 0 0,-1 1 1,0-1-1,0 0 0,0 1 0,0-1 0,0 0 0,0 0 0,1 0 0,-1 1 0,0-1 1,0 0-1,0 0 0,0 0 0,1 1 0,-1-1 0,0 0 0,0 0 0,1 0 0,-1 0 1,0 0-1,0 1 0,1-1 0,-1 0 0,0 0 0,0 0 0,1 0 0,-1 0 0,0 0 0,1 0 1,14-5 33,12-14 12,-27 18-47,71-63 78,-30 26-150,-26 28-29,-15 10 97,0 0 0,1 0 1,-1 0-1,0 0 1,0 1-1,0-1 1,1 0-1,-1 0 0,0 0 1,0 0-1,0 0 1,0 1-1,0-1 0,1 0 1,-1 0-1,0 0 1,0 0-1,0 1 0,0-1 1,0 0-1,0 0 1,0 1-1,0-1 1,0 0-1,0 0 0,0 0 1,0 1-1,0-1 1,0 0-1,0 0 0,0 0 1,0 1-1,0-1 1,0 0-1,0 0 1,0 0-1,0 1 0,0-1 1,-11 30-147,7-21 123,-11 26-13,14-33 47,1 0-1,-1 0 1,1 0 0,-1 0 0,1 1 0,0-1-1,-1 0 1,1 0 0,0 1 0,1-1 0,-1 0-1,1 4 1,-1-5-1,1-1 0,-1 1 0,0-1 0,1 1 0,-1-1 0,1 0 0,-1 1 0,1-1 0,-1 1 0,1-1 0,0 0 0,-1 1 0,1-1 0,-1 0 0,1 0 0,0 1 0,-1-1 0,1 0-1,0 0 1,-1 0 0,1 0 0,0 0 0,-1 0 0,1 0 0,0 0 0,-1 0 0,1 0 0,0 0 0,-1-1 0,1 1 0,0 0 0,23-9 96,-23 9-97,72-37 197,-49 23-198,1 2 1,0 0-1,38-11 1,-61 23-13,-1-1 1,1 0 0,-1 1-1,1 0 1,0-1 0,0 1-1,-1 0 1,1 0-1,0 0 1,-1 0 0,1 0-1,0 0 1,-1 1 0,1-1-1,0 0 1,2 2 0,-3-1 3,-1-1 0,1 1 0,-1-1 0,0 1 1,1-1-1,-1 1 0,0 0 0,0-1 0,1 1 0,-1 0 1,0-1-1,0 1 0,0 0 0,0-1 0,0 1 0,0 0 0,0-1 1,0 1-1,0 0 0,0-1 0,0 1 0,-1 0 0,1-1 1,0 1-1,0 0 0,-1-1 0,1 2 0,-5 6-64,0 1 0,0-1 0,-13 16 0,16-22 40,-36 43-1500,34-43 1265,-2-2-106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1.873"/>
    </inkml:context>
    <inkml:brush xml:id="br0">
      <inkml:brushProperty name="width" value="0.025" units="cm"/>
      <inkml:brushProperty name="height" value="0.025" units="cm"/>
    </inkml:brush>
  </inkml:definitions>
  <inkml:trace contextRef="#ctx0" brushRef="#br0">0 0 12492,'0'0'10858,"6"58"-11466,12-37-1218,-1-3-1377,7 2-3363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2.232"/>
    </inkml:context>
    <inkml:brush xml:id="br0">
      <inkml:brushProperty name="width" value="0.025" units="cm"/>
      <inkml:brushProperty name="height" value="0.025" units="cm"/>
    </inkml:brush>
  </inkml:definitions>
  <inkml:trace contextRef="#ctx0" brushRef="#br0">158 164 12940,'0'0'5216,"-11"0"-3860,6 0-1186,-1 0 1,0 0 0,1 0-1,-1 1 1,0 0 0,1 0-1,-1 1 1,1 0-1,-1 0 1,1 0 0,0 0-1,0 1 1,0 0 0,0 0-1,1 0 1,-1 1-1,1-1 1,0 1 0,-1 0-1,2 0 1,-1 1 0,1-1-1,-1 1 1,1 0-1,-4 9 1,4-9 1,0 1 1,1-1-1,-1 1 0,1 0 1,1-1-1,-1 1 0,1 0 1,0 0-1,0 0 1,1 1-1,0-1 0,0 0 1,1 6-1,-1-9-155,1-1-1,0 1 1,0 0 0,0-1 0,0 1-1,1-1 1,-1 1 0,1-1-1,-1 1 1,1-1 0,0 0 0,0 0-1,0 0 1,0 0 0,0 0 0,0-1-1,1 1 1,-1 0 0,1-1-1,-1 0 1,1 0 0,-1 1 0,1-1-1,0-1 1,-1 1 0,1 0 0,0-1-1,0 0 1,4 1 0,3-1-7,-1 0 0,1-1 1,0 0-1,0 0 0,-1-1 0,1 0 1,-1-1-1,1 0 0,-1 0 1,0-1-1,0 0 0,-1-1 0,1 0 1,-1 0-1,0-1 0,-1 0 1,1 0-1,-1-1 0,0 0 0,11-15 1,-3 3-15,-2 0 0,0-1 1,-1-1-1,0 0 1,-2 0-1,-1-1 0,11-37 1,-18 52-43,-1 0 1,1 0 0,-1 0 0,-1 0 0,1 0-1,-1 0 1,-1 0 0,-1-9 0,2 15 38,0 0-1,0 1 1,0-1 0,0 1 0,0-1-1,0 0 1,-1 1 0,1-1-1,0 1 1,-1-1 0,1 1 0,0-1-1,-1 1 1,1-1 0,0 1-1,-1-1 1,1 1 0,-1 0 0,1-1-1,-1 1 1,1-1 0,-1 1-1,1 0 1,-1 0 0,0-1 0,1 1-1,-1 0 1,1 0 0,-1 0 0,0 0-1,1-1 1,-1 1 0,0 0-1,-2 1 10,1 0 0,0 0 0,-1 1-1,1-1 1,0 0 0,0 1 0,-1-1-1,1 1 1,0 0 0,1 0-1,-1 0 1,0 0 0,-2 3 0,-6 8 75,0 1-1,0 0 1,1 0 0,1 1 0,0 1 0,-6 18 0,10-23-35,1 0 1,0 0 0,0 0 0,1 1 0,1-1 0,0 0-1,1 1 1,0-1 0,0 1 0,3 14 0,-1-22-48,-1 0 1,0 0-1,1-1 0,0 1 1,0-1-1,0 1 1,1-1-1,-1 0 1,1 0-1,-1 0 1,1 0-1,0 0 0,0 0 1,0-1-1,1 0 1,-1 0-1,1 1 1,-1-2-1,1 1 1,0 0-1,-1-1 0,1 0 1,0 0-1,0 0 1,7 1-1,9 1-177,0-1-1,0-1 0,33-2 1,-45 1 193,-1-1 1,0 0-1,0 0 1,0 0-1,0-1 0,0 0 1,0 0-1,-1-1 1,1 0-1,-1 0 1,1-1-1,-1 1 1,0-2-1,0 1 0,-1 0 1,1-1-1,-1 0 1,0 0-1,-1-1 1,1 0-1,-1 1 0,0-1 1,0-1-1,-1 1 1,0 0-1,0-1 1,0 0-1,-1 0 1,0 1-1,0-2 0,-1 1 1,0 0-1,0 0 1,-1-8-1,1 14-5,-1 0 1,0 0-1,0 0 0,0 0 0,0 0 0,0 0 0,-1 0 1,1 0-1,0 0 0,0 0 0,-1 0 0,1 0 0,-1 0 1,1 0-1,-1 0 0,1 0 0,-1 0 0,1 0 1,-1 0-1,0 1 0,0-1 0,1 0 0,-1 0 0,0 1 1,0-1-1,-2 0 0,2 0-7,-1 1 1,0-1-1,0 1 1,0 0-1,0 0 1,0 0-1,0 0 1,0 0-1,0 1 1,1-1-1,-1 0 1,0 1-1,-3 1 1,-2 0 24,1 1-1,0 0 1,1 1 0,-1-1 0,0 1 0,1 0-1,0 0 1,-5 6 0,5-4 106,0 0 1,0 1-1,1 0 0,0 0 1,0 0-1,1 0 1,0 1-1,0-1 0,1 1 1,0 0-1,0 0 1,1 0-1,-1 11 0,2-14-88,0 0-1,1 0 0,-1 0 0,1 0 0,0 0 0,1-1 0,-1 1 0,1 0 0,0-1 0,0 1 0,0-1 1,1 1-1,0-1 0,0 0 0,0 0 0,0-1 0,0 1 0,1 0 0,-1-1 0,1 0 0,0 0 0,8 4 0,0 0 30,0-1 0,0-1 0,1 0 0,0-1 0,0 0 0,18 2 0,-21-5-360,0 0 1,0 0-1,-1-1 1,12-1-1,-16 0-348,-1 0 1,1 0-1,0 0 0,-1 0 0,0-1 1,1 1-1,-1-1 0,0 0 1,6-4-1,16-18-9714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3.464"/>
    </inkml:context>
    <inkml:brush xml:id="br0">
      <inkml:brushProperty name="width" value="0.025" units="cm"/>
      <inkml:brushProperty name="height" value="0.025" units="cm"/>
    </inkml:brush>
  </inkml:definitions>
  <inkml:trace contextRef="#ctx0" brushRef="#br0">126 8 9673,'-4'0'269,"-1"1"-1,1-1 1,0 1-1,0 0 1,0 1 0,0-1-1,0 1 1,0-1-1,1 1 1,-1 0-1,0 1 1,1-1-1,0 1 1,-1-1 0,1 1-1,0 0 1,0 0-1,1 0 1,-1 1-1,1-1 1,-1 1-1,1-1 1,0 1 0,1 0-1,-4 8 1,-2 7 98,1 2 0,0-1 0,-4 39 0,6-36-70,1 0 0,2 0 0,0 0 0,1 0 0,4 24 0,-3-42-223,0 0 0,0 0 0,0 0 0,1 0 0,0 0 0,0 0 0,0 0 0,1-1 0,0 1 0,0-1 1,0 0-1,4 5 0,-4-6-31,0-1-1,0 0 1,0 0 0,0 0 0,1 0 0,-1-1 0,1 1 0,-1-1 0,1 0 0,-1 0 0,1 0 0,0 0 0,0-1 0,-1 1 0,1-1 0,0 0-1,0 0 1,-1 0 0,5-2 0,2 0 67,-1 0 0,1-1 0,-1-1 0,0 1 0,0-1 1,0-1-1,0 0 0,-1 0 0,0-1 0,0 0 0,0 0 0,-1-1 0,0 0 0,0 0 0,-1-1 0,0 1 0,0-2 0,-1 1 0,7-14 0,0-1 79,-1 0 0,-2-1 0,0 0 0,-1 0 0,-2-1 0,6-36 0,-11 53-155,1-1-9,-1 0 1,0 0-1,-1 0 0,1 0 0,-2 0 0,1 0 1,-1 0-1,-3-12 0,4 20-31,0 0-1,-1 1 1,1-1-1,0 1 1,0-1 0,0 0-1,-1 1 1,1-1-1,0 1 1,-1-1 0,1 1-1,0-1 1,-1 1-1,1-1 1,-1 1 0,1 0-1,0-1 1,-1 1-1,1-1 1,-1 1 0,0 0-1,1 0 1,-1-1-1,1 1 1,-1 0-1,1 0 1,-1-1 0,0 1-1,1 0 1,-2 0-1,-11 13-209,-4 27 49,10-7 166,2 0 0,1 1 1,1-1-1,2 1 0,3 40 0,-2-71 4,1 0 1,-1 1-1,0-1 1,1 0-1,0 0 1,-1 0-1,1 0 1,0 0-1,1 0 0,-1 0 1,1 0-1,-1 0 1,1-1-1,0 1 1,0 0-1,0-1 1,0 0-1,0 1 1,1-1-1,-1 0 0,1 0 1,-1 0-1,1-1 1,0 1-1,0 0 1,0-1-1,0 0 1,0 0-1,0 0 1,0 0-1,0 0 0,0-1 1,0 1-1,1-1 1,4 0-1,0 0 10,-1-1 0,1 0-1,0-1 1,-1 1 0,1-1-1,-1-1 1,0 1 0,1-1 0,-1-1-1,0 1 1,-1-1 0,1 0-1,-1-1 1,6-5 0,-4 4-11,-1 0 0,0-1 1,0-1-1,-1 1 0,0-1 0,0 0 0,-1 0 1,0 0-1,0-1 0,-1 0 0,5-13 1,-15 45-98,1-8 8,1 0 0,1 0 0,-2 19-1,5-31 118,0 1-1,0-1 0,0 0 1,0 1-1,0-1 0,1 0 0,-1 1 1,1-1-1,0 0 0,0 0 1,0 0-1,0 0 0,1 0 0,-1 0 1,1 0-1,0 0 0,3 3 1,-3-4 0,0-1 0,1 1 0,-1-1 0,1 0 0,0 0 1,-1 0-1,1 0 0,0 0 0,-1-1 0,1 1 0,0-1 0,0 0 1,0 0-1,-1 0 0,1 0 0,0 0 0,0-1 0,-1 1 0,1-1 1,0 0-1,3-1 0,3-1 1,0-1 0,-1 0 1,0-1-1,0 0 0,0 0 1,-1-1-1,1 0 0,-1 0 0,11-13 1,26-20-244,-44 39 209,0-1-1,0 1 0,1 0 0,-1 0 0,0 0 0,0-1 1,1 1-1,-1 0 0,0 0 0,1 0 0,-1 0 0,0 0 1,1-1-1,-1 1 0,0 0 0,1 0 0,-1 0 1,0 0-1,1 0 0,-1 0 0,0 0 0,1 0 0,-1 0 1,0 0-1,1 0 0,-1 1 0,0-1 0,1 0 1,-1 0-1,0 0 0,1 0 0,-1 0 0,0 1 0,0-1 1,1 0-1,-1 0 0,1 1 0,4 15-198,-5 29-137,0-37 310,0-3-140,0 0 0,0 0 0,1-1-1,0 1 1,0-1 0,0 1 0,2 5 0,-3-9 115,1 0 1,-1-1-1,1 1 1,-1 0 0,1 0-1,-1-1 1,1 1-1,0-1 1,-1 1-1,1 0 1,0-1 0,0 1-1,-1-1 1,1 1-1,0-1 1,0 0-1,-1 1 1,1-1-1,0 0 1,0 0 0,0 1-1,0-1 1,0 0-1,0 0 1,-1 0-1,1 0 1,0 0 0,0 0-1,0 0 1,0 0-1,0-1 1,0 1-1,-1 0 1,1 0-1,0-1 1,0 1 0,0-1-1,-1 1 1,1-1-1,0 1 1,0-1-1,-1 1 1,1-1-1,-1 1 1,1-1 0,0 0-1,-1 0 1,1 0-1,4-4-1172,0 0-1,-1 0 0,1-1 1,-1 1-1,5-10 0,-6 10 137,20-30-5386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3.806"/>
    </inkml:context>
    <inkml:brush xml:id="br0">
      <inkml:brushProperty name="width" value="0.025" units="cm"/>
      <inkml:brushProperty name="height" value="0.025" units="cm"/>
    </inkml:brush>
  </inkml:definitions>
  <inkml:trace contextRef="#ctx0" brushRef="#br0">131 1 10090,'0'0'5434,"-6"11"-3566,-9 24-885,1 1-1,1-1 0,2 2 1,2 0-1,-8 56 0,16-81-683,-1 13 140,1 0 0,3 37-1,-2-56-429,1 0-1,0 0 0,0 0 0,0 0 0,1 0 0,0-1 0,0 1 1,1-1-1,-1 1 0,1-1 0,1 0 0,-1 0 0,1 0 0,-1 0 1,9 7-1,-12-11-51,1-1 1,-1 1 0,1 0 0,0-1 0,-1 1 0,1-1-1,-1 1 1,1-1 0,0 1 0,-1-1 0,1 1-1,0-1 1,-1 0 0,1 1 0,0-1 0,0 0 0,0 0-1,-1 1 1,1-1 0,0 0 0,0 0 0,0 0-1,-1 0 1,1 0 0,0 0 0,0 0 0,0 0 0,1-1-1,-2 0-10,1 0 0,-1 0-1,1 0 1,-1 0 0,0-1-1,0 1 1,1 0 0,-1 0 0,0 0-1,0 0 1,0 0 0,0-1-1,0 1 1,0 0 0,-1 0-1,0-2 1,0-5-42,-1 0 0,-1 0 0,0 0 0,-6-12 0,-80-93 260,89 113-133,-1 0 0,1 0 0,0-1 0,0 1 0,0 0 0,-1 0 0,1-1-1,0 1 1,0 0 0,0 0 0,-1-1 0,1 1 0,0 0 0,0 0 0,0-1 0,0 1 0,0 0 0,0-1 0,0 1 0,0 0 0,0 0 0,0-1-1,0 1 1,0 0 0,0-1 0,0 1 0,0 0 0,0-1 0,0 1 0,0 0 0,0-1 0,0 1 0,0 0 0,0 0 0,1-1 0,-1 1-1,0 0 1,0 0 0,0-1 0,1 1 0,-1 0 0,0 0 0,18-2 446,36 11-752,-38-5 234,5-2-2485,0 0 0,39-3 0,-23-4-4068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4.165"/>
    </inkml:context>
    <inkml:brush xml:id="br0">
      <inkml:brushProperty name="width" value="0.025" units="cm"/>
      <inkml:brushProperty name="height" value="0.025" units="cm"/>
    </inkml:brush>
  </inkml:definitions>
  <inkml:trace contextRef="#ctx0" brushRef="#br0">222 0 9737,'-11'5'3609,"-91"49"2460,84-44-5092,1 1 0,1 1 0,-1 0 0,-19 20 0,36-31-964,-1-1-1,1 0 1,0 0 0,-1 0-1,1 0 1,0 1-1,0-1 1,-1 0-1,1 0 1,0 0 0,0 1-1,0-1 1,0 0-1,-1 0 1,1 1-1,0-1 1,0 0-1,0 0 1,0 1 0,0-1-1,0 0 1,-1 1-1,1-1 1,0 0-1,0 1 1,0-1 0,0 0-1,0 1 1,0-1-1,0 0 1,0 0-1,1 1 1,-1-1 0,0 0-1,0 1 1,0-1-1,0 0 1,0 0-1,0 1 1,1-1-1,-1 0 1,0 1 0,0-1-1,0 0 1,1 0-1,-1 0 1,0 1-1,0-1 1,0 0 0,1 0-1,-1 0 1,0 0-1,1 1 1,26 1 254,37-12-442,-60 10 125,24-4-569,1 2 1,46 2-1,-70 0 580,-4 0 28,1 0 1,-1 0-1,1 0 1,0 0-1,-1 0 0,1 0 1,-1 1-1,1-1 1,-1 1-1,1-1 1,-1 1-1,0-1 0,1 1 1,-1 0-1,1 0 1,-1-1-1,0 1 1,0 0-1,2 2 0,-2-2 35,-1 0 0,0 0-1,1 0 1,-1 0-1,0 0 1,1 0-1,-1 0 1,0 0 0,0 0-1,0 0 1,0 0-1,0 0 1,0 1 0,0-1-1,-1 0 1,1 0-1,0 0 1,-1 0-1,1 0 1,-1 2 0,-2 1 122,1 0 1,-1 1-1,0-1 1,0 0-1,0-1 1,0 1-1,-1 0 1,0-1-1,0 0 1,-4 3-1,-6 3 171,-1-1-1,0-1 1,-1-1 0,-18 6-1,-9-6-4904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4.942"/>
    </inkml:context>
    <inkml:brush xml:id="br0">
      <inkml:brushProperty name="width" value="0.025" units="cm"/>
      <inkml:brushProperty name="height" value="0.025" units="cm"/>
    </inkml:brush>
  </inkml:definitions>
  <inkml:trace contextRef="#ctx0" brushRef="#br0">0 149 8968,'0'0'12199,"10"4"-10774,-3 0-1193,1-2-1,0 1 1,0-1 0,0 0-1,0 0 1,0-1-1,0-1 1,0 1 0,0-1-1,1 0 1,-1-1 0,0 0-1,0 0 1,0-1-1,0 0 1,0 0 0,9-5-1,-6 1-97,-1 1-1,-1-2 0,1 1 0,-1-1 0,13-13 1,-19 17-67,1 0-1,-1-1 1,0 0 0,-1 0 0,1 0 0,-1 0-1,1 0 1,-1-1 0,0 1 0,-1-1 0,1 1-1,-1-1 1,0 0 0,0 1 0,0-10 0,-1 13-62,0 0 0,0 0 0,0 0 0,0 0 0,0 0 0,0 0 0,0 0 0,-1 0 1,1 0-1,0 0 0,-1 0 0,1 0 0,-1 0 0,1 1 0,-1-1 0,1 0 0,-1 0 0,1 0 0,-1 1 0,0-1 1,0 0-1,1 0 0,-1 1 0,0-1 0,0 1 0,0-1 0,0 1 0,-1-1 0,-1 0-9,0 0-1,1 1 1,-1 0 0,0-1-1,0 1 1,0 0 0,0 1-1,1-1 1,-1 0 0,-4 2-1,-1 0-27,1 0-1,0 1 1,0-1-1,0 2 1,0-1-1,0 1 1,-8 6 0,4 0-5,0 2 0,1-1 0,1 1 1,0 0-1,-10 19 0,16-26 29,0 0 0,0 1 0,1-1-1,0 0 1,0 1 0,0-1 0,1 1 0,0 0-1,0 0 1,0-1 0,0 1 0,1 0-1,0 0 1,1 0 0,-1 0 0,1-1-1,1 7 1,0-10 12,-1-1 0,0 0 0,0 1 0,0-1-1,1 0 1,-1 0 0,1 0 0,-1 0 0,1 0 0,-1 0-1,1 0 1,-1 0 0,1-1 0,0 1 0,0-1 0,-1 1-1,1-1 1,0 0 0,0 1 0,-1-1 0,1 0 0,0 0-1,2 0 1,42-5 112,-31 0-106,0-1-1,-1 0 1,25-15-1,-30 15-32,1 1-1,-1 0 1,1 0-1,0 0 1,1 2-1,-1-1 1,1 1-1,-1 1 0,18-3 1,-27 5 14,0 0-1,0 0 1,0 0 0,0 0-1,0 1 1,0-1 0,0 0 0,0 0-1,0 0 1,0 1 0,0-1-1,0 1 1,0-1 0,0 1-1,0-1 1,0 1 0,0-1 0,-1 1-1,1 0 1,0-1 0,-1 1-1,1 0 1,0 0 0,-1 0-1,1 0 1,0 1 0,4 28 47,-5-27-18,0 0 1,0-1-1,0 1 0,1 0 1,-1 0-1,1-1 0,0 1 1,0 0-1,-1-1 0,4 5 1,-4-7-3,0 0 0,0 0 0,0 0 1,0 0-1,0 1 0,0-1 0,1 0 1,-1 0-1,0 0 0,0 0 0,0 0 1,0 0-1,1 0 0,-1 0 0,0 0 1,0 0-1,0 0 0,0 0 0,1 0 1,-1 0-1,0 0 0,0 0 1,0 0-1,0 0 0,1 0 0,-1 0 1,0 0-1,0 0 0,0 0 0,0 0 1,1 0-1,-1 0 0,0 0 0,0 0 1,0-1-1,0 1 0,0 0 0,1 0 1,-1 0-1,0 0 0,0 0 0,0 0 1,0-1-1,0 1 0,0 0 0,0 0 1,0 0-1,0 0 0,1-1 0,6-14 285,2-15-237,-6 11-245,0 0 1,-1 0-1,-1 0 1,0 0 0,-2-1-1,-5-33 1,2 42-197,2 6-5900,9 9 310,6 5 322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5.319"/>
    </inkml:context>
    <inkml:brush xml:id="br0">
      <inkml:brushProperty name="width" value="0.025" units="cm"/>
      <inkml:brushProperty name="height" value="0.025" units="cm"/>
    </inkml:brush>
  </inkml:definitions>
  <inkml:trace contextRef="#ctx0" brushRef="#br0">167 54 6374,'0'0'11494,"-3"-8"-9348,1 5-2013,1-1 0,-1 1-1,0-1 1,0 1 0,0-1 0,0 1 0,-1 0 0,1 0 0,-6-5 0,6 7-97,1 0-1,-1 1 0,1-1 1,-1 0-1,1 0 0,-1 1 1,0-1-1,1 1 0,-1-1 1,0 1-1,0 0 0,1-1 1,-1 1-1,0 0 1,0 0-1,1 0 0,-1 1 1,0-1-1,0 0 0,1 1 1,-1-1-1,0 1 0,1-1 1,-1 1-1,1 0 0,-1 0 1,0 0-1,1 0 1,0 0-1,-1 0 0,-1 2 1,-2 1 119,-1 1 0,1-1 0,0 1 0,1 0 0,-1 0 0,1 1 1,0 0-1,0-1 0,1 1 0,0 1 0,0-1 0,0 0 1,1 1-1,0-1 0,-2 12 0,4-17-154,1 0 0,-1-1 1,1 1-1,0 0 0,-1-1 0,1 1 1,0 0-1,-1-1 0,1 1 0,0-1 0,0 1 1,0-1-1,-1 0 0,1 1 0,0-1 1,0 0-1,0 0 0,0 1 0,0-1 0,0 0 1,0 0-1,-1 0 0,3 0 0,30 3-389,-26-3 186,-5 0 170,60 9-1387,-57-8 1364,-1 0 1,0 0 0,1 1-1,-1 0 1,0-1 0,0 1 0,0 1-1,0-1 1,0 1 0,0-1-1,4 6 1,-7-8 151,-1 1 1,1-1-1,-1 1 0,1 0 0,-1-1 0,0 1 1,1-1-1,-1 1 0,0 0 0,1-1 1,-1 1-1,0 0 0,0 0 0,0-1 0,0 1 1,0 0-1,0-1 0,0 1 0,0 0 1,0 0-1,0-1 0,0 1 0,0 0 0,0 0 1,0-1-1,-1 1 0,1 0 0,0-1 1,-1 1-1,1 0 0,-1 0 0,-22 19 1314,-36 5-792,57-24-582,-12 3-31,0 0-1,0-1 0,-20 3 0,0-5-2471,34-1 2199,-1 0 0,1 0 1,-1-1-1,1 1 0,-1 0 0,1-1 0,0 1 0,-1-1 0,1 1 0,-1 0 0,1-1 0,0 1 0,-1-1 0,1 1 1,0-1-1,0 1 0,-1-1 0,1 1 0,0-1 0,0 0 0,0 1 0,0-1 0,0 1 0,0-1 0,0 1 0,0-1 1,0 1-1,0-1 0,0 0 0,0 1 0,0-1 0,0 1 0,0-1 0,0 1 0,1-1 0,-1 1 0,0-1 0,0 1 0,1-1 1,-1 1-1,0-1 0,1 1 0,-1-1 0,1 1 0,-1 0 0,1-1 0,15-14-9395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5.804"/>
    </inkml:context>
    <inkml:brush xml:id="br0">
      <inkml:brushProperty name="width" value="0.025" units="cm"/>
      <inkml:brushProperty name="height" value="0.025" units="cm"/>
    </inkml:brush>
  </inkml:definitions>
  <inkml:trace contextRef="#ctx0" brushRef="#br0">82 287 16015,'0'0'6807,"-9"4"-6679,4-2-66,1 0 0,-1 0 0,1 1 0,0-1 0,0 1 0,0 0 0,0 1 0,0-1 0,1 0 0,-1 1 0,1 0 0,0 0 0,0 0 1,1 0-1,-1 0 0,1 1 0,0-1 0,0 1 0,0 0 0,1-1 0,0 1 0,0 0 0,0 0 0,0 0 0,1 0 0,-1 0 0,1 0 0,1-1 0,-1 1 0,1 0 1,1 6-1,-1-8-12,1-1 0,0 1 1,-1 0-1,1 0 1,0-1-1,0 0 1,1 1-1,-1-1 0,1 0 1,-1 0-1,1 0 1,-1 0-1,1-1 1,0 1-1,0-1 0,0 1 1,0-1-1,0 0 1,0 0-1,0 0 0,0-1 1,0 1-1,1-1 1,-1 0-1,0 0 1,0 0-1,1 0 0,3-1 1,2 1-17,0-1 0,0 0-1,0-1 1,0 0 0,0 0 0,0-1 0,0 0 0,15-8 0,-7-1-29,0-1 1,-1-1 0,0 0 0,-1-1 0,-1-1 0,0 0 0,-1-1 0,-1-1-1,-1 1 1,0-2 0,-2 0 0,0 0 0,-1-1 0,-1 0 0,0 0 0,-2 0-1,0-1 1,-2 0 0,2-32 0,-4 51-40,-1 0 1,0 0-1,0 0 1,0 0-1,-1-1 1,1 1-1,0 0 0,-1 0 1,1 0-1,-1 0 1,0 0-1,0 0 0,0 0 1,0 0-1,0 0 1,0 0-1,0 1 1,-1-1-1,1 0 0,0 1 1,-1-1-1,0 1 1,1-1-1,-1 1 1,0 0-1,0 0 0,0 0 1,0 0-1,0 0 1,0 0-1,0 0 0,0 1 1,0-1-1,0 1 1,0-1-1,0 1 1,0 0-1,-1 0 0,1 0 1,0 0-1,-3 1 1,-2 0 0,-1 0 0,1 1 0,1 0 0,-1 0 0,0 1 1,0 0-1,1 0 0,-1 0 0,1 1 0,0 0 0,-8 7 1,6-5 103,2 0 0,-1 1 0,1 0 0,-1 0 1,2 0-1,-1 0 0,1 1 0,0 0 0,1 0 0,0 1 1,0-1-1,1 1 0,0-1 0,0 1 0,1 0 1,0 1-1,0 13 0,2-20-71,1-1 0,-1 1 0,1-1 0,0 1 0,0-1 1,0 0-1,0 1 0,0-1 0,0 0 0,1 0 0,-1 0 0,1 0 0,-1 0 0,1 0 0,0 0 1,0-1-1,0 1 0,0-1 0,0 1 0,0-1 0,0 0 0,1 1 0,-1-1 0,4 1 0,9 3-258,0 0-1,31 6 1,-17-5-352,-24-5 577,0 0 0,0 1-1,0 0 1,-1 0-1,1 0 1,-1 0 0,1 1-1,-1-1 1,0 1 0,1 0-1,-2 1 1,1-1-1,0 1 1,-1 0 0,1 0-1,-1 0 1,3 5 0,-4-4 62,0 0 0,0 1 0,0-1 0,-1 1 1,0-1-1,0 1 0,-1 0 0,1-1 0,-1 1 1,0 0-1,-1-1 0,1 1 0,-1-1 0,0 1 1,-3 8-1,1 7 767,2-9-2338,14-22-16343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6.164"/>
    </inkml:context>
    <inkml:brush xml:id="br0">
      <inkml:brushProperty name="width" value="0.025" units="cm"/>
      <inkml:brushProperty name="height" value="0.025" units="cm"/>
    </inkml:brush>
  </inkml:definitions>
  <inkml:trace contextRef="#ctx0" brushRef="#br0">1 1 11243,'0'0'12299,"5"50"-11978,-5-24-225,0 1-32,0-3-288,0-4-1218,2-7-736,5-5-544,4-7-1442,-1-1-673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6.538"/>
    </inkml:context>
    <inkml:brush xml:id="br0">
      <inkml:brushProperty name="width" value="0.025" units="cm"/>
      <inkml:brushProperty name="height" value="0.025" units="cm"/>
    </inkml:brush>
  </inkml:definitions>
  <inkml:trace contextRef="#ctx0" brushRef="#br0">1 309 12332,'0'0'8349,"7"4"-7874,1-1-438,1 1 0,-1-2 0,1 1 0,0-1 0,0 0 0,0-1 0,17 1 0,-24-2 1,1 0 0,-1 0 0,1 0 0,0-1 0,-1 1 0,0 0 0,1-1 0,-1 0 0,1 1 0,-1-1 0,0 0 0,1 0 0,-1 0 0,0-1 0,0 1 0,0-1 0,0 1 0,0-1 0,0 1 0,0-1 0,0 0 0,-1 0 0,1 0 0,-1 0 0,0 0 0,1-1 0,-1 1 0,0 0 0,0 0 0,0-1 0,-1 1 0,1-1 0,0 1 0,-1-1 0,0 1 0,0-1 0,1 1 0,-2-4 0,1 5-21,0 0-1,-1 1 1,1-1 0,0 0 0,-1 1 0,1-1-1,-1 1 1,1-1 0,-1 1 0,1-1 0,-1 1-1,1-1 1,-1 1 0,0-1 0,1 1 0,-1 0-1,0-1 1,1 1 0,-1 0 0,0 0 0,1 0-1,-1-1 1,0 1 0,0 0 0,1 0 0,-1 0 0,0 0-1,0 0 1,1 0 0,-1 0 0,0 0 0,1 1-1,-2-1 1,-28 6-103,24-2 107,0 0-1,0 0 0,0 1 0,1 0 1,-1 0-1,1 0 0,0 1 0,1-1 0,-1 1 1,-4 8-1,7-10 79,-1-1 0,1 1 0,0 0 0,0-1 0,1 1 1,-1 0-1,1 0 0,0 0 0,0 0 0,0 0 0,0 0 0,1 0 0,0 1 1,0-1-1,0 0 0,0 0 0,0 0 0,1 0 0,2 7 0,-1-9-85,0 1 0,0-1-1,0 0 1,0 0-1,0 0 1,1 0 0,-1 0-1,1 0 1,0-1 0,0 1-1,-1-1 1,1 0-1,0 0 1,0 0 0,0 0-1,0 0 1,0-1 0,0 1-1,0-1 1,0 0 0,6 0-1,-4 0-333,1 0 0,-1 0 0,1 0 0,-1-1 0,1 0 1,-1 0-1,1-1 0,-1 1 0,0-1 0,0 0 0,8-5 0,8-14-4010,-7-4-2471</inkml:trace>
  <inkml:trace contextRef="#ctx0" brushRef="#br0" timeOffset="1">129 63 13068,'0'0'5125,"-39"-60"-3235,36 57 128,3 8-2114,0 9-192,7 3-2467,4-4-5925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7.230"/>
    </inkml:context>
    <inkml:brush xml:id="br0">
      <inkml:brushProperty name="width" value="0.05" units="cm"/>
      <inkml:brushProperty name="height" value="0.05" units="cm"/>
    </inkml:brush>
  </inkml:definitions>
  <inkml:trace contextRef="#ctx0" brushRef="#br0">61 1 17580,'-39'0'1424,"25"7"-1096,7 1-152,14 0 552,12-4-824,18-4 168,5-4-72,6-4-104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6.069"/>
    </inkml:context>
    <inkml:brush xml:id="br0">
      <inkml:brushProperty name="width" value="0.05" units="cm"/>
      <inkml:brushProperty name="height" value="0.05" units="cm"/>
    </inkml:brush>
  </inkml:definitions>
  <inkml:trace contextRef="#ctx0" brushRef="#br0">0 1 17260,'9'3'5022,"2"9"-3334,-9-10-1636,0 1 0,0-1 1,0 0-1,1 0 0,-1 0 0,1 0 1,2 1-1,0-1-43,1-1-1,-1-1 1,0 1 0,1-1-1,-1 0 1,0 0 0,1-1 0,-1 0-1,0 0 1,0 0 0,0 0-1,1-1 1,-1 0 0,0 0 0,7-4-1,19-5 21,-31 10-29,1 1 1,0 0-1,-1 0 0,1 0 1,0 0-1,-1 0 1,1 0-1,0 0 0,0 0 1,-1 0-1,1 0 0,0 1 1,-1-1-1,1 0 1,0 0-1,-1 1 0,1-1 1,-1 0-1,1 1 0,0-1 1,-1 1-1,1-1 0,-1 0 1,1 1-1,-1-1 1,0 1-1,1 0 0,-1-1 1,1 1-1,-1-1 0,0 1 1,1 0-1,-1-1 1,0 1-1,0 0 0,0-1 1,1 1-1,-1 0 0,0-1 1,0 1-1,0 0 1,0-1-1,0 1 0,0 0 1,-1 1-1,-1 42-23,0-30-36,2-13 36,0 0 0,0 0 0,0 0 0,0 0 0,0 0 0,0 0 0,0 0-1,0-1 1,0 1 0,0 0 0,1 0 0,-1 0 0,0 0 0,1 0 0,-1 0 0,0-1 0,1 1 0,-1 0 0,1 0 0,0 0 0,0-1-23,-1 1-1,1-1 0,0 0 0,-1 0 0,1 0 1,-1 1-1,1-1 0,0 0 0,-1 0 0,1 0 1,0 0-1,-1 0 0,1 0 0,0 0 0,-1-1 1,1 1-1,0 0 0,-1 0 0,1 0 0,1-1 1,2-2-137,1 1-1,-1-1 1,1 0 0,-1 0 0,4-5 0,14-12-248,2-6-148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7.169"/>
    </inkml:context>
    <inkml:brush xml:id="br0">
      <inkml:brushProperty name="width" value="0.025" units="cm"/>
      <inkml:brushProperty name="height" value="0.025" units="cm"/>
    </inkml:brush>
  </inkml:definitions>
  <inkml:trace contextRef="#ctx0" brushRef="#br0">133 264 10666,'0'0'2910,"-8"0"-1368,-1 0-903,-1 0 0,0 1 0,1 0 0,-1 0 0,-17 6 0,24-6-517,1 0 0,-1 0 0,0 0 1,1 0-1,-1 1 0,1-1 0,-1 1 0,1-1 0,0 1 0,0 0 0,0 0 0,0 0 0,0 0 0,0 0 0,0 0 0,1 1 0,-1-1 0,1 0 0,-1 1 0,1 0 0,0-1 0,0 1 0,0 0 0,1-1 0,-1 1 0,1 0 0,-1 0 0,1 3 0,0-5-113,0-1 1,0 1 0,0-1 0,0 1 0,0 0 0,1-1 0,-1 1 0,0-1-1,0 1 1,0-1 0,1 1 0,-1-1 0,0 1 0,1-1 0,-1 1 0,1-1-1,-1 0 1,0 1 0,1-1 0,-1 1 0,1-1 0,-1 0 0,1 1-1,-1-1 1,1 0 0,-1 0 0,1 0 0,-1 1 0,2-1 0,23 2 243,26-13 292,-28 1-375,-1-1 0,-1-1 0,0-1 1,0 0-1,-1-2 0,-1 0 0,-1-2 0,0 0 0,-1 0 1,-1-2-1,-1 0 0,0-1 0,-1-1 0,-2 0 0,12-25 1,-22 42-125,-1 0 0,0 0 1,0 0-1,-1 0 1,1 1-1,-1-1 0,0 0 1,0 0-1,-1-6 0,1 10-42,0-1-1,0 1 0,0-1 0,0 1 1,0-1-1,0 1 0,0 0 0,-1-1 0,1 1 1,0-1-1,0 1 0,0 0 0,-1-1 1,1 1-1,0 0 0,0-1 0,-1 1 0,1 0 1,0-1-1,-1 1 0,1 0 0,-1 0 0,1-1 1,0 1-1,-1 0 0,1 0 0,-1 0 1,1-1-1,0 1 0,-2 0 0,1 1-11,-1-1 1,1 1-1,0-1 0,-1 1 1,1-1-1,0 1 0,-1 0 1,1 0-1,0 0 0,0 0 1,0 0-1,0 0 0,0 0 1,-2 3-1,-12 16 13,2 2 1,0 0-1,2 0 0,0 1 1,2 0-1,0 1 0,-8 37 1,12-40 154,2 0 0,0 0 0,1 0 0,2 33 0,0-51-165,0-1 0,0 1-1,1 0 1,0 0-1,-1-1 1,1 1-1,0 0 1,0-1-1,0 1 1,1-1-1,-1 1 1,1-1 0,-1 1-1,1-1 1,0 0-1,0 0 1,0 0-1,0 0 1,0 0-1,0-1 1,1 1-1,-1 0 1,0-1-1,1 0 1,-1 0 0,1 0-1,0 0 1,2 1-1,-1-1-251,1 0 0,-1 0-1,1 0 1,-1-1 0,0 0-1,1 0 1,7-1 0,-8 1-381,0-1 1,0 0-1,0 0 1,0-1-1,0 1 1,0-1-1,-1 1 1,7-5-1,14-15-6611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7.531"/>
    </inkml:context>
    <inkml:brush xml:id="br0">
      <inkml:brushProperty name="width" value="0.025" units="cm"/>
      <inkml:brushProperty name="height" value="0.025" units="cm"/>
    </inkml:brush>
  </inkml:definitions>
  <inkml:trace contextRef="#ctx0" brushRef="#br0">1 1 13677,'0'0'4036,"3"9"-2937,-2-6-998,0 0-1,1 1 0,-1-1 0,0 0 0,1 0 0,0 0 1,0 0-1,0 0 0,0 0 0,0 0 0,1-1 0,-1 1 0,1-1 1,0 1-1,0-1 0,-1 0 0,2 0 0,-1-1 0,0 1 0,0 0 1,0-1-1,1 0 0,-1 0 0,7 1 0,2 0 177,0-1 0,0-1 0,0 0 0,0-1 0,18-2 0,-28 3-196,0-1 0,1 1 0,-1 0-1,0-1 1,0 1 0,0-1-1,0 0 1,0 1 0,0-1-1,0 0 1,0 0 0,0 0 0,0-1-1,-1 1 1,1 0 0,0-1-1,-1 1 1,1-1 0,-1 1 0,0-1-1,1 0 1,-1 0 0,0 0-1,0 0 1,0 0 0,0 0 0,0 0-1,-1 0 1,1 0 0,-1 0-1,1 0 1,-1 0 0,0 0-1,0 0 1,1-1 0,-2 1 0,1 0-1,0-3 1,-1 5-79,0-1-1,0 0 1,1 1-1,-1-1 1,0 1 0,0-1-1,0 1 1,1-1-1,-1 1 1,0 0 0,0 0-1,0-1 1,0 1-1,0 0 1,0 0 0,0 0-1,0 0 1,0 0-1,0 0 1,0 0 0,0 0-1,1 0 1,-1 0-1,0 1 1,0-1 0,0 0-1,0 1 1,0-1-1,-1 1 1,-28 11-18,23-8 13,1 0 0,0 1 0,0 0 0,0 0 0,1 0 0,-1 1 0,1 0 0,1 0 0,-1 0 0,1 1 0,0-1-1,0 1 1,1 0 0,0 0 0,0 1 0,1-1 0,0 0 0,0 1 0,1 0 0,-1 11 0,2-17-77,1 1 0,0 0-1,-1-1 1,1 1 0,0-1 0,1 0-1,-1 1 1,0-1 0,1 0 0,-1 1 0,1-1-1,0 0 1,0 0 0,-1-1 0,1 1 0,1 0-1,-1 0 1,0-1 0,0 0 0,1 1-1,-1-1 1,0 0 0,1 0 0,-1 0 0,1 0-1,0-1 1,4 2 0,6 0-1460,-1 0 0,1-1 0,0 0 0,19-1 1,15-4-13265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8.755"/>
    </inkml:context>
    <inkml:brush xml:id="br0">
      <inkml:brushProperty name="width" value="0.025" units="cm"/>
      <inkml:brushProperty name="height" value="0.025" units="cm"/>
    </inkml:brush>
  </inkml:definitions>
  <inkml:trace contextRef="#ctx0" brushRef="#br0">1 118 11050,'8'-8'1522,"7"-7"-149,1 0 0,1 1 0,20-13 0,-29 22-972,-1 0-1,1 0 1,0 1-1,1 1 1,-1-1-1,1 1 0,-1 1 1,1 0-1,0 0 1,0 0-1,16 0 1,-23 2-385,-1 1 1,0-1 0,0 0 0,0 1 0,1-1 0,-1 1 0,0-1-1,0 1 1,0 0 0,0-1 0,0 1 0,0 0 0,0 0-1,0-1 1,-1 1 0,1 0 0,0 0 0,0 0 0,-1 0-1,1 0 1,0 0 0,-1 1 0,1-1 0,-1 0 0,0 0-1,1 0 1,-1 0 0,0 1 0,0-1 0,1 0 0,-1 0-1,0 0 1,0 1 0,0-1 0,-1 0 0,1 0 0,0 1 0,-1 0-1,-11 51 299,1-32-245,0 0 1,0-1-1,-22 27 0,22-33-62,0 1 0,1 0 0,1 1 0,1 0 0,0 0 0,-11 35 0,18-49-9,1-1 1,-1 0-1,1 0 1,0 1-1,0-1 1,0 1-1,0-1 1,0 0-1,0 1 1,0-1 0,0 0-1,0 1 1,0-1-1,1 0 1,-1 1-1,1-1 1,-1 0-1,1 0 1,-1 1-1,1-1 1,0 0-1,0 0 1,-1 0 0,1 0-1,0 0 1,2 2-1,-1-2 8,1 0 0,-1 0 1,1 0-1,0 0 0,-1 0 0,1 0 0,0-1 0,-1 1 0,1-1 1,0 0-1,-1 0 0,6-1 0,4 0 28,1-1 0,0-1 0,-1 0 1,23-9-1,-12 2-20,-1-1 0,-1-1 0,0-1 0,0 0 0,-2-2-1,0 0 1,0-2 0,-2 0 0,0-1 0,-1 0 0,0-1 0,-2-1 0,0-1 0,12-26 0,-25 45-9,0 0 0,0 0 0,0-1 0,0 1 0,0 0 0,-1-1 0,1 1 0,-1-1 0,1 1 0,-1-1 0,0-3 0,0 6-7,-1-1 1,1 1 0,0 0 0,0-1-1,0 1 1,0-1 0,-1 1 0,1 0-1,0 0 1,0-1 0,-1 1 0,1 0-1,0-1 1,-1 1 0,1 0 0,0 0-1,-1-1 1,1 1 0,0 0 0,-1 0-1,1 0 1,0 0 0,-1 0 0,1-1-1,-1 1 1,1 0 0,0 0 0,-1 0-1,1 0 1,-1 0 0,1 0 0,0 0-1,-1 0 1,1 0 0,-1 1 0,1-1-1,0 0 1,-1 0 0,-3 2-9,0-1 0,1 1 0,-1 0 1,1 0-1,-1 1 0,1-1 0,0 1 0,0-1 0,0 1 0,0 0 0,0 0 1,-1 4-1,-6 7 9,1 1 1,1 0-1,0 0 1,1 1-1,1 0 1,0 0-1,2 1 1,-1 0-1,-1 24 1,5-40 15,1 1 0,0-1 0,-1 1 0,1 0 1,0-1-1,0 1 0,0 0 0,0-1 0,1 1 0,-1-1 0,0 1 0,1-1 1,-1 1-1,1 0 0,0-1 0,-1 0 0,1 1 0,0-1 0,0 1 0,0-1 1,0 0-1,0 0 0,0 1 0,0-1 0,0 0 0,0 0 0,1 0 0,-1 0 1,0 0-1,1-1 0,-1 1 0,1 0 0,-1-1 0,1 1 0,-1-1 0,1 1 1,0-1-1,-1 0 0,1 1 0,-1-1 0,1 0 0,0 0 0,-1 0 0,1 0 1,-1-1-1,3 0 0,4 0 91,-1 0-1,1-1 1,-1 0 0,0 0 0,0-1 0,0 0-1,0 0 1,12-9 0,1-3-47,0-1 1,-1 0 0,21-25-1,-34 35-67,0 0 0,-1-1 0,0 0 0,-1 0 0,0 0 0,0 0 0,0 0 0,-1-1 0,0 0 0,0 0 0,-1 0 0,0 0 0,1-16 0,-3 24-2,0 0 1,0 0-1,0 0 0,0 0 0,0-1 1,0 1-1,0 0 0,0 0 0,0 0 1,0 0-1,0 0 0,-1-1 0,1 1 1,0 0-1,0 0 0,0 0 0,0 0 1,0 0-1,0 0 0,-1 0 0,1 0 1,0 0-1,0 0 0,0 0 0,0-1 1,-1 1-1,1 0 0,0 0 0,0 0 1,0 0-1,0 0 0,-1 0 0,1 0 1,0 0-1,0 0 0,0 1 0,0-1 1,-1 0-1,1 0 0,0 0 0,0 0 1,0 0-1,0 0 0,0 0 0,-1 0 1,1 0-1,0 0 0,0 0 1,0 1-1,0-1 0,0 0 0,0 0 1,0 0-1,-1 0 0,1 0 0,0 1 1,0-1-1,0 0 0,0 0 0,0 0 1,0 0-1,0 1 0,0-1 0,0 0 1,0 0-1,-9 11-108,1 4 109,1 1 0,1 1 0,0-1 0,1 1 0,1 0 0,0 0 0,2 0 0,0 0 0,0 20 0,2-35 17,0 0 0,0 0 0,0 0 0,0 0 0,1 0-1,-1 0 1,0 0 0,1-1 0,-1 1 0,1 0 0,0 0 0,0 0 0,0-1 0,0 1 0,0 0 0,0-1 0,0 1 0,0-1-1,1 1 1,-1-1 0,0 0 0,1 0 0,-1 1 0,1-1 0,0 0 0,-1 0 0,1 0 0,0-1 0,0 1 0,-1 0-1,1-1 1,0 1 0,0-1 0,0 0 0,0 1 0,0-1 0,0 0 0,0 0 0,-1 0 0,1 0 0,0-1 0,0 1 0,0 0-1,3-2 1,2 0 12,1 1 0,-1-2 0,1 1-1,-1-1 1,0 0 0,0 0 0,0-1 0,-1 0-1,1 0 1,7-7 0,-5 3 7,-1 0 0,1-1 0,-2 0 1,1 0-1,-1-1 0,0 0 0,-1 0 0,0-1 0,-1 1 1,0-1-1,-1 0 0,0-1 0,-1 1 0,0-1 1,-1 0-1,0 1 0,0-14 0,-5 21-82,-4 10-53,-5 10-47,10-10 178,0-1 1,0 1-1,0 0 0,0 0 0,1-1 0,-1 11 1,2-15-20,0 0 0,0 0 0,0 0 0,0 0 0,0 1 0,0-1 0,0 0 0,0 0 1,0 0-1,1 0 0,-1 0 0,0 0 0,1 0 0,-1 0 0,1 0 0,-1 0 0,1 0 1,-1 0-1,1 0 0,0 0 0,0 0 0,-1-1 0,1 1 0,0 0 0,0-1 0,0 1 1,0 0-1,0-1 0,0 1 0,0-1 0,0 1 0,0-1 0,0 0 0,0 1 0,0-1 1,0 0-1,0 0 0,0 0 0,0 0 0,2 0 0,6-1 15,-1 0-1,1-1 1,-1 0-1,0 0 1,1-1-1,-1 0 1,0 0-1,-1-1 1,1 0-1,-1-1 1,0 0-1,0 0 1,0 0-1,6-7 1,1-1 1,0-2-1,-1 1 1,0-1-1,-1-1 1,11-20 0,-32 52 12,1 0 0,1 0 0,0 1 0,1 0 1,0 0-1,2 1 0,0-1 0,-2 30 0,7-44-42,0 0 0,0-1-1,0 0 1,0 1-1,1-1 1,-1 0 0,1 0-1,-1 1 1,1-1 0,0 0-1,0-1 1,3 4-1,8 0-2718,-13-31-3128,-1 8 1051,-4-5-1868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9.101"/>
    </inkml:context>
    <inkml:brush xml:id="br0">
      <inkml:brushProperty name="width" value="0.025" units="cm"/>
      <inkml:brushProperty name="height" value="0.025" units="cm"/>
    </inkml:brush>
  </inkml:definitions>
  <inkml:trace contextRef="#ctx0" brushRef="#br0">0 0 11691,'0'0'11083,"2"67"-14222,9-46 128,4-3-2370,-2-4-3492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9.492"/>
    </inkml:context>
    <inkml:brush xml:id="br0">
      <inkml:brushProperty name="width" value="0.025" units="cm"/>
      <inkml:brushProperty name="height" value="0.025" units="cm"/>
    </inkml:brush>
  </inkml:definitions>
  <inkml:trace contextRef="#ctx0" brushRef="#br0">116 0 12139,'0'0'7362,"-9"4"-6038,-3 2-894,0-1 0,1 2 0,-17 11-1,25-16-356,0 0-1,-1 1 1,1 0-1,0-1 1,0 1-1,1 0 1,-1 0-1,1 1 1,-1-1-1,1 0 1,0 1-1,0 0 0,1-1 1,-1 1-1,1 0 1,0 0-1,0 0 1,-1 6-1,5-7-116,0-1-1,0 0 1,0 0 0,1 0-1,-1-1 1,1 1-1,-1-1 1,1 0-1,-1 0 1,1 0-1,0 0 1,5 0 0,0 1-286,17 3-85,-1 2 0,1 0 0,-2 2 0,1 1 0,-1 1 1,38 23-1,-61-33 454,0-1-1,0 1 1,0-1 0,0 1 0,-1 0 0,1-1-1,0 1 1,0 0 0,-1-1 0,1 1 0,0 0 0,-1 0-1,1 0 1,-1-1 0,1 1 0,-1 0 0,0 0 0,1 0-1,-1 0 1,0 0 0,0 0 0,1 0 0,-1 0-1,0 0 1,0 0 0,0 0 0,0 0 0,0 0 0,-1 0-1,1 0 1,0 0 0,0 0 0,0 0 0,-1 0 0,1-1-1,-1 1 1,1 0 0,-1 0 0,1 0 0,-1 0-1,1 0 1,-1-1 0,0 1 0,1 0 0,-1-1 0,0 1-1,0 0 1,1-1 0,-1 1 0,0-1 0,0 1-1,0-1 1,0 0 0,-1 1 0,-8 4 538,0 0 1,0-1-1,-20 5 1,24-7-592,-10 3-47,-1 0 1,1-1 0,-1 0 0,0-2-1,0 0 1,-34-1 0,50-1-26,1 0 1,0 0-1,-1 0 1,1 0-1,0 0 0,-1 0 1,1-1-1,0 1 1,-1 0-1,1 0 0,0 0 1,-1 0-1,1-1 1,0 1-1,0 0 1,-1 0-1,1-1 0,0 1 1,0 0-1,-1-1 1,1 1-1,0 0 0,0-1 1,0 1-1,0 0 1,-1-1-1,1 1 1,0 0-1,0-1 0,0 1 1,0 0-1,0-1 1,0 1-1,0-1 1,0 1-1,0 0 0,0-1 1,0 1-1,0 0 1,0-1-1,1 1 0,-1 0 1,0-1-1,0 1 1,0 0-1,1-1 1,10-16-4152,12-1-1533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9.833"/>
    </inkml:context>
    <inkml:brush xml:id="br0">
      <inkml:brushProperty name="width" value="0.025" units="cm"/>
      <inkml:brushProperty name="height" value="0.025" units="cm"/>
    </inkml:brush>
  </inkml:definitions>
  <inkml:trace contextRef="#ctx0" brushRef="#br0">48 282 10474,'0'0'10266,"-5"9"-10053,1-3-273,-2 6 298,-1-1 0,2 1 0,-1 0 0,-5 22 1,10-32-193,1 0 1,-1 0-1,1 0 0,-1 0 1,1 0-1,0 0 1,0 1-1,0-1 1,0 0-1,0 0 1,0 0-1,0 0 1,1 0-1,-1 0 1,1 0-1,0 0 1,-1 0-1,1 0 1,0 0-1,0 0 1,0 0-1,1 0 1,-1 0-1,0-1 1,1 1-1,-1-1 0,1 1 1,-1-1-1,1 1 1,0-1-1,0 0 1,-1 0-1,1 0 1,0 0-1,0 0 1,0 0-1,0-1 1,0 1-1,4 0 1,8 1-2,0-1 1,0 0 0,1-1-1,-1-1 1,0 0-1,0-1 1,0 0 0,0-1-1,-1-1 1,1 0-1,-1-1 1,0 0 0,0-1-1,0-1 1,-1 0-1,0 0 1,0-1 0,-1-1-1,16-15 1,-14 12-1,0 0 0,-1-1 0,-1 0 0,0-1 0,-1-1 0,-1 1 0,0-1 1,-1-1-1,0 0 0,-2 0 0,0 0 0,0-1 0,-2 0 0,0 0 0,3-26 0,-7 39-43,0 1-1,0 0 0,0 0 1,0-1-1,0 1 1,-1 0-1,1 0 0,-1-1 1,0 1-1,0 0 1,0 0-1,0 0 0,-1 0 1,1 0-1,-1 0 1,0 1-1,0-1 0,0 1 1,0-1-1,0 1 1,0-1-1,-1 1 0,1 0 1,-6-3-1,3 3-14,0 0 0,-1 0 0,1 0 0,-1 1 0,1 0 0,-1 0 0,1 0 0,-1 1 0,0 0 0,1 0 0,-1 0 0,1 1 0,-1 0 0,-6 2 0,1 0 10,1 1 1,0 0-1,0 1 1,0 0-1,0 0 1,1 1-1,-1 0 0,1 1 1,1 0-1,-13 14 1,16-16 37,0 0 1,0 0-1,0 1 0,1-1 1,0 1-1,0 0 0,1 1 1,-1-1-1,2 1 1,-1-1-1,0 1 0,1 0 1,1 0-1,-1 0 0,1 0 1,0 0-1,0 12 1,2-17-31,0 0 0,0 0 0,-1 0 0,1 0-1,0 0 1,1 0 0,-1 0 0,0-1 0,1 1 0,-1 0 0,1-1 0,-1 1 0,1-1 0,-1 1 0,1-1 0,0 0 0,0 1 0,0-1 0,0 0 0,0-1 0,0 1 0,0 0 0,3 0 0,59 14-119,-43-12-142,-11-1 165,0 1 1,0 0 0,0 0-1,-1 1 1,1 0 0,-1 1-1,12 7 1,-17-9-6,-1-1-1,0 1 1,0 0-1,0 0 1,0 0-1,0 0 1,-1 0-1,1 0 1,-1 1-1,0 0 0,0-1 1,0 1-1,-1 0 1,1 0-1,-1 0 1,0 0-1,0 0 1,0 0-1,0 0 1,-1 7-1,0-2-756,-1 20-1942,5-18-3854,4-10 1481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0.208"/>
    </inkml:context>
    <inkml:brush xml:id="br0">
      <inkml:brushProperty name="width" value="0.025" units="cm"/>
      <inkml:brushProperty name="height" value="0.025" units="cm"/>
    </inkml:brush>
  </inkml:definitions>
  <inkml:trace contextRef="#ctx0" brushRef="#br0">0 21 12043,'0'0'11046,"10"6"-10678,32 18 32,-40-23-379,0 0-1,-1 0 1,1-1-1,0 1 1,0-1-1,0 0 0,0 0 1,0 1-1,0-1 1,0 0-1,0-1 1,0 1-1,0 0 1,0 0-1,-1-1 1,1 1-1,0-1 1,0 0-1,0 0 1,-1 1-1,1-1 0,0 0 1,-1 0-1,1-1 1,0 1-1,-1 0 1,0 0-1,1-1 1,-1 1-1,0-1 1,0 1-1,0-1 1,0 0-1,0 1 0,0-1 1,0 0-1,0 0 1,-1 0-1,1 1 1,-1-1-1,1 0 1,-1 0-1,0 0 1,0 0-1,0 0 1,0 0-1,0-2 1,0 3-33,-1 1 0,1 0 1,-1-1-1,1 1 1,-1 0-1,1-1 0,-1 1 1,1 0-1,-1 0 1,1 0-1,-1-1 0,1 1 1,-1 0-1,1 0 1,-1 0-1,1 0 0,-1 0 1,0 0-1,1 0 1,-1 0-1,1 0 0,-1 0 1,1 0-1,-1 1 1,1-1-1,-1 0 0,1 0 1,-1 0-1,1 1 1,-1-1-1,1 0 0,-1 1 1,1-1-1,0 0 1,-1 1-1,1-1 0,-1 1 1,1-1-1,0 0 1,-1 2-1,-16 15-94,15-14 115,-1 1 1,1 0-1,0 0 1,0 1-1,1-1 1,-1 0-1,1 0 1,0 1 0,0-1-1,1 1 1,-1-1-1,1 1 1,0 6-1,0-9 7,1 0 0,-1 0 0,1 0 0,0 0 0,0 0 0,0-1 0,0 1 0,0 0 0,0-1 0,0 1 0,0 0 0,1-1 0,-1 1 0,0-1 0,1 0 0,-1 1 0,1-1 0,0 0 0,0 0 0,-1 0 0,1 0 0,0-1 0,0 1 0,0 0 1,0-1-1,0 1 0,0-1 0,0 1 0,0-1 0,0 0 0,2 0 0,18 0 137,-1 0-1,1-1 1,38-7 0,36-3-81,-96 11-57,1 0 0,-1 0 0,1 1-1,-1-1 1,1 0 0,-1 0 0,1 0 0,-1 0 0,1 0 0,-1 0 0,1 1 0,-1-1-1,0 0 1,1 0 0,-1 1 0,1-1 0,-1 0 0,1 1 0,-1-1 0,0 0 0,1 1-1,-1-1 1,0 1 0,0-1 0,1 0 0,-1 1 0,0-1 0,0 1 0,1-1 0,-1 1 0,0-1-1,0 1 1,0 0 0,0 24 348,0 3-65,0-27-290,0-1 0,1 1 0,-1 0-1,0-1 1,0 1 0,1-1 0,-1 1 0,0 0 0,1-1-1,-1 1 1,1-1 0,-1 1 0,1-1 0,-1 1-1,1-1 1,-1 1 0,1-1 0,-1 1 0,1-1 0,-1 0-1,1 1 1,0-1 0,-1 0 0,1 0 0,0 1-1,-1-1 1,1 0 0,0 0 0,-1 0 0,1 0 0,0 0-1,1 0 1,10 0-317,17 0-2171,-10-8-5445,-2-4-7572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9.040"/>
    </inkml:context>
    <inkml:brush xml:id="br0">
      <inkml:brushProperty name="width" value="0.025" units="cm"/>
      <inkml:brushProperty name="height" value="0.025" units="cm"/>
    </inkml:brush>
  </inkml:definitions>
  <inkml:trace contextRef="#ctx0" brushRef="#br0">1 10 12332,'0'0'11979,"55"5"-10922,-18-5-609,7 0-351,0-3-97,-4 1-417,-5 2-1793,-6-3-2242,-9-3-5798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9.811"/>
    </inkml:context>
    <inkml:brush xml:id="br0">
      <inkml:brushProperty name="width" value="0.025" units="cm"/>
      <inkml:brushProperty name="height" value="0.025" units="cm"/>
    </inkml:brush>
  </inkml:definitions>
  <inkml:trace contextRef="#ctx0" brushRef="#br0">0 0 13068,'0'0'6567,"17"68"-5286,-15-31-737,1 5-352,-3-1-159,4-2-33,-4-4-193,6-8-159,-6-4-481,0-7-288,0-8-448,-6-8-5254,-9-13-576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0.232"/>
    </inkml:context>
    <inkml:brush xml:id="br0">
      <inkml:brushProperty name="width" value="0.025" units="cm"/>
      <inkml:brushProperty name="height" value="0.025" units="cm"/>
    </inkml:brush>
  </inkml:definitions>
  <inkml:trace contextRef="#ctx0" brushRef="#br0">1 130 9993,'0'-9'1661,"0"4"-1373,1 0 0,0 0 1,0 1-1,0-1 0,0 0 0,1 1 1,0-1-1,0 1 0,0 0 0,0-1 1,1 1-1,0 0 0,0 1 1,0-1-1,0 0 0,0 1 0,1 0 1,-1-1-1,1 1 0,0 1 0,0-1 1,0 1-1,1-1 0,-1 1 1,0 0-1,1 1 0,0-1 0,5 0 1,9-3 103,0 0-1,1 2 1,0 0 0,-1 2 0,1 0 0,0 1 0,0 1 0,0 0 0,0 2 0,-1 0 0,35 11 0,-52-13-387,0 0 1,0-1-1,0 1 0,-1 0 1,1 0-1,0 0 0,0 0 1,0 0-1,-1 1 1,1-1-1,-1 0 0,1 1 1,-1-1-1,0 1 1,1 0-1,-1-1 0,0 1 1,0 0-1,0 0 1,0 0-1,0 0 0,-1 0 1,1 0-1,-1 0 1,1 0-1,-1 0 0,0 0 1,1 0-1,-1 0 0,0 0 1,0 0-1,-1 3 1,0-2 16,-1 1 0,1-1 0,-1 1 0,0-1 1,0 0-1,0 0 0,0 0 0,0 0 0,-1 0 1,0 0-1,1-1 0,-1 1 0,0-1 0,0 1 1,0-1-1,-5 2 0,-19 10 106,-55 19 0,82-33-129,-1 0 0,1 1 0,0-1 0,0 0 0,0 0 0,0 0 0,0 0 0,0 0 0,-1 0 0,1 0 0,0 0 0,0 0 0,0 0 0,0 0 0,0 0 0,0 1 0,-1-1 0,1 0 0,0 0 0,0 0 0,0 0 0,0 0 0,0 0 0,0 1 0,0-1 0,0 0 0,0 0 0,0 0 0,0 0 0,0 0 0,0 1 0,0-1 0,0 0 0,0 0 0,0 0 0,0 0 0,0 1 0,0-1 0,0 0 0,0 0 0,0 0 0,0 0 0,0 0 0,0 1 0,0-1 0,0 0 0,0 0 0,1 0 0,-1 0 0,0 0 0,0 0 0,0 0 0,0 1 0,12 9-158,25 11-280,-25-15 258,-3 0 119,-1-1-1,0 1 0,-1 1 0,1-1 0,-1 1 0,0 1 0,-1-1 1,0 1-1,0 0 0,8 16 0,-12-20 108,0 0-1,-1-1 1,0 1 0,0 0 0,0 0-1,0 0 1,-1-1 0,1 1-1,-1 0 1,0 0 0,0 0-1,0 0 1,-1 0 0,0 0-1,1 0 1,-1-1 0,-1 1-1,1 0 1,0 0 0,-1-1 0,0 1-1,0-1 1,0 0 0,0 1-1,0-1 1,-1 0 0,0 0-1,1-1 1,-1 1 0,-3 2-1,-1 1 189,-1-1 0,1 0-1,-1-1 1,0 0-1,0 0 1,0 0-1,0-1 1,-1 0 0,1-1-1,-1 0 1,0 0-1,1-1 1,-1 0-1,-12-1 1,17 0-230,0 0-1,0-1 1,0 1 0,0-1-1,0 0 1,0 0 0,0-1-1,1 1 1,-1-1 0,0 0-1,1 0 1,-1 0 0,-5-5-1,6 4-209,1 0-1,-1 0 1,1 0 0,0 0-1,0 0 1,0 0-1,1-1 1,-1 1-1,1-1 1,0 1-1,0-1 1,0 0-1,0 1 1,0-1 0,1 0-1,0 1 1,0-7-1,0 9-149,0-1-1,0 0 1,0 1-1,0-1 1,1 0 0,-1 1-1,1-1 1,-1 1-1,1-1 1,-1 0 0,1 1-1,0-1 1,0 1-1,0 0 1,0-1-1,0 1 1,0 0 0,0-1-1,0 1 1,2-1-1,15-12-6427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6.739"/>
    </inkml:context>
    <inkml:brush xml:id="br0">
      <inkml:brushProperty name="width" value="0.05" units="cm"/>
      <inkml:brushProperty name="height" value="0.05" units="cm"/>
    </inkml:brush>
  </inkml:definitions>
  <inkml:trace contextRef="#ctx0" brushRef="#br0">50 1 18012,'1'0'49,"-1"0"0,0 0 0,0 0 0,0 0 0,0 0 0,0 0 0,0 0 0,1 0 0,-1 0 0,0 0 0,0 0 0,0 0 0,0 0 1,0 0-1,0 0 0,0 0 0,0 1 0,1-1 0,-1 0 0,0 0 0,0 0 0,0 0 0,0 0 0,0 0 0,0 0 0,0 1 0,0-1 0,0 0 0,0 0 0,0 0 0,0 0 0,0 0 0,0 0 1,0 1-1,0-1 0,0 0 0,0 0 0,0 0 0,0 0 0,0 0 0,0 1 0,0-1 0,0 0 0,0 0 0,0 0 0,0 0 0,0 0 0,-1 1 0,-5 11 1432,-15 18-130,14-20-909,7-10-440,-15 28 479,15-28-471,-1 1 1,1 0-1,0-1 1,-1 1-1,1-1 1,0 1-1,0 0 0,0-1 1,0 1-1,-1 0 1,1-1-1,0 1 1,0 0-1,0 0 1,0-1-1,1 1 0,-1 0 1,0-1-1,0 1 1,0 0-1,0-1 1,1 1-1,-1-1 1,0 1-1,1 0 0,-1-1 1,0 1-1,1-1 1,-1 1-1,1-1 1,-1 1-1,1-1 1,-1 1-1,1-1 0,-1 1 1,1-1-1,0 0 1,-1 1-1,1-1 1,-1 0-1,2 1 1,4 0 20,-1-1 0,1 1 0,-1-1 0,1 0 0,-1-1 0,1 1 1,-1-1-1,0 0 0,1 0 0,-1-1 0,9-3 0,8-5 19,27-16 0,-30 16-6,1-2-25,8-4 119,-28 16-136,0 0 0,-1 0 0,1 0 0,0 0 0,0 0 0,0 0 0,0 0 0,0 0 0,0 0 0,1 0 0,-1 0 0,0 0 0,0 0-1,0 0 1,0 1 0,0-1 0,0 0 0,0 0 0,0 0 0,0 0 0,0 0 0,0 0 0,0 0 0,0 0 0,0 0 0,0 0 0,0 0 0,0 0 0,0 0 0,0 0-1,0 0 1,0 0 0,0 0 0,0 0 0,1 0 0,-1 0 0,0 0 0,0 0 0,0 0 0,0 0 0,0 0 0,0 0 0,0 0 0,0 0 0,0 0 0,0 0 0,0 0-1,0 0 1,0 0 0,0 0 0,1 0 0,-1 0 0,0 0 0,-13 14 119,2-3-81,3-3-64,0 0 1,0 0-1,1 0 1,0 1-1,-6 11 0,13-18-105,5-1-130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0.572"/>
    </inkml:context>
    <inkml:brush xml:id="br0">
      <inkml:brushProperty name="width" value="0.025" units="cm"/>
      <inkml:brushProperty name="height" value="0.025" units="cm"/>
    </inkml:brush>
  </inkml:definitions>
  <inkml:trace contextRef="#ctx0" brushRef="#br0">1 0 16624,'0'0'6854,"5"59"-5573,-5-22-768,0 5-417,0-2-32,0-3-32,0-1 0,0-4-32,0-5-769,0-10-1729,7-11-1698,4-6-4036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0.902"/>
    </inkml:context>
    <inkml:brush xml:id="br0">
      <inkml:brushProperty name="width" value="0.025" units="cm"/>
      <inkml:brushProperty name="height" value="0.025" units="cm"/>
    </inkml:brush>
  </inkml:definitions>
  <inkml:trace contextRef="#ctx0" brushRef="#br0">74 0 13357,'0'0'3619,"-33"56"-2049,18-23 447,4 6-639,2 1-129,3 2-640,6-1-353,0 1-160,4-3-32,3-2-32,-1-2 32,3-6-480,-9-7-994,0-8-928,0-8-1281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1.262"/>
    </inkml:context>
    <inkml:brush xml:id="br0">
      <inkml:brushProperty name="width" value="0.025" units="cm"/>
      <inkml:brushProperty name="height" value="0.025" units="cm"/>
    </inkml:brush>
  </inkml:definitions>
  <inkml:trace contextRef="#ctx0" brushRef="#br0">1 90 13196,'0'0'1922,"1"-9"352,-1 6-2094,0 0-1,1 0 1,-1 0-1,1 0 0,0 1 1,0-1-1,0 0 0,0 0 1,0 1-1,1-1 1,-1 0-1,1 1 0,2-4 1,0 3-21,-1 1 0,1-1 0,-1 1 0,1-1 1,0 1-1,-1 0 0,1 1 0,0-1 0,1 1 0,-1-1 0,0 1 1,5 0-1,20-5 312,-1 2-1,1 2 1,37 0 0,-54 2-372,0 1-1,0 0 1,0 1-1,0 0 1,0 1 0,-1 0-1,1 1 1,-1 0 0,0 1-1,18 10 1,-26-14-84,0 1 1,0 0-1,-1 1 1,1-1-1,0 0 0,-1 1 1,0 0-1,1-1 1,-1 1-1,-1 0 0,1 0 1,0 0-1,0 0 1,-1 1-1,0-1 1,0 0-1,0 1 0,0-1 1,0 0-1,0 6 1,-2-4 78,1 0 1,-1-1 0,0 1 0,0 0 0,0-1-1,-1 1 1,1-1 0,-1 1 0,0-1 0,0 0-1,-1 0 1,0 0 0,-4 6 0,1-3-19,0 0-1,0-1 1,-1 0 0,0 0-1,0 0 1,0-1-1,-1 0 1,1 0 0,-1-1-1,0 0 1,-1-1 0,1 1-1,-1-2 1,1 1 0,-13 1-1,20-4-67,-21-1-1729,22 0 1466,-1 1-1,0 0 0,1-1 0,-1 1 0,1-1 0,-1 1 1,0-1-1,1 0 0,0 1 0,-1-1 0,1 1 1,-1-1-1,1 0 0,0 0 0,-1 1 0,1-1 1,0 0-1,0 1 0,-1-1 0,1 0 0,0 0 1,0-1-1,-1-17-9220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0.898"/>
    </inkml:context>
    <inkml:brush xml:id="br0">
      <inkml:brushProperty name="width" value="0.025" units="cm"/>
      <inkml:brushProperty name="height" value="0.025" units="cm"/>
    </inkml:brush>
  </inkml:definitions>
  <inkml:trace contextRef="#ctx0" brushRef="#br0">41 1 11531,'0'0'9417,"0"51"-8616,-5-11-289,3 11-288,-5 3-128,3-2-32,2-1-32,-2-9 0,4-5-192,0-9-865,0-8-1089,-5-10-2178,-6-7-2690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1.258"/>
    </inkml:context>
    <inkml:brush xml:id="br0">
      <inkml:brushProperty name="width" value="0.025" units="cm"/>
      <inkml:brushProperty name="height" value="0.025" units="cm"/>
    </inkml:brush>
  </inkml:definitions>
  <inkml:trace contextRef="#ctx0" brushRef="#br0">1 190 9833,'0'-9'4218,"0"9"-4202,0-5 324,0-1 0,0 1 0,0 0-1,0 0 1,1 0 0,0 0 0,0 0 0,0 0 0,1 0 0,0 0 0,0 0 0,0 1 0,0-1 0,1 1 0,0-1 0,0 1 0,0 0 0,5-6 0,4 1-132,1 0 0,-1 1 0,1 0 0,1 1 0,-1 0-1,1 1 1,0 1 0,1 0 0,25-4 0,-20 5-189,0 1 1,0 1-1,0 1 1,0 1-1,1 1 1,35 6 0,-50-7-21,-1 1 0,0 1 1,0-1-1,-1 1 1,1 0-1,0 0 0,0 0 1,-1 1-1,1-1 1,-1 1-1,0 0 0,0 0 1,0 1-1,0-1 1,-1 1-1,1 0 0,-1 0 1,0 0-1,0 1 1,4 7-1,-6-7 23,1-1 0,-1 1 0,0 0 0,-1-1-1,1 1 1,-1 0 0,0 0 0,0-1 0,0 1 0,-1 0 0,1 0 0,-1-1 0,-1 1 0,1-1-1,0 1 1,-1-1 0,0 1 0,0-1 0,0 0 0,-1 0 0,0 0 0,-5 6 0,-12 12 88,0-1 0,-2-1 0,0-1 1,-1-1-1,-30 17 0,-4 5-414,55-39-168,-5 5-85,5-1-4035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1.837"/>
    </inkml:context>
    <inkml:brush xml:id="br0">
      <inkml:brushProperty name="width" value="0.025" units="cm"/>
      <inkml:brushProperty name="height" value="0.025" units="cm"/>
    </inkml:brush>
  </inkml:definitions>
  <inkml:trace contextRef="#ctx0" brushRef="#br0">12 19 12780,'0'0'5867,"1"9"-4559,1 52 332,-9 85 0,4-97-911,6-33 30,5-24-376,9-27-206,-12 20-152,-1 0 1,-1-1 0,-1 0 0,0 1-1,0-30 1,-2 36-22,-1 1 0,1 0 0,-1 0 1,-1 0-1,1 0 0,-1 0 0,-1 0 0,0 0 0,0 0 0,0 1 1,-1-1-1,-9-12 0,13 19-8,0 1 0,0 0 1,0 0-1,0-1 0,0 1 0,0 0 1,-1-1-1,1 1 0,0 0 1,0 0-1,0-1 0,-1 1 0,1 0 1,0 0-1,0-1 0,-1 1 0,1 0 1,0 0-1,0 0 0,-1 0 0,1-1 1,0 1-1,-1 0 0,1 0 1,0 0-1,-1 0 0,1 0 0,0 0 1,-1 0-1,1 0 0,0 0 0,-1 0 1,1 0-1,0 0 0,-1 0 1,1 0-1,0 0 0,0 0 0,-1 0 1,1 1-1,0-1 0,-1 0 0,1 0 1,0 0-1,0 0 0,-1 1 1,1-1-1,0 0 0,0 0 0,-1 1 1,1-1-1,0 1-6,-1 0 1,1 0 0,0 0-1,0 0 1,0 0 0,0 0-1,0 0 1,0 0-1,0 0 1,0 0 0,0 0-1,0 0 1,0 0-1,1 0 1,-1 0 0,0 0-1,1 1 1,2 2-133,1 0 1,-1 0 0,0-1-1,1 0 1,0 1 0,-1-1-1,1 0 1,0-1-1,1 1 1,-1-1 0,0 0-1,1 0 1,0 0-1,-1-1 1,1 1 0,7 0-1,12 3-770,45 3 0,-60-7 821,25 2-2868,47-2 0,-74-1 2312,1-1 1,0 0-1,0 0 0,-1-1 0,1 1 0,-1-2 0,1 1 0,-1-1 0,0 0 0,0-1 0,0 1 0,7-6 0,-3-7 3143,-17 7 2529,-13 5-116,6 7-4847,8-1 13,1 0 0,-1 1 0,1 0 0,0 0 1,0 0-1,0 1 0,0 0 0,1-1 1,-1 1-1,1 0 0,0 1 0,0-1 0,0 0 1,1 1-1,-3 7 0,0-1 313,0 0-1,1 1 1,0 0-1,1 0 1,-2 16-1,5-26-342,-1 0-1,1 0 1,0 0 0,0 0-1,-1-1 1,1 1 0,1 0-1,-1 0 1,0 0-1,0 0 1,1 0 0,-1 0-1,1 0 1,0-1-1,-1 1 1,1 0 0,0 0-1,0-1 1,0 1-1,0 0 1,0-1 0,1 1-1,-1-1 1,0 0-1,1 1 1,-1-1 0,1 0-1,-1 0 1,1 0 0,0 0-1,-1 0 1,1 0-1,0 0 1,0-1 0,-1 1-1,1-1 1,0 1-1,0-1 1,0 0 0,0 0-1,0 0 1,0 0-1,0 0 1,0 0 0,0 0-1,-1 0 1,1-1-1,0 1 1,0-1 0,0 0-1,0 1 1,-1-1 0,1 0-1,0 0 1,-1 0-1,1 0 1,-1 0 0,3-3-1,3-2 35,0 1 0,-1-2 1,1 1-1,-2-1 0,1 0 0,-1 0 0,0 0 0,0-1 0,-1 0 1,0 0-1,-1 0 0,1 0 0,-1-1 0,-1 1 0,0-1 0,0 1 1,-1-1-1,0 0 0,0 0 0,-1 0 0,0 0 0,-3-13 1,2 20-135,0-1 1,0 1 0,-1-1 0,0 1 0,1 0 0,-1-1-1,0 1 1,0 0 0,0 0 0,0 1 0,0-1 0,-1 0 0,1 1-1,-1-1 1,1 1 0,-1 0 0,1-1 0,-1 1 0,-3 0 0,5 0-162,0 1 1,0-1 0,-1 1 0,1 0 0,0-1 0,0 1 0,0 0 0,0 0 0,0 0-1,0 0 1,-1 0 0,1 0 0,0 0 0,0 0 0,0 0 0,0 1 0,0-1 0,0 0 0,0 1-1,0-1 1,0 1 0,0-1 0,0 1 0,0 0 0,0-1 0,0 1 0,0 0 0,0 0-1,0-1 1,1 1 0,-1 0 0,0 0 0,1 0 0,-1 0 0,1 0 0,-1 0 0,1 0-1,-1 0 1,1 0 0,0 0 0,-1 1 0,1-1 0,0 0 0,0 0 0,0 0 0,0 0 0,0 2-1,0 9-4796,0-1-2670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2.181"/>
    </inkml:context>
    <inkml:brush xml:id="br0">
      <inkml:brushProperty name="width" value="0.025" units="cm"/>
      <inkml:brushProperty name="height" value="0.025" units="cm"/>
    </inkml:brush>
  </inkml:definitions>
  <inkml:trace contextRef="#ctx0" brushRef="#br0">112 1 13004,'0'0'7212,"-8"10"-6309,-3 6-530,0 1 1,1 0 0,0 1-1,1 0 1,-9 28 0,9-17 465,2 0 0,1 0 0,1 1 1,-3 55-1,8-84-832,0-1 1,0 0 0,0 1-1,0-1 1,0 1 0,0-1 0,0 1-1,0-1 1,0 1 0,1-1-1,-1 0 1,0 1 0,0-1-1,0 1 1,0-1 0,1 1-1,-1-1 1,0 0 0,0 1-1,1-1 1,-1 0 0,0 1 0,1-1-1,-1 0 1,0 1 0,1-1-1,-1 0 1,0 0 0,1 0-1,-1 1 1,1-1 0,-1 0-1,0 0 1,1 0 0,-1 0-1,1 0 1,0 1 0,21-8 238,16-20-10,-19 10-851,86-90 1918,-75 68-3696,-5-2-3947,-17 23-1646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2.521"/>
    </inkml:context>
    <inkml:brush xml:id="br0">
      <inkml:brushProperty name="width" value="0.025" units="cm"/>
      <inkml:brushProperty name="height" value="0.025" units="cm"/>
    </inkml:brush>
  </inkml:definitions>
  <inkml:trace contextRef="#ctx0" brushRef="#br0">30 43 13389,'0'0'3907,"-26"58"-864,22-35-1185,4-6-224,6-3-449,10-4-705,6-1-320,2-3-64,0-2-864,0-1-1218,-2-2-1025,-4-1-1537,1 0-1602</inkml:trace>
  <inkml:trace contextRef="#ctx0" brushRef="#br0" timeOffset="1">349 0 8264,'0'0'12748,"-15"58"-11403,30-49-224,7-2-288,7-5-449,4 0-223,2-2-129,-4 0-513,-2-2-1889,-7-6-2915,-9-2-7047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4.488"/>
    </inkml:context>
    <inkml:brush xml:id="br0">
      <inkml:brushProperty name="width" value="0.025" units="cm"/>
      <inkml:brushProperty name="height" value="0.025" units="cm"/>
    </inkml:brush>
  </inkml:definitions>
  <inkml:trace contextRef="#ctx0" brushRef="#br0">227 93 6374,'1'-2'657,"0"-1"0,-1 0 0,1 1 0,0-1 0,-1 0-1,1 0 1,-1 1 0,0-1 0,0 0 0,0 0 0,0 0 0,-1 1 0,1-1 0,-1 0-1,1 1 1,-1-1 0,0 0 0,-2-4 0,1 5-354,0-1 0,0 1 1,0-1-1,0 1 0,-1 0 0,1 0 0,0 0 1,-1 0-1,0 0 0,1 0 0,-1 1 0,0 0 1,0-1-1,-4 0 0,2 0-263,0 1 0,0 0 1,0 0-1,0 0 0,0 1 0,0-1 0,-1 1 0,1 1 1,0-1-1,0 1 0,0 0 0,0 0 0,0 0 1,0 1-1,0-1 0,1 1 0,-1 1 0,0-1 1,1 0-1,-5 4 0,1 2 32,1-1 1,0 1-1,0 1 1,1-1-1,0 1 0,1 0 1,-8 16-1,10-18 4,1-1-1,-1 1 0,1-1 1,0 1-1,1 0 0,-1 0 1,1 0-1,1 0 0,0 0 1,0 0-1,0 0 0,2 10 1,-1-14-64,0-1 0,1 1 1,-1-1-1,1 0 1,0 0-1,-1 0 0,1 0 1,0 0-1,0 0 0,0 0 1,1 0-1,-1-1 1,0 1-1,1-1 0,-1 0 1,1 0-1,-1 0 0,1 0 1,-1 0-1,1 0 1,0-1-1,0 1 0,-1-1 1,1 0-1,0 0 0,0 0 1,-1 0-1,5-1 0,5 1 20,0-1 0,0 0 0,0-1 0,-1 0 0,14-5 0,-15 3-18,0 0 1,0-1-1,0 0 1,0-1 0,-1 0-1,0 0 1,0-1 0,-1 0-1,13-14 1,-16 16 0,-1 0 1,0-1 0,0 0-1,0 0 1,-1 0-1,0 0 1,0-1-1,0 1 1,-1-1-1,0 0 1,0 0-1,0 0 1,-1 0 0,-1 0-1,1-13 1,-1 19-8,0-1 0,0 1 0,0 0 0,-1-1-1,1 1 1,-1 0 0,1-1 0,-1 1 0,1 0 0,-1 0 0,1-1 0,-1 1 0,0 0 0,0 0 0,0 0 0,0 0 0,0 0 0,0 0 0,0 0 0,0 0 0,0 0 0,0 1 0,-3-2 0,1 0-2,0 1 1,-1 0-1,1 0 1,-1 0-1,1 1 1,-1-1-1,0 1 1,1 0-1,-6 0 1,3 1-29,0-1 1,0 1 0,0 0-1,0 0 1,0 1 0,0 0-1,0 0 1,1 0 0,-1 1-1,1 0 1,-7 4 0,9-4-194,0 0 0,0 0 0,0 1 0,1-1 0,-1 1 0,1 0 0,0 0 0,0-1 0,0 2 0,0-1 0,1 0 0,0 0 0,-1 0 0,1 6 0,1-8-46,0 0-1,0 0 1,0-1 0,0 1-1,0 0 1,1-1 0,-1 1 0,0 0-1,1-1 1,0 1 0,-1-1-1,1 1 1,0-1 0,0 1-1,0-1 1,0 1 0,0-1 0,0 0-1,0 0 1,1 1 0,-1-1-1,0 0 1,1 0 0,-1 0-1,1 0 1,-1-1 0,1 1 0,-1 0-1,1-1 1,-1 1 0,1-1-1,0 1 1,-1-1 0,1 0-1,0 0 1,-1 1 0,1-1 0,2-1-1,21 2-3688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4.965"/>
    </inkml:context>
    <inkml:brush xml:id="br0">
      <inkml:brushProperty name="width" value="0.025" units="cm"/>
      <inkml:brushProperty name="height" value="0.025" units="cm"/>
    </inkml:brush>
  </inkml:definitions>
  <inkml:trace contextRef="#ctx0" brushRef="#br0">127 9 9449,'0'0'7548,"-2"9"-6811,-103 573 6609,100-555-7362,-7 23 232,12-50-211,0 0 0,0 0-1,0 0 1,0 0-1,0 0 1,0 0-1,0 0 1,0 0 0,0 0-1,-1 0 1,1 0-1,0 0 1,0 0-1,0 0 1,0 0-1,0 0 1,0 0 0,0 0-1,0 0 1,0 0-1,-1 0 1,1 0-1,0 0 1,0 0 0,0 0-1,0 0 1,0 0-1,0 0 1,0 0-1,0 0 1,0 0-1,0 0 1,0 1 0,-1-1-1,1 0 1,0 0-1,0 0 1,0 0-1,1-31 189,5-25 2,3 1-1,19-67 1,-10 46-117,-4 16-46,1 1 0,40-94 0,-53 148-42,0 0 0,1 0 0,0 0-1,0 1 1,1-1 0,-1 1 0,1 0 0,0 0 0,0 1 0,0-1 0,0 1-1,1-1 1,5-2 0,-8 5 0,0 0-1,0 1 0,0-1 1,1 1-1,-1-1 1,0 1-1,0-1 0,0 1 1,0 0-1,0 0 1,0 0-1,1 1 0,-1-1 1,0 0-1,0 1 1,0-1-1,0 1 0,0 0 1,0 0-1,0 0 1,0 0-1,0 0 1,-1 0-1,1 0 0,0 0 1,-1 1-1,1-1 1,-1 1-1,1-1 0,-1 1 1,1 0-1,-1 0 1,0-1-1,0 1 0,0 0 1,1 3-1,1 0-68,0 1 0,0 0 0,0 0 0,-1 1 0,0-1 0,0 1 0,0-1 0,-1 1 0,0-1 0,0 1 0,-1 0 0,0-1 1,0 1-1,0 0 0,-1 0 0,0-1 0,0 1 0,-4 8 0,3-10 152,0 0 0,-1 0 0,0-1 0,0 1 0,0-1 0,-1 1 1,1-1-1,-1 0 0,0 0 0,0-1 0,-1 1 0,1-1 0,-1 0 0,0 0 1,1 0-1,-1-1 0,-1 0 0,1 0 0,0 0 0,0 0 0,-1-1 0,-7 1 1,9-1-141,0-1 0,0 1 0,0-1 0,0 0 0,0 0 0,0 0 1,1-1-1,-1 1 0,0-1 0,0 0 0,0 0 0,-5-3 0,-10-13-3274,11-10-4054,7 16 1720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4:27.588"/>
    </inkml:context>
    <inkml:brush xml:id="br0">
      <inkml:brushProperty name="width" value="0.05" units="cm"/>
      <inkml:brushProperty name="height" value="0.05" units="cm"/>
    </inkml:brush>
  </inkml:definitions>
  <inkml:trace contextRef="#ctx0" brushRef="#br0">1 222 12531,'0'-2'139,"-1"-1"1,1 1-1,1 0 1,-1-1 0,0 1-1,1 0 1,-1-1-1,1 1 1,-1 0-1,1 0 1,0-1 0,0 1-1,0 0 1,0 0-1,1 0 1,-1 0-1,0 1 1,1-1 0,-1 0-1,1 0 1,0 1-1,0-1 1,0 1-1,-1-1 1,1 1 0,0 0-1,1 0 1,-1 0-1,0 0 1,0 0-1,3 0 1,7-1 52,-1 0 0,1 1 0,-1 1 1,1 0-1,15 2 0,22-1 109,-20-6-238,-1-1 0,0-1 1,0-2-1,43-19 1,16-4 12,-34 18-68,2 2 0,-1 3-1,81-3 1,18-4 6,-110 11-8,53-2 0,-77 7-9,0 1 0,0 1 0,-1 1 0,1 0 0,26 10 0,28 12-12,-23-7 20,2-1 1,0-3-1,63 9 0,182 9-17,-213-28 36,115-9 0,-32 0-34,-65 8 5,40 0 166,-116-5 21,38-10 1,0 1 461,-37 4-430,-23 6-372,0-1-1,1 1 1,0 0 0,-1 0 0,8 0 0,-11 1 15,0 0 0,1 1 0,-1-1 0,0 0-1,0 1 1,1-1 0,-1 0 0,0 1 0,0-1 0,0 1 0,1 0 0,-1-1 0,0 1 0,0 0 0,0 0 0,0 0 0,0 0 0,0 0 0,-1 0 0,1 0 0,0 0 0,0 0-1,0 2 1,3 4-863,0 0-1,1-1 1,0 1-1,15 10 9724,-16-24-6326,-1-8-2330,-3 15-33,10-16 274,-10 16-112,-3 0 517,-2-17-2573,3 13 1752,1-1 0,-1 1-1,1 0 1,-1 0 0,-5-7-1,7 11 95,-15-24-412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5.467"/>
    </inkml:context>
    <inkml:brush xml:id="br0">
      <inkml:brushProperty name="width" value="0.025" units="cm"/>
      <inkml:brushProperty name="height" value="0.025" units="cm"/>
    </inkml:brush>
  </inkml:definitions>
  <inkml:trace contextRef="#ctx0" brushRef="#br0">229 0 9417,'0'0'5589,"-7"9"-4324,-2 8-626,1 0 0,1 1 0,0 0 0,1 0 0,1 0-1,1 1 1,0 0 0,0 27 0,3-39-415,-10 180 3144,11-170-3271,1 0 1,1 0-1,0 0 0,1 0 1,1 0-1,1-1 0,0 0 1,13 28-1,-10-35-57,-6-13-366,-8-20-658,-20-15-258,-33-40 0,37 52 1300,2 0 0,0-2-1,-27-52 1,47 80-13,-1 0 0,0 0 0,1-1 0,-1 1 1,0 0-1,1-1 0,-1 1 0,1 0 0,0-1 1,-1 1-1,1-1 0,0 1 0,0 0 0,0-1 0,0 1 1,0-1-1,0 1 0,1-1 0,-1 1 0,0 0 1,1-1-1,-1 1 0,1 0 0,-1-1 0,1 1 1,0 0-1,0 0 0,-1-1 0,1 1 0,0 0 0,0 0 1,0 0-1,0 0 0,0 0 0,0 0 0,1 0 1,-1 1-1,0-1 0,0 0 0,1 1 0,-1-1 0,0 1 1,1-1-1,-1 1 0,0 0 0,3-1 0,9-1 89,0 1 0,-1 0 0,1 1 0,18 1-1,-8 0-149,24 0 12,17 0-1405,-22-4-3264,-13-4-2908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3.088"/>
    </inkml:context>
    <inkml:brush xml:id="br0">
      <inkml:brushProperty name="width" value="0.025" units="cm"/>
      <inkml:brushProperty name="height" value="0.025" units="cm"/>
    </inkml:brush>
  </inkml:definitions>
  <inkml:trace contextRef="#ctx0" brushRef="#br0">12 1 16047,'-2'1'5471,"-6"30"-4546,6 9-479,2-1 0,2 1 0,2-1 0,1 1 0,2-1 0,15 49 1,-22-87-421,0 0 1,0 0-1,0 0 1,1 0-1,-1-1 1,0 1-1,0 0 1,1 0-1,-1 0 1,0 0-1,1-1 1,-1 1-1,1 0 1,-1 0-1,1-1 1,0 1-1,-1 0 1,1-1-1,-1 1 1,1-1-1,0 1 1,0-1-1,-1 1 1,1-1-1,1 1 1,8-17 448,1-36-235,-7 15-190,-3-51 1,-1 80-45,0-1 0,-1 1 0,0 0 0,0 0 0,-1 0 0,0 1 1,0-1-1,-1 0 0,0 1 0,0-1 0,-1 1 0,0 0 0,-6-7 0,11 52-353,3-31 347,-1-1 0,2 1 0,-1-1 0,1 0 0,-1 0 0,2-1 0,-1 0 0,1 1 0,-1-2 0,1 1 0,1-1 0,-1 0 0,1 0 0,-1 0 0,1-1 0,0 0 0,0-1 0,0 0 0,1 0 0,-1 0 0,1-1 0,-1 0 0,12 0 0,-12 0 8,0-1 1,0-1-1,0 1 0,0-1 1,0 0-1,0-1 0,-1 1 1,1-1-1,0-1 0,-1 1 1,10-6-1,-12 5-3,0 1 0,0-1 1,-1 0-1,1 0 0,-1-1 0,0 1 0,0-1 0,0 1 0,0-1 1,-1 0-1,1 0 0,-1 0 0,0-1 0,0 1 0,-1 0 0,1-1 1,-1 1-1,1-6 0,-1 4 7,-1 0 1,0 0 0,0 0-1,0 0 1,-1 0-1,0 0 1,0 0-1,0 0 1,-1 1-1,-3-8 1,5 11-15,-1 1 0,1-1 0,-1 1 0,0 0 0,1-1 0,-1 1 0,0 0 0,0 0 0,0-1 0,0 1 0,0 0 0,0 0-1,-1 0 1,1 0 0,0 1 0,0-1 0,-1 0 0,1 0 0,-1 1 0,1-1 0,0 1 0,-1-1 0,1 1 0,-1 0 0,1-1 0,-1 1 0,1 0 0,-1 0 0,0 0 0,1 0 0,-1 0 0,1 1 0,-1-1 0,1 0 0,-1 1 0,1-1 0,0 1 0,-1-1 0,1 1 0,0 0 0,-1 0 0,1 0 0,0-1 0,0 1 0,-1 0 0,0 2 0,-4 3-13,1-1 0,-1 1 0,1 0 0,1 1 0,-1-1 0,1 1 0,1 0 0,-1 0 0,1 0 0,-4 11 0,-20 79 30,27-96-15,-3 10 10,1 0-1,0 0 1,1 0-1,0 0 1,1 13-1,0-22-27,0 1 0,0-1 0,0 1 0,1-1 0,-1 1 0,1-1 0,0 1 0,0-1 0,0 1 0,0-1 0,0 0 0,0 0 0,0 1 0,1-1 0,-1 0 0,1 0 0,0 0 0,0-1 0,-1 1 0,1 0 0,0-1 1,0 1-1,1-1 0,-1 0 0,0 1 0,0-1 0,1 0 0,2 0 0,3 1-472,0 0 0,1-1 0,-1 0 0,0-1 0,1 0 0,8-1 0,-9 0-422,-1 0 0,0 0 0,1-1 0,-1 0 0,0-1 1,0 1-1,8-6 0,17-12-5030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3.450"/>
    </inkml:context>
    <inkml:brush xml:id="br0">
      <inkml:brushProperty name="width" value="0.025" units="cm"/>
      <inkml:brushProperty name="height" value="0.025" units="cm"/>
    </inkml:brush>
  </inkml:definitions>
  <inkml:trace contextRef="#ctx0" brushRef="#br0">89 8 10602,'0'0'10522,"-10"3"-10191,6-2-302,0 0 1,1 0-1,-1 0 1,1 1-1,-1 0 1,1 0-1,0 0 1,-1 0-1,1 0 0,0 1 1,0-1-1,1 1 1,-1 0-1,0 0 1,1 0-1,0 0 1,0 0-1,0 1 1,0-1-1,0 0 0,1 1 1,-1 0-1,1-1 1,0 1-1,0 0 1,1 0-1,-1-1 1,0 6-1,-1 1 106,0-1-10,0-1 0,1 1-1,-1 0 1,2 0 0,-1 0 0,1 0-1,0 0 1,1-1 0,3 16 0,-3-23-98,0 1-1,0-1 1,0 0 0,0 0 0,0 0 0,0 0 0,0 0-1,1 0 1,-1-1 0,0 1 0,1 0 0,-1-1 0,0 1-1,1 0 1,-1-1 0,1 0 0,-1 1 0,1-1 0,-1 0-1,1 0 1,-1 0 0,1 0 0,-1 0 0,0 0 0,1 0-1,-1 0 1,1-1 0,-1 1 0,1-1 0,-1 1 0,1-1-1,-1 1 1,0-1 0,1 0 0,1-1 0,3-1 97,0-1 0,0 0 1,0 0-1,-1 0 0,1 0 1,6-9-1,-4 3-22,-1-1 1,0 0-1,0-1 0,-1 0 0,-1 0 1,0 0-1,-1-1 0,0 1 0,-1-1 1,0 0-1,-1 0 0,1-22 0,-3 35-99,0 0 0,-1 0-1,1 0 1,0 0-1,0 0 1,0 0-1,-1 0 1,1 0-1,0 0 1,0 0-1,-1 0 1,1 0 0,0 0-1,0 0 1,0 0-1,-1 0 1,1 0-1,0 0 1,0 0-1,0 0 1,-1 0-1,1 0 1,0 0 0,0 0-1,0 0 1,-1 1-1,1-1 1,0 0-1,0 0 1,0 0-1,0 0 1,-1 0 0,1 1-1,0-1 1,0 0-1,0 0 1,0 0-1,0 1 1,0-1-1,0 0 1,-1 0-1,1 0 1,0 1 0,-7 15-10,1 0 1,1 0 0,0 1 0,1 0 0,1 0 0,-3 30 0,3-19 6,2-23-21,-1 5-319,1-1-1,0 1 1,1-1 0,0 1 0,2 12 0,-2-20 280,0-1 0,0 1 0,1-1 1,-1 0-1,1 1 0,-1-1 0,1 0 0,0 0 0,-1 1 0,1-1 1,0 0-1,0 0 0,0 0 0,0 0 0,0 0 0,0 0 0,0 0 1,0 0-1,0 0 0,0-1 0,0 1 0,1 0 0,-1-1 0,0 1 1,0-1-1,1 1 0,-1-1 0,1 0 0,-1 1 0,0-1 0,1 0 1,-1 0-1,1 0 0,-1 0 0,0 0 0,1 0 0,-1-1 0,0 1 1,1 0-1,-1-1 0,0 1 0,1-1 0,-1 1 0,0-1 0,2-1 1,2-1-669,0 0 1,0-1 0,0 0 0,0 0 0,-1-1 0,1 1-1,-1-1 1,0 0 0,-1 0 0,1 0 0,-1-1 0,0 1-1,3-10 1,10-24-4766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3.823"/>
    </inkml:context>
    <inkml:brush xml:id="br0">
      <inkml:brushProperty name="width" value="0.025" units="cm"/>
      <inkml:brushProperty name="height" value="0.025" units="cm"/>
    </inkml:brush>
  </inkml:definitions>
  <inkml:trace contextRef="#ctx0" brushRef="#br0">58 107 6662,'0'-13'2339,"0"-42"273,0 16 3151,-9 62-2159,1-4-3529,-6 40 1141,3 2 0,3-1 0,2 1 0,4 106 0,3-157-1144,0 0-1,1 0 0,0 0 1,0-1-1,7 16 1,11 7-1148,-19-30 741,1 0-1,-1-1 1,1 0-1,0 1 1,-1-1-1,1 0 0,0 0 1,0 0-1,0 0 1,0 0-1,0-1 1,0 1-1,0 0 1,2-1-1,5 0-4613,0-4-2044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4.273"/>
    </inkml:context>
    <inkml:brush xml:id="br0">
      <inkml:brushProperty name="width" value="0.025" units="cm"/>
      <inkml:brushProperty name="height" value="0.025" units="cm"/>
    </inkml:brush>
  </inkml:definitions>
  <inkml:trace contextRef="#ctx0" brushRef="#br0">1 114 8008,'0'0'9198,"3"9"-7447,-3-7-1651,1 1 1,-1-1 0,1 1-1,0-1 1,0 0-1,0 1 1,0-1 0,0 0-1,0 0 1,1 1 0,-1-1-1,1 0 1,0-1 0,-1 1-1,1 0 1,0 0 0,0-1-1,0 1 1,0-1 0,0 1-1,1-1 1,-1 0-1,0 0 1,1 0 0,-1 0-1,0-1 1,1 1 0,-1-1-1,1 1 1,-1-1 0,1 0-1,0 0 1,3 0 0,1-1-21,0 1 0,0-2 0,-1 1 0,1-1 0,0 0 0,-1 0 0,1 0 0,-1-1 0,0 0 1,0-1-1,0 1 0,0-1 0,-1 0 0,1 0 0,5-7 0,-8 8-62,1-1 0,-1 0 0,1 0 0,-1 0 0,0 0 0,0 0 0,-1-1 0,1 1 0,-1-1 0,0 0 0,-1 0 1,1 0-1,-1 0 0,0 0 0,0 0 0,0 0 0,-1 0 0,1 0 0,-1 0 0,-2-10 0,2 15-16,0-1 0,0 0 1,0 0-1,0 1 0,0-1 0,0 0 1,0 0-1,-1 1 0,1-1 1,0 0-1,0 0 0,-1 1 0,1-1 1,-1 0-1,1 1 0,-1-1 0,1 1 1,-1-1-1,1 1 0,-1-1 1,1 1-1,-1-1 0,0 1 0,1-1 1,-1 1-1,0 0 0,1-1 0,-1 1 1,0 0-1,0-1 0,1 1 1,-1 0-1,0 0 0,0 0 0,1 0 1,-1 0-1,0 0 0,0 0 0,1 0 1,-1 0-1,0 0 0,0 0 1,1 1-1,-1-1 0,0 0 0,0 0 1,1 1-1,-1-1 0,0 0 1,1 1-1,-1-1 0,1 1 0,-1-1 1,0 1-1,1-1 0,-1 2 0,-3 1-3,0 0-1,0 1 1,0 0-1,1-1 1,0 1-1,0 0 1,-4 7-1,0 4 95,0 1-1,2 0 1,0 0-1,0 0 1,1 1-1,1-1 1,1 1-1,0 22 1,2-37-66,0-1 1,-1 0-1,1 1 1,1-1-1,-1 0 1,0 0-1,0 1 0,0-1 1,1 0-1,-1 0 1,0 1-1,1-1 1,-1 0-1,1 0 0,0 0 1,-1 0-1,1 1 1,0-1-1,0 0 1,0-1-1,-1 1 0,1 0 1,0 0-1,0 0 1,0 0-1,1-1 1,-1 1-1,2 1 0,0-2 2,0 1 0,0-1-1,0 0 1,0 0-1,0 0 1,0 0 0,0 0-1,0-1 1,0 1-1,0-1 1,6-2-1,4-2 2,1 0 0,-1-2-1,-1 0 1,18-11 0,-27 15-35,8-5-100,0 1 0,0 0 0,0 0 0,19-7 0,-29 13 95,1 0 0,-1 1 1,1-1-1,0 1 0,-1-1 0,1 1 0,0-1 0,-1 1 1,1 0-1,0 0 0,-1 0 0,1 0 0,0 0 1,-1 0-1,1 0 0,0 1 0,-1-1 0,1 1 0,0-1 1,-1 1-1,1-1 0,-1 1 0,1 0 0,-1 0 0,1 0 1,-1 0-1,0 0 0,1 0 0,-1 0 0,0 0 0,0 1 1,0-1-1,0 0 0,0 1 0,0-1 0,0 1 1,0-1-1,-1 1 0,1-1 0,0 1 0,-1 0 0,0-1 1,1 1-1,-1 2 0,5 40 282,-5-36-212,0 0 0,1 0 0,0 0 0,1 0 0,-1-1 0,2 1 1,4 13-1,-6-20-39,0 0 1,0 0 0,0 0 0,-1 0 0,1 0 0,0 0-1,1-1 1,-1 1 0,0 0 0,0-1 0,0 1 0,0-1-1,0 1 1,1-1 0,-1 1 0,0-1 0,1 0 0,-1 0-1,0 1 1,0-1 0,1 0 0,-1 0 0,0 0-1,1-1 1,-1 1 0,0 0 0,0 0 0,1-1 0,-1 1-1,0-1 1,0 1 0,1-1 0,-1 1 0,0-1 0,0 0-1,2-1 1,46-33 141,-41 28-162,9-8 0,-14 12-21,1-1 1,-1 1-1,0 0 0,1 0 0,0 1 0,0-1 1,0 1-1,0-1 0,0 1 0,0 1 1,0-1-1,9-2 0,-12 9 42,0 0-1,-1-1 1,1 1-1,-1-1 1,1 1 0,-1 0-1,-1 5 1,1-6 29,-1-2-21,1 0 1,0-1-1,0 1 0,0 0 0,0-1 0,0 1 1,0 0-1,0-1 0,1 1 0,-1 0 0,1-1 1,-1 1-1,1 0 0,0-1 0,-1 1 1,1-1-1,0 1 0,0-1 0,0 0 0,0 1 1,2 1-1,0-3-3,-1 1 0,0-1-1,1 1 1,-1-1 0,1 0 0,-1 0 0,1 0 0,-1 0 0,1 0 0,-1-1-1,0 1 1,1-1 0,-1 1 0,4-3 0,4 3-1452,-7 13-5978,-3-12 7081,0 6-8022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5.199"/>
    </inkml:context>
    <inkml:brush xml:id="br0">
      <inkml:brushProperty name="width" value="0.025" units="cm"/>
      <inkml:brushProperty name="height" value="0.025" units="cm"/>
    </inkml:brush>
  </inkml:definitions>
  <inkml:trace contextRef="#ctx0" brushRef="#br0">87 1 11723,'0'0'1538,"-9"4"-129,4-2-1164,0 1 1,0 0 0,0 0-1,1 0 1,-1 1-1,1 0 1,0-1-1,-1 2 1,2-1 0,-1 0-1,1 1 1,-1-1-1,1 1 1,0 0-1,1 0 1,-1 1-1,1-1 1,0 0 0,1 1-1,-1-1 1,1 1-1,0-1 1,0 1-1,1 6 1,0-11-215,1 0 0,-1 0 1,1 0-1,0 0 0,-1 0 0,1 0 1,0 0-1,0 0 0,0 0 0,0-1 0,0 1 1,0 0-1,0 0 0,0-1 0,0 1 1,0-1-1,0 1 0,0-1 0,0 0 0,0 1 1,1-1-1,-1 0 0,0 0 0,0 1 1,0-1-1,1 0 0,-1 0 0,0-1 1,0 1-1,1 0 0,-1 0 0,1-1 0,47-7 482,-36 3-475,0-1 0,-1 0 1,0-1-1,0 0 0,11-10 1,-11 9-16,0 0 1,1 0-1,0 1 0,19-8 1,-31 15-24,-1 0 0,1 0 1,0 0-1,-1 0 0,1 0 0,-1 0 1,1 0-1,0 0 0,-1 1 0,1-1 1,0 0-1,-1 0 0,1 0 0,-1 1 1,1-1-1,0 0 0,-1 1 0,1-1 1,-1 0-1,1 1 0,-1-1 0,1 1 1,-1-1-1,0 1 0,1-1 1,-1 1-1,1-1 0,-1 1 0,0 0 1,0-1-1,1 1 0,-1-1 0,0 1 1,0 0-1,0-1 0,1 1 0,-1 1 1,6 33 18,-4-21-11,-2-10-64,1-1 1,0 1-1,0 0 0,1-1 0,-1 1 0,1 0 1,-1-1-1,1 0 0,1 1 0,-1-1 0,0 0 1,1 0-1,-1 0 0,1 0 0,0-1 0,0 1 1,0-1-1,0 1 0,0-1 0,5 2 0,-4-3-415,0 0 0,0 0 0,0 0 0,0 0-1,0 0 1,0-1 0,1 0 0,-1 0-1,0 0 1,0 0 0,0-1 0,6-1 0,12-6-4174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5.575"/>
    </inkml:context>
    <inkml:brush xml:id="br0">
      <inkml:brushProperty name="width" value="0.025" units="cm"/>
      <inkml:brushProperty name="height" value="0.025" units="cm"/>
    </inkml:brush>
  </inkml:definitions>
  <inkml:trace contextRef="#ctx0" brushRef="#br0">96 205 11307,'0'0'5359,"-10"9"-4430,4-3-760,-46 49 1066,49-52-1058,0 1 0,1 0 0,-1 0-1,1 0 1,-1 0 0,1 0 0,1 1 0,-1-1 0,0 1 0,1-1-1,0 1 1,0 0 0,1-1 0,-1 1 0,1 6 0,0-11-165,1 1 1,-1 0-1,0 0 1,1 0-1,-1 0 1,1-1 0,-1 1-1,1 0 1,0-1-1,-1 1 1,1 0-1,0-1 1,-1 1-1,1-1 1,0 1 0,0-1-1,0 1 1,0-1-1,-1 1 1,1-1-1,0 0 1,0 0-1,0 1 1,0-1 0,0 0-1,0 0 1,0 0-1,0 0 1,1 0-1,32-2 79,-32 2-78,15-3-47,0-1 0,0 0 0,0-2 0,-1 0 0,0 0 0,-1-2 0,25-14 0,-6 0-7,-1-2 0,35-31 0,-43 32 60,32-38 0,-49 52 155,-1 0 0,0 0 0,-1-1 0,0 0 1,-1-1-1,0 1 0,7-22 0,-12 32-132,1 0 0,-1-1 0,0 1-1,1-1 1,-1 1 0,0-1 0,0 1 0,0-1 0,1 1 0,-1-1 0,0 1 0,0-1 0,0 1 0,0-1 0,0 1 0,0-1 0,0 1 0,0-1-1,0 0 1,0 1 0,0-1 0,-1 1 0,1-1 0,0 1 0,0-1 0,0 1 0,-1-1 0,1 1 0,0 0 0,0-1 0,-1 1 0,1-1 0,0 1 0,-1-1-1,1 1 1,-1-1 0,-18 12 505,-20 28-291,22-18 197,0 1 1,-22 42-1,35-57-335,0 1 1,1 0 0,-1 0 0,2 0-1,-1 0 1,1 1 0,0-1-1,1 1 1,0-1 0,1 1-1,-1-1 1,2 1 0,0 10 0,1-16-115,-1 1 0,1-1 1,-1 0-1,1 1 1,0-1-1,1 0 1,-1 0-1,0 0 1,1 0-1,0-1 1,-1 1-1,1-1 1,0 1-1,0-1 1,1 0-1,-1 0 1,0 0-1,1-1 1,-1 1-1,1-1 1,-1 0-1,1 0 1,0 0-1,5 0 0,11 3-1234,0-1 0,-1-1-1,25-1 1,-10-2-5806,-4-5-6988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6.783"/>
    </inkml:context>
    <inkml:brush xml:id="br0">
      <inkml:brushProperty name="width" value="0.025" units="cm"/>
      <inkml:brushProperty name="height" value="0.025" units="cm"/>
    </inkml:brush>
  </inkml:definitions>
  <inkml:trace contextRef="#ctx0" brushRef="#br0">17 0 9705,'-3'53'7826,"-2"2"-3507,-3 66-2042,8-108-2108,1-1-1,0 1 1,1 0-1,0 0 1,1-1-1,0 0 0,6 13 1,-9-24-156,0-1 0,0 1-1,0 0 1,1-1 0,-1 1 0,0-1 0,0 1 0,0-1 0,1 1 0,-1-1 0,0 1-1,1-1 1,-1 1 0,0-1 0,1 1 0,-1-1 0,1 0 0,-1 1 0,0-1 0,1 0-1,-1 1 1,1-1 0,-1 0 0,1 0 0,-1 1 0,1-1 0,0 0 0,-1 0 0,1 0-1,0 0 1,9-13 283,0-28-105,-7 25-181,-1 0-1,0 0 1,-2-1-1,0 1 1,-1 0 0,0 0-1,-1-1 1,-1 1-1,-5-16 1,0 24-238,4 19 54,4 21 58,1-28 116,1 1 0,-1 0 1,1-1-1,0 1 0,0-1 0,0 0 0,0 0 0,1 1 0,0-2 0,0 1 1,0 0-1,0 0 0,0-1 0,1 0 0,0 0 0,0 0 0,-1 0 0,2 0 1,-1-1-1,0 0 0,0 0 0,1 0 0,-1 0 0,1-1 0,0 0 0,-1 0 1,1 0-1,9 0 0,-4 0 8,-1 0 0,0-1 1,1 0-1,-1-1 0,0 0 1,1 0-1,-1-1 0,0 0 1,0-1-1,0 0 0,0 0 0,-1-1 1,1 0-1,8-6 0,-9 3-35,0 0-1,0-1 0,-1 1 1,0-1-1,-1-1 1,1 1-1,5-12 0,-9 15 17,0 0 0,-1 0 1,1 0-1,-1 0 0,0-1 0,-1 1 0,1-1 0,-1 0 0,0 1 0,-1-1 1,1 0-1,-1 0 0,0 1 0,-1-10 0,0 15 10,1-1 0,0 0-1,0 1 1,-1-1 0,1 1 0,-1-1 0,1 0-1,0 1 1,-1-1 0,1 1 0,-1-1 0,1 1 0,-1 0-1,1-1 1,-1 1 0,0-1 0,1 1 0,-1 0-1,1-1 1,-1 1 0,0 0 0,1 0 0,-1 0 0,0 0-1,1-1 1,-1 1 0,0 0 0,0 0 0,1 0-1,-1 0 1,0 1 0,1-1 0,-1 0 0,0 0-1,1 0 1,-1 0 0,0 1 0,1-1 0,-1 0 0,1 1-1,-1-1 1,0 0 0,1 1 0,-1-1 0,1 1-1,-1-1 1,1 1 0,-1-1 0,0 1 0,-27 25-20,15-8 150,0 1-1,1 0 1,-17 40-1,25-50-49,1 0 0,-1 0-1,2 1 1,-1 0-1,1-1 1,1 1-1,0 0 1,0 0 0,1 0-1,0 0 1,3 14-1,-3-22-110,1 1 1,0-1-1,0 0 0,-1 0 0,2 1 0,-1-1 0,0 0 0,0 0 1,1 0-1,-1 0 0,1-1 0,0 1 0,-1 0 0,1-1 1,0 1-1,0-1 0,0 1 0,0-1 0,0 0 0,0 0 0,1 0 1,-1 0-1,4 1 0,0-1-620,-1 0 0,1 0 1,0 0-1,0-1 0,-1 0 1,1 0-1,0 0 0,0-1 0,6-1 1,16-8-5131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7.176"/>
    </inkml:context>
    <inkml:brush xml:id="br0">
      <inkml:brushProperty name="width" value="0.025" units="cm"/>
      <inkml:brushProperty name="height" value="0.025" units="cm"/>
    </inkml:brush>
  </inkml:definitions>
  <inkml:trace contextRef="#ctx0" brushRef="#br0">138 8 13869,'0'0'2269,"-10"2"336,3 0-2341,1-1 0,-1 1 0,1 0 0,0 0 0,0 1 0,-1-1 0,2 1 0,-1 1 0,0-1 0,1 1 0,-1 0 0,1 1 0,0-1 0,1 1 0,-1 0 1,1 0-1,0 0 0,0 0 0,1 1 0,-1 0 0,1 0 0,0 0 0,-3 9 0,6-12-241,-1-1-1,0 0 1,0 0 0,1 0 0,-1 0 0,1 1 0,-1-1 0,1 0 0,0 1 0,0-1-1,0 0 1,1 1 0,-1-1 0,0 0 0,1 0 0,-1 1 0,1-1 0,0 0-1,0 0 1,0 0 0,0 0 0,0 0 0,0 0 0,1 0 0,-1 0 0,0-1-1,4 4 1,-1-3-9,0-1-1,-1 1 0,1-1 1,0 0-1,0 0 0,0 0 1,0-1-1,0 1 0,0-1 1,1 0-1,-1 0 0,0-1 1,0 1-1,0-1 1,4-1-1,0 0-13,-1 0 0,0-1 0,0 0-1,0 0 1,0 0 0,0-1 0,-1 0 0,0-1 0,0 1 0,0-1 0,0 0 0,-1-1 0,1 1 0,6-12-1,-3 4-5,0 0-1,-1-1 0,-1 0 0,0 0 0,9-30 0,-21 60 276,0-2-243,0 1-1,1 1 0,0-1 1,1 1-1,1-1 1,1 1-1,0 0 0,1-1 1,2 21-1,-2-35-113,1 1-1,-1 0 1,1 0-1,0 0 1,0-1-1,-1 1 0,1 0 1,0-1-1,1 1 1,-1-1-1,0 1 1,0-1-1,1 0 0,-1 1 1,2 0-1,-1-1-488,0 0-1,0 0 0,0 0 1,0 0-1,1 0 0,-1 0 1,0-1-1,0 1 0,1-1 0,-1 1 1,5-1-1,9 0-5348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7.503"/>
    </inkml:context>
    <inkml:brush xml:id="br0">
      <inkml:brushProperty name="width" value="0.025" units="cm"/>
      <inkml:brushProperty name="height" value="0.025" units="cm"/>
    </inkml:brush>
  </inkml:definitions>
  <inkml:trace contextRef="#ctx0" brushRef="#br0">70 0 14029,'0'0'2349,"-4"10"112,-7 25-937,1-1 0,2 1 0,-5 48 0,-5 124 1399,13-136-2637,4 5-697,1-77 321,1 1-1,-1 0 1,0-1 0,0 1-1,0 0 1,0 0 0,1-1-1,-1 1 1,0 0 0,0 0 0,1 0-1,-1-1 1,0 1 0,0 0-1,1 0 1,-1 0 0,0 0-1,0 0 1,1-1 0,-1 1 0,0 0-1,1 0 1,-1 0 0,0 0-1,1 0 1,-1 0 0,0 0-1,1 0 1,-1 0 0,0 0-1,0 0 1,1 0 0,-1 0 0,0 1-1,1-1 1,-1 0 0,0 0-1,1 0 1,-1 0 0,0 0-1,0 1 1,1-1 0,-1 0 0,0 0-1,0 0 1,0 1 0,1-1-1,-1 0 1,0 0 0,0 1-1,0-1 1,0 0 0,1 0-1,-1 1 1,0-1 0,0 0 0,0 1-1,0-1 1,0 0 0,0 1-1,0-1 1,0 0 0,0 1-1,0-1 1,17-22-7253,-2-6-2244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4:30.220"/>
    </inkml:context>
    <inkml:brush xml:id="br0">
      <inkml:brushProperty name="width" value="0.05" units="cm"/>
      <inkml:brushProperty name="height" value="0.05" units="cm"/>
    </inkml:brush>
  </inkml:definitions>
  <inkml:trace contextRef="#ctx0" brushRef="#br0">3 100 11250,'-1'0'34,"1"1"0,0-1 0,0 0 0,0 0 0,0 0 1,-1 1-1,1-1 0,0 0 0,0 0 0,0 1 0,0-1 0,0 0 0,0 0 0,0 1 0,0-1 0,0 0 0,0 0 0,0 1 0,0-1 0,0 0 0,0 0 0,0 1 0,0-1 0,0 0 0,0 0 0,0 1 0,0-1 0,0 0 0,1 0 0,-1 1 0,0-1 0,0 0 0,0 0 0,0 0 0,1 1 0,-1-1 0,0 0 0,13 4 885,27-2 202,-25-2-727,564-16 2764,-140-3-3128,-121-1 375,-212 10-62,212 10 465,-47 3-739,311-44 204,-219 29-258,-278 17-12,0 3 0,106 25 0,-64-3 23,256 46-45,-185-58-467,247-9-1,-424-11 357,-18 2-17,-9 1 20,-2 1 85,-2 0-56,2 0-52,0 0 0,0-1 0,0 0 0,0-1 0,-11 0 0,18 0 97,0 0-1,1 0 1,-1 0 0,0-1-1,0 1 1,0 0-1,0-1 1,1 1 0,-1 0-1,0-1 1,0 1-1,1-1 1,-1 1 0,0-1-1,1 0 1,-1 1-1,1-1 1,-1 0 0,1 1-1,-1-1 1,1 0-1,-1 1 1,1-1 0,0 0-1,-1 0 1,1 0-1,0 0 1,-1-1 0,1 0 5,0-1 1,-1 0 0,1 0 0,1 1-1,-1-1 1,0 0 0,1 0 0,0-4-1,10-20-412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7.954"/>
    </inkml:context>
    <inkml:brush xml:id="br0">
      <inkml:brushProperty name="width" value="0.025" units="cm"/>
      <inkml:brushProperty name="height" value="0.025" units="cm"/>
    </inkml:brush>
  </inkml:definitions>
  <inkml:trace contextRef="#ctx0" brushRef="#br0">3 39 16528,'0'0'1943,"0"10"-43,-3 35-453,3-44-1360,1 1 0,-1 0 0,0 0 0,0-1 0,1 1 0,-1 0 0,1-1 0,-1 1 0,1 0 0,0-1 0,0 1 0,0-1 0,0 1 1,0-1-1,0 1 0,0-1 0,0 0 0,0 0 0,1 1 0,-1-1 0,0 0 0,1 0 0,-1 0 0,1 0 0,-1-1 0,1 1 0,0 0 0,-1-1 0,1 1 0,0-1 0,-1 1 0,1-1 0,0 0 0,0 0 0,-1 0 0,1 0 0,0 0 0,0 0 0,-1 0 1,3-1-1,4 0-51,-1 1 1,0-1-1,0-1 1,0 0-1,0 0 1,0 0-1,0-1 1,7-3-1,-9 3-27,0 0 0,0-1 0,0 1 1,-1-1-1,1 0 0,-1-1 0,0 1 0,0-1 0,-1 1 1,1-1-1,-1 0 0,0-1 0,0 1 0,-1 0 0,1-1 0,-1 0 1,-1 1-1,1-1 0,-1 0 0,1-6 0,-2 12-12,0 0 0,0-1 1,0 1-1,0 0 0,0 0 0,1 0 0,-1-1 0,0 1 0,0 0 0,0 0 1,0-1-1,0 1 0,-1 0 0,1 0 0,0 0 0,0-1 0,0 1 0,0 0 1,0 0-1,0 0 0,0-1 0,0 1 0,0 0 0,0 0 0,-1 0 0,1-1 1,0 1-1,0 0 0,0 0 0,0 0 0,-1 0 0,1 0 0,0-1 1,0 1-1,0 0 0,-1 0 0,1 0 0,0 0 0,0 0 0,0 0 0,-1 0 1,1 0-1,0 0 0,0 0 0,0 0 0,-1 0 0,1 0 0,-13 9-77,-7 17 58,19-22 40,-1 1-1,0 0 1,1 0 0,0-1-1,0 1 1,0 0 0,1 0-1,0 0 1,-1 0 0,2 0-1,-1 0 1,2 6 0,-2-9-10,1 0 0,0 0 0,0 0 0,0 0 1,0 0-1,0 0 0,0-1 0,1 1 0,-1 0 0,0-1 1,1 1-1,-1-1 0,1 1 0,0-1 0,0 0 1,-1 0-1,1 0 0,0 0 0,0 0 0,0 0 0,0 0 1,0-1-1,0 1 0,0-1 0,0 1 0,0-1 1,0 0-1,1 0 0,3 0 0,5-1 12,0 0 1,0-1-1,-1 0 0,1 0 1,0-2-1,-1 1 0,1-1 1,9-6-1,-9 5-46,0 0 0,0 1 0,0 0 0,1 1-1,-1 0 1,18-2 0,-27 5 29,-1 0 0,0 0 0,0 0 0,0 0 0,0 0 0,1 0 0,-1 0 0,0 0 0,0 1 0,0-1 0,0 0 0,0 1 0,0-1 0,0 1 0,0-1 0,0 1 0,0 0 0,0-1 0,0 1 0,0 0 0,0 0 0,0-1 0,0 1 0,-1 0 0,1 0 0,0 0 0,-1 0 0,1 0 0,0 1 0,4 37 627,0 2 196,-5-40-796,1 0-1,-1 1 0,1-1 0,0 0 0,-1 0 0,1 1 0,0-1 0,0 0 0,0 0 1,0 0-1,0 0 0,0 0 0,0 0 0,0 0 0,0-1 0,1 1 0,-1 0 0,0-1 1,0 1-1,1 0 0,-1-1 0,0 0 0,1 1 0,2-1 0,2 1 24,1 0 0,0-1-1,0 0 1,0-1 0,0 1 0,0-1-1,0-1 1,-1 1 0,1-1-1,6-3 1,62-33-123,-65 31 22,0 1-1,1 0 1,0 1 0,0 0-1,0 0 1,0 1 0,0 1 0,1 0-1,0 0 1,13 0 0,-25 3 63,1 1 1,0-1-1,0 1 1,0-1 0,0 1-1,-1-1 1,1 1-1,0 0 1,-1-1-1,1 1 1,0 0-1,-1-1 1,1 1-1,-1 0 1,1 0-1,-1 0 1,1 0 0,-1-1-1,0 1 1,0 0-1,1 0 1,-1 0-1,0 0 1,0 0-1,0 0 1,0 0-1,0 0 1,0 0-1,0 1 1,0 1-180,1-1 1,-1 1-1,1-1 1,-1 1-1,1-1 1,0 1-1,0-1 1,0 0-1,0 1 1,2 2-1,-2-5-195,0 1 0,-1 0 0,1-1 0,0 1 0,0-1-1,0 1 1,0-1 0,0 1 0,0-1 0,0 1 0,-1-1 0,1 0 0,0 0 0,0 1 0,0-1 0,1 0-1,-1 0 1,0 0 0,2 0 0,12-2-9624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8.441"/>
    </inkml:context>
    <inkml:brush xml:id="br0">
      <inkml:brushProperty name="width" value="0.025" units="cm"/>
      <inkml:brushProperty name="height" value="0.025" units="cm"/>
    </inkml:brush>
  </inkml:definitions>
  <inkml:trace contextRef="#ctx0" brushRef="#br0">1 66 13997,'0'0'577,"22"-58"1152,-11 50 385,-2 8 321,2 2-1506,-6 17-257,-1 8 257,-2 3-64,-2 2-417,0 2-255,0-5-129,0-2-32,0-5-193,-2-3-1056,-4-8-1121,1-5-1570,-6-6-2850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8.912"/>
    </inkml:context>
    <inkml:brush xml:id="br0">
      <inkml:brushProperty name="width" value="0.025" units="cm"/>
      <inkml:brushProperty name="height" value="0.025" units="cm"/>
    </inkml:brush>
  </inkml:definitions>
  <inkml:trace contextRef="#ctx0" brushRef="#br0">2 161 11050,'0'-9'2227,"0"6"-2108,-1-2 300,1 0-1,0 0 1,0-1-1,0 1 1,1 0 0,-1-1-1,1 1 1,1 0-1,-1 0 1,1 0-1,0 0 1,0 0 0,0 0-1,0 1 1,1-1-1,0 1 1,0-1 0,1 1-1,-1 0 1,8-7-1,-2 6-230,-1 0-1,2 0 0,-1 1 0,0 0 1,1 0-1,0 1 0,-1 0 0,1 1 1,0 0-1,1 1 0,-1 0 0,0 1 1,0-1-1,1 2 0,16 2 0,-18-2-161,0 1-1,0 0 1,0 0-1,-1 0 1,1 1-1,0 1 0,-1 0 1,0 0-1,0 0 1,0 1-1,-1 0 1,0 0-1,0 1 1,0 0-1,0 1 0,-1-1 1,11 15-1,-16-18 66,1-1-1,-1 1 1,0 0 0,1-1-1,-1 1 1,0 0-1,-1 0 1,1 0-1,0 0 1,-1 0-1,0 0 1,1 0 0,-1 0-1,-1 0 1,1 0-1,0 0 1,-1 0-1,-1 6 1,-1-2 163,0 0 1,-1 0-1,0-1 0,0 1 1,-9 9-1,-16 28-218,31-43-349,0 1 0,1-1 0,-1 1 0,0-1 0,1 0-1,0 0 1,-1 0 0,1 0 0,-1-1 0,6 2 0,-2-1-54,0 1 317,0 1 0,0-1 1,-1 1-1,1 0 1,-1 0-1,1 1 0,-1 0 1,0 0-1,-1 0 0,6 6 1,-8-8 117,0 0 0,0 1 1,-1-1-1,1 0 0,-1 1 0,1-1 1,-1 1-1,0-1 0,0 1 0,0-1 1,-1 1-1,1 0 0,0-1 0,-1 1 1,0 0-1,0 0 0,0-1 1,0 1-1,0 0 0,0 0 0,-1 0 1,1-1-1,-1 1 0,0 0 0,0-1 1,-2 5-1,0-4 25,1 1 0,-1-1 0,0 0 1,0 0-1,0 0 0,-1 0 0,1-1 0,-1 1 0,0-1 0,1 0 1,-1 0-1,0 0 0,-6 1 0,-55 16 1052,64-19-1128,-14 4 257,-1-2-1,0 0 1,-31 0-1,41-2-389,1 0-1,-1 0 1,0-1 0,1 0-1,-1 0 1,1 0 0,-1-1-1,1 0 1,0 0 0,0-1-1,0 1 1,0-1 0,0 0-1,-5-4 1,9 6-129,0 0 1,0 0-1,0-1 0,0 1 1,0 0-1,0 0 0,0-1 0,1 1 1,-1 0-1,1-1 0,-1 1 1,1-1-1,-1 1 0,1-1 0,0 1 1,-1-1-1,1 1 0,0-3 1,0 3-253,1 0 0,-1-1 0,0 1 0,1-1 0,-1 1 0,1 0 0,-1-1 0,1 1-1,0 0 1,-1 0 0,1-1 0,0 1 0,0 0 0,0 0 0,0 0 0,0 0 0,0 0 0,0 0 0,2-1 0,16-9-8332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9.255"/>
    </inkml:context>
    <inkml:brush xml:id="br0">
      <inkml:brushProperty name="width" value="0.025" units="cm"/>
      <inkml:brushProperty name="height" value="0.025" units="cm"/>
    </inkml:brush>
  </inkml:definitions>
  <inkml:trace contextRef="#ctx0" brushRef="#br0">48 0 9001,'0'0'17680,"-22"47"-16879,13-16-353,0 2-191,2 2-193,7-4-32,0-2-64,0-5-225,5-3-800,6-9-1024,-2-7-1635,-3-5-4228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9.643"/>
    </inkml:context>
    <inkml:brush xml:id="br0">
      <inkml:brushProperty name="width" value="0.025" units="cm"/>
      <inkml:brushProperty name="height" value="0.025" units="cm"/>
    </inkml:brush>
  </inkml:definitions>
  <inkml:trace contextRef="#ctx0" brushRef="#br0">17 1 17969,'0'0'3780,"-4"52"-2627,-1-23 480,-1 4-640,6 2-352,-2 0-225,2-2-160,0-1-160,0-3-63,2-1-66,-2-6-895,0-6-1090,0-5-705,0-8-1441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0.006"/>
    </inkml:context>
    <inkml:brush xml:id="br0">
      <inkml:brushProperty name="width" value="0.025" units="cm"/>
      <inkml:brushProperty name="height" value="0.025" units="cm"/>
    </inkml:brush>
  </inkml:definitions>
  <inkml:trace contextRef="#ctx0" brushRef="#br0">1 89 10634,'0'0'1516,"2"-10"1116,-2 8-2543,0-1 141,1 0 0,-1-1 0,1 1 0,0 0 1,0 0-1,0-1 0,0 1 0,1 0 1,-1 0-1,1 0 0,0 1 0,0-1 0,0 0 1,0 1-1,0-1 0,1 1 0,-1-1 1,1 1-1,-1 0 0,1 0 0,0 0 1,0 1-1,0-1 0,0 1 0,0 0 0,5-2 1,6 0-56,0 1 1,1 1 0,-1 0 0,1 1 0,-1 0 0,1 1 0,-1 1-1,0 0 1,1 1 0,-1 0 0,0 2 0,-1-1 0,1 2 0,-1 0-1,0 0 1,17 12 0,-28-17-139,0 0 0,-1 0 0,1 0 0,0 0 0,-1 0 1,1 0-1,-1 0 0,1 0 0,-1 1 0,0-1 0,0 1 0,1-1 0,-1 1 0,0-1 0,0 1 0,-1 0 0,1-1 0,0 1 0,0 0 1,-1 0-1,1 0 0,-1 0 0,0-1 0,1 1 0,-1 4 0,-1-4 72,0 1 0,0 0 0,-1-1 0,1 0 0,0 1-1,-1-1 1,0 0 0,1 1 0,-1-1 0,0 0 0,0 0 0,0-1 0,0 1 0,-1 0 0,-2 1 0,-11 6 113,-1 0 0,1-1 0,-1-1 0,-20 5 0,21-7-541,-18 5-482,11-7-4875,28-13-9047</inkml:trace>
  <inkml:trace contextRef="#ctx0" brushRef="#br0" timeOffset="1">536 167 17104,'0'0'10538,"57"22"-9769,-24-19-449,7-2-256,4-1-64,2 0-961,-2-4-1441,-2-9-2915,-3-5-9225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1.244"/>
    </inkml:context>
    <inkml:brush xml:id="br0">
      <inkml:brushProperty name="width" value="0.025" units="cm"/>
      <inkml:brushProperty name="height" value="0.025" units="cm"/>
    </inkml:brush>
  </inkml:definitions>
  <inkml:trace contextRef="#ctx0" brushRef="#br0">85 27 10186,'-6'5'308,"-1"0"0,1 1 1,-1-1-1,1 1 0,1 1 1,-1-1-1,1 1 0,1-1 1,-1 2-1,1-1 0,0 0 1,0 1-1,1 0 0,0-1 1,1 1-1,0 0 1,0 1-1,0-1 0,1 0 1,1 1-1,-1-1 0,1 0 1,1 1-1,2 14 0,-2-21-229,0 1-1,1-1 1,0 0 0,-1 0-1,1 1 1,0-1-1,0 0 1,0-1-1,0 1 1,1 0 0,-1-1-1,0 1 1,1-1-1,-1 0 1,1 1-1,-1-1 1,1 0 0,0-1-1,-1 1 1,1 0-1,0-1 1,0 0-1,-1 1 1,1-1 0,0 0-1,0-1 1,0 1-1,-1 0 1,5-2-1,5 1 171,-1-1 0,1 0-1,-1-1 1,1-1 0,17-7-1,-4-2-105,0-1 0,-1-1-1,35-28 1,-51 36-125,0 1-1,-1-1 1,0 0-1,0-1 1,-1 1 0,0-1-1,0-1 1,-1 1-1,0-1 1,0 0-1,-1 0 1,0 0-1,3-16 1,-7 14 46,-4 10-57,-2 5-35,2 2 21,0 0 0,1 0 0,-1 0 0,1 1-1,1-1 1,-1 1 0,1 0 0,0 0 0,1 0 0,-1 0 0,1 0 0,0 13 0,1-11 16,0-1 0,0 1 0,1 0-1,0-1 1,0 1 0,1-1 0,0 0 0,0 0-1,1 0 1,5 12 0,-5-15 47,0 0-1,0-1 1,0 0-1,1 0 1,-1 0 0,1 0-1,0-1 1,0 1-1,1-1 1,-1 0 0,0 0-1,1 0 1,0-1-1,0 0 1,0 0 0,0 0-1,0 0 1,0-1-1,0 0 1,0 0 0,1 0-1,-1-1 1,0 0-1,1 0 1,-1 0 0,0-1-1,0 1 1,1-1-1,-1 0 1,0-1 0,0 1-1,0-1 1,0 0-1,5-4 1,-1 2 35,-1 0-1,0-1 1,0-1-1,0 1 1,0-1 0,-1-1-1,0 1 1,-1-1-1,0 0 1,0-1 0,0 1-1,-1-1 1,0 0 0,0-1-1,-1 1 1,0-1-1,-1 0 1,4-14 0,-6 18-61,0-1 0,-1 0 1,0 0-1,0 0 0,-1 0 1,1 0-1,-1 0 1,0 1-1,-1-1 0,0 0 1,0 1-1,-3-7 1,4 10-204,0-1 0,-1 1 0,1 0 0,-1 0 0,1-1 0,-1 1 0,0 0 0,0 0 0,0 1 0,0-1 0,-1 0 0,-2-1 1,3 2-217,-1 0 1,1 0-1,0 1 1,0-1-1,-1 1 1,1-1 0,0 1-1,-1 0 1,1 0-1,0 0 1,-1 0 0,1 0-1,0 1 1,-1-1-1,1 1 1,-4 1 0,-1 4-3953,6 8-586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1.603"/>
    </inkml:context>
    <inkml:brush xml:id="br0">
      <inkml:brushProperty name="width" value="0.025" units="cm"/>
      <inkml:brushProperty name="height" value="0.025" units="cm"/>
    </inkml:brush>
  </inkml:definitions>
  <inkml:trace contextRef="#ctx0" brushRef="#br0">53 74 8712,'0'0'7565,"5"-10"-4597,16-32-988,-18 25-576,-11 12-703,-14 13-248,17-2-335,-1 0 0,1 0 0,1 1 1,-1-1-1,1 1 0,1 0 0,-6 12 1,7-15-31,0 0-1,1 0 1,0 0 0,-1 0 0,2 0 0,-1 1 0,0-1-1,1 0 1,-1 0 0,1 1 0,1-1 0,-1 0 0,0 0 0,1 1-1,0-1 1,2 5 0,-2-8-74,0 1 0,0-1-1,0 0 1,1 1 0,-1-1-1,1 0 1,-1 0 0,1 0-1,-1 0 1,1-1 0,0 1-1,-1 0 1,1 0 0,0-1 0,-1 0-1,1 1 1,0-1 0,0 0-1,0 0 1,-1 1 0,1-1-1,0-1 1,0 1 0,0 0-1,0 0 1,-1-1 0,1 1 0,2-2-1,3 0 8,-1 1 0,0-2 0,0 1 0,0-1 1,0 0-1,9-6 0,-7 1-15,0-1 1,-1 1-1,0-1 1,7-12-1,-1 3-38,-13 18 28,0 0 0,-1 0-1,1 0 1,0 0 0,0 0 0,1 0 0,-1 1-1,0-1 1,0 0 0,0 0 0,0 0 0,0 0-1,0 0 1,0 0 0,0 0 0,0 0 0,0 1-1,0-1 1,0 0 0,0 0 0,0 0 0,0 0-1,0 0 1,0 0 0,0 0 0,1 0 0,-1 0-1,0 0 1,0 0 0,0 0 0,0 0 0,0 1-1,0-1 1,0 0 0,0 0 0,1 0-1,-1 0 1,0 0 0,0 0 0,0 0 0,0 0-1,-1 6-91,-1 1 0,1 0 0,1 0-1,-1 0 1,1 0 0,0 0 0,2 8-1,-2-14-57,1 1-1,-1 0 0,1-1 1,-1 1-1,1 0 1,0-1-1,0 1 0,0-1 1,0 1-1,0-1 1,0 1-1,1-1 0,-1 0 1,0 0-1,1 1 1,-1-1-1,0 0 0,1 0 1,0 0-1,-1-1 1,1 1-1,-1 0 0,1-1 1,0 1-1,0-1 0,-1 1 1,1-1-1,0 0 1,0 0-1,0 0 0,-1 0 1,3 0-1,3 1-679,0-1 0,0 0 0,0-1 0,0 0 0,0 0 0,0 0-1,-1-1 1,1 0 0,0 0 0,-1 0 0,8-5 0,17-11-5006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2.056"/>
    </inkml:context>
    <inkml:brush xml:id="br0">
      <inkml:brushProperty name="width" value="0.025" units="cm"/>
      <inkml:brushProperty name="height" value="0.025" units="cm"/>
    </inkml:brush>
  </inkml:definitions>
  <inkml:trace contextRef="#ctx0" brushRef="#br0">95 262 7944,'4'-8'3085,"0"-1"-1927,-3 6-791,1 0 0,-1 0 0,1 0-1,-1 0 1,0 0 0,0 0-1,-1-1 1,1 1 0,-1 0 0,1-1-1,-1 1 1,0-4 0,-1 6-289,1 0 1,0 1-1,-1-1 1,1 1 0,0-1-1,-1 1 1,1-1-1,0 1 1,-1-1 0,1 1-1,-1-1 1,1 1-1,-1-1 1,1 1 0,-1 0-1,1-1 1,-1 1-1,0 0 1,1-1 0,-1 1-1,1 0 1,-1 0-1,0 0 1,1-1 0,-1 1-1,0 0 1,1 0-1,-1 0 1,0 0 0,1 0-1,-1 0 1,0 0-1,1 1 1,-1-1 0,0 0-1,1 0 1,-1 0-1,1 1 1,-1-1 0,0 0-1,1 1 1,-1-1-1,1 0 1,-1 1-1,0 0 1,-28 16 566,23-11-332,1 0 0,-1 0 0,1 0 0,1 0 1,-1 1-1,1-1 0,0 1 0,1 0 0,-1 1 1,1-1-1,1 1 0,0-1 0,0 1 0,-2 13 1,4-20-300,1 0 1,-1 0-1,1 0 1,-1 0 0,1 0-1,-1 0 1,1 0 0,-1 0-1,1 0 1,0 0-1,-1 0 1,1-1 0,0 1-1,0 0 1,0 0 0,0-1-1,0 1 1,0-1-1,0 1 1,0-1 0,0 1-1,0-1 1,0 1 0,0-1-1,0 0 1,0 0 0,0 1-1,0-1 1,0 0-1,1 0 1,-1 0 0,0 0-1,0-1 1,0 1 0,1 0-1,46-7 180,-34 2-179,-1 0-1,1-1 1,-1-1-1,0 0 0,0-1 1,-1 0-1,0-1 1,-1 0-1,0-1 1,0-1-1,-1 1 0,13-19 1,-12 14-7,-1 0 0,0 0 0,-2-1 0,1 0-1,-2 0 1,0-1 0,-2 0 0,1 0 0,4-33 0,-10 49-14,0 0 0,1 0 0,-1 0 0,0 1 0,0-1 0,0 0 0,0 0 0,0 0-1,0 0 1,0 0 0,0 0 0,-1 1 0,1-1 0,0 0 0,0 0 0,-1 0 0,1 1 0,0-1 0,-1 0 0,1 0 0,-1 1 0,0-2 0,-15 3-166,-17 24 8,-2 7 237,2 2 1,2 1-1,-49 69 1,78-101-66,0-1 1,0 1 0,1 0 0,-1-1-1,1 1 1,0 0 0,0 0 0,0 0-1,0-1 1,0 1 0,1 0-1,-1 0 1,1 1 0,0-1 0,0 0-1,0 0 1,1 4 0,0-5-52,0 0-1,1 0 1,-1 0 0,1-1 0,-1 1-1,1-1 1,0 0 0,-1 1 0,1-1-1,0 0 1,0 0 0,0 0 0,0 0-1,0 0 1,0 0 0,0-1 0,1 1-1,-1-1 1,0 1 0,0-1 0,0 0-1,1 0 1,3 0 0,72-1-3647,-63-1 2988,-1 1 0,1 1 1,0 0-1,-1 1 0,1 1 0,-1 0 0,0 1 0,1 0 0,14 6 0,-8 8-886,-21-16 1547,1 0 0,0 0 0,0 0 0,-1 0 0,1 0 0,0 0 0,0-1-1,0 1 1,0 0 0,0-1 0,0 1 0,0-1 0,0 1 0,0-1 0,0 1 0,0-1 0,0 0 0,0 1 0,0-1 0,1 0 0,-1 0 0,0 0 0,0 0 0,0 0 0,0 0 0,0 0 0,1-1 0,-1 1 0,0 0 0,0 0 0,0-1 0,0 1 0,0-1 0,0 1 0,0-1 0,0 1 0,0-1 0,0 0 0,0 0 0,0 1 0,-1-1 0,2-2-1,20-12-1938,1-5-257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2.401"/>
    </inkml:context>
    <inkml:brush xml:id="br0">
      <inkml:brushProperty name="width" value="0.025" units="cm"/>
      <inkml:brushProperty name="height" value="0.025" units="cm"/>
    </inkml:brush>
  </inkml:definitions>
  <inkml:trace contextRef="#ctx0" brushRef="#br0">161 1 9449,'0'0'3892,"-9"0"-1015,-2 0-2153,-1 2 0,0-1 1,1 1-1,0 1 0,-1 0 0,1 1 1,0 0-1,0 0 0,1 1 0,-1 1 1,-11 8-1,21-14-722,1 1-1,-1-1 1,1 0-1,0 1 1,-1-1 0,1 0-1,0 0 1,-1 1-1,1-1 1,0 1 0,-1-1-1,1 0 1,0 1-1,0-1 1,-1 1 0,1-1-1,0 0 1,0 1-1,0-1 1,0 1 0,0-1-1,-1 1 1,1-1-1,0 1 1,0-1 0,0 1-1,0-1 1,0 1-1,1-1 1,-1 1 0,0-1-1,0 0 1,0 1-1,0-1 1,0 1 0,1-1-1,-1 1 1,0-1-1,0 0 1,1 1 0,-1-1-1,0 1 1,1-1-1,-1 0 1,0 1 0,1-1-1,-1 0 1,0 0-1,1 1 1,-1-1 0,1 0-1,-1 0 1,1 0-1,-1 1 1,0-1 0,1 0-1,0 0 1,32 10-552,-27-8 430,43 7-326,-40-8 437,0 0 0,0 1 0,0 0 0,-1 1 0,1-1 0,-1 2 0,13 5 1,-20-8 51,0 0 0,0 0 0,0 0 0,0 0 0,0 0 0,0 0 0,0 0 0,0 0 0,-1 1 0,1-1 0,0 0 0,-1 0 1,1 1-1,-1-1 0,1 0 0,-1 1 0,0-1 0,0 1 0,1-1 0,-1 0 0,0 1 0,0-1 0,-1 1 0,1-1 1,0 0-1,0 1 0,-1-1 0,1 0 0,-1 2 0,0 0 108,0 0 0,0-1 0,0 1 0,-1-1 0,1 1 0,-1-1 0,1 0 0,-1 1 0,0-1 0,0 0 0,0 0-1,0 0 1,-2 1 0,-1 1-128,0-1 0,-1 0-1,1 0 1,-1-1 0,1 1 0,-1-1-1,0 0 1,0-1 0,0 0-1,0 0 1,0 0 0,0 0-1,0-1 1,0 0 0,-11-1-1,16-1-275,0 1 1,0 0-1,0 0 0,0 0 0,0-1 0,1 1 0,-1 0 0,0-1 0,1 1 0,-1 0 0,1-1 0,0 1 0,-1-1 0,1 1 0,0-1 0,0 1 0,0-1 0,0 1 0,0 0 0,0-1 0,0 1 0,1-1 0,0-1 0,7-37-7822,9 7 403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6:34.217"/>
    </inkml:context>
    <inkml:brush xml:id="br0">
      <inkml:brushProperty name="width" value="0.05" units="cm"/>
      <inkml:brushProperty name="height" value="0.05" units="cm"/>
    </inkml:brush>
  </inkml:definitions>
  <inkml:trace contextRef="#ctx0" brushRef="#br0">747 481 6953,'-206'36'1899,"174"-28"-1688,1 1-1,0 2 1,0 2-1,-38 20 1,48-19-339,1 0 1,0 2 0,1 0-1,1 1 1,0 1 0,1 0-1,1 2 1,1 0 0,1 0-1,1 1 1,0 1 0,-9 23-1,0 8-123,2 1-1,2 1 1,3 1 0,-9 63-1,14-59 269,4 1 1,2 0-1,3 0 1,2 0-1,3-1 0,16 84 1,80 413-57,-90-497 59,3 0 1,36 99-1,-39-135 10,1 0-1,0-1 1,2 0 0,1-1-1,1-1 1,0 0-1,2-1 1,0 0 0,22 17-1,4-2 54,1-2-1,87 47 1,107 38 39,-206-103-112,193 82 174,357 104 0,-506-179-128,392 111 54,97-8 8,42-67-134,324 1-5,-216-18 65,-240-17 7,118-7 67,104 9 4,-250 27 65,-339-39-93,0-5 1,1-4-1,0-5 1,0-5-1,-1-5 1,0-4-1,138-37 1,-201 41-119,0 1 0,0 3 1,78-2-1,162 6 101,332-45-1,-455 23-40,284-27-1,252 12 78,-439 15-158,495-35-158,400 8 181,-764 41 138,405-15 72,-2-33-41,250-78-65,-6-30 17,-964 154-86,866-176 83,-25-92-56,-882 267-41,410-170 6,-374 150 15,-2-3-1,-2-3 1,-2-3-1,78-67 1,-115 87-23,-1-2-1,-1-1 1,37-51 0,-53 66 7,-1-1-1,0 1 0,0-1 0,-1 0 0,0 0 1,-1-1-1,-1 1 0,1-1 0,-2 0 1,0 0-1,0 0 0,-1 0 0,0 0 0,-2-14 1,-1 15 47,-1 0 1,0 0 0,0 0-1,-1 0 1,-1 1 0,0 0-1,0-1 1,-1 2 0,-7-10-1,-11-13 303,-35-35 1,40 47-220,-83-87 162,-6 5 0,-3 4 1,-193-129-1,190 154-277,-3 6-1,-3 5 1,-2 5-1,-142-45 1,-149-20-221,-551-91 1,-442 19-549,345 106 693,-2 45 151,-477 35 547,-210-6 114,-686-37-874,1856 51 31,-1130 4-562,120 51 20,4 58 711,885-69 25,72-6-148,520-30-200,1 5 1,-207 52-1,212-30 98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3.171"/>
    </inkml:context>
    <inkml:brush xml:id="br0">
      <inkml:brushProperty name="width" value="0.025" units="cm"/>
      <inkml:brushProperty name="height" value="0.025" units="cm"/>
    </inkml:brush>
  </inkml:definitions>
  <inkml:trace contextRef="#ctx0" brushRef="#br0">94 1 10762,'0'0'6396,"-5"8"-4437,-12 34-1026,1 1 1,2 0 0,2 1-1,3 0 1,1 1-1,1 0 1,3 0 0,2 47-1,6-88-367,4-9-120,4-12-139,-6-1-507,-1-1-1,-1-1 1,-1 1 0,0 0-1,-2-1 1,-1-34-1,0 53 173,-7 42-367,6-33 418,1 0-1,0 0 1,1 0-1,0 0 1,0 0-1,1 0 1,3 10-1,-4-16-15,1 0-1,-1 1 1,1-1-1,0 0 0,-1 0 1,1 0-1,0 0 1,0 0-1,0 0 1,0-1-1,1 1 1,-1 0-1,0-1 1,1 0-1,-1 0 1,1 0-1,-1 0 1,1 0-1,0 0 1,-1-1-1,1 1 0,0-1 1,-1 0-1,6 1 1,1-1 7,-1 0 0,1-1 1,-1 1-1,1-2 0,0 1 1,-1-1-1,0 0 0,1-1 0,-1 0 1,0 0-1,-1-1 0,1 0 0,0 0 1,11-9-1,-4 0-17,0-1 0,0 0 1,-2-1-1,0 0 0,13-20 0,-18 30-467,-5 17 280,-4 36 337,1 4 201,1-50-336,-1-1 0,1 1 0,0-1 0,0 1 0,0-1 0,0 1 0,1-1 0,-1 0 1,0 0-1,0 0 0,1 1 0,-1-1 0,1 0 0,-1-1 0,1 1 0,-1 0 0,1 0 0,-1-1 0,1 1 0,0-1 0,-1 1 1,1-1-1,0 0 0,2 1 0,49-1 110,-40-1-103,4 0-156,0-2 1,0 0-1,30-9 0,-31 7 19,0 0 0,0 2 0,0 0 0,23-1 0,-37 5 157,-1 1-1,0-1 1,0 1-1,0-1 1,0 1 0,0 0-1,-1-1 1,1 1-1,0 0 1,-1 0 0,0 0-1,1-1 1,-1 1-1,0 0 1,0 0 0,0 0-1,0 0 1,0 0-1,-1 2 1,7 28 107,-3-29-144,0 0 0,0-1 0,0 1 0,0-1 0,0 0 0,1 0 0,-1 0 0,1 0 0,0-1 0,0 1 0,-1-1 0,1 0 0,0 0 0,0-1 0,0 1 0,0-1 0,0 0 0,0 0 0,0 0 0,7-2 0,7 1-174,0-2 0,0 0 0,22-8 0,14-10-532,-41 15 295,1 0-1,0 1 0,0 1 1,1 0-1,0 1 0,25-3 1,-39 7 499,0-1 0,1 0 0,-1 0-1,0 1 1,0-1 0,0 1 0,0-1 0,0 1 0,0 0 0,0-1 0,0 1 0,0 0 0,0-1 0,0 1-1,-1 0 1,1 0 0,0 0 0,0 0 0,-1 0 0,1 0 0,0 0 0,-1 0 0,0 0 0,1 2 0,0-1-21,0-1 1,0 1 0,0 0-1,0-1 1,0 1 0,0 0 0,0-1-1,1 0 1,-1 1 0,1-1 0,-1 0-1,1 0 1,-1 1 0,3 0 0,4 0-134,0 0 0,0 0 0,0-1 0,0 0 0,0 0 0,0-1 1,0 0-1,10-2 0,10-4-3133,-6-5-3826,-6-4-5794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4.113"/>
    </inkml:context>
    <inkml:brush xml:id="br0">
      <inkml:brushProperty name="width" value="0.025" units="cm"/>
      <inkml:brushProperty name="height" value="0.025" units="cm"/>
    </inkml:brush>
  </inkml:definitions>
  <inkml:trace contextRef="#ctx0" brushRef="#br0">256 60 8936,'0'-1'473,"0"-1"-1,0 1 0,0 0 1,-1-1-1,1 1 0,0 0 1,0 0-1,-1-1 0,1 1 0,-1 0 1,1 0-1,-1 0 0,0-1 1,1 1-1,-1 0 0,0 0 1,0 0-1,0 0 0,1 0 0,-1 1 1,0-1-1,0 0 0,-2-1 1,0 1-118,1 0 1,-1 0 0,0 0-1,0 0 1,1 1 0,-1-1-1,0 1 1,0-1 0,0 1-1,-4 0 1,0 1-249,0 0 0,0 0 1,1 0-1,-1 1 0,0 0 0,0 0 1,1 0-1,-8 5 0,4-1-109,0 1-1,1 0 1,-15 15-1,21-20-32,1 1 1,-1 0-1,1 0 0,0 0 0,0 0 1,0 0-1,0 1 0,0-1 0,1 1 1,-1-1-1,1 1 0,0-1 0,0 1 1,1 0-1,-1 4 0,3-8 43,1 1 0,-1-1 0,1 1 0,-1-1 0,1 0 0,0 0 0,-1 0 0,1-1 0,3 0 0,39-17 65,-41 15-108,1 1 0,-1-1-1,1 1 1,-1 0 0,1 0 0,0 1-1,0 0 1,0 0 0,0 0 0,0 0-1,0 1 1,0-1 0,0 1 0,0 0-1,8 2 1,-11-1-28,0 1-1,0-1 1,1 1 0,-1-1-1,0 1 1,0 0 0,0 0-1,-1 0 1,1 0 0,0 0-1,-1 0 1,0 1 0,1-1-1,-1 0 1,0 1 0,0-1-1,0 1 1,0-1 0,-1 1-1,1-1 1,0 4-1,6 57-223,-6-32 502,-1 0 0,-7 52 1,5-70-51,-1-1 1,-1 0-1,1 0 1,-2-1-1,0 1 1,0-1-1,-1 0 1,0-1-1,-13 17 0,10-16-121,0-1-1,-1 0 0,1-1 1,-2 0-1,-13 9 0,20-15-28,1-1 0,-1 0 0,1 0 0,-1 0 0,0 0 0,1-1 0,-1 1-1,0-1 1,0 0 0,0 0 0,0 0 0,0-1 0,0 1 0,-1-1 0,1 0-1,0-1 1,0 1 0,0 0 0,0-1 0,0 0 0,-8-3 0,10 3-4,0-1 1,0 1 0,0-1-1,1 0 1,-1 0 0,0 1-1,1-1 1,-1 0 0,1-1 0,-1 1-1,1 0 1,0 0 0,0-1-1,0 1 1,0 0 0,1-1-1,-1 1 1,0-1 0,1 1-1,0-1 1,0 1 0,0-1-1,0 1 1,0-1 0,0 1-1,1-5 1,0 0-12,0 1-1,1 0 0,-1 0 1,1-1-1,1 1 1,-1 0-1,1 0 0,0 1 1,6-9-1,14-11 30,1 2-1,1 0 1,1 2 0,0 0-1,2 2 1,37-19-1,-37 23 2,-1-1 0,-1-2-1,0 0 1,-1-2 0,-1-1 0,-1-1-1,22-27 1,-22 8-141,-22 38 103,-1 1-1,1 0 1,0 0 0,0-1 0,-1 1 0,0 0-1,1-1 1,-1 1 0,0 0 0,0-1-1,0 1 1,0 0 0,-1-1 0,1 1 0,-1 0-1,-1-5 1,1 6 2,0 0 0,0 0 0,0 1 0,0-1 0,0 0 0,-1 0 0,1 1 0,0-1 0,-1 1 0,1-1 0,0 1 0,-1 0 0,1-1 0,0 1 0,-1 0 0,1 0 0,-1 0 0,1 0 0,-1 0 0,1 0 0,0 0 0,-1 1 0,1-1 0,-1 0 0,1 1 0,0-1 0,-2 2 0,-36 16-45,33-14 7,0 1 0,0 0 0,0 0 0,0 1 0,1-1 0,0 1 0,0 1 0,1-1 0,0 1 0,0-1 0,0 1 0,1 0 0,0 1 0,0-1 0,1 0 0,0 1 0,0 0 0,1-1-1,-1 14 1,3-19-179,-1-1 0,0 1 0,1-1 0,-1 0 0,1 1 0,0-1 0,0 0 0,-1 1 0,1-1 0,0 0 0,0 0 0,0 0 0,0 1 0,0-1 0,1 0 0,-1 0 0,0-1 0,0 1 0,1 0 0,-1 0 0,0-1 0,1 1 0,-1-1 0,1 1 0,-1-1 0,0 1 0,1-1 0,-1 0 0,1 0 0,0 0 0,-1 0 0,1 0 0,-1 0 0,1 0 0,1-1 0,-2 1-34,25 1-5919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4.651"/>
    </inkml:context>
    <inkml:brush xml:id="br0">
      <inkml:brushProperty name="width" value="0.025" units="cm"/>
      <inkml:brushProperty name="height" value="0.025" units="cm"/>
    </inkml:brush>
  </inkml:definitions>
  <inkml:trace contextRef="#ctx0" brushRef="#br0">157 21 14798,'0'0'6438,"-11"5"-5562,5-3-799,-1 2 0,1-1 0,0 1 0,1 0 0,-1 0 0,1 1 0,0-1 0,0 1 0,0 0 0,1 1 0,-1-1 0,1 1 0,1 0 0,-1 0 0,1 0 1,0 0-1,0 1 0,1-1 0,0 1 0,0 0 0,0-1 0,0 14 0,2-8-231,1 0-1,0 0 1,1 0 0,0 0-1,1-1 1,0 1-1,1-1 1,1 0 0,0 0-1,10 17 1,9 24-417,-20-42 462,0 0 1,-1 0-1,0 0 1,-1 0-1,0 1 0,0-1 1,-1 1-1,-1 0 0,0-1 1,0 1-1,-3 10 0,2-14 321,0-1-1,-1 1 0,0-1 0,0 0 0,-1 0 0,0 0 0,0 0 0,0 0 0,-1-1 0,0 1 0,0-1 0,0 0 0,-1 0 0,0 0 0,0-1 0,0 0 1,0 0-1,-10 6 0,13-9-154,1 0 0,0 0 0,-1 0 0,1 0 0,-1 0 0,1-1 0,-1 1 0,1-1 0,-1 1 0,1-1 0,-1 1 0,1-1 0,-1 0 0,0 1 0,1-1 0,-1 0 0,0 0 0,1-1 0,-1 1 0,0 0 0,1 0 0,-1-1 0,1 1 0,-1-1 0,1 1 0,-4-2 0,4 0-24,-1 0 1,1 0-1,0 0 1,0 0-1,0 0 1,0-1-1,0 1 1,0 0-1,0 0 0,1-1 1,-1 1-1,1 0 1,-1-1-1,1 1 1,0 0-1,0-3 1,0-8-70,1 1 0,1 0 0,-1 0 1,2 1-1,0-1 0,6-16 0,12-12-77,3 1 0,1 1 0,2 1 0,1 1 0,43-41 0,36-46-116,-104 119 159,1-1 0,-1 0 0,0 1 0,-1-1 0,1-1 1,-1 1-1,0 0 0,0 0 0,0-1 0,0-6 0,-2 11 70,0 1 0,0-1-1,0 1 1,0-1 0,0 1-1,0-1 1,0 1 0,0-1-1,0 1 1,-1-1 0,1 1-1,0-1 1,0 1 0,-1-1 0,1 1-1,0 0 1,-1-1 0,1 1-1,0-1 1,-1 1 0,1 0-1,-1 0 1,1-1 0,0 1-1,-1 0 1,1 0 0,-1-1 0,1 1-1,-1 0 1,1 0 0,-1 0-1,1 0 1,-1-1 0,1 1-1,-1 0 1,1 0 0,-1 0-1,1 0 1,-1 0 0,1 1 0,-1-1-1,1 0 1,-1 0 0,1 0-1,-1 0 1,1 0 0,-1 1-1,1-1 1,0 0 0,-1 0-1,1 1 1,-1-1 0,0 1 0,-27 13 27,17-5 90,1 0 1,1 1-1,-1 1 0,1 0 1,1 0-1,-11 18 0,15-22-34,0 1 0,1-1-1,-1 1 1,1 0-1,1-1 1,0 1-1,0 1 1,0-1 0,1 0-1,0 0 1,1 0-1,0 11 1,0-18-108,0 1 0,1 0-1,-1 0 1,1-1 0,-1 1 0,1 0 0,0-1-1,-1 1 1,1-1 0,0 1 0,0-1 0,0 1-1,0-1 1,1 0 0,-1 0 0,0 1 0,0-1 0,1 0-1,-1 0 1,1 0 0,-1 0 0,1 0 0,1 0-1,2 1-1084,0-1 0,0 1 0,0-1 0,0 0-1,0-1 1,10 1 0,13-1-11190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5.372"/>
    </inkml:context>
    <inkml:brush xml:id="br0">
      <inkml:brushProperty name="width" value="0.025" units="cm"/>
      <inkml:brushProperty name="height" value="0.025" units="cm"/>
    </inkml:brush>
  </inkml:definitions>
  <inkml:trace contextRef="#ctx0" brushRef="#br0">136 0 8520,'0'0'15561,"-1"13"-13954,-5 20-774,-1-1 0,-22 61 0,3-14-433,24-72-390,-11 53 160,13-59-176,-1 1 0,1-1 1,0 0-1,0 1 0,0-1 1,0 0-1,0 0 0,0 1 1,0-1-1,1 0 0,-1 1 0,0-1 1,1 0-1,-1 0 0,1 0 1,-1 1-1,1-1 0,0 0 1,-1 0-1,1 0 0,0 0 1,0 0-1,0 0 0,0 0 0,0 0 1,0-1-1,0 1 0,0 0 1,0 0-1,0-1 0,0 1 1,0-1-1,1 1 0,-1-1 0,0 1 1,0-1-1,1 0 0,-1 0 1,2 0-1,24 0-352,-19 0 264,0 0 1,0 0-1,0 0 0,1 1 1,-1 0-1,0 1 0,9 3 1,-15-4 89,0 0 0,0 0 0,0 0 0,0 1 0,0-1 0,-1 1 0,1 0 1,0-1-1,-1 1 0,1 0 0,-1 0 0,0 0 0,0 0 0,1 0 0,-1 0 0,-1 0 1,1 1-1,0-1 0,0 0 0,-1 0 0,1 1 0,-1-1 0,0 0 0,0 1 0,0-1 1,0 1-1,0-1 0,0 0 0,-1 1 0,0 1 0,1-2 31,-1 0 0,1 0 0,-1 0 0,1 0 0,-1 0 0,0 0 0,0 0 0,0 0 0,0 0 0,0 0 0,0-1 0,0 1-1,-1 0 1,1-1 0,-1 1 0,1-1 0,-1 0 0,0 1 0,-2 0 0,0 1 44,-1-1-1,0 0 1,0 0 0,0 0-1,0-1 1,0 1-1,-9 0 1,6-1-42,1 0-1,-1-1 1,1 0-1,-1 0 1,1-1-1,-1 0 1,1 0 0,-1 0-1,1-1 1,0-1-1,-8-2 1,13 3-215,-1 1-1,0-1 1,1 0-1,-1 0 1,1 0 0,0-1-1,0 1 1,0 0 0,0-1-1,0 0 1,0 1-1,1-1 1,-1 0 0,1 0-1,0 0 1,0 0 0,-2-4-1,0-34-7551,3 15-766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5.875"/>
    </inkml:context>
    <inkml:brush xml:id="br0">
      <inkml:brushProperty name="width" value="0.025" units="cm"/>
      <inkml:brushProperty name="height" value="0.025" units="cm"/>
    </inkml:brush>
  </inkml:definitions>
  <inkml:trace contextRef="#ctx0" brushRef="#br0">0 146 9257,'0'0'11136,"12"1"-7832,-4 0-2903,1-1 1,-1 0-1,1 0 0,-1-1 0,1 0 1,-1 0-1,0-1 0,1 0 1,-1-1-1,0 1 0,9-6 0,-16 8-395,72-49 224,-68 45-221,-1 1 0,0-1 1,0 1-1,-1-1 0,1 0 0,-1 0 0,0-1 1,0 1-1,0-1 0,0 1 0,-1-1 0,0 0 1,0 0-1,1-5 0,-2 9-9,-1 1 1,0 0-1,0 0 1,0-1-1,0 1 1,0 0-1,0 0 1,0-1-1,0 1 1,0 0-1,0-1 1,0 1-1,0 0 1,0 0-1,0-1 1,0 1-1,0 0 1,0-1-1,0 1 1,0 0-1,0 0 1,-1-1-1,1 1 1,0 0-1,0 0 1,0 0-1,0-1 1,-1 1-1,1 0 1,0 0-1,0 0 1,0-1-1,-1 1 1,1 0-1,0 0 1,0 0-1,-1 0 1,1 0-1,0 0 1,0-1-1,-1 1 1,1 0-1,-15 5 15,-12 16-3,16-8-3,1 1 1,0 1-1,1 0 1,1 0-1,0 1 1,1-1-1,1 2 1,0-1-1,1 1 0,1 0 1,1 0-1,-2 26 1,5-40-1,0 0 1,0-1-1,0 1 1,1-1 0,-1 1-1,1-1 1,-1 1-1,1-1 1,0 1-1,0-1 1,0 0-1,0 0 1,1 1 0,-1-1-1,1 0 1,-1 0-1,1 0 1,0 0-1,0-1 1,-1 1-1,1 0 1,1-1-1,-1 1 1,0-1 0,0 0-1,0 0 1,1 0-1,-1 0 1,1 0-1,-1 0 1,0 0-1,1-1 1,0 1 0,-1-1-1,1 0 1,-1 0-1,1 0 1,-1 0-1,6-1 1,1 0 10,1 0 0,0-1 0,-1 0 0,1 0 0,-1-1 0,1 0 0,-1-1 0,0 0 0,13-8 0,-7 2 6,0-1 0,0-1 0,-1 0 0,0-1 0,-1-1 0,-1 0 0,16-22 0,-34 45 22,0 2 0,1-1 0,1 0 0,0 1 0,0 0 0,1 0 0,0 0 0,1 0 0,-1 15 0,3-25-43,0 0 0,0 0 0,0 0 0,0-1 0,0 1 0,0 0 0,0 0 0,1 0 0,-1 0 0,0 0 0,0-1 0,1 1 0,-1 0-1,1 0 1,-1 0 0,1-1 0,-1 1 0,1 0 0,-1-1 0,1 1 0,0 0 0,-1-1 0,1 1 0,0-1 0,0 1 0,-1-1 0,3 1 0,27 0 157,-22-3-134,0 0 1,0-1-1,0 0 0,0 0 0,9-6 0,3-4-85,-9 6-53,0 0-1,0 0 0,0 1 1,0 1-1,19-6 0,-30 11 65,0 0 0,0 0 0,0 0 0,0 0 0,1 0 0,-1 0 0,0 0 0,0 0 0,0 0 0,1 0 0,-1 0 0,0 0 0,0 0 0,0 0 0,1 0 0,-1 0 0,0 0 0,0 0 0,0 0 0,0 0 0,1 0 0,-1 0 0,0 1 0,0-1 0,0 0 0,0 0 0,0 0 0,1 0 0,-1 0 0,0 1 0,0-1 0,0 0 0,0 0 0,0 0 0,0 0 0,0 1 0,0-1 0,0 0 0,0 0 0,0 0 0,0 1 0,0-1 0,0 0 0,0 0 0,0 1 0,-2 13-1106,-8 13-961,5-19 341,0 0 0,-1-1-1,0 0 1,-13 12 0,-8 4-6054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6.317"/>
    </inkml:context>
    <inkml:brush xml:id="br0">
      <inkml:brushProperty name="width" value="0.025" units="cm"/>
      <inkml:brushProperty name="height" value="0.025" units="cm"/>
    </inkml:brush>
  </inkml:definitions>
  <inkml:trace contextRef="#ctx0" brushRef="#br0">0 250 1089,'0'0'16015,"14"1"-13789,52-1 754,95-11 0,82-23-644,-78 10-1877,35-2 60,1089-126 377,-1280 151-995,24-2 306,-27 4-494,-18 4-741,-46 5-6290,25-10-2350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0:05.057"/>
    </inkml:context>
    <inkml:brush xml:id="br0">
      <inkml:brushProperty name="width" value="0.025" units="cm"/>
      <inkml:brushProperty name="height" value="0.025" units="cm"/>
    </inkml:brush>
  </inkml:definitions>
  <inkml:trace contextRef="#ctx0" brushRef="#br0">0 272 10154,'0'0'368,"5"-8"-571,3-5 205,0 1 0,0 1 0,2 0 0,9-11 0,-14 18 38,-1 0-1,0 0 1,1 1-1,0-1 1,0 1-1,0 0 1,0 0-1,0 1 1,0-1 0,1 1-1,0 1 1,-1-1-1,1 1 1,11-2-1,53-3 390,1-2 0,-2-4 0,77-23 0,31-6-378,-83 28-18,1 5-1,169 7 0,-126 2-11,197-3-3,439 9 252,-261-5-184,-214-5-44,-208 9-21,-1 4-1,0 4 0,100 28 1,128 21-28,117-25 267,44 6 446,-80-1-532,-310-39-161,0-3 0,133-17 1,-95-1 22,487-49 50,-442 59-73,671-41 7,-472 13-33,513-44-65,-59 53 80,-661 23 1,-93 2 29,134 2 443,-188 9-576,-17-10-95,1 1 0,0 0 0,-1 0 0,1 0 0,-1 1 0,1-1 0,-1 0 0,0 0 0,1 0 0,-1 0 0,0 0 0,0 0 0,0 1 0,0-1 0,0 0 0,0 0 0,0 0 0,0 0 1,0 0-1,-1 1 0,1-1 0,0 0 0,-1 1 0,-12 15-3968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0:35.464"/>
    </inkml:context>
    <inkml:brush xml:id="br0">
      <inkml:brushProperty name="width" value="0.025" units="cm"/>
      <inkml:brushProperty name="height" value="0.025" units="cm"/>
    </inkml:brush>
  </inkml:definitions>
  <inkml:trace contextRef="#ctx0" brushRef="#br0">149 259 4516,'-6'-2'-139,"-16"-6"802,-1 1 0,0 1 0,-1 2 0,-27-3 1,743-3 3734,4 1-4029,-69-17-34,4 1-30,878 9-214,280 48-75,-1113 8-8,539 12 582,-187-84-543,2-38-2,-691 45-41,943-30-4,-176 17-104,97-1-21,-840 36 64,541 4 68,-893 0-4,573 35 74,-451-5-50,-89-19-1,58 8-1,-88-18-467,-1-1 1,1-1-1,0 0 0,0-1 1,0 0-1,0-1 1,0 0-1,19-7 0,18-16-3818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1:03.930"/>
    </inkml:context>
    <inkml:brush xml:id="br0">
      <inkml:brushProperty name="width" value="0.025" units="cm"/>
      <inkml:brushProperty name="height" value="0.025" units="cm"/>
    </inkml:brush>
  </inkml:definitions>
  <inkml:trace contextRef="#ctx0" brushRef="#br0">37 33 4612,'0'0'11291,"-7"-5"-10917,-23-17-155,31 22-217,-1 0 1,0-1-1,0 1 1,1-1-1,-1 1 1,0 0 0,0 0-1,1-1 1,-1 1-1,0 0 1,1-1-1,-1 1 1,0 0 0,1 0-1,-1 0 1,1-1-1,-1 1 1,0 0-1,1 0 1,-1 0 0,1 0-1,-1 0 1,1 0-1,-1 0 1,0 0-1,1 0 1,-1 0 0,1 0-1,-1 0 1,1 0-1,-1 0 1,0 0-1,1 0 1,0 1 0,23-2 13,-12 2 94,310 18 1718,-104-3-1065,-46-1-479,306-3 555,-332-10-397,295 14 404,92 0-817,-531-16-29,747 28 91,-24 44 26,3-39-63,-459-33 231,1116-35 33,-207 9-281,-147 9 60,-774 12-67,-139 6 3,189-23 0,-289 19-383,-9 2-532,1 0 1,-1 0-1,0-1 0,0-1 1,0 1-1,0-1 1,-1-1-1,1 0 0,8-5 1,-4-3-6193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1:11.972"/>
    </inkml:context>
    <inkml:brush xml:id="br0">
      <inkml:brushProperty name="width" value="0.025" units="cm"/>
      <inkml:brushProperty name="height" value="0.025" units="cm"/>
    </inkml:brush>
  </inkml:definitions>
  <inkml:trace contextRef="#ctx0" brushRef="#br0">96 41 4164,'0'0'4313,"-8"-4"-4094,1-1 98,-36-18-652,11 15 3898,32 8-3544,0 0 1,-1 0-1,1 0 1,0 0-1,-1 1 1,1-1-1,0 0 0,0 0 1,-1 0-1,1 1 1,0-1-1,-1 0 1,1 1-1,0-1 1,0 0-1,0 1 0,-1-1 1,1 0-1,0 1 1,0-1-1,0 0 1,0 1-1,0-1 1,0 0-1,0 1 0,0-1 1,0 0-1,0 1 1,0-1-1,0 1 1,0-1-1,0 0 0,0 1 1,0-1-1,0 0 1,0 1-1,0-1 1,0 0-1,1 1 1,-1-1-1,0 0 0,0 1 1,0-1-1,1 0 1,-1 1-1,12 17-96,-5-13 85,0 0-1,1-1 1,0 0 0,0-1 0,0 0 0,0 0 0,0-1 0,14 3-1,76 6 143,-53-7-141,537 31 223,4-32 199,23 1 2115,-31 30-2044,-55-1 554,803 2 407,-292-33-1109,-492-5-863,-414 10-402,-65-2-1135,1-3-3858,-18-2-3092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4:56.497"/>
    </inkml:context>
    <inkml:brush xml:id="br0">
      <inkml:brushProperty name="width" value="0.025" units="cm"/>
      <inkml:brushProperty name="height" value="0.025" units="cm"/>
    </inkml:brush>
  </inkml:definitions>
  <inkml:trace contextRef="#ctx0" brushRef="#br0">17825 353 3427,'-12'0'1081,"-117"-1"3217,79-1-4412,-1-1 0,1-3-1,-95-23 1,66 6-22,-17-7 288,-2 5 0,-110-14 1,-356 12 1229,219 17-266,-1264-44 331,622 10-2045,-506 14 264,841 32 96,145-18 318,-25 1 22,-2142 80-166,1310 38-32,920-65 64,-1643 200-961,1557-152 1110,-799 236 1,1094-247 253,-278 130 1,377-139-257,4 5-1,2 7 0,-152 119 1,243-167-134,2 2 0,1 2-1,2 1 1,1 1 0,2 2 0,1 2 0,-25 46 0,45-68 1,0-1 0,2 2 1,0-1-1,1 1 0,1 0 1,1 1-1,1-1 0,0 1 0,2 0 1,0 0-1,1 0 0,1 0 1,1 0-1,1 0 0,0 0 1,2 0-1,0 0 0,2-1 0,14 38 1,-2-20-40,2-1 1,1-1 0,1 0-1,2-2 1,2-1-1,1-1 1,60 54 0,-42-48 76,1-3 0,2-2 0,1-2 0,2-2 0,55 22 0,-12-13 85,2-4 0,111 23 0,192 14 28,1147 112 9,-1445-171-140,2303 183 84,-210-117-17,585-72 337,-1387-31-313,-795 11-10,2579-119 1043,-1935 24-1050,-111 7-23,-1113 102-53,758-80-60,-680 64 52,-1-5-1,0-3 1,-2-5 0,-1-3 0,-2-4-1,86-50 1,-158 77 35,0-1 1,0-1-1,-1 0 0,0-1 0,-2 0 1,24-27-1,-31 30-8,0 0 0,0-1 1,-1 0-1,0 0 0,-1 0 0,0-1 1,-1 0-1,-1 0 0,0 0 0,0 0 1,1-25-1,-2 8 16,-2 1-1,-1-1 1,-2 1 0,-1-1 0,0 1-1,-3 0 1,-9-29 0,-7-3-44,-2 1 0,-35-60 0,-32-46 212,-6 4-1,-7 5 1,-8 5 0,-5 4 0,-7 6 0,-261-228 0,42 95-1972,102 102-2607,51 47-3092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1:21.256"/>
    </inkml:context>
    <inkml:brush xml:id="br0">
      <inkml:brushProperty name="width" value="0.025" units="cm"/>
      <inkml:brushProperty name="height" value="0.025" units="cm"/>
    </inkml:brush>
  </inkml:definitions>
  <inkml:trace contextRef="#ctx0" brushRef="#br0">1 300 4644,'0'0'3043,"10"1"-2904,626 18 745,9-67-81,-615 44-801,784-82 1103,2 46 14,-506 42-937,653-18 1045,-48-1-382,-483 16-675,34-39-109,-150 6-32,742-1-34,-976 39-25,87 15-1,50 3 97,52-11-35,540 2 77,102-19 484,-515 9-426,185-11-96,-539 7-129,-43 11 136,0 5-1842,3-11-2894,6-3-247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0:41.700"/>
    </inkml:context>
    <inkml:brush xml:id="br0">
      <inkml:brushProperty name="width" value="0.025" units="cm"/>
      <inkml:brushProperty name="height" value="0.025" units="cm"/>
    </inkml:brush>
  </inkml:definitions>
  <inkml:trace contextRef="#ctx0" brushRef="#br0">10542 616 5061,'0'0'3443,"-8"-8"-3737,-11-11 369,0 1 0,-2 0 0,0 2-1,-42-26 1,-2 9 347,-1 3 0,-1 2-1,-2 4 1,0 2 0,-85-14 0,-571-79-1095,60 58 710,-6 47 28,123 4-39,147-5 60,-1040-38 533,156 2-1036,581 21 447,0 44-17,-657 102 355,822-33-161,445-64-161,1 4 0,1 5-1,-141 68 1,202-84-68,2 2 0,-1 0 0,2 2 0,1 1 0,0 1 0,-40 44 1,56-52 10,0 0 0,0 1 0,1 0 0,1 0 1,0 1-1,2 0 0,0 0 0,0 1 1,1 0-1,2 0 0,-1 1 0,2-1 1,0 1-1,0 27 0,3-30 11,1 0 0,0 0 0,1-1 0,1 1 0,0-1 0,1 0 0,1 0 0,0 0 0,0 0 0,2-1 0,0 0 0,0 0 0,1-1 0,1 0 0,0 0 0,0-1 0,1 0 0,1-1 0,0 0 0,0 0 0,23 13 0,7 3 17,1-2-1,2-3 1,0-1 0,78 24-1,193 35 149,-281-72-141,1011 155-149,11-83-17,638-17 187,-1116-46-36,2486-50-73,-2564-4 443,-2-22 0,662-167 0,-1107 214-373,372-102 52,-327 84-40,-3-5 0,115-60-1,-198 90-7,1-2 0,-1 1 0,0-2 0,0 0 0,-1 0 0,-1-1 0,1 0 0,13-19 0,-21 25-5,-1 1 0,1-1-1,-1 0 1,0 0 0,0 0 0,-1 0-1,1 0 1,-1 0 0,0-1-1,0 1 1,0 0 0,-1-1-1,0 1 1,0-1 0,0 1-1,0 0 1,0-1 0,-1 1-1,0-1 1,0 1 0,0 0 0,0 0-1,-1 0 1,0-1 0,0 2-1,0-1 1,0 0 0,-1 0-1,1 1 1,-1-1 0,-4-4-1,-7-6-41,-1 0 0,-1 2 0,0-1 0,0 2 0,-1 0 0,-1 1-1,1 1 1,-24-9 0,-162-47-2340,155 52 1234,-64-18-2647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0:43.597"/>
    </inkml:context>
    <inkml:brush xml:id="br0">
      <inkml:brushProperty name="width" value="0.025" units="cm"/>
      <inkml:brushProperty name="height" value="0.025" units="cm"/>
    </inkml:brush>
  </inkml:definitions>
  <inkml:trace contextRef="#ctx0" brushRef="#br0">9637 556 9737,'-14'-19'-152,"-1"0"0,-1 0-1,0 2 1,-2 0-1,0 1 1,-1 1 0,0 1-1,-1 0 1,-1 1 0,0 2-1,-1 0 1,-30-11 0,-32-1 399,-162-23 0,-95 13 407,225 24-580,-1457-55 369,701 43-902,556 9 547,-1592-90 518,1405 72-807,-1 21 0,-698 79 0,1046-53 238,1 7 1,1 7-1,-260 88 0,335-88-6,2 3-1,2 4 0,-94 62 0,119-65-14,1 2-1,2 2 1,2 2-1,2 2 0,-49 63 1,78-89 40,2 0 0,0 1 0,0 1 0,2 0 0,-15 37 0,23-49-40,0 1 1,0-1 0,0 0-1,1 1 1,0-1-1,1 1 1,-1 0-1,1-1 1,1 1 0,0-1-1,0 1 1,0-1-1,1 1 1,0-1-1,0 0 1,1 0 0,0 0-1,0 0 1,8 11-1,9 9 0,1-2-1,1-1 0,1 0 1,1-2-1,1 0 1,0-2-1,2-1 1,53 28-1,-5-9 3,1-4 0,105 31-1,-64-32-16,1-5 1,1-5-1,194 13 0,372-24-35,-457-14-1,859 5-27,954-4 92,-1523-4-27,1267-5 816,-1668 10-757,676-16 139,-621 3-102,0-7 1,265-67-1,-370 68-56,92-37 1,-138 46 5,1 0 1,-1-1 0,-1-1 0,0-1 0,-1-1 0,0-1 0,31-32 0,-42 37 16,0-1 0,-1 0 0,0 0 0,-1 0 0,0-1 0,-1 0 0,0 0 0,-1 0 0,-1-1 0,0 0 0,0 1 0,-1-1 0,-1 0 0,0 0 0,-1 0 0,0 0 0,-5-25 0,1 15-68,-1 0 0,-1 0 0,0 1 0,-2 0 1,-1 1-1,-1 0 0,0 0 0,-2 1 0,-16-23 0,-4 3-261,-2 1 1,-2 2-1,-1 1 0,-1 2 1,-3 2-1,0 1 0,-2 2 1,-1 3-1,-84-39 0,79 43-2417,-1-3-3373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6.536"/>
    </inkml:context>
    <inkml:brush xml:id="br0">
      <inkml:brushProperty name="width" value="0.025" units="cm"/>
      <inkml:brushProperty name="height" value="0.025" units="cm"/>
    </inkml:brush>
  </inkml:definitions>
  <inkml:trace contextRef="#ctx0" brushRef="#br0">59 0 5701,'0'0'6321,"-2"8"-5595,-10 54 824,-3 5-510,-10 130 0,21 455 1767,4-191-1375,34 408 554,-20-730-1938,36 312-155,-44-406-392,15 51 0,4-27-1607,-21-61 1083,0-1 0,1 1 1,0-1-1,0 1 0,10 9 0,-6-12-3055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6.975"/>
    </inkml:context>
    <inkml:brush xml:id="br0">
      <inkml:brushProperty name="width" value="0.025" units="cm"/>
      <inkml:brushProperty name="height" value="0.025" units="cm"/>
    </inkml:brush>
  </inkml:definitions>
  <inkml:trace contextRef="#ctx0" brushRef="#br0">0 333 14734,'0'0'1212,"8"1"-1154,33 1 19,0-1-1,0-2 0,75-12 0,-5 1 217,392-5 127,47-3 639,685-93 1301,-583 34-2236,-195 19-761,-137 39-3062,-107 22-4987,-161 3 3385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7.304"/>
    </inkml:context>
    <inkml:brush xml:id="br0">
      <inkml:brushProperty name="width" value="0.025" units="cm"/>
      <inkml:brushProperty name="height" value="0.025" units="cm"/>
    </inkml:brush>
  </inkml:definitions>
  <inkml:trace contextRef="#ctx0" brushRef="#br0">0 57 14990,'0'0'2370,"15"-5"-2065,21-7-32,1 3-1,0 0 1,1 3 0,53-3 0,170 3 60,-252 6-349,-3 0 27,4-1-21,0 1 0,0 0-1,0 1 1,0 0 0,0 1-1,17 5 1,-25-6 15,0 0 0,1 1 0,-1-1 0,0 1 1,0-1-1,0 1 0,0 0 0,0 0 0,0 0 0,-1 0 0,1 0 0,-1 0 0,1 0 0,-1 1 0,0-1 0,0 0 0,0 1 0,0-1 1,0 1-1,0-1 0,-1 1 0,1 0 0,-1-1 0,0 1 0,0-1 0,0 1 0,0 0 0,0-1 0,-1 1 0,0 3 0,-1 4 164,-1 0 0,0 0 0,0 0 0,-1 0 0,0-1 0,-1 0 0,0 0 0,0 0-1,-1 0 1,0-1 0,-10 10 0,-15 16 662,-42 35 0,52-51-559,-10 11-176,-99 87 330,42-44-2923,61-57-1240,9-12-2583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7.963"/>
    </inkml:context>
    <inkml:brush xml:id="br0">
      <inkml:brushProperty name="width" value="0.025" units="cm"/>
      <inkml:brushProperty name="height" value="0.025" units="cm"/>
    </inkml:brush>
  </inkml:definitions>
  <inkml:trace contextRef="#ctx0" brushRef="#br0">44 520 3748,'0'0'6758,"-7"9"-5509,-24 31 43,25-27 459,11-10-1294,11-7-210,-16 4-166,8-4 178,0 0 0,0-1 0,-1 0 1,0 0-1,0 0 0,0-1 0,-1-1 1,9-9-1,46-65 565,-45 60-602,36-59 585,-3-2-1,46-107 1,-73 142-745,-10 26-78,-6 18-155,-4 34-40,-2-18 305,-1 87 110,-1-26-117,13 135 1,-8-191-224,1 0 0,0 0 0,2 0-1,0-1 1,1 0 0,16 28 0,-17-35-476,1 0 0,0 0 0,0-1 0,16 15 0,-17-19-224,0 0 1,1 0-1,0-1 0,0 1 1,0-1-1,0-1 1,13 5-1,22 0-6814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8.718"/>
    </inkml:context>
    <inkml:brush xml:id="br0">
      <inkml:brushProperty name="width" value="0.025" units="cm"/>
      <inkml:brushProperty name="height" value="0.025" units="cm"/>
    </inkml:brush>
  </inkml:definitions>
  <inkml:trace contextRef="#ctx0" brushRef="#br0">1 0 5765,'0'0'12204,"0"48"-11852,0 3 33,0 11-129,5 8-96,6 5-96,2 1-32,4-5 0,-1-8-352,2-13-1794,-7-12-352,-3-15-321,-5-14 225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9.110"/>
    </inkml:context>
    <inkml:brush xml:id="br0">
      <inkml:brushProperty name="width" value="0.025" units="cm"/>
      <inkml:brushProperty name="height" value="0.025" units="cm"/>
    </inkml:brush>
  </inkml:definitions>
  <inkml:trace contextRef="#ctx0" brushRef="#br0">1 155 8776,'0'0'5995,"0"-9"-4350,-1 6-1554,1 0 0,1 0 0,-1 0 0,0 0 0,1 0 0,-1 0 0,1 0 1,0 0-1,0 0 0,0 1 0,0-1 0,1 0 0,-1 1 0,1-1 0,2-3 1,2 1 71,-1 1 0,0 0 1,1 0-1,0 0 1,-1 1-1,2 0 0,11-5 1,15-5 29,1 1-1,0 2 1,0 2 0,1 1 0,0 1-1,0 2 1,1 2 0,67 4 0,-100-2-195,0 0 1,0 0-1,0 1 0,0-1 1,-1 1-1,1-1 0,0 1 1,0 0-1,-1 0 1,1 1-1,-1-1 0,1 0 1,-1 1-1,1-1 0,-1 1 1,0 0-1,0 0 1,0 0-1,0 0 0,0 0 1,0 1-1,0-1 0,-1 0 1,1 1-1,-1-1 0,0 1 1,0 0-1,0-1 1,1 5-1,-2-3 39,1 1 0,-1 0 0,0 0 0,-1 0 0,1-1 1,-1 1-1,0 0 0,0-1 0,-1 1 0,1 0 0,-1-1 0,0 0 0,0 1 0,-1-1 0,1 0 1,-6 6-1,-19 22 76,-1-1-1,-1-2 1,-2-1 0,-37 27 0,-19 6-2247,67-48-2670,15-11-3658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9.631"/>
    </inkml:context>
    <inkml:brush xml:id="br0">
      <inkml:brushProperty name="width" value="0.025" units="cm"/>
      <inkml:brushProperty name="height" value="0.025" units="cm"/>
    </inkml:brush>
  </inkml:definitions>
  <inkml:trace contextRef="#ctx0" brushRef="#br0">147 52 2755,'8'-7'7687,"-7"6"-7490,7-6 862,-1 1 0,1 0 0,1 0 0,12-6 0,-20 11-953,0 0 0,0 1 0,1-1-1,-1 0 1,0 1 0,1-1 0,-1 1 0,0-1-1,1 1 1,-1 0 0,1 0 0,-1-1-1,0 1 1,1 0 0,-1 0 0,1 0-1,-1 1 1,1-1 0,-1 0 0,0 0-1,1 1 1,-1-1 0,0 1 0,1-1-1,-1 1 1,0 0 0,0 0 0,1-1-1,-1 1 1,0 0 0,0 0 0,0 0-1,0 0 1,0 0 0,0 0 0,0 0 0,-1 1-1,1-1 1,0 0 0,0 0 0,-1 1-1,1-1 1,-1 0 0,0 1 0,1-1-1,-1 3 1,3 10 44,-1 1 0,-1-1-1,0 1 1,-1-1 0,0 1-1,-2 0 1,1-1 0,-2 0 0,-4 16-1,-8 20-120,-26 57-1,23-62 84,13-33-129,-6 18-45,-1 0 0,-1-2 1,-2 0-1,-21 33 0,35-60-109,1 0 1,-1 0-1,0 1 0,1-1 1,-1 0-1,0 0 0,0 0 1,0 0-1,0 0 1,0 0-1,0 0 0,0 0 1,0-1-1,0 1 0,0 0 1,-1-1-1,1 1 0,0-1 1,0 1-1,-1-1 0,1 1 1,0-1-1,-1 0 0,1 0 1,0 0-1,-1 1 0,1-1 1,0-1-1,-1 1 1,1 0-1,0 0 0,-1 0 1,1-1-1,0 1 0,-3-1 1,1-2-483,0 0 1,0 0 0,1 0-1,-1-1 1,1 1 0,-1-1-1,1 1 1,0-1-1,1 0 1,-3-6 0,-14-32-3501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33.834"/>
    </inkml:context>
    <inkml:brush xml:id="br0">
      <inkml:brushProperty name="width" value="0.025" units="cm"/>
      <inkml:brushProperty name="height" value="0.025" units="cm"/>
    </inkml:brush>
  </inkml:definitions>
  <inkml:trace contextRef="#ctx0" brushRef="#br0">2011 226 2723,'0'0'464,"-12"-4"-224,-7-2-190,-1-1 0,1-1 0,1-1 0,0 0 0,0-2 1,0 0-1,-20-17 0,28 18 128,0 0 1,-1 1-1,-1 1 1,1 0-1,-1 0 1,-1 1-1,1 1 1,-1 0-1,0 1 1,0 0-1,-1 1 1,0 1-1,0 0 1,0 0-1,-20 0 1,-494-4 3910,477 11-3867,1 3 0,0 1 1,0 3-1,1 2 0,-55 21 0,-7 13-186,-107 60-1,184-88-22,1 2 1,0 2 0,2 1-1,1 1 1,1 2-1,1 1 1,2 1 0,0 1-1,2 1 1,-35 62-1,51-79-6,1 0 0,1 0-1,0 1 1,2 0-1,-1 0 1,-3 24-1,7-30 13,0 0-1,1 0 0,0 0 0,0 0 1,1 0-1,0-1 0,1 1 0,0 0 0,0-1 1,1 1-1,0-1 0,8 16 0,6 3 6,1-1-1,2-1 1,0-1-1,2 0 0,1-2 1,0-1-1,51 35 1,-32-28 42,2-2 0,1-1 0,0-3 0,61 20 0,-34-20 321,2-2-1,141 16 1,159-8 173,-137-14-550,-104-3 14,255 13 8,-310-23-14,0-4 0,-1-4 0,77-15 0,-69 3 7,-2-2-1,101-42 1,-143 46-7,0-2 1,0-2-1,-2-2 1,-1-2-1,-1-1 0,36-33 1,-65 51 27,-1 0 1,1 0 0,-1-1 0,0 0-1,-1 0 1,0 0 0,-1-1 0,0 0 0,0 0-1,-1 0 1,0-1 0,-1 1 0,0-1-1,-1 0 1,0 0 0,-1 0 0,0 0-1,-1 0 1,0 0 0,0-1 0,-1 1-1,-1 0 1,0 0 0,0 1 0,-1-1-1,-1 0 1,0 1 0,-8-16 0,-3-1-16,-1 0 0,-1 1 1,-1 0-1,-2 1 1,0 2-1,-1 0 1,-2 1-1,0 1 0,-2 1 1,-46-29-1,-19-3-62,-185-75 0,131 65 175,50 20 77,-2 5-1,-1 4 1,-2 4 0,0 5 0,-2 4 0,-1 4 0,-171-4 0,214 20-125,0 3 0,1 2 0,-84 19 0,108-16-541,1 2 0,1 1 0,0 1 0,0 2-1,1 1 1,1 2 0,-36 26 0,42-26-2267,9-10-1169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9.974"/>
    </inkml:context>
    <inkml:brush xml:id="br0">
      <inkml:brushProperty name="width" value="0.025" units="cm"/>
      <inkml:brushProperty name="height" value="0.025" units="cm"/>
    </inkml:brush>
  </inkml:definitions>
  <inkml:trace contextRef="#ctx0" brushRef="#br0">0 1 6470,'0'0'11499,"70"20"-9897,-32 6-321,3 9-288,-1 0-545,2 3-224,-2-3-128,1-3-96,1-5-1185,-2-6-1794,-5-12-2274,-2-9-608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0.361"/>
    </inkml:context>
    <inkml:brush xml:id="br0">
      <inkml:brushProperty name="width" value="0.025" units="cm"/>
      <inkml:brushProperty name="height" value="0.025" units="cm"/>
    </inkml:brush>
  </inkml:definitions>
  <inkml:trace contextRef="#ctx0" brushRef="#br0">0 2371 5637,'0'0'8974,"13"-8"-8194,136-98-186,189-176 1,-245 202-546,774-716 476,-44 38 931,-729 679-1545,51-48-657,-53 36-4377,-71 66 1696,-11 6-1122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0.814"/>
    </inkml:context>
    <inkml:brush xml:id="br0">
      <inkml:brushProperty name="width" value="0.025" units="cm"/>
      <inkml:brushProperty name="height" value="0.025" units="cm"/>
    </inkml:brush>
  </inkml:definitions>
  <inkml:trace contextRef="#ctx0" brushRef="#br0">250 1 10218,'0'0'5221,"-24"75"-4196,-2-31 32,-5 9 64,2 4-160,-2 2-353,-2-2-288,9-2-159,2-3-129,7-10-128,6-10-961,4-12-1057,5-14-545,3-33-2498,8-13-1858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1.174"/>
    </inkml:context>
    <inkml:brush xml:id="br0">
      <inkml:brushProperty name="width" value="0.025" units="cm"/>
      <inkml:brushProperty name="height" value="0.025" units="cm"/>
    </inkml:brush>
  </inkml:definitions>
  <inkml:trace contextRef="#ctx0" brushRef="#br0">151 0 4805,'0'0'6085,"0"53"-4771,0-17-289,-5 8-193,-3 2-351,3-1 95,5 2-255,0-3-225,0-3-64,16-7-96,3-4-513,-1-9 1,-1-7 127,-5-9-159,-1-5-674</inkml:trace>
  <inkml:trace contextRef="#ctx0" brushRef="#br0" timeOffset="1">1 263 10378,'0'0'7655,"68"-13"-6726,-21 18-160,10 0-609,2 3-96,-2-3-1441,-10-2-3908,-6-3-4837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1.752"/>
    </inkml:context>
    <inkml:brush xml:id="br0">
      <inkml:brushProperty name="width" value="0.025" units="cm"/>
      <inkml:brushProperty name="height" value="0.025" units="cm"/>
    </inkml:brush>
  </inkml:definitions>
  <inkml:trace contextRef="#ctx0" brushRef="#br0">1 1 12460,'0'0'982,"5"13"-865,27 52 239,2-1 0,82 113 0,-41-88 167,164 151-1,111 50 862,-79-93 514,375 207 0,-589-372-1764,186 119 218,-216-131-382,0 1 0,-1 1 0,-1 2 1,-1 0-1,-2 2 0,24 33 0,-39-48-287,0 0 0,-1 1 0,-1 0 0,6 15 0,-4 12-2608,-11-2-3455,-7-21-1104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2.160"/>
    </inkml:context>
    <inkml:brush xml:id="br0">
      <inkml:brushProperty name="width" value="0.025" units="cm"/>
      <inkml:brushProperty name="height" value="0.025" units="cm"/>
    </inkml:brush>
  </inkml:definitions>
  <inkml:trace contextRef="#ctx0" brushRef="#br0">34 1 8488,'0'0'8718,"0"10"-7827,-1 107 769,6 205-117,0-173-3545,-9-135-2501,-5-18 386,-8-23-582,5-11-159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2.502"/>
    </inkml:context>
    <inkml:brush xml:id="br0">
      <inkml:brushProperty name="width" value="0.025" units="cm"/>
      <inkml:brushProperty name="height" value="0.025" units="cm"/>
    </inkml:brush>
  </inkml:definitions>
  <inkml:trace contextRef="#ctx0" brushRef="#br0">0 87 3748,'0'0'10543,"4"11"-9219,11 32-193,2 6 326,45 91 1,-55-127-1370,0 0-1,1-1 1,0 0-1,1-1 1,1 0-1,0 0 1,0-1-1,1 0 0,0 0 1,1-2-1,0 1 1,15 7-1,-25-15-11,-1 0 0,1 0 0,0 0 1,0-1-1,0 1 0,0 0 0,0-1 0,-1 0 0,1 1 0,0-1 0,0 0 0,0 0 0,0 0 0,0 0 0,0 0 0,0 0 0,0-1 0,0 1 0,0-1 0,0 1 0,0-1 0,0 0 0,0 0 1,-1 0-1,1 0 0,0 0 0,-1 0 0,1 0 0,-1-1 0,1 1 0,-1-1 0,1 1 0,-1-1 0,0 1 0,0-1 0,0 0 0,0 1 0,0-1 0,1-2 0,3-8 354,-1-1-1,0 1 0,-1-1 0,4-24 0,-4 19-454,5-25 129,-1 0 0,-3 0 0,-1 0 0,-2-1 0,-7-63 0,2 96-37,4 11-284,0-1 1,0 1-1,-1 0 1,1 0 0,0 0-1,0 0 1,0-1-1,0 1 1,0 0-1,0 0 1,-1-1 0,1 1-1,0 0 1,0 0-1,0 0 1,0-1-1,0 1 1,0 0-1,0 0 1,0-1 0,0 1-1,0 0 1,0 0-1,0 0 1,0-1-1,0 1 1,0 0 0,1 0-1,-1-1 1,0 1-1,0 0 1,0 0-1,0 0 1,0-1 0,0 1-1,0 0 1,1 0-1,-1 0 1,0 0-1,0-1 1,0 1 0,1 0-1,-1 0 1,0 0-1,0 0 1,0 0-1,1 0 1,-1 0 0,0 0-1,0-1 1,0 1-1,1 0 1,-1 0-1,0 0 1,0 0-1,1 0 1,-1 0 0,10-3-8374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2.864"/>
    </inkml:context>
    <inkml:brush xml:id="br0">
      <inkml:brushProperty name="width" value="0.025" units="cm"/>
      <inkml:brushProperty name="height" value="0.025" units="cm"/>
    </inkml:brush>
  </inkml:definitions>
  <inkml:trace contextRef="#ctx0" brushRef="#br0">0 65 9257,'0'0'7175,"63"35"-6503,-19-26-159,14-6 127,18-3-63,19 0-353,15-11-160,18-3-224,8-3-641,9 0-704,-9 2-898,-8 0-511,-14 4 127,-19-1-2242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3.220"/>
    </inkml:context>
    <inkml:brush xml:id="br0">
      <inkml:brushProperty name="width" value="0.025" units="cm"/>
      <inkml:brushProperty name="height" value="0.025" units="cm"/>
    </inkml:brush>
  </inkml:definitions>
  <inkml:trace contextRef="#ctx0" brushRef="#br0">1 52 5093,'0'0'14963,"9"0"-14621,56-4-1210,93-17 0,49-4-6674,-94 23 6965,-112 2 728,0 0-1,0 0 1,0 0-1,0 0 1,0 1-1,0-1 1,0 0-1,0 0 1,0 1-1,-1-1 1,1 0-1,0 1 1,0-1-1,0 1 1,0-1-1,-1 1 1,1-1-1,0 1 1,-1 0-1,1-1 1,0 1-1,-1 0 0,1 0 1,-1-1-1,1 1 1,-1 0-1,1 0 1,-1 0-1,1 1 1,-1 29 1527,-3-26-4112,-5-4-2643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3.782"/>
    </inkml:context>
    <inkml:brush xml:id="br0">
      <inkml:brushProperty name="width" value="0.025" units="cm"/>
      <inkml:brushProperty name="height" value="0.025" units="cm"/>
    </inkml:brush>
  </inkml:definitions>
  <inkml:trace contextRef="#ctx0" brushRef="#br0">7 73 3651,'0'0'13058,"-2"12"-12097,-1 23-286,1 1 1,3-1-1,8 67 0,1 2 385,-3 122 0,-9-336-440,2-106-900,2 189 23,1 0 0,1 0 0,2 1 0,0-1 0,18-42 0,-21 62 229,1 0-1,-1 0 1,2 1-1,-1-1 0,1 1 1,-1 0-1,2 1 1,-1-1-1,1 1 0,10-8 1,-12 10 15,-1 1 0,1 0 0,-1 0-1,1 0 1,0 1 0,0-1 0,0 1 0,0 0 0,0 0 0,0 0 0,0 1-1,0 0 1,1-1 0,-1 1 0,0 1 0,0-1 0,0 0 0,0 1 0,0 0-1,0 0 1,6 3 0,-7-3 8,-1 0-1,0 0 0,0 1 1,0-1-1,0 1 0,0-1 1,0 1-1,-1 0 1,1 0-1,0-1 0,-1 1 1,1 1-1,-1-1 0,0 0 1,0 0-1,0 0 1,0 1-1,0-1 0,0 0 1,-1 1-1,1-1 0,-1 1 1,1-1-1,-1 1 1,0-1-1,0 1 0,0-1 1,-1 1-1,1-1 0,-1 3 1,0 0 20,0 0 1,0 0-1,-1 0 1,0 0-1,0 0 1,0 0-1,0-1 1,-1 1-1,0-1 1,0 0-1,0 1 1,0-1-1,-7 6 1,0-3 52,0-1 0,-1 0 1,0 0-1,1-1 0,-2 0 0,1-1 1,0-1-1,-1 0 0,0 0 1,0-1-1,0 0 0,0-1 0,-19-1 1,30 0-200,-1 0 0,0 0 0,1 0 0,-1-1-1,1 1 1,-1-1 0,1 1 0,-1-1 0,1 1 0,-1-1 0,1 0 0,0 0 0,-1 1 0,1-1 0,0 0 0,0 0 0,-1 0 0,1-1 0,0 1 0,0 0 0,0 0 0,0-1 0,0-1 0,0 2-284,0-1 0,1 0 0,-1 0-1,1 0 1,-1 0 0,1 0-1,0 0 1,0-1 0,0 1 0,0 0-1,0 0 1,0 0 0,1 0-1,-1 0 1,1 0 0,0 0 0,-1 0-1,2-2 1,17-21-4790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37.321"/>
    </inkml:context>
    <inkml:brush xml:id="br0">
      <inkml:brushProperty name="width" value="0.025" units="cm"/>
      <inkml:brushProperty name="height" value="0.025" units="cm"/>
    </inkml:brush>
  </inkml:definitions>
  <inkml:trace contextRef="#ctx0" brushRef="#br0">2854 183 4100,'0'0'4249,"-10"-9"-4201,-3-5-34,-65-58 85,69 65-92,0 0 0,-1 1 0,1 0 0,-1 1 0,0 0 0,-1 0 0,1 1 0,-15-4 0,-22 2 15,-1 1-1,-86 3 0,5 1 33,-290-12 131,123 6-146,-611 23 3025,869-13-3010,0 2 0,0 2 0,1 1 0,0 2 0,1 2 0,0 1 0,-38 20 0,47-19-49,1 1 0,1 1 0,0 2 0,2 0-1,0 1 1,0 2 0,2 0 0,1 2 0,-27 37 0,36-41-1,0 1 0,2 0 1,0 0-1,1 1 0,2 0 0,0 1 1,1 0-1,1-1 0,1 1 0,1 1 1,0-1-1,2 0 0,1 0 1,4 24-1,-2-30 3,1 0 0,0 0 1,1-1-1,1 1 0,1-1 1,0 0-1,1-1 0,0 0 0,2 0 1,13 17-1,0-4 13,0-2 0,2 0 0,54 40 0,-41-40-24,1-1-1,1-2 1,1-2 0,1-2-1,0-2 1,1-1 0,78 15-1,6-8-4,190 7 0,427-21-58,-440-10 118,-106 3-27,551-17-93,-618 5 48,-1-5 0,-1-7 0,213-64 0,-277 64 46,0-3 0,-2-2-1,92-57 1,-124 65 217,-2 0 1,0-2-1,-2-1 0,0-2 1,-1 0-1,-2-2 0,-1 0 1,31-49-1,-49 70-184,-2 0 0,1 0 0,-1-1 0,0 1 0,0-1-1,-1 0 1,1 0 0,-2 0 0,1 0 0,-1 0 0,0-1 0,-1 1 0,1 0 0,-1-1 0,-1 1 0,1 0-1,-1 0 1,-1 0 0,1-1 0,-1 1 0,-1 1 0,1-1 0,-1 0 0,0 0 0,-1 1 0,1 0 0,-1 0 0,-1 0-1,1 0 1,-1 0 0,0 1 0,-9-8 0,-10-5-33,-1 0 1,-1 1-1,-1 2 0,-1 0 1,1 2-1,-2 1 0,0 2 1,-43-11-1,-27-1-438,-122-10 0,-185-9-4914,265 23 1141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4.268"/>
    </inkml:context>
    <inkml:brush xml:id="br0">
      <inkml:brushProperty name="width" value="0.025" units="cm"/>
      <inkml:brushProperty name="height" value="0.025" units="cm"/>
    </inkml:brush>
  </inkml:definitions>
  <inkml:trace contextRef="#ctx0" brushRef="#br0">186 1 3812,'0'0'17574,"-10"10"-17537,-166 194 1751,191-218-2272,0 0 0,21-28 0,-32 36 292,5-9-377,0 1-1,12-29 1,-22 50 461,1 0 0,-1 0 0,1 0 0,0 0 0,2 8 0,0 12 211,-3-3 7,1 36 108,1-57-204,-1 0 0,0 0 0,1-1 1,0 1-1,0 0 0,0 0 0,0 0 1,0-1-1,0 1 0,1 0 0,-1-1 0,1 1 1,0-1-1,0 0 0,4 5 0,2-5 868,-10-13-545,-12-16-258,-13-18-151,-23-56 0,50 100 70,1 1 0,-1-1 0,1 1 0,-1-1 0,1 1 0,0 0 0,-1-1 0,1 1 1,-1 0-1,1 0 0,0-1 0,0 1 0,-1 0 0,1 0 0,0 0 0,-1 0 0,1 0 1,0 0-1,-1 0 0,1 0 0,0 0 0,-1 0 0,1 0 0,1 1 0,-2-1 2,72 10-110,-33-4-2032,52 1 0,-7-6-5118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4.813"/>
    </inkml:context>
    <inkml:brush xml:id="br0">
      <inkml:brushProperty name="width" value="0.025" units="cm"/>
      <inkml:brushProperty name="height" value="0.025" units="cm"/>
    </inkml:brush>
  </inkml:definitions>
  <inkml:trace contextRef="#ctx0" brushRef="#br0">19 1 7143,'0'0'13292,"0"76"-12939,-5-27-129,-1 6-160,1 8 0,3 1-64,2 1 0,0 5 0,2-3-801,7-2-736,2-3-1506,-2-5-1922,2-6-384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5.191"/>
    </inkml:context>
    <inkml:brush xml:id="br0">
      <inkml:brushProperty name="width" value="0.025" units="cm"/>
      <inkml:brushProperty name="height" value="0.025" units="cm"/>
    </inkml:brush>
  </inkml:definitions>
  <inkml:trace contextRef="#ctx0" brushRef="#br0">18 1 4644,'-5'55'7079,"-1"-2"-5862,1-4-160,3 0-640,2-3-1,0-6-320,0-3-128,2-6-1089,9-6-737,0-7-832,0-4-6215</inkml:trace>
  <inkml:trace contextRef="#ctx0" brushRef="#br0" timeOffset="1">59 469 3940,'0'0'14830,"-11"65"-14318,3-43-416,7-1-32,1-1-256,0 1-929,0-7-1121,0-4-2306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5.535"/>
    </inkml:context>
    <inkml:brush xml:id="br0">
      <inkml:brushProperty name="width" value="0.025" units="cm"/>
      <inkml:brushProperty name="height" value="0.025" units="cm"/>
    </inkml:brush>
  </inkml:definitions>
  <inkml:trace contextRef="#ctx0" brushRef="#br0">374 1 4260,'0'0'10858,"-13"55"-9416,-14-16-33,-2 7-832,-1 2-481,-5 4-32,6-1 32,0-5 384,1-5-127,4-5-65,6-8 64,0-6-224,-2-9-160,1-6-512,1-7-962,-4-4-2850,7-22-3267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5.925"/>
    </inkml:context>
    <inkml:brush xml:id="br0">
      <inkml:brushProperty name="width" value="0.025" units="cm"/>
      <inkml:brushProperty name="height" value="0.025" units="cm"/>
    </inkml:brush>
  </inkml:definitions>
  <inkml:trace contextRef="#ctx0" brushRef="#br0">0 1 6470,'0'0'12332,"66"11"-11339,-42 9 544,2 8-768,-3 0-321,3 6-31,2-2-97,-1-1-288,4-7-96,4-4-1121,-6-5-769,1-10-384,-6-5-1410,-8-2-3394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6.361"/>
    </inkml:context>
    <inkml:brush xml:id="br0">
      <inkml:brushProperty name="width" value="0.025" units="cm"/>
      <inkml:brushProperty name="height" value="0.025" units="cm"/>
    </inkml:brush>
  </inkml:definitions>
  <inkml:trace contextRef="#ctx0" brushRef="#br0">173 0 5157,'0'0'10089,"-1"14"-9336,-6 32 224,-3-1 0,-2-1 0,-1 0 0,-24 51 0,28-72-711,3-8 201,4-36-415,4-33-1334,0 36 364,-1 0-1,-1 0 1,-1 0 0,0-1 0,-1 1 0,-9-33 0,11 50 874,-1 0 1,1 0 0,0 0-1,0 0 1,-1 0-1,1 0 1,0 0-1,-1 0 1,1 0-1,-1 0 1,1 1 0,-1-1-1,0 0 1,1 0-1,-1 0 1,0 1-1,0-1 1,1 1 0,-1-1-1,0 0 1,0 1-1,0-1 1,0 1-1,0 0 1,-1-1-1,1 1 35,0 1 0,0-1 0,0 1-1,0-1 1,0 1 0,0 0 0,0-1-1,0 1 1,1 0 0,-1 0 0,0 0-1,1 0 1,-1-1 0,0 1 0,1 0-1,-1 0 1,1 0 0,-1 2-1,-16 54 953,11-25 9,1-1 1,0 41-1,5-63-827,0 0 0,0 0-1,1 0 1,0 0 0,1 0 0,0 0-1,0 0 1,1 0 0,0-1 0,1 0-1,0 1 1,7 11 0,-10-18-107,1 0 0,-1 0 0,0-1 0,0 1 0,1-1 0,-1 1 0,1-1 1,0 1-1,-1-1 0,1 0 0,0 0 0,0 0 0,0 0 0,0 0 0,0 0 0,0 0 0,0-1 0,0 1 1,0-1-1,0 0 0,0 1 0,0-1 0,0 0 0,0 0 0,0 0 0,1 0 0,-1-1 0,0 1 0,0-1 1,0 1-1,0-1 0,0 0 0,0 1 0,0-1 0,0 0 0,-1 0 0,1-1 0,0 1 0,-1 0 0,1-1 1,0 1-1,-1-1 0,1 1 0,-1-1 0,2-2 0,5-6 86,0 0 0,-1 0-1,0-1 1,-1 0 0,0 0 0,5-13 0,-11 23-44,3-8-234,0 1 0,1 1 1,0-1-1,9-14 1,-12 22 75,-1-1 0,1 0 0,0 0 0,-1 1 0,1-1 1,0 0-1,0 1 0,0-1 0,-1 1 0,1-1 1,0 1-1,0-1 0,0 1 0,0 0 0,0-1 1,0 1-1,0 0 0,0 0 0,0 0 0,2-1 0,-2 2-17,1 0 0,-1-1-1,0 1 1,1 0-1,-1-1 1,0 1-1,1 0 1,-1 0 0,0 0-1,0 0 1,0 0-1,0 0 1,0 1-1,0-1 1,0 0-1,0 0 1,-1 1 0,2 1-1,9 21-2745,3 1-2323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6.944"/>
    </inkml:context>
    <inkml:brush xml:id="br0">
      <inkml:brushProperty name="width" value="0.025" units="cm"/>
      <inkml:brushProperty name="height" value="0.025" units="cm"/>
    </inkml:brush>
  </inkml:definitions>
  <inkml:trace contextRef="#ctx0" brushRef="#br0">489 1 4004,'0'0'10132,"-7"14"-9539,-23 69 1098,3 2 0,-21 115 1,31-122-1257,-252 969 1577,244-962-2022,8-30-202,2 0 0,-8 61 0,20-104-4765,3-33 1639,-1-2 1158,-5-28-2939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7.286"/>
    </inkml:context>
    <inkml:brush xml:id="br0">
      <inkml:brushProperty name="width" value="0.025" units="cm"/>
      <inkml:brushProperty name="height" value="0.025" units="cm"/>
    </inkml:brush>
  </inkml:definitions>
  <inkml:trace contextRef="#ctx0" brushRef="#br0">1 442 11179,'1'-9'1687,"2"-1"-1252,-1 0 0,1 0 0,1 0 1,-1 1-1,2-1 0,-1 1 0,1 0 1,1 0-1,0 1 0,0-1 1,0 1-1,14-12 0,27-16 208,0 2 0,92-48 0,113-34-271,-233 108-319,-7 3-4,-1 0 0,1 1 1,0 0-1,23-4 0,-33 8-51,0 0 0,-1 0 0,1 1 0,-1-1 0,1 0 0,0 1 0,-1-1 0,1 1 0,-1-1 0,1 1 0,-1 0 0,1 0 0,-1 0 0,0 0 0,1 0-1,-1 0 1,0 0 0,0 0 0,0 0 0,0 0 0,0 1 0,0-1 0,0 0 0,0 1 0,0-1 0,-1 1 0,1-1 0,0 1 0,-1-1 0,0 1 0,1 2 0,10 60 29,-9-49 16,8 66-107,31 200-3945,-20-190-875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8.067"/>
    </inkml:context>
    <inkml:brush xml:id="br0">
      <inkml:brushProperty name="width" value="0.025" units="cm"/>
      <inkml:brushProperty name="height" value="0.025" units="cm"/>
    </inkml:brush>
  </inkml:definitions>
  <inkml:trace contextRef="#ctx0" brushRef="#br0">130 0 9577,'0'0'7308,"7"14"-6448,2 5-495,-1 0 0,-1 1 0,-1 0 0,0 0 0,-2 1 0,0-1 0,1 35 0,-3 174 1840,-3-227-2200,1 0 1,0 0 0,0 0-1,0-1 1,0 1 0,0 0-1,0 0 1,1 0 0,-1-1-1,1 1 1,-1 0 0,1 0-1,0-1 1,-1 1 0,1 0 0,0-1-1,0 1 1,0-1 0,1 1-1,-1-1 1,0 0 0,0 1-1,1-1 1,-1 0 0,1 0-1,-1 0 1,1 0 0,-1 0-1,1 0 1,0 0 0,-1-1-1,1 1 1,0-1 0,0 1-1,-1-1 1,1 1 0,0-1-1,0 0 1,0 0 0,0 0-1,-1 0 1,1 0 0,0-1 0,0 1-1,0 0 1,-1-1 0,4-1-1,10-3-72,0-1-1,0 0 1,-1-2 0,21-12-1,-17 9-268,-12 7 264,1 0 0,-1 1 0,1 0 0,-1 0 0,1 1 0,0 0 0,0 0 0,0 1 0,11-2 0,-17 3 64,-1 0 0,1 0 0,-1 0 0,0 0 0,1 0 1,-1 0-1,1 1 0,-1-1 0,0 0 0,1 0 0,-1 0 1,0 0-1,1 0 0,-1 1 0,1-1 0,-1 0 0,0 0 1,1 1-1,-1-1 0,0 0 0,0 1 0,1-1 0,-1 0 1,0 1-1,0-1 0,1 0 0,-1 1 0,0-1 1,0 0-1,0 1 0,0-1 0,0 1 0,1-1 0,-1 0 1,0 1-1,-3 20-30,-15 16 261,4-20 51,-1-1-1,-1 0 1,0-1-1,-1-1 1,0 0-1,-1-1 1,-1-1-1,0-1 0,0 0 1,-1-2-1,-1 0 1,0-1-1,0-2 1,0 0-1,-1-1 1,1-1-1,-31 2 0,49-6-289,0 0-1,0 0 1,0 0-1,0-1 0,1 1 1,-1-1-1,0 1 1,0-1-1,0 0 0,1 0 1,-1-1-1,0 1 0,1 0 1,-1-1-1,-3-3 1,5 4-77,0 0 1,0-1 0,0 1-1,1-1 1,-1 1 0,0-1-1,1 1 1,-1-1 0,1 1-1,0-1 1,-1 0 0,1 1-1,0-1 1,0 1 0,0-1-1,0 0 1,0 1 0,0-1-1,1 0 1,-1 1 0,0-1-1,1 1 1,0-1 0,-1 1-1,1-1 1,0 1-1,-1-1 1,1 1 0,0 0-1,2-2 1,2-4-817,2 1 0,-1-1 0,1 1 0,0 1 0,0-1 0,1 1 0,-1 0 0,1 1 0,0 0 0,1 0 0,13-4 0,-8 2-1118,41-16-6338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8.430"/>
    </inkml:context>
    <inkml:brush xml:id="br0">
      <inkml:brushProperty name="width" value="0.025" units="cm"/>
      <inkml:brushProperty name="height" value="0.025" units="cm"/>
    </inkml:brush>
  </inkml:definitions>
  <inkml:trace contextRef="#ctx0" brushRef="#br0">71 0 15407,'0'0'7174,"-35"70"-6021,16-41-416,8 0-545,6-2-160,5-6-96,0-8-961,11-8-704,13-5-353,-2-4-385,-4-15-1921,2-11-1409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43.318"/>
    </inkml:context>
    <inkml:brush xml:id="br0">
      <inkml:brushProperty name="width" value="0.025" units="cm"/>
      <inkml:brushProperty name="height" value="0.025" units="cm"/>
    </inkml:brush>
  </inkml:definitions>
  <inkml:trace contextRef="#ctx0" brushRef="#br0">6854 284 3972,'0'0'5376,"-9"-3"-5280,-9-3 25,0-2 0,1 0 0,0-1 0,1-1 0,-19-13 0,26 16 78,0 1 1,0 1-1,-1 0 1,0 0 0,0 1-1,0 0 1,0 1-1,-1 0 1,0 0 0,1 1-1,-12 0 1,-20-1-9,-65 4 0,37 2-16,-237 12-14,184-6-71,-160 18 354,-160 5 185,-206-54-346,-339-47-86,393 1-154,99 7-11,-627 29 950,972 41-911,0 6 0,-269 62 1,344-59-79,1 4 0,-107 45-1,157-56-2,-1 1 0,2 1 0,0 2 0,0 0-1,1 2 1,2 0 0,-1 1 0,2 2 0,0 0-1,-23 32 1,38-45 0,0 1-1,1-1 1,0 1-1,0 0 0,1 0 1,0 0-1,0 0 1,1 1-1,0-1 1,0 1-1,1 0 0,0-1 1,1 1-1,0 0 1,2 15-1,1-11-28,0 0-1,1 0 0,0-1 0,1 0 1,1 1-1,0-2 0,1 1 1,0-1-1,14 18 0,2-2-3,2-1 0,1-1 0,0-1 0,2-1 0,1-1 0,0-2 0,2-1-1,0-1 1,38 15 0,25 4-112,195 52-1,-94-49 174,325 24 0,-267-39-11,994 65-92,-984-76 117,809-2-96,-728-27 90,486-85 1,-647 67 1,-2-9 0,-2-8 0,-2-7 0,-3-8 0,-3-7 0,-3-8 0,180-117 0,-325 182-29,-2 4-2,-2-2-1,1 0 0,-2-1 1,0-1-1,-1-1 0,19-22 0,-34 36 15,0-1 0,0-1-1,0 1 1,0 0-1,-1 0 1,1-1-1,-1 1 1,0-1-1,0 1 1,0-1 0,-1 1-1,1-1 1,-1 0-1,0 1 1,0-1-1,0 0 1,0 1-1,-1-5 1,-1 3 8,0-1 1,0 1-1,0 1 1,-1-1-1,1 0 1,-1 0-1,0 1 1,0 0-1,-1-1 1,1 1-1,-6-3 0,-7-7 90,-2 1 0,0 0-1,0 2 1,-38-18-1,7 8-34,0 2-1,-1 2 1,0 3 0,-1 1-1,-64-6 1,-264-5-321,58 6-3492,237 6 194,4-6-4185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8.772"/>
    </inkml:context>
    <inkml:brush xml:id="br0">
      <inkml:brushProperty name="width" value="0.025" units="cm"/>
      <inkml:brushProperty name="height" value="0.025" units="cm"/>
    </inkml:brush>
  </inkml:definitions>
  <inkml:trace contextRef="#ctx0" brushRef="#br0">70 0 7271,'0'0'15246,"-7"11"-14664,-1 4-274,1 0 1,1 1-1,0-1 0,1 1 1,0 0-1,2 1 0,-3 22 1,4-19-9,-12 162 1481,14-153-2072,0-1-1,2 1 1,2-1-1,8 38 1,-4-14-1766,-8-44 1546,0 1-1,1-1 0,0 0 0,0 0 0,1 0 0,1 0 0,-1 0 0,1 0 1,0-1-1,8 14 0,-2-15-2830,0-4-1633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9.145"/>
    </inkml:context>
    <inkml:brush xml:id="br0">
      <inkml:brushProperty name="width" value="0.025" units="cm"/>
      <inkml:brushProperty name="height" value="0.025" units="cm"/>
    </inkml:brush>
  </inkml:definitions>
  <inkml:trace contextRef="#ctx0" brushRef="#br0">169 487 4740,'0'0'8932,"4"-10"-5895,1-1-2088,-3 7-573,0 0 1,-1-1-1,1 1 1,-1-1-1,0 1 1,0-1-1,0 1 1,-1-1-1,1-6 1,-1 10-305,0 1 0,0-1 0,0 1 0,0-1 0,0 1 0,0-1 0,-1 1 0,1-1 0,0 1 0,0 0 0,0-1 0,0 1 0,0-1 0,-1 1 0,1 0 0,0-1 0,0 1 1,-1-1-1,1 1 0,0 0 0,-1-1 0,1 1 0,0 0 0,-1 0 0,1-1 0,0 1 0,-1 0 0,1 0 0,-1-1 0,1 1 0,-1 0 0,1 0 0,0 0 0,-1 0 0,0 0 0,-20 4 521,-18 18-704,26-11 102,1 1-1,1 1 1,0 0 0,0 0-1,2 1 1,-13 24 0,17-30 23,1 1 0,0 0 0,0 0 0,1 1 0,0-1 0,1 1 0,0 0 0,1-1 0,0 1 0,0 0 0,1 0 0,1 15 0,0-23-9,-1-1-1,1 1 1,-1-1-1,1 1 1,0-1-1,0 1 1,0-1-1,-1 1 1,1-1-1,1 0 1,-1 0 0,0 1-1,0-1 1,0 0-1,1 0 1,-1 0-1,0 0 1,1 0-1,-1-1 1,1 1-1,-1 0 1,1-1-1,0 1 1,-1-1-1,1 1 1,-1-1-1,1 0 1,0 0-1,-1 0 1,1 0-1,0 0 1,-1 0-1,1 0 1,0 0-1,-1-1 1,1 1-1,0-1 1,2 0 0,5-2 27,-1 1 1,1-1 0,-1 0 0,1-1-1,-1 0 1,8-6 0,11-10-41,-1-2 0,-1 0 0,-1-2 0,-2-1 0,0 0 0,-1-2 0,-2-1 0,31-55 0,-29 40-2,-1-1 1,-2 0 0,-2-2 0,-3 0-1,14-78 1,-25 77 20,-2 46-14,0 1 1,0 0 0,0-1-1,0 1 1,0 0 0,0 0-1,0-1 1,0 1 0,0 0-1,-1-1 1,1 1 0,0 0-1,0 0 1,0-1 0,0 1 0,0 0-1,-1 0 1,1-1 0,0 1-1,0 0 1,-1 0 0,1 0-1,0-1 1,0 1 0,-1 0-1,1 0 1,0 0 0,0 0-1,-1 0 1,1 0 0,0-1-1,-1 1 1,1 0 0,0 0-1,0 0 1,-1 0 0,1 0-1,0 0 1,-1 0 0,-17 19-220,4 2 252,0 1 0,2 1 0,1 0 0,1 0 0,1 1 0,0 1 0,2 0 1,2 0-1,0 0 0,1 0 0,1 1 0,2-1 0,3 48 0,-1-66-105,0 0-1,1 0 1,0 0-1,1 0 0,-1 0 1,1 0-1,1-1 1,-1 1-1,1-1 0,0 0 1,5 6-1,-5-8-493,0 1 0,1-1 1,-1 0-1,1 0 0,0-1 0,0 1 0,1-1 0,5 3 0,17 4-5730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9.659"/>
    </inkml:context>
    <inkml:brush xml:id="br0">
      <inkml:brushProperty name="width" value="0.025" units="cm"/>
      <inkml:brushProperty name="height" value="0.025" units="cm"/>
    </inkml:brush>
  </inkml:definitions>
  <inkml:trace contextRef="#ctx0" brushRef="#br0">30 518 14862,'0'0'1425,"-5"9"75,-16 28-26,21-36-1426,-1 0-1,1 0 1,-1 0 0,1-1-1,0 1 1,-1 0 0,1 0-1,0 0 1,0 0 0,-1 0-1,1 0 1,0 0 0,0 0-1,0 0 1,0 0 0,1 0-1,-1 0 1,0 0 0,0 0-1,0 0 1,1 0 0,-1 0-1,1 0 1,-1 0 0,1 0 0,-1-1-1,1 1 1,-1 0 0,1 0-1,0 0 1,-1-1 0,1 1-1,0 0 1,0-1 0,-1 1-1,1-1 1,0 1 0,0-1-1,0 1 1,0-1 0,0 1-1,0-1 1,0 0 0,0 0-1,0 1 1,0-1 0,1 0-1,51 1 704,-46-1-651,4-1-72,0-1 0,0 0-1,1-1 1,-1 0 0,-1 0 0,1-1 0,0-1 0,-1 0-1,0 0 1,0-1 0,11-9 0,-14 10-36,0-1 0,0 0 0,-1 0 0,0 0 0,0-1 0,0 0 0,-1 0 0,0-1 0,0 1 0,-1-1 0,0 0-1,-1 0 1,1-1 0,3-16 0,-7 24 8,1-1 0,-1 1 0,0-1-1,0 1 1,1-1 0,-1 0 0,0 1 0,0-1-1,-1 1 1,1-1 0,0 1 0,0-1-1,-1 0 1,1 1 0,-1-1 0,0 1 0,0-2-1,0 3-8,1-1-1,-1 1 1,1-1 0,-1 1-1,0-1 1,1 1 0,-1 0-1,0-1 1,1 1-1,-1 0 1,0 0 0,1 0-1,-1 0 1,0-1-1,0 1 1,1 0 0,-1 0-1,0 0 1,0 0-1,1 0 1,-1 1 0,0-1-1,1 0 1,-1 0-1,-1 1 1,-1 0-22,-1 1 0,0 0 0,0 0 0,1 0 1,-1 0-1,1 1 0,0-1 0,0 1 0,0 0 0,0 0 0,-3 4 0,-3 5 35,1 0-1,1 1 0,0 0 1,-9 24-1,14-31 48,0 0 0,0 1-1,1-1 1,0 1-1,0-1 1,0 1 0,1-1-1,0 1 1,0 0 0,0-1-1,1 1 1,0-1 0,2 7-1,-2-11-36,0 0-1,0 0 1,0 0-1,0 0 1,0 0-1,1 0 1,-1 0 0,0 0-1,1-1 1,-1 1-1,1-1 1,0 1-1,0-1 1,-1 1-1,1-1 1,0 0 0,0 0-1,0 0 1,4 1-1,-1-1 5,0 1 0,1-1 0,-1-1 0,0 1 0,1-1 0,-1 0 0,1 0 0,5-1 0,1-1 14,1 0 0,-1-1 0,0 0 0,0-1 0,0-1 0,16-8 0,0-5-18,-1-1 1,-1-1-1,0-2 1,-2 0-1,0-2 0,-2 0 1,0-2-1,-2 0 1,20-35-1,-21 30-8,-2-2-1,-1 0 0,-1-1 0,-2 0 1,-1-1-1,-2-1 0,-2 1 1,5-39-1,-13 74-6,-1 0 1,1 0-1,0 0 0,0 0 1,0 0-1,0 0 0,0 0 1,-1 0-1,1 0 0,0 1 1,0-1-1,0 0 0,0 0 1,0 0-1,-1 0 0,1 0 1,0 0-1,0 0 0,0 0 1,0 0-1,-1 0 0,1 0 1,0 0-1,0-1 1,0 1-1,0 0 0,0 0 1,-1 0-1,1 0 0,0 0 1,0 0-1,0 0 0,0 0 1,0 0-1,0 0 0,-1-1 1,1 1-1,0 0 0,0 0 1,0 0-1,0 0 0,0 0 1,0 0-1,0-1 0,0 1 1,0 0-1,0 0 0,0 0 1,0 0-1,0-1 0,-1 1 1,1 0-1,0 0 0,0 0 1,1 0-1,-1 0 0,0-1 1,0 1-1,0 0 0,0 0 1,0 0-1,0 0 1,0-1-1,0 1 0,0 0 1,0 0-1,0 0 0,0 0 1,1 0-1,-12 10-44,-3 11 164,1 2 0,1-1 0,1 1 0,1 1 0,1 0 0,1 1 0,1-1-1,1 1 1,1 1 0,-1 32 0,4-34 79,2-1 0,0 1 0,1-1 1,2 1-1,0-1 0,8 28 0,-7-38-199,1 0 0,0 0 1,1 0-1,0-1 0,1 0 0,0 0 0,1 0 1,0-1-1,1 0 0,0-1 0,19 16 0,-27-24-7,0-1 0,0 0 0,0 0 0,0 0 0,0 0 0,0 0 0,0 0 0,1-1 0,-1 1 0,0 0 0,1-1 0,-1 1 0,0-1 0,1 1 0,-1-1 0,1 0 0,-1 1 0,0-1 0,1 0 0,-1 0 0,1 0 0,2 0 0,-3-1 3,0 0-1,-1 0 1,1 0-1,0 0 1,-1 0-1,1 0 0,0 0 1,-1 0-1,1 0 1,-1 0-1,0 0 0,1 0 1,-1 0-1,0 0 1,0-1-1,0 1 1,1 0-1,-1 0 0,0 0 1,-1 0-1,1-2 1,-1-7-208,0 0-1,-1 1 1,0-1 0,0 1 0,-6-13 0,-2 1-507,-1 2 0,0-1 1,-2 1-1,0 1 0,-1 0 0,-30-29 0,34 38 908,0 0 0,0 1 0,-1 0 0,0 1 0,-1 0 0,1 1 0,-1 0 0,0 0 0,-1 2 0,1-1 0,-1 2 0,-26-5 0,119 25 1740,30-12-2598,-36-9-2840,-10-11-3185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0.240"/>
    </inkml:context>
    <inkml:brush xml:id="br0">
      <inkml:brushProperty name="width" value="0.025" units="cm"/>
      <inkml:brushProperty name="height" value="0.025" units="cm"/>
    </inkml:brush>
  </inkml:definitions>
  <inkml:trace contextRef="#ctx0" brushRef="#br0">242 13 11403,'0'0'5098,"-11"-3"-3753,-9 0-1053,0 0 0,-1 1 0,1 1 0,-26 2 0,40-1-248,-1 1 0,0 0 0,0 1 0,0 0 0,1 0 0,-1 0 0,1 1 0,-9 4 0,13-6-32,-1 1-1,1 0 1,-1 0 0,1 0-1,-1 1 1,1-1 0,0 0-1,0 1 1,0-1-1,0 1 1,1 0 0,-1 0-1,1 0 1,-1 0-1,1 0 1,0 0 0,0 0-1,0 6 1,1-8-22,0 0 0,0 0 0,0 0 1,0 0-1,0 0 0,1-1 0,-1 1 0,0 0 0,1 0 1,-1 0-1,1 0 0,-1-1 0,1 1 0,-1 0 1,1 0-1,0-1 0,-1 1 0,1 0 0,0-1 0,-1 1 1,1-1-1,0 1 0,0-1 0,-1 1 0,1-1 1,0 0-1,0 1 0,0-1 0,0 0 0,0 0 0,0 1 1,0-1-1,-1 0 0,1 0 0,0 0 0,2 0 1,45 0-536,-34-1 444,6 1 0,11 0 43,-1 1 0,42 6 0,-64-6 46,-1 1-1,0-1 1,0 1-1,0 1 0,0-1 1,-1 1-1,1 0 1,-1 1-1,1-1 1,-1 2-1,0-1 1,0 0-1,-1 1 1,0 0-1,8 9 1,-11-12 37,0 0 1,-1 1 0,0-1-1,1 0 1,-1 1-1,0-1 1,0 0 0,0 1-1,-1-1 1,1 1 0,0 0-1,-1-1 1,0 1-1,1-1 1,-1 1 0,0 0-1,-1-1 1,1 1-1,0 0 1,-1-1 0,1 1-1,-2 2 1,0-1 128,0 0 0,-1 0 0,0 0 0,1 0 0,-1 0 0,-1 0 0,1-1 0,0 0 0,-1 1 0,0-1 0,-5 3 0,-8 4 448,0-1-1,-1 0 1,0-1-1,-31 9 1,19-12-765,30-6 99,0 1-1,0-1 1,0 1-1,0 0 1,-1-1-1,1 1 1,0-1-1,0 1 1,0 0-1,1-1 1,-1 1-1,0-1 1,0 1-1,0 0 1,0-1-1,0 1 1,0-1-1,1 1 1,-1 0-1,0-1 1,0 1-1,0 0 1,1-1-1,-1 1 1,0 0-1,1 0 1,-1-1-1,0 1 0,0 0 1,1 0-1,-1-1 1,0 1-1,1 0 1,0 0-1,51-38-5321,-43 31 4822,28-20-2676,3-2-417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0.584"/>
    </inkml:context>
    <inkml:brush xml:id="br0">
      <inkml:brushProperty name="width" value="0.025" units="cm"/>
      <inkml:brushProperty name="height" value="0.025" units="cm"/>
    </inkml:brush>
  </inkml:definitions>
  <inkml:trace contextRef="#ctx0" brushRef="#br0">57 249 10730,'0'0'5541,"-13"76"-3907,-1-33-353,1 1 0,6-4 161,-3-7-417,10-8-577,0-9-384,10-11-96,2-5-480,5-5-257,-2-16-929,1-10-1056,-3-8-2019,-4-9-448</inkml:trace>
  <inkml:trace contextRef="#ctx0" brushRef="#br0" timeOffset="1">94 1 10410,'0'0'9865,"5"54"-9833,14-38-352,6-2-1570,1 0-3363,7-4-5093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0.959"/>
    </inkml:context>
    <inkml:brush xml:id="br0">
      <inkml:brushProperty name="width" value="0.025" units="cm"/>
      <inkml:brushProperty name="height" value="0.025" units="cm"/>
    </inkml:brush>
  </inkml:definitions>
  <inkml:trace contextRef="#ctx0" brushRef="#br0">188 283 10346,'0'0'1858,"-15"14"250,7-6-1901,-22 21 2031,-47 62 1,70-84-1985,1 1 1,0 1 0,1-1 0,0 1 0,0 0-1,1 0 1,0 0 0,0 1 0,1-1 0,1 1-1,0 0 1,0 0 0,0 0 0,2 0 0,-1 11-1,2-19-243,0 0-1,0 0 0,0 0 1,0 0-1,0 0 0,0 0 1,0 0-1,1 0 0,-1-1 1,1 1-1,0 0 0,-1-1 1,1 0-1,0 1 0,0-1 1,0 0-1,0 0 0,0 0 1,0 0-1,0 0 0,0 0 1,0-1-1,0 1 0,0-1 1,1 0-1,-1 1 0,0-1 1,0 0-1,0 0 0,1 0 1,1-1-1,8 1 47,0-1-1,0 0 1,0-1 0,18-5-1,-12 0-38,0 0 0,0-1 0,-1-1 0,0 0 0,-1-1-1,0-1 1,0-1 0,-1 0 0,19-21 0,-17 14-57,0 0-1,-1-2 1,-1 1 0,-1-2 0,-1 0 0,17-39-1,-20 35 42,-2 0 0,10-45-1,-16 61-6,0-1-1,-1 0 0,0 0 0,-1 0 0,0 0 0,-1 0 0,0 0 1,-1 1-1,-4-18 0,5 25-2,-1-1 1,1 1-1,-1 0 1,0 0-1,1 0 1,-1 0-1,-1 0 1,1 0-1,0 1 1,-1-1-1,1 1 1,-1-1-1,0 1 1,0 0-1,0 0 1,0 0-1,0 0 1,0 1-1,0-1 1,-1 1-1,1 0 0,-1 0 1,1 0-1,-1 1 1,1-1-1,-1 1 1,1 0-1,-1-1 1,1 2-1,-1-1 1,0 0-1,1 1 1,-1 0-1,1-1 1,0 1-1,-5 3 1,-6 0 12,1 1 1,0 1-1,0 0 0,1 1 1,0 0-1,0 1 1,-20 17-1,-28 36 277,55-56-256,1 1 0,-1 0 1,1 1-1,1-1 0,-1 1 0,1 0 1,0-1-1,1 1 0,-3 10 1,5-15-35,0-1 0,0 1 0,0 0 1,0-1-1,0 1 0,1-1 0,-1 1 1,0 0-1,1-1 0,-1 1 0,1-1 1,0 1-1,-1-1 0,1 1 1,0-1-1,0 0 0,0 1 0,0-1 1,0 0-1,0 0 0,1 1 0,-1-1 1,0 0-1,1 0 0,-1-1 1,0 1-1,1 0 0,-1 0 0,1-1 1,-1 1-1,1-1 0,0 1 0,1 0 1,10 2-179,0 0 0,0 0 0,17 1 0,-11-2-227,1 1-127,-1 0 1,0 1 0,0 1 0,-1 1 0,0 1 0,21 10 0,-34-13 482,1-1 0,-1 1 0,0-1 0,0 1-1,0 1 1,-1-1 0,1 1 0,-1 0 0,0 0 0,0 0 0,-1 0 0,1 1-1,-1-1 1,0 1 0,-1 0 0,0 0 0,0 0 0,0 0 0,0 1-1,-1-1 1,0 0 0,0 9 0,-2 22-2367,-7-6-2786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1.652"/>
    </inkml:context>
    <inkml:brush xml:id="br0">
      <inkml:brushProperty name="width" value="0.025" units="cm"/>
      <inkml:brushProperty name="height" value="0.025" units="cm"/>
    </inkml:brush>
  </inkml:definitions>
  <inkml:trace contextRef="#ctx0" brushRef="#br0">1 0 4484,'0'0'9070,"3"9"-6294,5 20-1961,0 0 0,-3 1 0,0 0 0,0 40 0,-4 137 1801,-3-101-1363,2-66-906,-2 0 0,-12 72 0,16-128-226,-1 1 0,0-1 1,-1 0-1,-2-17 0,1-32-140,4 26-143,2 0 0,1 1 0,16-50 0,-17 69-69,1 1 0,2-1 0,-1 1 0,2 1-1,1-1 1,0 2 0,1-1 0,19-22 0,7 6-423,-36 31 637,1 1 0,0-1 0,0 1 0,-1-1 0,1 1 0,0 0 0,0 0 0,1 0 0,-1 0 0,0 0 0,0 0 0,0 1 0,0-1 0,1 1 0,-1 0 0,0-1 0,1 1 0,1 0 0,-3 1 22,0 0 1,-1 0-1,1 1 0,0-1 0,-1 0 1,1 0-1,-1 0 0,1 0 0,-1 0 1,0 1-1,0-1 0,1 0 0,-1 0 1,0 0-1,0 1 0,0-1 0,0 0 1,0 0-1,-1 3 0,-3 26 109,-2-14-126,-1-1-1,-1 0 1,0 0 0,-1 0 0,0-1-1,-1 0 1,-1-1 0,0 0 0,-1-1-1,0 0 1,-1-1 0,-1 0 0,1-1-1,-2 0 1,1-1 0,-18 7 0,31-16-120,0 1 1,0-1 0,0 1 0,0-1 0,0 0-1,-1 1 1,1-1 0,0 0 0,0 0-1,0 0 1,-1 0 0,1 0 0,0 0 0,0 0-1,0 0 1,-2-1 0,-3-12-3062,19-26-3955,8 0-1239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2.183"/>
    </inkml:context>
    <inkml:brush xml:id="br0">
      <inkml:brushProperty name="width" value="0.025" units="cm"/>
      <inkml:brushProperty name="height" value="0.025" units="cm"/>
    </inkml:brush>
  </inkml:definitions>
  <inkml:trace contextRef="#ctx0" brushRef="#br0">53 0 2915,'0'0'11493,"3"14"-9779,-2-10-1554,1 4 82,-1-1 1,0 1-1,0 0 1,0 0-1,-1-1 1,0 1-1,-1 0 1,1-1-1,-2 1 1,1 0-1,-5 13 0,-5 6 348,4-10-147,0 1 0,0 0-1,2 1 1,0-1 0,2 1 0,-3 27-1,6-45-428,-1-1-1,1 1 1,0-1-1,0 1 1,0-1-1,0 1 1,0-1-1,0 1 0,0-1 1,0 1-1,0-1 1,0 1-1,0-1 1,0 1-1,0-1 1,1 1-1,-1-1 1,0 1-1,0-1 1,0 1-1,1-1 1,-1 1-1,0-1 0,1 0 1,-1 1-1,0-1 1,1 1-1,-1-1 1,1 0-1,-1 1 1,0-1-1,1 0 1,-1 0-1,1 1 1,-1-1-1,1 0 0,-1 0 1,1 0-1,-1 0 1,1 1-1,-1-1 1,1 0-1,-1 0 1,1 0-1,-1 0 1,1 0-1,-1 0 1,1 0-1,-1-1 1,1 1-1,-1 0 0,1 0 1,-1 0-1,1 0 1,0-1-1,24-19 867,-16 5-832,0-1 1,0 0-1,-2 0 1,0-1-1,-1 0 0,0 0 1,-1-1-1,-2 0 1,1 1-1,-2-1 1,-1-1-1,0 1 0,-3-30 1,2 48-57,0 0 1,0 0-1,0 1 1,0-1-1,0 0 1,0 0-1,0 0 1,0 1-1,0-1 1,0 0-1,0 0 1,0 0-1,0 0 1,-1 1-1,1-1 1,0 0-1,0 0 1,0 0-1,0 0 1,0 0-1,-1 0 1,1 1-1,0-1 1,0 0-1,0 0 1,0 0-1,-1 0 1,1 0-1,0 0 1,0 0-1,0 0 1,-1 0-1,1 0 1,0 0-1,0 0 1,0 0-1,-1 0 1,1 0-1,0 0 1,0 0-1,0 0 1,-1 0-1,1 0 1,0 0-1,0 0 0,0 0 1,0 0-1,-1-1 1,1 1-1,0 0 1,0 0-1,0 0 1,0 0-1,-1 0 1,1-1-1,0 1 1,0 0-1,0 0 1,0 0-1,0 0 1,0-1-1,0 1 1,0 0-1,0 0 1,-1 0-1,1 0 1,0-1-1,-8 15-63,6-8 61,0 0 1,1 1-1,0-1 1,0 1-1,0-1 1,1 1-1,0-1 1,0 0-1,1 1 1,0-1-1,3 13 0,-3-16 12,0 0 0,0 0 0,1 0-1,-1 0 1,1 0 0,0-1 0,0 1-1,0 0 1,0-1 0,0 0 0,0 1-1,1-1 1,-1 0 0,1 0-1,0-1 1,-1 1 0,1 0 0,0-1-1,0 0 1,0 1 0,0-1 0,0 0-1,0-1 1,0 1 0,6 0 0,2 0 20,1-1 0,-1 0 0,0-1 1,0 0-1,0-1 0,0 0 1,0 0-1,19-8 0,2-4-26,45-26-1,23-10-261,-98 49 243,1 0 0,-1 0-1,1 0 1,-1 1 0,1-1 0,-1 1 0,1-1 0,0 1 0,-1 0-1,1 0 1,-1 0 0,4 1 0,-5-1 19,0 0-1,0 1 1,0-1 0,0 1-1,0-1 1,0 1 0,0 0-1,0-1 1,0 1 0,0 0-1,-1 0 1,1-1 0,0 1-1,0 0 1,-1 0 0,1 0-1,-1 0 1,1 0 0,0 2-1,1 3 83,-1 1 0,0 0 0,0 0 0,0 0 0,-1-1 0,0 1 0,-1 9 0,0 7 471,0-21-468,1 1 1,0-1 0,0 1 0,0 0 0,1-1 0,-1 0 0,1 1 0,-1-1-1,1 1 1,0-1 0,0 1 0,1 2 0,-1-4-58,1 0-1,-1-1 1,0 1-1,0-1 1,0 1-1,0-1 1,1 1 0,-1-1-1,0 0 1,0 0-1,1 1 1,-1-1-1,0 0 1,1 0-1,-1 0 1,0-1 0,0 1-1,1 0 1,-1 0-1,0-1 1,0 1-1,1 0 1,-1-1 0,0 1-1,0-1 1,0 0-1,2 0 1,65-39 112,-51 29-804,1 1 0,28-13-1,-40 20-188,1 1 0,-1 0 0,1 0 0,0 1-1,0 0 1,11-1 0,-14 7-1908,-5-1-2045,-4-2-667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2.577"/>
    </inkml:context>
    <inkml:brush xml:id="br0">
      <inkml:brushProperty name="width" value="0.025" units="cm"/>
      <inkml:brushProperty name="height" value="0.025" units="cm"/>
    </inkml:brush>
  </inkml:definitions>
  <inkml:trace contextRef="#ctx0" brushRef="#br0">0 24 13004,'0'0'6727,"52"-24"-6727,-23 26-513,9 8-1505,-1 0-2818,-2-1 1024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2.921"/>
    </inkml:context>
    <inkml:brush xml:id="br0">
      <inkml:brushProperty name="width" value="0.025" units="cm"/>
      <inkml:brushProperty name="height" value="0.025" units="cm"/>
    </inkml:brush>
  </inkml:definitions>
  <inkml:trace contextRef="#ctx0" brushRef="#br0">194 1 6406,'0'0'8819,"5"8"-6673,-4-7-2134,1 1 168,-1 0-1,1 0 1,-1 1-1,1-1 1,-1 0-1,0 1 1,0-1-1,0 1 0,0-1 1,0 1-1,-1 0 1,1-1-1,-1 1 1,0 0-1,0-1 1,0 1-1,0 0 1,0-1-1,0 1 0,-1 0 1,1-1-1,-1 1 1,0-1-1,0 1 1,0-1-1,0 1 1,0-1-1,0 0 1,-1 1-1,1-1 0,-4 4 1,-39 38 2034,-15 16-41,55-55-2077,0 1-1,0-1 1,0 1 0,1 0-1,0 0 1,0 0 0,1 0-1,-1 0 1,-2 13 0,5-18-94,1 1 1,-1 0-1,0-1 1,0 1 0,0-1-1,1 1 1,-1-1-1,1 1 1,0-1 0,-1 1-1,1-1 1,0 1-1,0-1 1,0 0 0,0 1-1,0-1 1,0 0-1,0 0 1,0 0 0,0 0-1,0 0 1,1 0-1,-1 0 1,1 0-1,-1 0 1,0-1 0,1 1-1,-1 0 1,1-1-1,0 0 1,-1 1 0,1-1-1,-1 0 1,4 0-1,63 7 73,-58-7-59,3 0-75,14 2-178,0-3-1,32-3 1,-50 3-261,0-1 1,-1 0-1,1-1 0,0 0 1,-1 0-1,10-5 0,-16 7 239,-1 1 0,0-1 0,1 0-1,-1 0 1,0 1 0,0-1 0,0 0 0,0 0-1,1 0 1,-1 0 0,0 0 0,0 0-1,-1 0 1,1-1 0,0 1 0,0 0-1,-1 0 1,1-1 0,0 1 0,-1 0 0,1-1-1,-1 1 1,0-1 0,1-1 0,-1-13-5582</inkml:trace>
  <inkml:trace contextRef="#ctx0" brushRef="#br0" timeOffset="1">55 160 11403,'0'0'1858,"-51"-11"1345,47 10-1121,4 0-737,18 1-480,19 0-161,7 0-351,11 0-257,2 0-32,0 0-545,-4-8-3875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53.016"/>
    </inkml:context>
    <inkml:brush xml:id="br0">
      <inkml:brushProperty name="width" value="0.025" units="cm"/>
      <inkml:brushProperty name="height" value="0.025" units="cm"/>
    </inkml:brush>
  </inkml:definitions>
  <inkml:trace contextRef="#ctx0" brushRef="#br0">1560 310 4420,'-15'-2'3753,"-76"-10"-2370,-111 1-1,89 12-1144,1 5-1,0 5 1,1 4 0,0 6-1,-129 41 1,193-47 274,1 1 1,0 3-1,-72 40 1,104-50-499,1 0 1,-1 1-1,1 0 1,1 1 0,0 0-1,1 1 1,0 0-1,0 1 1,2 1 0,0-1-1,0 1 1,1 1-1,1 0 1,-10 27 0,10-13-36,0 1 0,3 0 0,0 0 0,2 0 1,1 1-1,1-1 0,2 0 0,6 33 1,-2-36-6,2-1 1,1-1-1,0 0 1,2 0-1,1-1 1,1 0-1,1-1 1,1 0-1,31 34 0,13 9-33,109 92 0,-90-92 107,3-4 0,2-3 0,3-5 0,2-3 0,2-3 0,127 46 0,-148-72-7,1-3 1,0-3-1,136 14 0,221-21 312,-362-14-310,-1-2 0,0-3 1,0-3-1,-1-3 0,-1-2 0,-1-4 0,70-33 0,13-17 102,229-154 0,-328 195-130,-2-2-1,-1-1 0,-2-2 1,-1-2-1,-2-2 0,-2-1 1,54-81-1,-69 88 6,-2 0 1,0-1-1,-3 0 0,-1-2 0,-1 0 1,-2 0-1,-2-1 0,-2 0 0,-1 0 1,-2-1-1,-1-59 0,-4 79 23,-2 1 0,0 0 0,-1 0 0,-1 0 0,-1 0 0,0 0 0,-2 1 0,1 0 0,-2 1 0,-1 0 0,0 0 0,0 1 0,-2 0 0,0 1 0,0 1 0,-2-1 0,-15-11 0,-9-5 106,-1 1-1,-2 2 1,0 2-1,-2 1 1,-61-23 0,-38-7-34,-3 7 0,-2 5 1,-1 7-1,-183-18 0,227 42-329,-1 5 0,1 5 0,-1 4 0,1 5 0,0 4-1,1 5 1,1 4 0,-130 45 0,-352 183-6016,455-187 2312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3.251"/>
    </inkml:context>
    <inkml:brush xml:id="br0">
      <inkml:brushProperty name="width" value="0.025" units="cm"/>
      <inkml:brushProperty name="height" value="0.025" units="cm"/>
    </inkml:brush>
  </inkml:definitions>
  <inkml:trace contextRef="#ctx0" brushRef="#br0">0 0 3203,'0'0'16912,"40"71"-15855,-40-36-128,0 8-160,0-1-353,0-5-320,0-4-64,0-9-1217,0-9-1281,6-13-801,5-2-705,0-22-2306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4.319"/>
    </inkml:context>
    <inkml:brush xml:id="br0">
      <inkml:brushProperty name="width" value="0.025" units="cm"/>
      <inkml:brushProperty name="height" value="0.025" units="cm"/>
    </inkml:brush>
  </inkml:definitions>
  <inkml:trace contextRef="#ctx0" brushRef="#br0">4 0 14542,'0'0'3470,"0"9"-2637,2 94 1255,23 154 0,-1-43-1337,-22-171-663,-2-29 46,-2-26 279,-3-40-519,3-1 1,2 1-1,7-55 1,-4 77-119,2 0 1,2 0 0,0 1-1,2 0 1,1 0 0,25-47-1,-34 72 219,1 1-1,0 0 1,0 0-1,1-1 1,-1 1-1,0 1 1,1-1-1,0 0 1,0 1-1,0-1 1,0 1-1,0 0 1,0 0-1,0 0 1,1 0-1,-1 1 1,1 0-1,-1-1 1,1 1 0,0 0-1,-1 1 1,1-1-1,0 1 1,0-1-1,7 2 1,-8-1 14,0 1 1,1 0-1,-1 0 1,1 0-1,-1 1 0,0-1 1,0 1-1,0 0 1,0 0-1,0 0 1,0 0-1,-1 0 1,1 1-1,-1-1 1,1 1-1,-1 0 1,0 0-1,0-1 1,0 1-1,-1 1 1,1-1-1,-1 0 1,1 0-1,-1 1 1,0-1-1,0 0 1,0 7-1,0-7 54,-1 1 0,1 0 0,-1 0 0,0 0 0,0 0 0,-1-1 0,1 1 0,-1 0 0,0 0 0,0-1 0,0 1-1,0 0 1,-1-1 0,1 1 0,-1-1 0,-2 4 0,-1-2 70,1 1 0,-1 0-1,0-1 1,0 0 0,-1 0-1,0 0 1,0-1 0,-6 4-1,-1 0 56,-1-1-1,0-1 0,-1 0 1,1-1-1,-1-1 1,0 0-1,-25 3 1,35-6-189,-1 0 1,1-1 0,0 0-1,-1 0 1,1 0 0,0-1-1,-1 0 1,-6-1 0,11 1-87,-1 0 0,1 0 0,0 0 0,-1 0 0,1 0 0,0 0 0,0 0 0,0 0 0,-1-1 0,1 1 1,1 0-1,-1-1 0,0 1 0,0-1 0,0 1 0,1-1 0,-1 1 0,1-1 0,-1 1 0,1-1 0,-1 0 0,1 1 1,0-1-1,0 0 0,0 1 0,0-1 0,0 0 0,0 1 0,1-3 0,0-2-550,1 1 1,-1-1-1,1 1 0,0 0 0,1 0 1,-1 0-1,1 0 0,0 0 0,0 1 1,1-1-1,-1 1 0,1 0 0,0 0 1,0 0-1,0 0 0,1 1 0,6-5 1,23-17-5482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4.665"/>
    </inkml:context>
    <inkml:brush xml:id="br0">
      <inkml:brushProperty name="width" value="0.025" units="cm"/>
      <inkml:brushProperty name="height" value="0.025" units="cm"/>
    </inkml:brush>
  </inkml:definitions>
  <inkml:trace contextRef="#ctx0" brushRef="#br0">1 1 7079,'0'0'10506,"51"22"-9513,-51 3-129,0 3 289,0 2-352,0 0-192,0-2-129,0-6-352,0-7-128,0-4-672,13-11-1410,-2 0-2210,0-14-5349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5.560"/>
    </inkml:context>
    <inkml:brush xml:id="br0">
      <inkml:brushProperty name="width" value="0.025" units="cm"/>
      <inkml:brushProperty name="height" value="0.025" units="cm"/>
    </inkml:brush>
  </inkml:definitions>
  <inkml:trace contextRef="#ctx0" brushRef="#br0">25 515 3683,'0'0'13288,"9"0"-13187,3-2-16,0-1 0,0 0 0,0-1 0,-1 0 0,1 0 0,-1-2-1,17-9 1,-24 13 23,0-1 0,0 1 0,0-1-1,0 1 1,-1-1 0,0 0-1,1-1 1,-1 1 0,0 0-1,0-1 1,-1 0 0,1 0 0,-1 1-1,1-2 1,-1 1 0,-1 0-1,1 0 1,-1-1 0,1 1 0,-1 0-1,0-1 1,-1 1 0,1-1-1,-1 0 1,0 1 0,0-6 0,-1 9-79,0-1 1,0 1 0,1-1 0,-1 1 0,0-1 0,0 1-1,0 0 1,-1-1 0,1 1 0,0 0 0,0 0 0,-1 0 0,1 0-1,0 0 1,-1 0 0,1 1 0,-1-1 0,1 0 0,-1 1 0,0-1-1,1 1 1,-1-1 0,0 1 0,1 0 0,-1 0 0,0 0-1,1 0 1,-1 0 0,0 0 0,1 0 0,-1 1 0,0-1 0,1 0-1,-1 1 1,-1 0 0,-4 1 17,0-1 0,0 1 1,1 0-1,-1 1 0,1 0 0,-1 0 0,-7 5 1,6-1 149,-1 1 0,1 0 1,1 0-1,0 0 1,0 1-1,0 1 0,1-1 1,-8 17-1,11-19-132,0 0-1,1 0 1,0 0-1,0 0 1,0 0-1,1 0 1,0 0-1,0 1 1,1-1-1,0 0 1,0 1-1,1-1 1,0 0-1,2 10 1,-2-14-56,1 1 0,0-1 0,0 0 0,0 1 0,1-1 1,-1 0-1,1 0 0,0 0 0,-1-1 0,1 1 0,1-1 1,-1 0-1,0 1 0,0-1 0,1-1 0,-1 1 0,1 0 1,0-1-1,-1 0 0,1 0 0,0 0 0,0 0 0,0-1 1,-1 1-1,1-1 0,0 0 0,0 0 0,5-1 0,-4 1 3,0 0-1,1-1 0,-1 1 0,0-1 1,0 0-1,0 0 0,0-1 0,0 1 1,0-1-1,0 0 0,-1-1 0,1 1 0,-1-1 1,1 0-1,-1 0 0,0 0 0,0-1 1,0 1-1,-1-1 0,7-8 0,-2-1-222,0-1 0,2 1 0,0 1 0,20-20 0,-19 20 47,0 0 1,0 0-1,-1-1 0,11-18 1,29-69 82,-42 84 107,-1 0 0,0 0-1,-1 0 1,-1-1-1,-1 1 1,3-23-1,-2-1 148,0-62-1,-5 102-172,-1 1 0,1-1 0,0 1 0,0-1 0,-1 1 0,1-1 0,0 1 0,-1-1 0,1 0 0,-1 1 0,1-1 0,-1 0 1,1 1-1,-1-1 0,1 0 0,0 0 0,-1 1 0,0-1 0,1 0 0,-1 0 0,1 0 0,-1 0 0,1 0 0,-1 0 0,1 0 0,-1 0 1,1 0-1,-1 0 0,1 0 0,-1 0 0,0 0 0,1 0 0,-1 0 0,1 0 0,-1-1 0,1 1 0,-1 0 0,1 0 0,-1-1 0,1 1 1,0 0-1,-1-1 0,1 1 0,-1 0 0,1-1 0,0 1 0,-1-1 0,1 1 0,0-1 0,-1 1 0,1-1 0,0 1 0,0-1 0,0 1 1,-1-1-1,1 1 0,0-1 0,0 1 0,0-1 0,0 1 0,0-1 0,0 1 0,0-1 0,0 1 0,0-1 0,0 0 0,0 1 0,0-1 0,1 0 1,-32 35-70,10-2 119,1 1 0,2 0 0,-24 61 1,34-73 66,1 1 0,1-1 0,1 1 0,1 1 0,1-1 0,0 0 0,2 38 0,1-57-115,1 0 1,-1 0 0,0 0-1,1-1 1,-1 1 0,1 0 0,0 0-1,0-1 1,0 1 0,0-1-1,1 1 1,-1-1 0,1 1-1,-1-1 1,1 0 0,0 0-1,0 0 1,0 0 0,0 0 0,0 0-1,4 2 1,-2-2 7,0-1 0,0 1 0,1-1 0,-1 0 0,1 0 0,-1 0 0,1 0 0,-1-1 0,1 0 0,-1 0 0,1 0 0,4-1 0,5-1 16,0-1 1,0 0-1,0-1 0,-1-1 1,1 0-1,-1-1 1,19-11-1,-6-2 39,-1 0 1,0-2-1,-1-1 0,-2 0 1,0-2-1,23-32 0,-31 36 9,-1 0-1,0-1 0,-1 0 0,-2-1 0,0 0 0,-1-1 0,-2 1 1,10-44-1,-17 63-66,1 0 0,-1 0 0,1 0 1,-1 0-1,0 1 0,0-1 0,0 0 0,0 0 1,-1 0-1,1 0 0,-1 0 0,0 0 0,0 1 1,0-1-1,0 0 0,0 1 0,-1-1 0,1 1 1,-4-5-1,3 5-11,-1 1 0,1 0 0,0 0 0,-1 0 0,1 0 0,-1 0 0,1 1 0,-1-1 0,1 1 0,-1-1 0,1 1 0,-1 0 0,1 0 0,-1 0 0,1 0 0,-1 1 0,0-1 0,1 1 0,-1-1 0,1 1 0,0 0 0,-1 0 0,-3 3 0,-3 0-4,1 1 0,0 0 1,0 0-1,0 1 0,0 1 0,1-1 1,0 1-1,1 0 0,-1 0 0,1 1 1,1 0-1,-1 0 0,-4 11 0,1-3 6,2 1-1,0 0 0,0 0 0,2 0 0,0 0 0,-3 25 1,7-31 10,-1 0-1,2 1 1,0-1 0,0 0 0,1 0 0,0 1 0,1-1 0,0 0 0,6 17 0,-5-22-4,0 1 1,1-1 0,-1 1 0,1-1-1,1-1 1,-1 1 0,1 0 0,0-1-1,0 0 1,1 0 0,0-1 0,-1 1-1,2-1 1,-1-1 0,13 7-1,-2-3-131,0 0-1,0-2 1,1 0-1,27 4 1,-5-6-2844,-4-8-3734,-14-5-4447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5.888"/>
    </inkml:context>
    <inkml:brush xml:id="br0">
      <inkml:brushProperty name="width" value="0.025" units="cm"/>
      <inkml:brushProperty name="height" value="0.025" units="cm"/>
    </inkml:brush>
  </inkml:definitions>
  <inkml:trace contextRef="#ctx0" brushRef="#br0">1 28 18930,'5'-6'-320,"5"-16"-5606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6.691"/>
    </inkml:context>
    <inkml:brush xml:id="br0">
      <inkml:brushProperty name="width" value="0.025" units="cm"/>
      <inkml:brushProperty name="height" value="0.025" units="cm"/>
    </inkml:brush>
  </inkml:definitions>
  <inkml:trace contextRef="#ctx0" brushRef="#br0">326 37 4260,'0'0'12983,"-11"-7"-11301,7 3-1565,-1 1 0,1 0 0,-1 0 0,0 0 1,-1 1-1,1 0 0,0 0 0,-1 0 0,1 0 1,-1 1-1,1 0 0,-1 0 0,1 1 1,-1-1-1,0 1 0,0 1 0,1-1 0,-1 1 1,0 0-1,1 0 0,-1 0 0,-7 4 0,2 0-85,1 1 0,-1 1-1,1 0 1,0 1-1,1-1 1,0 2-1,0-1 1,1 1 0,0 1-1,0 0 1,1 0-1,0 0 1,-7 16 0,6-9-36,0 1 0,0 0 0,2 0 0,0 0 0,1 1 0,1 0 0,-2 35 1,5-52 0,1 1 1,0-1 0,0 1 0,0-1 0,0 1 0,0-1 0,1 0 0,-1 1 0,1-1 0,-1 1-1,1-1 1,0 0 0,0 1 0,0-1 0,0 0 0,1 0 0,-1 0 0,0 0 0,1 0 0,0 0-1,-1 0 1,4 2 0,-2-2 9,0-1-1,0 0 1,0 0 0,1 0-1,-1 0 1,0 0 0,1-1-1,-1 0 1,0 1-1,1-1 1,-1 0 0,1-1-1,-1 1 1,0-1-1,1 1 1,3-2 0,4-2 10,1 0 0,-1 0 0,0-2 1,0 1-1,-1-1 0,0 0 1,0-1-1,16-14 0,-3 0-92,-2-1 0,25-30 0,-38 41 70,0 0 0,-1-1-1,11-21 1,-30 57-96,5-10 292,0 0 0,1 0 0,0 0 0,1 0 0,1 1 0,0 0-1,1 0 1,-1 22 0,4-37-141,0 1-1,0 0 0,0 0 0,0 0 0,0 0 0,0 0 1,0 0-1,0 0 0,1-1 0,-1 1 0,0 0 0,1 0 1,-1 0-1,0 0 0,1-1 0,-1 1 0,1 0 0,-1 0 1,1-1-1,0 1 0,-1 0 0,1-1 0,0 1 0,-1-1 1,1 1-1,0-1 0,0 1 0,0-1 0,-1 0 0,3 1 1,0 0 10,0-1 0,0 0 0,0 0 0,0 0 0,-1 0 0,1 0 0,0-1 0,0 1 0,6-3 0,3-1 19,1-1-1,-1 0 1,18-11 0,36-32 10,-52 36-214,1 0-1,0 2 1,1-1-1,0 2 0,0 0 1,1 1-1,0 1 1,33-10-1,-49 17 113,0 0 1,0 0-1,0 0 0,0 0 1,0 1-1,0-1 1,0 0-1,0 1 0,0-1 1,0 1-1,-1-1 0,1 1 1,0-1-1,0 1 1,0-1-1,0 1 0,-1 0 1,1-1-1,0 1 0,-1 0 1,1 0-1,0 0 1,-1 0-1,1-1 0,-1 1 1,0 0-1,1 0 0,-1 0 1,0 0-1,1 0 1,-1 0-1,0 0 0,0 0 1,0 0-1,0 0 0,0 0 1,0 2-1,0 50 159,-1-36-63,1-15-70,0 0 1,0 0-1,0 0 0,0 0 1,0 0-1,0 0 0,1 0 0,-1 0 1,1 0-1,-1 0 0,1 0 0,0 0 1,0 0-1,0 0 0,0-1 1,0 1-1,0 0 0,0-1 0,1 1 1,-1-1-1,0 1 0,1-1 1,0 1-1,2 1 0,-1-2 48,0 0 1,0-1-1,1 1 0,-1-1 1,0 1-1,0-1 0,1 0 1,-1 0-1,0-1 0,0 1 1,1-1-1,-1 1 0,0-1 1,0 0-1,6-3 0,8-3 70,-1-1-1,0-1 0,23-17 1,-27 17-165,-1 1 1,1 0 0,1 1 0,-1 1 0,1 0 0,0 1 0,25-8 0,-37 13 17,0 0 0,0 0 1,0 0-1,0 0 1,1 0-1,-1 0 1,0 0-1,0 0 0,0 0 1,0 0-1,0 1 1,0-1-1,0 0 0,0 1 1,0-1-1,0 1 1,0-1-1,-1 1 1,1-1-1,0 1 0,0 0 1,0-1-1,0 1 1,-1 0-1,1 0 1,0-1-1,-1 1 0,1 0 1,-1 0-1,1 0 1,-1 0-1,1 0 0,-1 0 1,0 0-1,1 0 1,-1 0-1,0 0 1,0 0-1,0 1 0,0 57 322,-1-53-957,1 0-1,-1 0 0,1 0 0,0 1 1,1-1-1,1 8 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7.033"/>
    </inkml:context>
    <inkml:brush xml:id="br0">
      <inkml:brushProperty name="width" value="0.025" units="cm"/>
      <inkml:brushProperty name="height" value="0.025" units="cm"/>
    </inkml:brush>
  </inkml:definitions>
  <inkml:trace contextRef="#ctx0" brushRef="#br0">0 0 7527,'0'0'-1249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7.814"/>
    </inkml:context>
    <inkml:brush xml:id="br0">
      <inkml:brushProperty name="width" value="0.025" units="cm"/>
      <inkml:brushProperty name="height" value="0.025" units="cm"/>
    </inkml:brush>
  </inkml:definitions>
  <inkml:trace contextRef="#ctx0" brushRef="#br0">24 50 7175,'0'0'4927,"-2"-8"-2701,-3-21-1031,1 17 11,5 27 813,27 324 2497,-24-240-3640,-14 144 0,-17 14 512,23-237-1258,1-25 310,2-34 116,4 4-584,1 1-1,2-1 1,2 1-1,1 1 1,1-1-1,2 2 1,1-1-1,2 2 1,1 0-1,1 1 1,25-33-1,-32 50-95,1 1-1,0 0 0,1 0 0,20-15 0,-28 24 37,0 0 0,1 0 1,-1 0-1,1 0 0,-1 1 0,1 0 0,0 0 0,0 0 0,0 1 0,0 0 0,0 0 0,0 0 0,0 0 0,1 1 0,-1 0 0,0 0 0,0 0 0,6 1 0,-9 0 66,0 0 1,0 0-1,0 0 1,-1 0-1,1 0 1,0 0-1,0 0 1,-1 1-1,1-1 1,-1 1-1,1-1 1,-1 1 0,0-1-1,0 1 1,1 0-1,-1-1 1,0 1-1,-1 0 1,1 0-1,0 0 1,0 0-1,-1 0 1,1 0-1,-1 0 1,1 4-1,-1 55 82,-1-53-63,0 9 215,-2 0-1,0 0 1,-1-1-1,-1 1 1,0-1-1,-1 0 1,-11 19-1,23-47-85,-2 0 0,1 0-1,-1-1 1,-1 1 0,0-1-1,-1 0 1,-1 0-1,1-14 1,-1-117-307,-2 139 187,-3-29-403,2 28 90,2 22 178,0-11 141,0 1-1,1 0 0,0 0 1,0-1-1,1 1 1,-1-1-1,1 1 1,0-1-1,1 0 1,-1 1-1,1-1 1,0-1-1,0 1 1,1 0-1,0-1 0,-1 1 1,1-1-1,1 0 1,-1-1-1,1 1 1,-1-1-1,1 0 1,0 0-1,0 0 1,0 0-1,1-1 0,-1 0 1,0 0-1,1-1 1,0 1-1,11 0 1,-7-1 18,1 0 1,-1 0-1,1-1 1,-1-1 0,1 0-1,-1 0 1,0-1-1,1 0 1,-1-1-1,0 0 1,0-1-1,-1 0 1,1 0 0,-1-1-1,0-1 1,17-12-1,-21 14-20,1-1 0,-1 0 1,0-1-1,-1 1 0,0-1 0,1 0 0,-2 0 0,1 0 0,-1-1 0,0 1 0,0-1 0,-1 1 0,0-1 0,0 0 1,0 0-1,-1 0 0,1-14 0,-2 20-15,0 0 1,0 1-1,0-1 1,0 1 0,0-1-1,0 1 1,0-1-1,0 1 1,0-1-1,0 0 1,-1 1-1,1-1 1,0 1-1,0-1 1,-1 1 0,1-1-1,0 1 1,0-1-1,-1 1 1,1 0-1,-1-1 1,1 1-1,0-1 1,-1 1-1,1 0 1,-1-1 0,1 1-1,-1 0 1,1 0-1,-1-1 1,1 1-1,-1 0 1,1 0-1,-1 0 1,1-1-1,-1 1 1,1 0 0,-1 0-1,0 0 1,1 0-1,-1 0 1,1 0-1,-1 0 1,1 0-1,-1 1 1,1-1 0,-1 0-1,0 0 1,1 0-1,-1 1 1,1-1-1,-1 0 1,1 0-1,-1 1 1,0 0-1,-1 0-13,-1 0 0,1 1 0,-1-1 0,1 1 0,-1 0 0,1 0 0,0 0 0,0 0 0,0 0-1,-2 4 1,-3 6 50,1 2-1,0-1 1,1 1 0,1-1-1,0 1 1,1 0-1,1 1 1,0-1-1,1 0 1,0 16-1,1-29-22,0 0-1,0 1 0,0-1 0,0 1 1,0-1-1,0 1 0,0-1 0,1 1 1,-1-1-1,1 1 0,-1-1 0,1 0 1,-1 1-1,1-1 0,0 0 0,0 1 0,0-1 1,0 0-1,0 0 0,0 0 0,0 0 1,0 0-1,0 0 0,0 0 0,0 0 1,2 0-1,0 0 2,0 0 0,0 0-1,0-1 1,0 1 0,0-1 0,0 0 0,0 0 0,0 0 0,0 0 0,0-1-1,0 1 1,4-2 0,4-1 6,0-1 1,0 0-1,0 0 0,-1-1 0,0-1 1,11-7-1,0-4-164,0-1 0,-1-2-1,-1 0 1,-1 0 0,-1-2 0,-1 0 0,14-26 0,-40 67 250,0 0 0,1 0-1,2 1 1,0 0 0,0 0 0,2 1 0,1 0 0,0 0 0,2 0 0,-1 30 0,3-50-95,0 1 0,0 0 1,1 0-1,-1 0 0,0 0 1,1 0-1,-1 0 0,1 0 1,-1-1-1,1 1 0,0 0 0,0 0 1,0-1-1,0 1 0,0-1 1,0 1-1,0-1 0,1 1 1,-1-1-1,0 0 0,1 1 1,-1-1-1,1 0 0,0 0 0,-1 0 1,1 0-1,0-1 0,0 1 1,-1 0-1,1-1 0,0 1 1,0-1-1,0 1 0,0-1 1,0 0-1,-1 0 0,1 0 0,0 0 1,0 0-1,3-1 0,1 0-309,-1 0 0,0 0-1,1 0 1,-1-1-1,0 0 1,0 0-1,0 0 1,0 0 0,0-1-1,-1 0 1,1 0-1,-1 0 1,8-8-1,14-24-5003,-3-9-3769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8.190"/>
    </inkml:context>
    <inkml:brush xml:id="br0">
      <inkml:brushProperty name="width" value="0.025" units="cm"/>
      <inkml:brushProperty name="height" value="0.025" units="cm"/>
    </inkml:brush>
  </inkml:definitions>
  <inkml:trace contextRef="#ctx0" brushRef="#br0">36 0 9129,'0'0'10986,"-35"59"-10922,35-42-32,9-5-1153,2-7-5509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8.706"/>
    </inkml:context>
    <inkml:brush xml:id="br0">
      <inkml:brushProperty name="width" value="0.025" units="cm"/>
      <inkml:brushProperty name="height" value="0.025" units="cm"/>
    </inkml:brush>
  </inkml:definitions>
  <inkml:trace contextRef="#ctx0" brushRef="#br0">1 165 6951,'0'0'10671,"0"8"-8856,0-6-1694,1 0-1,-1 1 1,0-1 0,1 0 0,-1 0-1,1 0 1,-1 0 0,1 0-1,0 0 1,0 0 0,0 0-1,0 0 1,1 0 0,-1 0 0,0-1-1,3 3 1,-1-2 35,0 0 0,0-1 1,0 0-1,0 1 0,1-1 0,-1 0 0,0-1 1,1 1-1,-1-1 0,0 1 0,1-1 0,-1 0 1,5-1-1,3 1-25,-1-2 0,0 1 0,-1-1 0,1-1 0,0 0 0,-1 0 0,1-1 0,-1 0 0,0-1 0,0 0 1,11-8-1,-10 5-73,1 0 0,-1-1 1,-1 0-1,1 0 0,-1-1 1,-1 0-1,0-1 0,8-14 1,-14 22-43,-1 1 0,0 0 1,1-1-1,-1 1 1,0-1-1,-1 1 0,1-1 1,0 0-1,-1 1 1,1-1-1,-1 0 0,0 1 1,0-1-1,0 0 0,0 0 1,0 1-1,-2-6 1,2 7-15,-1-1-1,0 1 1,0-1 0,0 1 0,0-1 0,0 1 0,0 0 0,-1 0 0,1 0 0,0 0 0,-1 0 0,1 0 0,-1 0 0,1 0 0,-1 0 0,1 0 0,-1 1-1,1-1 1,-1 1 0,0-1 0,-1 1 0,-2-1-37,1 1 0,-1-1 0,1 1 0,-1 0 0,1 1 0,-1-1 0,1 1 0,-1 0 0,1 0 0,-1 0 0,1 1 0,0 0 0,0-1 0,0 2 0,0-1 0,0 0 0,0 1 0,0-1 0,-4 6 0,0 1 19,1 1 0,0-1 1,1 1-1,0 1 0,1-1 1,0 1-1,1 0 0,0 0 0,0 1 1,1-1-1,1 1 0,0-1 1,1 1-1,0 0 0,0 0 1,2 16-1,0-25 16,0-1 1,-1 1-1,1 0 1,0 0 0,0-1-1,1 1 1,-1 0-1,0-1 1,1 1-1,0-1 1,-1 0 0,1 1-1,0-1 1,0 0-1,1 0 1,-1 0-1,0-1 1,0 1 0,1 0-1,-1-1 1,1 0-1,0 1 1,-1-1-1,1 0 1,0 0 0,0-1-1,0 1 1,-1-1-1,1 1 1,0-1-1,0 0 1,5 0-1,6 0 5,-1-1 0,0 0 0,0-1 0,0-1 0,-1 1 0,14-6 0,67-35 8,-79 34-65,1 1 0,0 0 1,0 1-1,1 1 0,0 1 0,0 0 0,0 1 0,28-3 0,-43 7 45,0 0 0,0 0-1,1 0 1,-1 0 0,0 0-1,0 1 1,0-1-1,0 0 1,0 1 0,0-1-1,0 1 1,0-1 0,0 1-1,0-1 1,0 1 0,0 0-1,0-1 1,-1 1 0,1 0-1,0 0 1,0 0-1,-1 0 1,1 0 0,-1 0-1,1 0 1,-1 0 0,1 1-1,7 38 214,-1-2 183,-6-36-369,-1-1-1,1 1 1,-1-1 0,1 0 0,0 1 0,-1-1 0,1 0 0,0 1 0,0-1 0,0 0 0,0 0-1,0 0 1,0 0 0,1 0 0,-1 0 0,0 0 0,0-1 0,1 1 0,-1 0 0,2 0 0,2 0 20,0 0 1,0 0 0,0-1-1,0 0 1,1 0 0,-1 0-1,0 0 1,0-1 0,0 0-1,0 0 1,0 0 0,0-1-1,0 0 1,0 0 0,-1 0-1,6-3 1,11-8 2,0 0 0,22-19 0,-11 7-31,-23 19-77,-2 0-112,0 1 0,0 0 1,1 1-1,0 0 1,0 0-1,0 0 0,13-3 1,-20 7 108,-1 0 0,1 1 0,0-1 0,0 0 0,0 0 0,-1 1 1,1-1-1,0 1 0,-1-1 0,1 1 0,0-1 0,-1 1 0,1-1 1,-1 1-1,1 0 0,-1-1 0,1 1 0,-1 0 0,1-1 0,-1 1 1,0 0-1,1 0 0,-1-1 0,0 1 0,0 0 0,1 0 0,-1 0 1,0-1-1,0 1 0,0 0 0,0 0 0,0 0 0,0-1 0,0 1 0,0 0 1,-1 0-1,1 0 0,-3 35-1592,-4-13-2285,1-5-3967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7.730"/>
    </inkml:context>
    <inkml:brush xml:id="br0">
      <inkml:brushProperty name="width" value="0.05" units="cm"/>
      <inkml:brushProperty name="height" value="0.05" units="cm"/>
    </inkml:brush>
  </inkml:definitions>
  <inkml:trace contextRef="#ctx0" brushRef="#br0">285 6 16379,'-9'-2'246,"-1"0"-1,0 1 0,0 0 0,1 1 0,-1 0 0,0 1 0,0 0 0,0 0 0,1 1 0,-1 1 0,-15 5 0,7-2-147,1 2 0,0 0 0,1 1 0,0 0 0,-18 15 0,31-22-105,0 0-1,0 0 0,0 0 1,0 1-1,1-1 1,-1 1-1,1 0 1,0 0-1,0 0 0,0 0 1,0 0-1,-2 6 1,4-9 2,0 0 0,0 1 1,0-1-1,0 0 1,0 1-1,0-1 0,0 0 1,0 1-1,0-1 1,0 0-1,0 1 0,0-1 1,0 0-1,0 1 0,1-1 1,-1 0-1,0 0 1,0 1-1,0-1 0,1 0 1,-1 0-1,0 1 1,0-1-1,1 0 0,-1 0 1,0 1-1,0-1 1,1 0-1,-1 0 0,0 0 1,1 0-1,-1 0 1,0 1-1,1-1 0,-1 0 1,0 0-1,0 0 1,1 0-1,-1 0 0,0 0 1,1 0-1,18 0-119,-15-1 97,35-2-162,-11 1 20,50 1 0,-70 1 154,-1 1 1,1 0 0,-1 0-1,1 1 1,-1 0-1,0 0 1,0 1 0,0 0-1,0 0 1,0 1 0,9 5-1,-14-7 14,1 1 0,-1-1 0,1 0 1,-1 0-1,0 1 0,0-1 0,0 1 0,0 0 0,-1 0 0,1 0 0,-1 0 0,0 0 0,1 0 0,-1 0 0,-1 0 0,2 4 0,-2-2 28,1 0 0,-2 0 0,1 0 1,0 0-1,-1 0 0,0 0 0,0 0 0,0 0 0,-4 8 0,-1-1 118,1-1-1,-2 0 0,0 0 1,0-1-1,-1 0 0,0 0 1,-15 14-1,13-15 78,0-1 0,0-1 0,-1 0 0,-20 11-1,26-16-162,0 1-1,0-1 0,-1-1 0,1 1 0,0-1 1,-1 0-1,1 0 0,-1 0 0,0-1 1,1 1-1,-1-2 0,1 1 0,-9-2 0,12 2-93,1-1-1,-1 1 0,0-1 0,1 0 0,-1 1 1,1-1-1,-1 0 0,1 0 0,-1 0 1,1 0-1,0 0 0,-1 0 0,1-1 0,0 1 1,0 0-1,0-1 0,0 1 0,0-1 0,0 1 1,0-1-1,0 1 0,1-1 0,-1 0 1,1 1-1,-1-1 0,1-2 0,-1 0-13,1 0 0,0 0 0,0 1 0,0-1 0,1 0 0,-1 0 0,1 0 0,0 0 0,0 1 0,3-8 0,13-22-357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7:01.644"/>
    </inkml:context>
    <inkml:brush xml:id="br0">
      <inkml:brushProperty name="width" value="0.025" units="cm"/>
      <inkml:brushProperty name="height" value="0.025" units="cm"/>
    </inkml:brush>
  </inkml:definitions>
  <inkml:trace contextRef="#ctx0" brushRef="#br0">1 159 4228,'0'0'545,"11"0"1392,307-13 193,-258 7-1724,1 2 0,0 2 0,-1 4-1,1 2 1,-1 2 0,74 18-1,-55-5-148,0-4-1,1-3 0,1-4 0,0-4 1,0-2-1,-1-5 0,1-3 0,150-31 1,-47-4 9,285-56-82,-343 77-180,228-5 1,-131 34 714,236 40-1,-17 1 110,-330-43-3858,218-15-1,-197-11-4800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9.431"/>
    </inkml:context>
    <inkml:brush xml:id="br0">
      <inkml:brushProperty name="width" value="0.025" units="cm"/>
      <inkml:brushProperty name="height" value="0.025" units="cm"/>
    </inkml:brush>
  </inkml:definitions>
  <inkml:trace contextRef="#ctx0" brushRef="#br0">54 74 7335,'0'0'13026,"-5"11"-12306,-4 13-256,1 0 1,1 1-1,1 0 0,2 0 0,-3 31 0,-1 142 1908,8-195-2349,4 31 76,-4-34-93,0 1 1,0 0-1,1-1 1,-1 1-1,0-1 0,0 1 1,1-1-1,-1 1 1,0-1-1,1 1 1,-1-1-1,0 0 1,1 1-1,-1-1 1,1 1-1,-1-1 1,1 0-1,-1 1 1,1-1-1,-1 0 1,1 0-1,-1 1 0,1-1 1,-1 0-1,1 0 1,0 0-1,-1 0 1,1 0-1,-1 0 1,1 0-1,-1 0 1,1 0-1,0 0 1,-1 0-1,1 0 1,-1 0-1,1 0 1,-1 0-1,1-1 0,0 1 1,-1 0-1,1 0 1,-1-1-1,1 1 1,-1 0-1,0-1 1,1 1-1,-1 0 1,1-1-1,-1 1 1,1-1-1,-1 0 1,5-3 40,-1-1 0,-1 1 0,1-1 0,0 0 1,-1 0-1,0 0 0,-1-1 0,1 1 0,-1-1 1,3-10-1,15-63 26,-15 41-169,-2 0 0,-1-1 0,-5-67 0,-7 52-546,10 53 617,-1-1 0,1 0 1,-1 0-1,1 0 0,-1 1 0,0-1 1,0 0-1,0 1 0,0-1 1,0 0-1,0 1 0,0-1 0,0 1 1,0 0-1,-1-1 0,1 1 1,-1 0-1,1 0 0,-1 0 0,1 0 1,-1 0-1,0 0 0,1 0 1,-4 0-1,5 1 13,-1 0 1,0 0-1,0 1 0,0-1 0,0 0 1,0 1-1,1-1 0,-1 0 1,0 1-1,0-1 0,1 1 1,-1-1-1,0 1 0,1 0 1,-1-1-1,1 1 0,-1 0 1,0-1-1,1 1 0,0 0 0,-1 0 1,1 0-1,-1-1 0,1 1 1,0 0-1,0 0 0,-1 0 1,1 0-1,0 0 0,0-1 1,0 1-1,0 1 0,-2 36-74,2-32 61,0-3 35,0-1 0,0 1 0,0-1 0,0 1-1,0-1 1,0 1 0,1-1 0,-1 0 0,1 1-1,0-1 1,0 1 0,0-1 0,0 0 0,0 0-1,0 1 1,0-1 0,1 0 0,-1 0 0,1 0-1,0 0 1,-1-1 0,1 1 0,0 0-1,0-1 1,0 1 0,0-1 0,1 0 0,-1 0-1,0 0 1,0 0 0,1 0 0,-1 0 0,1 0-1,-1-1 1,0 1 0,1-1 0,-1 0 0,1 0-1,-1 0 1,1 0 0,-1 0 0,1 0 0,-1-1-1,1 1 1,4-2 0,4-1 32,-1 0 1,1 0-1,-1-1 1,0-1-1,0 1 1,0-2-1,0 1 1,-1-1-1,12-10 1,-8 2-15,0 0 1,0 0-1,-1-2 1,-1 1-1,17-32 1,-32 108-953,-13 42 908,8-52 24,-6 104 0,15-151-112,0 0 0,0 1 0,0-1 0,1 0 0,0 1 0,0-1 1,0 0-1,0 0 0,0 0 0,1 0 0,0 0 0,0 0 0,0 0 0,3 4 0,-2-6-297,-1 1 0,1-1 0,0 1 0,0-1 0,1 0 0,-1 0 0,0-1 0,1 1 0,-1 0 0,1-1 0,-1 0 0,1 0 0,-1 0 0,1 0 0,0-1 0,5 1 0,26 0-5610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9.804"/>
    </inkml:context>
    <inkml:brush xml:id="br0">
      <inkml:brushProperty name="width" value="0.025" units="cm"/>
      <inkml:brushProperty name="height" value="0.025" units="cm"/>
    </inkml:brush>
  </inkml:definitions>
  <inkml:trace contextRef="#ctx0" brushRef="#br0">178 103 13901,'-9'0'1676,"2"1"-1368,0-1-1,1 1 1,-1 1-1,0-1 1,1 1-1,-1 0 1,1 0-1,0 1 1,-1 0-1,1 0 1,1 1-1,-1-1 1,0 1-1,-6 6 1,0 0 357,-26 26 829,36-34-1446,0-1 1,1 1 0,-1 0 0,1 0 0,0 0-1,-1 0 1,1 0 0,0 0 0,0 0 0,1 0 0,-1 1-1,0-1 1,1 0 0,-1 1 0,1-1 0,0 0-1,0 5 1,3-6-35,1 0 0,-1 0 0,1-1 0,-1 1 0,1-1 0,-1 1-1,1-1 1,0 0 0,-1-1 0,6 0 0,-4 1 4,75-7-66,-41 2-360,48 2-1,-85 3 449,0 0-1,1 1 0,-1-1 0,0 0 0,1 1 1,-1 0-1,0-1 0,0 1 0,0 0 0,0 0 1,0 1-1,0-1 0,0 0 0,0 0 0,0 1 1,0-1-1,-1 1 0,1 0 0,-1 0 0,1-1 1,-1 1-1,0 0 0,0 0 0,1 0 0,-1 0 1,-1 0-1,1 1 0,0-1 0,0 0 0,-1 0 1,1 1-1,-1-1 0,0 0 0,0 5 0,5 0 1306,3-16-592,4-16-75,-6 3-404,-2 0-1,4-42 1,7-28-1634,-14 90 1083,0 0 0,0 0 0,0 0-1,0 0 1,1 0 0,-1 0 0,1 0 0,0 0 0,-1 1 0,1-1-1,0 1 1,0 0 0,0-1 0,0 1 0,0 0 0,0 0-1,0 0 1,0 0 0,1 1 0,-1-1 0,0 0 0,0 1-1,1 0 1,-1-1 0,0 1 0,5 1 0,22-8-7428,-1-3-655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40.789"/>
    </inkml:context>
    <inkml:brush xml:id="br0">
      <inkml:brushProperty name="width" value="0.025" units="cm"/>
      <inkml:brushProperty name="height" value="0.025" units="cm"/>
    </inkml:brush>
  </inkml:definitions>
  <inkml:trace contextRef="#ctx0" brushRef="#br0">79 23 8040,'0'0'5760,"-5"8"-4725,-4 10-352,1 0-1,0 0 0,1 1 0,1 0 0,1 0 0,-4 31 1,-11 132 365,19-172-1208,1 59-1948,0-69 2056,0 0 0,0 0 1,0-1-1,0 1 1,0 0-1,0 0 0,0 0 1,1-1-1,-1 1 0,0 0 1,0 0-1,0 0 0,0 0 1,1 0-1,-1-1 1,0 1-1,0 0 0,0 0 1,1 0-1,-1 0 0,0 0 1,0 0-1,1 0 0,-1 0 1,0 0-1,0 0 0,0 0 1,1 0-1,-1 0 1,0 0-1,0 0 0,1 0 1,-1 0-1,0 0 0,0 0 1,0 0-1,1 0 0,-1 0 1,0 0-1,0 0 1,0 0-1,1 1 0,-1-1 1,0 0-1,0 0 0,0 0 1,1 0-1,-1 1 0,0-1 1,0 0-1,0 0 1,0 0-1,0 0 0,0 1 1,0-1-1,1 0 0,-1 0 1,0 1-1,0-1 0,0 0 1,9-17-88,37-161 2125,-52 199-16,2-9-1473,1 0 1,0 0 0,1 0-1,0 0 1,1 1 0,0-1 0,1 1-1,1 14 1,0-26-439,0 1-1,0-1 1,0 0-1,0 1 1,0-1 0,0 0-1,0 0 1,0 0-1,1 0 1,-1 0 0,0 0-1,1 0 1,-1 0 0,1-1-1,-1 1 1,1 0-1,-1-1 1,1 1 0,-1-1-1,1 0 1,0 0-1,-1 1 1,1-1 0,0 0-1,-1 0 1,1 0-1,-1-1 1,4 0 0,1 1-5,1-1 1,-1 1-1,0-2 1,0 1 0,0-1-1,9-3 1,-3-3-247,-1 0 0,1-1 1,-1 0-1,-1-1 0,0-1 0,0 1 1,-1-1-1,0-1 0,-1 0 0,-1 0 0,7-14 1,5-13-939,-1-1 0,15-54 0,-30 83 1011,2-2 93,-1 0 1,-1 0 0,0-1 0,2-23 0,-21 63 1701,1 32-806,3 0 0,3 1 0,2 0 1,3 1-1,6 105 0,-2-163-865,0 0 1,1 0 0,-1 0-1,1 0 1,0 0-1,0 0 1,0 0 0,0 0-1,0-1 1,0 1-1,0 0 1,0-1 0,1 1-1,-1-1 1,3 3-1,-4-4 0,1 0 0,-1 1 0,1-1 0,-1 0 0,1 0 0,-1 1-1,1-1 1,0 0 0,-1 0 0,1 0 0,-1 0 0,1 0-1,0 0 1,-1 0 0,1 0 0,-1 0 0,1 0 0,0 0 0,-1 0-1,1 0 1,-1 0 0,1-1 0,0 1 0,-1 0 0,1 0-1,-1-1 1,1 1 0,-1 0 0,1-1 0,-1 1 0,1-1 0,-1 1-1,1 0 1,-1-1 0,0 1 0,1-1 0,-1 1 0,0-1-1,1 0 1,-1 1 0,0-1 0,0 1 0,1-1 0,-1 1 0,0-1-1,0 0 1,0 1 0,0-1 0,0 1 0,0-1 0,0-1-1,5-17-67,-1-1 0,-1 0 0,-1 1-1,-1-28 1,-1 37-135,0 0-1,-1 0 1,0-1 0,-1 1-1,0 0 1,0 0 0,-1 1-1,-1-1 1,0 0-1,-5-10 1,-5 9-87,7 19 86,6-6 197,1 0-1,-1 1 1,1-1-1,0 0 1,0 0 0,0 1-1,0-1 1,0 0-1,0 0 1,1 1 0,-1-1-1,1 0 1,0 3-1,2-2 22,-1 1 0,1-1-1,-1 0 1,1-1 0,0 1 0,0 0-1,1-1 1,-1 1 0,0-1 0,1 0-1,-1 0 1,1-1 0,0 1 0,0-1-1,-1 0 1,1 1 0,0-2-1,0 1 1,8 0 0,4 1 34,1-1 0,0-1 0,23-3 1,-32 2-49,0-1 1,-1 0 0,1-1 0,-1 0 0,10-5 0,-10 5 68,0 0-1,-1 0 1,1 1-1,0 0 0,0 0 1,8-1-1,-15 3-64,1 0-1,-1 1 1,0-1-1,1 0 1,-1 0-1,0 1 0,0-1 1,1 0-1,-1 0 1,0 1-1,0-1 1,1 0-1,-1 1 1,0-1-1,0 0 0,0 1 1,0-1-1,1 0 1,-1 1-1,0-1 1,0 0-1,0 1 1,0-1-1,0 0 0,0 1 1,0-1-1,0 1 1,0-1-1,0 0 1,0 1-1,0-1 0,0 0 1,0 1-1,-1-1 1,1 0-1,0 1 1,0-1-1,-1 1 1,-4 17 377,5-17-349,-16 41 732,10-28-445,1 0 1,0 1-1,1-1 1,-4 24 0,8-37-305,0 0 0,0 1 1,0-1-1,0 0 1,0 0-1,1 0 0,-1 0 1,0 0-1,1 0 1,-1 0-1,1 0 1,-1 0-1,1 0 0,0 0 1,-1 0-1,1 0 1,0 0-1,0 0 0,0 0 1,-1-1-1,1 1 1,0 0-1,0-1 0,0 1 1,0 0-1,0-1 1,0 0-1,0 1 0,1-1 1,-1 1-1,0-1 1,0 0-1,0 0 0,0 0 1,0 0-1,0 0 1,1 0-1,-1 0 0,0 0 1,0 0-1,0 0 1,0-1-1,2 1 0,6-1 27,-1-1 0,1 1 0,0-2 0,11-3-1,68-37-346,-68 32-435,0 1-1,0 1 1,1 0 0,40-10-1,-57 18 708,-16 1-16637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41.131"/>
    </inkml:context>
    <inkml:brush xml:id="br0">
      <inkml:brushProperty name="width" value="0.025" units="cm"/>
      <inkml:brushProperty name="height" value="0.025" units="cm"/>
    </inkml:brush>
  </inkml:definitions>
  <inkml:trace contextRef="#ctx0" brushRef="#br0">8 33 15535,'-8'-13'1793,"8"3"898,22 3-1346,13 4-576,9 3 224,11 0-705,9 0-224,6 7-672,2-2-1891,-5-1-3554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41.802"/>
    </inkml:context>
    <inkml:brush xml:id="br0">
      <inkml:brushProperty name="width" value="0.025" units="cm"/>
      <inkml:brushProperty name="height" value="0.025" units="cm"/>
    </inkml:brush>
  </inkml:definitions>
  <inkml:trace contextRef="#ctx0" brushRef="#br0">323 235 2787,'-16'2'1581,"-135"26"152,64 0-589,35-1 4017,51-27-4971,0 1 0,0-1 0,0 0 0,0 1 0,0-1 0,0 1 0,1-1 0,-1 1 0,0 0 0,0-1 0,1 1 0,-1 0 0,0 0 0,1-1 0,-1 1 0,0 0 0,1 0 0,0 0 0,-1 0 0,1 0 0,-1 0 0,1 0 0,0 0 0,-1 1 0,2-1-117,0 0 0,-1 0 0,1-1 0,0 1 0,0 0 0,-1-1 0,1 1 0,0-1 1,0 1-1,0-1 0,0 1 0,0-1 0,0 1 0,0-1 0,0 0 0,0 0 0,0 1 0,0-1 0,1 0 0,67 3-209,-61-3 569,117-7 198,232-41-1,-203 23-359,833-108 346,-337 48 85,-577 75-559,225-26 520,-231 31-948,0 3 0,93 9 1,-119 0-3106,-15-1-4335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53.489"/>
    </inkml:context>
    <inkml:brush xml:id="br0">
      <inkml:brushProperty name="width" value="0.025" units="cm"/>
      <inkml:brushProperty name="height" value="0.025" units="cm"/>
    </inkml:brush>
  </inkml:definitions>
  <inkml:trace contextRef="#ctx0" brushRef="#br0">15484 868 3043,'-473'-56'2208,"-51"-5"-3236,11 26 327,-444-26 5532,546 40-5283,-172-10 412,-192-8-32,-824-23 162,-78 89 1013,408 6-2077,-242-76 219,796 14 821,284 13-79,-631-15 325,1 58 115,794-8-200,-326 66-1,492-62-113,1 5 0,-112 47 0,145-46-203,2 3 0,0 3 0,-112 83 0,150-97 24,2 1 0,0 1-1,2 1 1,1 1 0,1 1-1,1 1 1,1 1 0,1 0-1,-20 46 1,31-60 43,1 1 0,1 0 1,0 1-1,1-1 0,0 1 0,2 0 1,0 0-1,0 0 0,2 0 0,0 1 1,0-1-1,2 0 0,0 0 1,1 0-1,1-1 0,0 1 0,1-1 1,0 1-1,2-2 0,-1 1 0,15 21 1,-6-15 44,2-1 0,0-1 0,2-1 0,0 0 0,0-1 0,2-1 0,0-1 1,1-1-1,0-1 0,32 14 0,21 4 107,2-3 0,79 19 0,7-8 233,200 22 0,175-11-67,994-17-322,1-101-635,4635-251 1022,-5410 283-319,874-54 634,-7-50 577,-1481 124-1231,1003-150 124,-1015 136-52,-2-7 1,135-56-1,-194 63-43,-1-4-1,-2-2 0,-1-3 0,-2-3 1,63-54-1,-116 87-30,-1-2-1,-1 1 0,0-1 1,0-1-1,-1 0 1,0 0-1,-1-1 1,-1 0-1,0 0 0,-1-1 1,0 0-1,4-17 1,-7 22-9,-2-1 0,1 0-1,-1 1 1,-1-1 0,0 0 0,0 0 0,-1 0 0,0 1 0,-1-1 0,0 0 0,0 1 0,-1-1 0,0 1-1,-1 0 1,0 0 0,-1 0 0,1 1 0,-2 0 0,-8-12 0,-7-3-39,0 1 1,-1 1-1,-1 1 1,-1 1-1,-1 1 1,-1 1-1,0 1 0,-1 2 1,-29-12-1,-22-5-231,-1 3-1,-88-18 0,-12 9-1789,-286-23 0,221 41-2354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8:00.087"/>
    </inkml:context>
    <inkml:brush xml:id="br0">
      <inkml:brushProperty name="width" value="0.025" units="cm"/>
      <inkml:brushProperty name="height" value="0.025" units="cm"/>
    </inkml:brush>
  </inkml:definitions>
  <inkml:trace contextRef="#ctx0" brushRef="#br0">0 214 11435,'0'0'2578,"10"-7"-2818,34-24 213,-41 30 32,0 0 0,1 0-1,-1 1 1,1-1 0,0 0-1,-1 1 1,1 0 0,-1 0-1,1 0 1,0 1 0,-1-1-1,1 1 1,-1-1 0,1 1-1,-1 1 1,1-1 0,-1 0-1,0 1 1,1-1-1,-1 1 1,0 0 0,0 0-1,3 3 1,14 6 33,11 1-7,1-2 0,1-1 0,-1-2 0,1-1 0,0-1 0,46-1 0,202-16 72,330-52 398,208-19-271,629 28 1146,-1150 50-1294,-12-4-44,254 3-17,-530 6-30,0 1 0,0 0 1,0 0-1,0 1 0,0 0 1,-1 1-1,19 7 0,-24-3-21,-15-4 176,-15-2 102,26-1-249,-608-2 422,-558 3-911,544 25 452,-101 1-170,-352-45 320,960 13-78,-1-1 155,-135 10-1,241-3-189,0 0-1,0 1 0,1 0 0,-12 5 1,19-7-10,0 1 1,0-1-1,1 1 1,-1 0-1,0 0 0,0 0 1,1 0-1,-1 0 1,0 0-1,1 0 1,-1 1-1,1-1 1,0 0-1,-1 1 0,1-1 1,0 1-1,0 0 1,0-1-1,0 1 1,0 0-1,0 0 1,0-1-1,1 1 0,-1 0 1,1 0-1,-1 2 1,1-2-17,1-1 0,-1 1 0,0-1 0,1 1 1,0-1-1,-1 1 0,1-1 0,0 1 0,-1-1 0,1 0 0,0 0 1,0 1-1,0-1 0,0 0 0,1 0 0,-1 0 0,0 0 1,0 0-1,1 0 0,-1 0 0,0-1 0,1 1 0,-1 0 1,1-1-1,-1 1 0,1-1 0,1 1 0,50 9-265,-46-9 295,71 5-27,128-4 1,82-23 62,-231 16-37,159-14 19,892-71 174,5 45-261,-452 46-4664,-333 8-2151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8:15.751"/>
    </inkml:context>
    <inkml:brush xml:id="br0">
      <inkml:brushProperty name="width" value="0.025" units="cm"/>
      <inkml:brushProperty name="height" value="0.025" units="cm"/>
    </inkml:brush>
  </inkml:definitions>
  <inkml:trace contextRef="#ctx0" brushRef="#br0">8408 938 6022,'-287'-137'-3402,"-399"-153"6932,111 110-1716,-14 42-112,377 90-376,-25-1-1115,-2 9 1,-459-15 0,446 55-212,0 11 0,1 12 0,-264 57 0,277-26 5,3 11-1,2 10 1,-242 114 0,329-120 0,4 6 1,3 7 0,3 5 0,5 6 0,-203 187-1,256-199-15,2 2-1,5 4 1,-94 149-1,78-89-654,-112 263 0,-225 660 113,344-832 959,11 3-1,-61 396 1,114-501 26,6 0-1,11 215 1,7-255-274,4-1 0,5 0 0,3-1 0,48 135-1,230 438 1,58-28-93,-246-455-76,188 238 1,-206-311 23,4-3 0,5-5 0,122 94 0,-99-102 116,5-5-1,3-6 1,201 93-1,-143-93 7,4-9 0,216 54-1,425 40 40,6-80-352,1049-34-356,-1596-64 696,0-14 1,566-118 0,-712 104-160,-2-5 0,-2-7 1,-2-7-1,247-134 0,-312 144 86,-3-4-1,-1-2 1,-3-4 0,-3-2 0,-2-3-1,-3-4 1,-3-2 0,-2-2-1,76-125 1,-78 94 269,-5-3 0,-4-2 0,-5-2 1,-5-2-1,23-115 0,-18 16 293,26-382 0,-51 179-961,-17 1-1,-18 0 0,-92-515 1,80 760 251,-7 2 0,-8 2 0,-7 2 1,-6 2-1,-7 3 0,-7 3 0,-6 4 1,-7 3-1,-6 4 0,-164-192 0,100 165-946,-8 6-1,-7 8 0,-281-195 0,345 273 464,-212-155-1379,121 74-819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8:23.203"/>
    </inkml:context>
    <inkml:brush xml:id="br0">
      <inkml:brushProperty name="width" value="0.025" units="cm"/>
      <inkml:brushProperty name="height" value="0.025" units="cm"/>
    </inkml:brush>
  </inkml:definitions>
  <inkml:trace contextRef="#ctx0" brushRef="#br0">983 205 8552,'-12'0'1116,"-4"-1"-967,1 0 1,-1-1-1,0-1 1,1-1-1,0 0 1,-1 0-1,2-2 1,-17-8-1,9 3 146,0 0 1,-1 1-1,0 1 0,-48-11 1,61 18-279,-1 1 0,0 0 0,1 0 1,-1 1-1,0 1 0,0-1 0,1 2 0,-1 0 1,1 0-1,-1 1 0,1 0 0,0 0 1,0 2-1,-10 4 0,-4 6 17,0 1 0,1 1 0,1 1-1,0 1 1,-24 28 0,-90 119 25,130-159-65,-21 29-9,2 1 0,1 2-1,-32 68 1,45-82 7,2 0 0,1 1 1,1 0-1,1 0 0,1 1 1,1 0-1,1 38 1,3-37 20,2 0 0,2-1 1,0 1-1,2-1 1,1 0-1,1-1 1,1 1-1,1-2 1,2 1-1,0-2 1,2 1-1,1-2 1,0 0-1,2-1 1,0 0-1,2-1 1,0-2-1,24 20 1,-5-8 124,1-2 0,2-1 0,1-2 0,1-2 1,1-2-1,0-2 0,2-1 0,76 19 0,-49-21-88,1-3-1,1-3 0,0-3 0,147-5 0,-150-10 87,-1-2-1,0-4 1,0-3 0,-2-2-1,0-4 1,-1-3-1,-2-3 1,0-2 0,88-57-1,-122 66 0,0-1-1,-1-2 0,-1-1 1,-1-1-1,48-58 1,-64 66-68,0 0 1,-1-1-1,-1 0 1,-1 0 0,-1-2-1,0 1 1,-2-1-1,0 0 1,-2-1 0,0 1-1,3-39 1,-7 31 22,0 1 0,-2-1 0,-2 1-1,0 0 1,-2 0 0,-1 0 0,-1 1 0,-2-1 0,0 2 0,-21-41 0,12 34-108,-2 1 0,-1 0-1,-2 2 1,-1 0-1,-1 2 1,-1 1 0,-39-31-1,15 20-462,-1 2 0,-2 3-1,-1 1 1,-1 4-1,-2 1 1,-1 3-1,0 3 1,-2 2-1,-91-16 1,-22 13-1729,-1 11-945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4:57.498"/>
    </inkml:context>
    <inkml:brush xml:id="br0">
      <inkml:brushProperty name="width" value="0.025" units="cm"/>
      <inkml:brushProperty name="height" value="0.025" units="cm"/>
    </inkml:brush>
  </inkml:definitions>
  <inkml:trace contextRef="#ctx0" brushRef="#br0">0 153 2915,'0'0'3352,"8"-4"-3272,11-2-27,1 1 0,-1 1-1,1 1 1,0 1-1,0 1 1,31 1 0,212 29 1449,-56-4-1488,498-10 398,-180-10 163,571 7-178,-418-11-217,1879-22 824,-1516 11-929,546-18 127,649-50-95,224 20-30,-1740 39-63,1118 43 44,-929 11 389,279 13 382,56-33-312,-1-60-2753,-1059 35 843,-14-5-897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8:19.985"/>
    </inkml:context>
    <inkml:brush xml:id="br0">
      <inkml:brushProperty name="width" value="0.025" units="cm"/>
      <inkml:brushProperty name="height" value="0.025" units="cm"/>
    </inkml:brush>
  </inkml:definitions>
  <inkml:trace contextRef="#ctx0" brushRef="#br0">102 116 3075,'-8'1'4452,"1"0"-3845,-40 4-73,44-5-454,1 0-1,-1 1 1,0-1-1,1 1 1,-1 0-1,1 0 0,-1 0 1,1 0-1,-1 0 1,1 0-1,0 1 1,0-1-1,-1 1 1,-1 2-1,3-3-56,1-1 0,0 1-1,0-1 1,0 1 0,0-1 0,0 1-1,1-1 1,-1 1 0,0-1 0,0 1-1,0-1 1,0 0 0,0 1 0,1-1-1,-1 1 1,0-1 0,0 1 0,1-1 0,-1 0-1,0 1 1,1-1 0,-1 0 0,0 1-1,1-1 1,-1 0 0,1 1 0,-1-1-1,0 0 1,1 0 0,-1 0 0,1 1 0,-1-1-1,1 0 1,-1 0 0,1 0 0,-1 0-1,1 0 1,-1 0 0,2 0 0,25 7 95,-22-7 22,79 13-16,2-4 1,-1-4-1,99-6 0,38 1 671,-47 21 460,-113-12-1076,67 3-1,-20-16 10,0-5-1,190-40 1,-172 24-136,179-11 0,-252 33-39,-1 3-1,1 3 1,-1 1-1,0 3 1,75 20-1,-25 2 13,1-5-1,1-4 1,1-5-1,136 2 1,-172-19-21,1-3 0,118-24-1,131-58 45,-299 83-89,0-2 148,-23 2 34,-13-1 68,-129-29-97,-2 6 0,-280-16 0,-302 61 166,-629 177 1009,1000-133-786,300-52-454,21-4-14,1 1-1,-50 16 1,74-16-80,13 0-362,18 1-684,40 1-136,0-3 0,115-6 0,-103-1 694,704-69-315,-573 45 846,889-71 1749,-858 78-949,-219 14-568,-21 2 425,-26 0-18,-50 3-1046,0 3 0,0 4 0,1 4 0,0 3-1,-90 29 1,-312 125-3753,308-98 1885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5:34.519"/>
    </inkml:context>
    <inkml:brush xml:id="br0">
      <inkml:brushProperty name="width" value="0.025" units="cm"/>
      <inkml:brushProperty name="height" value="0.025" units="cm"/>
    </inkml:brush>
  </inkml:definitions>
  <inkml:trace contextRef="#ctx0" brushRef="#br0">0 56 2787,'0'0'2194,"9"0"-1522,45 2 268,75 10-1,-18 4-517,0-6 0,1-4 0,216-17-1,-44-20-302,244-14 109,76 40 416,229-4 362,1231 26-299,-1389 0-549,991 67 288,-406-13-134,142-31-236,748 37-51,-382-11-14,-614-81 7,-202 0 44,212 0-53,323-1 1135,92 97 379,-1336-62-1578,11 4-481,19 1-4213,-169-18-525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5:53.081"/>
    </inkml:context>
    <inkml:brush xml:id="br0">
      <inkml:brushProperty name="width" value="0.025" units="cm"/>
      <inkml:brushProperty name="height" value="0.025" units="cm"/>
    </inkml:brush>
  </inkml:definitions>
  <inkml:trace contextRef="#ctx0" brushRef="#br0">1 709 3523,'10'0'262,"231"2"1800,406 16-1407,-450-6 37,1-8 1,209-24-1,660-37 285,-639 59-839,375-3-79,-27-43 325,-295 11-234,1682-21 384,-270 9 125,-570 6-320,-1298 39-338,1167-30 87,-4-38-17,-937 47-70,1699-118 4,-531 46 12,272-10-8,-574 131 23,1185 42-395,-2207-68 311,524-6-2698,-486-4-843</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5:56.784"/>
    </inkml:context>
    <inkml:brush xml:id="br0">
      <inkml:brushProperty name="width" value="0.025" units="cm"/>
      <inkml:brushProperty name="height" value="0.025" units="cm"/>
    </inkml:brush>
  </inkml:definitions>
  <inkml:trace contextRef="#ctx0" brushRef="#br0">1731 1 6566,'-90'1'555,"1"5"1,0 4-1,-152 36 0,195-35-423,-80 20 227,-138 53 1,224-68-420,0 2 1,2 2-1,0 1 0,1 2 1,1 1-1,2 2 0,-44 42 1,22-12-31,3 2 1,3 3 0,3 2 0,2 1 0,3 3-1,-48 101 1,79-140 119,0 0 1,2 0-1,1 1 1,1 0-1,1 0 0,2 0 1,1 1-1,1 35 0,3-41-30,1-1 0,2 0 0,0 0 0,1 0 0,2-1 0,0 1 0,1-1 0,1-1 0,1 0-1,25 38 1,0-11 21,3-1 1,2-2-1,1-2 0,3-2 0,1-2 0,2-1 0,1-3 0,2-2 0,2-2 0,57 25 1,6-5 40,2-5 0,1-5 0,221 45 0,23-23 15,510 25 1,374-72 76,82-95-170,-972 33-8,593-158 0,-229-34-227,-511 153 142,267-152 0,-378 179 257,112-86 0,-169 112-86,-1-3 1,-1-1-1,-3-1 1,63-82-1,-91 107-53,0-1 1,-1 0-1,0 0 0,-1-1 1,0 0-1,-1 0 0,-1 0 1,0-1-1,2-23 0,-5 29 20,-1-1 1,0 1-1,0-1 0,-1 1 0,0-1 0,-1 1 1,0 0-1,0 0 0,-1-1 0,0 2 1,-1-1-1,0 0 0,0 1 0,-1-1 0,-11-14 1,-8-4 107,-1 1 0,-2 1 0,0 1 0,-2 1 0,0 2 0,-56-31 0,-209-83 196,101 65-472,-2 8 1,-3 9 0,-3 9-1,-279-26 1,-828 19-1498,1003 54 462,-8 11-828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6:53.049"/>
    </inkml:context>
    <inkml:brush xml:id="br0">
      <inkml:brushProperty name="width" value="0.025" units="cm"/>
      <inkml:brushProperty name="height" value="0.025" units="cm"/>
    </inkml:brush>
  </inkml:definitions>
  <inkml:trace contextRef="#ctx0" brushRef="#br0">0 341 5958,'95'18'540,"1"1"152,1-3 0,99 1-1,-93-18 38,150-21 0,99-37-76,-97 15-575,1657-183 40,-440 178-86,-789 40-22,1191 18 183,-935 23-58,1003 64 274,-1051-24-304,1-38 9,271-58 576,-555 7-83,1367-78 302,-1555 69-836,-28 16-77,-157 7-66,-211 2-400,-1 0 0,0-2 0,0 0 1,-1-2-1,1 0 0,24-10 0,4-9-2669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7:10.344"/>
    </inkml:context>
    <inkml:brush xml:id="br0">
      <inkml:brushProperty name="width" value="0.025" units="cm"/>
      <inkml:brushProperty name="height" value="0.025" units="cm"/>
    </inkml:brush>
  </inkml:definitions>
  <inkml:trace contextRef="#ctx0" brushRef="#br0">175 2 480,'-8'2'1260,"-33"12"680,3-1 584,-48 11 0,85-24-2348,11 1-278,0-1-1,0 0 0,0-1 0,0 0 0,0 0 0,0-1 0,-1-1 0,1 1 1,0-1-1,-1-1 0,12-6 0,38-10-360,-42 17 514,0 0 0,0 2 0,0 0 0,-1 1 1,1 1-1,0 0 0,0 1 0,0 1 0,-1 1 0,0 0 1,16 7-1,76 16 50,0-4 1,2-4 0,111 3-1,335-10-21,-15-32 121,-61 1-55,1056 35 110,-95-2 1,-1105-14-173,499-28-97,-42 1 26,189 31-33,180-2 286,-221-33-30,137 0-104,422 93 18,-1357-44-104,-1 5 0,183 56 1,-319-78-186,-1 0 0,0 0 0,0 0 0,0 0 0,1-1 0,9 0 0,-14-1 36,1 1 0,-1 0 0,1 0 0,-1-1 0,0 1 1,1 0-1,-1-1 0,0 0 0,1 1 0,-1-1 0,0 0 0,1 0 1,-1 1-1,0-1 0,0 0 0,0 0 0,0 0 0,0 0 0,0-1 1,0 1-1,0 0 0,-1 0 0,1-1 0,0 1 0,-1 0 0,1-1 1,-1 1-1,1-2 0,1-24-5230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7:18.870"/>
    </inkml:context>
    <inkml:brush xml:id="br0">
      <inkml:brushProperty name="width" value="0.025" units="cm"/>
      <inkml:brushProperty name="height" value="0.025" units="cm"/>
    </inkml:brush>
  </inkml:definitions>
  <inkml:trace contextRef="#ctx0" brushRef="#br0">7125 501 3043,'0'0'315,"3"-9"-1014,-1 3 681,10-39 150,-12 43-70,1 0 1,-1 0-1,0-1 0,0 1 0,0 0 0,-1 0 0,1 0 1,0 0-1,-1 0 0,1 0 0,-1 0 0,0 0 0,0 0 1,1 0-1,-2 0 0,1 0 0,0 0 0,0 0 0,0 1 1,-1-1-1,1 1 0,-1-1 0,-1-1 0,-24-12 306,0 2-1,-1 0 1,-1 2-1,0 1 1,0 1-1,-52-7 1,25 3-197,-77-12-15,-1 7-1,-157-2 1,-44-5 215,-1045-122-541,578 96 231,-2 44 14,662 7-73,-153 10 54,0 12-1,-527 110 0,655-93-36,2 6 0,2 9 1,3 6-1,-269 142 0,408-189-19,1 1-1,0 1 1,1 1 0,1 0 0,0 2-1,1 0 1,1 1 0,1 0-1,1 1 1,1 1 0,0 0 0,2 1-1,-12 32 1,9-19-2,2 2 1,2 0-1,1 0 1,2 1-1,1-1 1,3 2-1,1 73 1,5-86 3,1 0 0,1 0 1,1-1-1,1 1 0,1-2 1,1 1-1,2-1 0,0-1 0,2 0 1,0 0-1,1-2 0,22 25 0,-9-14 5,1-1-1,2-1 1,2-2-1,0-1 1,1-2-1,69 40 1,-45-38 2,0-1 1,2-4-1,0-1 0,2-4 1,0-2-1,69 8 1,381 15-108,520-74-233,355-114 208,-341 57 123,-291 32 5,-393 29-3,502-65 15,-705 70-12,-2-7-1,-2-6 1,208-85 0,-320 108 11,0-2 1,-2-2 0,0-1-1,53-40 1,-82 53 43,-1 0 0,1 0 0,-1-1 0,-1 0 0,0-1 0,-1 0 0,0 0 0,0-1-1,-1 0 1,-1 0 0,0-1 0,0 0 0,-2 0 0,0 0 0,0-1 0,-1 1 0,0-1 0,0-23 0,-3 24 1,0 1-1,-1-1 1,-1 1-1,0-1 1,0 1-1,-1-1 1,-1 1-1,0 0 1,-1 1-1,0-1 1,-10-15-1,5 12 7,-1 1 0,0 0-1,-1 1 1,-1 0 0,0 1 0,0 0-1,-26-16 1,-12-4-72,-1 3 0,-2 2 0,-87-31 0,-180-42-17,287 90 21,-366-88-1333,200 52-871,-262-94 0,388 110-1094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8:05.751"/>
    </inkml:context>
    <inkml:brush xml:id="br0">
      <inkml:brushProperty name="width" value="0.025" units="cm"/>
      <inkml:brushProperty name="height" value="0.025" units="cm"/>
    </inkml:brush>
  </inkml:definitions>
  <inkml:trace contextRef="#ctx0" brushRef="#br0">1 38 4324,'0'0'4997,"12"2"-4970,94 12 24,132 2 0,122-18-95,-25-22-278,69-1 265,502 47 68,-79 1 341,1318-52 219,-325 33-476,-1689-2-61,1417-22 517,-18 0-494,-1272 42-23,-70-3-2566,-139-17-95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8:43.767"/>
    </inkml:context>
    <inkml:brush xml:id="br0">
      <inkml:brushProperty name="width" value="0.025" units="cm"/>
      <inkml:brushProperty name="height" value="0.025" units="cm"/>
    </inkml:brush>
  </inkml:definitions>
  <inkml:trace contextRef="#ctx0" brushRef="#br0">0 168 7495,'0'0'-139,"9"0"550,672 10 1047,276 72-947,-494-28-328,149-36-107,1-50-51,-40 1-9,-299 23-31,1787-35 810,-414-31-683,1235-70 144,-1868 152 670,-552 0-881,302-7-3370,-614-1 837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9:06.266"/>
    </inkml:context>
    <inkml:brush xml:id="br0">
      <inkml:brushProperty name="width" value="0.025" units="cm"/>
      <inkml:brushProperty name="height" value="0.025" units="cm"/>
    </inkml:brush>
  </inkml:definitions>
  <inkml:trace contextRef="#ctx0" brushRef="#br0">1 442 6726,'6'-3'-95,"1"0"-1,-1 0 1,0 0-1,0 0 0,0-1 1,9-8-1,14-7 34,-5 7 72,1 1 0,1 1 0,0 2 0,48-10 0,114-7 39,-60 9-31,911-69 810,-216 29-606,-175 7-204,2319-52 2203,-788 103-1180,-1009 1-1014,241 8 10,-113 62 38,104-37 170,-1084-37-220,1048 32 153,-531 44 645,531 33-2110,-714-80-1895,-426-19 1020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9:21.529"/>
    </inkml:context>
    <inkml:brush xml:id="br0">
      <inkml:brushProperty name="width" value="0.025" units="cm"/>
      <inkml:brushProperty name="height" value="0.025" units="cm"/>
    </inkml:brush>
  </inkml:definitions>
  <inkml:trace contextRef="#ctx0" brushRef="#br0">1 289 1281,'51'24'377,"1"-1"0,1-3-1,1-2 1,1-2-1,0-3 1,1-2 0,0-3-1,67 1 1,1361-31 1056,-850-1-1393,2071-19 1754,-2482 42-1670,1490-30 174,1851-119-41,-3088 133-253,750-42 54,605-15-1423,-910 63-1507,-700 3 416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49.938"/>
    </inkml:context>
    <inkml:brush xml:id="br0">
      <inkml:brushProperty name="width" value="0.025" units="cm"/>
      <inkml:brushProperty name="height" value="0.025" units="cm"/>
      <inkml:brushProperty name="color" value="#E71224"/>
    </inkml:brush>
  </inkml:definitions>
  <inkml:trace contextRef="#ctx0" brushRef="#br0">7842 479 7527,'-41'1'1064,"-1"-2"0,1-2 0,0-2 1,0-2-1,-67-20 0,-199-41 502,53 14-1285,-300-47-168,-6 45-216,532 54 93,-481-48-11,-395-27 42,-1248 48 138,1547 31-137,435 1-50,-278 40 0,344-25 18,1 5 0,0 4 0,-180 74 0,243-84 42,1 2-1,1 2 0,1 1 0,1 2 0,-63 55 0,84-65-19,1 1 1,0 0-1,1 2 0,1-1 0,1 1 0,0 1 0,1 0 0,1 0 0,1 1 0,1 1 0,0-1 0,2 1 1,0 0-1,-4 31 0,7-29-22,0 0 1,1 0-1,2 0 1,0 0 0,1 0-1,1 0 1,1 0-1,1-1 1,1 1 0,1-1-1,1-1 1,1 1-1,0-2 1,2 1 0,0-1-1,1-1 1,1 0-1,1 0 1,0-2 0,22 20-1,6 1 74,2-2-1,1-2 1,2-2-1,2-2 1,0-2-1,2-2 1,0-3-1,76 23 1,52 3 139,220 32 1,-248-54-227,1333 177 113,-393-125 200,1-50 77,-475-71-282,-2-39 111,-360 45-77,655-113-1,-698 103-100,-3-9 0,252-104-1,-390 130-11,107-61 0,-157 79 5,-1-2 1,-1 0-1,0-1 0,-1 0 0,0-2 0,-1 0 0,-1-1 0,-1 0 0,19-31 0,-29 39 31,0 0 0,0-1-1,-1 1 1,-1-1 0,1 0 0,-2 0-1,0 0 1,0 0 0,-1-1-1,0 1 1,-1 0 0,0-1 0,-1 1-1,0 0 1,-1-1 0,0 1 0,-1 0-1,0 0 1,-9-19 0,3 12-35,-1 0 0,0 0 0,-2 1 0,0 1 0,-1 0 0,0 0 1,-1 1-1,-1 1 0,0 0 0,-21-13 0,-17-8-102,0 3 1,-2 3-1,-94-37 0,-188-47-965,207 73-603,23 6-1364,-3 0-1393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9:40.735"/>
    </inkml:context>
    <inkml:brush xml:id="br0">
      <inkml:brushProperty name="width" value="0.025" units="cm"/>
      <inkml:brushProperty name="height" value="0.025" units="cm"/>
    </inkml:brush>
  </inkml:definitions>
  <inkml:trace contextRef="#ctx0" brushRef="#br0">1 384 2787,'0'0'4644,"0"-1"-5040,0 1 417,0 0 0,-1 0-1,1 0 1,0 0 0,0-1 0,0 1 0,0 0-1,0 0 1,0 0 0,0 0 0,1-1 0,-1 1 0,0 0-1,0 0 1,0 0 0,0 0 0,0-1 0,0 1-1,0 0 1,0 0 0,0 0 0,0 0 0,0 0 0,1-1-1,-1 1 1,0 0 0,0 0 0,0 0 0,0 0 0,0 0-1,1 0 1,-1 0 0,0 0 0,0-1 0,0 1-1,0 0 1,1 0 0,-1 0 0,0 0 0,0 0 0,0 0-1,0 0 1,1 0 0,-1 0 0,0 0 0,0 0-1,0 0 1,1 0 0,-1 0 0,0 0 0,0 1 0,0-1-1,0 0 1,0 0 0,1 0 0,-1 0 0,0 0-1,525 17 1988,125 12-1105,-481-24-787,52-2-78,242-29-1,606-54-23,-992 75-7,957-1 7,-511 14 47,1467 4 1413,-332-35-957,-1136 7-377,581-26 179,496-2-271,-1231 38-47,572-29 104,-23 0 169,291-15-237,-696 36 243,-14 2-21,120-35-211,-555 43 34,65 5 1,-44 0-2938,-67-2 799,-2-8-933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0:03.247"/>
    </inkml:context>
    <inkml:brush xml:id="br0">
      <inkml:brushProperty name="width" value="0.025" units="cm"/>
      <inkml:brushProperty name="height" value="0.025" units="cm"/>
    </inkml:brush>
  </inkml:definitions>
  <inkml:trace contextRef="#ctx0" brushRef="#br0">33 116 1249,'0'0'2157,"-6"8"-2077,-20 24-37,26-32-33,0 0 1,0 1 0,0-1 0,0 0-1,0 0 1,0 1 0,0-1-1,0 0 1,0 1 0,0-1 0,0 0-1,0 1 1,0-1 0,0 0-1,0 0 1,0 1 0,0-1-1,0 0 1,0 1 0,0-1 0,1 0-1,-1 0 1,0 1 0,0-1-1,0 0 1,0 0 0,1 1 0,-1-1-1,0 0 1,0 0 0,1 0-1,-1 1 1,0-1 0,0 0 0,1 0-1,-1 0 1,0 0 0,0 0-1,1 0 1,-1 0 0,0 1 0,1-1-1,-1 0 1,0 0 0,1 0-1,-1 0 1,0 0 0,1 0 0,-1 0-1,0-1 1,0 1 0,1 0-1,-1 0 1,0 0 0,1 0 0,22 0 123,-21 0-126,9 0 14,8-1-35,1 1-1,0 1 0,0 0 0,0 2 0,-1 0 1,1 1-1,-1 1 0,22 9 0,35 21 26,-32-14 288,0-2 0,2-1 0,72 17 0,46-7 622,244 11 0,169-30-557,-532-9-364,650-52 235,-218 6-205,53 22 30,136-8-26,26 11 337,2 35-13,-37 0-161,577-32 1051,-582-3-1148,142-8-79,1384 2 37,-1967 33-59,1-10 0,246-36 0,-282 13 1,260-36 15,4 34 25,-70 53 83,-14-1-867,-250-23-976,-8 0-2087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0:32.448"/>
    </inkml:context>
    <inkml:brush xml:id="br0">
      <inkml:brushProperty name="width" value="0.025" units="cm"/>
      <inkml:brushProperty name="height" value="0.025" units="cm"/>
    </inkml:brush>
  </inkml:definitions>
  <inkml:trace contextRef="#ctx0" brushRef="#br0">0 196 9161,'0'0'1665,"9"1"-1627,127 11 179,78 4 414,1265-67 2338,-1010 24-2795,1089-46 693,-878 58-828,661-19 55,1079 9 512,-1981 26-550,565 10 30,-445-3-60,195 7 744,-443-7-1701,-1-2-3520,-285-6 1018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0:33.627"/>
    </inkml:context>
    <inkml:brush xml:id="br0">
      <inkml:brushProperty name="width" value="0.025" units="cm"/>
      <inkml:brushProperty name="height" value="0.025" units="cm"/>
    </inkml:brush>
  </inkml:definitions>
  <inkml:trace contextRef="#ctx0" brushRef="#br0">0 491 11147,'235'35'306,"257"5"0,239-29 481,-680-11-766,1294-60 1591,-1001 37-1538,434-28 107,1503-78 792,-630 79-980,171-7 795,-7-35 1313,-857 37-1436,-353 21-2120,-449 23-1545,-5-3-2274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0:46.499"/>
    </inkml:context>
    <inkml:brush xml:id="br0">
      <inkml:brushProperty name="width" value="0.025" units="cm"/>
      <inkml:brushProperty name="height" value="0.025" units="cm"/>
    </inkml:brush>
  </inkml:definitions>
  <inkml:trace contextRef="#ctx0" brushRef="#br0">1 351 7495,'0'0'3257,"9"-6"-3215,-2 1-3,1 0 0,0 1-1,-1 0 1,1 0 0,1 1-1,-1 0 1,0 0 0,1 1 0,0 0-1,-1 1 1,17-2 0,79 3 281,-1-6 0,124-21 1,277-53 1496,947-27 1,-887 91-1647,154-1 74,1149-8-111,-1626 16-104,410-9 314,-646 18-364,0 0 0,0 0 0,0 1 1,0-1-1,0 1 0,0 0 1,0 0-1,0 1 0,-1-1 1,1 1-1,7 4 0,8 16-3721,-16-15-92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0:56.105"/>
    </inkml:context>
    <inkml:brush xml:id="br0">
      <inkml:brushProperty name="width" value="0.025" units="cm"/>
      <inkml:brushProperty name="height" value="0.025" units="cm"/>
    </inkml:brush>
  </inkml:definitions>
  <inkml:trace contextRef="#ctx0" brushRef="#br0">0 367 1794,'8'-2'5872,"322"-65"-3326,-198 38-2514,448-41 99,-321 47 133,605-9 595,-631 31 311,-66-1-319,853 3 497,-87-26-1065,-839 18-232,595-51 603,-156 26-1492,-532 32 817,11 1-673,-1-2 0,1 1 0,0-2 0,17-3 0,6-8-3401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1:20.987"/>
    </inkml:context>
    <inkml:brush xml:id="br0">
      <inkml:brushProperty name="width" value="0.025" units="cm"/>
      <inkml:brushProperty name="height" value="0.025" units="cm"/>
    </inkml:brush>
  </inkml:definitions>
  <inkml:trace contextRef="#ctx0" brushRef="#br0">1 1 8456,'0'0'859,"10"4"-677,15 3-104,1-1 1,-1-2-1,1 0 0,0-2 0,36-1 1,84 0 451,0 5 0,163 30 1,608 87 1091,10-53-132,245-28-1056,4-40-325,-642-3 218,1214-58 101,-1190 32-381,-63 3-10,948-26-47,-1396 51 214,-1 1-1,87 17 1,-108-14-666,0 2 0,-1 1 0,31 15 0,-39-15-1528,1 1 0,26 20 0,-34-22-5724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1:37.388"/>
    </inkml:context>
    <inkml:brush xml:id="br0">
      <inkml:brushProperty name="width" value="0.025" units="cm"/>
      <inkml:brushProperty name="height" value="0.025" units="cm"/>
    </inkml:brush>
  </inkml:definitions>
  <inkml:trace contextRef="#ctx0" brushRef="#br0">42 1 7751,'0'0'2483,"-8"3"-1832,-25 9 22,33-12-648,0 0-1,0 1 1,1-1 0,-1 0 0,0 0 0,0 0 0,0 0 0,0 0 0,1 1 0,-1-1 0,0 0 0,0 0 0,0 0 0,0 1 0,0-1 0,1 0 0,-1 0-1,0 0 1,0 1 0,0-1 0,0 0 0,0 0 0,0 1 0,0-1 0,0 0 0,0 0 0,0 1 0,0-1 0,0 0 0,0 0 0,0 0 0,0 1 0,0-1-1,0 0 1,-1 0 0,1 1 0,0-1 0,0 0 0,0 0 0,0 0 0,0 1 0,0-1 0,-1 0 0,1 0 0,0 0 0,0 0 0,0 1 0,-1-1 0,1 0-1,0 0 1,0 0 0,-1 0 0,20 3 127,1017-13 1087,-927 10-1276,909 16 2353,916 32-1857,1494-106 561,-3314 54-1559,-112 3 250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1:48.871"/>
    </inkml:context>
    <inkml:brush xml:id="br0">
      <inkml:brushProperty name="width" value="0.025" units="cm"/>
      <inkml:brushProperty name="height" value="0.025" units="cm"/>
    </inkml:brush>
  </inkml:definitions>
  <inkml:trace contextRef="#ctx0" brushRef="#br0">0 174 6662,'0'0'3961,"12"0"-3779,757 17 2892,-423-11-2502,993-4 13,-1163-4-567,820-24 201,48-1 395,-84-9-474,-169 1-50,-107 0 114,-82 3 835,-567 30-1104,-18 0-53,1 1 0,-1 1 0,1 1 0,-1 0 0,0 1 0,1 1 0,16 5 0,-4-3-5508,-13-5-230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1:54.847"/>
    </inkml:context>
    <inkml:brush xml:id="br0">
      <inkml:brushProperty name="width" value="0.025" units="cm"/>
      <inkml:brushProperty name="height" value="0.025" units="cm"/>
    </inkml:brush>
  </inkml:definitions>
  <inkml:trace contextRef="#ctx0" brushRef="#br0">1 62 6919,'0'0'2770,"11"-8"-2775,1 1 20,1 0 1,-1 0-1,1 1 1,1 1-1,-1 0 1,1 0-1,0 2 1,0 0-1,26-3 1,9 7 142,0 2 0,1 3 1,51 11-1,56 7-55,347 0 0,-75-7-83,-262-5-37,815 46 547,155-6 585,20-21-909,-252-15 389,598 18-301,121-67 346,-776 9-362,1057-9-38,543-18 203,65 34-256,-1182 50-121,-401-4-31,-602-25-30,575 24 273,-889-27-399,-8-1-67,0-1 0,0 2 1,0-1-1,0 1 0,0 0 0,-1 0 1,1 0-1,0 1 0,-1 0 0,1 0 1,-1 1-1,7 3 0,-10 1-5054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59.322"/>
    </inkml:context>
    <inkml:brush xml:id="br0">
      <inkml:brushProperty name="width" value="0.025" units="cm"/>
      <inkml:brushProperty name="height" value="0.025" units="cm"/>
      <inkml:brushProperty name="color" value="#E71224"/>
    </inkml:brush>
  </inkml:definitions>
  <inkml:trace contextRef="#ctx0" brushRef="#br0">6578 555 7175,'-13'-2'1356,"-17"-5"-997,1-1 1,-1-2-1,1-1 1,1-1-1,-50-29 0,19 2-142,14 8 45,-2 1 0,-2 2 0,0 3 0,-91-34 0,-171-16 1422,103 29-576,75 14-689,-1 5 0,-1 6 0,-163-3 0,-158 20-323,-270-10-517,424 5 477,-423 41 0,-12 20-1,170-15-57,464-27-41,0 4 0,1 5 0,-102 33 0,133-30 10,2 4 0,0 3 1,1 3-1,-124 80 0,173-99 8,0 2 1,1 0-1,1 1 0,0 1 0,1 1 1,1 0-1,1 1 0,0 1 0,2 0 1,0 1-1,1 0 0,1 0 1,1 1-1,1 1 0,1-1 0,1 1 1,1 1-1,-3 44 0,7-43-35,1-1 1,1 1-1,2 0 0,0 0 0,1-1 0,2 0 1,1 0-1,0 0 0,2-1 0,1 0 0,0-1 1,2 0-1,20 28 0,-12-23 90,0-2 1,2 0-1,2-1 0,0-2 1,1 0-1,1-2 0,0 0 1,2-2-1,48 23 0,20 2-15,2-4 0,1-5 0,2-4 0,118 20 0,-12-18-4,229 7-1,542-32 27,-181-7 28,-365 25-25,109 2 5,467-74 25,-704 7 216,459-123 0,-536 97-23,-4-10 0,341-168 0,-495 208-241,83-58 0,-120 70 6,0-1-1,-1-1 1,-2-2-1,35-41 0,-58 61-4,0 0-1,0 0 0,-1 0 0,0-1 0,-1 0 0,0 1 0,0-2 0,-1 1 0,0 0 0,-1-1 0,0 1 0,0-1 0,-1 0 0,0-17 0,-2 15 27,-1 0-1,0 0 1,0 1-1,-1-1 1,-1 0 0,0 1-1,0 0 1,-1 0-1,-1 0 1,-12-18-1,5 12-16,0 1 0,-1 0 1,0 1-1,-1 0 0,-1 2 0,-1-1 0,0 2 0,0 0 0,-1 1 0,-1 1 0,1 1 0,-2 1 0,-29-10 0,2 8 7,-1 1 1,-80-4-1,-101 11 179,144 2-181,-135 9-971,-302 50 0,410-45-1644,9-8-1811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3:44.991"/>
    </inkml:context>
    <inkml:brush xml:id="br0">
      <inkml:brushProperty name="width" value="0.025" units="cm"/>
      <inkml:brushProperty name="height" value="0.025" units="cm"/>
    </inkml:brush>
  </inkml:definitions>
  <inkml:trace contextRef="#ctx0" brushRef="#br0">707 1259 6086,'0'0'4415,"12"-2"-4325,237-40 388,-116 17-442,180-12 0,-71 32 140,386 41 1,43 37-1336,1-40 1074,784-106 2450,-1447 72-2364,259-35-67,-216 26 74,-2-2 0,1-3 0,54-22 1,-101 34 8,1 0 0,-1 0 0,0 0 1,0 0-1,-1 0 0,1-1 0,-1 0 1,1 0-1,-1 0 0,-1 0 1,1 0-1,0 0 0,3-9 0,21-63 41,-19 46-121,-1-1 1,-2 1 0,-1-1 0,-1 0 0,-2-34-1,-1 46 165,-1 0 0,-2 0 0,0 0 0,0 0 0,-2 0 0,0 1 0,-2 0 0,0 0 0,-14-25-1,13 31-99,0 0-1,-1 1 0,-1 0 0,0 1 0,-1 0 1,0 1-1,0 0 0,-1 1 0,0 0 0,0 1 1,-1 0-1,-21-8 0,-17-3-40,0 1-1,-55-8 1,73 17 61,-154-30 215,-240-17-1,-195 20 738,-141-13-643,245-25-177,-97-9 96,460 69-220,-307 15 1,346 10-43,2 5 1,-158 46-1,-209 104-226,469-162 234,-68 28-29,-118 66 1,178-87 30,0 1-1,0 0 1,1 2-1,1 0 1,1 1-1,0 1 1,1 0-1,1 1 1,0 1 0,-21 37-1,30-44-17,1 0-1,1 0 1,0 0-1,0 0 1,1 0-1,1 1 1,0-1-1,0 1 0,2 0 1,-1 0-1,2-1 1,0 1-1,0 0 1,1-1-1,1 1 1,0-1-1,0 1 1,1-1-1,1 0 1,0-1-1,1 1 1,0-1-1,12 15 1,-2-4-15,2-1 0,0 0-1,1-2 1,1 0 0,1-1 0,1-2 0,0 0 0,1-1 0,50 24 0,-7-11-28,1-3 0,1-3 0,115 21-1,219 14-102,-384-55 174,1564 94 114,-321-113-103,-866-14 20,460-97 0,-365 5 30,-393 91-44,-2-4 0,175-94 0,-247 117-21,-1-1 0,0-1 0,-1-1 0,0-1 0,-1 0 0,19-23 0,-35 35 3,0 0-1,1-1 0,-2 1 0,1 0 0,-1-1 0,0 0 1,0 0-1,0 0 0,-1 0 0,0 0 0,0-1 0,-1 1 0,1-1 1,-1 1-1,-1-1 0,1 1 0,-1-1 0,-1 0 0,1 1 1,-1-1-1,0 1 0,0-1 0,-1 1 0,0 0 0,0-1 1,-1 1-1,1 0 0,-1 0 0,-6-7 0,-2-3 38,-1 1-1,-1 1 1,-1 0-1,0 1 1,-1 0-1,0 1 1,-1 1 0,0 1-1,-1 0 1,-20-9-1,-14-3 22,-1 1-1,-69-16 1,17 12-82,-172-19-1,-114 15-2267,322 25 1407,-143-9-1887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3:57.755"/>
    </inkml:context>
    <inkml:brush xml:id="br0">
      <inkml:brushProperty name="width" value="0.025" units="cm"/>
      <inkml:brushProperty name="height" value="0.025" units="cm"/>
    </inkml:brush>
  </inkml:definitions>
  <inkml:trace contextRef="#ctx0" brushRef="#br0">0 5 8392,'19'0'1361,"51"4"-1086,0 2 0,-1 3 0,89 24 0,-80-18-189,0-3 1,139 1-1,162-24 995,-214 3-291,677-12 176,-347 10-838,1056 37 2157,903 30-1521,-1337-124 454,-715 34-162,-350 29-965,3 1 13,107-21 0,-215 24-8240,26 0 4613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15.873"/>
    </inkml:context>
    <inkml:brush xml:id="br0">
      <inkml:brushProperty name="width" value="0.025" units="cm"/>
      <inkml:brushProperty name="height" value="0.025" units="cm"/>
    </inkml:brush>
  </inkml:definitions>
  <inkml:trace contextRef="#ctx0" brushRef="#br0">306 155 9097,'28'-55'5427,"-23"49"-4694,-1-1 0,0 0 1,0 0-1,0 0 0,-1-1 0,0 1 0,-1-1 0,0 0 0,3-14 0,-5 21-677,-1 0-1,1 0 0,-1 1 0,1-1 1,-1 0-1,1 1 0,-1-1 1,1 0-1,-1 1 0,0-1 0,1 1 1,-1-1-1,0 1 0,1-1 1,-1 1-1,0-1 0,0 1 0,0 0 1,1-1-1,-1 1 0,0 0 1,0 0-1,0 0 0,0 0 0,1-1 1,-1 1-1,0 0 0,0 1 1,0-1-1,0 0 0,1 0 0,-1 0 1,-1 1-1,-33 5 211,13 2-252,0 2-1,1 0 1,0 1 0,1 2-1,1 0 1,0 1-1,0 0 1,2 2-1,0 0 1,0 1-1,2 1 1,-16 22 0,28-36-13,1 0 0,-1 0 0,1 0 1,-1 0-1,1 1 0,1-1 1,-1 1-1,1-1 0,-1 1 1,1 0-1,1-1 0,-1 1 0,1 0 1,0 9-1,1-10-10,0 0-1,0-1 1,1 1-1,-1 0 1,1-1-1,0 1 1,0-1-1,0 0 1,1 1-1,-1-1 1,1 0 0,0-1-1,0 1 1,0 0-1,0-1 1,0 0-1,0 1 1,5 1-1,47 25-70,-33-18 37,0 1-1,-1 1 0,29 22 0,-46-31 45,0-1 0,0 1-1,0 0 1,-1 0 0,1 0-1,-1 1 1,0-1 0,0 1-1,0-1 1,-1 1 0,0 0-1,0 0 1,0 0 0,0 1-1,-1-1 1,0 0 0,0 1 0,0-1-1,-1 0 1,0 1 0,0 5-1,-1-7 107,1-1-1,-1 1 1,0 0 0,0 0-1,-1-1 1,1 1 0,-1 0-1,0-1 1,0 1 0,0-1-1,0 0 1,0 0 0,-1 0-1,0 0 1,-3 3 0,-1-1 116,1 0 1,-1-1 0,1 1-1,-1-2 1,0 1 0,-1-1-1,-9 3 1,-3 0 100,-1-2-1,0 0 1,0-1 0,-40 0-1,51-2-357,7-1-147,0 1 0,-1-1-1,1 0 1,-1 0 0,1 0-1,-1 0 1,1 0 0,0-1-1,-1 0 1,1 0 0,-4-1-1,15-1-4008,41-7-3209,-17 3 2717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16.564"/>
    </inkml:context>
    <inkml:brush xml:id="br0">
      <inkml:brushProperty name="width" value="0.025" units="cm"/>
      <inkml:brushProperty name="height" value="0.025" units="cm"/>
    </inkml:brush>
  </inkml:definitions>
  <inkml:trace contextRef="#ctx0" brushRef="#br0">59 35 13453,'0'0'9785,"-8"6"-9470,6-4-301,-33 32 340,34-32-337,-1 1 0,1-1 0,-1 0 0,1 1 0,0-1 0,0 1 0,0-1 0,0 1 0,0-1 0,1 1 0,-1 0 0,1-1 0,0 1 0,0 0 0,0-1 0,0 1 0,0 0 0,0-1 0,1 1 0,-1 0 0,2 3 0,0-4-12,-1-1 0,0 1 0,1-1 0,-1 0 0,1 1 0,0-1 1,-1 0-1,1 0 0,0 0 0,0 0 0,0 0 0,-1-1 0,1 1 0,0 0 0,0-1 0,0 0 0,0 1 0,0-1 1,0 0-1,0 0 0,4 0 0,44-4 177,-40 1-163,-1 0 1,0 0 0,0-1-1,0-1 1,0 1 0,-1-1 0,0-1-1,10-7 1,-13 9 4,1-1-1,-1 1 1,0-1 0,-1 0 0,1 0-1,-1-1 1,0 0 0,0 1 0,-1-1-1,1 0 1,-2-1 0,5-9-1,-8 13-122,-4 7 36,-11 18 29,15-20 43,-1 0-1,1 0 1,0 0 0,-1 1 0,1-1-1,0 1 1,0-1 0,0 1 0,1-1-1,-1 1 1,1-1 0,-1 1 0,1 0-1,0-1 1,0 1 0,0 0 0,0-1 0,0 1-1,2 4 1,2-6 28,1 0-1,-1 0 0,1 0 1,-1-1-1,1 1 1,0-1-1,-1-1 1,1 1-1,-1 0 1,1-1-1,4-1 1,11-4-8,0 0 0,0-2 0,-1 0 0,22-13 0,-23 12-97,1-1-1,0 2 1,0 1-1,38-10 0,-56 17 65,0-1 1,0 1-1,-1 0 0,1 0 0,0-1 0,0 1 0,0 0 1,-1 0-1,1 0 0,0 0 0,0 0 0,0 0 0,-1 0 1,1 0-1,0 0 0,0 1 0,0-1 0,-1 0 0,1 0 1,0 1-1,0-1 0,-1 1 0,1-1 0,0 0 0,-1 1 1,1-1-1,0 1 0,-1 0 0,1-1 0,-1 1 0,1-1 1,-1 1-1,1 0 0,-1-1 0,1 1 0,-1 0 0,1 1 1,-6 32 510,1-9 306,7-24-772,1-1 1,0 0 0,-1 0 0,1 0-1,0 0 1,-1-1 0,1 1 0,-1-1-1,1 0 1,3-1 0,23-9 20,-19 6-169,1 1-1,-1 1 1,1-1 0,0 2 0,0 0-1,16-1 1,-28 3 104,1 0 0,0 0 0,0 0 0,0 0 0,-1 1 0,1-1 0,0 0 0,0 1 0,-1-1 0,1 0 0,0 1 0,0-1 0,-1 1 0,1-1 0,-1 1 0,1 0-1,0-1 1,-1 1 0,1-1 0,-1 1 0,0 0 0,1 0 0,-1-1 0,1 1 0,-1 0 0,0 0 0,0-1 0,1 1 0,-1 0 0,0 0 0,0 0 0,0-1 0,0 1 0,0 0 0,0 0 0,0 0 0,0 1 0,0-1 27,-1 0 0,1 0 0,0 0 0,0-1 1,0 1-1,0 0 0,0 0 0,1 0 0,-1 0 0,0 0 1,0 0-1,1 0 0,-1-1 0,0 1 0,1 0 1,-1 0-1,1 0 0,-1-1 0,1 1 0,-1 0 0,1-1 1,-1 1-1,1 0 0,0-1 0,-1 1 0,1-1 0,0 1 1,0-1-1,-1 1 0,1-1 0,0 1 0,0-1 1,0 0-1,0 0 0,0 1 0,-1-1 0,1 0 0,2 0 1,7-1 31,0 0 1,1-1 0,-1-1 0,0 0-1,0 0 1,-1-1 0,12-5 0,-13 5-62,0 0 0,0 1 0,0 0 0,0 0 0,1 1 0,-1 0 1,1 0-1,0 1 0,-1 0 0,17 1 0,-24 1 23,0 0 0,1 0 1,-1 0-1,0 0 0,0 1 0,1-1 0,-1 1 1,0-1-1,-1 1 0,1-1 0,0 1 1,0-1-1,0 1 0,-1 0 0,1-1 0,-1 1 1,0 0-1,1-1 0,-1 1 0,0 0 0,0 0 1,0-1-1,0 4 0,0 29-1486,-2-18-3661,3-23-1795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17.366"/>
    </inkml:context>
    <inkml:brush xml:id="br0">
      <inkml:brushProperty name="width" value="0.025" units="cm"/>
      <inkml:brushProperty name="height" value="0.025" units="cm"/>
    </inkml:brush>
  </inkml:definitions>
  <inkml:trace contextRef="#ctx0" brushRef="#br0">85 1 13613,'-3'0'4148,"-15"8"-2723,11 0-1205,0 0-1,1 1 1,0 0 0,1 0-1,0 0 1,0 0 0,1 1-1,0 0 1,0 0 0,1 0-1,1 0 1,0 0-1,-1 15 1,3-24-212,0-1-1,0 0 1,0 1 0,0-1 0,0 0-1,0 1 1,0-1 0,0 0-1,0 1 1,0-1 0,1 0 0,-1 1-1,0-1 1,0 0 0,0 0-1,1 1 1,-1-1 0,0 0 0,0 0-1,1 1 1,-1-1 0,0 0-1,0 0 1,1 0 0,-1 0 0,0 1-1,1-1 1,-1 0 0,0 0-1,1 0 1,-1 0 0,0 0 0,1 0-1,-1 0 1,0 0 0,1 0-1,-1 0 1,21-3 409,15-12 421,20-23-313,15-8-380,-65 42-110,0 1 1,0 0-1,0 1 1,1-1 0,-1 1-1,0 0 1,1 1-1,0 0 1,8-1-1,-14 3-35,0-1-1,-1 0 1,1 1-1,0-1 1,0 1-1,-1-1 1,1 1-1,0-1 1,-1 1-1,1-1 1,0 1-1,-1 0 1,1-1-1,-1 1 1,1 0-1,-1 0 1,0-1-1,1 1 1,-1 0-1,0 0 1,1 0-1,-1 0 1,0-1-1,0 1 1,0 0-1,0 0 1,0 0-1,0 0 1,0 0-1,0 1 1,0 37 507,-1-29-289,1-9-196,0 1-1,0-1 1,0 0 0,0 1-1,0-1 1,0 1 0,0-1-1,0 1 1,0-1 0,1 0-1,-1 1 1,1-1 0,-1 1-1,1-1 1,-1 0 0,1 0-1,0 1 1,0-1 0,-1 0-1,1 0 1,2 2 0,-1-3-5,-1 0 0,1 0 0,0 0 0,0 0 0,-1 0 0,1 0 0,0 0 0,0-1 0,-1 1 0,1-1 0,0 1 0,-1-1 1,1 1-1,-1-1 0,1 0 0,-1 0 0,1 0 0,1-2 0,37-22 244,-19 10-183,41-20-1,-56 32-105,1 0 0,-1 1 0,1 0 0,-1 0 0,1 0 0,-1 1 0,1 0 0,0 0 0,0 1 0,0 0 0,11 1 0,-17 0 14,1 0 1,0 0-1,0 1 0,0-1 1,-1 1-1,1-1 0,0 1 1,-1-1-1,0 1 0,1 0 1,-1 0-1,0 0 0,0 0 1,0 0-1,0 0 0,0 0 1,0 0-1,-1 0 0,1 0 1,-1 0-1,1 1 0,-1-1 1,0 0-1,0 0 0,0 0 1,0 1-1,-1 3 1,1 3 164,0 0 1,-1-1-1,0 1 1,0 0-1,-1-1 0,-3 10 1,4-15-545,-2 3 965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18.265"/>
    </inkml:context>
    <inkml:brush xml:id="br0">
      <inkml:brushProperty name="width" value="0.025" units="cm"/>
      <inkml:brushProperty name="height" value="0.025" units="cm"/>
    </inkml:brush>
  </inkml:definitions>
  <inkml:trace contextRef="#ctx0" brushRef="#br0">70 143 8168,'0'0'13490,"7"-6"-12967,3-2-291,0 1 0,0 0 0,0 1-1,1 0 1,0 1 0,12-4 0,-16 6-76,0 0 0,-1 0 1,1-1-1,-1 0 0,10-7 1,-15 11-101,0-1 0,0 0 0,1 0-1,-1 0 1,0 0 0,0 0 0,0 0 0,0 0 0,0 0 0,0 0 0,0 0 0,-1-1 0,1 1 0,0 0 0,-1-1 0,1 1 0,-1 0 0,1-1 0,-1 1 0,0-1 0,1 1 0,-1-1 0,0 1 0,0-1-1,0 1 1,0-1 0,0 1 0,0 0 0,-1-1 0,1 1 0,0-1 0,-1 1 0,1-1 0,-1 1 0,-1-3 0,0 3-25,-1-1 1,1 1-1,-1-1 0,1 1 1,-1 0-1,1 0 0,-1 0 1,0 0-1,1 1 0,-1-1 1,0 1-1,0 0 0,1-1 1,-1 1-1,0 0 0,0 1 1,-4 0-1,-50 10-99,50-7 58,-1 0-1,0 1 0,1 0 0,0 0 0,0 0 0,1 1 0,-1 0 0,1 0 0,1 1 0,-1 0 0,1 0 1,0 0-1,1 1 0,-1-1 0,2 1 0,-1 0 0,1 0 0,0 1 0,1-1 0,0 0 0,0 1 0,-1 16 1,4-23 4,-1 0 1,1 1 0,-1-1 0,1 0-1,0 1 1,0-1 0,0 0 0,0 0-1,0 0 1,0 0 0,1 0-1,-1 0 1,1 0 0,0-1 0,-1 1-1,1 0 1,0-1 0,0 1 0,0-1-1,0 0 1,0 0 0,0 0 0,0 0-1,0 0 1,1 0 0,-1 0 0,0-1-1,1 1 1,-1-1 0,0 0 0,4 1-1,13 1-6,0 0 0,36-2 0,-38 0-77,-7 0-400,0 0 1,-1-1 0,0 0-1,1-1 1,-1 0-1,0 0 1,10-4-1,26-15-4438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19.197"/>
    </inkml:context>
    <inkml:brush xml:id="br0">
      <inkml:brushProperty name="width" value="0.025" units="cm"/>
      <inkml:brushProperty name="height" value="0.025" units="cm"/>
    </inkml:brush>
  </inkml:definitions>
  <inkml:trace contextRef="#ctx0" brushRef="#br0">133 184 13389,'0'0'5931,"-9"0"-5392,4 0-521,0 1 0,0-1-1,0 1 1,0 1 0,0-1 0,0 1 0,0 0 0,0 0 0,1 0 0,-1 1-1,1 0 1,-1-1 0,1 2 0,0-1 0,0 0 0,0 1 0,1 0-1,-1 0 1,1 0 0,0 0 0,0 0 0,-2 6 0,1-6 16,2 1 1,-1 0-1,0-1 0,1 1 1,0 0-1,0 0 1,0 0-1,-1 8 0,3-12-9,0 0 0,0-1-1,0 1 1,0 0 0,0 0-1,0 0 1,0-1 0,0 1-1,0 0 1,1 0-1,-1-1 1,0 1 0,1 0-1,-1-1 1,0 1 0,1 0-1,-1-1 1,0 1 0,1 0-1,-1-1 1,1 1 0,0-1-1,0 2 1,1-2 19,-1 1 1,1-1-1,0 1 1,-1-1-1,1 1 1,0-1-1,-1 0 1,1 0-1,0 0 0,-1 0 1,1 0-1,0 0 1,0-1-1,-1 1 1,3-1-1,9-3 169,0-1 0,0 0 0,0-1 0,-1 0 0,0-1 0,0 0 0,19-17 0,3-4-83,33-37 1,-53 51-124,48-55 732,-58 64-663,0 0 0,-1 0 0,0 0 0,0 0 0,0 0 0,-1-1 0,1 1 0,-1-1 0,-1 0 0,1 0 0,-1 0 0,1-6 1,-3 12-77,1-1 0,-1 1 0,1 0 0,-1 0 0,0 0 0,1 0 0,-1 0 0,0-1 0,1 1 0,-1 0 0,1 0 0,-1 1 0,0-1 0,1 0 0,-1 0 0,1 0 0,-1 0 0,0 0 0,1 1 0,-1-1 0,1 0 0,-1 1 0,1-1 0,-1 0 0,1 1 0,-1-1 0,1 0 0,-2 2 0,-15 16 14,0 2 1,0 0 0,2 0-1,1 2 1,0 0 0,2 0-1,-16 41 1,26-59-1,-2 5 33,0 0 0,0 1-1,1 0 1,0 0 0,-2 17-1,5-26-42,0 1 0,0 0-1,0-1 1,0 1 0,0 0-1,0-1 1,1 1 0,-1 0-1,1-1 1,-1 1 0,1 0-1,0-1 1,-1 1 0,1-1-1,0 1 1,0-1 0,0 0-1,0 1 1,0-1 0,0 0-1,1 0 1,-1 0 0,0 1-1,1-1 1,-1-1 0,1 1-1,-1 0 1,1 0 0,-1 0-1,1-1 1,-1 1 0,1-1-1,0 0 1,-1 1 0,1-1-1,0 0 1,0 0 0,-1 0-1,1 0 1,0 0 0,1 0-1,10-1 32,0 0-1,0-1 1,0 0-1,-1 0 1,1-2-1,-1 0 1,0 0-1,0-1 1,17-9-1,-20 9-16,0 0-1,0 0 1,-1-1-1,0 0 0,0-1 1,-1 0-1,0 0 1,0 0-1,0-1 0,-1 0 1,0-1-1,7-14 1,-13 23-18,0 0 0,0 0 0,0 0 0,-1 0 0,1 0 0,0 0 0,0 0 0,-1 0 0,1 0-1,0 0 1,0 0 0,-1 0 0,1 0 0,0 0 0,0 0 0,-1 0 0,1 0 0,0 0 0,0 0 0,0 0 0,-1 0 0,1 0 0,0 0 0,0-1 0,-1 1 0,1 0 0,0 0 0,0 0 0,0 0 0,0-1 0,-1 1 0,1 0 0,0 0 0,0 0 0,0-1 0,0 1 0,0 0 0,0 0 0,0 0 0,-1-1 0,1 1 0,0 0 0,0 0 0,0-1 0,0 1 0,0 0 0,0 0 0,0-1 0,0 1 0,0 0 0,0 0 0,0-1 0,0 1 0,1 0 0,-1 0 0,0 0 0,0-1 0,0 1 0,0 0 0,0 0 0,0 0 0,0-1 0,1 1 0,-1 0 0,0 0 0,0 0 0,0 0 0,1-1 0,-1 1 0,-17 9-144,5 1 118,1 0-1,1 0 0,-15 18 0,21-23 48,0 0 1,0 1-1,1-1 1,-1 1-1,1-1 1,1 1-1,-1 0 0,1 0 1,0 0-1,-2 12 1,4-18-21,0 1 1,1 0-1,-1-1 1,0 1 0,0 0-1,1 0 1,-1-1 0,0 1-1,1-1 1,-1 1-1,1 0 1,-1-1 0,1 1-1,-1-1 1,1 1-1,-1-1 1,1 1 0,-1-1-1,1 1 1,0-1-1,-1 0 1,1 1 0,0-1-1,-1 0 1,1 0 0,0 1-1,-1-1 1,1 0-1,0 0 1,0 0 0,-1 0-1,1 0 1,0 0-1,0 0 1,36 0 101,-26 0-60,100-11 94,-75 6-173,44 0 0,-88-26 2214,-9-4-1768,13 28-417,0-1 0,0 1 0,1-1 0,0 1 0,1-1 0,0 0 0,0 0 0,-1-8 0,5 14-287,1 1 1,0 0 0,-1 0 0,1 1 0,0-1 0,0 0 0,0 1 0,-1 0 0,1-1 0,0 1 0,0 0 0,5 1-1,-3-1-300,84-3-7360,-35 1 491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19.604"/>
    </inkml:context>
    <inkml:brush xml:id="br0">
      <inkml:brushProperty name="width" value="0.025" units="cm"/>
      <inkml:brushProperty name="height" value="0.025" units="cm"/>
    </inkml:brush>
  </inkml:definitions>
  <inkml:trace contextRef="#ctx0" brushRef="#br0">148 1 8776,'0'0'9417,"-39"72"-8296,26-25-32,6 9-128,-4 1-416,5 2-321,1-3-160,-1-5-32,6-8 32,0-3-96,0-8-577,0-3-448,-5-10-160,-1-8-512,-5-10-1699,-7-1-864,-2-17-1313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19.946"/>
    </inkml:context>
    <inkml:brush xml:id="br0">
      <inkml:brushProperty name="width" value="0.025" units="cm"/>
      <inkml:brushProperty name="height" value="0.025" units="cm"/>
    </inkml:brush>
  </inkml:definitions>
  <inkml:trace contextRef="#ctx0" brushRef="#br0">5 243 9993,'-1'-12'2931,"0"7"-2671,0-2 69,0 1-1,1 0 1,-1-1-1,2 1 1,-1-1-1,0 1 1,1 0 0,0-1-1,1 1 1,0 0-1,-1 0 1,2 0-1,-1 0 1,1 0 0,0 1-1,5-8 1,1 3-45,2-1 1,0 1 0,0 1-1,0 0 1,1 1 0,1 0-1,-1 1 1,1 0 0,0 1-1,1 1 1,0 0 0,0 0-1,0 2 1,21-4 0,-24 5-274,1 1 0,-1 0 0,1 1 1,-1 1-1,1-1 0,-1 2 1,0-1-1,1 2 0,-1-1 0,0 2 1,0-1-1,-1 2 0,1-1 1,-1 1-1,0 1 0,0 0 0,-1 0 1,16 14-1,-21-17-10,-1 0 0,0 0 0,0 0 0,-1 1 0,1-1 0,-1 1 0,0-1 0,1 1 0,-2 0 0,1 0 0,0 0 0,-1 0 0,0 0 0,1 0 0,-2 0 0,1 1 0,0-1 0,-1 7 0,-1-6 76,0 0 0,0 1 0,0-1 0,-1 0 0,0 0 0,0 0 0,0 0 0,-1 0 0,1 0 0,-1-1 0,0 1 0,-7 6 0,-3 3 199,-1-2 1,0 1-1,-1-2 0,0 0 0,-1-1 0,0 0 1,-22 9-1,36-18-277,-8 4-23,0 0 0,-1-1 0,1-1 0,-1 1 0,1-1 0,-1-1 0,-14 1 1,25-3-78,0-1 1,0 1-1,-1-1 1,1 1 0,0-1-1,0 1 1,0-1 0,0 1-1,0-1 1,0 1 0,0-1-1,0 0 1,0 1-1,0-1 1,0 1 0,0-1-1,0 1 1,0-1 0,1 1-1,-1-1 1,0 1 0,0-1-1,1 1 1,-1-1-1,4-4-644,0 0-1,1 0 0,-1 0 1,1 1-1,0 0 0,0 0 1,1 0-1,-1 1 0,1-1 1,-1 1-1,1 1 0,7-4 1,79-23-8208,-49 20 5098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0.529"/>
    </inkml:context>
    <inkml:brush xml:id="br0">
      <inkml:brushProperty name="width" value="0.025" units="cm"/>
      <inkml:brushProperty name="height" value="0.025" units="cm"/>
    </inkml:brush>
  </inkml:definitions>
  <inkml:trace contextRef="#ctx0" brushRef="#br0">22 44 224,'2'0'465,"0"0"1,0 0-1,0 0 0,0 0 1,0 0-1,0 0 0,-1 0 0,1 1 1,0-1-1,0 1 0,0-1 0,0 1 1,-1 0-1,1-1 0,0 1 0,-1 0 1,1 0-1,1 2 0,-2-1 51,0 1 0,0-1 0,0 0 0,-1 1 1,1-1-1,-1 1 0,1-1 0,-1 1 0,0-1 0,0 0 0,0 1 0,-1-1 0,1 1 0,-1 2 0,-2 7 476,0 0 0,0 0 0,-1-1 1,0 1-1,-10 15 0,9-18-606,1 0 1,0 1 0,0 0 0,1-1-1,0 1 1,0 1 0,1-1-1,-1 12 1,5-22-322,-1 0 0,0 0 0,0 0 0,0 0 0,1 0 0,-1-1-1,0 1 1,0 0 0,0-1 0,0 1 0,1-1 0,-1 0 0,0 1 0,0-1 0,0 0 0,0 0 0,-1 1-1,2-2 1,4-7 13,-1 0-1,0 0 1,-1 0-1,0 0 1,0-1-1,-1 1 1,0-1-1,1-11 1,6-59-893,-10 84 812,0-1-1,0 1 1,0-1 0,1 1 0,-1-1 0,1 1-1,0-1 1,0 1 0,0-1 0,0 0 0,1 1-1,-1-1 1,1 0 0,0 0 0,0 0 0,0 0-1,1-1 1,-1 1 0,0-1 0,1 1 0,0-1-1,-1 0 1,1 0 0,0 0 0,0 0 0,0 0-1,1-1 1,-1 1 0,0-1 0,1 0 0,-1 0-1,0 0 1,1-1 0,5 1 0,-2 0 46,1-1 0,-1 0 0,0 0 0,1-1 0,-1 0 0,0-1 0,1 1 0,-1-1 0,0 0 0,0-1 0,-1 0 0,1 0 0,0-1 0,-1 1 0,0-1 0,7-6 0,-8 6-27,1-1-1,-1 0 1,0 1 0,-1-2 0,1 1-1,-1 0 1,0-1 0,-1 0-1,1 0 1,-1 0 0,0-1-1,0 1 1,-1-1 0,0 1-1,2-13 1,-5 19-50,0 0 0,0 1 0,0-1 0,0 1 1,-1-1-1,1 0 0,0 1 0,0 0 0,0-1 0,1 1 0,-1 0 0,0-1 0,0 1 0,0 0 1,0 0-1,1 0 0,-1 0 0,0 0 0,0 1 0,-5 8 28,0-1 0,1 1 0,0 0 1,1 0-1,0 1 0,0-1 0,1 1 0,1 0 0,-2 15 0,4-25 13,0 0-1,0 0 1,0 0-1,0-1 1,0 1-1,0 0 0,1 0 1,-1 0-1,0-1 1,0 1-1,1 0 1,-1 0-1,1-1 1,-1 1-1,1 0 0,-1-1 1,1 1-1,-1 0 1,1-1-1,0 1 1,-1-1-1,1 1 0,0-1 1,-1 1-1,1-1 1,1 1-1,27 2 185,-20-4-130,-1 0 0,0 0 0,0-1 0,0 0 1,9-5-1,-5 1-13,0-1-1,0 0 1,-1-1 0,0 0 0,0-1 0,16-18 0,-22 22-44,0-1 1,-1 1-1,1-1 0,-1 0 1,-1 0-1,1-1 0,-1 1 1,0-1-1,0 0 0,-1 0 1,0 0-1,0 0 0,-1 0 1,2-10-1,-4 17-13,1-1 0,0 1 0,0 0 0,0 0 0,0 0 0,0 0 0,0 0 0,-1 0 0,1-1 0,0 1 0,0 0 0,0 0 1,0 0-1,0 0 0,-1 0 0,1 0 0,0 0 0,0 0 0,0 0 0,0 0 0,-1 0 0,1 0 0,0 0 0,0 0 0,0 0 0,-1 0 0,1 0 0,0 0 0,0 0 0,0 0 0,0 0 0,-1 0 0,1 0 0,0 0 0,0 0 0,0 1 0,0-1 0,0 0 0,-1 0 0,1 0 1,0 0-1,0 0 0,0 0 0,0 1 0,0-1 0,0 0 0,0 0 0,0 0 0,-1 0 0,1 1 0,0-1 0,0 0 0,-8 10 28,0 0 0,0 1 0,1-1 0,0 1 0,1 1 0,0 0 0,1-1 0,0 2 0,1-1 0,0 0 0,1 1 0,0 0 0,2 0 0,-1 0 0,1 15 0,1-27-13,1 1-1,-1 0 1,1-1-1,0 1 1,0-1-1,-1 1 1,1-1 0,0 1-1,0-1 1,0 1-1,1-1 1,-1 0-1,0 0 1,0 0-1,1 1 1,-1-1-1,1 0 1,-1-1-1,1 1 1,-1 0 0,1 0-1,-1-1 1,1 1-1,0-1 1,-1 1-1,1-1 1,0 0-1,0 1 1,-1-1-1,1 0 1,0 0-1,0-1 1,-1 1 0,3 0-1,1 0-181,0-1 0,-1 1 0,1-1 1,0 0-1,0 0 0,0 0 0,-1-1 0,1 0 0,-1 0 0,1 0 1,4-3-1,-4-1-746,0 1 0,0-1 0,-1 1 0,1-1 0,-2-1 0,1 1 0,-1 0 0,0-1 0,0 0 0,-1 0 0,1 0 0,-2 0 0,1 0 0,-1 0 0,0 0 0,0-14 0,0-28-4363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8:14.003"/>
    </inkml:context>
    <inkml:brush xml:id="br0">
      <inkml:brushProperty name="width" value="0.025" units="cm"/>
      <inkml:brushProperty name="height" value="0.025" units="cm"/>
      <inkml:brushProperty name="color" value="#E71224"/>
    </inkml:brush>
  </inkml:definitions>
  <inkml:trace contextRef="#ctx0" brushRef="#br0">2265 238 3011,'-164'-15'6261,"-77"-26"-5139,147 23-492,22 7-537,-1 4 1,0 2-1,0 4 0,0 3 1,0 3-1,0 4 1,-137 33-1,-188 84 1035,313-91-561,1 4 0,-119 74 0,175-95-524,1 2 0,1 0 0,0 2-1,1 0 1,-29 37 0,43-46-57,1 1 1,1 0-1,1 0 1,-1 1-1,2 0 1,0 1-1,1-1 0,1 1 1,0 0-1,2 0 1,-1 1-1,-1 27 1,5-22-6,0 0 1,2 0 0,0 1-1,2-1 1,0 0 0,1-1-1,2 1 1,0-1 0,1 0 0,1-1-1,1 0 1,1 0 0,22 30-1,7 4-79,3-2 0,2-2 0,2-1 0,2-3 0,2-3 0,2-1 0,2-3 0,105 57 0,-42-37 211,2-5-1,2-5 0,197 49 1,-181-64-43,2-6 0,1-7 0,1-6 0,0-6 0,0-6 0,168-18-1,-199 3-30,-2-6 0,0-4 0,-2-4-1,0-6 1,-3-4 0,0-4 0,-3-5-1,142-86 1,-203 106-10,-1-3 1,-2 0-1,0-3 1,-2-1-1,41-49 1,-58 59 41,0-2 0,-2 0 0,0-1 0,-2-1 0,-1 0-1,-1-1 1,-1-1 0,-2 1 0,11-51 0,-15 50 31,-1 0-1,-1 0 0,-1 0 1,-2 0-1,-1 0 1,-1 0-1,-1 1 1,-2-1-1,0 0 0,-2 1 1,-2 0-1,0 1 1,-1 0-1,-2 0 1,0 1-1,-2 1 0,-1 0 1,-1 1-1,0 0 1,-2 2-1,-1 0 1,-29-26-1,-1 7 161,-2 1 0,-2 3 1,-1 2-1,-2 2 0,-92-37 0,21 20 107,-205-50 1,129 53-451,-410-36 0,62 70-5203,383 22 1548,6 9-1453</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0.987"/>
    </inkml:context>
    <inkml:brush xml:id="br0">
      <inkml:brushProperty name="width" value="0.025" units="cm"/>
      <inkml:brushProperty name="height" value="0.025" units="cm"/>
    </inkml:brush>
  </inkml:definitions>
  <inkml:trace contextRef="#ctx0" brushRef="#br0">0 0 11339,'0'0'9401,"2"8"-9770,-1-4 196,0-1-1,0 0 1,1 0 0,-1 1-1,1-1 1,0 0 0,0-1-1,0 1 1,0 0-1,0 0 1,0-1 0,1 1-1,4 2 1,2 1-879,0 0 0,0-1 0,1 0 0,11 4 0,6-1-476,5 1 651,-17 0 3602,-12 0 4348,-10 3-4460,-16 9-2115,20-18 369,-22 16 484,18-14-1124,0 1 1,0 0 0,0 0 0,0 0-1,-5 8 1,12-13-254,0-1 1,0 0-1,0 1 1,0-1-1,0 0 1,0 1-1,0-1 1,0 0-1,0 1 1,0-1-1,0 1 1,0-1-1,0 0 1,0 1-1,0-1 1,1 0-1,-1 1 1,0-1-1,0 0 1,0 1-1,1-1 0,-1 0 1,0 0-1,0 1 1,1-1-1,-1 0 1,0 0-1,0 1 1,1-1-1,-1 0 1,0 0-1,1 0 1,-1 1-1,0-1 1,1 0-1,-1 0 1,0 0-1,1 0 1,-1 0-1,1 0 0,-1 0 1,0 0-1,1 0 1,25 5-801,-18-3 560,13 2-84,0 1 0,-1 1 0,0 0 0,0 2 0,-1 0 0,0 2 0,-1 0 0,21 15 0,-37-25 378,-1 1-1,0 0 1,1 0-1,-1 0 1,0 0-1,0 0 1,0 0 0,0 1-1,0-1 1,0 0-1,0 1 1,0-1 0,0 0-1,-1 1 1,1-1-1,0 1 1,-1-1 0,0 1-1,1-1 1,-1 1-1,0 0 1,1-1 0,-1 1-1,0-1 1,0 1-1,-1 0 1,1 1-1,-1-1 100,-1 1-1,1-1 0,-1 0 0,1 0 0,-1 0 0,0 0 1,0-1-1,0 1 0,0 0 0,0-1 0,0 0 1,0 1-1,0-1 0,-1 0 0,-2 1 0,-7 3 517,0-1-1,0 0 1,-1-1-1,0 0 1,-19 1-1,22-3-644,-5 0 420,1-1 1,-30-3-1,43 4-568,-1-1 1,0 0-1,1-1 0,-1 1 0,0 0 1,1 0-1,-1-1 0,1 1 1,-1-1-1,1 1 0,-1-1 0,1 0 1,-1 1-1,1-1 0,-1 0 0,1 0 1,0 0-1,-1 0 0,1 0 1,0-1-1,0 1 0,0 0 0,0 0 1,0-1-1,0 1 0,0-1 1,1 1-1,-1-1 0,0 1 0,1-1 1,-1 1-1,1-1 0,0 0 1,-1 1-1,1-1 0,0-1 0,1 1-381,1 1-1,-1 0 0,0 0 0,1 0 0,-1-1 0,1 1 1,-1 1-1,1-1 0,0 0 0,-1 0 0,1 0 0,0 1 0,-1-1 1,1 1-1,0 0 0,0-1 0,0 1 0,-1 0 0,4 0 0,2-1-1856,17-4-4509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1.343"/>
    </inkml:context>
    <inkml:brush xml:id="br0">
      <inkml:brushProperty name="width" value="0.025" units="cm"/>
      <inkml:brushProperty name="height" value="0.025" units="cm"/>
    </inkml:brush>
  </inkml:definitions>
  <inkml:trace contextRef="#ctx0" brushRef="#br0">336 1 12780,'0'0'11221,"-13"8"-10932,-30 29 180,0 1 1,-69 82 0,8-7-1479,95-107-2482,3-11-1970,0-10-956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1.684"/>
    </inkml:context>
    <inkml:brush xml:id="br0">
      <inkml:brushProperty name="width" value="0.025" units="cm"/>
      <inkml:brushProperty name="height" value="0.025" units="cm"/>
    </inkml:brush>
  </inkml:definitions>
  <inkml:trace contextRef="#ctx0" brushRef="#br0">1 1 13677,'0'0'12812,"75"63"-12235,-36-45-353,1 4-128,6-2-64,-6 1-769,-5-1-1825,-7-3-1762,-6-3-5061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2.215"/>
    </inkml:context>
    <inkml:brush xml:id="br0">
      <inkml:brushProperty name="width" value="0.025" units="cm"/>
      <inkml:brushProperty name="height" value="0.025" units="cm"/>
    </inkml:brush>
  </inkml:definitions>
  <inkml:trace contextRef="#ctx0" brushRef="#br0">328 58 9833,'0'0'4687,"1"-8"-1702,0-25-754,-1 32-2154,0 0 0,-1 0 1,1 1-1,0-1 0,0 0 0,-1 0 0,1 1 0,0-1 1,-1 0-1,1 1 0,-1-1 0,1 0 0,-1 1 1,1-1-1,-1 1 0,1-1 0,-1 1 0,1-1 1,-1 1-1,0-1 0,1 1 0,-1 0 0,0-1 0,1 1 1,-1 0-1,0 0 0,0-1 0,1 1 0,-1 0 1,0 0-1,0 0 0,0 0 0,1 0 0,-1 0 0,0 0 1,0 0-1,1 0 0,-2 1 0,-27 6 399,18-1-453,-1 1 1,2 1 0,-1-1-1,1 2 1,0-1-1,0 1 1,1 1-1,-11 15 1,-6 10 292,-25 45-1,45-71-203,-15 26 660,-28 63 0,45-88-707,0-1-1,1 0 1,0 1-1,1 0 0,0-1 1,1 1-1,0 0 0,0 0 1,1 0-1,0 0 1,1 0-1,3 17 0,-3-24-51,1 0-1,-1-1 0,1 1 1,0 0-1,0-1 0,0 1 1,0-1-1,0 0 0,0 0 1,1 0-1,-1 0 0,1 0 1,0 0-1,-1-1 0,1 1 1,0-1-1,0 0 0,0 0 1,0 0-1,0 0 0,0 0 1,0-1-1,0 1 0,1-1 0,-1 0 1,5 0-1,0 0 30,-1 0-1,1 0 1,0-1-1,-1 0 0,1 0 1,-1-1-1,0 0 1,1 0-1,13-7 1,-18 7 2,1 0 1,-1 0-1,0 0 1,1-1-1,-1 1 1,0-1-1,-1 0 1,1 0-1,0 0 1,-1-1-1,0 1 0,1 0 1,-1-1-1,-1 0 1,1 1-1,0-1 1,-1 0-1,0 0 1,1-4-1,-2 5-31,0 1-1,0 0 1,-1-1-1,1 1 1,-1-1-1,0 1 1,1 0-1,-1-1 1,0 1-1,0 0 1,-1 0-1,1 0 1,0 0 0,-1 0-1,1 0 1,-1 0-1,0 0 1,1 1-1,-1-1 1,0 1-1,0-1 1,0 1-1,0 0 1,0-1-1,-1 1 1,1 0-1,0 1 1,0-1-1,-1 0 1,1 1-1,0-1 1,-4 0-1,-7-1-20,0-1-1,0 2 0,-19-1 1,30 1-2,-1 1 1,0 0-1,1 0 1,-1 0-1,0 0 1,1 0 0,-1 1-1,0-1 1,1 1-1,-1 0 1,0-1-1,1 1 1,0 1-1,-1-1 1,1 0-1,-1 0 1,1 1 0,0-1-1,0 1 1,0 0-1,0 0 1,0 0-1,-2 3 1,4-5 4,0 1 0,-1-1 0,1 1 0,0-1 1,0 0-1,0 1 0,0-1 0,0 1 0,0-1 0,0 1 0,0-1 1,0 1-1,0-1 0,0 1 0,0-1 0,0 1 0,0-1 1,0 1-1,1-1 0,-1 1 0,0-1 0,0 1 0,1-1 0,-1 0 1,0 1-1,0-1 0,1 1 0,-1-1 0,0 0 0,1 1 0,-1-1 1,1 0-1,0 1 0,22 5-39,30-8 69,-51 2-28,28-6-42,0-2-1,-1 0 1,1-2-1,-2-1 1,0-2 0,0 0-1,27-19 1,-55 32 39,0 0 0,0 0 0,0 0 0,0 0 0,0 0 0,0 0 1,0 0-1,-1 0 0,1 0 0,0 1 0,0-1 0,0 0 0,0 0 0,0 0 0,0 0 0,0 0 0,0 0 0,0 0 0,0 1 0,0-1 1,0 0-1,0 0 0,0 0 0,0 0 0,0 0 0,0 0 0,0 1 0,0-1 0,0 0 0,0 0 0,0 0 0,0 0 0,0 0 1,0 0-1,0 0 0,0 1 0,0-1 0,0 0 0,0 0 0,0 0 0,0 0 0,0 0 0,0 0 0,1 0 0,-1 0 0,0 1 1,0-1-1,0 0 0,0 0 0,0 0 0,0 0 0,0 0 0,1 0 0,-1 0 0,0 0 0,0 0 0,0 0 0,0 0 0,0 0 1,0 0-1,0 0 0,1 0 0,-1 0 0,0 0 0,0 0 0,0 0 0,-8 20-65,-15 20 219,-7 4 25,20-32-4,0 0 1,1 2 0,1-1 0,1 1-1,-1 0 1,-6 22 0,14-36-243,0 1-1,1-1 1,-1 1 0,0-1-1,1 1 1,-1-1 0,0 0-1,1 1 1,-1-1 0,1 0-1,-1 1 1,1-1 0,-1 0-1,1 0 1,-1 1 0,1-1-1,-1 0 1,1 0 0,-1 0-1,1 0 1,0 1 0,-1-1-1,1 0 1,-1 0 0,1 0-1,-1 0 1,1 0 0,-1-1-1,1 1 1,0 0 0,-1 0-1,1 0 1,0-1 0,24-3-3920,-4-8-1959,1-6-4330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3.252"/>
    </inkml:context>
    <inkml:brush xml:id="br0">
      <inkml:brushProperty name="width" value="0.025" units="cm"/>
      <inkml:brushProperty name="height" value="0.025" units="cm"/>
    </inkml:brush>
  </inkml:definitions>
  <inkml:trace contextRef="#ctx0" brushRef="#br0">1 137 18738,'0'0'6128,"10"5"-6037,-6-4-85,1 1 8,-1 0 1,0 0-1,1 0 0,-1-1 0,1 1 0,0-1 0,0 0 0,-1-1 0,1 1 0,0-1 0,0 0 0,-1 0 1,1-1-1,0 1 0,0-1 0,-1 0 0,1-1 0,0 1 0,8-4 0,-7 1 7,0 1 0,1-1 0,-2 0-1,1 0 1,0 0 0,-1-1 0,0 0 0,0 0 0,0 0-1,-1-1 1,1 0 0,-1 0 0,-1 0 0,1 0 0,-1 0-1,0-1 1,-1 1 0,1-1 0,1-9 0,-4 16-29,0 0 0,0-1 0,0 1 0,0-1 0,0 1 0,1 0 0,-1-1 0,0 1 0,0-1 0,0 1 0,0-1 0,0 1 0,0 0 0,0-1 1,-1 1-1,1-1 0,0 1 0,0 0 0,0-1 0,0 1 0,0-1 0,-1 1 0,1 0 0,0-1 0,0 1 0,-1 0 0,1-1 0,0 1 0,-1 0 0,1-1 0,0 1 1,-1 0-1,1 0 0,0-1 0,-1 1 0,1 0 0,0 0 0,-1 0 0,1 0 0,-1-1 0,-21 9-238,-17 21 49,23-12 182,2 0 0,0 1 0,-17 28 1,25-35 127,1 0 0,-1 0 1,1 0-1,1 1 0,0-1 1,1 1-1,0 0 0,-1 13 1,4-23-100,0-1 0,0 1 0,0-1 0,0 1 0,0-1 0,0 1 0,1-1 0,-1 1 0,0-1 0,1 1 0,-1-1 0,1 1 0,-1-1 0,1 0 0,0 1 0,0-1 0,-1 0 0,1 0 0,0 1 0,0-1 0,0 0 0,0 0 0,1 0 0,-1 0 0,0 0 0,0-1 0,1 1 0,1 1 0,1-1 36,1 1 0,0-1 0,-1 0 0,1-1 1,-1 1-1,1-1 0,0 0 0,0 0 1,6-1-1,6-2 60,-1 0 0,0 0-1,0-2 1,24-10 0,-18 4-104,-2-1 0,1 0-1,-1-2 1,-1 0 0,-1-1 0,0-1-1,-1-1 1,-1 0 0,0-1 0,-1-1-1,-1-1 1,13-25 0,-25 43-24,-1 0 1,0 0 0,0-1-1,0 1 1,0-1-1,0 1 1,0-1-1,-1 1 1,1-1-1,-1 1 1,0-1-1,0 1 1,0-1 0,0 0-1,0 1 1,-1-5-1,1 7 9,-1 0 0,1-1 0,0 1 0,-1-1 0,1 1 0,0 0 0,0-1 0,-1 1 0,1 0 0,-1-1 0,1 1 0,0 0 0,-1 0 0,1-1 0,-1 1-1,1 0 1,-1 0 0,1 0 0,0 0 0,-1-1 0,1 1 0,-1 0 0,1 0 0,-1 0 0,1 0 0,-1 0 0,1 0 0,-1 0 0,0 1 0,-24 12-128,8 4 221,1 0-1,0 2 0,1-1 1,1 2-1,1 0 1,1 1-1,-16 35 1,26-52-45,0 0 0,0 1 0,1-1 0,-1 1 0,1-1 0,0 1 1,0 0-1,1-1 0,-1 1 0,1 0 0,1 6 0,-1-10-27,1 1-1,-1 0 0,1-1 1,0 1-1,-1-1 0,1 1 1,0-1-1,0 0 0,0 1 1,0-1-1,0 0 0,0 0 0,1 0 1,-1 0-1,0 0 0,1 0 1,-1 0-1,0 0 0,1 0 1,-1 0-1,1-1 0,-1 1 1,1-1-1,0 1 0,-1-1 1,1 0-1,-1 1 0,1-1 1,0 0-1,-1 0 0,1 0 1,3-1-1,6 0 48,-1 0-1,1-1 1,-1 0-1,1-1 1,-1 0-1,0-1 1,0 0-1,-1 0 1,1-1-1,-1-1 1,0 1-1,0-1 1,16-15-1,-17 14-59,-1 0 0,0 0 0,0-1-1,0 0 1,-1 0 0,0 0 0,-1-1-1,0 0 1,0 0 0,-1-1 0,0 1-1,-1-1 1,0 0 0,3-17 0,-8 25-318,-5 10 201,-6 11 48,11-15 56,-4 6 44,0 1 0,1 0-1,0 0 1,1 1-1,0 0 1,1 0-1,0-1 1,0 2 0,2-1-1,-1 0 1,2 18-1,0-28-19,1 0 0,-1 0 0,1 0 0,-1-1 0,1 1 0,0 0 0,0-1 0,0 1 0,0 0 0,0-1 0,0 1 0,1-1 0,-1 0 0,0 1 0,1-1 0,-1 0 0,1 0 0,-1 0 0,1 0 0,0 0 0,-1 0 0,1 0 0,0-1 0,0 1 0,-1-1 0,1 1 0,0-1 0,0 0 0,0 1 0,0-1 0,0 0 0,0 0 0,-1 0 0,1-1 0,0 1 0,0 0 0,0-1 0,0 1 0,3-2 0,2 0 30,0 0-1,0 0 1,0-1 0,0 0 0,0 0 0,0-1 0,-1 0-1,12-9 1,-9 3-24,0 0 0,0 0-1,-1-1 1,-1 0 0,0-1-1,0 0 1,-2 0 0,1 0-1,-1-1 1,-1 1 0,0-1-1,-1 0 1,0-1 0,-1 1 0,0-24-1,-14 55-437,12-16 421,-1-1-1,1 0 0,0 0 1,0 0-1,0 0 0,0 0 1,0 0-1,1 0 0,-1 1 1,0-1-1,0 0 0,1 0 1,-1 0-1,1 0 0,-1 0 1,1 0-1,-1 0 0,1 0 1,0 0-1,-1-1 0,1 1 1,0 0-1,0 0 0,-1 0 1,1-1-1,0 1 0,1 0 1,1 0 8,-1 0 1,0-1-1,1 1 1,-1-1 0,0 1-1,1-1 1,-1 0-1,1 0 1,-1 0 0,1 0-1,-1 0 1,3-1-1,2-1 14,0 1 0,0-1 0,0 0 0,-1-1 0,1 0 0,-1 0 0,1 0 0,8-7 0,-6 1-19,1-1 0,-1 0 0,-1-1 0,8-11 0,-35 49-485,11-18 524,1 1 1,0 0 0,0 0 0,1 1-1,1-1 1,0 1 0,0 0 0,1 1-1,0-1 1,1 1 0,0 0-1,-1 17 1,4-29-35,0 1-1,0 0 0,1 0 1,-1 0-1,0 0 1,0 0-1,1 0 0,-1 0 1,0 0-1,1 0 1,-1-1-1,1 1 0,-1 0 1,1 0-1,0 0 1,-1-1-1,1 1 0,0 0 1,-1-1-1,1 1 1,0-1-1,0 1 0,0-1 1,0 1-1,1 0 1,32 6-42,-24-7-586,-1 0 0,1-1 0,-1 0 0,19-5 0,-24 5-211,0-1 0,1 0 1,-1 0-1,-1 0 1,1-1-1,0 0 0,-1 1 1,7-7-1,8-12-5750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3.582"/>
    </inkml:context>
    <inkml:brush xml:id="br0">
      <inkml:brushProperty name="width" value="0.025" units="cm"/>
      <inkml:brushProperty name="height" value="0.025" units="cm"/>
    </inkml:brush>
  </inkml:definitions>
  <inkml:trace contextRef="#ctx0" brushRef="#br0">30 0 14061,'0'0'9065,"-30"57"-11788,41-42 321,2-1-1249,4-1 63,1 1-1312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3.910"/>
    </inkml:context>
    <inkml:brush xml:id="br0">
      <inkml:brushProperty name="width" value="0.025" units="cm"/>
      <inkml:brushProperty name="height" value="0.025" units="cm"/>
    </inkml:brush>
  </inkml:definitions>
  <inkml:trace contextRef="#ctx0" brushRef="#br0">151 271 4452,'0'0'14521,"-13"4"-13016,3-1-1213,0 0 0,1 1-1,-1 0 1,1 1 0,0 0 0,0 0-1,-12 11 1,16-13-130,1 1 0,0 0 0,0 0-1,0 0 1,1 1 0,0-1 0,-1 1-1,2 0 1,-1 0 0,0 0 0,1 0-1,0 1 1,0-1 0,1 0 0,-1 1 0,1-1-1,0 1 1,0 8 0,1-12-147,0 0 0,0-1 0,0 1 0,1-1 0,-1 1 0,0 0 0,1-1 0,-1 1 0,1-1 0,0 1 0,0-1 0,-1 1 1,1-1-1,0 1 0,0-1 0,0 0 0,0 1 0,0-1 0,1 0 0,-1 0 0,3 2 0,-1-1 23,0-1 0,1 1 0,-1-1-1,1 1 1,0-1 0,-1 0 0,1-1 0,0 1 0,6 0-1,-1-1 44,1 0-1,0-1 0,0 0 0,-1 0 0,1-1 0,-1 0 0,13-5 0,-7 0-88,0-1-1,-1 0 0,0-1 1,0-1-1,-1 0 0,0-1 1,-1 0-1,0-1 0,-1 0 0,-1-1 1,0 0-1,0-1 0,-1 0 1,-1 0-1,0-1 0,-1 0 1,-1 0-1,0-1 0,-1 0 0,-1 0 1,0 0-1,-2 0 0,0-1 1,0 0-1,-1 1 0,-3-24 1,2 37-22,0-1 1,-1 1 0,1 0 0,-1 0-1,0 0 1,0 0 0,0 0 0,-1 0-1,1 0 1,0 0 0,-1 0 0,0 1-1,0-1 1,0 1 0,0-1 0,0 1 0,0 0-1,-1 0 1,1 0 0,-1 0 0,0 0-1,1 0 1,-1 1 0,0-1 0,0 1-1,0 0 1,0 0 0,0 0 0,0 0-1,0 1 1,0-1 0,0 1 0,-1 0 0,1-1-1,0 2 1,0-1 0,0 0 0,-6 2-1,-2-1 15,0 2 0,0 0 0,1 0 0,-1 1 0,1 0-1,-1 1 1,1 0 0,1 0 0,-17 13 0,18-11 65,0 0 1,1 0 0,0 0-1,0 1 1,-8 13 0,14-20-57,0 1 0,0-1 1,0 1-1,0-1 1,0 1-1,0 0 0,0 0 1,0-1-1,1 1 0,-1 0 1,1 0-1,-1 0 1,1 0-1,0 0 0,0 0 1,0 0-1,0 0 0,0-1 1,0 1-1,1 0 1,-1 0-1,0 0 0,1 0 1,0 0-1,-1-1 0,1 1 1,0 0-1,0 0 1,0-1-1,0 1 0,0-1 1,0 1-1,1-1 0,-1 1 1,3 1-1,13 8-755,0-1 1,2-1-1,35 13 1,-30-13-108,-1 1 1,24 14 0,-40-20 813,-1 0-1,0 0 1,0 1-1,0 0 0,-1 0 1,1 1-1,-1-1 0,-1 1 1,1 0-1,-1 1 0,5 7 1,-7-8 116,-1-1-1,1 1 1,-1 0 0,0-1 0,0 1 0,-1 0-1,0 0 1,0-1 0,0 1 0,-1 0 0,1 0 0,-1-1-1,-1 1 1,1 0 0,-1-1 0,0 1 0,0-1-1,-5 8 1,7-13-696,-1 2 476,10-11-14259</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4.398"/>
    </inkml:context>
    <inkml:brush xml:id="br0">
      <inkml:brushProperty name="width" value="0.025" units="cm"/>
      <inkml:brushProperty name="height" value="0.025" units="cm"/>
    </inkml:brush>
  </inkml:definitions>
  <inkml:trace contextRef="#ctx0" brushRef="#br0">86 1 15214,'0'0'6492,"-2"14"-5686,-27 107 1225,13-65-1727,3 0-1,2 2 1,-4 83 0,23-146-2934,1-8 1491,-1-12-845,-1 0 0,-1-1 1,-2 0-1,4-43 0,-2 73 8879,11 13-4025,40 32-1419,-46-43-1327,1-1 0,0-1 1,0 0-1,0-1 0,0 0 0,1 0 0,18 0 0,-26-2-61,1-1 0,-1 0 0,0 0 0,0 0-1,0 0 1,1-1 0,-1 0 0,0 0-1,0 0 1,0-1 0,0 0 0,-1 0-1,1 0 1,0 0 0,-1-1 0,1 0 0,-1 0-1,0 0 1,0 0 0,6-7 0,-9 9-29,1-1 1,-1 1 0,0 0-1,0-1 1,0 1 0,-1-1-1,1 0 1,0 1-1,0-1 1,-1 1 0,1-1-1,-1 0 1,0 0 0,1 1-1,-1-1 1,0 0 0,0 0-1,0 1 1,0-1 0,0 0-1,-1 0 1,1 1 0,0-1-1,-1 0 1,1 1 0,-1-1-1,0 0 1,0 1 0,1-1-1,-1 1 1,0-1 0,0 1-1,0-1 1,-1 1 0,1 0-1,0 0 1,0-1 0,-1 1-1,1 0 1,-1 0 0,1 0-1,-1 0 1,1 1 0,-1-1-1,0 0 1,1 1 0,-3-1-1,-6-3-37,0 1-1,-1 0 1,1 1-1,-1 0 1,1 0-1,-17 1 0,21 2 89,-1-1 0,1 2 0,-1-1-1,1 1 1,0 0 0,0 0-1,0 0 1,0 1 0,0 0 0,0 1-1,1-1 1,-1 1 0,1 0 0,0 0-1,0 0 1,1 1 0,-1 0-1,1 0 1,-5 8 0,6-10-21,1 1 1,-1 0-1,1 0 1,0 0-1,0 0 1,1 0 0,-1 0-1,1 0 1,0 1-1,0-1 1,0 1-1,1-1 1,-1 0-1,1 1 1,0-1-1,1 1 1,-1-1-1,1 1 1,-1-1-1,2 0 1,-1 1-1,0-1 1,1 0-1,-1 0 1,1 0-1,1 0 1,-1 0-1,0 0 1,6 5 0,3 2-25,1 0 1,1-1-1,0 0 1,0-1 0,1 0-1,0-1 1,0-1 0,27 9-1,-6-4-1699,-1-1 0,65 9-1,-44-14-6294,-2-5-8616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26.040"/>
    </inkml:context>
    <inkml:brush xml:id="br0">
      <inkml:brushProperty name="width" value="0.025" units="cm"/>
      <inkml:brushProperty name="height" value="0.025" units="cm"/>
    </inkml:brush>
  </inkml:definitions>
  <inkml:trace contextRef="#ctx0" brushRef="#br0">67 180 14862,'-10'0'497,"-30"3"143,24 4-228,17 2-323,19 8-83,11-1-182,1 0 0,1-3 0,0 0 0,0-2 0,68 12 0,183 9-1805,840-38 1284,-687-10 1436,500-4-212,1424-49-520,-683-26 1438,625-24 3308,-1458 111-4979,-633 9-3301,-175-2-1704,-17-6-2697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08.832"/>
    </inkml:context>
    <inkml:brush xml:id="br0">
      <inkml:brushProperty name="width" value="0.025" units="cm"/>
      <inkml:brushProperty name="height" value="0.025" units="cm"/>
    </inkml:brush>
  </inkml:definitions>
  <inkml:trace contextRef="#ctx0" brushRef="#br0">1 337 4036,'66'-14'1243,"0"3"1,89-4 0,137 11-79,-104 4-685,1204-93 1213,-261 8-477,-704 66-882,935-36-1,321 50-22,-262 6 1300,533-36 839,-1877 33-2884,1 4 0,81 12 0,-71-9-5486,-38-5 298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47.438"/>
    </inkml:context>
    <inkml:brush xml:id="br0">
      <inkml:brushProperty name="width" value="0.025" units="cm"/>
      <inkml:brushProperty name="height" value="0.025" units="cm"/>
    </inkml:brush>
  </inkml:definitions>
  <inkml:trace contextRef="#ctx0" brushRef="#br0">2094 139 3716,'-222'21'6195,"-116"-23"-5078,124-2-470,58 11-665,-213 38-1,2 1 1102,322-43-717,1 3-1,0 1 0,-43 13 1,72-16-256,0 1 1,1 1-1,0 0 1,0 0 0,1 2-1,0-1 1,0 2-1,0 0 1,1 0-1,1 1 1,0 1 0,-15 17-1,24-25-118,-1 1 1,0 0-1,1 0 1,0 0-1,0 1 0,0-1 1,0 0-1,1 1 0,-1 0 1,1-1-1,0 1 0,1 0 1,-1-1-1,1 1 1,0 0-1,0-1 0,2 9 1,0-6-22,0 1 1,0-1-1,1 0 1,0 0-1,1 0 1,-1 0-1,1 0 1,1-1-1,-1 0 1,7 6-1,3 3-41,0-1-1,1-1 1,1 0-1,0-1 1,1-1 0,0-1-1,29 14 1,15-1-6,0-3 0,2-2 0,0-3 0,111 12 0,260-9-14,-302-25 70,0-5 0,145-34 0,-128 19 64,182-10-1,-296 36 31,22-1-159,82-12 1,-124 11 95,1 0 0,-1-1 0,0-1 0,0 0 0,-1-1 0,0-1 0,0 0 0,0-1 0,-1 0 0,15-12 0,-24 17 55,-1 0-1,0-1 0,0 1 1,0-1-1,0 0 0,0 0 1,0 0-1,-1 0 0,0-1 1,0 1-1,0 0 0,-1-1 1,1 0-1,-1 1 0,0-1 1,-1 0-1,1 1 0,-1-1 1,0 0-1,0 0 0,0 0 1,0 1-1,-1-1 0,0 0 1,0 0-1,-1 1 0,1-1 1,-1 1-1,0-1 0,0 1 1,-4-6-1,-7-12 65,-1 1 0,-1 1 0,0 0 1,-30-28-1,38 40-133,-23-21-30,-1 1-1,-1 1 1,-1 2 0,-1 1-1,-2 2 1,0 1-1,-1 2 1,-1 1 0,-1 3-1,0 0 1,-52-10 0,19 3-3512,40 11 139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09.862"/>
    </inkml:context>
    <inkml:brush xml:id="br0">
      <inkml:brushProperty name="width" value="0.025" units="cm"/>
      <inkml:brushProperty name="height" value="0.025" units="cm"/>
    </inkml:brush>
  </inkml:definitions>
  <inkml:trace contextRef="#ctx0" brushRef="#br0">351 49 5733,'-109'-18'1021,"-122"-13"1023,221 35-2129,17 4 10,19 8 85,8-4 42,-1-2 0,1-1 1,0-2-1,63 5 0,146-6 14,-177-7-40,619-18 1010,-100 0 282,1915 6-336,-1306 56 447,-91 0-360,-248-44 190,-490-4-3767,-294 0-1245,-3-10-3165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33.713"/>
    </inkml:context>
    <inkml:brush xml:id="br0">
      <inkml:brushProperty name="width" value="0.025" units="cm"/>
      <inkml:brushProperty name="height" value="0.025" units="cm"/>
    </inkml:brush>
  </inkml:definitions>
  <inkml:trace contextRef="#ctx0" brushRef="#br0">20186 1 8936,'0'0'1207,"8"2"-935,-4-2-237,0 1-1,1 0 1,-1 0 0,0 1-1,0-1 1,0 1-1,-1 0 1,1 0 0,0 0-1,-1 0 1,1 1 0,-1-1-1,0 1 1,0 0-1,0 0 1,0 0 0,0 1-1,-1-1 1,1 1-1,-1-1 1,0 1 0,0 0-1,0 0 1,-1 0 0,1 0-1,-1 0 1,0 0-1,0 0 1,-1 1 0,1 5-1,-1-4-15,-1 1 0,-1 0-1,1 0 1,-1 0-1,0-1 1,-1 1 0,0-1-1,0 0 1,0 0 0,0 0-1,-1 0 1,0 0 0,-1-1-1,1 0 1,-1 0 0,0 0-1,0 0 1,-7 4 0,-15 11 182,0-1 1,-46 22-1,52-30-23,-100 51 436,-185 66-1,-142 19-652,250-84 106,-1430 382 1374,-669-19-715,-914-15-458,-11-103-274,2395-254-50,-1004-64 0,1358-15 72,-1166-83-22,953 39-45,-796-75-85,1271 127 246,-423 21-1,575 2-76,-1 3 0,1 2 0,-100 33 1,122-30 15,0 1 0,2 2 0,0 1-1,1 2 1,0 1 0,-51 45 0,82-64-71,-39 35 186,-39 45 1,70-70-427,1 0 0,0 1 0,1 0 1,1 1-1,0 0 0,0 0 0,2 1 0,-9 26 1,11 12-6850,4-38 4233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4:34.136"/>
    </inkml:context>
    <inkml:brush xml:id="br0">
      <inkml:brushProperty name="width" value="0.025" units="cm"/>
      <inkml:brushProperty name="height" value="0.025" units="cm"/>
    </inkml:brush>
  </inkml:definitions>
  <inkml:trace contextRef="#ctx0" brushRef="#br0">483 0 9513,'-8'1'226,"0"0"1,0 1-1,0 0 1,1 0-1,-1 1 1,1 0-1,-1 0 1,1 1-1,0 0 1,0 0-1,1 0 1,-1 1-1,1 0 1,0 0-1,0 1 0,-5 7 1,-11 12 290,0 2 1,-23 40-1,-218 346 941,263-412-1462,-1 0 1,0-1-1,1 1 0,0-1 1,-1 1-1,1 0 0,-1-1 1,1 1-1,0 0 0,-1 0 1,1-1-1,0 1 0,0 0 1,-1 0-1,1-1 0,0 1 1,0 0-1,0 0 0,0 0 1,0-1-1,0 1 0,0 0 1,1 0-1,-1 0 0,0-1 1,0 1-1,0 0 0,1 0 1,0 0-1,0 0 16,0-1-1,0 1 1,0 0-1,0-1 1,1 0-1,-1 1 1,0-1-1,0 0 1,1 0 0,-1 0-1,0 1 1,0-1-1,1 0 1,-1-1-1,3 1 1,51-15 815,180-90 285,40-14-1872,77 16-6067,-232 65 1536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15.723"/>
    </inkml:context>
    <inkml:brush xml:id="br0">
      <inkml:brushProperty name="width" value="0.025" units="cm"/>
      <inkml:brushProperty name="height" value="0.025" units="cm"/>
    </inkml:brush>
  </inkml:definitions>
  <inkml:trace contextRef="#ctx0" brushRef="#br0">153 343 3748,'-11'1'779,"-3"1"-614,5-1 171,1 0 0,-1 0 0,0 0 0,-12-2-1,18 1-192,1-1 1,0 1-1,0 0 0,0-1 0,-1 0 0,1 1 0,0-1 0,0 0 1,0 0-1,0 0 0,0-1 0,0 1 0,0 0 0,1-1 0,-1 1 1,0-1-1,1 0 0,-1 1 0,1-1 0,-1 0 0,1 0 0,0 0 0,-2-4 1,-2-8 642,0 1 1,0-1 0,1 0 0,-3-24 0,9 37-758,-1 0 0,0 0 1,0 0-1,1 0 0,-1 0 0,1 0 0,-1 1 1,1-1-1,-1 1 0,1-1 0,-1 1 0,1-1 1,-1 1-1,1 0 0,-1 0 0,1 0 0,0 0 1,2 0-1,1-1 46,72-6 621,95 3 0,-43 3-209,1919-125 3405,-679 66-2875,-1330 59-1004,61 1 128,44-2-3037,-137 0-429,4-7-1838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23.244"/>
    </inkml:context>
    <inkml:brush xml:id="br0">
      <inkml:brushProperty name="width" value="0.025" units="cm"/>
      <inkml:brushProperty name="height" value="0.025" units="cm"/>
    </inkml:brush>
  </inkml:definitions>
  <inkml:trace contextRef="#ctx0" brushRef="#br0">0 232 9545,'0'0'1345,"13"1"-1510,8-1 181,0-1 0,0-1 0,-1-1 0,1-1 0,37-12 0,20-7-4,0 4-1,2 2 1,0 5 0,157-5 0,107 12-78,928-20 2048,524 10-275,-1266 16-1610,1301-16 37,-204 9 985,-365 6-252,-691-27-648,-491 12-5221,-47 4 592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28.672"/>
    </inkml:context>
    <inkml:brush xml:id="br0">
      <inkml:brushProperty name="width" value="0.025" units="cm"/>
      <inkml:brushProperty name="height" value="0.025" units="cm"/>
    </inkml:brush>
  </inkml:definitions>
  <inkml:trace contextRef="#ctx0" brushRef="#br0">15 70 9833,'0'0'4095,"-5"-8"-3695,4 5-384,0 2-14,0-1 1,0 1-1,0-1 0,0 0 0,0 0 1,1 1-1,-1-1 0,1 0 0,-1 0 1,1 0-1,0 0 0,-1 1 0,1-1 1,0-4-1,2 5-5,-1-1 1,0 1-1,1-1 1,-1 1-1,1 0 1,-1 0-1,1 0 1,0 0-1,0 0 1,-1 0-1,1 0 1,0 1-1,0-1 1,0 1-1,0-1 1,0 1-1,0 0 1,-1 0-1,1-1 1,0 1-1,2 1 1,124-10 20,131 7 0,-122 4-43,674-5-190,620 3 2901,-744 13-1612,341 2-856,-1012-16-562,8 0-454,-15 2-3003,-17-7 416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29.939"/>
    </inkml:context>
    <inkml:brush xml:id="br0">
      <inkml:brushProperty name="width" value="0.025" units="cm"/>
      <inkml:brushProperty name="height" value="0.025" units="cm"/>
    </inkml:brush>
  </inkml:definitions>
  <inkml:trace contextRef="#ctx0" brushRef="#br0">1 207 8360,'23'6'362,"1"-1"-1,1-2 1,-1 0 0,0-1 0,1-2-1,25-2 1,13 1-246,998-58 1046,-459 12-1059,509-2 287,-574 28-353,1188-21 892,2 37 234,-1345 5-1104,1266 38-16,1 45 16,-1141-56-54,1994 18 2018,-1774-60-1506,163-1-1685,-659 16-3930,-125-3-144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4.174"/>
    </inkml:context>
    <inkml:brush xml:id="br0">
      <inkml:brushProperty name="width" value="0.025" units="cm"/>
      <inkml:brushProperty name="height" value="0.025" units="cm"/>
    </inkml:brush>
  </inkml:definitions>
  <inkml:trace contextRef="#ctx0" brushRef="#br0">67 1 9865,'0'0'7410,"-2"8"-6118,-29 145 2139,19-37-3121,2 145 1,10-170-1536,0-30-7741,-2-57 5821,-7-3-853</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4.533"/>
    </inkml:context>
    <inkml:brush xml:id="br0">
      <inkml:brushProperty name="width" value="0.025" units="cm"/>
      <inkml:brushProperty name="height" value="0.025" units="cm"/>
    </inkml:brush>
  </inkml:definitions>
  <inkml:trace contextRef="#ctx0" brushRef="#br0">0 80 6790,'0'0'11483,"9"8"-10330,-5-4-1053,0 0-1,0-1 0,0 1 1,0-1-1,1 0 0,-1 0 1,1-1-1,0 1 1,0-1-1,0 0 0,0 0 1,0-1-1,0 0 0,1 0 1,-1 0-1,0 0 0,7-1 1,39-1 46,0-3 0,0-2-1,0-2 1,-1-2 0,85-29 0,-133 38-209,36-17-1438,-36 17 1156,-1 0 1,0 0-1,1-1 1,-1 1-1,0 0 1,0 0-1,0-1 1,0 1-1,0-1 1,0 1 0,-1-1-1,1 1 1,0-1-1,0-2 1,0-13-5438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4.862"/>
    </inkml:context>
    <inkml:brush xml:id="br0">
      <inkml:brushProperty name="width" value="0.025" units="cm"/>
      <inkml:brushProperty name="height" value="0.025" units="cm"/>
    </inkml:brush>
  </inkml:definitions>
  <inkml:trace contextRef="#ctx0" brushRef="#br0">1 65 15086,'0'0'2947,"81"-6"-1345,-26 1-1,9-1-416,11-2-608,8-1-449,3 1 0,-9 2-448,-4 2-1410,-18-3-1505,-5 2-3363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49.372"/>
    </inkml:context>
    <inkml:brush xml:id="br0">
      <inkml:brushProperty name="width" value="0.025" units="cm"/>
      <inkml:brushProperty name="height" value="0.025" units="cm"/>
    </inkml:brush>
  </inkml:definitions>
  <inkml:trace contextRef="#ctx0" brushRef="#br0">3729 328 4036,'5'-12'3319,"5"-20"-3699,-9 31 340,-1 0 0,1 0 0,-1 0 0,0 0 0,0 0 0,1 0 0,-1 0 0,0 0 0,0 0 0,0-1 0,0 1 0,0 0 0,0 0 0,-1 0 0,1 0 0,0 0 0,0 0 0,-1 0 0,1 0 0,-1 0 0,1 0 0,-1 0 0,1 0 0,-1 0 0,0 0 0,1 0 0,-1 0 0,0 1 0,0-1 0,1 0 0,-1 0 0,0 1 0,0-1 0,0 1 0,0-1 0,0 1 0,0-1 0,0 1 0,0-1 0,0 1 0,0 0 1,0 0-1,-1 0 0,1-1 0,-2 1 0,-27 2 730,0 2 1,1 0 0,-51 16 0,-41 6 832,23-17-690,0-3 0,-115-9 0,59-15-272,-13 0-17,-435-35 753,201 11-583,-4 32-559,303 8-31,33 0-94,0 4 0,0 2 0,0 3-1,-74 18 1,26 4 0,1 5-1,2 5 0,-171 85 1,273-118-47,0 1 0,0 1 0,1 0 1,0 0-1,0 1 0,1 1 0,0 0 0,1 0 1,-10 14-1,16-20 10,1 0 0,-1 1-1,1-1 1,0 1 0,0 0 0,0 0 0,1-1 0,0 1-1,0 1 1,0-1 0,0 0 0,1 0 0,0 0 0,0 0-1,0 0 1,1 0 0,0 0 0,0 0 0,0 0 0,0 0 0,1 0-1,0 0 1,0 0 0,0-1 0,0 1 0,1-1 0,6 8-1,5 5-15,2 0 0,0-1 0,1 0 0,1-1 0,0-2 0,1 1 0,0-2 0,1-1 0,0 0 0,1-2 0,0 0 0,23 6 0,18 3-28,1-3 1,1-2-1,64 4 1,431 15-632,4-31 634,-294-2 4,484-29 45,-597 14-2,-1-8 1,270-77 0,-375 86 109,68-33 0,-105 42-34,0-1 1,0 0 0,-1-1 0,0 0-1,-1-1 1,1 0 0,-2-1 0,1 0 0,-2-1-1,11-13 1,-16 17 16,0-1 0,-1 0-1,0 1 1,0-1 0,0 0-1,-1 0 1,-1-1 0,1 1-1,-1 0 1,-1-1 0,1 1-1,-1 0 1,-1-1 0,0 1-1,0 0 1,0-1 0,-1 1-1,-1 0 1,1 0 0,-6-12-1,0 4-23,0 0-1,0 0 0,-2 1 0,0 0 1,-1 0-1,0 1 0,-1 1 0,-23-20 1,11 14-60,-1 1 1,0 2-1,-1 0 1,-44-18-1,-122-38-2456,39 17-2951,66 18 872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5.221"/>
    </inkml:context>
    <inkml:brush xml:id="br0">
      <inkml:brushProperty name="width" value="0.025" units="cm"/>
      <inkml:brushProperty name="height" value="0.025" units="cm"/>
    </inkml:brush>
  </inkml:definitions>
  <inkml:trace contextRef="#ctx0" brushRef="#br0">27 1 14798,'-4'13'2450,"1"-3"-2004,-1 4 25,0-1 0,0 0 0,1 1 0,1 0 0,1 0 0,0 25 0,1-38-448,0 1 1,0-1-1,1 1 1,-1-1-1,1 1 1,-1-1 0,1 0-1,0 1 1,-1-1-1,1 0 1,0 1-1,0-1 1,0 0 0,0 0-1,0 0 1,0 0-1,1 0 1,-1 0-1,0 0 1,0 0-1,3 1 1,0-1 20,0 1 0,0-1 0,0 1 0,0-1-1,0 0 1,1-1 0,6 1 0,4-1 59,0-1 0,0 0 0,25-6 0,-1-4-526,-2-3 0,0-1 0,0-2 0,-2-1 0,48-34 0,-24 17 505,-58 34-52,-1 1-1,1-1 1,-1 1 0,1-1-1,-1 1 1,1 0 0,0-1-1,-1 1 1,1 0 0,0-1-1,-1 1 1,1 0 0,0 0-1,-1-1 1,1 1 0,0 0-1,-1 0 1,1 0 0,0 0-1,0 0 1,-1 0 0,1 0-1,0 0 1,-1 1 0,1-1-1,0 0 1,-1 0 0,1 0-1,0 1 1,-1-1 0,1 0-1,0 1 1,0 1 42,-1-1 1,1 1-1,-1-1 0,1 1 0,-1-1 1,0 1-1,0-1 0,0 1 0,0-1 1,0 1-1,0-1 0,0 1 0,-1-1 1,0 3-1,-21 59 1834,20-58-1706,-7 17 533,5-17-611,1 1 0,1-1 0,-1 1 0,1 0 0,0-1 0,0 1 0,0 0 0,1 0 0,0 0 0,0 1 0,1-1 0,-1 0 0,1 0 0,2 12 0,-1-16-145,0-1 1,0 0-1,0 0 0,0 0 1,0 1-1,0-1 0,1 0 1,-1 0-1,0 0 0,1-1 1,-1 1-1,0 0 1,1-1-1,-1 1 0,1 0 1,-1-1-1,1 0 0,0 1 1,-1-1-1,1 0 0,2 0 1,40 1-2324,-34-2 972,11-1-3163,-6-7-3231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5.972"/>
    </inkml:context>
    <inkml:brush xml:id="br0">
      <inkml:brushProperty name="width" value="0.025" units="cm"/>
      <inkml:brushProperty name="height" value="0.025" units="cm"/>
    </inkml:brush>
  </inkml:definitions>
  <inkml:trace contextRef="#ctx0" brushRef="#br0">280 24 11147,'0'0'6838,"-9"3"-5877,5-2-912,0 1 1,0-1-1,0 1 0,0 0 1,0 0-1,1 0 0,-1 1 1,1-1-1,0 1 0,0 0 1,0 0-1,0 0 0,0 0 1,0 0-1,-2 6 0,-2 2 200,1 1 0,1 0 0,0 0 0,-5 24 0,-1 12 517,2 1 0,-5 88 0,11 101 701,4-226-1426,10 106 98,-5-80-27,0 46 0,-34-137-646,2-4-233,2 8 163,2-1 1,3-1-1,1 0 1,-13-69-1,31 120 634,0-1 0,0 0 0,0 1 0,1-1 0,-1 0 0,0 1 0,0-1 0,0 1 0,0-1 0,1 0 0,-1 1 0,0-1 0,1 1 0,-1-1 0,0 1 0,1-1 0,-1 1 0,1-1 0,-1 1 0,1 0 0,-1-1 0,1 1 0,-1-1 0,1 1 0,-1 0 0,1 0 0,-1-1 0,1 1-1,-1 0 1,1 0 0,0 0 0,-1-1 0,1 1 0,0 0 0,-1 0 0,1 0 0,-1 0 0,1 0 0,0 0 0,-1 0 0,1 1 0,0-1 0,-1 0 0,1 0 0,-1 0 0,1 1 0,0-1 0,0 1 0,46 12 402,-25-6-187,-7-4-228,-1-1-1,1 0 0,0-1 1,0-1-1,0 0 0,-1-1 1,1-1-1,0 0 0,-1-1 1,1-1-1,-1 0 0,0-1 1,0 0-1,23-13 0,-23 9-394,0 0-1,0 0 0,-1-2 0,-1 0 0,16-17 0,-15 14-741,-1-1 0,-1-1 0,0 0 0,14-29 0,-6-1-524,-11 23-1907,0 0-1,6-43 1,-9 31 3134,-4 0 3405,-1 35-2855,0 0-1,0 0 1,0-1 0,0 1-1,0 0 1,0 0-1,1-1 1,-1 1 0,0 0-1,0 0 1,0 0-1,0-1 1,0 1-1,0 0 1,-1 0 0,1 0-1,0-1 1,0 1-1,0 0 1,0 0 0,0-1-1,0 1 1,0 0-1,0 0 1,0 0-1,-1 0 1,1-1 0,0 1-1,0 0 1,0 0-1,0 0 1,-1 0 0,1 0-1,0-1 1,0 1-1,0 0 1,0 0-1,-1 0 1,1 0 0,0 0-1,0 0 1,-1 0-1,1 0 1,0 0-1,0 0 1,-1 0 0,-9 8 1894,-8 17-858,8 0-480,1 0 0,1 0 1,1 1-1,2 0 0,0 0 1,2 0-1,0 52 0,5-22-920,2-1 0,22 98-1,-26-149-86,1 0-1,0 0 1,1 0-1,-1 0 1,1 0-1,-1 0 1,1 0-1,0-1 1,1 1-1,-1 0 0,0-1 1,1 0-1,6 6 1,-7-8-5,1 1 0,-1-1-1,1 0 1,-1 1 0,1-1 0,0 0 0,0-1 0,-1 1 0,1 0 0,0-1 0,0 0-1,0 0 1,0 1 0,0-2 0,0 1 0,0 0 0,-1-1 0,1 1 0,0-1-1,0 0 1,3-1 0,20-11-4327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6.834"/>
    </inkml:context>
    <inkml:brush xml:id="br0">
      <inkml:brushProperty name="width" value="0.025" units="cm"/>
      <inkml:brushProperty name="height" value="0.025" units="cm"/>
    </inkml:brush>
  </inkml:definitions>
  <inkml:trace contextRef="#ctx0" brushRef="#br0">83 359 9321,'0'0'10581,"-10"6"-9962,5-3-552,1 0 0,-1 0 0,0 1 0,1-1 0,-1 1 0,1 0 1,0 0-1,1 1 0,-1-1 0,1 1 0,0 0 0,0 0 0,0 0 0,1 0 0,-1 1 1,1-1-1,1 1 0,-1-1 0,1 1 0,-1 7 0,0-5 30,1-1 0,0 1 0,1 0-1,0 0 1,0 0 0,0 0 0,1-1 0,0 1-1,1 0 1,2 8 0,-3-14-84,0 0 0,0 0 0,0 0-1,0 0 1,0 0 0,1-1 0,-1 1 0,1-1 0,-1 1-1,1-1 1,0 1 0,-1-1 0,1 0 0,0 0-1,0 0 1,2 1 0,0-1 4,0 0 0,0 0-1,-1 0 1,1 0 0,0-1 0,0 0-1,0 0 1,0 0 0,0 0 0,0-1-1,6-1 1,-3 0 7,0-1 0,0 1-1,0-1 1,-1-1 0,1 1-1,-1-1 1,0-1 0,0 1 0,0-1-1,-1 0 1,1 0 0,-1 0 0,0-1-1,-1 0 1,0 0 0,1 0-1,-2-1 1,1 1 0,3-11 0,0 2-32,-1-1 0,-1 0 0,0 0 0,-1-1 0,-1 1 0,-1-1 0,1-25 0,-3 41 3,1 1-1,-1-1 0,0 1 0,0 0 1,0-1-1,0 1 0,0-1 1,0 1-1,0-1 0,0 1 0,0-1 1,0 1-1,0 0 0,0-1 1,0 1-1,0-1 0,0 1 1,0-1-1,-1 1 0,1 0 0,0-1 1,0 1-1,-1-1 0,1 1 1,0 0-1,0-1 0,-1 1 1,1 0-1,0-1 0,-1 1 0,1 0 1,0 0-1,-1-1 0,1 1 1,-1 0-1,1 0 0,0 0 0,-1-1 1,1 1-1,-1 0 0,1 0 1,-1 0-1,1 0 0,0 0 1,-1 0-1,1 0 0,-1 0 0,1 0 1,-1 0-1,1 0 0,-1 0 1,1 0-1,0 0 0,-1 1 1,1-1-1,-1 0 0,1 0 0,0 0 1,-1 1-1,1-1 0,0 0 1,-1 1-1,-21 21-105,17-14 122,1 1-1,0 0 0,0 0 0,1 0 0,0 1 0,1-1 0,0 1 0,-1 13 1,2-20-15,1-1 1,0 1-1,0 0 1,0-1 0,0 1-1,0 0 1,1 0 0,-1-1-1,1 1 1,0-1 0,0 1-1,0-1 1,0 1-1,0-1 1,0 1 0,1-1-1,-1 0 1,1 0 0,0 1-1,-1-1 1,1 0 0,0-1-1,0 1 1,0 0-1,1-1 1,-1 1 0,0-1-1,1 1 1,-1-1 0,0 0-1,1 0 1,0 0-1,-1-1 1,3 2 0,3-1-53,-1 0 0,0-1 0,0 1 1,0-1-1,0-1 0,0 1 0,0-1 0,0 0 1,0-1-1,0 0 0,0 0 0,0 0 1,9-6-1,-5 2-11,0 0 1,-1-1-1,0-1 1,-1 0-1,0 0 1,0-1 0,10-12-1,0-4 42,-2-2 0,0 1 0,-2-2 0,0 0 0,13-40 0,-27 64 34,11-24-71,-2 0 1,-1-1-1,-2 0 1,8-53-1,-15 82 81,0-1 0,0 0 0,0 0 0,1 0 0,-1 0 0,0 1 0,-1-1 0,1 0-1,0 0 1,0 0 0,0 0 0,0 1 0,0-1 0,-1 0 0,1 0 0,0 1 0,-1-1 0,1 0 0,-1 0 0,1 1 0,-2-2 0,-10 8 499,-11 27-140,12-10-292,0 0 1,2 1-1,1 0 0,1 0 0,1 1 0,1 0 1,1 0-1,1 1 0,2-1 0,0 1 0,2-1 0,1 0 1,5 28-1,9-2-51,-16-48-32,1-1 1,0 1 0,0-1 0,1 0-1,-1 0 1,0 1 0,1-1-1,-1 0 1,1 0 0,0 0-1,-1-1 1,1 1 0,0 0-1,0-1 1,0 1 0,1-1 0,3 2-1,-5-3 17,0-1 0,0 1 0,0-1-1,0 1 1,0-1 0,0 0 0,0 1 0,0-1 0,0 0-1,0 0 1,-1 0 0,1 0 0,0 0 0,-1 0-1,1 0 1,0 0 0,-1 0 0,1 0 0,-1 0 0,0 0-1,1 0 1,-1-1 0,0 1 0,0 0 0,1-2-1,0-3 27,10-24-154,-2-1 0,-1 0 1,-2-1-1,-1 0 0,2-41 1,-22 113-673,13-24 799,0 0 0,1 0-1,0 1 1,2-1 0,0 0-1,0 0 1,2 0-1,4 17 1,-5-27-12,0 0 0,0 0 0,1 0 0,0 0-1,0 0 1,1 0 0,0-1 0,0 0 0,0 1 0,0-2 0,1 1 0,0 0-1,0-1 1,0 0 0,0 0 0,1 0 0,-1-1 0,1 0 0,0 0-1,0-1 1,0 1 0,11 2 0,-9-4 9,-1 1 0,1-2 0,-1 1 0,1-1-1,-1 0 1,1 0 0,-1-1 0,1 0 0,-1 0 0,0-1 0,0 0-1,1 0 1,-1 0 0,0-1 0,-1-1 0,1 1 0,0-1 0,-1 0 0,0 0-1,0-1 1,0 0 0,-1 0 0,0 0 0,7-9 0,0 0 14,-2-1 0,1 0 1,-2-1-1,0 0 0,-1 0 0,-1-1 1,0 0-1,-1 0 0,3-19 0,-9 36-22,0-1 0,0 1-1,1 0 1,-1 0 0,0 0-1,0-1 1,0 1 0,0 0-1,0 0 1,0-1-1,0 1 1,0 0 0,0 0-1,0-1 1,0 1 0,0 0-1,0 0 1,0-1 0,0 1-1,0 0 1,0 0 0,0 0-1,0-1 1,0 1-1,-1 0 1,1 0 0,0-1-1,0 1 1,0 0 0,0 0-1,0 0 1,-1 0 0,1-1-1,0 1 1,0 0-1,0 0 1,-1 0 0,1 0-1,0 0 1,0 0 0,0-1-1,-1 1 1,1 0 0,0 0-1,0 0 1,-1 0 0,1 0-1,0 0 1,0 0-1,-1 0 1,1 0 0,0 0-1,0 0 1,0 0 0,-1 0-1,1 0 1,0 0 0,0 0-1,-1 1 1,1-1 0,0 0-1,0 0 1,0 0-1,-1 0 1,1 0 0,0 0-1,0 1 1,0-1 0,-1 0-1,-15 11 243,10-4-233,0 0-1,0 0 1,0 0-1,1 1 1,0 0-1,0 0 1,1 1-1,0-1 1,0 1-1,1 0 1,1 0-1,-1 0 1,1 0-1,1 0 1,0 1-1,0-1 1,1 0 0,0 1-1,0-1 1,3 11-1,-2-17-141,0 0 0,1 0 0,-1 0 1,1 0-1,0 0 0,0-1 0,0 1 0,0-1 0,0 1 0,1-1 0,-1 0 0,1 0 0,0 0 1,-1 0-1,1 0 0,0-1 0,0 1 0,0-1 0,0 0 0,0 1 0,7 0 0,-7-1-388,0-1 0,0 1 0,0-1-1,0 0 1,0 0 0,0 0 0,0 0-1,0-1 1,0 1 0,0-1 0,0 0-1,0 1 1,0-1 0,-1-1 0,6-2-1,13-16-8657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7.195"/>
    </inkml:context>
    <inkml:brush xml:id="br0">
      <inkml:brushProperty name="width" value="0.025" units="cm"/>
      <inkml:brushProperty name="height" value="0.025" units="cm"/>
    </inkml:brush>
  </inkml:definitions>
  <inkml:trace contextRef="#ctx0" brushRef="#br0">1 1 9641,'0'0'10954,"11"50"-14541,11-30 224,3-1-449,5 2-1761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7.587"/>
    </inkml:context>
    <inkml:brush xml:id="br0">
      <inkml:brushProperty name="width" value="0.025" units="cm"/>
      <inkml:brushProperty name="height" value="0.025" units="cm"/>
    </inkml:brush>
  </inkml:definitions>
  <inkml:trace contextRef="#ctx0" brushRef="#br0">95 0 5157,'0'0'5931,"-7"13"-2515,-6 7-2379,2-3-47,0 1 1,1 0-1,0 0 1,2 1-1,0 0 1,-8 34 0,16-51-984,-1-1 1,1 1 0,0-1 0,0 0 0,0 1 0,0-1 0,1 1 0,-1-1 0,0 0 0,1 1-1,-1-1 1,1 0 0,-1 1 0,1-1 0,-1 0 0,1 0 0,0 1 0,0-1 0,0 0 0,0 0-1,0 0 1,0 0 0,0 0 0,0 0 0,2 1 0,0 0 10,1-1 0,-1 1 0,1-1 0,0 0 0,0 0 0,0 0 0,-1 0 0,1-1 0,5 1 0,9-1-228,-1-1 0,0 0 1,24-6-1,45-20-2522,-6 0-278,-28 20 5036,-51 19 3428,-8 12-3252,7-24-2167,-1 1-1,1 0 1,-1-1 0,1 1 0,0-1 0,0 1 0,-1 0 0,1-1 0,0 1 0,0 0 0,0-1 0,0 1 0,-1 0 0,1-1 0,0 1 0,0 0 0,1-1 0,-1 1 0,0 0-1,0-1 1,0 1 0,0 0 0,0-1 0,1 1 0,-1-1 0,0 1 0,1 0 0,-1-1 0,0 1 0,1-1 0,-1 1 0,1-1 0,-1 1 0,1-1 0,-1 1 0,1-1 0,-1 1 0,1-1-1,0 1 1,2 0-11,0-1 0,0 1-1,0-1 1,0 1 0,1-1-1,-1 0 1,0 0-1,0 0 1,5-1 0,67-18-692,-4-10-332,-49 19 664,0 1 0,1 0 0,42-8 0,-64 17 400,-1 0 0,1 0 0,-1 0-1,1 0 1,-1 0 0,1 0 0,-1 0 0,1 0-1,-1 0 1,1 1 0,-1-1 0,1 0 0,-1 0-1,1 1 1,-1-1 0,1 0 0,-1 1 0,1-1-1,-1 0 1,0 1 0,1-1 0,-1 1 0,0-1-1,1 1 1,-1-1 0,0 1 0,1-1 0,-1 1-1,0-1 1,0 1 0,0-1 0,0 1 0,1-1-1,-1 1 1,0-1 0,0 1 0,0-1 0,0 1-1,0-1 1,0 1 0,0 0 0,-1-1 0,1 1-1,0-1 1,0 1 0,0-1 0,0 1 0,-1-1-1,1 1 1,-1 0 0,-12 41 824,7-24-1021,5 6-3467,1-16-3220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7.915"/>
    </inkml:context>
    <inkml:brush xml:id="br0">
      <inkml:brushProperty name="width" value="0.025" units="cm"/>
      <inkml:brushProperty name="height" value="0.025" units="cm"/>
    </inkml:brush>
  </inkml:definitions>
  <inkml:trace contextRef="#ctx0" brushRef="#br0">0 1 14542,'0'0'9257,"55"2"-8072,-13 2-256,12 1-417,6-2-224,4-2-160,2-1-32,-7 0-63,-4 3-66,-15-1-735,-10 2-930,-16 4-512,-14-3-993,-3 0-2178,-19-1-1858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8.247"/>
    </inkml:context>
    <inkml:brush xml:id="br0">
      <inkml:brushProperty name="width" value="0.025" units="cm"/>
      <inkml:brushProperty name="height" value="0.025" units="cm"/>
    </inkml:brush>
  </inkml:definitions>
  <inkml:trace contextRef="#ctx0" brushRef="#br0">1 40 14958,'0'0'5413,"80"6"-3491,-28-6-609,10-4-63,8-4-322,-4 0-543,2 0-321,-4 1-160,-7 4-1346,-13 0-1568,-4-1-3429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39.944"/>
    </inkml:context>
    <inkml:brush xml:id="br0">
      <inkml:brushProperty name="width" value="0.025" units="cm"/>
      <inkml:brushProperty name="height" value="0.025" units="cm"/>
    </inkml:brush>
  </inkml:definitions>
  <inkml:trace contextRef="#ctx0" brushRef="#br0">1 26 14478,'0'0'4644,"1"8"-3854,8 69 705,29 107 0,-38-182-1439,0 0 1,0 0 0,1 0-1,-1 0 1,1 0 0,-1 0 0,1-1-1,0 1 1,0 0 0,0 0-1,0 0 1,0-1 0,0 1-1,1-1 1,-1 1 0,0-1-1,1 1 1,-1-1 0,1 0 0,0 0-1,-1 0 1,1 0 0,0 0-1,0 0 1,-1 0 0,1 0-1,0-1 1,0 1 0,0-1-1,0 1 1,0-1 0,0 0 0,0 0-1,0 0 1,0 0 0,0 0-1,0 0 1,0 0 0,0-1-1,0 1 1,0-1 0,3-1 0,3-2 144,0 0 1,0 0 0,-1-1 0,0 0 0,0-1 0,0 1 0,0-1-1,8-10 1,4-8-23,-1 0-1,-1-1 1,-1 0 0,-2-2-1,0 1 1,-2-2-1,0 0 1,8-36-1,-18 57-552,1 7-1796,6 4-4425,-2-3-1018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0.569"/>
    </inkml:context>
    <inkml:brush xml:id="br0">
      <inkml:brushProperty name="width" value="0.025" units="cm"/>
      <inkml:brushProperty name="height" value="0.025" units="cm"/>
    </inkml:brush>
  </inkml:definitions>
  <inkml:trace contextRef="#ctx0" brushRef="#br0">1 0 11691,'0'0'10698,"2"12"-10132,3 27-340,-1-1-1,-3 1 1,-3 51-1,1-34-1473,1-35-5234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0.898"/>
    </inkml:context>
    <inkml:brush xml:id="br0">
      <inkml:brushProperty name="width" value="0.025" units="cm"/>
      <inkml:brushProperty name="height" value="0.025" units="cm"/>
    </inkml:brush>
  </inkml:definitions>
  <inkml:trace contextRef="#ctx0" brushRef="#br0">0 138 14157,'0'0'1666,"4"-8"122,-1 2-1552,0 0-1,1 1 0,0-1 0,0 1 0,0 0 0,1 1 1,0-1-1,0 1 0,0-1 0,0 1 0,1 1 1,-1-1-1,1 1 0,0 0 0,0 1 0,0-1 0,9-1 1,28-10 274,1 3 0,0 1 0,1 3 0,0 1 1,0 2-1,75 4 0,-118 0-500,0 0 1,0 0-1,0 0 0,-1 0 0,1 1 1,0-1-1,0 1 0,0-1 0,0 1 1,0 0-1,0 0 0,-1 0 0,1-1 1,0 2-1,-1-1 0,1 0 1,-1 0-1,1 1 0,-1-1 0,1 0 1,-1 1-1,0-1 0,0 1 0,2 2 1,-3-2 17,0 0 1,0-1-1,1 1 1,-1 0-1,-1-1 0,1 1 1,0 0-1,0-1 1,0 1-1,-1 0 1,1-1-1,-1 1 1,0 0-1,1-1 1,-1 1-1,0-1 0,0 0 1,0 1-1,0-1 1,0 0-1,0 1 1,0-1-1,0 0 1,-1 0-1,1 0 1,0 0-1,-1 0 1,1 0-1,-3 1 0,-28 15 312,-2 0 0,0-2 0,0-2 0,-60 15 0,66-20-369,18-4-1042,13-1-3262,19-2-3641,-4-1 1739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59.237"/>
    </inkml:context>
    <inkml:brush xml:id="br0">
      <inkml:brushProperty name="width" value="0.025" units="cm"/>
      <inkml:brushProperty name="height" value="0.025" units="cm"/>
    </inkml:brush>
  </inkml:definitions>
  <inkml:trace contextRef="#ctx0" brushRef="#br0">613 71 3716,'0'0'4228,"-83"6"-3940,41-6 32,-2 0-64,-2-1-63,2-8-65,-5 0-96,3 1 32,-4-1-64,1 1-160,-2-3-33,-4 0-543,1 1-1859</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1.767"/>
    </inkml:context>
    <inkml:brush xml:id="br0">
      <inkml:brushProperty name="width" value="0.025" units="cm"/>
      <inkml:brushProperty name="height" value="0.025" units="cm"/>
    </inkml:brush>
  </inkml:definitions>
  <inkml:trace contextRef="#ctx0" brushRef="#br0">0 1 11435,'0'0'10821,"5"9"-9625,0 2-966,-1 0 0,0 1 1,-1-1-1,-1 1 1,0 0-1,0 0 1,-1 0-1,-1 0 0,0 0 1,0 0-1,-4 19 1,-2 7 78,-1-2-160,-2 69 1,10-105-374,0 1 0,0-1 0,0 0 0,0 0 0,-1 0 0,1 0 0,0-1 0,0 1 0,0 0 0,0 0 0,0 0 0,-1-1 0,1 1 0,0 0 0,0-1 0,0 1 0,-1-1 0,1 1 0,0-1 0,-1 1 0,1-1 0,0 1 0,-1-1 0,1-1 0,9-12-4543,-1-6-3043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2.315"/>
    </inkml:context>
    <inkml:brush xml:id="br0">
      <inkml:brushProperty name="width" value="0.025" units="cm"/>
      <inkml:brushProperty name="height" value="0.025" units="cm"/>
    </inkml:brush>
  </inkml:definitions>
  <inkml:trace contextRef="#ctx0" brushRef="#br0">161 48 8488,'0'0'7671,"8"-8"-5359,24-24-417,-25 24-294,-8 11-1391,0-1 0,0 1-1,-1-1 1,1 0 0,-1 0-1,0 1 1,0-1 0,0 0 0,0 0-1,-3 2 1,-4 4 99,-17 23 362,2 0 0,0 1 0,-36 70 0,53-88-584,0 0 0,1 0 0,1 1 0,0-1 0,1 1 0,1 1 0,0-1 0,1 0 0,1 1 1,0-1-1,1 1 0,1-1 0,4 22 0,-3-32-105,0 0 1,0 0-1,1 0 0,0-1 1,0 1-1,0-1 1,0 1-1,1-1 1,0 0-1,0 0 1,0 0-1,0-1 1,1 0-1,-1 0 1,1 0-1,0 0 1,0-1-1,0 1 1,0-1-1,0 0 0,0-1 1,7 2-1,60 10-2357,-10-13-3511,-26-7-1860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3.163"/>
    </inkml:context>
    <inkml:brush xml:id="br0">
      <inkml:brushProperty name="width" value="0.025" units="cm"/>
      <inkml:brushProperty name="height" value="0.025" units="cm"/>
    </inkml:brush>
  </inkml:definitions>
  <inkml:trace contextRef="#ctx0" brushRef="#br0">99 0 10698,'0'0'12711,"-4"13"-12199,-25 60 225,15-44-353,2 1-1,1 0 0,1 1 0,-8 47 0,18-77-355,0 1 0,0 0 0,0 0 0,0 0 0,0 0-1,1 0 1,-1 0 0,1 0 0,-1 0 0,1 0-1,0-1 1,0 1 0,0 0 0,0 0 0,0-1 0,0 1-1,0-1 1,0 1 0,1-1 0,-1 1 0,1-1-1,-1 0 1,1 0 0,-1 1 0,1-1 0,0 0-1,0-1 1,-1 1 0,1 0 0,0 0 0,0-1 0,0 1-1,0-1 1,3 1 0,8 1 65,1-1-1,-1 0 1,1-1-1,13-1 1,-8 0-45,-7 0-64,-1 0 1,1 0-1,-1-2 1,21-6 0,-28 8-379,-1 0 1,1-1-1,-1 0 1,1 0-1,-1 0 1,0 0 0,0 0-1,5-5 1,-7 6-75,-1 0 0,1 0 1,0 0-1,0 0 1,0 0-1,-1 0 0,1-1 1,-1 1-1,1 0 0,-1-1 1,1 1-1,-1 0 1,0-1-1,0 1 0,1 0 1,-1-1-1,0 1 1,0-1-1,0 1 0,-1 0 1,1-1-1,0 1 0,-1-2 1,-7-12-8779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3.525"/>
    </inkml:context>
    <inkml:brush xml:id="br0">
      <inkml:brushProperty name="width" value="0.025" units="cm"/>
      <inkml:brushProperty name="height" value="0.025" units="cm"/>
    </inkml:brush>
  </inkml:definitions>
  <inkml:trace contextRef="#ctx0" brushRef="#br0">1 51 12460,'0'0'10282,"71"-27"-9129,-25 19-545,6 0-352,-5 3-159,-3 4-65,-9 1-545,-6 0-1088,-7 0-1186,-7 0-2818,-4-1-5446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3.899"/>
    </inkml:context>
    <inkml:brush xml:id="br0">
      <inkml:brushProperty name="width" value="0.025" units="cm"/>
      <inkml:brushProperty name="height" value="0.025" units="cm"/>
    </inkml:brush>
  </inkml:definitions>
  <inkml:trace contextRef="#ctx0" brushRef="#br0">56 0 11115,'0'0'2092,"11"10"76,39 28 460,38 30 1559,-78-59-3770,0 0-1,0 0 1,-1 1 0,0 0-1,12 21 1,-17-24-342,-2 0 0,1 0 0,-1 0 0,0 0 0,-1 1 0,1-1 0,-1 0 0,-1 1 0,1-1 0,-2 1 0,1-1-1,-1 1 1,0-1 0,0 0 0,-1 0 0,0 1 0,0-1 0,-1 0 0,1 0 0,-2-1 0,1 1 0,-1-1 0,-6 9 0,-11 14 38,-1-1 0,-2-1 0,-41 38 0,47-48-197,3-2-423,-32 29-1650,14-27-6747,23-16-2029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4.493"/>
    </inkml:context>
    <inkml:brush xml:id="br0">
      <inkml:brushProperty name="width" value="0.025" units="cm"/>
      <inkml:brushProperty name="height" value="0.025" units="cm"/>
    </inkml:brush>
  </inkml:definitions>
  <inkml:trace contextRef="#ctx0" brushRef="#br0">0 78 10698,'0'0'12940,"59"-20"-11562,-26 18-449,2-1-321,11-1-320,-6-1-95,4 1-161,-4 0-32,1-1-865,-3 1-1794,-7-6-2305,3-7-5670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5.438"/>
    </inkml:context>
    <inkml:brush xml:id="br0">
      <inkml:brushProperty name="width" value="0.025" units="cm"/>
      <inkml:brushProperty name="height" value="0.025" units="cm"/>
    </inkml:brush>
  </inkml:definitions>
  <inkml:trace contextRef="#ctx0" brushRef="#br0">1 39 15086,'0'0'3668,"0"11"-2884,0-2-630,0 17 415,0 0-1,2-1 0,1 1 0,8 37 0,-8-56-606,0 6 357,2-1 0,0 1 0,0 0 1,1-1-1,11 18 0,-15-29-207,-1 1-1,1 0 1,-1-1 0,1 1 0,-1 0 0,1-1 0,0 0-1,0 1 1,0-1 0,0 0 0,0 0 0,0 0-1,0 0 1,0-1 0,0 1 0,4 0 0,-3-1 1,0 0-1,-1 0 1,1-1 0,0 1 0,0-1 0,-1 0 0,1 0 0,0 0-1,-1 0 1,1 0 0,-1-1 0,1 1 0,-1-1 0,0 1 0,0-1 0,4-4-1,33-29 509,52-63 0,-76 80-571,-1 0 1,-1-1 0,-1-1-1,-1 0 1,0-1 0,7-22 0,-15 30 1015,0 0-3895,-2 7-2612,-4 15-1331,0 3-1263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5.845"/>
    </inkml:context>
    <inkml:brush xml:id="br0">
      <inkml:brushProperty name="width" value="0.025" units="cm"/>
      <inkml:brushProperty name="height" value="0.025" units="cm"/>
    </inkml:brush>
  </inkml:definitions>
  <inkml:trace contextRef="#ctx0" brushRef="#br0">37 0 11627,'0'0'11397,"-2"11"-11178,-8 36 18,3 0-1,-1 72 1,6-21-3562,-5-105-5932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6.219"/>
    </inkml:context>
    <inkml:brush xml:id="br0">
      <inkml:brushProperty name="width" value="0.025" units="cm"/>
      <inkml:brushProperty name="height" value="0.025" units="cm"/>
    </inkml:brush>
  </inkml:definitions>
  <inkml:trace contextRef="#ctx0" brushRef="#br0">0 83 14350,'0'0'4062,"12"-8"-2338,-1-1-1382,1 1-1,0 1 0,1 0 0,0 1 0,0 0 0,0 1 0,1 0 0,0 1 0,21-3 1,18 1 188,62 1 0,-97 5-498,0 1-1,0 1 1,0 0 0,0 1-1,-1 1 1,1 1-1,19 8 1,-35-12-25,0-1 1,0 1-1,-1 0 0,1 0 1,0 0-1,-1 0 1,1 0-1,0 0 0,-1 0 1,1 0-1,-1 1 1,0-1-1,1 1 0,-1-1 1,0 1-1,0-1 1,0 1-1,0 0 0,0-1 1,1 5-1,-2-5 20,0 1-1,-1-1 1,1 1-1,0-1 1,-1 1 0,1-1-1,-1 1 1,1-1-1,-1 1 1,1-1-1,-1 0 1,0 1 0,0-1-1,0 0 1,0 0-1,0 1 1,0-1-1,0 0 1,-2 1 0,-6 5 96,-1 0 0,1-1 0,-1-1 0,0 0 0,-15 6 0,-145 38 1655,124-42-9924,63-7 3832,2 0-656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6.581"/>
    </inkml:context>
    <inkml:brush xml:id="br0">
      <inkml:brushProperty name="width" value="0.025" units="cm"/>
      <inkml:brushProperty name="height" value="0.025" units="cm"/>
    </inkml:brush>
  </inkml:definitions>
  <inkml:trace contextRef="#ctx0" brushRef="#br0">34 44 10442,'0'0'5877,"2"-8"-2759,7-27-497,-9 43 735,-6 52-2804,-5-16-475,1 0 1,3 1-1,-3 72 1,10-117-216,0 0 1,0 1 0,0-1 0,0 0 0,1 0-1,-1 0 1,0 0 0,0 0 0,0 1 0,1-1-1,-1 0 1,0 0 0,0 0 0,0 0 0,1 0 0,-1 0-1,0 0 1,0 0 0,0 0 0,1 0 0,-1 0-1,0 0 1,0 0 0,1 0 0,-1 0 0,0 0-1,0 0 1,0 0 0,1 0 0,-1 0 0,0 0 0,0 0-1,0 0 1,1 0 0,-1 0 0,0 0 0,0-1-1,0 1 1,1 0 0,-1 0 0,0 0 0,0 0-1,0 0 1,0-1 0,1 1 0,-1 0 0,0 0 0,0 0-1,0-1 1,0 1 0,0 0 0,0-1 0,5-10-5575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00.373"/>
    </inkml:context>
    <inkml:brush xml:id="br0">
      <inkml:brushProperty name="width" value="0.025" units="cm"/>
      <inkml:brushProperty name="height" value="0.025" units="cm"/>
    </inkml:brush>
  </inkml:definitions>
  <inkml:trace contextRef="#ctx0" brushRef="#br0">2370 433 2915,'-113'-16'1142,"-2"4"1,1 6-1,-1 5 0,0 4 1,1 6-1,0 5 1,0 5-1,2 4 0,-169 59 1,207-54-1050,2 3 0,2 3 0,1 4 0,1 2 1,2 3-1,3 3 0,1 2 0,-84 87 0,107-94-29,2 1 1,2 2-1,2 1 1,2 2-1,3 1 1,1 2-1,2 0 1,3 1-1,2 2 1,2 0-1,2 1 1,-14 93-1,23-74-78,3 0 0,3 1-1,4-1 1,3 0 0,2 0 0,4-1 0,3-1-1,44 126 1,-25-106-1,4-2 0,4-1-1,4-2 1,3-3 0,4-1 0,127 146-1,-121-164 29,3-4-1,2-2 1,3-3-1,2-3 1,2-3-1,3-3 0,1-4 1,88 36-1,-73-43 29,0-5-1,2-3 1,1-4-1,1-5 1,1-3-1,0-5 1,1-4-1,0-4 1,152-17-1,-112-3 48,0-7 0,-2-6 0,-1-5-1,-2-7 1,-2-5 0,131-68 0,-110 40-24,-4-7 0,-4-5 0,177-145 0,-248 174-44,-3-3-1,-2-4 0,-3-2 1,-4-2-1,-2-4 0,-4-1 1,74-140-1,-102 159-61,-2-2 0,-3-1 0,-3-1 0,-2 0-1,-2-1 1,-4-1 0,-2 1 0,-2-2 0,-4 1 0,-2 0 0,-3 0 0,-2 0 0,-28-111-1,17 106 180,-3 1 0,-3 2 0,-3 0 0,-3 1 0,-3 2 0,-2 1 0,-2 2 0,-3 2 0,-3 1 0,-2 2 0,-2 2 0,-71-61 0,37 49 15,-2 4 0,-2 3 0,-3 4 0,-3 4 0,-1 3 0,-2 5 0,-138-40 1,113 48-69,-1 5 1,-2 6-1,0 4 1,0 6-1,-225 9 1,238 12-171,2 4 0,-1 5-1,2 5 1,1 4 0,2 5 0,0 4 0,-168 88 0,142-53 31,2 5 0,5 6-1,3 5 1,3 5 0,-116 124 0,166-150-88,3 4 0,3 2 0,-88 147 0,117-166 33,2 1 1,3 1-1,2 2 0,3 0 1,2 2-1,-17 111 0,26-93 110,5 1 0,2 0-1,4-1 1,4 1 0,3-1-1,3 0 1,3-1 0,5 0-1,2-2 1,3 0 0,4-2 0,3-1-1,3-1 1,67 99 0,-54-101-170,2-2 0,3-2 0,4-3 1,1-2-1,4-2 0,2-4 0,2-2 1,2-3-1,2-3 0,3-3 1,1-4-1,2-3 0,122 41 0,-106-50 243,1-5 0,2-3 0,0-5 0,0-4 0,1-4 0,0-4 0,0-4 0,0-4 0,-1-5 0,0-4 0,0-4 0,-2-4 0,-1-4 0,94-42 0,-62 14-22,-4-6 0,-2-5-1,-2-6 1,-5-4 0,-2-5 0,165-161 0,-169 135 31,-5-5 0,-5-3 0,-5-5 0,-6-4 0,129-251 1,-164 268 31,-4-3 0,-5-1 0,29-135 0,-50 154-89,-3-1 0,-5-1 0,-4 1 0,-7-139 0,-3 182-62,-3 0 0,-2 1 0,-2 0-1,-2 0 1,-2 1 0,-3 1 0,-1 0-1,-30-53 1,26 62-46,-2 1 0,-1 1 1,-2 1-1,-1 2 0,-2 0 0,-1 2 0,-1 1 0,-2 2 0,-61-39 1,40 34-606,-2 3 0,-2 2 0,0 3 1,-2 3-1,-73-18 0,-124-15-4549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7.071"/>
    </inkml:context>
    <inkml:brush xml:id="br0">
      <inkml:brushProperty name="width" value="0.025" units="cm"/>
      <inkml:brushProperty name="height" value="0.025" units="cm"/>
    </inkml:brush>
  </inkml:definitions>
  <inkml:trace contextRef="#ctx0" brushRef="#br0">212 0 13036,'0'0'10960,"-11"7"-10538,-8 9-171,1 0 0,1 1 0,0 1 0,1 1 0,1 0 0,-14 23 0,19-28-80,1 1 0,1 1 1,1 0-1,0 0 0,0 1 0,2-1 1,0 1-1,1 1 0,-3 34 1,7-48-159,0 1 1,0-1 0,1 1-1,-1-1 1,1 1 0,0-1-1,0 1 1,1-1 0,-1 0-1,1 0 1,0 0 0,0 0-1,0 0 1,1 0-1,0 0 1,4 4 0,-2-2-83,1-2 1,0 1-1,0-1 1,0 1-1,1-2 0,-1 1 1,1-1-1,0 0 1,9 3-1,1-1-628,0-1-1,0-1 0,21 2 1,44-2-5385,-40-8 279,-3-10-2728</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7.417"/>
    </inkml:context>
    <inkml:brush xml:id="br0">
      <inkml:brushProperty name="width" value="0.025" units="cm"/>
      <inkml:brushProperty name="height" value="0.025" units="cm"/>
    </inkml:brush>
  </inkml:definitions>
  <inkml:trace contextRef="#ctx0" brushRef="#br0">129 0 14318,'0'0'10836,"-3"13"-10142,-6 12-256,0-1 0,-2 0 0,-25 42-1,28-53-297,-33 63 419,39-71-528,0 0 0,0-1 0,1 1 0,-1 0 0,1 0 0,0 0 0,1 0 0,-1 0 0,1 0 0,0 0 0,0 0 0,1 0 0,-1 0 0,3 7 0,-2-10-17,1 0 0,-1 0 0,1 0 0,-1-1 0,1 1 0,0 0 0,-1-1 0,1 1 0,0-1 0,0 1 0,0-1 0,1 0 0,-1 0 0,0 0 0,0 0 0,1 0 0,-1-1 0,0 1 0,1-1 0,-1 1 0,5-1 0,60 2 100,-52-2-141,-8 0-187,1-1 1,-1 1-1,0-2 0,1 1 0,-1-1 0,0 0 0,8-4 0,14-13-3303,-27 18 2867,-1-1 1,1 0 0,-1 0-1,1-1 1,-1 1 0,0 0-1,1 0 1,-1-1 0,-1 1 0,1 0-1,1-4 1,-1-11-8699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7.792"/>
    </inkml:context>
    <inkml:brush xml:id="br0">
      <inkml:brushProperty name="width" value="0.025" units="cm"/>
      <inkml:brushProperty name="height" value="0.025" units="cm"/>
    </inkml:brush>
  </inkml:definitions>
  <inkml:trace contextRef="#ctx0" brushRef="#br0">1 13 8136,'0'0'17296,"69"0"-16976,-36 0-159,-1 0-97,4 0-64,-1 0-64,0 0-801,-4 0-1121,-2-6-1249,1-1-3299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8.151"/>
    </inkml:context>
    <inkml:brush xml:id="br0">
      <inkml:brushProperty name="width" value="0.025" units="cm"/>
      <inkml:brushProperty name="height" value="0.025" units="cm"/>
    </inkml:brush>
  </inkml:definitions>
  <inkml:trace contextRef="#ctx0" brushRef="#br0">1 0 12460,'0'0'10025,"66"2"-9736,-37-2-257,6 1-641,5-1-1729,-5 0-2371,5 0-2626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8.481"/>
    </inkml:context>
    <inkml:brush xml:id="br0">
      <inkml:brushProperty name="width" value="0.025" units="cm"/>
      <inkml:brushProperty name="height" value="0.025" units="cm"/>
    </inkml:brush>
  </inkml:definitions>
  <inkml:trace contextRef="#ctx0" brushRef="#br0">0 191 11115,'0'0'14851,"11"-4"-14574,17-8-299,-1 0-1,0-2 1,-1-1-1,0-1 1,-1-1-1,-1-2 1,-1 0-1,30-33 1,-44 42 49,-18 19 40,-21 25 100,25-25-55,0 1-1,1 0 1,0 0-1,1 0 1,0 0-1,1 0 1,0 1-1,-1 11 1,2-18-306,1 1 1,0 0-1,0-1 1,1 1-1,-1 0 0,1-1 1,0 1-1,0-1 1,3 8-1,-3-10-210,0-1 1,0 1-1,0 0 0,0-1 0,1 1 0,-1-1 1,0 1-1,1-1 0,-1 0 0,1 1 0,-1-1 0,1 0 1,0 0-1,-1 0 0,1 0 0,0-1 0,0 1 1,0 0-1,-1-1 0,1 1 0,0-1 0,0 0 1,2 1-1,12-1-7107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8.827"/>
    </inkml:context>
    <inkml:brush xml:id="br0">
      <inkml:brushProperty name="width" value="0.025" units="cm"/>
      <inkml:brushProperty name="height" value="0.025" units="cm"/>
    </inkml:brush>
  </inkml:definitions>
  <inkml:trace contextRef="#ctx0" brushRef="#br0">164 0 14125,'0'0'9786,"8"10"-8895,3 4-698,44 60 345,-51-67-488,0 0 0,0 0 0,-1 0 0,0 0 0,0 1 0,-1-1 0,1 1 0,-2 0 0,1 0 0,0 8 0,-2-8-25,-1 0 1,0 0-1,0-1 0,0 1 0,-1 0 0,0 0 0,0-1 0,-1 0 0,0 1 0,-1-1 0,1 0 0,-1 0 1,0-1-1,-1 1 0,0-1 0,0 0 0,0 0 0,-1-1 0,-7 7 0,-8 9-342,-51 46 815,32-40-2901,-1-9-4285,17-14-2339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49.501"/>
    </inkml:context>
    <inkml:brush xml:id="br0">
      <inkml:brushProperty name="width" value="0.025" units="cm"/>
      <inkml:brushProperty name="height" value="0.025" units="cm"/>
    </inkml:brush>
  </inkml:definitions>
  <inkml:trace contextRef="#ctx0" brushRef="#br0">67 464 10378,'-9'0'3246,"-45"0"-1266,50-2-1340,9-3-656,10-3-63,25 1 474,1 1 0,0 2 1,0 2-1,69 5 0,-16-1-220,666-36-180,-319-11 274,621-53 1971,553 15-424,-747 43-1764,-254 11 342,748-43 915,-1317 69-1437,110-12-1495,-174 6-7458,-4 3 1624</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0.321"/>
    </inkml:context>
    <inkml:brush xml:id="br0">
      <inkml:brushProperty name="width" value="0.025" units="cm"/>
      <inkml:brushProperty name="height" value="0.025" units="cm"/>
    </inkml:brush>
  </inkml:definitions>
  <inkml:trace contextRef="#ctx0" brushRef="#br0">1 1 13164,'0'0'4773,"3"10"-4031,6 25 183,7 70-1,-13-72-492,2-1 0,1 1 0,2-1 0,15 42 0,-23-73-349,1 1 0,-1-1-1,1 0 1,-1 1 0,1-1 0,0 1-1,0-1 1,0 0 0,0 0 0,0 0-1,0 1 1,0-1 0,0 0-1,0 0 1,0 0 0,1-1 0,-1 1-1,0 0 1,1 0 0,-1-1 0,0 1-1,1-1 1,-1 1 0,1-1 0,2 1-1,-1-1 42,-1-1 0,1 1 0,-1-1 0,1 0 0,-1 0 0,1 1 0,-1-2 1,1 1-1,-1 0 0,0 0 0,0-1 0,0 1 0,4-4 0,5-6 190,-1 0 1,0 0 0,0-1 0,8-14-1,11-24 17,-2-2 0,-2 0 0,20-61 0,-40 107-2134,-3 6-2145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0.679"/>
    </inkml:context>
    <inkml:brush xml:id="br0">
      <inkml:brushProperty name="width" value="0.025" units="cm"/>
      <inkml:brushProperty name="height" value="0.025" units="cm"/>
    </inkml:brush>
  </inkml:definitions>
  <inkml:trace contextRef="#ctx0" brushRef="#br0">1 0 12620,'0'0'7751,"0"53"-7366,0-19-97,0 1-192,0 1 0,9-4-64,-4-2 0,3-1 0,-1-4-352,-1-5-321,-1-2-992,-5-5-1442,0-6-2595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1.086"/>
    </inkml:context>
    <inkml:brush xml:id="br0">
      <inkml:brushProperty name="width" value="0.025" units="cm"/>
      <inkml:brushProperty name="height" value="0.025" units="cm"/>
    </inkml:brush>
  </inkml:definitions>
  <inkml:trace contextRef="#ctx0" brushRef="#br0">1 160 12332,'0'-10'1740,"0"5"-1479,0 0 1,0 1-1,0-1 0,1 0 1,0 0-1,0 0 0,0 1 1,1-1-1,-1 1 0,1-1 1,0 1-1,0-1 1,1 1-1,-1 0 0,1 0 1,0 0-1,0 1 0,0-1 1,0 1-1,1-1 0,0 1 1,4-3-1,4-1-100,0 0 1,0 1-1,0 1 1,1 0-1,0 0 1,0 2-1,0-1 1,0 2-1,1-1 1,-1 2-1,1 0 1,-1 1-1,22 2 1,-27-2-109,-1 1 0,0 0 0,1 0 0,-1 1 0,0 0 0,0 0 0,0 1 0,0 0 0,0 0 1,0 1-1,-1 0 0,0 0 0,0 0 0,0 1 0,0 0 0,-1 0 0,1 0 0,-1 1 0,-1 0 0,1 0 0,-1 0 0,0 0 1,-1 1-1,1 0 0,4 13 0,-7-16-37,0-1 0,0 1 0,0-1 0,-1 1 1,1 0-1,-1 0 0,0-1 0,0 1 0,0 0 0,-1 0 1,1-1-1,-1 1 0,0 0 0,0-1 0,0 1 0,0-1 1,-1 1-1,0-1 0,1 0 0,-1 0 0,0 1 0,-1-1 0,1-1 1,0 1-1,-1 0 0,0 0 0,0-1 0,1 0 0,-1 1 1,-1-1-1,1 0 0,0-1 0,0 1 0,-1 0 0,1-1 1,-6 2-1,-3 0-20,0 1 0,0-2 0,0 1 0,0-2 0,0 1 0,0-2 0,-1 0 1,1 0-1,0-1 0,-15-3 0,13-2-2631,17 1-2351,24 0-2373,1 5 2320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1.395"/>
    </inkml:context>
    <inkml:brush xml:id="br0">
      <inkml:brushProperty name="width" value="0.025" units="cm"/>
      <inkml:brushProperty name="height" value="0.025" units="cm"/>
    </inkml:brush>
  </inkml:definitions>
  <inkml:trace contextRef="#ctx0" brushRef="#br0">0 1 1249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1.435"/>
    </inkml:context>
    <inkml:brush xml:id="br0">
      <inkml:brushProperty name="width" value="0.025" units="cm"/>
      <inkml:brushProperty name="height" value="0.025" units="cm"/>
    </inkml:brush>
  </inkml:definitions>
  <inkml:trace contextRef="#ctx0" brushRef="#br0">7 1 10250,'0'0'10212,"0"8"-9635,-7 245 2487,8-245-2889,1 0 1,-1-1 0,1 1 0,6 13-1,8 1-1714,-16-22 1275,1 1 0,-1-1 0,1 0 0,0 0 1,-1 1-1,1-1 0,0 0 0,0 0 1,-1 0-1,1 0 0,0 0 0,-1 0 0,1 0 1,0 0-1,0 0 0,-1 0 0,1 0 1,0-1-1,-1 1 0,1 0 0,0 0 1,-1-1-1,1 1 0,0 0 0,-1-1 0,1 1 1,-1-1-1,1 1 0,-1-1 0,1 1 1,0-1-1,7-13-9644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2.018"/>
    </inkml:context>
    <inkml:brush xml:id="br0">
      <inkml:brushProperty name="width" value="0.025" units="cm"/>
      <inkml:brushProperty name="height" value="0.025" units="cm"/>
    </inkml:brush>
  </inkml:definitions>
  <inkml:trace contextRef="#ctx0" brushRef="#br0">257 53 8456,'0'0'7597,"1"-8"-4918,2-24-591,-3 32-2044,0-1-1,0 0 1,0 1 0,-1-1 0,1 1 0,0-1-1,0 1 1,0-1 0,-1 1 0,1-1 0,0 0-1,-1 1 1,1 0 0,0-1 0,-1 1 0,1-1-1,-1 1 1,1-1 0,0 1 0,-1 0 0,1-1-1,-1 1 1,1 0 0,-1-1 0,0 1 0,1 0-1,-1 0 1,1 0 0,-1 0 0,1-1 0,-1 1 0,0 0-1,1 0 1,-1 0 0,1 0 0,-2 0 0,-20 3 52,21-3-46,-7 3-2,0 0 0,0 1 0,1-1 0,0 1 0,0 1 0,0-1-1,0 1 1,1 0 0,0 1 0,0 0 0,-7 8 0,-4 6 342,1 0 0,-18 30 0,25-36-295,1 0 0,0 1 0,1 0 0,1 0 0,0 0 0,1 1-1,0 0 1,2 0 0,0 0 0,0 0 0,2 0 0,0 32 0,2-44-140,0 1-1,1 0 1,-1-1 0,1 1 0,0-1 0,0 1 0,1-1 0,-1 0 0,1 0 0,0 0 0,0 0 0,0-1 0,1 1 0,-1-1 0,1 0 0,0 0 0,0 0 0,0 0 0,0-1 0,0 0 0,1 1 0,7 1 0,2 2-1289,1-2 1,0 0-1,0 0 0,0-2 0,30 3 1,-1-5-5842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2.445"/>
    </inkml:context>
    <inkml:brush xml:id="br0">
      <inkml:brushProperty name="width" value="0.025" units="cm"/>
      <inkml:brushProperty name="height" value="0.025" units="cm"/>
    </inkml:brush>
  </inkml:definitions>
  <inkml:trace contextRef="#ctx0" brushRef="#br0">134 1 15535,'0'0'6876,"-8"12"-6257,-16 25 149,-30 64 0,45-83-637,2 0 0,0 0 0,1 1 0,0 0 0,2 0 0,0 0 0,-1 25 0,5-43-123,0 0 0,0 1 1,0-1-1,1 0 1,-1 1-1,0-1 0,1 0 1,-1 0-1,1 1 1,-1-1-1,1 0 0,0 0 1,-1 0-1,1 0 1,0 0-1,0 0 0,0 0 1,0 0-1,0 0 1,0 0-1,0 0 0,2 1 1,0 0-100,1-1-1,0 1 1,-1-1 0,1 0-1,0 0 1,0 0 0,7 0 0,6 0-1323,-1-1 0,30-4 1,-30 1-721,-1 0 0,0-1 0,16-7 0,10-6-3920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3.220"/>
    </inkml:context>
    <inkml:brush xml:id="br0">
      <inkml:brushProperty name="width" value="0.025" units="cm"/>
      <inkml:brushProperty name="height" value="0.025" units="cm"/>
    </inkml:brush>
  </inkml:definitions>
  <inkml:trace contextRef="#ctx0" brushRef="#br0">0 23 5958,'0'0'14958,"75"7"-13997,-38-7-257,3 0-159,4 0-289,-3-4-224,-1 4-192,-5-3-993,-6-2-1602,-5-1-2978,-5-5-4453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3.585"/>
    </inkml:context>
    <inkml:brush xml:id="br0">
      <inkml:brushProperty name="width" value="0.025" units="cm"/>
      <inkml:brushProperty name="height" value="0.025" units="cm"/>
    </inkml:brush>
  </inkml:definitions>
  <inkml:trace contextRef="#ctx0" brushRef="#br0">0 0 13164,'0'0'11724,"57"11"-11628,-26-7-192,4-1-1442,-2-1-1217,-2-2-2241,-3 0-4229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3.978"/>
    </inkml:context>
    <inkml:brush xml:id="br0">
      <inkml:brushProperty name="width" value="0.025" units="cm"/>
      <inkml:brushProperty name="height" value="0.025" units="cm"/>
    </inkml:brush>
  </inkml:definitions>
  <inkml:trace contextRef="#ctx0" brushRef="#br0">0 291 14029,'0'0'7293,"8"-2"-5468,22-10-1428,0 0 0,-1-2 0,0-1 0,37-26 0,-9 0-653,56-51 1,-68 42-19,-36 39 243,-28 40 170,9-14-80,0 1 0,1 1-1,1-1 1,0 1 0,1 1-1,1 0 1,1 0 0,0 0 0,2 0-1,0 1 1,1-1 0,0 1 0,2 0-1,2 20 1,-2-36-181,1-1 1,-1 1-1,1 0 0,0-1 0,0 0 1,0 1-1,0-1 0,1 1 1,-1-1-1,1 0 0,-1 0 1,1 0-1,0 0 0,0 0 1,0 0-1,0-1 0,0 1 0,0-1 1,0 1-1,5 1 0,-5-2-646,1 1 1,0-1-1,0-1 0,0 1 0,0 0 0,0-1 0,0 1 0,0-1 0,0 0 0,6 0 1,4-3-6008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5:54.338"/>
    </inkml:context>
    <inkml:brush xml:id="br0">
      <inkml:brushProperty name="width" value="0.025" units="cm"/>
      <inkml:brushProperty name="height" value="0.025" units="cm"/>
    </inkml:brush>
  </inkml:definitions>
  <inkml:trace contextRef="#ctx0" brushRef="#br0">382 0 10410,'0'0'6347,"5"10"-5071,8 13-410,0 2 0,-2-1 0,-1 2 0,9 33 0,-16-49-677,-1 0 0,0 0 1,-1 1-1,0-1 0,-1 1 0,0-1 0,-1 0 0,0 1 0,0-1 1,-1 0-1,0 1 0,-1-1 0,0-1 0,-1 1 0,-6 13 0,-8 5 87,-1-1 0,-1 0-1,-1-2 1,-48 46 0,13-22-1304,-68 45-1,68-58-3791,4-9-4821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2.892"/>
    </inkml:context>
    <inkml:brush xml:id="br0">
      <inkml:brushProperty name="width" value="0.025" units="cm"/>
      <inkml:brushProperty name="height" value="0.025" units="cm"/>
    </inkml:brush>
  </inkml:definitions>
  <inkml:trace contextRef="#ctx0" brushRef="#br0">0 237 10858,'5'-35'345,"-2"10"1071,0 0 0,2 1 0,1-1 1,12-32-1,-18 57-1317,1-1 0,-1 0 0,0 0-1,0 0 1,0 1 0,1-1 0,-1 0 0,0 0 0,1 0-1,-1 1 1,1-1 0,-1 0 0,1 1 0,-1-1 0,1 1 0,-1-1-1,1 0 1,0 1 0,-1-1 0,1 1 0,0-1 0,0 1 0,-1 0-1,1-1 1,0 1 0,1-1 0,7 19 787,-2 44-505,-7-58-180,3 122 366,-3-72-498,2 1 0,2-1 0,21 97 1,-25-149-49,0-1 0,0 0-1,0 0 1,0 1 0,1-1 0,-1 0 0,0 0 0,1 0 0,-1 0 0,1 0 0,-1 1 0,1-1 0,0 0 0,-1 0 0,1 0 0,0 0-1,0-1 1,0 1 0,0 0 0,0 0 0,0 0 0,0-1 0,0 1 0,0 0 0,0-1 0,0 1 0,0-1 0,0 0 0,0 1-1,1-1 1,-1 0 0,0 1 0,0-1 0,0 0 0,1 0 0,-1 0 0,0 0 0,0 0 0,1-1 0,-1 1 0,0 0 0,0 0 0,0-1-1,0 1 1,1-1 0,-1 1 0,0-1 0,0 1 0,0-1 0,1-1 0,8-5 209,-1 0 0,-1-1 0,1 0 0,10-13 0,-12 13-82,51-57 183,-3-3 0,-4-2 0,-2-2 0,71-144-1,-114 197-536,-10 13-2281,-24 21-8886,9-1-179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3.240"/>
    </inkml:context>
    <inkml:brush xml:id="br0">
      <inkml:brushProperty name="width" value="0.025" units="cm"/>
      <inkml:brushProperty name="height" value="0.025" units="cm"/>
    </inkml:brush>
  </inkml:definitions>
  <inkml:trace contextRef="#ctx0" brushRef="#br0">12 1 19667,'0'0'961,"-6"47"-961,1-18 128,5 2-128,0 1 32,0 2-64,0-2-481,9-5-512,2-1-672,-2-4-1250,0-6-288,-7-6-577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3.603"/>
    </inkml:context>
    <inkml:brush xml:id="br0">
      <inkml:brushProperty name="width" value="0.025" units="cm"/>
      <inkml:brushProperty name="height" value="0.025" units="cm"/>
    </inkml:brush>
  </inkml:definitions>
  <inkml:trace contextRef="#ctx0" brushRef="#br0">2 156 12107,'0'-9'1719,"0"2"-1419,-1 3-52,1 0 0,0 0 1,-1 0-1,2 0 0,-1 0 0,0 0 0,1 0 1,0 0-1,0 0 0,0 1 0,0-1 1,1 0-1,0 1 0,-1-1 0,1 1 0,0-1 1,1 1-1,-1 0 0,1 0 0,-1 0 0,1 0 1,0 0-1,4-2 0,4-2-37,1 0-1,1 1 1,-1 1-1,1 0 1,0 1-1,0 0 1,0 1-1,20-2 1,6 1 173,66 2 1,-104 2-371,0 0 1,0 0-1,0 0 0,0 0 1,0 0-1,-1 1 0,1-1 1,0 0-1,0 0 0,0 1 1,0-1-1,0 1 0,0-1 1,-1 1-1,1-1 0,0 1 1,0-1-1,-1 1 0,1 0 1,0-1-1,-1 1 0,1 0 1,-1-1-1,1 1 0,-1 0 1,1 0-1,-1 0 0,1 1 1,0 1 87,-1 0 1,1-1 0,-1 1 0,0 0-1,0 0 1,0 0 0,0 0 0,-1-1 0,-1 6-1,0 2 229,-1 0-1,-1-1 1,0 1 0,-9 16-1,-2-4-110,0-1 0,-1 0 0,-21 20 0,31-35-227,0 0-1,0-1 0,-1 1 1,0-1-1,0-1 1,0 1-1,0-1 1,-1 0-1,0-1 0,1 0 1,-2 0-1,1 0 1,-13 1-1,21-4-84,-1 1 0,0-1 0,1 0-1,-1 0 1,0 0 0,1 0 0,-1 0 0,0 0 0,1 0-1,-1 0 1,0 0 0,1 0 0,-1 0 0,1 0-1,-1 0 1,0 0 0,1-1 0,-1 1 0,0 0 0,1-1-1,-1 1 1,1 0 0,-1-1 0,1 1 0,-1 0-1,1-1 1,-1 1 0,1-1 0,-1 1 0,1-1 0,0 1-1,-1-1 1,1 0 0,0 1 0,-1-1 0,1 1-1,0-1 1,0 0 0,-1 1 0,1-1 0,0 0-1,0 1 1,0-1 0,0 0 0,0 1 0,0-1 0,0 0-1,0 1 1,0-1 0,0 0 0,1 1 0,-1-1-1,0 1 1,0-1 0,1 0 0,-1 1 0,0-1 0,1 1-1,-1-1 1,1 0 0,25-35-6862,-3 14 1370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8.233"/>
    </inkml:context>
    <inkml:brush xml:id="br0">
      <inkml:brushProperty name="width" value="0.05" units="cm"/>
      <inkml:brushProperty name="height" value="0.05" units="cm"/>
    </inkml:brush>
  </inkml:definitions>
  <inkml:trace contextRef="#ctx0" brushRef="#br0">131 0 17268,'-7'1'178,"0"1"1,0 0 0,0 0-1,0 1 1,1 0 0,-1 0-1,1 1 1,0-1 0,0 1 0,-10 9-1,11-9-108,1 0 1,0 0-1,0 0 0,0 1 0,1-1 1,-1 1-1,1 0 0,0 0 0,0 0 0,1 1 1,0-1-1,0 1 0,-2 7 0,3-11-51,1 0-1,0-1 0,0 1 0,0-1 1,0 1-1,0-1 0,0 1 1,0 0-1,0-1 0,1 1 0,-1-1 1,0 1-1,1-1 0,0 1 0,-1-1 1,1 0-1,0 1 0,0-1 1,-1 0-1,1 1 0,0-1 0,2 2 1,-1-2-6,1 1 1,-1-1-1,1 1 1,-1-1 0,1 0-1,-1 0 1,1 0-1,0 0 1,-1-1-1,1 1 1,5 0 0,3-1-39,1 0 1,-1 0 0,0-1 0,1-1 0,13-3 0,-9 1-42,0-1 0,0-1-1,0 0 1,-1-1 0,0-1 0,0 0 0,-1-1 0,0 0-1,-1-2 1,19-17 0,-31 28 62,-1 0 0,1-1 0,-1 1 0,1-1 0,-1 1 0,1-1 0,0 1 1,-1-1-1,0 0 0,1 1 0,-1-1 0,1 1 0,-1-1 0,0 0 0,1 1 0,-1-1 0,0 0 0,0 1 0,1-1 0,-1 0 1,0 0-1,0 1 0,0-1 0,0 0 0,0-1 0,-1 2 6,0 0 0,0 0 0,0 0 0,0 0 0,0 1 0,0-1 0,0 0 0,0 1 0,0-1 0,1 0 0,-1 1 0,0-1 0,0 1 0,0-1 0,1 1 0,-1-1 0,0 1 0,0 0 0,1 0 0,-2 0 0,-5 7 12,1-1 0,0 1 1,0 0-1,1 1 0,0 0 0,0-1 0,1 1 1,-6 18-1,-1 7 44,-7 38 0,9-10 44,2 0 0,3 0 0,5 79 1,0-7-4,-2-127-91,1 0 0,-1 0-1,0-1 1,-1 1 0,0 0 0,0-1-1,0 0 1,-1 1 0,0-1 0,0 0-1,-4 6 1,6-11 3,0 1 0,-1-1 0,1 1 0,0-1 0,-1 1 0,1-1 0,-1 0 0,0 0 0,1 0 0,-1 0 0,0 0 0,0 0 0,0 0 0,1 0 0,-1-1 1,0 1-1,-2-1 0,1 0 9,1 0 1,-1 0 0,1 0 0,0-1 0,-1 1 0,1-1 0,0 0-1,-1 0 1,1 0 0,0 0 0,0 0 0,0 0 0,0 0-1,0-1 1,0 1 0,0-1 0,-3-3 0,-1-2 25,0 0 0,0-1 1,1 0-1,0 0 0,0 0 0,0-1 1,1 1-1,1-1 0,0 0 0,0-1 1,0 1-1,1 0 0,-1-17 0,1 6-44,1 0 0,1-1-1,1 1 1,0 0 0,8-31-1,-5 35-122,0 0 0,2 1 0,0 0 0,0 0 0,1 0 0,1 1 0,1 0 0,0 0 0,1 1 0,0 0 0,1 1 0,16-15 0,19-8-213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1.752"/>
    </inkml:context>
    <inkml:brush xml:id="br0">
      <inkml:brushProperty name="width" value="0.025" units="cm"/>
      <inkml:brushProperty name="height" value="0.025" units="cm"/>
    </inkml:brush>
  </inkml:definitions>
  <inkml:trace contextRef="#ctx0" brushRef="#br0">215 866 1858,'-12'6'1612,"-31"13"-1080,-2 0 5127,-69 42 1,113-58-2799,13-5-2175,16-8-443,145-76 1448,205-139-1,133-146-533,-446 320-1077,-7 3 29,2 4-1,110-64 1,-163 105-772,-7 3 467,1 0 0,-1 0 0,1 0 1,-1 0-1,1 0 0,-1 0 1,1-1-1,-1 1 0,0 0 1,1 0-1,-1-1 0,1 1 0,-1 0 1,0-1-1,1 1 0,-1 0 1,0-1-1,1 1 0,-1-1 0,0 1 1,0 0-1,0-1 0,1 1 1,-1-1-1,0 1 0,0-1 0,0 1 1,0-1-1,0 1 0,0-1 1,1 1-1,-1-1 0,0 1 1,-1-1-1,1 0 0,0-12-5996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3.947"/>
    </inkml:context>
    <inkml:brush xml:id="br0">
      <inkml:brushProperty name="width" value="0.025" units="cm"/>
      <inkml:brushProperty name="height" value="0.025" units="cm"/>
    </inkml:brush>
  </inkml:definitions>
  <inkml:trace contextRef="#ctx0" brushRef="#br0">70 0 14414,'0'0'6918,"-29"58"-6021,20-22 256,-6 3-320,4 2-160,5-2-385,6-6-224,0-3-64,6-6-641,5-7-1152,0-7-1699,-5-10-4964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4.321"/>
    </inkml:context>
    <inkml:brush xml:id="br0">
      <inkml:brushProperty name="width" value="0.025" units="cm"/>
      <inkml:brushProperty name="height" value="0.025" units="cm"/>
    </inkml:brush>
  </inkml:definitions>
  <inkml:trace contextRef="#ctx0" brushRef="#br0">1 0 14286,'0'0'6470,"47"40"-6438,-30-28-1025,5-3-2659,-6-4-2818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4.650"/>
    </inkml:context>
    <inkml:brush xml:id="br0">
      <inkml:brushProperty name="width" value="0.025" units="cm"/>
      <inkml:brushProperty name="height" value="0.025" units="cm"/>
    </inkml:brush>
  </inkml:definitions>
  <inkml:trace contextRef="#ctx0" brushRef="#br0">30 0 14638,'0'0'5317,"-29"50"-5317,32-50-801,12 0-1921,1-13-2371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5.253"/>
    </inkml:context>
    <inkml:brush xml:id="br0">
      <inkml:brushProperty name="width" value="0.025" units="cm"/>
      <inkml:brushProperty name="height" value="0.025" units="cm"/>
    </inkml:brush>
  </inkml:definitions>
  <inkml:trace contextRef="#ctx0" brushRef="#br0">0 2 10922,'0'0'9012,"4"16"-8222,5 33-388,-2 0 0,1 78 0,-10-46-322,0-39-47,1-1 1,3 0-1,11 72 1,-13-111-8,0-1 0,0 1 0,1 0 0,-1-1 0,0 1 0,1 0 0,0-1 0,-1 1 0,1-1 0,0 1 0,0-1 0,-1 1 0,1-1 0,0 1 0,1-1 0,-1 0 0,0 0 0,0 1 0,0-1 1,1 0-1,-1 0 0,1 0 0,-1-1 0,1 1 0,-1 0 0,1 0 0,-1-1 0,1 1 0,0-1 0,-1 0 0,1 1 0,0-1 0,-1 0 0,1 0 0,0 0 0,-1 0 0,1 0 0,0 0 0,-1 0 0,1-1 1,0 1-1,-1-1 0,1 1 0,-1-1 0,1 0 0,-1 1 0,1-1 0,-1 0 0,1 0 0,2-2 0,6-5 296,1 1 0,-1-1 1,0-1-1,0 0 0,10-13 0,14-20-137,-1-2-1,-3-2 1,-1 0-1,-3-2 1,-1-1-1,-3-1 1,-2-1-1,22-89 1,-38 131-3613,-3 19 524,-3 22-3155,-6-5 32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5.773"/>
    </inkml:context>
    <inkml:brush xml:id="br0">
      <inkml:brushProperty name="width" value="0.025" units="cm"/>
      <inkml:brushProperty name="height" value="0.025" units="cm"/>
    </inkml:brush>
  </inkml:definitions>
  <inkml:trace contextRef="#ctx0" brushRef="#br0">0 187 11531,'0'0'6011,"9"4"-4474,-6-3-1447,0 1-7,0 0 0,0-1 0,0 1 0,0-1 1,0 0-1,0 0 0,0 0 0,0-1 0,0 1 0,1-1 1,-1 1-1,0-1 0,0 0 0,1-1 0,-1 1 1,0 0-1,0-1 0,0 0 0,1 1 0,-1-1 0,0-1 1,0 1-1,0 0 0,0-1 0,-1 1 0,1-1 1,3-2-1,1-3 86,-1 0 1,1 0-1,-1-1 1,-1 0-1,7-10 1,-10 15-98,0 0 1,-1-1-1,1 1 1,-1-1-1,1 0 1,-1 0 0,0 1-1,-1-1 1,1 0-1,0 0 1,-1 0-1,0 0 1,0 0 0,0 0-1,-2-5 1,2 7-54,-1 1-1,0 0 1,1-1 0,-1 1 0,0 0 0,0 0 0,0 0 0,0-1 0,0 1-1,0 0 1,-1 0 0,1 1 0,0-1 0,0 0 0,-1 0 0,1 0-1,0 1 1,-1-1 0,1 1 0,-1-1 0,1 1 0,-1 0 0,1-1-1,-1 1 1,1 0 0,-1 0 0,1 0 0,-1 0 0,1 0 0,-1 1-1,1-1 1,-1 0 0,1 1 0,-1-1 0,1 1 0,-2 0 0,-2 0-36,0 1 1,-1 0-1,1 0 1,0 0-1,0 1 1,1 0-1,-1 0 1,-7 6 0,7-4 5,0-1 0,0 1 0,1 1 0,0-1 0,0 1 0,0-1 0,1 1 0,-1 0 0,2 1 0,-1-1 0,1 0 0,0 1 0,0-1 0,0 1 0,1 0 0,0 0 0,0 11 0,1-17 5,1 0 0,-1-1 1,0 1-1,0 0 0,1 0 0,-1 0 0,0 0 1,1-1-1,-1 1 0,1 0 0,-1 0 0,1-1 1,0 1-1,-1-1 0,1 1 0,0 0 0,-1-1 1,1 1-1,0-1 0,-1 1 0,1-1 0,0 0 0,0 1 1,0-1-1,0 0 0,-1 1 0,1-1 0,0 0 1,0 0-1,0 0 0,1 0 0,35 1-37,-24-2 59,87-5 67,-81 3-86,1 1 0,-1 0 0,0 2 0,1 0 0,-1 1 0,1 1 0,-1 1 0,0 1 0,31 10 0,-49-14 49,-1 1 0,1-1 0,-1 0 0,1 0 0,-1 0 0,1 1 0,-1-1 0,1 0 0,-1 0-1,1 0 1,0 0 0,-1 0 0,1 0 0,-1 0 0,1 0 0,-1 0 0,1 0 0,-1-1 0,1 1 0,-1 0 0,1 0 0,-1 0 0,1-1 0,-1 1 0,1 0 0,-1-1 0,1 1 0,-1 0 0,0-1 0,1 1 0,-1 0-1,0-1 1,1 1 0,-1-1 0,0 1 0,1-1 0,4-27 867,-12-32-462,1 41-457,-1 0-1,-13-25 0,4 10-912,16 34 775,0-1 0,0 1 0,0 0 0,-1-1-1,1 1 1,0-1 0,0 1 0,0 0 0,0-1 0,0 1 0,0-1 0,0 1 0,0 0 0,0-1 0,0 1 0,0-1 0,0 1 0,0 0 0,0-1 0,0 1 0,0-1 0,0 1 0,1 0 0,-1-1 0,0 1 0,0-1 0,0 1 0,1 0 0,-1-1 0,0 1 0,0 0 0,1 0 0,-1-1 0,0 1 0,1 0 0,-1 0 0,0-1 0,1 1 0,-1 0 0,1 0 0,-1 0 0,0 0 0,1-1 0,-1 1 0,1 0 0,-1 0 0,0 0 0,1 0 0,28 0-3591,-16 1 1165,15-2-2053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6.155"/>
    </inkml:context>
    <inkml:brush xml:id="br0">
      <inkml:brushProperty name="width" value="0.025" units="cm"/>
      <inkml:brushProperty name="height" value="0.025" units="cm"/>
    </inkml:brush>
  </inkml:definitions>
  <inkml:trace contextRef="#ctx0" brushRef="#br0">101 1 13453,'0'0'2231,"-9"5"-309,3-1-1726,0 0 0,1 1 0,-1 0-1,1 0 1,0 1 0,0-1 0,1 1 0,-1 0 0,1 0 0,1 1-1,-1-1 1,1 1 0,0 0 0,1 0 0,-3 10 0,-1 3 190,2 0 0,0 0 1,1 1-1,1 0 0,1 0 1,1-1-1,5 42 1,-5-59-372,1 0 0,0 0 0,-1 0 0,2 0 0,-1 0 0,0-1 0,0 1 0,1 0 0,0-1 0,-1 1 1,1-1-1,0 0 0,0 1 0,0-1 0,1 0 0,-1 0 0,0 0 0,1-1 0,-1 1 0,1-1 0,0 1 0,-1-1 1,1 0-1,0 0 0,0 0 0,0 0 0,0-1 0,0 1 0,4 0 0,10-1-83,-1 1 0,1-2-1,0 0 1,22-5-1,18 0-591,-56 5 661,0 1 1,0 1-1,-1-1 1,1 0-1,0 0 1,0 0-1,-1 0 1,1 0-1,0 1 1,-1-1-1,1 0 1,0 1-1,-1-1 1,1 0-1,0 1 1,-1-1-1,1 1 1,-1-1-1,1 1 1,-1-1-1,1 1 1,-1-1-1,1 1 1,-1 0-1,1-1 1,-1 1-1,0 0 1,0-1 0,1 2-1,-1 27 519,-1-24-441,0 0 1,-1-1 0,1 1-1,-1-1 1,0 0 0,0 1-1,-1-1 1,1 0 0,-1 0-1,-4 5 1,-3-2 60,0 0-1,0-1 1,-1-1-1,0 1 1,0-2-1,0 1 1,-1-2-1,0 1 1,1-2-1,-1 1 1,0-2-1,0 0 1,0 0-1,-14-1 1,24 0-231,1 0 0,-1 0 0,0 0 0,1 0 0,-1-1 0,0 1 1,1 0-1,-1-1 0,0 1 0,1-1 0,-1 0 0,0 1 0,1-1 0,0 0 0,-1 0 1,1 0-1,-1 0 0,1 0 0,0 0 0,0-1 0,-1 1 0,1 0 0,0-1 1,0 1-1,0-1 0,1 1 0,-1-1 0,0 1 0,1-1 0,-1 1 0,0-4 0,1 3-397,-1-1-1,1 1 0,0-1 0,1 0 0,-1 1 0,0-1 0,1 1 0,-1-1 0,1 1 0,0-1 1,0 1-1,0-1 0,0 1 0,0 0 0,1 0 0,-1-1 0,1 1 0,-1 0 0,1 0 0,3-3 1,18-13-5497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6.498"/>
    </inkml:context>
    <inkml:brush xml:id="br0">
      <inkml:brushProperty name="width" value="0.025" units="cm"/>
      <inkml:brushProperty name="height" value="0.025" units="cm"/>
    </inkml:brush>
  </inkml:definitions>
  <inkml:trace contextRef="#ctx0" brushRef="#br0">6 1 10858,'0'0'11382,"0"9"-10683,-6 190 1004,22-224 80,-12-1-1673,-2 0 0,-1-42-1,-2 37-1004,30 29-4438,90 6-5466,-80-4 6165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7.061"/>
    </inkml:context>
    <inkml:brush xml:id="br0">
      <inkml:brushProperty name="width" value="0.025" units="cm"/>
      <inkml:brushProperty name="height" value="0.025" units="cm"/>
    </inkml:brush>
  </inkml:definitions>
  <inkml:trace contextRef="#ctx0" brushRef="#br0">152 23 5125,'0'0'9219,"-10"2"-7884,3-1-1196,0 1-1,0 0 1,0 1 0,1 0 0,-1 0 0,1 0-1,-1 1 1,1 0 0,0 0 0,0 0 0,1 1-1,-1 0 1,1 0 0,0 0 0,1 1 0,-1 0-1,1 0 1,0 0 0,-5 12 0,5-12 45,1 0 1,0 0-1,1 0 1,0 0-1,0 1 1,0-1-1,0 1 1,1-1-1,0 1 1,0 13-1,2-19-150,-1 1 0,0-1 0,1 1 0,-1-1 0,0 1 0,1-1 0,0 0 0,-1 1 0,1-1 0,0 0 0,0 1 0,0-1 0,0 0 0,0 0 0,0 0-1,0 0 1,0 0 0,0 0 0,3 2 0,-1-2 1,0 0 1,0 0-1,0 0 0,0 0 0,0-1 0,0 1 0,1-1 1,-1 0-1,0 0 0,0 0 0,0 0 0,7-2 0,-2 0 14,0 0-1,-1-1 0,1 0 0,0-1 0,-1 0 0,0 0 0,0 0 0,0-1 0,0 0 0,-1 0 0,0-1 0,0 0 0,0 0 0,-1 0 0,8-12 0,-1 0-11,0 0 1,-2-1-1,0 0 1,14-38-1,-22 42-55,-9 18-70,-12 21 125,15-15 52,-1 1 0,1 0 1,1 0-1,-4 19 1,6-28-68,1 0 1,-1 1 0,1-1-1,0 1 1,-1-1-1,1 1 1,0 0 0,0-1-1,0 1 1,0-1 0,1 1-1,-1-1 1,0 1-1,0-1 1,1 1 0,-1-1-1,1 1 1,0-1 0,-1 0-1,1 1 1,0-1-1,0 0 1,0 0 0,0 1-1,0-1 1,0 0 0,0 0-1,0 0 1,0 0-1,0 0 1,1 0 0,-1-1-1,0 1 1,1 0 0,-1-1-1,1 1 1,-1-1-1,1 1 1,-1-1 0,1 0-1,-1 1 1,3-1 0,5-1 55,0 0 0,0 0 0,-1-1 1,1 0-1,0 0 0,-1-1 0,0 0 0,1-1 1,-1 1-1,-1-2 0,1 1 0,0-1 1,-1 0-1,0-1 0,-1 0 0,1 0 1,-1 0-1,0-1 0,0 0 0,-1 0 0,0 0 1,0-1-1,-1 0 0,0 0 0,6-16 1,-11 22-322,-4 6 154,-5 10 52,8-8 18,-14 43 89,16-48-64,0 1-1,-1-1 1,1 0 0,0 0 0,0 0 0,0 1 0,0-1-1,0 0 1,0 0 0,0 1 0,1-1 0,-1 0 0,0 0-1,1 0 1,-1 0 0,0 1 0,1-1 0,-1 0 0,1 0-1,0 0 1,-1 0 0,1 0 0,0 0 0,0 0 0,0-1-1,0 1 1,0 0 0,0 0 0,0-1 0,0 1 0,0 0-1,0-1 1,0 1 0,0-1 0,0 1 0,0-1 0,2 1-1,3 0 38,0-1-1,1 1 1,-1-1 0,0 0-1,1 0 1,-1-1-1,0 0 1,0 0-1,1 0 1,-1-1-1,0 0 1,0 0-1,-1 0 1,7-4-1,5-5 1,-1 0 0,-1 0 0,20-20 0,5-3-25,-39 79-93,-2-42-228,1 0 0,1 1 0,-1-1 0,0 0 0,1 1 0,0-1 0,0 0 0,0 0 0,0 0-1,1 4 1,-1-6 0,0 0 0,0 0 0,0 0 0,0 0-1,0 0 1,0 0 0,0 0 0,0 0 0,0-1-1,1 1 1,-1 0 0,0-1 0,0 1 0,1-1-1,-1 1 1,0-1 0,1 1 0,-1-1 0,0 0-1,1 0 1,-1 0 0,1 0 0,-1 0 0,0 0-1,1 0 1,1-1 0,13-2-11879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7.708"/>
    </inkml:context>
    <inkml:brush xml:id="br0">
      <inkml:brushProperty name="width" value="0.025" units="cm"/>
      <inkml:brushProperty name="height" value="0.025" units="cm"/>
    </inkml:brush>
  </inkml:definitions>
  <inkml:trace contextRef="#ctx0" brushRef="#br0">193 105 7976,'0'0'1863,"2"-9"379,-2 6-2133,11-46 3567,-11 47-3529,1 1-1,-1 0 1,0-1-1,0 1 0,1-1 1,-1 1-1,0-1 1,0 1-1,-1-1 0,1 1 1,0 0-1,0-1 1,-1 1-1,1-1 0,-1 1 1,1 0-1,-1-1 1,0 1-1,1 0 0,-1 0 1,0-1-1,0 1 1,0 0-1,0 0 0,0 0 1,0 0-1,0 0 1,0 0-1,0 0 1,0 1-1,-1-1 0,1 0 1,0 1-1,-3-2 1,0 2-95,-1 0 0,1 0 0,-1 0 1,1 0-1,-1 1 0,1 0 1,-1 0-1,1 0 0,0 0 0,-1 1 1,1-1-1,0 1 0,0 0 1,-6 5-1,3-2-21,-1 1-1,2 0 1,-1 1 0,1-1 0,0 1-1,-10 16 1,7-10-1,2 0 0,0 1 0,0 0 1,1 1-1,1 0 0,1-1 0,0 1 0,-3 23 0,7-35-25,0-1 0,0 1-1,0 0 1,0-1 0,0 1 0,1 0 0,-1-1-1,1 1 1,-1-1 0,1 1 0,0-1-1,0 1 1,1-1 0,-1 0 0,0 1 0,1-1-1,-1 0 1,1 0 0,0 0 0,0 0 0,-1 0-1,1-1 1,1 1 0,-1 0 0,0-1-1,0 0 1,0 1 0,1-1 0,-1 0 0,1 0-1,-1 0 1,1-1 0,-1 1 0,1-1 0,0 1-1,-1-1 1,1 0 0,2 0 0,12 1-28,0-1 1,0 0 0,0-2-1,27-5 1,55-20-2298,-36 3-2263,-16 2-953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8.292"/>
    </inkml:context>
    <inkml:brush xml:id="br0">
      <inkml:brushProperty name="width" value="0.025" units="cm"/>
      <inkml:brushProperty name="height" value="0.025" units="cm"/>
    </inkml:brush>
  </inkml:definitions>
  <inkml:trace contextRef="#ctx0" brushRef="#br0">88 48 9321,'0'0'4217,"-1"-9"-1847,-5-26-624,3 32-132,-1 10-1254,-2 13-439,-53 269 1270,58-283-1101,-5 51 615,5-55-685,1 0-1,0-1 0,0 1 0,0-1 1,0 1-1,0-1 0,0 1 0,0 0 1,1-1-1,-1 1 0,0-1 0,1 1 1,0-1-1,-1 1 0,1-1 0,0 1 1,-1-1-1,1 0 0,0 0 0,0 1 1,0-1-1,0 0 0,0 0 0,1 0 1,-1 0-1,0 0 0,3 2 0,1-2 16,0-1-1,-1 1 0,1-1 0,0 0 1,0 0-1,0 0 0,0-1 1,0 0-1,-1 0 0,1 0 0,0 0 1,-1-1-1,9-3 0,0-3 9,-1 0 0,1 0 0,12-12 0,-14 10-40,2 1 1,24-14-1,-36 28-1,-1 1 1,1-1-1,-1 0 0,0 1 1,-1-1-1,0 8 0,-7 11 27,5-19-99,1 0 1,0 0-1,0 0 1,0 1-1,1-1 0,-1 1 1,2-1-1,-1 1 1,0-1-1,1 1 1,0 0-1,0-1 1,2 9-1,-1-13-298,1-1 0,-1 1 0,0-1 0,0 0 0,1 1 0,-1-1-1,0 0 1,1 0 0,-1 0 0,0 0 0,0 0 0,1 0 0,-1 0 0,0-1 0,1 1-1,-1 0 1,0-1 0,0 1 0,0-1 0,1 1 0,-1-1 0,2-1 0,13-10-5029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3.052"/>
    </inkml:context>
    <inkml:brush xml:id="br0">
      <inkml:brushProperty name="width" value="0.025" units="cm"/>
      <inkml:brushProperty name="height" value="0.025" units="cm"/>
    </inkml:brush>
  </inkml:definitions>
  <inkml:trace contextRef="#ctx0" brushRef="#br0">1 173 3171,'0'0'4965,"5"-10"-1997,27-38-491,-8 13 1535,22-44-1,-58 102-1620,-25 59-1409,34-76-999,1 1 0,0 0 0,0 0 0,1 0 1,0-1-1,0 1 0,0 0 0,1 0 0,0 0 0,2 13 0,-1-17 13,0-1 1,1 0-1,-1 1 0,0-1 0,1 0 0,-1 0 0,1 0 0,0 0 0,-1 0 0,1-1 0,0 1 0,0 0 0,0-1 0,1 0 0,-1 1 0,0-1 0,0 0 0,1 0 0,-1 0 0,1 0 0,-1-1 0,1 1 0,4 0 0,68 5-86,-58-6 83,-10 0 7,9 0-2,-1 1 1,1 0-1,0 1 1,-1 1-1,25 8 0,-37-11 5,-1 2-1,1-1 0,-1 0 1,0 0-1,1 1 0,-1-1 1,0 1-1,0 0 0,0-1 0,0 1 1,0 0-1,-1 0 0,1 0 1,0 1-1,-1-1 0,3 5 1,-4-4 3,1 0 0,0 1 0,-1-1 0,0 0 0,0 1 0,0-1 0,0 0 0,0 1 0,-1-1 0,1 0 0,-1 1 1,0-1-1,0 0 0,0 0 0,-1 0 0,1 0 0,-3 4 0,-1 2 148,-1 0-1,-1-1 1,0 0-1,0 0 1,0 0-1,-1 0 1,0-1 0,0-1-1,-1 1 1,-18 9-1,14-9-88,1-1-1,-1 0 0,0-1 1,0-1-1,0 0 1,0 0-1,-1-2 0,-14 2 1,25-4-243,0 0 1,0 0-1,0 0 1,-1 0-1,1-1 1,0 0-1,0 1 0,0-1 1,0 0-1,0 0 1,0-1-1,1 1 1,-1-1-1,0 1 0,1-1 1,-1 0-1,1 0 1,-1 0-1,1 0 1,0-1-1,0 1 0,0-1 1,0 1-1,0-1 1,1 1-1,-1-1 1,1 0-1,-1 0 1,1 0-1,0 0 0,1 0 1,-1 0-1,0-3 1,-3-14-1742,2 1 1,0-1-1,1 1 1,2-26-1,0 16-778,-1-41-4157</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8.762"/>
    </inkml:context>
    <inkml:brush xml:id="br0">
      <inkml:brushProperty name="width" value="0.025" units="cm"/>
      <inkml:brushProperty name="height" value="0.025" units="cm"/>
    </inkml:brush>
  </inkml:definitions>
  <inkml:trace contextRef="#ctx0" brushRef="#br0">17 79 10282,'0'0'7489,"8"2"-5636,-5-1-1772,-1 0 0,1 0 1,-1-1-1,1 1 0,0-1 1,-1 1-1,1-1 0,0 0 0,-1 0 1,1 0-1,0-1 0,-1 1 1,1-1-1,0 1 0,-1-1 1,1 0-1,-1 0 0,1 0 0,-1 0 1,0 0-1,1-1 0,-1 1 1,0-1-1,0 0 0,0 1 0,0-1 1,0 0-1,0 0 0,0 0 1,-1 0-1,1-1 0,-1 1 0,0 0 1,0-1-1,1 1 0,-1-1 1,-1 1-1,1-1 0,0 1 0,-1-1 1,1 0-1,-1 1 0,0-6 1,0 7-72,0 0 0,0 0 1,0 0-1,-1 0 0,1 0 1,0 0-1,-1 0 1,1 0-1,-1 0 0,1 0 1,-1 0-1,1 1 0,-1-1 1,0 0-1,1 0 0,-1 1 1,0-1-1,0 0 1,1 1-1,-1-1 0,0 1 1,0-1-1,0 1 0,0-1 1,0 1-1,0 0 0,0-1 1,0 1-1,0 0 1,0 0-1,0-1 0,0 1 1,0 0-1,0 0 0,0 0 1,0 1-1,0-1 0,0 0 1,0 0-1,0 0 1,0 1-1,0-1 0,0 0 1,-1 2-1,-2-1-27,0 0 1,0 0-1,0 0 0,0 1 1,1 0-1,-1 0 0,0 0 1,1 0-1,-1 0 0,-3 4 1,4-1 7,-1-1 1,1 1 0,0 1 0,0-1 0,1 0 0,-1 1 0,1-1 0,0 1 0,-1 7 0,3-11 1,-1-1 0,1 1 0,0 0 0,-1 0-1,1-1 1,0 1 0,0 0 0,1-1 0,-1 1 0,0 0 0,0 0 0,1-1 0,-1 1 0,1 0-1,0-1 1,-1 1 0,1-1 0,0 1 0,0-1 0,0 1 0,0-1 0,0 0 0,0 1-1,0-1 1,0 0 0,1 0 0,-1 0 0,1 0 0,-1 0 0,0 0 0,1 0 0,0 0 0,-1-1-1,1 1 1,1 0 0,64 13-676,-50-12 400,0 2 0,0 0 0,0 1 0,16 7 0,-32-12 331,0 1 0,0-1 0,-1 0 0,1 1 0,0-1 0,0 0 0,0 1 1,0-1-1,0 0 0,0 0 0,0 0 0,0 0 0,0 0 0,0 0 0,0 0 0,0 0 0,0-1 0,0 1 0,0 0 0,0 0 0,0-1 0,0 1 0,-1-1 0,1 1 0,0-1 0,0 1 0,0-1 0,-1 1 0,1-1 0,1-1 0,-1 0 122,1-1-1,-1 1 0,1-1 0,-1 1 0,0-1 0,0 0 0,0 0 1,0 0-1,-1 0 0,1-4 0,0-2 149,0 0 1,-1 0-1,0 0 1,-1 0-1,0 0 0,-2-13 1,-5 6-90,0-7-1356,8 22 989,0 1 0,1-1-1,-1 0 1,0 1 0,0-1 0,1 1 0,-1-1 0,1 0 0,-1 1 0,0-1 0,1 1 0,-1-1 0,1 1 0,-1 0 0,1-1 0,-1 1 0,1 0 0,0-1 0,-1 1 0,1 0 0,-1-1 0,1 1 0,0 0 0,-1 0 0,1 0 0,0 0 0,-1 0 0,1 0 0,0 0 0,-1 0 0,1 0 0,0 0 0,-1 0 0,1 0 0,1 0 0,125 8-12028,-83-7 7639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9.248"/>
    </inkml:context>
    <inkml:brush xml:id="br0">
      <inkml:brushProperty name="width" value="0.025" units="cm"/>
      <inkml:brushProperty name="height" value="0.025" units="cm"/>
    </inkml:brush>
  </inkml:definitions>
  <inkml:trace contextRef="#ctx0" brushRef="#br0">116 1 8712,'0'0'4009,"-9"5"-1943,3-2-1863,1 1-1,-1-1 0,1 1 0,0 0 0,0 1 1,0-1-1,1 1 0,0 0 0,0 0 1,0 1-1,0-1 0,1 1 0,0 0 1,0-1-1,0 1 0,-1 8 0,-6 20 286,2 1 0,2 0 0,1 0 0,2 1 0,1-1 0,2 1 0,2-1 0,1 1 0,9 42 0,2 18 270,-11-97-420,3-11-93,4-17 100,29-135-154,-31 117-550,3 0 1,1 0 0,2 2-1,22-46 1,-33 84 305,1 1 1,0-1-1,0 1 0,1 0 1,-1 0-1,10-8 0,-12 12 42,0 1-1,0-1 0,0 0 1,1 1-1,-1-1 0,0 1 1,1 0-1,-1-1 0,1 1 0,0 1 1,-1-1-1,1 0 0,0 1 1,0-1-1,-1 1 0,1 0 1,0 0-1,0 0 0,0 0 1,4 1-1,-6 0 6,1 0-1,0 0 0,0 0 1,-1 1-1,1-1 1,-1 1-1,1-1 1,-1 1-1,0 0 1,1-1-1,-1 1 1,0 0-1,0 0 1,0 0-1,-1 0 1,1 0-1,0 0 1,-1 0-1,1 0 1,-1 0-1,1 0 1,-1 0-1,0 0 1,0 4-1,-2 53 21,-1-50 29,1-1 1,-1 0 0,-1 0 0,1 0 0,-2 0 0,1-1 0,-1 1 0,0-1 0,0 0 0,-1-1 0,0 1-1,-9 7 1,5-5 47,0-1 0,0 0 0,-1 0 0,0-1-1,0-1 1,-1 0 0,-20 7 0,30-12-113,1-1 1,0 1-1,-1-1 0,1 0 1,-1 1-1,1-1 0,0 0 1,-1 0-1,1 0 0,-1 0 1,1 0-1,0 0 1,-1-1-1,-2 1 0,4-1-102,0 1-1,-1 0 0,1-1 1,-1 1-1,1 0 1,0-1-1,-1 1 0,1-1 1,0 1-1,0 0 1,-1-1-1,1 1 0,0-1 1,0 1-1,0-1 0,0 1 1,-1-1-1,1 1 1,0-1-1,0 1 0,0-1 1,0 1-1,0 0 1,0-1-1,0 1 0,0-1 1,1 0-1,0-4-1028,0 1 1,1-1-1,0 1 0,0-1 0,0 1 0,6-8 1,13-19-4251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09.863"/>
    </inkml:context>
    <inkml:brush xml:id="br0">
      <inkml:brushProperty name="width" value="0.025" units="cm"/>
      <inkml:brushProperty name="height" value="0.025" units="cm"/>
    </inkml:brush>
  </inkml:definitions>
  <inkml:trace contextRef="#ctx0" brushRef="#br0">13 0 10698,'0'0'6929,"1"12"-5348,0 10-898,0 1 0,-2 0 0,-6 38 1,3-36-277,2 0 1,0 40-1,2-64-388,0-1 0,0 0-1,0 0 1,0 1 0,1-1-1,-1 0 1,0 0 0,0 0-1,0 1 1,0-1 0,0 0-1,0 0 1,1 0 0,-1 1 0,0-1-1,0 0 1,0 0 0,0 0-1,1 0 1,-1 1 0,0-1-1,0 0 1,1 0 0,-1 0-1,0 0 1,0 0 0,1 0-1,-1 0 1,0 0 0,0 0 0,1 0-1,-1 1 1,0-1 0,0-1-1,1 1 1,-1 0 0,0 0-1,0 0 1,1 0 0,-1 0-1,0 0 1,0 0 0,0 0-1,1 0 1,-1 0 0,0 0 0,0-1-1,1 1 1,-1 0 0,0 0-1,0 0 1,0 0 0,0-1-1,1 1 1,-1 0 0,0 0-1,0 0 1,0-1 0,0 1-1,0 0 1,14-13 603,-6-8-630,-1 0 1,0-1-1,-2 0 0,0 0 1,-2 0-1,1-25 1,-4 50 7,0 0 1,-1 0-1,1 0 1,0-1-1,1 1 1,-1 0-1,0 0 1,1 0-1,0 0 1,-1-1-1,1 1 1,0 0-1,1 0 1,-1-1-1,0 1 1,1-1-1,-1 1 1,1-1-1,0 0 1,0 0-1,0 0 1,0 0-1,0 0 1,0 0-1,1 0 1,-1-1-1,1 1 1,-1-1-1,1 1 1,-1-1-1,1 0 1,0 0-1,0 0 1,-1-1-1,1 1 1,0-1-1,0 1 1,0-1-1,0 0 1,0 0-1,3-1 1,4 1 26,0 0 0,0-1-1,0 0 1,0 0 0,0-1 0,0-1 0,0 0 0,0 0 0,-1-1-1,12-6 1,-15 7-12,-1 0-1,1 0 0,-1-1 0,0 1 0,0-1 1,-1 0-1,1-1 0,-1 1 0,0-1 1,0 0-1,0 0 0,-1 0 0,0 0 1,0-1-1,0 1 0,-1-1 0,1 0 1,1-7-1,-6-3 0,-7 16-183,-15 19-45,17-9 193,0 1 0,1 0 0,0 0 0,-6 17-1,10-23 32,0 0 0,0 0 0,1 0 0,0 0 0,0 1 0,0-1-1,1 0 1,-1 1 0,1-1 0,1 0 0,-1 1 0,1-1 0,1 6-1,-1-9 3,0-1-1,-1 1 0,1 0 0,0-1 0,1 1 0,-1-1 0,0 0 0,0 1 0,1-1 0,-1 0 0,1 0 0,-1 0 1,1 0-1,-1 0 0,1 0 0,0 0 0,-1 0 0,1 0 0,0-1 0,0 1 0,-1-1 0,1 0 0,0 1 0,0-1 0,0 0 1,0 0-1,0 0 0,-1 0 0,1-1 0,0 1 0,0 0 0,0-1 0,0 1 0,3-2 0,2 0 30,0-1 0,0 1 0,0-1 0,0-1 0,-1 1 0,1-1 0,8-7 0,-1-1-38,0-1 0,0-1 1,-1 0-1,-1-1 0,-1 0 1,0 0-1,12-25 0,-28 62-486,0 1 0,-2 29 0,6-1-4239,5-39 41,2-8-1875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10.254"/>
    </inkml:context>
    <inkml:brush xml:id="br0">
      <inkml:brushProperty name="width" value="0.025" units="cm"/>
      <inkml:brushProperty name="height" value="0.025" units="cm"/>
    </inkml:brush>
  </inkml:definitions>
  <inkml:trace contextRef="#ctx0" brushRef="#br0">0 1 7399,'0'0'6919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10.594"/>
    </inkml:context>
    <inkml:brush xml:id="br0">
      <inkml:brushProperty name="width" value="0.025" units="cm"/>
      <inkml:brushProperty name="height" value="0.025" units="cm"/>
    </inkml:brush>
  </inkml:definitions>
  <inkml:trace contextRef="#ctx0" brushRef="#br0">169 1 6342,'0'0'7890,"-11"3"-4708,3-2-3025,-57 19 2943,61-18-2952,0-1 0,1 1 0,-1 0 0,1 0 1,-1 0-1,1 0 0,0 1 0,0-1 0,0 1 1,0 0-1,0 0 0,0 0 0,1 0 0,0 1 1,-1-1-1,-1 5 0,4-7-163,0 0-1,0-1 1,0 1 0,0 0 0,1-1-1,-1 1 1,0 0 0,0-1 0,1 1-1,-1 0 1,0-1 0,1 1 0,-1 0-1,0-1 1,1 1 0,-1-1 0,1 1-1,-1-1 1,1 1 0,-1-1 0,1 1-1,0-1 1,-1 1 0,1-1 0,0 0-1,-1 1 1,1-1 0,0 0-1,-1 0 1,1 1 0,0-1 0,-1 0-1,1 0 1,0 0 0,0 0 0,-1 0-1,2 0 1,38 4-656,-30-3 368,1 1 167,-1 0-1,1 0 1,-1 1-1,12 5 0,-21-7 147,0-1 0,0 1 0,1-1-1,-1 1 1,0 0 0,0-1 0,0 1-1,0 0 1,0 0 0,0 0 0,0 0 0,0 0-1,-1 0 1,1 0 0,0 0 0,0 0-1,-1 0 1,2 2 0,-3-2 22,1 0 0,0 1 0,0-1-1,-1 0 1,1 0 0,0 0 0,-1 0 0,1 0 0,-1 0 0,0 0-1,1 0 1,-1 0 0,0 0 0,0 0 0,1 0 0,-1 0 0,0 0-1,0 0 1,0-1 0,0 1 0,0 0 0,0-1 0,0 1 0,-3 0-1,-69 34 721,66-32-1269,0 0 0,0-1 0,0-1 0,0 1 0,0-1 0,0 0-1,0-1 1,-15 0 0,11-4-7651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11.140"/>
    </inkml:context>
    <inkml:brush xml:id="br0">
      <inkml:brushProperty name="width" value="0.025" units="cm"/>
      <inkml:brushProperty name="height" value="0.025" units="cm"/>
    </inkml:brush>
  </inkml:definitions>
  <inkml:trace contextRef="#ctx0" brushRef="#br0">46 92 2723,'0'0'128,"5"-9"763,2-1-344,16-30 1479,-10 8 8640,-21 42-7581,-6 15-2905,12-22 121,-2 7-33,-7 7 9,2 0 0,1 1 0,0 0-1,1 0 1,1 1 0,0 0 0,-4 38 0,9-56-263,1 0 0,0 1 0,0-1 0,0 0 0,1 0 0,-1 1 0,0-1 0,0 0 0,1 0 0,-1 1 0,1-1 0,-1 0 0,1 0 0,-1 0 0,1 0 0,0 0 0,-1 0 0,1 0 0,0 0 0,0 0 0,0 0 0,0 0 0,0 0 1,0-1-1,0 1 0,0 0 0,0-1 0,0 1 0,2 0 0,0 0 31,1-1 1,-1 1 0,1-1-1,0 0 1,-1 0 0,1 0-1,0 0 1,-1-1 0,1 1 0,4-2-1,7-3 89,0 0-1,0-1 1,25-13-1,-18 5-103,-1-2 1,0 0-1,-1-1 0,19-20 1,8-8 153,-49 99-184,2-51 11,-1 0 0,1 0 0,-1 0-1,1 0 1,0 0 0,0 0-1,0 0 1,1 0 0,-1 0 0,1 0-1,0 0 1,-1 0 0,3 4-1,-2-6 8,1 0-1,-1 0 0,1 0 0,-1 0 1,1 0-1,-1-1 0,1 1 0,-1 0 0,1-1 1,0 1-1,-1-1 0,1 0 0,0 1 1,0-1-1,-1 0 0,1 0 0,0 0 1,0 0-1,-1-1 0,1 1 0,0 0 0,-1-1 1,1 1-1,0-1 0,2-1 0,10-2 41,-1-2 0,1 0 0,-1 0 0,-1-1 0,1-1 0,20-16 0,-19 14-294,1-1-1,0 2 1,31-15 0,-46 24 222,0 0 0,1 0-1,-1 0 1,0-1 0,0 1 0,0 0-1,1 0 1,-1 0 0,0 0 0,0 0-1,1 0 1,-1 0 0,0 0 0,0 0-1,0 0 1,1 0 0,-1 0 0,0 0-1,0 0 1,1 0 0,-1 0 0,0 0-1,0 0 1,1 0 0,-1 0 0,0 0-1,0 0 1,0 0 0,1 0 0,-1 1-1,0-1 1,0 0 0,0 0 0,1 0-1,-1 0 1,0 0 0,0 1 0,0-1-1,0 0 1,1 0 0,-1 0 0,0 1-1,0-1 1,0 0 0,0 0 0,0 1-1,0-1 1,0 0 0,0 0 0,0 1-1,-4 17-196,-13 17-837,12-26 193,-10 16-2397,0-12-2698,4-10-1188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11.501"/>
    </inkml:context>
    <inkml:brush xml:id="br0">
      <inkml:brushProperty name="width" value="0.025" units="cm"/>
      <inkml:brushProperty name="height" value="0.025" units="cm"/>
    </inkml:brush>
  </inkml:definitions>
  <inkml:trace contextRef="#ctx0" brushRef="#br0">1 1 12908,'0'0'6214,"53"2"-17745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11.830"/>
    </inkml:context>
    <inkml:brush xml:id="br0">
      <inkml:brushProperty name="width" value="0.025" units="cm"/>
      <inkml:brushProperty name="height" value="0.025" units="cm"/>
    </inkml:brush>
  </inkml:definitions>
  <inkml:trace contextRef="#ctx0" brushRef="#br0">150 289 10794,'0'0'1949,"-11"-1"-241,6 0-1509,0 1-1,-1 0 1,1 0-1,0 0 1,0 0 0,-1 1-1,1 0 1,0 0-1,0 1 1,0-1-1,0 1 1,0 0 0,0 1-1,1-1 1,-1 1-1,1 0 1,-1 0 0,1 0-1,0 0 1,0 1-1,1 0 1,-1 0 0,1 0-1,-4 4 1,5-4-76,0-1 0,-1 0 0,1 1 0,1-1 0,-1 1 0,0 0 0,1-1 0,0 1 0,0 0 0,0 0 0,0 0 0,1 0 0,-1 0 0,1 0 0,0 4 0,1-6-90,0 0-1,-1-1 1,1 1 0,0 0 0,0-1-1,0 1 1,0-1 0,0 1-1,0-1 1,0 0 0,1 1-1,-1-1 1,1 0 0,-1 0 0,0 0-1,1 0 1,0 0 0,-1 0-1,1-1 1,0 1 0,-1 0-1,1-1 1,0 1 0,0-1 0,-1 0-1,1 0 1,0 1 0,0-1-1,-1 0 1,1-1 0,0 1 0,0 0-1,3-1 1,4-1 50,1 0 1,-1 0-1,1-1 1,-1 0-1,0 0 1,0-1-1,-1-1 1,1 1-1,-1-2 1,0 1-1,0-1 1,-1 0-1,0 0 1,9-11-1,8-9 12,-1-1 0,30-47 0,-42 56-44,0 1 0,-1-2 0,-1 1-1,-1-2 1,-1 1 0,0-1-1,-2 0 1,0 0 0,4-35 0,-13 49 38,-5 13-85,-6 12-60,2 2 47,0 1 0,1 0 0,1 1 0,-13 40 0,20-50 27,0 0-1,1 1 1,0-1 0,2 1-1,-1 0 1,2-1 0,-1 1-1,2 0 1,0 0 0,4 17-1,-4-27-77,1 0 0,-1 0 0,1 1 0,0-1 0,0-1 0,1 1 0,-1 0-1,1 0 1,0-1 0,0 0 0,0 1 0,0-1 0,1 0 0,-1-1 0,7 5 0,-5-4-754,-1-1 1,1 0 0,0 0 0,-1 0 0,1 0 0,0-1 0,0 0 0,8 1 0,10-1-5193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12.190"/>
    </inkml:context>
    <inkml:brush xml:id="br0">
      <inkml:brushProperty name="width" value="0.025" units="cm"/>
      <inkml:brushProperty name="height" value="0.025" units="cm"/>
    </inkml:brush>
  </inkml:definitions>
  <inkml:trace contextRef="#ctx0" brushRef="#br0">63 87 14510,'0'0'4916,"1"8"-3725,-1-6-1125,0 0 1,0 0-1,0 0 0,1 0 1,-1 0-1,1 0 0,-1-1 1,1 1-1,0 0 0,0 0 1,0 0-1,0-1 0,0 1 1,0-1-1,0 1 0,0-1 1,1 1-1,-1-1 1,0 1-1,1-1 0,0 0 1,2 2-1,1-2 54,0 1 1,0-1-1,0 0 1,0-1-1,0 1 0,0-1 1,0 0-1,0 0 1,0-1-1,9-1 1,-9 2-62,0-1 1,-1 0-1,1 0 1,-1 0-1,0-1 1,1 1-1,-1-1 1,0 0-1,0 0 1,0-1-1,0 1 1,0-1-1,0 0 1,-1 0 0,0 0-1,1 0 1,-1-1-1,0 0 1,-1 1-1,1-1 1,0 0-1,-1 0 1,0 0-1,0 0 1,-1-1-1,1 1 1,-1-1-1,0 1 1,0-1-1,0 1 1,0-1 0,-1-8-1,0 11-54,-1 1-1,0-1 1,0 0-1,0 1 1,0-1-1,0 1 1,0 0-1,0-1 1,0 1-1,0 0 1,-1-1-1,1 1 1,0 0-1,-1 0 1,1 0-1,-1 0 1,1 0-1,-1 1 1,0-1-1,1 0 1,-1 1-1,0-1 1,0 1-1,1 0 1,-1-1-1,0 1 1,0 0-1,1 0 1,-4 0-1,-2 0-28,0 0 0,0 0 0,1 1 1,-1-1-1,0 2 0,-11 2 0,7 1 7,1 1 1,0-1-1,0 2 0,1-1 1,-1 2-1,2-1 0,-1 1 1,-13 16-1,18-19 4,-1 0 1,0 1-1,1 0 1,0 0-1,1 0 0,-1 1 1,1-1-1,0 1 0,1 0 1,0 0-1,0 0 0,0 0 1,1 0-1,0 0 0,0 8 1,2-13-24,-1 0 1,1 1-1,0-1 1,0 0-1,0 1 0,1-1 1,-1 0-1,1 0 1,-1 0-1,1 0 1,-1-1-1,1 1 1,0 0-1,0-1 1,0 1-1,0-1 1,0 1-1,0-1 1,0 0-1,1 0 0,-1 0 1,0 0-1,1 0 1,-1-1-1,1 1 1,-1-1-1,0 1 1,1-1-1,4 0 1,7 1-933,0 0 0,0-2 1,1 1-1,14-3 0,19-11-4365,0-7-2231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6:12.533"/>
    </inkml:context>
    <inkml:brush xml:id="br0">
      <inkml:brushProperty name="width" value="0.025" units="cm"/>
      <inkml:brushProperty name="height" value="0.025" units="cm"/>
    </inkml:brush>
  </inkml:definitions>
  <inkml:trace contextRef="#ctx0" brushRef="#br0">336 1 2434,'0'0'17040,"-58"54"-16079,26-16 289,-6 4-1,5 3-256,-2-3-289,9 0-447,4-6-193,6-5-64,9-7-833,-1-9-993,3-11-1889,-1-4-3909</inkml:trace>
  <inkml:trace contextRef="#ctx0" brushRef="#br0" timeOffset="1">1 73 17328,'0'0'5349,"60"32"-3459,-30-10-512,4 3-1058,3 3-224,3 3-32,1 1-480,-3-6-2627,-7-4-3363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3.384"/>
    </inkml:context>
    <inkml:brush xml:id="br0">
      <inkml:brushProperty name="width" value="0.025" units="cm"/>
      <inkml:brushProperty name="height" value="0.025" units="cm"/>
    </inkml:brush>
  </inkml:definitions>
  <inkml:trace contextRef="#ctx0" brushRef="#br0">1 178 3940,'0'0'15310,"66"-34"-14733,-37 25 63,9-4-255,5-4-257,-1-1-96,4-3-641,3 0-1665,-7-2-1858,1 1-1601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10.292"/>
    </inkml:context>
    <inkml:brush xml:id="br0">
      <inkml:brushProperty name="width" value="0.025" units="cm"/>
      <inkml:brushProperty name="height" value="0.025" units="cm"/>
    </inkml:brush>
  </inkml:definitions>
  <inkml:trace contextRef="#ctx0" brushRef="#br0">117 246 8072,'-10'0'496,"-21"0"-259,-27 1 1426,40-1 2347,31 9-3985,0-1 1,1-1 0,0 0 0,0 0 0,0-1-1,1-1 1,0-1 0,0 0 0,0-1-1,17 2 1,25-1 631,82-3-1,-69-2-149,1604 2 2386,-529-79-2371,-405 14-51,330 28-26,-166 8-409,-149-23-42,-21 1 240,0 40 301,-555 25-511,309 65-1,-399-62-22,75 4 28,-105-16-6,102 23 0,-135-21-3,-1 2 0,30 15 0,-38-16-5,1 0 0,0-2 0,0 0 0,0-1 0,1-1 0,20 3 0,279 7 16,-44-4-29,-87-4 39,292-26 1,-377 12-29,250-33 21,3-1 1,7 29-30,-325 20 70,-8-2-1536,-26-6 1064,-1-1 1,1 1-1,0 0 1,-1-1-1,1 0 1,-1 0-1,1 1 1,-1-1-1,1-1 1,-1 1-1,4-3 1,25-20-7686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21.976"/>
    </inkml:context>
    <inkml:brush xml:id="br0">
      <inkml:brushProperty name="width" value="0.025" units="cm"/>
      <inkml:brushProperty name="height" value="0.025" units="cm"/>
    </inkml:brush>
  </inkml:definitions>
  <inkml:trace contextRef="#ctx0" brushRef="#br0">4117 450 7847,'-281'-129'3107,"245"112"-2758,0 2 0,0 2-1,-1 1 1,-60-11 0,-155-8-306,203 26 39,-940-102 3292,721 77-2986,-611-38 462,799 69-606,-1 4-1,-94 17 0,121-11-212,0 2-1,1 3 0,1 2 0,-58 28 0,77-30-57,1 2-1,0 1 1,1 1-1,1 2 1,1 1 0,1 1-1,1 2 1,1 0 0,2 2-1,0 0 1,2 2-1,1 1 1,2 0 0,1 2-1,1 0 1,2 0-1,1 2 1,2 0 0,2 0-1,1 1 1,1 0-1,-3 53 1,7-31 22,3 0-1,2 0 1,3 0 0,2 0-1,3-1 1,2 0 0,3-1-1,3 0 1,1-1 0,33 65-1,-16-52 23,3-1 1,3-2-1,3-2 0,3-2 0,2-2 0,3-2 0,2-2 0,3-3 1,69 49-1,-37-38-26,4-4 0,2-4 0,2-4 0,3-4 0,188 60 0,-190-80 17,0-4 0,200 19 1,202-29 89,-403-17-96,0-4 1,-1-4 0,-1-4 0,126-38 0,-73 5 54,274-131 0,-250 92-14,170-116 0,-260 148-23,-2-4 0,-3-4-1,131-139 1,-183 174 1,-2-1 0,-1-1 0,-1-1 0,-2-1 0,-1-1 0,-2 0 0,-1-1-1,14-53 1,-21 57 10,-2 0 0,-1 0 0,-1 0 0,-2-1 0,-1 1 0,-1-1 0,-2 1 0,-1 0 0,-1-1 0,-14-47 0,9 49 74,-1 0 1,-2 1-1,0 0 1,-2 1 0,-1 1-1,-2 0 1,0 1-1,-2 1 1,0 1-1,-2 0 1,-1 2 0,0 0-1,-2 1 1,0 2-1,-2 0 1,0 2 0,-35-18-1,12 13-38,-1 1 1,-1 2-1,-102-22 1,-164-10-2000,202 36-314,-25-7-2905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24.541"/>
    </inkml:context>
    <inkml:brush xml:id="br0">
      <inkml:brushProperty name="width" value="0.025" units="cm"/>
      <inkml:brushProperty name="height" value="0.025" units="cm"/>
    </inkml:brush>
  </inkml:definitions>
  <inkml:trace contextRef="#ctx0" brushRef="#br0">0 471 10826,'0'0'5696,"8"-1"-4799,7-2-563,-1 0 0,0-1 0,0-1 0,-1 0 0,1-1-1,-1 0 1,13-9 0,96-66 715,-67 42-834,216-135-4,-155 101-4811,-63 35-3824,-38 20 2189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24.901"/>
    </inkml:context>
    <inkml:brush xml:id="br0">
      <inkml:brushProperty name="width" value="0.025" units="cm"/>
      <inkml:brushProperty name="height" value="0.025" units="cm"/>
    </inkml:brush>
  </inkml:definitions>
  <inkml:trace contextRef="#ctx0" brushRef="#br0">462 0 9897,'-65'8'2171,"42"-6"-703,0 1-1,0 0 0,-35 12 0,57-15-1416,0 1-1,0 0 1,0 0 0,0 0-1,0 0 1,0 0-1,0 0 1,0 0 0,0 0-1,1 0 1,-1 0 0,0 0-1,1 1 1,-1-1 0,1 0-1,0 0 1,-1 1 0,1-1-1,0 0 1,0 1-1,-1-1 1,1 3 0,1 38-112,0-27 147,-2 5-51,-1 1-1,-1-1 1,0 0-1,-2 0 1,0 0-1,-1 0 1,-1-1-1,-1 0 1,-21 35-1,-7 3-11,-72 87 0,95-129-35,-13 25 102,26-39-89,-1 0 0,1-1-1,-1 1 1,1 0 0,0 0 0,-1-1 0,1 1 0,0 0 0,-1 0 0,1 0-1,0-1 1,0 1 0,0 0 0,0 0 0,0 0 0,0-1 0,0 1-1,0 0 1,0 0 0,0 0 0,0 0 0,1-1 0,-1 1 0,0 0-1,1 0 1,-1-1 0,0 1 0,1 0 0,-1 0 0,1-1 0,-1 1 0,1 0-1,-1-1 1,1 1 0,-1-1 0,1 1 0,0-1 0,-1 1 0,1-1-1,0 1 1,0-1 0,-1 0 0,1 1 0,0-1 0,0 0 0,0 0-1,-1 1 1,1-1 0,0 0 0,1 0 0,25 2 45,0-2 0,0-1 0,0-1 0,0-1 0,30-7 0,131-43-2292,-100 23-2388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27.424"/>
    </inkml:context>
    <inkml:brush xml:id="br0">
      <inkml:brushProperty name="width" value="0.025" units="cm"/>
      <inkml:brushProperty name="height" value="0.025" units="cm"/>
    </inkml:brush>
  </inkml:definitions>
  <inkml:trace contextRef="#ctx0" brushRef="#br0">189 98 9801,'2'-3'570,"1"0"-1,0 0 1,-1 0-1,1 0 1,-1 0-1,0 0 1,0 0-1,0-1 1,-1 1-1,1-1 1,-1 0-1,0 1 1,0-1-1,0 0 1,0 0-1,-1 1 1,0-1-1,1 0 1,-1 0-1,-1 0 1,0-5-1,1 8-484,-1 0-1,0 0 0,0 0 0,0 0 1,1 0-1,-1 0 0,0 0 0,0 0 1,0 0-1,-1 1 0,1-1 0,0 0 1,0 1-1,0-1 0,0 1 0,-1-1 0,1 1 1,0 0-1,0-1 0,-1 1 0,1 0 1,0 0-1,-1 0 0,1 0 0,0 0 1,-1 0-1,1 0 0,-2 1 0,-42 7 180,35-3-234,1 1 1,0 0-1,0 0 1,0 1-1,0 0 1,1 0-1,0 1 0,1 0 1,0 0-1,0 1 1,1 0-1,0 0 1,0 1-1,1-1 0,0 1 1,1 0-1,0 1 1,1-1-1,-4 18 1,7-27-29,0 0 1,0-1 0,0 1-1,0 0 1,0 0 0,0 0-1,0 0 1,1 0 0,-1 0-1,0 0 1,0 0 0,1-1-1,-1 1 1,1 0 0,-1 0 0,0 0-1,1 0 1,0-1 0,-1 1-1,1 0 1,-1-1 0,1 1-1,0 0 1,-1-1 0,1 1-1,0-1 1,0 1 0,0-1-1,-1 1 1,2-1 0,2 1 6,-1 0 1,0 0-1,1-1 1,-1 1-1,1-1 1,-1 0-1,1 0 1,5-1-1,3-1 21,0 0 1,-1-1-1,1-1 1,13-5-1,6-8 4,-1-1 1,45-35 0,-17 12-91,-58 40 50,1 1 1,0 0-1,-1-1 1,1 1-1,-1 0 1,1-1 0,0 1-1,-1 0 1,1 0-1,-1-1 1,1 1-1,0 0 1,-1 0-1,1 0 1,0 0-1,-1 0 1,1 0-1,0 0 1,-1 0-1,1 0 1,0 1-1,-1-1 1,1 0-1,0 0 1,-1 0-1,1 1 1,-1-1-1,1 0 1,-1 1-1,1-1 1,0 1-1,-1-1 1,1 0-1,-1 1 1,0-1-1,1 1 1,-1-1-1,1 1 1,-1 0-1,0-1 1,1 1-1,-1-1 1,0 1-1,0 0 1,0-1-1,1 1 1,-1-1-1,0 1 1,0 0-1,0-1 1,0 1-1,0 0 1,0-1-1,0 1 1,0 0 0,0 0-1,1 53-115,-1-41 144,5 517 2208,-5-530-2189,1 1 0,-1 0 0,0 0 0,0 0 0,0 0 0,0 0-1,0 0 1,0 0 0,0 0 0,0-1 0,0 1 0,0 0 0,0 0 0,-1 0-1,1 0 1,0 0 0,-1 0 0,1-1 0,0 1 0,-1 0 0,1 0-1,-1 0 1,0-1 0,1 1 0,-1 0 0,1-1 0,-1 1 0,0-1 0,0 1-1,1 0 1,-1-1 0,0 0 0,0 1 0,0-1 0,0 1 0,1-1 0,-1 0-1,0 0 1,0 0 0,0 1 0,0-1 0,0 0 0,0 0 0,0 0-1,0 0 1,1 0 0,-1-1 0,0 1 0,0 0 0,0 0 0,-1-1 0,-2-1 79,-1 0 0,1 0 0,0 0 0,-1-1 0,2 1 0,-1-1 0,0 0 0,-5-6 0,-8-9-88,1-1 0,2-1-1,0 0 1,1-1 0,0 0-1,2-1 1,1 0-1,-10-31 1,19 52-45,1-1 0,0 1 0,-1-1 0,1 1 0,0 0 0,0-1 1,0 1-1,0-1 0,0 1 0,0-1 0,1 1 0,-1 0 0,0-1 0,1 1 0,-1-1 0,1 1 0,0 0 0,-1 0 0,1-1 0,0 1 0,-1 0 1,1 0-1,0 0 0,0 0 0,0 0 0,0 0 0,0 0 0,1 0 0,-1 0 0,0 0 0,0 1 0,1-1 0,0 0 0,6-2-358,0 0 0,0 1 0,0 0 0,15-1 0,-1-1-753,21-5-5353,58-21 1,-53 10-2760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27.802"/>
    </inkml:context>
    <inkml:brush xml:id="br0">
      <inkml:brushProperty name="width" value="0.025" units="cm"/>
      <inkml:brushProperty name="height" value="0.025" units="cm"/>
    </inkml:brush>
  </inkml:definitions>
  <inkml:trace contextRef="#ctx0" brushRef="#br0">40 193 9033,'0'0'13954,"0"10"-12192,-4 25-566,-1-1-1,-13 45 1,15-68-1193,0 0 0,1 0 0,0 1 0,1-1 0,0 0 0,1 1 0,0-1-1,0 0 1,2 0 0,2 14 0,-3-23-48,0-1-1,0 1 1,0-1-1,0 1 1,0-1-1,0 1 1,0-1-1,1 0 1,-1 0-1,1 1 1,-1-1-1,1 0 1,-1 0-1,1-1 1,-1 1-1,1 0 1,0 0-1,-1-1 1,1 1-1,0-1 1,0 0-1,0 1 1,-1-1-1,1 0 1,0 0-1,0 0 0,0 0 1,-1 0-1,1-1 1,0 1-1,0 0 1,2-2-1,1 1-436,-1-1-1,-1 1 1,1-1-1,0 0 0,0 0 1,0 0-1,-1 0 0,1-1 1,-1 0-1,0 1 1,0-1-1,0 0 0,2-4 1,10-23-4803,-3-8-2237</inkml:trace>
  <inkml:trace contextRef="#ctx0" brushRef="#br0" timeOffset="1">91 59 8392,'0'0'13132,"-53"-52"-11050,50 48-897,1 1-352,7 3-3299,3 0-321,-1 0-2370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28.712"/>
    </inkml:context>
    <inkml:brush xml:id="br0">
      <inkml:brushProperty name="width" value="0.025" units="cm"/>
      <inkml:brushProperty name="height" value="0.025" units="cm"/>
    </inkml:brush>
  </inkml:definitions>
  <inkml:trace contextRef="#ctx0" brushRef="#br0">1 44 10794,'0'0'11547,"10"-3"-10885,22-3-314,-1 2 0,1 1 0,41 2 0,-38 1-771,0-1 1,0-2-1,58-12 0,-93 15 308,0 0 1,0 0-1,0 0 0,0-1 0,0 1 1,0 0-1,0 0 0,0 0 0,0 0 1,0 0-1,0 0 0,0 0 0,0-1 1,0 1-1,0 0 0,0 0 0,0 0 1,0 0-1,0 0 0,0 0 0,0 0 1,0-1-1,0 1 0,0 0 0,0 0 1,0 0-1,0 0 0,0 0 0,0 0 1,0 0-1,1 0 0,-1 0 1,0 0-1,0-1 0,0 1 0,0 0 1,0 0-1,0 0 0,0 0 0,0 0 1,0 0-1,1 0 0,-1 0 0,-12-2-4141,-11 1-3089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29.133"/>
    </inkml:context>
    <inkml:brush xml:id="br0">
      <inkml:brushProperty name="width" value="0.025" units="cm"/>
      <inkml:brushProperty name="height" value="0.025" units="cm"/>
    </inkml:brush>
  </inkml:definitions>
  <inkml:trace contextRef="#ctx0" brushRef="#br0">86 1 10474,'0'0'10244,"10"4"-9149,22 7-495,-17-6-372,-1 0-1,1 0 1,-1 2 0,0 0 0,13 9-1,-23-14-177,-1 1 0,0 0 0,1 0 0,-1 0 0,0 0 0,-1 0-1,1 1 1,-1-1 0,1 1 0,-1 0 0,0-1 0,0 1 0,-1 0 0,1 0 0,-1 1-1,0-1 1,0 0 0,0 0 0,0 0 0,-1 1 0,0-1 0,0 0 0,0 1-1,-1 4 1,-1 2 78,-1 0 0,0 0 0,-1-1 0,0 0 0,-1 1 0,0-1 0,0-1 0,-10 13 0,-61 74 799,55-71-534,-3 2-35,-39 49 405,58-68-716,-1 0-1,1 0 1,1 0 0,0 1 0,0 0-1,0-1 1,-3 16 0,7-22-53,0-1 1,0 1-1,0-1 1,0 1 0,0-1-1,1 1 1,-1-1-1,0 1 1,1-1-1,-1 0 1,1 1-1,0-1 1,-1 0 0,1 1-1,0-1 1,0 0-1,0 0 1,0 0-1,0 0 1,0 0-1,0 0 1,0 0 0,0 0-1,1 0 1,-1 0-1,0 0 1,0-1-1,1 1 1,-1-1 0,1 1-1,-1-1 1,1 1-1,-1-1 1,0 0-1,1 0 1,-1 0-1,3 0 1,12 3 33,1-2 0,29 0 0,-12-1-7,-25 1-53,5 0 29,1 1 0,-1 0 0,0 1 0,24 9 0,-35-11-50,0 0 0,0 0 1,0 1-1,0-1 0,-1 1 0,1 0 0,-1 0 0,1 0 1,-1 0-1,0 0 0,0 1 0,0-1 0,0 1 0,0-1 1,0 1-1,-1 0 0,1-1 0,-1 1 0,0 0 0,0 0 0,0 0 1,0 0-1,-1 0 0,1 1 0,-1-1 0,1 0 0,-1 3 1,0 1-293,0-5-2501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29.740"/>
    </inkml:context>
    <inkml:brush xml:id="br0">
      <inkml:brushProperty name="width" value="0.025" units="cm"/>
      <inkml:brushProperty name="height" value="0.025" units="cm"/>
    </inkml:brush>
  </inkml:definitions>
  <inkml:trace contextRef="#ctx0" brushRef="#br0">1 11 16944,'0'0'4548,"68"14"-3459,-22-14-128,7 0 64,6-1-448,-1-8-353,3 2-128,-12 2-64,-8 3-32,-8 2-673,-11 0-640,-10 3-673,-10 8-992,-2 2-2179,0-3-2467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0.118"/>
    </inkml:context>
    <inkml:brush xml:id="br0">
      <inkml:brushProperty name="width" value="0.025" units="cm"/>
      <inkml:brushProperty name="height" value="0.025" units="cm"/>
    </inkml:brush>
  </inkml:definitions>
  <inkml:trace contextRef="#ctx0" brushRef="#br0">0 1 12684,'0'0'7944,"77"19"-6055,-27-19-447,3 0-610,4 0-543,-2-3-257,-4 0-96,-3 2-1538,-8-3-2306,1-4-6822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3.717"/>
    </inkml:context>
    <inkml:brush xml:id="br0">
      <inkml:brushProperty name="width" value="0.025" units="cm"/>
      <inkml:brushProperty name="height" value="0.025" units="cm"/>
    </inkml:brush>
  </inkml:definitions>
  <inkml:trace contextRef="#ctx0" brushRef="#br0">3 0 15791,'0'0'8734,"0"12"-8697,-2 103 81,5 171-28,-3-284-150,-1 0 0,2 0 0,-1 0 0,0 0 0,0 0 0,0 0 0,1 0 0,-1 0 1,1 0-1,0 0 0,0 0 0,-1-1 0,1 1 0,0 0 0,1-1 0,-1 1 0,0 0 0,0-1 0,1 1 0,-1-1 0,0 0 0,1 1 0,0-1 0,2 2 0,-2-3-80,-1-1-1,1 1 0,0 0 1,-1 0-1,1-1 0,-1 1 1,1 0-1,0-1 0,-1 0 0,1 1 1,-1-1-1,1 0 0,-1 0 1,0 0-1,1 0 0,-1 0 1,0 0-1,0 0 0,0 0 1,0 0-1,0-1 0,0 1 1,0 0-1,0-1 0,0 1 1,0-1-1,-1 1 0,1-3 1,29-69-8509,-19 28 540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0.698"/>
    </inkml:context>
    <inkml:brush xml:id="br0">
      <inkml:brushProperty name="width" value="0.025" units="cm"/>
      <inkml:brushProperty name="height" value="0.025" units="cm"/>
    </inkml:brush>
  </inkml:definitions>
  <inkml:trace contextRef="#ctx0" brushRef="#br0">26 463 8136,'0'0'2108,"-4"8"289,-2 2-1356,-6 14 228,8 1 3121,5-25-4289,-1 1 0,1-1 1,0 1-1,-1-1 0,1 0 0,-1 0 0,1 1 1,-1-1-1,1 0 0,0 0 0,-1 0 0,1 0 1,-1 0-1,1 1 0,0-1 0,-1 0 1,1 0-1,-1-1 0,1 1 0,0 0 0,-1 0 1,1 0-1,0 0 0,-1 0 0,1-1 0,-1 1 1,1 0-1,-1-1 0,1 1 0,0-1 0,23-9 840,29-24 51,-1-2-1,55-50 0,84-95-543,-164 154-356,-2-1 0,0-2 0,-2 0 0,21-37-1,-81 134 403,-29 75-1,51-104-320,1 2-1,2 0 0,-12 71 1,23-103-196,-1 0-6,0 0 0,1 0-1,1 1 1,-1-1 0,2 0 0,-1 1 0,1-1-1,0 0 1,3 11 0,-3-18-112,-1 0 0,1 0 0,0 0 0,0-1 0,0 1 1,0 0-1,0 0 0,0-1 0,0 1 0,0-1 0,0 1 0,0-1 0,0 1 1,0-1-1,0 0 0,2 1 0,12-4-7612,-6-10-3842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2.421"/>
    </inkml:context>
    <inkml:brush xml:id="br0">
      <inkml:brushProperty name="width" value="0.025" units="cm"/>
      <inkml:brushProperty name="height" value="0.025" units="cm"/>
    </inkml:brush>
  </inkml:definitions>
  <inkml:trace contextRef="#ctx0" brushRef="#br0">1 1 15791,'0'0'4708,"53"0"-3715,-13 3 160,6 0-480,11 0-481,6-1-160,-3-1-128,-1 0-769,-4-1-576,-15 1-449,-14 0-1153,-10 1-1057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2.765"/>
    </inkml:context>
    <inkml:brush xml:id="br0">
      <inkml:brushProperty name="width" value="0.025" units="cm"/>
      <inkml:brushProperty name="height" value="0.025" units="cm"/>
    </inkml:brush>
  </inkml:definitions>
  <inkml:trace contextRef="#ctx0" brushRef="#br0">0 0 11979,'0'0'7207,"61"48"-6086,-8-46-224,6-2-673,5 0-160,0 0-480,-1-3-1506,-7-4-2594,-13-3-1954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3.107"/>
    </inkml:context>
    <inkml:brush xml:id="br0">
      <inkml:brushProperty name="width" value="0.025" units="cm"/>
      <inkml:brushProperty name="height" value="0.025" units="cm"/>
    </inkml:brush>
  </inkml:definitions>
  <inkml:trace contextRef="#ctx0" brushRef="#br0">1 320 9865,'0'0'9407,"9"-7"-8030,175-131 715,-150 108-2025,-2 0 0,-1-2 0,38-51-1,-81 105 36,1 1-1,1-1 1,1 2-1,1-1 1,1 1-1,-4 28 0,10-43-49,-1 1-1,2-1 1,-1 1-1,1-1 1,1 0-1,-1 1 1,2-1-1,2 12 1,-3-18-196,0-1 1,0 1 0,0-1-1,1 1 1,-1-1 0,1 0 0,-1 0-1,1 0 1,0 0 0,0 0-1,0 0 1,0 0 0,0-1 0,0 1-1,1-1 1,-1 1 0,0-1-1,1 0 1,-1 0 0,1 0 0,-1 0-1,1-1 1,0 1 0,-1-1-1,1 1 1,0-1 0,-1 0 0,1 0-1,0 0 1,-1 0 0,1-1-1,4 0 1,22-7-6044,2-10-3556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3.450"/>
    </inkml:context>
    <inkml:brush xml:id="br0">
      <inkml:brushProperty name="width" value="0.025" units="cm"/>
      <inkml:brushProperty name="height" value="0.025" units="cm"/>
    </inkml:brush>
  </inkml:definitions>
  <inkml:trace contextRef="#ctx0" brushRef="#br0">165 0 15855,'-13'9'1404,"-5"5"-396,-1 0 1,2 1-1,0 1 0,-27 33 1,39-43-785,1 0 0,0 0 0,0 1 0,1-1 0,0 1 0,0 0 0,0 0 0,1 0 0,-3 14 0,5-17-214,0 0 1,0-1 0,0 1 0,0 0 0,1 0 0,-1 0 0,1-1 0,0 1 0,0 0 0,1-1 0,-1 1 0,1-1 0,0 1 0,0-1 0,0 0-1,0 0 1,0 0 0,1 0 0,-1 0 0,6 4 0,1 0 33,0 0-1,0-1 1,1 0-1,0-1 1,0 0-1,0-1 1,1 0-1,-1 0 1,1-1 0,0-1-1,0 0 1,0 0-1,0-1 1,0 0-1,1-1 1,-1 0-1,0-1 1,20-4 0,-25 3 14,-1 0 0,-1 0 0,1-1 1,0 1-1,-1-1 0,1 0 1,-1-1-1,0 1 0,0-1 0,0 1 1,0-1-1,-1 0 0,0-1 0,1 1 1,-1-1-1,-1 1 0,1-1 1,-1 0-1,3-7 0,-2 4-4,0-1 0,-1 0-1,0 0 1,0-1 0,-1 1-1,0 0 1,0 0 0,-1-1-1,0 1 1,-3-13 0,2 17-50,-1 0 0,0 0 1,-1 1-1,1-1 0,-1 1 0,0-1 1,0 1-1,0 0 0,-1 0 0,1 0 1,-1 1-1,0-1 0,0 1 1,0 0-1,-1 0 0,-7-4 0,8 4-131,-1 1 1,1 0-1,-1 0 0,1 0 0,-1 0 0,0 1 1,0-1-1,0 1 0,0 0 0,0 1 0,0-1 1,0 1-1,0 0 0,0 1 0,0-1 0,0 1 1,-7 1-1,11-1 9,0-1-1,1 1 1,-1-1 0,0 0 0,1 1 0,-1-1-1,1 1 1,-1 0 0,1-1 0,-1 1 0,1-1-1,-1 1 1,1 0 0,-1-1 0,1 1 0,0 0-1,-1 0 1,1-1 0,0 1 0,0 0 0,-1 0-1,1-1 1,0 1 0,0 0 0,0 0 0,0-1-1,0 1 1,0 0 0,0 0 0,1 0 0,-1-1-1,0 1 1,0 0 0,0 0 0,1-1 0,0 2-1,0 1-237,0-1-1,0 0 0,0 0 1,0 0-1,1 0 0,-1 0 1,1 0-1,-1-1 0,1 1 1,0 0-1,2 2 0,3-1-767,0 1-1,1-1 0,-1 0 1,1-1-1,14 4 1,17-1-4936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3.780"/>
    </inkml:context>
    <inkml:brush xml:id="br0">
      <inkml:brushProperty name="width" value="0.025" units="cm"/>
      <inkml:brushProperty name="height" value="0.025" units="cm"/>
    </inkml:brush>
  </inkml:definitions>
  <inkml:trace contextRef="#ctx0" brushRef="#br0">237 26 9673,'0'0'5146,"-9"-2"-2124,0 0-2766,1 2 0,-1-1 1,0 1-1,0 0 0,1 1 0,-1 0 1,0 0-1,1 1 0,-1 0 0,1 1 1,0 0-1,0 0 0,0 1 0,0-1 1,0 2-1,1-1 0,0 1 0,-10 9 0,11-10-82,1 1-1,-1 1 0,2-1 0,-1 1 0,0 0 1,1 0-1,0 0 0,0 0 0,1 1 0,0-1 1,0 1-1,1 0 0,-1 0 0,-1 14 0,3-17-154,1 0 0,0 0 0,0 0 0,1 0 0,-1-1 0,1 1 0,-1 0 0,1 0 0,1-1 0,-1 1-1,0 0 1,1-1 0,0 1 0,-1-1 0,2 0 0,-1 0 0,0 1 0,0-1 0,1-1 0,0 1 0,0 0 0,0-1 0,0 1 0,0-1-1,0 0 1,0 0 0,1 0 0,-1-1 0,7 3 0,0 0 48,1-1 0,0 0 0,0 0 0,0-1 0,0-1 0,0 0 0,0 0 0,0-1 0,1-1 0,-1 0 0,0 0 0,0-1-1,0-1 1,0 0 0,0 0 0,11-6 0,-15 6-9,-1 0-1,0 0 1,0 0-1,0-1 1,0 0-1,-1-1 1,1 1-1,-1-1 1,0 0-1,-1 0 1,1 0-1,-1-1 1,0 0-1,0 0 1,-1 0-1,0 0 1,0 0-1,0-1 1,-1 1-1,0-1 1,0 0-1,0 0 1,-1 0-1,0 1 1,-1-1-1,0-14 1,0 16-65,-1 0 1,0 1 0,0-1-1,-1 1 1,1-1-1,-1 1 1,0 0 0,0 0-1,-1 0 1,1 0 0,-1 0-1,0 0 1,0 0-1,0 1 1,0 0 0,-1 0-1,1-1 1,-6-2 0,4 2-305,-1 1 1,1 0-1,-1 0 1,0 0-1,1 1 1,-1 0-1,0 0 1,-1 0-1,1 1 1,0 0-1,0 0 0,0 1 1,-9-1-1,14 1 101,1 0 0,-1 0-1,0 1 1,1-1 0,-1 0-1,0 0 1,1 0 0,-1 0-1,1 1 1,-1-1 0,0 0-1,1 1 1,-1-1 0,1 0-1,-1 1 1,1-1 0,-1 1-1,1-1 1,-1 0 0,1 1-1,0 0 1,-1-1 0,1 1-1,0-1 1,-1 1 0,1-1-1,0 1 1,0 0 0,-1-1-1,1 1 1,0-1 0,0 1-1,0 0 1,0 0 0,-1 14-5764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4.140"/>
    </inkml:context>
    <inkml:brush xml:id="br0">
      <inkml:brushProperty name="width" value="0.025" units="cm"/>
      <inkml:brushProperty name="height" value="0.025" units="cm"/>
    </inkml:brush>
  </inkml:definitions>
  <inkml:trace contextRef="#ctx0" brushRef="#br0">306 1 96,'0'0'19095,"-8"9"-17707,-109 110 2382,72-76-2476,-71 85 0,113-125-1350,1 1 0,-1 0 0,1 0 0,0 0 0,0 0-1,1 0 1,-1 0 0,-1 8 0,3-12-83,0 1 1,0 0-1,0 0 0,0 0 1,0-1-1,0 1 1,0 0-1,1 0 0,-1 0 1,0-1-1,0 1 0,0 0 1,1-1-1,-1 1 1,1 0-1,-1 0 0,0-1 1,1 1-1,-1-1 0,1 1 1,-1 0-1,1-1 1,0 1-1,-1-1 0,1 1 1,-1-1-1,1 0 0,0 1 1,-1-1-1,1 1 1,0-1-1,0 0 0,-1 0 1,1 1-1,0-1 0,0 0 1,0 0-1,-1 0 1,1 0-1,0 0 0,0 0 1,-1 0-1,1 0 0,0 0 1,0-1-1,0 1 0,-1 0 1,1 0-1,0-1 1,-1 1-1,1 0 0,1-1 1,12-5-4982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4.483"/>
    </inkml:context>
    <inkml:brush xml:id="br0">
      <inkml:brushProperty name="width" value="0.025" units="cm"/>
      <inkml:brushProperty name="height" value="0.025" units="cm"/>
    </inkml:brush>
  </inkml:definitions>
  <inkml:trace contextRef="#ctx0" brushRef="#br0">149 4 16207,'-8'0'1351,"-2"0"-881,0 0 0,0 0 0,0 1-1,0 1 1,0 0 0,-16 5 0,23-6-371,0 0-1,0 0 1,0 1 0,0-1 0,0 1-1,0 0 1,0-1 0,1 1 0,-1 1-1,1-1 1,0 0 0,-1 1 0,1-1-1,0 1 1,0-1 0,1 1 0,-1 0-1,0 0 1,1 0 0,0 0-1,0 0 1,0 0 0,0 0 0,0 1-1,0-1 1,1 0 0,0 7 0,0-8-67,0 0 0,0 0 0,0 0 0,1 0 0,-1 0 0,1 0 0,-1-1 0,1 1 0,0 0 1,0 0-1,0 0 0,0-1 0,0 1 0,0-1 0,1 1 0,-1-1 0,0 1 0,1-1 0,-1 1 0,3 0 0,1 1 35,0 0 0,0 0 0,0 0 0,0-1-1,1 0 1,10 3 0,4-2 23,0 0-1,-1 0 1,22-2 0,-41-1-89,11 1 3,-1-1 0,0-1 0,1 1 0,-1-2 0,20-4 0,-28 5-3,0 1 0,0-1-1,0 0 1,0-1 0,0 1-1,0 0 1,0 0 0,-1-1-1,1 1 1,0-1 0,-1 0 0,1 1-1,-1-1 1,0 0 0,1 0-1,-1 0 1,0 0 0,0 0-1,0 0 1,0 0 0,-1 0-1,1 0 1,-1-1 0,1 1-1,-1 0 1,0 0 0,0-1-1,1 1 1,-2 0 0,1 0-1,0-1 1,-1-3 0,0 3-2,0-1 1,-1 0-1,1 0 1,-1 1-1,0-1 0,0 0 1,0 1-1,0 0 1,-1 0-1,1-1 1,-1 1-1,0 1 1,0-1-1,0 0 0,0 1 1,0 0-1,-1-1 1,1 1-1,-1 0 1,1 1-1,-1-1 1,-4-1-1,-3-1-6,0 1-1,0-1 1,0 2 0,-1 0-1,1 0 1,-18 0 0,26 2-73,0 0-1,0 0 1,1 1 0,-1-1 0,0 1-1,0 0 1,1 0 0,-1 0 0,0 0 0,1 1-1,-1-1 1,1 0 0,0 1 0,-1 0-1,1 0 1,0 0 0,0 0 0,0 0 0,0 0-1,0 0 1,1 0 0,-1 1 0,1-1-1,-1 1 1,1-1 0,-1 5 0,0-1-694,0-1-1,0 1 1,1 0 0,0 0 0,0-1 0,1 1 0,-1 0-1,2 0 1,-1 0 0,0 0 0,1 0 0,2 9 0,11 12-5270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7:34.826"/>
    </inkml:context>
    <inkml:brush xml:id="br0">
      <inkml:brushProperty name="width" value="0.025" units="cm"/>
      <inkml:brushProperty name="height" value="0.025" units="cm"/>
    </inkml:brush>
  </inkml:definitions>
  <inkml:trace contextRef="#ctx0" brushRef="#br0">185 1 7431,'0'0'7426,"-8"4"-4592,-12 5-1689,0 2-1,1 0 0,-31 25 0,45-32-967,-1 0-1,1 1 1,0 0-1,0 0 0,1 0 1,-1 0-1,1 1 0,0 0 1,1-1-1,-1 2 0,1-1 1,0 0-1,1 1 0,0-1 1,0 1-1,0 0 0,-1 12 1,3-18-163,0 1-1,0 0 1,0 0 0,1 0 0,-1 0 0,1 0 0,-1-1 0,1 1 0,0 0-1,-1 0 1,1-1 0,0 1 0,0 0 0,0-1 0,1 1 0,-1-1 0,0 1-1,1-1 1,-1 0 0,2 2 0,2 0 11,-1-1 0,0 0-1,0 0 1,1 0 0,-1 0 0,1-1 0,0 1 0,4 0-1,12 1 57,0-2 0,40 0 0,-52-1-70,-1-1 19,1 0 0,-1 0 0,0-1 0,0 0 0,-1 0 0,1 0 0,0-1 0,-1-1 0,1 1 0,12-9 0,-18 10 34,1 0 0,0 0 0,-1 0 0,0 0 0,0 0 1,1 0-1,-1-1 0,0 1 0,-1-1 0,1 1 0,0-1 0,-1 0 0,0 1 0,1-1 1,-1 0-1,0 0 0,0 0 0,-1 0 0,1 0 0,-1 0 0,1 0 0,-1-1 0,0 1 1,0 0-1,-1 0 0,1 0 0,0 0 0,-1 0 0,0 0 0,0 0 0,-2-6 0,-1 3-168,0 1 0,0-1-1,-1 1 1,0 0 0,0 0-1,0 0 1,0 0 0,-1 1-1,1 0 1,-1 0 0,-1 1-1,1 0 1,0 0 0,-1 0-1,1 0 1,-1 1 0,0 1-1,0-1 1,1 1 0,-1 0-1,-8 0 1,6 4-3494,8 5-2541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08.876"/>
    </inkml:context>
    <inkml:brush xml:id="br0">
      <inkml:brushProperty name="width" value="0.025" units="cm"/>
      <inkml:brushProperty name="height" value="0.025" units="cm"/>
    </inkml:brush>
  </inkml:definitions>
  <inkml:trace contextRef="#ctx0" brushRef="#br0">0 14 288,'0'0'15610,"7"1"-13934,177 21 2970,-122-17-4691,0-2 0,102-9 0,-118-2-1189,-22-1-1037,-11-4-4388,-12 5 1016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4.090"/>
    </inkml:context>
    <inkml:brush xml:id="br0">
      <inkml:brushProperty name="width" value="0.025" units="cm"/>
      <inkml:brushProperty name="height" value="0.025" units="cm"/>
    </inkml:brush>
  </inkml:definitions>
  <inkml:trace contextRef="#ctx0" brushRef="#br0">34 40 3683,'0'0'13144,"-3"12"-12269,-1 9-514,-6 24 329,-4 58-1,12-91-642,2 0 0,-1 0-1,2 0 1,0 0-1,0 0 1,1 0 0,0 0-1,1 0 1,1 0-1,8 18 1,-10-26 51,0 0 1,0 0-1,1-1 1,0 1-1,0-1 1,0 1-1,0-1 0,0 0 1,1 0-1,-1 0 1,1-1-1,0 1 1,0-1-1,0 0 1,0 0-1,0 0 0,0-1 1,0 1-1,1-1 1,-1 0-1,1-1 1,-1 1-1,1-1 1,6 1-1,-4-2 156,-1 0 1,0 0-1,1 0 0,-1-1 1,0 0-1,0 0 1,0-1-1,0 1 0,-1-1 1,1 0-1,-1-1 0,0 1 1,0-1-1,0 0 0,0-1 1,7-8-1,-3 1 7,-1 0 0,0 0-1,0-1 1,-1 0 0,-1 0 0,-1-1 0,1 0 0,-2 0-1,0 0 1,-1-1 0,2-18 0,-4 25-241,0 0 1,-1 0 0,0 0-1,0 0 1,-1 0-1,0 0 1,0 0 0,-1 0-1,0 0 1,0 1-1,-1-1 1,0 1-1,-1-1 1,1 1 0,-1 0-1,-1 0 1,1 1-1,-1-1 1,0 1 0,-1 0-1,1 1 1,-8-6-1,9 8-67,0 0-1,0 1 0,-1-1 0,1 1 1,-1 0-1,1 0 0,-1 1 1,0-1-1,0 1 0,1 0 0,-1 1 1,0-1-1,0 1 0,0 0 0,0 0 1,0 0-1,-7 2 0,9-1-105,0 0 0,1-1-1,-1 2 1,0-1 0,0 0-1,0 0 1,1 1 0,-1 0 0,1-1-1,-1 1 1,1 0 0,0 0-1,-1 0 1,1 1 0,0-1-1,0 1 1,1-1 0,-1 1 0,0-1-1,1 1 1,0 0 0,0 0-1,0 0 1,0 0 0,0 0-1,0 0 1,0 5 0,1-7-118,-1 0 0,1 0 1,0 0-1,0 0 0,0 0 0,0 0 1,0 0-1,0 0 0,0 0 0,0 0 1,0 0-1,1 0 0,-1 0 0,0 0 1,0 0-1,1 0 0,-1 0 0,1-1 1,-1 1-1,1 0 0,-1 0 0,1 0 1,0 0-1,-1-1 0,1 1 0,0 0 1,0-1-1,-1 1 0,1 0 0,0-1 1,0 1-1,0-1 0,0 0 0,0 1 1,0-1-1,0 0 0,0 1 0,1-1 1,26 2-12121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09.234"/>
    </inkml:context>
    <inkml:brush xml:id="br0">
      <inkml:brushProperty name="width" value="0.025" units="cm"/>
      <inkml:brushProperty name="height" value="0.025" units="cm"/>
    </inkml:brush>
  </inkml:definitions>
  <inkml:trace contextRef="#ctx0" brushRef="#br0">1 1 5669,'0'0'14094,"47"28"-11980,5-28-705,14 0-512,3 0-577,5-1-192,-3-3-64,-7 3-64,-3 1-864,-17 0-770,-7 0-1697,-17 0-2979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2.039"/>
    </inkml:context>
    <inkml:brush xml:id="br0">
      <inkml:brushProperty name="width" value="0.025" units="cm"/>
      <inkml:brushProperty name="height" value="0.025" units="cm"/>
    </inkml:brush>
  </inkml:definitions>
  <inkml:trace contextRef="#ctx0" brushRef="#br0">0 102 10186,'0'0'5146,"3"-8"-2632,10-25-576,-13 33-1889,0 1 0,0-1 0,1 0 0,-1 0 0,0 1 0,0-1 0,0 0 0,0 1 0,1-1 0,-1 0 0,0 0 0,0 0 0,0 1-1,1-1 1,-1 0 0,0 0 0,0 0 0,1 1 0,-1-1 0,0 0 0,1 0 0,-1 0 0,0 0 0,0 0 0,1 0 0,-1 0 0,0 0 0,1 0 0,-1 0 0,0 0 0,1 0 0,-1 0 0,0 0 0,0 0 0,1 0 0,-1 0 0,0 0 0,1 0-1,-1 0 1,0 0 0,0 0 0,1-1 0,-1 1 0,0 0 0,1 0 0,-1 0 0,0 0 0,0-1 0,0 1 0,1 0 0,-1 0 0,0-1 0,0 1 0,0 0 0,0 0 0,1-1 0,-1 1 0,0 0 0,0-1 0,0 1 0,0 0 0,0-1-1,5 24 208,-5-22-99,8 64 1105,-6-37-727,13 56 1,-15-82-456,1 1 0,0-1 1,0 1-1,0-1 1,0 0-1,1 0 1,-1 1-1,1-1 1,-1 0-1,1 0 0,0 0 1,0 0-1,0-1 1,0 1-1,0 0 1,0-1-1,0 0 0,1 1 1,-1-1-1,0 0 1,1 0-1,-1 0 1,1 0-1,-1-1 1,1 1-1,-1-1 0,1 0 1,0 1-1,-1-1 1,1 0-1,-1 0 1,1-1-1,0 1 0,-1-1 1,1 1-1,-1-1 1,5-1-1,6-2 261,0 0 1,-1-1-1,0-1 0,1 0 0,21-15 0,-11 4-230,-1 0 0,-1-2 0,31-33 0,-41 39-117,0 0 0,-2-1 0,1 0 0,-2 0 0,1-1-1,-2 0 1,9-25 0,-16 28-784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2.434"/>
    </inkml:context>
    <inkml:brush xml:id="br0">
      <inkml:brushProperty name="width" value="0.025" units="cm"/>
      <inkml:brushProperty name="height" value="0.025" units="cm"/>
    </inkml:brush>
  </inkml:definitions>
  <inkml:trace contextRef="#ctx0" brushRef="#br0">6 0 8392,'0'0'14152,"1"12"-13260,-7 222 565,10-211-2201,6-16-2681,-9-20-11373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2.762"/>
    </inkml:context>
    <inkml:brush xml:id="br0">
      <inkml:brushProperty name="width" value="0.025" units="cm"/>
      <inkml:brushProperty name="height" value="0.025" units="cm"/>
    </inkml:brush>
  </inkml:definitions>
  <inkml:trace contextRef="#ctx0" brushRef="#br0">26 108 12396,'0'0'5045,"-6"-8"-2649,-14-28-1056,20 35-1299,0 0 0,0 0 0,0 0 0,0 0 0,0 0 0,0 0 0,1 0 0,-1 0 0,0 0 0,0 0 0,1 0 0,-1 0 0,1 1 0,-1-1 0,1 0 0,-1 0 0,1 0 0,-1 0 0,1 1 0,0-1 0,0 0 0,-1 1 0,1-1 0,0 0 0,0 1 0,0-1 0,-1 1 0,1-1 0,0 1 0,0 0 0,0-1 0,2 1 0,37-12 655,-33 10-481,32-6 190,0 1-1,0 2 1,1 2 0,0 1 0,49 5 0,-79-2-390,0 1-1,0 0 1,0 0 0,0 1 0,14 5-1,-22-7-9,1 0 0,-1 1 0,1-1 0,-1 1 0,0-1 0,0 1 0,1 0-1,-1 0 1,0 0 0,-1 0 0,4 3 0,-5-4 5,1 1-1,-1-1 0,1 0 1,-1 0-1,1 1 1,-1-1-1,0 0 1,0 1-1,0-1 1,0 0-1,0 1 1,0-1-1,0 1 1,0-1-1,0 0 1,0 1-1,-1-1 1,1 0-1,-1 0 1,1 1-1,-1-1 1,1 0-1,-1 0 1,-1 2-1,-1 1 69,0-1 1,0 0-1,0 0 0,0 0 1,-1-1-1,1 1 0,-1-1 1,0 0-1,0 0 0,0 0 1,0 0-1,-6 1 0,-57 15 692,53-15-711,-78 18-571,135-19-8756,-12-5 3086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3.879"/>
    </inkml:context>
    <inkml:brush xml:id="br0">
      <inkml:brushProperty name="width" value="0.025" units="cm"/>
      <inkml:brushProperty name="height" value="0.025" units="cm"/>
    </inkml:brush>
  </inkml:definitions>
  <inkml:trace contextRef="#ctx0" brushRef="#br0">0 57 5637,'0'0'8264,"4"-8"-5573,-1-1-1942,-3 6-505,1 0 0,0 0 0,0 0-1,0 0 1,1 0 0,-1 0 0,1 1-1,-1-1 1,1 0 0,0 1 0,0-1-1,4-2 1,-5 9 170,0 1 0,0-1 0,0 1 0,-1-1 1,0 1-1,0 7 0,-1 54 627,-3 0 0,-17 91 0,18-124-2353,5-28-3237,6-17-1383,-2-6-2305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4.480"/>
    </inkml:context>
    <inkml:brush xml:id="br0">
      <inkml:brushProperty name="width" value="0.025" units="cm"/>
      <inkml:brushProperty name="height" value="0.025" units="cm"/>
    </inkml:brush>
  </inkml:definitions>
  <inkml:trace contextRef="#ctx0" brushRef="#br0">159 1 10666,'0'0'10218,"-3"12"-9060,-8 22-196,-2 0 0,-29 54-1,19-42-85,-23 66 0,41-98-838,1 0 0,1 0 0,0 1 0,1-1 1,0 1-1,1 0 0,1 0 0,0 0 0,3 18 0,-2-31-148,0 0-1,-1 0 1,1 0-1,0 0 1,0-1-1,0 1 1,0 0-1,0 0 0,1-1 1,-1 1-1,1-1 1,-1 1-1,1-1 1,-1 0-1,1 0 1,0 1-1,-1-1 1,1 0-1,0 0 1,0-1-1,0 1 0,0 0 1,0-1-1,0 1 1,0-1-1,0 1 1,2-1-1,6 1-1436,-1 0 0,1-1-1,-1 0 1,15-2 0,8-5-4785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4.811"/>
    </inkml:context>
    <inkml:brush xml:id="br0">
      <inkml:brushProperty name="width" value="0.025" units="cm"/>
      <inkml:brushProperty name="height" value="0.025" units="cm"/>
    </inkml:brush>
  </inkml:definitions>
  <inkml:trace contextRef="#ctx0" brushRef="#br0">95 0 11115,'0'0'10468,"-8"9"-9224,-2 3-777,1 0 0,0 1 0,0 1 0,1-1 0,1 1 1,1 0-1,0 1 0,0 0 0,2 0 0,0 0 0,-4 30 0,8-41-412,0-1 1,0 1-1,0-1 0,1 1 0,0-1 0,-1 1 1,1-1-1,0 1 0,1-1 0,-1 0 0,1 1 1,-1-1-1,1 0 0,0 0 0,0 0 0,0 0 1,4 3-1,21 14-877,6-3-4234,-26-16-2247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5.185"/>
    </inkml:context>
    <inkml:brush xml:id="br0">
      <inkml:brushProperty name="width" value="0.025" units="cm"/>
      <inkml:brushProperty name="height" value="0.025" units="cm"/>
    </inkml:brush>
  </inkml:definitions>
  <inkml:trace contextRef="#ctx0" brushRef="#br0">0 73 11082,'0'0'13549,"37"-50"-12972,-8 45-193,5 3-128,-3 0-159,-2 2-97,-1 0 0,-5 0-673,1 0-961,-7 0-1409,1-5-2434,-1-3-4164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5.528"/>
    </inkml:context>
    <inkml:brush xml:id="br0">
      <inkml:brushProperty name="width" value="0.025" units="cm"/>
      <inkml:brushProperty name="height" value="0.025" units="cm"/>
    </inkml:brush>
  </inkml:definitions>
  <inkml:trace contextRef="#ctx0" brushRef="#br0">90 1 16912,'0'0'4965,"8"2"-4271,-1 2-513,1-1 0,-2 1 0,1 1 0,0-1 0,-1 1 1,0 0-1,0 1 0,0-1 0,-1 1 0,0 0 0,0 1 0,0-1 1,-1 1-1,4 8 0,-2-6-103,-1 1 0,0-1-1,0 1 1,-1 1 0,-1-1 0,0 1-1,0-1 1,-1 1 0,0 0 0,0 0 0,-2 0-1,1 0 1,-1 0 0,-1 0 0,0 0 0,-1 0-1,0-1 1,0 1 0,-1 0 0,-1-1-1,0 1 1,0-1 0,-1 0 0,0-1 0,-1 1-1,0-1 1,-14 17 0,-2 0-1617,-32 31 0,-6-11-8542,31-30 482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5.949"/>
    </inkml:context>
    <inkml:brush xml:id="br0">
      <inkml:brushProperty name="width" value="0.025" units="cm"/>
      <inkml:brushProperty name="height" value="0.025" units="cm"/>
    </inkml:brush>
  </inkml:definitions>
  <inkml:trace contextRef="#ctx0" brushRef="#br0">1 205 3555,'0'0'13154,"12"0"-11253,59-3-57,0-3 0,91-19 1,-44 6-1095,985-80 1200,9 78-729,-1171-1-13462,32 13 2376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4.854"/>
    </inkml:context>
    <inkml:brush xml:id="br0">
      <inkml:brushProperty name="width" value="0.025" units="cm"/>
      <inkml:brushProperty name="height" value="0.025" units="cm"/>
    </inkml:brush>
  </inkml:definitions>
  <inkml:trace contextRef="#ctx0" brushRef="#br0">1 54 2242,'0'-22'10026,"0"4"-6855,0 5 3587,2 36-6502,-2 12-96,9 9 65,-2 7-161,4 2-32,2-3-96,0-6-737,3-10-705,1-5-800,-4-11-833,-4-8-160,-9-8-865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6.573"/>
    </inkml:context>
    <inkml:brush xml:id="br0">
      <inkml:brushProperty name="width" value="0.025" units="cm"/>
      <inkml:brushProperty name="height" value="0.025" units="cm"/>
    </inkml:brush>
  </inkml:definitions>
  <inkml:trace contextRef="#ctx0" brushRef="#br0">25 20 9417,'0'0'9855,"-3"8"-9295,-3 9-159,2 0 0,0 0 1,1 0-1,1 0 0,0 0 0,1 1 0,2 26 1,3 1 1196,17 85 0,-20-125-1436,0 0 0,0 0 1,1 0-1,0 0 0,0 0 0,1-1 0,-1 1 0,4 4 0,-5-7-95,0-1 1,0 0-1,1 0 0,-1 0 1,0 0-1,0 0 0,1 0 0,-1 0 1,0 0-1,1 0 0,-1-1 1,1 1-1,-1-1 0,1 1 0,0-1 1,-1 1-1,1-1 0,-1 0 0,1 0 1,0 0-1,-1 0 0,1 0 1,0 0-1,-1 0 0,1-1 0,-1 1 1,1 0-1,-1-1 0,1 0 1,2 0-1,3-3 105,0 0 0,0-1 0,0 0 1,-1 0-1,0 0 0,0-1 0,0 0 1,5-7-1,43-59 241,-44 57-337,19-27-302,-2-2-1,-1 0 1,-3-2 0,20-56-1,-39 95-1616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7.029"/>
    </inkml:context>
    <inkml:brush xml:id="br0">
      <inkml:brushProperty name="width" value="0.025" units="cm"/>
      <inkml:brushProperty name="height" value="0.025" units="cm"/>
    </inkml:brush>
  </inkml:definitions>
  <inkml:trace contextRef="#ctx0" brushRef="#br0">55 1 7847,'0'0'12925,"-5"11"-11911,-1 1-802,1 0 1,0 1-1,1-1 0,1 1 1,0 0-1,1 0 0,0 1 1,1 16-1,3 99 1092,0-66-2178,-1-1-3613,-1-62 4267,0 1 0,1-1 0,-1 1 0,0-1 0,0 1 0,0-1 0,0 1 0,0-1 0,0 1 1,0-1-1,0 1 0,0-1 0,-1 1 0,1-1 0,0 1 0,0-1 0,0 0 0,0 1 0,-1-1 0,1 1 0,0-1 0,0 0 0,-1 1 0,1-1 0,0 1 0,-1-1 1,1 0-1,0 1 0,-1-1 0,1 0 0,-1 0 0,1 1 0,-1-1 0,1 0 0,0 0 0,-1 0 0,1 0 0,-1 1 0,1-1 0,-1 0 0,1 0 0,-1 0 0,1 0 0,-1 0 1,-12 0-8659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7.421"/>
    </inkml:context>
    <inkml:brush xml:id="br0">
      <inkml:brushProperty name="width" value="0.025" units="cm"/>
      <inkml:brushProperty name="height" value="0.025" units="cm"/>
    </inkml:brush>
  </inkml:definitions>
  <inkml:trace contextRef="#ctx0" brushRef="#br0">9 175 11211,'-2'-9'2562,"1"3"-2213,0 2-23,-1 0 0,1 0 0,1 0 0,-1 0 0,1-1 0,-1 1 0,1 0 0,0 0 0,1-1 0,-1 1 0,1 0 0,-1 0 0,1 0 0,1 0 0,-1 0 0,1 0 0,-1 0 0,1 0 0,0 1 0,0-1 0,1 0 0,-1 1 0,1 0 0,4-5 0,4 1-118,0 0 0,1 1 0,-1 0 0,1 1 0,0 0 0,1 1 0,-1 0 0,1 1 0,24-2 0,10 1-195,65 3-1,-78 2 77,-31-1-80,1 0-1,-1 0 1,0 0 0,0 1 0,1 0 0,-1-1 0,0 1 0,0 0-1,0 0 1,0 1 0,0-1 0,0 1 0,0-1 0,-1 1-1,1 0 1,0 0 0,-1 0 0,1 1 0,2 2 0,-4-3 46,0 0 1,-1 0-1,1 0 1,0 0-1,-1 0 1,0 0 0,1 0-1,-1 0 1,0 0-1,0 0 1,0 0-1,0 0 1,0 0 0,-1 0-1,1 0 1,0 0-1,-1 0 1,0-1-1,1 1 1,-1 0-1,0 0 1,0 0 0,0-1-1,0 1 1,0 0-1,-1-1 1,1 1-1,0-1 1,-1 1-1,1-1 1,-1 0 0,1 0-1,-3 2 1,-14 10-119,0-1 1,-1 0 0,0-1 0,-1-2-1,-31 12 1,43-17-1213,7-2-881,5 0-3712,13-2-645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7.908"/>
    </inkml:context>
    <inkml:brush xml:id="br0">
      <inkml:brushProperty name="width" value="0.025" units="cm"/>
      <inkml:brushProperty name="height" value="0.025" units="cm"/>
    </inkml:brush>
  </inkml:definitions>
  <inkml:trace contextRef="#ctx0" brushRef="#br0">36 0 15214,'0'0'9609,"-15"70"-8487,9-41-514,1 2-384,1-2-160,1 1-64,1-4 32,2 1-480,0-6-609,0-3-769,0-6-864,5-7-1923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8.285"/>
    </inkml:context>
    <inkml:brush xml:id="br0">
      <inkml:brushProperty name="width" value="0.025" units="cm"/>
      <inkml:brushProperty name="height" value="0.025" units="cm"/>
    </inkml:brush>
  </inkml:definitions>
  <inkml:trace contextRef="#ctx0" brushRef="#br0">219 1 15054,'0'0'10245,"-10"11"-9653,-102 140 1149,96-126-1520,1 1 0,1 0 0,1 1 0,-18 54 0,29-75-210,0 0 1,1 0 0,0 0-1,0 1 1,0-1 0,1 0 0,0 1-1,0-1 1,1 0 0,0 1-1,0-1 1,3 11 0,-2-14-166,0 0 1,-1 0-1,1 0 0,1 0 1,-1 0-1,0-1 0,1 1 1,-1-1-1,1 0 0,0 0 1,0 0-1,0 0 0,0 0 1,0-1-1,0 1 1,0-1-1,1 0 0,-1 0 1,1 0-1,-1 0 0,0-1 1,1 1-1,-1-1 0,5 0 1,26 0-4033,1-4-2519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8.634"/>
    </inkml:context>
    <inkml:brush xml:id="br0">
      <inkml:brushProperty name="width" value="0.025" units="cm"/>
      <inkml:brushProperty name="height" value="0.025" units="cm"/>
    </inkml:brush>
  </inkml:definitions>
  <inkml:trace contextRef="#ctx0" brushRef="#br0">180 1 9001,'0'0'19132,"-6"9"-18582,-36 51-304,-41 65 309,75-112-519,1 1 1,1 0 0,0 0 0,1 1-1,0 0 1,1 0 0,-3 21-1,7-34-37,0-1-1,0 0 1,0 0-1,0 1 1,0-1-1,0 0 1,0 0-1,0 1 1,1-1-1,-1 0 1,1 0-1,-1 0 0,1 1 1,-1-1-1,1 0 1,0 0-1,-1 0 1,1 0-1,0 0 1,0 0-1,0 0 1,0-1-1,-1 1 1,1 0-1,3 1 0,-1 0-12,0-1-1,1 0 0,-1 1 0,1-1 0,0-1 1,-1 1-1,1 0 0,0-1 0,3 0 0,5 0-116,-1 0-1,0-1 1,1-1 0,-1 0-1,16-5 1,21-15-3132,-28 5-598,-9-5-3317,-10 3-2036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8.978"/>
    </inkml:context>
    <inkml:brush xml:id="br0">
      <inkml:brushProperty name="width" value="0.025" units="cm"/>
      <inkml:brushProperty name="height" value="0.025" units="cm"/>
    </inkml:brush>
  </inkml:definitions>
  <inkml:trace contextRef="#ctx0" brushRef="#br0">1 38 2947,'0'0'23254,"46"-18"-23126,-8 15-96,3-1 32,-1 0-576,-2 3-1250,7-2-1025,-9 1-1217,5-1-3523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9.367"/>
    </inkml:context>
    <inkml:brush xml:id="br0">
      <inkml:brushProperty name="width" value="0.025" units="cm"/>
      <inkml:brushProperty name="height" value="0.025" units="cm"/>
    </inkml:brush>
  </inkml:definitions>
  <inkml:trace contextRef="#ctx0" brushRef="#br0">0 1 13773,'0'0'12428,"35"26"-12973,-8-28-1921,5-7-1442,2-2-4003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19.742"/>
    </inkml:context>
    <inkml:brush xml:id="br0">
      <inkml:brushProperty name="width" value="0.025" units="cm"/>
      <inkml:brushProperty name="height" value="0.025" units="cm"/>
    </inkml:brush>
  </inkml:definitions>
  <inkml:trace contextRef="#ctx0" brushRef="#br0">1 390 14670,'0'0'10388,"9"-8"-9955,44-33-1125,-3-3-1,84-94 1,-149 162 1451,0 0-1,-12 32 1,19-38-513,1-1 0,1 1 0,0 0 0,1 0 0,1 1 0,-3 31 1,7-50-401,0 1 0,0-1 0,0 1 0,0-1 0,0 1 0,0-1 0,0 0 0,0 1 0,0-1 0,0 1 0,1-1 1,-1 1-1,0-1 0,0 1 0,0-1 0,0 1 0,1-1 0,-1 0 0,0 1 0,1-1 0,-1 0 0,0 1 0,1-1 0,-1 0 1,0 1-1,1-1 0,-1 0 0,0 1 0,1-1 0,-1 0 0,1 0 0,-1 0 0,1 0 0,-1 1 0,1-1 0,-1 0 0,1 0 1,-1 0-1,0 0 0,1 0 0,-1 0 0,1 0 0,-1 0 0,1 0 0,-1 0 0,1 0 0,-1-1 0,1 1 0,-1 0 0,1 0 1,-1 0-1,0 0 0,1-1 0,13-6-6135</inkml:trace>
  <inkml:trace contextRef="#ctx0" brushRef="#br0" timeOffset="1">393 1 17489,'0'0'3106,"1"10"-1872,0-1-962,0-1 0,1 1 0,0-1 1,1 1-1,0-1 0,0 0 0,1 0 1,0-1-1,0 1 0,1-1 0,6 9 1,-1-2 11,0 0 0,-2 0 0,1 1-1,-2 0 1,0 1 0,9 29 0,-14-36-192,-1-1 0,0 0-1,0 1 1,0-1 0,-2 1-1,1-1 1,-1 1-1,0-1 1,0 0 0,-1 1-1,0-1 1,-1 0 0,0 0-1,0 0 1,-7 12 0,-1-2 6,-1 1-1,-26 30 1,-1-13-1330,35-33 579,-1 0-1,0 0 0,0 0 0,0-1 1,0 0-1,-10 3 0,-6-3-5373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0.416"/>
    </inkml:context>
    <inkml:brush xml:id="br0">
      <inkml:brushProperty name="width" value="0.025" units="cm"/>
      <inkml:brushProperty name="height" value="0.025" units="cm"/>
    </inkml:brush>
  </inkml:definitions>
  <inkml:trace contextRef="#ctx0" brushRef="#br0">65 2 12748,'0'0'4580,"-57"11"-2081,50-9 1248,14-1-2337,17-1-610,17 0-255,12 0-161,13 0-160,3 0-159,7 0-65,-7 0 32,-5 0-513,-10 0-1633,-12-4-1697,-9-7-4645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5.307"/>
    </inkml:context>
    <inkml:brush xml:id="br0">
      <inkml:brushProperty name="width" value="0.025" units="cm"/>
      <inkml:brushProperty name="height" value="0.025" units="cm"/>
    </inkml:brush>
  </inkml:definitions>
  <inkml:trace contextRef="#ctx0" brushRef="#br0">55 291 3299,'-8'-9'6177,"3"3"-5705,0 0 341,-1-1 1,1 0-1,0 0 1,0 0-1,-3-9 1,6 12-576,1 1 0,0 0 0,0 0 0,0-1 0,1 1 1,-1-1-1,1 1 0,0-1 0,-1 1 0,2 0 0,-1-1 1,0 1-1,1-1 0,-1 1 0,1-1 0,0 1 0,0 0 1,1 0-1,1-5 0,4-2 3,0 0 1,0 1 0,1 0-1,0 0 1,0 1 0,1 0-1,0 0 1,1 1-1,0 0 1,0 1 0,0 0-1,12-5 1,-3 3-140,0 0 0,0 2 0,0 0 0,1 1-1,0 0 1,27-1 0,-39 5-140,0 1 0,1-1 0,-1 2 0,0-1 0,0 1 0,0 0 0,1 1-1,-1 0 1,9 4 0,-14-5 3,-1 1 0,1-1-1,-1 1 1,1 0 0,-1 0 0,0 0-1,1 0 1,-1 0 0,0 1-1,-1-1 1,1 1 0,0-1 0,-1 1-1,1-1 1,-1 1 0,0 0 0,0 0-1,0 0 1,0 0 0,-1 0-1,1 0 1,-1 0 0,1 0 0,-1 0-1,0 0 1,0 0 0,-1 0-1,0 3 1,-1 6 90,-1 0-1,0 0 1,-1-1-1,-1 1 0,0-1 1,0 0-1,-1 0 1,0 0-1,-1-1 1,0 0-1,-1-1 1,0 1-1,-1-1 0,-14 11 1,32-26-121,0 1-1,0 0 1,1 0-1,-1 1 1,1 1-1,0-1 1,0 1-1,0 1 1,1 0-1,20-1 1,-26 2 42,-1 1 1,1 0-1,0 0 0,0 0 1,0 1-1,0-1 1,0 1-1,-1 1 0,1-1 1,0 1-1,-1-1 0,1 1 1,-1 1-1,0-1 1,0 0-1,1 1 0,-2 0 1,1 0-1,0 0 0,-1 1 1,1-1-1,-1 1 1,0 0-1,0 0 0,4 8 1,-4-7 36,0 1 0,-1 0 1,0 0-1,0 0 1,0 1-1,-1-1 0,0 0 1,0 0-1,-1 1 0,1-1 1,-2 1-1,1-1 1,0 0-1,-1 1 0,-1-1 1,-2 12-1,0-11 218,1 0-1,-2 1 1,1-1-1,-1-1 1,0 1-1,0-1 1,0 1-1,-1-1 1,0-1-1,-1 1 1,1-1 0,-12 7-1,6-5 195,0-1 0,-1 0 0,1-1 1,-1 0-1,0-1 0,-1-1 0,1 0 0,-1 0 0,-25 0 0,33-3-457,1 0 0,0 0 0,-1-1-1,1 1 1,-1-2 0,1 1-1,0 0 1,0-1 0,0 0 0,0 0-1,0-1 1,-5-2 0,7 3-167,0-1 0,1 1 0,-1-1-1,1 0 1,-1 0 0,1 0 0,0 0 0,0 0 0,0 0 0,0 0 0,1-1 0,0 1 0,-1-1 0,1 1 0,0-1 0,1 0 0,-1 1 0,1-1 0,-1-5 0,1 8-177,1-1 1,-1 0 0,1 0-1,-1 0 1,1 0 0,-1 1 0,1-1-1,0 0 1,0 1 0,0-1-1,0 1 1,0-1 0,0 1-1,1-1 1,-1 1 0,0 0 0,1-1-1,-1 1 1,1 0 0,-1 0-1,1 0 1,0 0 0,-1 0-1,1 1 1,0-1 0,0 0 0,2 0-1,4-3-1789,17-7-3376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1.008"/>
    </inkml:context>
    <inkml:brush xml:id="br0">
      <inkml:brushProperty name="width" value="0.025" units="cm"/>
      <inkml:brushProperty name="height" value="0.025" units="cm"/>
    </inkml:brush>
  </inkml:definitions>
  <inkml:trace contextRef="#ctx0" brushRef="#br0">0 484 13677,'0'0'8360,"14"-8"-7517,224-137 40,-182 107-804,-2-3 1,65-63-1,5-38 776,-124 142-810,0 0 1,1-1 0,-1 1 0,0 0 0,0-1 0,0 1 0,0 0 0,1 0 0,-1-1 0,0 1 0,0 0 0,0-1 0,1 1 0,-1 0-1,0 0 1,1 0 0,-1-1 0,0 1 0,0 0 0,1 0 0,-1 0 0,0 0 0,1 0 0,-1-1 0,0 1 0,1 0 0,-1 0 0,0 0-1,1 0 1,-1 0 0,1 0 0,-1 0 0,0 0 0,1 0 0,-1 0 0,0 0 0,1 1 0,-1-1 0,0 0 0,1 0 0,-1 0 0,0 0 0,0 1-1,1-1 1,-1 19 464,-12 27-246,-9 25 61,4 1 1,3 0-1,3 1 1,3 0 0,3 124-1,5-193-499,5 63-691,7-36-2245,-11-30 2608,0 0-1,0 1 1,0-1-1,0 0 1,0 1 0,0-1-1,0 0 1,1 0 0,-1 0-1,1 0 1,-1 0-1,1-1 1,-1 1 0,1 0-1,2 0 1,17 1-12187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5.873"/>
    </inkml:context>
    <inkml:brush xml:id="br0">
      <inkml:brushProperty name="width" value="0.025" units="cm"/>
      <inkml:brushProperty name="height" value="0.025" units="cm"/>
    </inkml:brush>
  </inkml:definitions>
  <inkml:trace contextRef="#ctx0" brushRef="#br0">131 1 7591,'0'0'1244,"-9"5"139,1 0-968,-1-1 1,1 2-1,0-1 1,1 1 0,0 0-1,0 1 1,0-1-1,0 1 1,1 1-1,1-1 1,-1 1 0,-7 16-1,8-14-251,1 0 0,1 0-1,0 0 1,0 1 0,1-1 0,0 1-1,1 0 1,0-1 0,1 1 0,0 0-1,1 0 1,0 0 0,1-1 0,0 1-1,0-1 1,1 1 0,1-1 0,0 0-1,0 0 1,1 0 0,0-1 0,1 0-1,0 0 1,0 0 0,1-1 0,0 1-1,0-2 1,1 1 0,0-1 0,1 0 0,-1-1-1,1 0 1,0 0 0,1-1 0,0 0-1,-1-1 1,2 0 0,-1 0 0,20 3-1,-7-4 71,1-1-1,0-1 1,0-1-1,0-1 1,37-7 0,115-34 572,-130 28-654,1 2-1,0 2 0,74-6 1,-93 16-79,0 1 1,0 2-1,-1 0 1,1 2-1,-1 1 1,30 11-1,69 32-1095,-43-11-2883,-71-33 3011,8 3-7775,-14-8 2786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6.355"/>
    </inkml:context>
    <inkml:brush xml:id="br0">
      <inkml:brushProperty name="width" value="0.025" units="cm"/>
      <inkml:brushProperty name="height" value="0.025" units="cm"/>
    </inkml:brush>
  </inkml:definitions>
  <inkml:trace contextRef="#ctx0" brushRef="#br0">1 380 7079,'0'0'5738,"8"-6"-4237,206-135 2892,-143 101-3703,1 3 1,149-53-1,-210 86-603,1 0-1,-1 1 1,0 0-1,1 1 1,0 1-1,0-1 1,-1 2-1,1 0 1,14 1-1,-24 0-92,0 0 0,0 0 0,0 0 1,0 0-1,0 0 0,0 1 0,0-1 0,0 1 0,-1-1 0,1 1 0,0 0 0,-1-1 0,0 1 0,1 0 1,-1 0-1,0 0 0,0 0 0,0 0 0,0 0 0,0 1 0,0-1 0,0 4 0,10 59 109,-9-51-65,-1-5-22,0-1-1,1 0 0,0 1 0,0-1 0,1 0 0,0 0 0,0 0 0,1 0 0,0-1 0,0 0 0,8 10 0,-7-12 31,0 0 0,1 0 0,-1-1 1,1 1-1,0-1 0,0 0 0,0-1 1,1 0-1,-1 0 0,1 0 0,0-1 0,0 0 1,14 2-1,16 2 114,1-3-1,0-1 1,-1-2 0,1-1-1,-1-2 1,1-2 0,-1-1-1,0-2 1,51-18 0,-46 11 170,0-2 0,-1-1 0,-1-3 1,-1-1-1,-1-1 0,-1-3 0,53-46 1,-80 63-262,-6 6-39,0 0 0,0 0 0,-1 0 0,1-1 0,-1 0 0,1 1-1,-1-1 1,0 0 0,-1-1 0,1 1 0,-1 0 0,0-1 0,0 1 0,2-7-1,-41 13-7502,25-2 1483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7.141"/>
    </inkml:context>
    <inkml:brush xml:id="br0">
      <inkml:brushProperty name="width" value="0.025" units="cm"/>
      <inkml:brushProperty name="height" value="0.025" units="cm"/>
    </inkml:brush>
  </inkml:definitions>
  <inkml:trace contextRef="#ctx0" brushRef="#br0">110 1 15855,'0'0'4708,"-16"63"-3843,5-24-160,2 5-257,-6 7-191,2-1-65,6 1-64,-2-1-96,3-6 32,1 0-64,3-5-609,-2-5-1184,0-9-2211,-5-9-2242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7.520"/>
    </inkml:context>
    <inkml:brush xml:id="br0">
      <inkml:brushProperty name="width" value="0.025" units="cm"/>
      <inkml:brushProperty name="height" value="0.025" units="cm"/>
    </inkml:brush>
  </inkml:definitions>
  <inkml:trace contextRef="#ctx0" brushRef="#br0">1 76 11979,'0'0'6999,"7"0"-5600,181-12 2913,6-8-3849,4 0-2163,-191 19 1184,14-2-878,-15-6-4111,-6-2 38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7.862"/>
    </inkml:context>
    <inkml:brush xml:id="br0">
      <inkml:brushProperty name="width" value="0.025" units="cm"/>
      <inkml:brushProperty name="height" value="0.025" units="cm"/>
    </inkml:brush>
  </inkml:definitions>
  <inkml:trace contextRef="#ctx0" brushRef="#br0">1 56 13549,'0'0'7591,"70"-32"-6022,-21 28-319,10 0-450,5 2-543,4-1-193,-2 3-64,-2 0-513,-9 0-896,-7 0-801,-12-2-1570,-12-7-3266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8.572"/>
    </inkml:context>
    <inkml:brush xml:id="br0">
      <inkml:brushProperty name="width" value="0.025" units="cm"/>
      <inkml:brushProperty name="height" value="0.025" units="cm"/>
    </inkml:brush>
  </inkml:definitions>
  <inkml:trace contextRef="#ctx0" brushRef="#br0">28 0 13389,'0'0'4607,"-3"11"-3417,-1 1-937,-12 49 1675,14-56-1734,1 0 1,1 0-1,-1 1 1,1-1-1,0 0 0,0 1 1,0-1-1,1 0 0,-1 0 1,3 8-1,-2-12-162,0 0 1,0 0-1,0 0 1,1 0-1,-1 0 1,0 0-1,0-1 1,1 1-1,-1 0 1,0-1-1,1 1 0,-1 0 1,0-1-1,1 0 1,-1 1-1,1-1 1,-1 0-1,1 0 1,-1 0-1,1 0 1,-1 0-1,1 0 1,-1 0-1,1 0 0,-1-1 1,1 1-1,-1 0 1,1-1-1,1 0 1,44-17 995,126-98-505,-173 115-523,0 1 1,0 0 0,1 0-1,-1 0 1,0 0-1,0-1 1,1 1-1,-1 0 1,0 0-1,1 0 1,-1 0-1,0 0 1,1 0-1,-1 0 1,0 0 0,0 0-1,1 0 1,-1 0-1,0 0 1,1 0-1,-1 0 1,0 0-1,1 0 1,-1 1-1,0-1 1,0 0-1,1 0 1,-1 0-1,0 0 1,0 0 0,1 1-1,-1-1 1,0 0-1,0 0 1,1 1-1,-1-1 1,0 0-1,5 17 49,-5 30 65,0-35-89,-1 4-438,0 30 1395,7-29-3047,8-10-4073,-7-7-967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9.495"/>
    </inkml:context>
    <inkml:brush xml:id="br0">
      <inkml:brushProperty name="width" value="0.025" units="cm"/>
      <inkml:brushProperty name="height" value="0.025" units="cm"/>
    </inkml:brush>
  </inkml:definitions>
  <inkml:trace contextRef="#ctx0" brushRef="#br0">80 47 11339,'0'0'6641,"-1"10"-5958,-36 300 3150,-5 48-1837,44-344-1140,6-33-445,8-37-167,-10 2-281,-2-1 0,-5-88-1,0 116-186,-3-1-167,4 28 373,1 0 0,-1 0 0,0 0 0,0 0-1,0 0 1,0 0 0,1 1 0,-1-1 0,0 0 0,0 0 0,0 0 0,1 0-1,-1 0 1,0 0 0,0 0 0,0 0 0,1 0 0,-1 0 0,0 0 0,0 0-1,0 0 1,1 0 0,-1 0 0,0 0 0,0 0 0,0-1 0,1 1 0,-1 0-1,0 0 1,0 0 0,0 0 0,1 0 0,-1 0 0,0 0 0,0-1 0,0 1-1,0 0 1,0 0 0,0 0 0,1 0 0,-1-1 0,0 1 0,0 0 0,0 0-1,0 0 1,0-1 0,0 1 0,0 0 0,0 0 0,0 0 0,0-1 0,0 1-1,0 0 1,0 0 0,0 0 0,0-1 0,0 1 0,0 0 0,12 3-54,-3-1 86,0-1 0,0-1 0,0 0 0,-1 0 0,1 0 0,0-1 0,0-1 1,-1 1-1,1-1 0,-1-1 0,1 0 0,-1 0 0,0 0 0,0-1 0,0 0 0,-1-1 0,1 0 0,-1 0 0,0 0 1,7-9-1,4-2 8,0-2 1,-2 0 0,0-1 0,-1-1-1,25-43 1,-33 51 1,0-1-1,-1 0 0,-1 0 1,0 0-1,0-1 0,-2 0 1,5-26-1,-8 40-25,0-1 1,0 1-1,0 0 1,1-1-1,-1 1 0,0 0 1,0-1-1,0 1 1,0 0-1,0-1 0,0 1 1,0 0-1,0-1 0,0 1 1,0 0-1,0-1 1,0 1-1,0 0 0,-1-1 1,1 1-1,0 0 1,0-1-1,0 1 0,0 0 1,0 0-1,-1-1 0,1 1 1,0 0-1,0 0 1,-1-1-1,1 1 0,0 0 1,0 0-1,-1 0 1,1-1-1,0 1 0,0 0 1,-1 0-1,1 0 0,0 0 1,-1 0-1,-13 9-82,-10 24 33,3 2 302,2 1 0,1 1 0,2 1 0,1 0 0,2 1 0,2 0 0,2 1-1,-6 54 1,14-91-227,1 1 0,0 0-1,0 0 1,0 0-1,0 0 1,1-1-1,-1 1 1,1 0 0,0 0-1,0-1 1,1 1-1,-1-1 1,1 1 0,0-1-1,0 0 1,0 1-1,3 2 1,-3-4-241,1 0 0,-1 0 0,1 0 0,0 0 0,0-1 0,-1 1 0,1-1 0,0 0 0,1 0 0,-1 0 0,0 0 0,0-1 0,0 1 0,0-1 0,1 0 0,-1 0 0,0 0 0,0 0 0,1 0 0,3-2 0,10-4-4128,-2-10-2264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29.872"/>
    </inkml:context>
    <inkml:brush xml:id="br0">
      <inkml:brushProperty name="width" value="0.025" units="cm"/>
      <inkml:brushProperty name="height" value="0.025" units="cm"/>
    </inkml:brush>
  </inkml:definitions>
  <inkml:trace contextRef="#ctx0" brushRef="#br0">143 1 15310,'0'0'5168,"-10"1"-4917,5 0-246,0-1-1,0 1 1,0 1-1,0-1 1,0 1 0,0 0-1,1 0 1,-1 0-1,1 1 1,-1-1 0,1 1-1,0 0 1,0 0 0,0 1-1,1-1 1,-1 1-1,1 0 1,0 0 0,0 0-1,0 0 1,-3 7-1,1-3 91,0 0 0,0 0 0,1 1-1,1 0 1,-1-1 0,1 1 0,1 1-1,-1-1 1,2 0 0,-1 1 0,1 18-1,1-26-73,0-1 0,1 1-1,-1-1 1,1 1 0,-1-1-1,1 1 1,0-1-1,0 0 1,0 1 0,0-1-1,0 0 1,0 0 0,0 0-1,0 0 1,0 0-1,0 0 1,1 0 0,-1 0-1,0 0 1,1 0 0,-1-1-1,1 1 1,-1 0-1,0-1 1,1 1 0,0-1-1,-1 0 1,1 0 0,-1 1-1,1-1 1,-1 0-1,1 0 1,-1 0 0,1-1-1,0 1 1,-1 0 0,3-1-1,3 0 108,0 0 1,0-1-1,0 0 0,0 0 1,0 0-1,12-7 0,-6 0-119,1-1 0,-2-1-1,0 0 1,0 0 0,-1-1-1,-1-1 1,0 1 0,0-2 0,-1 0-1,13-29 1,-19 36-1886,-5 10 778,-8 24 219,5 7 50,5-33 747,0 0 0,0 0 0,0 0 0,0-1 0,0 1 0,0 0-1,0 0 1,1-1 0,-1 1 0,0 0 0,1-1 0,-1 1 0,0 0 0,1-1 0,-1 1 0,1 0 0,-1-1-1,1 1 1,-1-1 0,1 1 0,0-1 0,-1 1 0,1-1 0,-1 1 0,1-1 0,0 0 0,-1 1 0,1-1-1,0 0 1,0 0 0,-1 0 0,1 1 0,1-1 0,3 0-289,0 0 0,-1-1 0,1 0 1,0 1-1,-1-1 0,1-1 0,-1 1 0,1-1 0,-1 0 1,0 0-1,1 0 0,5-4 0,44-38-4238,-19 9-739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30.391"/>
    </inkml:context>
    <inkml:brush xml:id="br0">
      <inkml:brushProperty name="width" value="0.025" units="cm"/>
      <inkml:brushProperty name="height" value="0.025" units="cm"/>
    </inkml:brush>
  </inkml:definitions>
  <inkml:trace contextRef="#ctx0" brushRef="#br0">119 114 6086,'6'-13'1745,"0"1"-1167,-2 4-41,1-1 1,-2 1 0,1-1 0,-1 0-1,0 0 1,-1 0 0,3-18 0,-6 27-427,1 0 0,-1 0 0,1 0 0,-1 0 0,0 0-1,1-1 1,-1 1 0,1 0 0,-1 1 0,1-1 0,-1 0 0,1 0 0,-1 0 0,1 0 0,-1 0 0,1 0 0,-1 1 0,1-1 0,-1 0 0,1 0 0,0 1 0,-1-1 0,1 0 0,-1 1 0,1-1 0,0 0 0,-1 1 0,-12 13 246,1 0 0,0 1 0,2 0 1,-1 0-1,2 1 0,-13 29 0,11-19 211,1 0 0,1 1 0,-9 50 0,15-63-435,1 0 0,0 1-1,1-1 1,1 0 0,0 1-1,4 26 1,-4-40-123,1-1 0,-1 1 0,0 0 1,0-1-1,1 1 0,-1-1 0,0 1 0,1-1 0,-1 1 0,0-1 1,1 1-1,-1-1 0,1 1 0,-1-1 0,1 1 0,-1-1 0,1 0 0,-1 1 1,1-1-1,0 0 0,-1 0 0,1 1 0,-1-1 0,1 0 0,0 0 1,-1 0-1,1 0 0,0 0 0,-1 0 0,1 0 0,0 0 0,-1 0 1,1 0-1,-1 0 0,1 0 0,0 0 0,-1 0 0,1-1 0,0 1 0,-1 0 1,1 0-1,-1-1 0,1 1 0,-1 0 0,1-1 0,0 0 0,22-21 368,-15 6-414,0-2-1,-1 1 1,0-1-1,-2 0 1,0-1-1,-1 1 1,-1-1-1,-1 0 1,0 0-1,-2 0 1,-2-28-1,-1 43-554,-3 12 421,-2 14 168,8-19 12,-1 0 0,1 0 0,0-1 0,0 1 1,0 0-1,0 0 0,1 0 0,-1-1 0,1 1 0,-1 0 0,1 0 0,0-1 0,0 1 1,1 0-1,-1-1 0,0 1 0,1-1 0,0 0 0,-1 0 0,1 1 0,0-1 0,4 3 1,-1-2 37,-1-1 0,1 1 0,0-1 0,-1-1 1,1 1-1,0-1 0,0 0 0,0 0 1,0 0-1,0 0 0,1-1 0,5 0 1,-2-1 66,1 1 0,0-1 0,0-1 0,0 0 0,-1 0 0,1-1 1,-1 0-1,0-1 0,0 0 0,14-8 0,-4 0-27,-2-1 0,1-1-1,24-26 1,-71 89 307,21-36-155,1 0 0,-1 0-1,2 0 1,0 1 0,1-1 0,0 1 0,1 1-1,0-1 1,2 1 0,-1 0 0,1 23-1,1-37-235,1 0 0,0 0 0,0 0-1,0-1 1,0 1 0,0 0-1,1 0 1,-1 0 0,0 0 0,0 0-1,0 0 1,1 0 0,-1 0-1,1 0 1,-1 0 0,1-1 0,-1 1-1,1 0 1,-1 0 0,1-1-1,0 1 1,-1 0 0,1 0-1,0-1 1,-1 1 0,1-1 0,0 1-1,0-1 1,0 1 0,0-1-1,0 0 1,-1 1 0,1-1 0,0 0-1,0 0 1,0 1 0,0-1-1,0 0 1,0 0 0,0 0 0,0 0-1,0 0 1,0 0 0,0-1-1,0 1 1,0 0 0,0 0-1,0-1 1,-1 1 0,1-1 0,0 1-1,1-1 1,3-1-293,0 0-1,0-1 1,-1 1 0,1-1-1,-1 0 1,0 0 0,1-1-1,4-5 1,0-3-1584,0-1 0,-1-1 0,-1 0 0,0 0 0,6-22 1,4-9-3846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6.443"/>
    </inkml:context>
    <inkml:brush xml:id="br0">
      <inkml:brushProperty name="width" value="0.025" units="cm"/>
      <inkml:brushProperty name="height" value="0.025" units="cm"/>
    </inkml:brush>
  </inkml:definitions>
  <inkml:trace contextRef="#ctx0" brushRef="#br0">12 0 10186,'0'0'12203,"0"6"-11210,-6 14-480,1 8-353,5 5 0,0 5-64,0 5-64,11-4 0,1-3-32,9-3-320,-7-6-705,6-6-609,-1-11-1024,-3-9-1570,-3-1-1762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30.752"/>
    </inkml:context>
    <inkml:brush xml:id="br0">
      <inkml:brushProperty name="width" value="0.025" units="cm"/>
      <inkml:brushProperty name="height" value="0.025" units="cm"/>
    </inkml:brush>
  </inkml:definitions>
  <inkml:trace contextRef="#ctx0" brushRef="#br0">1 0 12396,'0'0'8552,"20"48"-11179,4-34-2562,1 0-3811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31.268"/>
    </inkml:context>
    <inkml:brush xml:id="br0">
      <inkml:brushProperty name="width" value="0.025" units="cm"/>
      <inkml:brushProperty name="height" value="0.025" units="cm"/>
    </inkml:brush>
  </inkml:definitions>
  <inkml:trace contextRef="#ctx0" brushRef="#br0">160 0 11211,'-9'3'2615,"-6"2"-1479,0 1-1,0 0 0,1 1 0,-21 13 0,30-17-921,1-1 0,0 1 0,0 0 0,1 1 0,-1-1 0,1 1 0,-1 0 0,1-1 0,0 2 0,1-1 0,-1 0 0,1 0 0,-1 1 0,2-1 0,-1 1 0,0 0 0,1 0 0,0-1 0,0 1 0,-1 9 0,2-14-203,0 1 1,0 0-1,1 0 0,-1 0 0,0 0 1,0 0-1,1-1 0,-1 1 1,0 0-1,1 0 0,-1 0 0,1-1 1,-1 1-1,1 0 0,-1-1 1,1 1-1,-1 0 0,1-1 0,0 1 1,0-1-1,-1 1 0,1-1 1,0 1-1,0-1 0,-1 0 0,3 1 1,30 5 212,33-14 32,-51 3-399,0-1 0,0 0 0,-1-1 0,19-13 0,-21 12 58,2 1-1,-1 0 0,1 0 1,23-7-1,-37 14 108,1 0 0,-1 0-1,0 0 1,0 0 0,1 0-1,-1 0 1,0 0 0,1 0-1,-1 0 1,0 0 0,0 0-1,1 0 1,-1 1 0,0-1-1,0 0 1,1 0 0,-1 0-1,0 0 1,0 0 0,1 1-1,-1-1 1,0 0 0,0 0-1,0 0 1,1 1 0,-1-1-1,0 0 1,0 0 0,0 1-1,0-1 1,0 0 0,1 0-1,-1 1 1,0-1 0,0 0-1,0 0 1,0 1 0,0-1-1,0 1 1,0 17 533,-6 17 298,4-28-705,0-1 0,1 1 0,0-1 0,0 1 0,1 0 0,0 0 0,1 11 1,0-17-161,0 0 0,-1-1 1,1 1-1,0 0 0,0-1 0,0 1 1,0 0-1,0-1 0,0 1 1,0-1-1,0 0 0,0 1 1,0-1-1,0 0 0,0 0 0,0 1 1,0-1-1,0 0 0,1 0 1,-1 0-1,1-1 0,37 1-1601,-26 0 14,1 1-299,-1-1 1,0-1 0,1 0-1,-1 0 1,0-2-1,1 1 1,-2-2 0,15-5-1,-16 4 1279,0 0-1,-1-1 1,1-1 0,-1 1-1,15-15 1,-8 6 1626,0-1 0,14-18 0,-27 28 426,1 0 1,-1-1-1,0 1 0,0-1 1,4-13-1,-8 20-1296,0 0 0,1 0-1,-1-1 1,0 1 0,0 0-1,0 0 1,0 0 0,0-1-1,0 1 1,0 0 0,0 0-1,0 0 1,0-1 0,0 1-1,0 0 1,0 0 0,0 0-1,0-1 1,0 1 0,0 0-1,0 0 1,0 0-1,0-1 1,0 1 0,0 0-1,-1 0 1,1 0 0,0 0-1,0-1 1,0 1 0,0 0-1,0 0 1,-1 0 0,1 0-1,0-1 1,0 1 0,0 0-1,0 0 1,-1 0 0,1 0-1,0 0 1,0 0 0,-1 0-1,-11 2 926,-13 10-1554,24-11 473,-1 1 0,1-1 0,-1 0 0,1 1 0,-1 0 0,1-1 1,0 1-1,0-1 0,0 1 0,0 0 0,0 0 0,0 0 0,0 0 1,1 0-1,-1-1 0,1 1 0,-1 0 0,1 0 0,0 1 0,0-1 1,0 2-1,1-2-69,0-1 0,0 0 0,0 0 0,0 1 1,1-1-1,-1 0 0,1 0 0,-1 0 0,0 0 0,1-1 1,-1 1-1,1 0 0,0-1 0,-1 1 0,1-1 1,0 1-1,-1-1 0,1 0 0,0 0 0,-1 1 0,1-1 1,0-1-1,0 1 0,2 0 0,12-1-727,-1 1 386,-1 0 1,1 0 0,-1 2 0,0-1 0,22 7 0,-34-8 580,1 1-1,-1 0 1,1 0-1,-1 0 1,0 1-1,0-1 1,1 0 0,-1 1-1,0-1 1,0 1-1,0 0 1,-1 0-1,1 0 1,0 0 0,-1 0-1,1 0 1,-1 0-1,0 0 1,1 1-1,-1-1 1,0 0 0,0 1-1,-1-1 1,1 1-1,-1-1 1,1 1-1,-1 0 1,0-1 0,0 1-1,0-1 1,0 1-1,0 0 1,0-1-1,-1 1 1,1-1 0,-1 1-1,-2 4 1,1-1 300,-1-1 1,0 1 0,0-1-1,0 1 1,-1-1 0,1 0-1,-1 0 1,0-1-1,-1 1 1,1-1 0,-1 0-1,0 0 1,0-1 0,0 1-1,-7 2 1,6-2-247,-1-1-1,1 0 1,-1 0 0,1 0-1,-1-1 1,0 0 0,0-1-1,0 1 1,0-1 0,0-1-1,0 1 1,0-1 0,-8-1-1,14 1-339,-1-1-1,1 1 1,0 0 0,0-1-1,-1 1 1,1-1-1,0 1 1,0-1-1,0 1 1,0-1 0,0 0-1,0 0 1,0 1-1,0-1 1,0 0-1,0 0 1,0 0-1,0 0 1,1 0 0,-2-2-1,-2-16-7548,4 9 1774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32.009"/>
    </inkml:context>
    <inkml:brush xml:id="br0">
      <inkml:brushProperty name="width" value="0.025" units="cm"/>
      <inkml:brushProperty name="height" value="0.025" units="cm"/>
    </inkml:brush>
  </inkml:definitions>
  <inkml:trace contextRef="#ctx0" brushRef="#br0">220 8 13357,'3'-8'2526,"-3"13"-795,-7 30 50,-13 54 17,-4-6-341,-36 149 1889,54-197-3139,1-1-1,1 1 0,3 0 1,4 64-1,3-66-161,-6-32-37,0 1-1,0-1 0,0 0 1,0 0-1,1 0 0,-1 0 1,1 0-1,-1 0 1,1 0-1,-1 0 0,1 0 1,-1 0-1,1 0 1,0 0-1,-1 0 0,1-1 1,0 1-1,0 0 0,0 0 1,0-1-1,0 1 1,0-1-1,0 1 0,1 0 1,-1-3 42,0-1 0,0 0 0,-1 1 0,1-1 0,-1 0 0,1 1 0,-1-1 1,0 0-1,0 1 0,0-1 0,-1 0 0,0-4 0,-3-12-238,0 0-1,-1 1 1,-1 0 0,-1 0-1,-1 0 1,0 1 0,-12-19-1,9 18-360,1-1 1,1 0-1,1-1 0,0 0 1,-7-32-1,15 51 545,0 0-1,0 1 1,0-1 0,0 0 0,0 1-1,0-1 1,0 0 0,0 1 0,0-1-1,0 0 1,0 0 0,1 1 0,-1-1-1,0 1 1,0-1 0,1 0 0,-1 1-1,0-1 1,1 1 0,-1-1 0,1 0-1,-1 1 1,1-1 0,-1 1 0,1 0-1,-1-1 1,1 1 0,0-1 0,25-5-506,40 12-1602,-50-3 1040,86 4-6199,-46-7 1719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32.386"/>
    </inkml:context>
    <inkml:brush xml:id="br0">
      <inkml:brushProperty name="width" value="0.025" units="cm"/>
      <inkml:brushProperty name="height" value="0.025" units="cm"/>
    </inkml:brush>
  </inkml:definitions>
  <inkml:trace contextRef="#ctx0" brushRef="#br0">247 51 10762,'0'0'8809,"-8"-9"-5452,5 6-3279,0-1 1,0 1-1,0 0 0,-1 0 0,1 0 0,-1 0 0,1 0 0,-1 1 0,0 0 0,0 0 0,-1 0 0,1 0 0,0 1 0,-1-1 0,1 1 1,-1 0-1,1 0 0,-1 1 0,1-1 0,-1 1 0,1 0 0,-1 1 0,1-1 0,-1 1 0,0-1 0,1 1 0,0 1 0,-1-1 0,1 1 1,0-1-1,-6 4 0,1 1-66,-1 0-1,1 1 1,0 0 0,0 1 0,0 0 0,-10 13 0,16-18 6,1 0 0,-1 0-1,1 0 1,-1 0 0,1 1 0,0-1 0,1 1-1,-1 0 1,0 0 0,1 0 0,0-1 0,0 1 0,0 0-1,0 1 1,1-1 0,0 0 0,0 0 0,0 0-1,0 0 1,0 0 0,2 6 0,0-8-5,-1 1 0,1-1 0,0 0 0,0-1 0,0 1 0,0 0 0,0-1 0,0 1 0,1-1 0,-1 1 0,1-1 0,-1 0 0,0 0 0,1 0 0,0 0 0,-1-1 0,1 1 0,-1-1 0,1 0 0,0 1 0,0-1 0,-1 0 0,1 0 0,0-1 0,4 0 0,4 0 24,-1 0 0,1-1 0,-1 0 0,1-1 0,12-5 0,-9 1-23,-1-1 0,0-1 0,0 0 0,-1 0 0,0-1 0,0-1 0,-1 0 0,-1 0 0,0-1 0,0-1 0,-2 1 0,11-20 0,-27 45-535,3-6 479,0 2 0,0-1 0,1 0 0,-7 19 0,10-23-86,0 0 0,0 0 1,0 1-1,1-1 0,-1 0 1,1 1-1,0-1 0,0 0 1,0 1-1,1-1 0,0 0 1,0 1-1,0-1 1,0 0-1,0 0 0,1 0 1,0 0-1,0 0 0,0 0 1,5 6-1,-3-6-362,0-1-1,0 0 0,0 0 1,0-1-1,1 1 1,-1-1-1,1 0 1,-1 0-1,1 0 1,0-1-1,0 0 1,0 0-1,-1 0 1,1 0-1,0-1 0,0 0 1,0 0-1,6 0 1,20-3-5158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32.919"/>
    </inkml:context>
    <inkml:brush xml:id="br0">
      <inkml:brushProperty name="width" value="0.025" units="cm"/>
      <inkml:brushProperty name="height" value="0.025" units="cm"/>
    </inkml:brush>
  </inkml:definitions>
  <inkml:trace contextRef="#ctx0" brushRef="#br0">168 0 12812,'0'0'102,"-6"9"111,-2 2-203,1 1 0,0 1 1,1-1-1,1 1 0,0 0 0,0 0 0,1 1 0,1 0 0,-3 24 1,6-37-197,-1 21-926,-3 1 8565,4-23-7245,-1-27 1778,2 14-1118,1-1 0,0 0 0,1 1 0,1 0 0,6-17 0,-10 29-775,0 0 531,0 5-602,-1-1 0,1 1-1,-1-1 1,0 0 0,0 1 0,0-1-1,-1 0 1,1 0 0,-1 1-1,0-1 1,-2 3 0,-4 9 128,-59 180 1571,58-162-1626,2 0 0,1 0-1,2 1 1,0 36-1,4-69-86,0-1-1,0 1 0,0-1 0,0 1 0,0-1 0,0 1 0,0-1 0,0 1 0,0-1 0,0 1 0,0-1 0,1 1 0,-1-1 0,0 1 0,0-1 0,0 1 0,1-1 0,-1 0 1,0 1-1,0-1 0,1 1 0,-1-1 0,0 0 0,1 1 0,-1-1 0,1 0 0,-1 1 0,0-1 0,1 0 0,-1 0 0,1 1 0,-1-1 0,1 0 0,-1 0 0,1 0 0,-1 0 1,1 0-1,0 0 0,23-8 339,21-23 73,68-76-774,166-204 0,-271 299 679,-5 8-2451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33.246"/>
    </inkml:context>
    <inkml:brush xml:id="br0">
      <inkml:brushProperty name="width" value="0.025" units="cm"/>
      <inkml:brushProperty name="height" value="0.025" units="cm"/>
    </inkml:brush>
  </inkml:definitions>
  <inkml:trace contextRef="#ctx0" brushRef="#br0">13 1 14157,'0'0'11019,"-13"60"-10026,22-42-321,8 0-351,1-1-257,8 3 32,-8-2-160,4-1-897,-2-2-1377,-3-5-1154,1-6-1921,2-4-3043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33.636"/>
    </inkml:context>
    <inkml:brush xml:id="br0">
      <inkml:brushProperty name="width" value="0.025" units="cm"/>
      <inkml:brushProperty name="height" value="0.025" units="cm"/>
    </inkml:brush>
  </inkml:definitions>
  <inkml:trace contextRef="#ctx0" brushRef="#br0">237 1 18129,'0'0'3070,"-8"12"-1864,-10 19-420,2 2-1,1 0 1,2 0 0,1 2-1,-13 59 1,18-49-694,1 0 0,3 0 0,2 51 0,11 0-4021,-10-95 2721,0-13-15633</inkml:trace>
  <inkml:trace contextRef="#ctx0" brushRef="#br0" timeOffset="1">0 377 13549,'0'0'11467,"64"-22"-11275,-23 21-96,8 1-32,1 0-160,5 0-1442,-2 0-1280,-2 0-962,-1 0-2786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8:34.153"/>
    </inkml:context>
    <inkml:brush xml:id="br0">
      <inkml:brushProperty name="width" value="0.025" units="cm"/>
      <inkml:brushProperty name="height" value="0.025" units="cm"/>
    </inkml:brush>
  </inkml:definitions>
  <inkml:trace contextRef="#ctx0" brushRef="#br0">269 1 13196,'0'0'3978,"-9"0"-3162,9 0-815,-7 0 128,0-1 0,0 1 0,0 1-1,0-1 1,0 1 0,0 0 0,0 1 0,1 0 0,-1 0-1,1 0 1,-1 1 0,1 0 0,-7 4 0,-7 7 697,1 1 0,1 1 0,1 1-1,0 0 1,1 1 0,-22 32 0,36-47-727,0 1 1,0-1-1,1 0 0,-1 0 0,1 1 1,0-1-1,0 1 0,-1 5 1,2-9-88,0 1 1,0 0-1,0 0 1,0 0-1,0 0 1,1-1-1,-1 1 1,0 0-1,0 0 1,1 0 0,-1-1-1,0 1 1,1 0-1,-1 0 1,1-1-1,-1 1 1,1 0-1,-1-1 1,1 1-1,-1 0 1,1-1 0,0 1-1,-1-1 1,1 1-1,0-1 1,-1 0-1,1 1 1,0-1-1,0 0 1,0 1-1,-1-1 1,1 0 0,0 0-1,0 0 1,0 1-1,0-1 1,-1 0-1,3 0 1,9 0 31,0 0 1,0 0-1,1-1 0,-1-1 1,0 0-1,0-1 0,-1 0 1,1 0-1,0-1 0,-1-1 1,19-11-1,5-5-53,-1-2 0,37-33 0,-65 50 27,-4 5-20,-1 0 0,0 0 0,0 0-1,1 0 1,-1 0 0,0 0 0,1 0 0,-1 1 0,1-1-1,-1 1 1,1-1 0,-1 1 0,1-1 0,-1 1 0,3 0 0,-3 0-2,0 0 1,-1 0 0,1 0 0,-1 1 0,1-1 0,0 0 0,-1 1-1,1-1 1,-1 0 0,1 1 0,-1-1 0,1 1 0,-1-1 0,0 1-1,1-1 1,-1 1 0,1-1 0,-1 1 0,0-1 0,0 1 0,1 0-1,-1-1 1,0 1 0,0-1 0,1 2 0,0 7-32,-1 0 0,1-1 0,-1 1 0,-2 14 0,1 0 6,1 18 169,3 0 1,14 75-1,-16-115-113,-1 0-1,0 0 0,0 0 1,0 0-1,1-1 0,-1 1 1,0 0-1,1 0 0,-1 0 1,1 0-1,-1 0 0,1 0 1,0-1-1,-1 1 0,1 0 1,0-1-1,-1 1 0,1 0 1,0-1-1,0 1 0,0-1 1,-1 1-1,1-1 0,0 1 0,0-1 1,0 0-1,0 1 0,0-1 1,0 0-1,0 0 0,0 0 1,0 1-1,0-1 0,0 0 1,0 0-1,0-1 0,1 1 1,0 0 56,0-1-1,0 0 1,0 1 0,0-1 0,-1 0 0,1 0 0,0 0 0,0 0 0,-1-1 0,1 1 0,-1 0 0,1-1 0,-1 1 0,1-1 0,-1 1 0,0-1 0,2-2-1,4-14 14,-1 1 0,0-1 0,-1 0-1,-1 0 1,-1 0 0,-1 0 0,0-1 0,-1 1-1,-1-1 1,-1 1 0,-1-1 0,0 1-1,-2-1 1,0 1 0,-8-23 0,0-3-411,55 50-305,6 7 532,76 8 0,-34-18-1810,-73-4 129,0 0-1,32-8 0,8-13-4833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9:13.196"/>
    </inkml:context>
    <inkml:brush xml:id="br0">
      <inkml:brushProperty name="width" value="0.025" units="cm"/>
      <inkml:brushProperty name="height" value="0.025" units="cm"/>
    </inkml:brush>
  </inkml:definitions>
  <inkml:trace contextRef="#ctx0" brushRef="#br0">1 59 7399,'0'0'2867,"9"-2"-2680,47-13 186,2 4 1,98-9 0,88 9 453,472 41 1,-123 13-193,-488-42-570,581 13 41,21-5 35,88 5-101,387 3 191,-356-13 115,104 25-226,687 8 16,21-71-52,-742 8 334,-2-11-57,281-4-477,-866 43-5772,-217-2 1201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9:43.262"/>
    </inkml:context>
    <inkml:brush xml:id="br0">
      <inkml:brushProperty name="width" value="0.025" units="cm"/>
      <inkml:brushProperty name="height" value="0.025" units="cm"/>
    </inkml:brush>
  </inkml:definitions>
  <inkml:trace contextRef="#ctx0" brushRef="#br0">130 0 6951,'-9'1'-118,"5"-1"174,-80 2 1142,53 3-354,30-2-435,14 1-38,37 5-351,89 3-1,-87-10 103,78 14-1,76 31 536,-57-12 34,184 20 1,22-44 650,-123-8-992,-189-1-515,305 5 716,-261-9-3381,170-27 0,-202 18-592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6.804"/>
    </inkml:context>
    <inkml:brush xml:id="br0">
      <inkml:brushProperty name="width" value="0.025" units="cm"/>
      <inkml:brushProperty name="height" value="0.025" units="cm"/>
    </inkml:brush>
  </inkml:definitions>
  <inkml:trace contextRef="#ctx0" brushRef="#br0">26 1 15599,'0'0'6406,"-25"64"-6214,25-23 0,11 1-32,5-1-96,3-5-32,4-2-288,3-6-737,-2-4-800,-6-5-1314,-5-5-1025,-4-2 1281,-7-8-1761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39:44.225"/>
    </inkml:context>
    <inkml:brush xml:id="br0">
      <inkml:brushProperty name="width" value="0.025" units="cm"/>
      <inkml:brushProperty name="height" value="0.025" units="cm"/>
    </inkml:brush>
  </inkml:definitions>
  <inkml:trace contextRef="#ctx0" brushRef="#br0">1 168 7111,'686'-31'3642,"-2"-36"-2969,-233 20 617,149 24-377,-401 46-568,-133-13-907,94 2-1,-78-12-3077,-49-3-28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0:33.758"/>
    </inkml:context>
    <inkml:brush xml:id="br0">
      <inkml:brushProperty name="width" value="0.025" units="cm"/>
      <inkml:brushProperty name="height" value="0.025" units="cm"/>
    </inkml:brush>
  </inkml:definitions>
  <inkml:trace contextRef="#ctx0" brushRef="#br0">0 1 9225,'0'0'2183,"12"7"-2065,190 131 285,-103-68-4287,-83-59 1284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0:34.132"/>
    </inkml:context>
    <inkml:brush xml:id="br0">
      <inkml:brushProperty name="width" value="0.025" units="cm"/>
      <inkml:brushProperty name="height" value="0.025" units="cm"/>
    </inkml:brush>
  </inkml:definitions>
  <inkml:trace contextRef="#ctx0" brushRef="#br0">17 266 8872,'0'0'2403,"-17"-53"-2179,39 33-64,6-2 96,6 0 129,7 0-129,3 0-192,13 0-64,1-2-609,10-2-992,-4-6-2051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39.797"/>
    </inkml:context>
    <inkml:brush xml:id="br0">
      <inkml:brushProperty name="width" value="0.025" units="cm"/>
      <inkml:brushProperty name="height" value="0.025" units="cm"/>
    </inkml:brush>
  </inkml:definitions>
  <inkml:trace contextRef="#ctx0" brushRef="#br0">328 25 11627,'0'0'6032,"-11"-4"-4937,3 0-999,-1 1 1,1 0-1,-1 0 0,0 1 1,0 0-1,0 1 0,0 0 1,-1 0-1,1 1 1,0 0-1,0 1 0,0-1 1,0 2-1,0 0 1,0 0-1,0 0 0,-17 8 1,15-3 32,1 0 0,-1 1 0,1 0 0,0 0 0,1 1 1,0 0-1,0 1 0,1 0 0,-9 14 0,12-16-44,1 0-1,-1 1 1,2-1 0,-1 1 0,1-1-1,0 1 1,1 0 0,0 0-1,0 0 1,1 0 0,1 1-1,-1-1 1,2 16 0,-1-23-73,1 0 0,-1 0 0,1 0 0,-1 0 0,1 0 0,0 0 0,-1-1 0,1 1 0,0 0 0,0 0 0,0 0 0,1-1-1,-1 1 1,0-1 0,1 1 0,-1-1 0,1 1 0,-1-1 0,1 0 0,0 0 0,-1 0 0,4 2 0,0-2 68,-1 1-1,1-1 0,-1 0 0,1 0 1,0-1-1,-1 1 0,1-1 1,0 0-1,8-1 0,-2-1 144,1 0 0,-1 0 0,0-1-1,0-1 1,0 0 0,0 0 0,15-10-1,-16 7-40,0-1-1,0 0 0,-1-1 0,0 0 1,-1 0-1,0-1 0,9-13 1,-14 18-115,0 1 1,0-1-1,-1 0 1,1 0 0,-1 0-1,0 0 1,-1 0 0,1 0-1,-1 0 1,0-1-1,-1 1 1,1 0 0,-1-1-1,0 1 1,0 0 0,0-1-1,-1 1 1,0 0-1,-3-9 1,3 11-98,0 1-1,-1 0 1,1 0-1,-1 0 1,0 0-1,0 0 1,0 0-1,0 0 1,0 0-1,0 1 1,0-1-1,0 1 1,-1-1-1,1 1 1,0 0-1,-1 0 1,1 0-1,-1 1 1,-3-2-1,5 2-110,0 0-1,0-1 0,0 1 0,0 0 1,0 0-1,-1 0 0,1 0 0,0 0 1,0 0-1,0 0 0,0 1 1,0-1-1,-1 0 0,1 1 0,0-1 1,0 0-1,0 1 0,0-1 0,0 1 1,0 0-1,0-1 0,0 1 0,1 0 1,-1 0-1,0-1 0,0 1 0,0 0 1,1 0-1,-1 0 0,0 0 1,1 0-1,-1 0 0,1 0 0,-1 0 1,1 0-1,0 0 0,-1 1 0,1-1 1,0 0-1,0 0 0,0 0 0,0 0 1,0 0-1,0 2 0,6 34-7753,3-20 2807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0.186"/>
    </inkml:context>
    <inkml:brush xml:id="br0">
      <inkml:brushProperty name="width" value="0.025" units="cm"/>
      <inkml:brushProperty name="height" value="0.025" units="cm"/>
    </inkml:brush>
  </inkml:definitions>
  <inkml:trace contextRef="#ctx0" brushRef="#br0">6 0 11211,'0'0'6822,"0"49"-5284,0-28-834,-6 2-384,6 2-191,0-2-97,0-4-449,11-4-832,9-8-320,0-7-898,2 0-1440,2-14-2435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0.514"/>
    </inkml:context>
    <inkml:brush xml:id="br0">
      <inkml:brushProperty name="width" value="0.025" units="cm"/>
      <inkml:brushProperty name="height" value="0.025" units="cm"/>
    </inkml:brush>
  </inkml:definitions>
  <inkml:trace contextRef="#ctx0" brushRef="#br0">165 1 12620,'-8'3'1836,"-2"2"-1204,0 0-1,0 1 0,0 0 1,1 0-1,0 1 1,-11 11-1,16-14-494,0 0 0,0 1 0,0-1 0,1 1 0,0 0 0,0 0 0,0 0 0,1 1 0,-1-1-1,1 0 1,0 1 0,1 0 0,0-1 0,-1 1 0,2 0 0,-1 6 0,1-10-130,0 0 0,1-1 1,-1 1-1,1 0 0,-1 0 0,1-1 1,0 1-1,-1-1 0,1 1 0,0-1 0,0 1 1,0-1-1,0 1 0,1-1 0,-1 0 0,0 0 1,0 1-1,1-1 0,-1 0 0,1 0 0,-1 0 1,1-1-1,-1 1 0,1 0 0,0 0 1,1 0-1,55 13 191,-34-9-180,-8-1-29,0 1 0,-1 0 1,1 1-1,-1 1 0,21 12 0,-34-18 11,1 1 1,-1-1-1,1 1 1,-1 0-1,0 0 1,1 0-1,-1 0 0,0 0 1,0 0-1,0 0 1,-1 1-1,1-1 1,-1 1-1,1-1 1,-1 1-1,0 0 0,0-1 1,0 1-1,0 0 1,0 0-1,-1 0 1,1 0-1,-1 0 0,0-1 1,0 1-1,0 0 1,0 0-1,0 0 1,-1 0-1,1 0 1,-1 0-1,0 0 0,0 0 1,0-1-1,0 1 1,0 0-1,-1-1 1,-2 4-1,-4 5 133,-1-1 0,0-1 1,0 1-1,-1-1 0,-1-1 0,1 0 0,-1 0 0,-1-1 1,1-1-1,-1 0 0,-1 0 0,1-1 0,-1-1 1,1 0-1,-1-1 0,0 0 0,-1-1 0,-14 1 0,26-3-127,0 0-1,-1 0 0,1 0 0,0 0 0,0-1 0,-1 1 0,1-1 0,0 1 0,0-1 0,0 0 0,-1 0 0,1 0 0,0 0 0,0 0 0,1-1 0,-1 1 0,0 0 0,0-1 0,1 1 0,-1-1 0,0 0 0,1 0 0,0 0 0,-1 1 0,1-1 0,0 0 1,0 0-1,0-1 0,0 1 0,1 0 0,-1 0 0,0-4 0,0 2-43,1-1 1,-1 1-1,1 0 1,0-1 0,0 1-1,1-1 1,-1 1-1,1-1 1,0 1 0,0 0-1,1-1 1,-1 1-1,1 0 1,0 0 0,0 0-1,4-6 1,8-5 13,1 0 0,0 1 1,1 1-1,1 0 0,0 1 1,0 1-1,1 1 0,26-12 1,-24 14 181,-1-2 0,0-1 0,-1 0 0,-1-1 0,0-1 0,0 0 0,28-30 0,-44 42-117,0 0-1,0 0 0,0 0 0,0 0 0,0 0 1,0 0-1,-1 0 0,1-1 0,0 1 0,-1 0 1,1 0-1,0-1 0,-1 1 0,1 0 0,-1-1 1,0 1-1,1 0 0,-1-1 0,0 1 1,0-1-1,0 1 0,0 0 0,0-1 0,0 1 1,-1-1-1,1 1 0,0 0 0,-1-1 0,1 1 1,-1 0-1,1-1 0,-1 1 0,0 0 0,1 0 1,-1-1-1,0 1 0,0 0 0,0 0 1,0 0-1,0 0 0,0 0 0,0 0 0,0 1 1,0-1-1,-1 0 0,1 0 0,0 1 0,0-1 1,-1 1-1,1-1 0,0 1 0,-1 0 0,1-1 1,-1 1-1,-1 0 0,-12-3-16,1 1 1,-1 0-1,-28 1 0,38 1-18,-4 0-176,-45 3-45,52-3 42,1 1 0,0-1 1,-1 1-1,1-1 0,0 1 0,0-1 1,0 1-1,-1 0 0,1-1 1,0 1-1,0 0 0,0 0 1,0 0-1,-1 2 0,1-2-116,1 0 0,-1 0 0,1 0 0,0 0-1,0 0 1,-1 0 0,1 0 0,0 0 0,0 0 0,0 0 0,0 0-1,0 0 1,0 0 0,1 0 0,-1 0 0,0 0 0,0 0-1,1 0 1,-1 0 0,0 0 0,2 2 0,5 3-5023,5-2-1532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0.917"/>
    </inkml:context>
    <inkml:brush xml:id="br0">
      <inkml:brushProperty name="width" value="0.025" units="cm"/>
      <inkml:brushProperty name="height" value="0.025" units="cm"/>
    </inkml:brush>
  </inkml:definitions>
  <inkml:trace contextRef="#ctx0" brushRef="#br0">324 2 7847,'0'0'10709,"-11"-1"-8910,4 0-1698,-1 1-1,0 1 1,1 0-1,-1 0 1,1 0-1,-1 1 1,1 0 0,0 0-1,0 1 1,0 0-1,0 0 1,0 1-1,1-1 1,-1 2-1,1-1 1,0 1-1,-8 8 1,-10 8 353,1 2 0,1 1 0,-26 37 0,40-50-340,0 1-1,1 0 1,0 1-1,1 0 1,1 0-1,0 0 0,1 1 1,0 0-1,1-1 1,-2 19-1,5-28-91,0 0 0,1 0-1,-1 0 1,0 0 0,1 0 0,0 0-1,0 0 1,0-1 0,1 1-1,-1 0 1,1 0 0,0-1 0,0 1-1,0-1 1,0 0 0,1 0-1,-1 1 1,1-2 0,0 1 0,0 0-1,0 0 1,0-1 0,1 0-1,-1 0 1,0 0 0,1 0 0,0 0-1,-1 0 1,1-1 0,0 0 0,4 1-1,7 2 191,-1-1-1,1-1 0,0 0 1,-1 0-1,1-2 1,0 0-1,19-3 0,-27 2-84,0-1 0,0 0 0,0 0 0,0-1 0,-1 1 0,10-7 0,-14 9-89,-1-1 0,1 0 0,-1 1 0,1-1 0,-1 0 0,0 0 0,1 0-1,-1 0 1,0 0 0,0 0 0,0 0 0,1 0 0,-1-1 0,0 1 0,-1 0 0,1-1 0,0 1 0,0-1-1,-1 1 1,1-1 0,-1 1 0,1-1 0,-1 1 0,1-1 0,-1 0 0,0 1 0,0-1 0,0 1-1,0-1 1,0 0 0,0 1 0,0-1 0,-1 1 0,0-4 0,-1 3-36,1 0-1,-1 1 1,0-1 0,0 0-1,0 1 1,0-1 0,0 1 0,0 0-1,0-1 1,-1 1 0,1 0-1,0 1 1,-1-1 0,1 0 0,0 1-1,-1-1 1,1 1 0,-1-1-1,-2 1 1,-54 0-1533,49 0 786,-5 5-2134,8 3-4246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52.738"/>
    </inkml:context>
    <inkml:brush xml:id="br0">
      <inkml:brushProperty name="width" value="0.025" units="cm"/>
      <inkml:brushProperty name="height" value="0.025" units="cm"/>
    </inkml:brush>
  </inkml:definitions>
  <inkml:trace contextRef="#ctx0" brushRef="#br0">0 166 9161,'0'0'9619,"13"-7"-9336,275-151-272,-297 187-192,-15 7 731,18-29-511,0 1 0,0 0 0,1 1 0,0-1 1,0 1-1,1 0 0,0 0 0,0 1 0,1-1 0,1 1 0,-3 15 0,5-25-84,0 1 0,0 0 0,0-1 0,0 1 0,0 0 0,0-1 0,0 1 0,1-1 0,-1 1 0,0 0 0,0-1 0,0 1 0,1-1 0,-1 1 0,0-1 0,1 1 0,-1-1 0,0 1 0,1-1 0,-1 1 0,1-1-1,-1 0 1,1 1 0,-1-1 0,1 0 0,-1 1 0,1-1 0,-1 0 0,1 1 0,0-1 0,-1 0 0,1 0 0,-1 0 0,1 0 0,0 0 0,0 0 0,1 0-393,-1 0 1,1 0-1,0 0 0,-1 0 0,1 0 1,-1-1-1,1 1 0,-1-1 1,1 1-1,-1-1 0,1 0 1,-1 0-1,3-1 0,9-13-7420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53.258"/>
    </inkml:context>
    <inkml:brush xml:id="br0">
      <inkml:brushProperty name="width" value="0.025" units="cm"/>
      <inkml:brushProperty name="height" value="0.025" units="cm"/>
    </inkml:brush>
  </inkml:definitions>
  <inkml:trace contextRef="#ctx0" brushRef="#br0">332 21 7111,'0'0'2882,"-11"-3"-1435,-37-13-342,44 16-1007,0-1-1,0 1 1,0 0 0,-1 0-1,1 0 1,0 0 0,0 1-1,-1-1 1,1 1 0,0 0-1,0 1 1,0-1-1,0 1 1,0 0 0,1 0-1,-1 0 1,-6 4 0,-3 4 290,0 1 0,-22 24 0,24-24-149,-1 1-132,0 1 0,1 0 0,1 1 0,0 0 0,1 1 0,0 0 0,1 0 0,1 1 0,0 0 0,1 0 0,1 1 0,1-1 0,0 1 0,1 0 0,1 0 0,0 1 0,2-1 0,0 19 0,1-33-108,0 0-1,0 0 1,0 0-1,0-1 0,0 1 1,1 0-1,-1-1 1,1 1-1,0-1 0,-1 1 1,1-1-1,0 0 0,1 0 1,-1 0-1,0 0 1,0 0-1,1 0 0,-1-1 1,1 1-1,0-1 1,-1 0-1,1 1 0,0-1 1,0-1-1,0 1 0,0 0 1,0-1-1,0 1 1,0-1-1,0 0 0,3 0 1,9 1 29,0-1 1,1-1-1,-1 0 1,29-7-1,-18 2 34,0-2-1,-1-1 0,0-1 1,0-2-1,-1 0 1,0-1-1,-1-2 0,-1 0 1,0-1-1,-1-2 1,-1 0-1,-1-1 0,27-34 1,-43 50 85,0-1 0,-1 0 0,1 0 0,-1 0 0,0 0 0,0-1 0,0 1 0,0-1 0,-1 1 0,0-1 0,0 1 0,0-1 1,0 0-1,-1 1 0,0-1 0,0-9 0,-2 11-123,1 0 0,-1 0 0,1 0 0,-1 0 0,0 0 0,0 0-1,0 1 1,-1-1 0,1 1 0,-1-1 0,1 1 0,-1 0 0,0 0 0,1 0 0,-1 0 0,0 1 0,-1-1 0,1 1 0,0 0 0,0 0 0,0 0 0,-1 0 0,-4 0 0,-11-3-1146,-1 0 1,-26 0-1,-12 3-4706,28 1 783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27.680"/>
    </inkml:context>
    <inkml:brush xml:id="br0">
      <inkml:brushProperty name="width" value="0.025" units="cm"/>
      <inkml:brushProperty name="height" value="0.025" units="cm"/>
    </inkml:brush>
  </inkml:definitions>
  <inkml:trace contextRef="#ctx0" brushRef="#br0">57 72 5990,'-1'-1'414,"0"1"1,0-1-1,-1 0 1,1 1-1,0-1 1,0 0-1,0 0 1,0 0-1,0 0 1,0 0-1,0 0 1,0 0-1,0 0 1,1-1-1,-1 1 1,0 0-1,1 0 1,-1-1 0,1 1-1,-1 0 1,1-1-1,0 1 1,-1-1-1,1-1 1,1 1-235,-1 1 1,1-1-1,0 1 1,-1 0-1,1-1 1,0 1-1,0 0 1,0-1 0,0 1-1,0 0 1,1 0-1,-1 0 1,0 0-1,0 0 1,1 0-1,-1 1 1,1-1-1,1 0 1,4-3-41,1 1-1,0 0 1,1 1-1,-1 0 1,0 0 0,1 0-1,9 1 1,-17 0-136,0 1-1,0 0 1,0 0 0,0 0 0,1 0-1,-1 0 1,0 0 0,0 0 0,0 0 0,0 0-1,0 0 1,1 1 0,-1-1 0,0 0-1,0 1 1,0-1 0,0 1 0,0-1 0,0 1-1,0 0 1,0-1 0,0 1 0,-1 0-1,1-1 1,0 1 0,0 0 0,0 0 0,-1 0-1,1 0 1,-1 0 0,1 0 0,-1 0-1,1 0 1,-1 0 0,1 0 0,-1 0 0,0 0-1,0 1 1,1-1 0,-1 0 0,0 0-1,0 0 1,0 0 0,0 0 0,0 1 0,-1-1-1,1 0 1,0 0 0,0 0 0,-1 0 0,1 0-1,-1 0 1,1 0 0,-2 2 0,-1 4 35,-1 0 0,1-1 1,-2 1-1,1-1 1,-1 0-1,0 0 1,-7 6-1,-34 24 33,33-27-48,1 0-1,0 0 0,-18 21 0,29-30-21,1 0 0,-1 1-1,1-1 1,-1 1 0,1-1-1,-1 0 1,1 1 0,-1-1-1,1 1 1,-1-1 0,1 1-1,0-1 1,-1 1 0,1-1-1,0 1 1,0 0-1,-1-1 1,1 1 0,0-1-1,0 1 1,0 0 0,0-1-1,0 1 1,0 0 0,0-1-1,0 1 1,0 0 0,0-1-1,0 1 1,0-1 0,0 1-1,0 0 1,0-1-1,1 1 1,-1-1 0,0 1-1,1 0 1,-1-1 0,0 1-1,1-1 1,-1 1 0,1-1-1,-1 0 1,0 1 0,1-1-1,-1 1 1,1-1 0,-1 0-1,1 1 1,0-1 0,-1 0-1,1 1 1,-1-1-1,1 0 1,0 0 0,-1 0-1,1 0 1,-1 1 0,1-1-1,0 0 1,-1 0 0,2 0-1,50-1 161,-40 0-134,60-5-53,-66 5-995,-1 0 0,0 0 0,0-1 0,0 1 1,0-1-1,7-4 0,-8 1-3123,0 0-1659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7.382"/>
    </inkml:context>
    <inkml:brush xml:id="br0">
      <inkml:brushProperty name="width" value="0.025" units="cm"/>
      <inkml:brushProperty name="height" value="0.025" units="cm"/>
    </inkml:brush>
  </inkml:definitions>
  <inkml:trace contextRef="#ctx0" brushRef="#br0">79 283 6246,'-9'0'5723,"-50"0"-679,59 0-4973,-1 0-1,1 0 1,-1-1 0,1 1-1,-1 0 1,1 0-1,-1 0 1,1 0-1,-1-1 1,1 1-1,0 0 1,-1-1-1,1 1 1,-1 0-1,1 0 1,0-1-1,-1 1 1,1-1-1,0 1 1,-1 0-1,1-1 1,0 1-1,0-1 1,0 1 0,-1-1-1,1 1 1,0-1-1,0 1 1,0-1-1,0 1 1,0-1-1,0 1 1,0-1-1,0 1 1,0-1-1,0 0 1,5-20 565,1 11-531,1 0 0,0 0 0,1 0 0,0 1 0,0 0 0,12-9 0,61-47 755,-80 65-848,22-17 300,1 0 1,0 2-1,28-12 0,-40 21-265,1 1 0,0 1 0,0 0 0,1 0 0,-1 1-1,1 1 1,-1 1 0,22-1 0,-33 2-42,0 0 0,0 0 0,-1 0 0,1 1-1,0-1 1,0 1 0,-1-1 0,1 1 0,-1-1 0,1 1 0,0 0 0,-1 0 0,1 0 0,-1 0-1,1 0 1,-1 0 0,0 0 0,0 0 0,1 1 0,-1-1 0,0 0 0,0 1 0,0-1 0,0 1 0,-1-1-1,1 1 1,0-1 0,0 1 0,-1 0 0,1-1 0,-1 1 0,0 0 0,0 0 0,1-1 0,-1 1-1,0 0 1,0 0 0,0-1 0,-1 5 0,0 0 100,0 1 1,0 0-1,-1-1 0,0 1 1,0-1-1,-1 0 0,1 1 1,-1-1-1,-6 8 0,-20 24 726,-36 35 1,7-9-749,48-50 269,9-5-3711,2-8 2954,0-1-1,0 1 1,0-1-1,0 1 1,0-1-1,0 1 1,0-1 0,0 0-1,0 0 1,0 1-1,0-1 1,0 0 0,0 0-1,1 0 1,-1 0-1,0 0 1,0 0-1,0-1 1,0 1 0,0 0-1,2-1 1,17-5-5233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28.153"/>
    </inkml:context>
    <inkml:brush xml:id="br0">
      <inkml:brushProperty name="width" value="0.025" units="cm"/>
      <inkml:brushProperty name="height" value="0.025" units="cm"/>
    </inkml:brush>
  </inkml:definitions>
  <inkml:trace contextRef="#ctx0" brushRef="#br0">235 9 8808,'0'0'5670,"-10"-3"-5222,8 3-437,-1-1 16,0 0 0,0 0 1,-1 0-1,1 0 0,0 1 1,-1 0-1,1-1 0,-1 1 1,1 0-1,0 1 0,-1-1 1,1 1-1,0-1 0,-1 1 0,1 0 1,0 0-1,0 1 0,0-1 1,0 1-1,0-1 0,0 1 1,0 0-1,0 0 0,1 0 1,-4 3-1,-8 10 101,1 0-1,0 1 1,1 0 0,0 1 0,2 0 0,0 1 0,1 1-1,0-1 1,2 1 0,0 0 0,1 1 0,1 0 0,1 0-1,1 0 1,1 0 0,0 1 0,3 33 0,-1-49-127,0-1 0,0 0-1,1 0 1,0-1 0,0 1 0,0 0 0,0 0 0,1 0 0,-1 0 0,1-1 0,0 1 0,0-1 0,1 0 0,-1 1 0,0-1 0,1 0 0,0 0 0,4 3 0,-1-2 2,-1-1 1,1 1 0,0-1 0,-1-1 0,1 1 0,1-1-1,-1 0 1,0-1 0,0 1 0,12 0 0,-3-1 5,1-1 0,0 0 1,-1-1-1,1-1 0,-1-1 1,1 0-1,-1-1 0,29-11 1,-32 10 85,-1-2-1,1 1 1,-1-2 0,0 1 0,0-1-1,-1-1 1,-1 0 0,1-1 0,14-19-1,-18 22 95,-1-1-1,-1 0 0,1 1 1,-1-2-1,-1 1 0,0 0 1,0-1-1,0 0 0,-1 1 1,0-1-1,-1 0 0,0 0 1,0 0-1,-1 0 1,-1-13-1,-1 16-141,0-1 0,0 1 1,0 0-1,-1 0 0,0 0 0,0 0 1,-1 0-1,1 1 0,-1-1 0,-1 1 0,1 0 1,-1 0-1,1 1 0,-1-1 0,-1 1 1,1 0-1,-8-4 0,3 2-602,0 0 0,-1 1 0,-19-8 1,22 11-853,0-1 1,-1 2 0,1-1 0,0 1-1,-11 0 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5.770"/>
    </inkml:context>
    <inkml:brush xml:id="br0">
      <inkml:brushProperty name="width" value="0.025" units="cm"/>
      <inkml:brushProperty name="height" value="0.025" units="cm"/>
    </inkml:brush>
  </inkml:definitions>
  <inkml:trace contextRef="#ctx0" brushRef="#br0">38 317 5189,'0'0'9908,"-8"4"-8312,-1 2-1519,-11 7 2260,32-26-187,313-307 621,-325 320-2761,0-1 0,0 1-1,0 0 1,0-1 0,1 1 0,-1 0 0,0-1-1,0 1 1,0 0 0,1-1 0,-1 1 0,0 0-1,1-1 1,-1 1 0,0 0 0,1 0 0,-1-1-1,0 1 1,1 0 0,-1 0 0,0 0 0,1 0-1,-1-1 1,1 1 0,-1 0 0,0 0 0,1 0-1,-1 0 1,1 0 0,-1 0 0,0 0 0,1 0-1,0 0 1,-3 15 187,-12 24 127,3-16-122,-14 29 4,-29 89 0,49-104-1102,5-36 761,0-1 0,0 1-1,0 0 1,1-1 0,-1 1 0,0 0 0,0-1 0,1 1 0,-1 0-1,0-1 1,1 1 0,-1-1 0,0 1 0,1-1 0,-1 1 0,1-1 0,-1 1-1,1-1 1,-1 1 0,1-1 0,-1 0 0,1 1 0,0-1 0,-1 0 0,1 1-1,-1-1 1,1 0 0,0 0 0,-1 0 0,1 0 0,0 0 0,-1 1-1,1-1 1,0 0 0,0 0 0,-1-1 0,1 1 0,0 0 0,-1 0 0,1 0-1,-1 0 1,1-1 0,0 1 0,1-1 0,19-10-5284,3-9-3037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6.132"/>
    </inkml:context>
    <inkml:brush xml:id="br0">
      <inkml:brushProperty name="width" value="0.025" units="cm"/>
      <inkml:brushProperty name="height" value="0.025" units="cm"/>
    </inkml:brush>
  </inkml:definitions>
  <inkml:trace contextRef="#ctx0" brushRef="#br0">67 206 9097,'0'0'3710,"-10"10"-1281,-32 33-342,40-42-1929,1 0 0,0 1 0,0-1 1,-1 0-1,1 1 0,0-1 0,0 1 0,1-1 0,-1 1 0,0 0 0,0-1 0,1 1 1,-1 2-1,1-4-126,0 1 0,0-1 0,0 0 1,0 0-1,1 1 0,-1-1 0,0 0 1,0 1-1,0-1 0,1 0 0,-1 0 0,0 1 1,0-1-1,1 0 0,-1 0 0,0 1 1,1-1-1,-1 0 0,0 0 0,1 0 0,-1 0 1,0 0-1,1 1 0,-1-1 0,0 0 1,1 0-1,-1 0 0,0 0 0,1 0 1,-1 0-1,0 0 0,1 0 0,-1 0 0,0 0 1,1-1-1,34-8 897,-3-9-621,-1-1 0,0-2 0,-2-1 0,-1-1 1,49-52-1,-60 58-155,59-65 1405,-73 102-1472,-5 0-5,-2 0 1,0 0-1,-1-1 0,0 0 0,-2 0 1,0 0-1,-14 24 0,-17 48 144,35-80-765,1-1 0,-1 1 0,2 0 0,-1 0 0,1 16 0,1-27 380,0 1-1,0-1 1,0 1-1,0-1 1,0 0 0,0 1-1,0-1 1,0 1 0,1-1-1,-1 0 1,0 1-1,0-1 1,0 0 0,0 1-1,0-1 1,1 0-1,-1 1 1,0-1 0,0 0-1,1 1 1,-1-1-1,0 0 1,0 1 0,1-1-1,-1 0 1,0 0-1,1 0 1,-1 1 0,0-1-1,1 0 1,-1 0 0,0 0-1,1 0 1,-1 0-1,1 1 1,-1-1 0,0 0-1,1 0 1,-1 0-1,1 0 1,-1 0 0,0 0-1,1 0 1,0-1 0,11 2-5537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6.729"/>
    </inkml:context>
    <inkml:brush xml:id="br0">
      <inkml:brushProperty name="width" value="0.025" units="cm"/>
      <inkml:brushProperty name="height" value="0.025" units="cm"/>
    </inkml:brush>
  </inkml:definitions>
  <inkml:trace contextRef="#ctx0" brushRef="#br0">191 4 9033,'0'0'12550,"-8"-2"-12251,5 2-289,0-1 0,0 1-1,0 0 1,0 0 0,0 0 0,0 0 0,0 1-1,0-1 1,0 1 0,0-1 0,1 1-1,-1 0 1,0 0 0,0 0 0,1 1 0,-5 2-1,0 1 31,0 1 0,0 1 0,1-1 0,-1 1 0,-6 11 0,5-7 51,-41 58 1011,45-64-981,1 1 0,0 0 0,0 1-1,0-1 1,1 0 0,0 1 0,0-1 0,1 1 0,-2 12 0,3-19-118,1 1 1,-1-1-1,0 1 0,0-1 0,0 1 1,0-1-1,0 1 0,0-1 1,1 1-1,-1-1 0,0 1 0,0-1 1,1 1-1,-1-1 0,0 0 1,1 1-1,-1-1 0,0 0 0,1 1 1,-1-1-1,0 0 0,1 1 1,-1-1-1,1 0 0,-1 0 0,1 1 1,-1-1-1,1 0 0,-1 0 1,1 0-1,-1 0 0,1 0 0,24 0 167,23-15 150,-36 9-301,0-1-1,0 0 1,-1-1 0,0 0-1,0-1 1,-1 0 0,0-1-1,-1 0 1,0-1 0,0 0-1,-1 0 1,-1 0 0,0-1-1,0 0 1,-2-1 0,1 0 0,3-13-1,-9 26-26,0 0 1,0 0-1,0 0 0,-1 0 0,1 0 0,0 0 1,0 0-1,0 0 0,0 0 0,0 0 0,0 0 1,0 0-1,-1 0 0,1 0 0,0 0 0,0 0 1,0 0-1,0 0 0,0 0 0,0 0 0,0 0 1,0 0-1,-1 0 0,1 0 0,0 0 0,0 0 1,0 0-1,0 0 0,0 0 0,0 0 0,0 0 1,0 0-1,0 0 0,0-1 0,0 1 0,0 0 0,-1 0 1,1 0-1,0 0 0,0 0 0,0 0 0,0 0 1,0 0-1,0-1 0,0 1 0,0 0 0,0 0 1,0 0-1,0 0 0,0 0 0,0 0 0,0 0 1,0-1-1,0 1 0,0 0 0,0 0 0,0 0 1,0 0-1,0 0 0,1 0 0,-1 0 0,-12 11-154,-10 20 130,18-25 49,0 2-1,0-1 1,1 0-1,0 1 0,0-1 1,1 1-1,0 0 1,0 0-1,1 0 1,0 0-1,0 0 0,1 0 1,0 0-1,0 0 1,1 0-1,0 0 1,1 0-1,0 0 0,0 0 1,0 0-1,1-1 1,0 1-1,1-1 0,0 0 1,7 10-1,-7-12 23,0 1 0,0-1 0,-1 1-1,1 0 1,-1 0 0,0 0 0,-1 1-1,4 10 1,-6-15 36,0 0-1,0-1 0,0 1 1,0 0-1,0 0 1,0 0-1,-1 0 0,1 0 1,0-1-1,-1 1 0,0 0 1,1 0-1,-1-1 1,0 1-1,0 0 0,0-1 1,0 1-1,0-1 1,-1 1-1,1-1 0,0 0 1,-1 1-1,1-1 1,0 0-1,-1 0 0,0 0 1,1 0-1,-1 0 0,0-1 1,1 1-1,-1 0 1,0-1-1,0 1 0,1-1 1,-4 1-1,-13 3 701,0 0 0,0-1 0,-28 2 1,37-5-699,1 0 0,0 0 0,-1-1 0,1 0 0,0 0 0,0-1 0,0 0 0,0 0 0,-15-7 0,111-1-12922,-55 4 6354,1-5-4074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7.122"/>
    </inkml:context>
    <inkml:brush xml:id="br0">
      <inkml:brushProperty name="width" value="0.025" units="cm"/>
      <inkml:brushProperty name="height" value="0.025" units="cm"/>
    </inkml:brush>
  </inkml:definitions>
  <inkml:trace contextRef="#ctx0" brushRef="#br0">92 0 15887,'0'0'5029,"-27"50"-3107,14-25-417,0 1-256,-1 3-928,4-2-225,1-3-64,4-2-32,5-3-32,0-5-609,0-6-544,0-3-577,5-5-4772,4-15 1794,-1-8-4101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7.466"/>
    </inkml:context>
    <inkml:brush xml:id="br0">
      <inkml:brushProperty name="width" value="0.025" units="cm"/>
      <inkml:brushProperty name="height" value="0.025" units="cm"/>
    </inkml:brush>
  </inkml:definitions>
  <inkml:trace contextRef="#ctx0" brushRef="#br0">1 59 11915,'0'0'12033,"3"-1"-11574,137-49 2765,-138 49-3225,1 0 0,-1 0-1,1 0 1,0 0 0,-1 0-1,1 1 1,0-1 0,0 1-1,-1 0 1,1 0-1,0 0 1,0 0 0,0 0-1,-1 1 1,6 1 0,-7-1 4,1 0 0,-1 0 1,0 1-1,0-1 0,0 0 0,0 1 1,0-1-1,0 1 0,0-1 1,0 1-1,-1-1 0,1 1 1,-1 0-1,1-1 0,-1 1 1,0 0-1,1-1 0,-1 1 0,0 0 1,0 0-1,0-1 0,0 1 1,-1 0-1,1-1 0,-1 3 1,-2 14 243,-1-1 1,-1 0 0,0 1 0,-2-2-1,0 1 1,-16 28 0,-8 18 356,27-54-591,-4 8-92,1 0 0,0 1 0,1 0 0,1 1 0,1-1 0,0 1 0,-1 25-1,6-48-6540,4-24 450,-5 7-108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7.840"/>
    </inkml:context>
    <inkml:brush xml:id="br0">
      <inkml:brushProperty name="width" value="0.025" units="cm"/>
      <inkml:brushProperty name="height" value="0.025" units="cm"/>
    </inkml:brush>
  </inkml:definitions>
  <inkml:trace contextRef="#ctx0" brushRef="#br0">1 59 12492,'0'0'14029,"56"-10"-13452,-23 7-321,-1-2-224,2 1 0,-4-1-448,-1 1-1090,-3 0-1248,-6-2-450,2-2-2016,-4-2-2500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8.181"/>
    </inkml:context>
    <inkml:brush xml:id="br0">
      <inkml:brushProperty name="width" value="0.025" units="cm"/>
      <inkml:brushProperty name="height" value="0.025" units="cm"/>
    </inkml:brush>
  </inkml:definitions>
  <inkml:trace contextRef="#ctx0" brushRef="#br0">2 26 14510,'0'0'12054,"11"-1"-11584,232-23 394,-222 24-901,-15 7-43,-20 24-19,12-29 102,-17 30-13,-7 8 336,2 2-1,2 0 1,1 1-1,-23 74 0,40-84-832,4-19-3522,0-10 2175,-7-9-8011,6 4 8813,-9-11-3288</inkml:trace>
  <inkml:trace contextRef="#ctx0" brushRef="#br0" timeOffset="1">1 220 9897,'0'0'13805,"49"-37"-12363,-16 33-417,4 4-385,-2 0-351,5 0-257,-5 0-32,0 3-769,-8 2-1633,-8-3-2499,-1-2-6085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23.873"/>
    </inkml:context>
    <inkml:brush xml:id="br0">
      <inkml:brushProperty name="width" value="0.025" units="cm"/>
      <inkml:brushProperty name="height" value="0.025" units="cm"/>
    </inkml:brush>
  </inkml:definitions>
  <inkml:trace contextRef="#ctx0" brushRef="#br0">41 260 4965,'0'0'13842,"-6"3"-12630,-21 6 74,20-6 2382,10-7-3609,1 1-1,0 0 1,0 0 0,0 0 0,0 1-1,9-5 1,-6 3 64,100-71 483,-93 64-525,-2 0-1,1-1 1,-1 0-1,-1-1 0,16-23 1,-23 28 76,1 1-1,-1 0 1,1 0 0,1 1 0,-1 0-1,1 0 1,0 0 0,1 0 0,-1 1-1,11-6 1,-17 11-158,0 0-1,0 0 1,0 0-1,0 0 1,0 0-1,0 0 1,1 0-1,-1 0 1,0 0 0,0 0-1,0 0 1,0 0-1,0 0 1,1 0-1,-1 0 1,0 0-1,0 0 1,0 0-1,0 0 1,0 0-1,0 0 1,1 0 0,-1 0-1,0 1 1,0-1-1,0 0 1,0 0-1,0 0 1,0 0-1,0 0 1,0 0-1,0 0 1,1 0 0,-1 1-1,0-1 1,0 0-1,0 0 1,0 0-1,0 0 1,0 0-1,0 0 1,0 1-1,0-1 1,0 0-1,0 0 1,0 0 0,0 0-1,0 0 1,0 1-1,0-1 1,0 0-1,0 0 1,0 0-1,0 0 1,0 0-1,-1 1 1,0 15-19,-8 18 54,-18 31 81,14-36 85,2 0 0,0 1 0,2 0 0,-6 33 0,14-28 235,3-13-1563,2-17-2604,0-21-14611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24.563"/>
    </inkml:context>
    <inkml:brush xml:id="br0">
      <inkml:brushProperty name="width" value="0.025" units="cm"/>
      <inkml:brushProperty name="height" value="0.025" units="cm"/>
    </inkml:brush>
  </inkml:definitions>
  <inkml:trace contextRef="#ctx0" brushRef="#br0">238 62 11018,'0'0'8003,"0"-8"-5804,0 7-2160,0-1 48,0 0 1,0 0-1,0 0 1,0 0-1,0 0 1,0 0-1,-1 0 1,1 0-1,-1 0 1,1 0-1,-1 0 1,0 0-1,0 0 1,0 1 0,0-1-1,0 0 1,0 1-1,0-1 1,0 1-1,-1-1 1,1 1-1,-1-1 1,1 1-1,-1 0 1,1 0-1,-1 0 1,0 0-1,0 0 1,1 0-1,-1 0 1,0 0-1,0 1 1,0-1-1,0 1 1,0 0-1,0-1 1,0 1-1,0 0 1,-2 0-1,-4 0-62,0 1-1,0-1 0,0 1 0,1 1 0,-1-1 1,1 1-1,-1 1 0,1-1 0,0 1 0,-14 8 1,17-9-6,1 0 0,0 0 0,0 0 1,0 0-1,0 1 0,0 0 0,1-1 1,-1 1-1,1 0 0,-1 0 0,1 0 1,0 1-1,0-1 0,1 0 0,-1 1 1,1-1-1,-1 1 0,1 0 0,0-1 1,1 1-1,-1 0 0,1 0 0,-1-1 1,1 7-1,1-9-12,0 0 0,0 0 0,0-1 1,0 1-1,0 0 0,0 0 0,0-1 0,0 1 0,0 0 1,1-1-1,-1 1 0,0-1 0,0 0 0,0 1 0,1-1 1,-1 0-1,0 0 0,1 0 0,-1 1 0,0-2 0,0 1 1,1 0-1,-1 0 0,3-1 0,33-3 155,-27 0-138,0 1 0,-1-2 0,0 1 0,0-1 0,11-9 0,36-17-61,-54 68-518,0 34 1022,0-31 402,-6 73 0,3-111-777,1 0 0,-1 0 0,1 0 0,-1 0 1,0 0-1,0 0 0,0 0 0,0 0 0,0 0 0,0-1 1,0 1-1,-1 0 0,1-1 0,-1 1 0,1-1 0,-1 1 1,1-1-1,-1 0 0,-3 2 0,0 0 122,0-1-1,0 0 1,-1 0-1,1 0 1,-1-1 0,0 1-1,-6 0 1,-2-1 50,0 0 0,-1-1 0,1-1-1,0 0 1,-17-4 0,-5-9-233,34 14-32,1-1 0,-1 1-1,1-1 1,-1 0 0,1 0 0,0 0-1,-1 0 1,1 0 0,0 0-1,0 0 1,0 0 0,0 0 0,0 0-1,0-1 1,0 1 0,0 0-1,0-1 1,1 1 0,-2-3 0,5 2-358,0 0 1,0 1 0,0 0 0,0 0-1,0 0 1,0 0 0,1 0 0,-1 0-1,0 1 1,0 0 0,1 0 0,5 0-1,-1 0-930,22-5-3270,1 1-2178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8.714"/>
    </inkml:context>
    <inkml:brush xml:id="br0">
      <inkml:brushProperty name="width" value="0.05" units="cm"/>
      <inkml:brushProperty name="height" value="0.05" units="cm"/>
    </inkml:brush>
  </inkml:definitions>
  <inkml:trace contextRef="#ctx0" brushRef="#br0">180 14 17108,'-9'-3'337,"-1"0"1,0 1-1,0 0 1,-1 0-1,1 1 0,0 1 1,-12 0-1,18 0-286,-1 0 0,1 1-1,-1 0 1,1-1 0,-1 1-1,1 1 1,0-1 0,-1 0-1,1 1 1,0 0 0,0 0-1,0 1 1,1-1 0,-1 1-1,0-1 1,1 1-1,0 0 1,-5 5 0,8-7-54,-1 0 0,0 0 1,1 0-1,-1 1 0,0-1 1,1 0-1,-1 0 0,1 0 0,0 1 1,0-1-1,-1 0 0,1 0 1,0 0-1,0 1 0,0-1 1,0 0-1,0 1 0,0-1 0,1 0 1,-1 0-1,0 0 0,1 2 1,0-1-6,0 1 0,1-1 1,-1 0-1,1 0 0,-1 0 1,1-1-1,0 1 0,0 0 1,0-1-1,3 3 0,4 2-40,1-1 1,-1 0-1,21 6 0,-4-3-45,-17-6 60,0 1 0,-1 0 1,1 0-1,-1 0 0,13 8 1,-19-9 29,0-1 0,-1 1 0,1 0 0,0-1 0,0 1 0,-1 0 0,1 0 0,-1 0 0,0 0 0,1 0 0,-1 1 0,0-1-1,0 0 1,0 1 0,-1-1 0,1 0 0,-1 1 0,1-1 0,-1 1 0,0-1 0,0 1 0,0-1 0,0 1 0,0-1 0,-1 4 0,-1 3 53,0 0-1,-1 0 1,0 0 0,-1-1-1,0 1 1,0-1-1,-1 1 1,0-2 0,0 1-1,-7 7 1,3-4 69,0-1 0,-1-1-1,0 1 1,0-1 0,-1-1 0,-14 8 0,24-15-88,-1 0-1,0 1 1,1-1 0,-1-1-1,0 1 1,0 0-1,0 0 1,0-1 0,0 1-1,0-1 1,0 1 0,0-1-1,0 0 1,0 0 0,0 0-1,0 0 1,0 0 0,0 0-1,0-1 1,0 1 0,0-1-1,-3 0 1,3-1 16,1 1 0,0-1 0,0 1 0,-1-1 0,1 1 0,0-1 0,0 0 0,1 1 0,-1-1 0,0 0 0,1 0-1,-1 0 1,1 0 0,-1 0 0,1 1 0,0-1 0,0 0 0,0 0 0,0 0 0,0 0 0,0 0 0,0 0 0,1 0 0,0-2 0,12-40 157,11-9 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7.978"/>
    </inkml:context>
    <inkml:brush xml:id="br0">
      <inkml:brushProperty name="width" value="0.025" units="cm"/>
      <inkml:brushProperty name="height" value="0.025" units="cm"/>
    </inkml:brush>
  </inkml:definitions>
  <inkml:trace contextRef="#ctx0" brushRef="#br0">0 136 3908,'0'0'15988,"1"10"-15561,3 23-217,1 0 0,2-1 0,1 0 0,2-1 0,25 57 0,-28-83 1928,-4-16-995,-2-25-213,-1 31-721,0-12-11,-1 1 0,0-1 0,-1 1 0,-1 0 0,0 0 0,-2 0 0,0 0 0,0 0 0,-1 1 0,-11-19 0,9 27-529,6 19 147,2-10 174,0 1-1,0-1 1,0 1-1,1-1 1,0 0-1,-1 1 1,1-1-1,0 0 1,0 0-1,0 1 1,0-1-1,1 0 1,2 3-1,-2-3 11,0 0 1,0-1-1,0 1 0,0-1 0,0 0 0,1 0 0,-1 0 0,0 0 0,1 0 0,-1-1 0,1 1 1,-1-1-1,1 1 0,-1-1 0,1 0 0,-1 0 0,1 0 0,0 0 0,-1 0 0,1-1 1,-1 1-1,1-1 0,-1 0 0,0 0 0,1 0 0,-1 0 0,0 0 0,1 0 0,-1 0 0,0-1 1,0 1-1,0-1 0,0 0 0,0 0 0,-1 1 0,1-1 0,-1 0 0,3-3 0,1-2 32,0 0-1,-1 0 0,1 0 0,-1 0 0,-1-1 0,1 0 1,-2 0-1,1 0 0,-1 0 0,2-11 0,-3 15-17,0-6 36,0 1 1,-1 0-1,1-1 0,-2 1 0,-2-17 0,3 26-52,0-1 0,0 1 0,0 0 0,0-1 0,0 1 0,0 0 0,0-1 0,0 1 0,0 0 0,0 0 0,-1-1 0,1 1 0,0 0 0,0-1 0,0 1 0,-1 0 0,1 0 0,0-1 0,0 1 0,0 0 0,-1 0 0,1-1 0,0 1 0,-1 0 0,1 0 0,0 0 0,0 0 0,-1-1 0,1 1 0,0 0 0,-1 0 0,1 0 0,0 0 0,-1 0 0,1 0 0,0 0 0,-1 0 0,1 0 0,-1 0 0,1 0 0,0 0 0,-1 0 0,1 0 1,0 0-1,0 1 0,-1-1 0,1 0 0,0 0 0,-1 0 0,1 0 0,0 1 0,-1-1 0,1 0 0,0 0 0,0 0 0,-1 1 0,1-1 0,0 0 0,0 1 0,0-1 0,0 0 0,-1 0 0,1 1 0,0-1 0,0 1 0,-12 20-224,7-7 213,1 0 1,0 0 0,1 0 0,1 1-1,0-1 1,1 0 0,1 1-1,0-1 1,3 24 0,-1-35 19,0 1 1,0-1 0,0 0-1,0 1 1,0-1-1,1 0 1,-1 0-1,1 0 1,0-1-1,0 1 1,0-1-1,0 1 1,0-1-1,1 0 1,-1 0 0,1-1-1,-1 1 1,1-1-1,0 1 1,-1-1-1,1-1 1,0 1-1,5 0 1,1 1-593,0 0 0,0-2 1,0 1-1,0-1 0,1 0 0,-1-1 0,0 0 1,11-4-1,-2-5-3873,-2-6-2781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37.370"/>
    </inkml:context>
    <inkml:brush xml:id="br0">
      <inkml:brushProperty name="width" value="0.025" units="cm"/>
      <inkml:brushProperty name="height" value="0.025" units="cm"/>
    </inkml:brush>
  </inkml:definitions>
  <inkml:trace contextRef="#ctx0" brushRef="#br0">26 0 14382,'0'0'5477,"-8"57"-5253,1-38-128,3-2-64,-1 1 0,5-5 0,-2-4-96,2-1-448,0-6-898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37.958"/>
    </inkml:context>
    <inkml:brush xml:id="br0">
      <inkml:brushProperty name="width" value="0.025" units="cm"/>
      <inkml:brushProperty name="height" value="0.025" units="cm"/>
    </inkml:brush>
  </inkml:definitions>
  <inkml:trace contextRef="#ctx0" brushRef="#br0">1 39 11339,'0'0'8477,"11"-5"-8055,4-2-247,-1 2-1,1 0 1,0 1 0,0 0 0,0 1 0,0 1 0,27-1-1,-41 3-168,0 0-1,0 0 1,1 0-1,-1 0 1,0 0-1,0 0 0,0 0 1,0 0-1,0 0 1,1 1-1,-1-1 1,0 0-1,0 1 0,0-1 1,0 1-1,0-1 1,0 1-1,0 0 0,0 0 1,0-1-1,0 1 1,-1 0-1,1 0 1,1 1-1,-1 1 33,0 0 0,-1 0 1,1 0-1,-1 0 0,0-1 0,0 1 1,0 0-1,0 0 0,-1 5 0,-2 9 148,-1 0 0,-1 0 0,0-1 0,-1 1-1,-1-1 1,0-1 0,-2 1 0,-10 14 0,8-12 2,1 0 1,1 1-1,0 0 0,1 0 1,-5 21-1,16-19-709,1-16-2705,-1-11-3666,-3-5 1991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38.351"/>
    </inkml:context>
    <inkml:brush xml:id="br0">
      <inkml:brushProperty name="width" value="0.025" units="cm"/>
      <inkml:brushProperty name="height" value="0.025" units="cm"/>
    </inkml:brush>
  </inkml:definitions>
  <inkml:trace contextRef="#ctx0" brushRef="#br0">0 26 3171,'0'0'18930,"70"-7"-18289,-41 7-417,6 0-96,-6 0-96,2 0-961,-7-4-1185,-3-2-2114,-7-2-2050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38.682"/>
    </inkml:context>
    <inkml:brush xml:id="br0">
      <inkml:brushProperty name="width" value="0.025" units="cm"/>
      <inkml:brushProperty name="height" value="0.025" units="cm"/>
    </inkml:brush>
  </inkml:definitions>
  <inkml:trace contextRef="#ctx0" brushRef="#br0">1 0 2691,'0'0'20211,"9"4"-19651,-1 0-491,0-1 0,0-1 0,1 1 0,-1-1 0,1-1 0,-1 0 0,1 0 1,-1 0-1,1-1 0,0 0 0,-1-1 0,1 0 0,-1-1 0,10-2 0,36-10 75,-59 31-272,-11 15 232,-1-1-1,-35 46 1,5-9-4,33-46-96,8-14 15,0-1 1,1 1-1,0 0 1,1 1-1,-1-1 1,2 1 0,-1-1-1,1 1 1,1 0-1,-3 16 1,5-25-430,1 0 0,0 0 0,-1 0 0,1 0 0,0 0 1,-1 0-1,1 0 0,0 0 0,-1 0 0,1 0 0,0 0 0,-1 0 0,1 0 1,0 0-1,-1-1 0,1 1 0,-1 0 0,1 0 0,0-1 0,-1 1 1,1-1-1,-1 1 0,1 0 0,-1-1 0,1 1 0,-1-1 0,1 1 0,-1-1 1,0 1-1,1-1 0,-1 0 0,0 1 0,1-1 0,-1 1 0,0-2 0,1-9-8056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39.014"/>
    </inkml:context>
    <inkml:brush xml:id="br0">
      <inkml:brushProperty name="width" value="0.025" units="cm"/>
      <inkml:brushProperty name="height" value="0.025" units="cm"/>
    </inkml:brush>
  </inkml:definitions>
  <inkml:trace contextRef="#ctx0" brushRef="#br0">1 10 11851,'0'0'11627,"47"-10"-11403,-19 10-127,1 0-33,2 0-96,2 0-1057,-3 0-1122,-1 0-2273,-5 0-3523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39.388"/>
    </inkml:context>
    <inkml:brush xml:id="br0">
      <inkml:brushProperty name="width" value="0.025" units="cm"/>
      <inkml:brushProperty name="height" value="0.025" units="cm"/>
    </inkml:brush>
  </inkml:definitions>
  <inkml:trace contextRef="#ctx0" brushRef="#br0">187 0 13325,'0'0'7708,"-4"12"-7227,-9 18-370,-1-1 0,-2 0 0,-1-1 0,-34 43 0,22-31 22,-14 15-2482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39.752"/>
    </inkml:context>
    <inkml:brush xml:id="br0">
      <inkml:brushProperty name="width" value="0.025" units="cm"/>
      <inkml:brushProperty name="height" value="0.025" units="cm"/>
    </inkml:brush>
  </inkml:definitions>
  <inkml:trace contextRef="#ctx0" brushRef="#br0">250 47 14382,'0'0'2018,"-10"-1"-780,8 0-1158,-9 0 245,1-1 0,-1 2 1,0-1-1,-19 3 0,27-2-172,-1 1-1,1-1 1,-1 1 0,1 0-1,0 0 1,0 1-1,0-1 1,-1 1-1,1-1 1,0 1 0,1 0-1,-1 0 1,0 0-1,1 0 1,-1 1 0,1-1-1,-1 1 1,1 0-1,0-1 1,0 1-1,1 0 1,-3 4 0,4-7-149,0 1 0,0-1 1,0 0-1,1 0 0,-1 1 1,0-1-1,0 0 0,0 1 1,0-1-1,0 0 0,1 1 1,-1-1-1,0 0 0,0 0 1,0 1-1,1-1 0,-1 0 1,0 0-1,0 0 0,1 1 1,-1-1-1,0 0 0,1 0 1,-1 0-1,0 0 0,0 0 1,1 0-1,-1 0 0,0 1 1,1-1-1,-1 0 0,0 0 1,1 0-1,-1 0 1,0 0-1,1 0 0,-1 0 1,0-1-1,1 1 0,-1 0 1,0 0-1,1 0 0,-1 0 1,0 0-1,0 0 0,1-1 1,-1 1-1,1 0 0,18-5 200,-15 3-169,0-1 0,0 1 1,0-1-1,-1 1 0,0-1 0,1 0 1,-1 0-1,0 0 0,0-1 0,0 1 1,-1-1-1,1 0 0,-1 0 0,0 1 1,0-1-1,-1-1 0,1 1 0,-1 0 0,2-5 1,-4 8-18,0 0-1,1 0 1,-1 0 0,0 0 0,1 0 0,-1 0-1,0 0 1,0 0 0,0 0 0,0 0 0,0 1 0,0-1-1,0 0 1,0 1 0,0-1 0,0 1 0,0-1-1,0 1 1,-1 0 0,1-1 0,0 1 0,0 0 0,0 0-1,-1 0 1,1 0 0,0 0 0,0 0 0,-1 0-1,1 0 1,0 0 0,0 0 0,-3 2 0,-1-2-12,-1 1 0,1-1 0,-1 2 0,1-1 0,0 0 0,-10 5 0,1 3 61,1 0 0,0 1 0,-15 15 0,25-22-20,-1 0 1,1 0-1,1 0 1,-1 1-1,0-1 0,1 1 1,0 0-1,0 0 0,0 0 1,0 0-1,0 0 0,1 0 1,0 0-1,0 1 1,0-1-1,1 0 0,-1 8 1,1-11-50,1 0 0,-1 0 1,0 0-1,1 0 0,-1 0 1,1 0-1,-1-1 1,1 1-1,0 0 0,-1 0 1,1 0-1,0-1 0,0 1 1,-1 0-1,1-1 0,0 1 1,0 0-1,0-1 1,0 1-1,0-1 0,0 0 1,0 1-1,0-1 0,0 0 1,0 1-1,0-1 0,0 0 1,0 0-1,2 0 0,38 0-463,-30 0 13,33-5-2499,-41 4 2269,-1 0 0,0 0 0,0 0 0,1 0 0,-1 0 0,0-1 0,0 1 1,0-1-1,-1 0 0,3-2 0,5-6-6290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0.112"/>
    </inkml:context>
    <inkml:brush xml:id="br0">
      <inkml:brushProperty name="width" value="0.025" units="cm"/>
      <inkml:brushProperty name="height" value="0.025" units="cm"/>
    </inkml:brush>
  </inkml:definitions>
  <inkml:trace contextRef="#ctx0" brushRef="#br0">114 28 6790,'0'0'18124,"-11"6"-17937,2-2-147,1 1 0,-1 0 0,1 0-1,0 1 1,0 0 0,-8 8 0,13-10-37,-1 0-1,1 0 1,0 0-1,0 1 1,0-1 0,0 1-1,1 0 1,-1 0-1,2-1 1,-1 1-1,0 1 1,1-1 0,0 0-1,0 0 1,0 11-1,1-15 2,1 0-1,-1 0 0,1-1 0,-1 1 1,1 0-1,-1 0 0,1-1 0,0 1 1,0 0-1,-1-1 0,1 1 0,0 0 0,0-1 1,0 1-1,0-1 0,0 0 0,-1 1 1,1-1-1,0 0 0,0 1 0,0-1 1,0 0-1,0 0 0,0 0 0,0 0 1,0 0-1,0 0 0,0 0 0,0 0 0,0 0 1,1-1-1,37-4 262,-30 2-239,-1 0 0,1-1 1,-1-1-1,1 1 0,-1-1 0,-1 0 1,1-1-1,-1 0 0,9-9 1,-12 11-5,0 1 1,-1-1-1,0 1 1,0-1 0,0 0-1,-1 0 1,1-1 0,-1 1-1,0 0 1,0-1-1,0 1 1,-1-1 0,0 0-1,0 1 1,0-1 0,0 0-1,-1 0 1,0 0-1,0-7 1,-1 11-23,1-1 0,-1 1 0,0-1 0,0 1 0,0 0 0,0-1 0,-1 1 0,1 0 0,0 0-1,0 0 1,-1 0 0,1 0 0,-1 0 0,1 1 0,-1-1 0,1 0 0,-1 1 0,1-1 0,-1 1 0,1-1 0,-1 1 0,0 0 0,1 0 0,-1 0 0,0 0 0,1 0-1,-1 0 1,0 0 0,1 0 0,-3 1 0,-1-1-342,1 1 0,-1-1 0,0 1 0,0 0 0,1 1 0,-1-1 0,0 1 0,1 0 0,-7 3 0,2 3-3032,5-2-2082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1.199"/>
    </inkml:context>
    <inkml:brush xml:id="br0">
      <inkml:brushProperty name="width" value="0.025" units="cm"/>
      <inkml:brushProperty name="height" value="0.025" units="cm"/>
    </inkml:brush>
  </inkml:definitions>
  <inkml:trace contextRef="#ctx0" brushRef="#br0">1 36 15182,'0'0'1986,"12"-3"-961,5-2-713,6-2 186,0 1 1,1 1 0,40-4-1,-62 9-364,-3 1-37,1 1 0,0 0 0,-1-1 0,0 1 0,1-1 0,-1 1 1,0-1-1,0 1 0,0-1 0,0 1 0,0-1 0,0 0 0,0 1 0,0-1 0,-2 1 1,1-1-13,1 0-1,0 0 1,0 0 0,0 1 0,-1-1 0,1 0 0,0 0 0,1 1 0,-1-1 0,0 0 0,0 1 0,0-1 0,1 1 0,-1-1 0,1 1 0,-1-1 0,1 1 0,0 0 0,0-1 0,-1 1 0,1-1 0,0 1 0,0 0 0,1 1 0,44 10 134,-43-13-222,0 1-1,0-1 1,0 1 0,0-1-1,0 1 1,-1 0-1,1 0 1,0 0 0,0 0-1,-1 0 1,1 0 0,-1 1-1,1-1 1,-1 1 0,0-1-1,1 1 1,-1-1 0,0 1-1,0-1 1,0 1 0,0 0-1,0 0 1,0 0 0,-1-1-1,1 1 1,-1 0 0,1 0-1,-1 0 1,0 0 0,1 0-1,-1 0 1,0 0 0,0 0-1,-1 0 1,1 0 0,0 0-1,-1 0 1,0 3 0,-1-1 132,0 1 0,0-1 1,0 1-1,-1-1 1,0 0-1,0 1 1,0-1-1,0-1 0,-1 1 1,1 0-1,-1-1 1,0 0-1,-8 5 0,7-5 38,0 0 0,0 0 0,-1-1 0,1 0 0,-1 0-1,0 0 1,1-1 0,-1 0 0,0 0 0,0 0 0,0-1-1,0 0 1,1 0 0,-1 0 0,-9-2 0,14 1-385,1 0 0,-1 0-1,0 0 1,1 1 0,-1-1 0,1 0 0,-1 0 0,1 0 0,-1 0 0,1 0 0,0 0 0,0 0 0,-1 0 0,1 0 0,0-1 0,0 1 0,0-2 0,3-20-8792,4 14 1936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1.622"/>
    </inkml:context>
    <inkml:brush xml:id="br0">
      <inkml:brushProperty name="width" value="0.025" units="cm"/>
      <inkml:brushProperty name="height" value="0.025" units="cm"/>
    </inkml:brush>
  </inkml:definitions>
  <inkml:trace contextRef="#ctx0" brushRef="#br0">317 35 9865,'-10'-2'678,"1"0"-342,0 0-1,0 0 0,0 1 0,-1 0 1,1 1-1,0 0 0,-1 1 0,1 0 1,0 0-1,-1 1 0,1 0 0,0 0 1,0 1-1,-12 6 0,8 0-18,1 0 1,0 1-1,1 0 1,0 1-1,0 0 1,1 0-1,1 1 1,0 1-1,0 0 0,-10 22 1,14-24-166,0 1 1,1-1-1,0 1 1,0 0-1,2 0 1,-1 1-1,2-1 1,-1 1-1,2-1 1,0 1-1,0-1 1,1 1-1,4 19 1,-3-25-147,1 0-1,0 0 1,0 0 0,0-1 0,1 1 0,-1-1 0,2 0 0,-1 0 0,1 0-1,0-1 1,0 1 0,0-1 0,1 0 0,0-1 0,0 1 0,0-1-1,1 0 1,-1-1 0,1 0 0,0 0 0,0 0 0,0-1 0,13 3-1,4 0 46,1-1-1,-1-1 1,1-1-1,0-1 0,47-5 1,-56 2 16,0-1 0,0-1-1,-1 0 1,1-1 0,-1-1 0,0-1 0,-1 0 0,1 0 0,-1-1 0,-1-1 0,1-1-1,-2 0 1,1 0 0,12-15 0,-15 15 65,-1-2-1,0 1 0,0-1 1,-1 0-1,0-1 1,-1 0-1,-1 0 1,0-1-1,-1 1 1,0-1-1,-1 0 1,0-1-1,-2 1 1,1-1-1,-1-25 1,-2 32-150,-1 0 0,-1 1 0,1-1 0,-1 1 0,-1 0 0,1 0 0,-1 0 0,0 0 0,-1 0 0,0 0 0,0 1 0,0 0 0,-1 0 0,0 0 0,0 0 0,0 1 0,-1 0 0,-9-7 0,10 8-170,0 1 0,0 0 0,-1 0 0,0 0 0,1 1 0,-1 0 0,0 0 0,0 0 0,0 1 0,-8-2 0,9 3-353,0 0-1,0 0 0,-1 0 1,1 1-1,0 0 0,0 0 0,0 0 1,0 0-1,0 1 0,1 0 0,-1 0 1,0 0-1,-6 5 0,-10 6-5661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8.319"/>
    </inkml:context>
    <inkml:brush xml:id="br0">
      <inkml:brushProperty name="width" value="0.025" units="cm"/>
      <inkml:brushProperty name="height" value="0.025" units="cm"/>
    </inkml:brush>
  </inkml:definitions>
  <inkml:trace contextRef="#ctx0" brushRef="#br0">56 62 14606,'0'0'5920,"-8"5"-4692,4-2-1164,0 1-1,0-1 1,0 1 0,1 0-1,0 0 1,0 0 0,0 0-1,0 0 1,1 1 0,-1-1-1,1 1 1,0 0 0,1 0-1,-1 0 1,1 0 0,0 0-1,0 0 1,0 0 0,1 0-1,0 0 1,0 0 0,0 0-1,1 0 1,-1 1 0,1-1-1,3 9 1,-3-12-58,-1 1 1,1-1-1,0 1 0,0-1 1,0 1-1,0-1 0,0 0 1,1 1-1,-1-1 1,1 0-1,0 0 0,-1 0 1,1 0-1,0 0 0,0-1 1,0 1-1,0 0 1,0-1-1,1 0 0,-1 1 1,0-1-1,1 0 0,-1 0 1,1 0-1,-1-1 0,1 1 1,4 0-1,-4-1 35,0 0 0,0-1 0,1 1 0,-1-1 0,0 0 0,0 1 0,0-2 0,0 1 0,0 0 0,0-1 0,0 1 0,0-1 0,-1 0 0,1 0 0,-1 0 0,1 0 0,-1 0 0,0-1 0,0 1 0,0-1 0,0 1 0,2-4 0,3-7 173,-1 0-1,-1 0 1,0 0 0,0-1 0,-2 0-1,1 0 1,-2 0 0,0 0 0,0-25 0,3-10-420,-8 68-103,0-2 239,1 1 0,1-1-1,0 0 1,1 1 0,1-1 0,4 23 0,-4-37-103,0-1 0,0 1 1,0-1-1,1 1 0,-1-1 1,1 0-1,0 0 0,-1 1 1,1-1-1,0 0 0,0 0 1,0-1-1,0 1 0,1 0 1,-1-1-1,0 1 1,1-1-1,-1 0 0,1 0 1,0 0-1,-1 0 0,1 0 1,4 0-1,-4 0-254,0-1 1,-1 0-1,1 1 0,0-1 1,0-1-1,-1 1 0,1 0 1,0-1-1,0 1 0,-1-1 1,1 0-1,-1 0 0,1 0 1,0 0-1,2-2 0,15-18-4943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0.580"/>
    </inkml:context>
    <inkml:brush xml:id="br0">
      <inkml:brushProperty name="width" value="0.025" units="cm"/>
      <inkml:brushProperty name="height" value="0.025" units="cm"/>
    </inkml:brush>
  </inkml:definitions>
  <inkml:trace contextRef="#ctx0" brushRef="#br0">0 382 9673,'0'0'10479,"12"-10"-9197,330-352 2182,-341 362-3439,-1-1-1,0 1 1,0-1-1,0 1 1,1-1-1,-1 1 1,0-1-1,1 1 1,-1-1-1,1 1 1,-1-1-1,0 1 1,1 0-1,-1-1 1,1 1-1,-1 0 1,1-1-1,-1 1 1,1 0-1,-1 0 1,1-1-1,-1 1 1,1 0-1,0 0 1,-1 0-1,1 0 1,-1 0-1,2 0 1,-5 17 290,-16 27-54,8-22-169,-8 12-43,1 1 0,2 1-1,1 0 1,2 1 0,-9 44-1,21-77-129,1 0-1,-1 0 1,1 0-1,0 0 1,0 0-1,0-1 1,0 1-1,2 7 1,-1-10-160,-1 0 1,1 0-1,0 0 1,0 0-1,-1 0 1,1-1-1,0 1 1,0 0-1,0 0 1,0-1-1,0 1 1,0-1-1,0 1 1,0-1-1,0 1 1,0-1-1,1 0 1,-1 1-1,0-1 1,0 0-1,0 0 1,0 0-1,1 0 1,-1 0-1,0 0 1,0 0-1,0 0 1,0-1-1,0 1 1,1 0-1,1-2 1,15-4-4805,2-7-939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0.970"/>
    </inkml:context>
    <inkml:brush xml:id="br0">
      <inkml:brushProperty name="width" value="0.025" units="cm"/>
      <inkml:brushProperty name="height" value="0.025" units="cm"/>
    </inkml:brush>
  </inkml:definitions>
  <inkml:trace contextRef="#ctx0" brushRef="#br0">61 0 12908,'0'0'8050,"-1"9"-6544,-22 68 476,-5 20-1434,20-32-3115,9-65 2208,0 0 0,-1 0 0,1 1 0,0-1 0,0 0 0,0 0 1,-1 0-1,1 0 0,0-1 0,0 1 0,0 0 0,0 0 0,-1 0 1,1-1-1,0 1 0,0 0 0,-1-1 0,1 1 0,0-1 0,-1 1 1,1-1-1,0 1 0,-1-1 0,1 1 0,0-1 0,0-1 0,13-14-4402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1.297"/>
    </inkml:context>
    <inkml:brush xml:id="br0">
      <inkml:brushProperty name="width" value="0.025" units="cm"/>
      <inkml:brushProperty name="height" value="0.025" units="cm"/>
    </inkml:brush>
  </inkml:definitions>
  <inkml:trace contextRef="#ctx0" brushRef="#br0">165 1 9769,'0'0'12391,"-4"11"-11543,-123 224 4306,107-201-4804,18-31-316,0 0 0,1-1 0,-1 1 0,1 0 0,0 0 0,0 0 0,0 0 0,0 0 0,0 0 0,1 0 0,-1 0 0,1 6 0,0-8-29,0-1 0,1 1 0,-1-1 0,0 1 0,0 0 0,1-1 0,-1 1 0,0-1 0,1 1 0,-1-1 0,0 0 0,1 1 0,-1-1 0,1 1 0,-1-1 0,1 0 0,-1 1 0,1-1 0,-1 0 0,1 1 0,-1-1 0,1 0 0,-1 0 0,1 0 0,0 1 0,28-4 64,-10-4-424,0 0 1,0-1-1,-1-2 1,28-17-1,24-27-7935,-51 29 266,-16 15 3652</inkml:trace>
  <inkml:trace contextRef="#ctx0" brushRef="#br0" timeOffset="1">253 155 3651,'0'0'17809,"-55"69"-16976,40-38-64,3 5-193,-1-1-127,-2 1-193,8-5-128,1-6-64,6-8-224,0-7-1249,13-10-962,4-5-1568,5-17-2595</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1.983"/>
    </inkml:context>
    <inkml:brush xml:id="br0">
      <inkml:brushProperty name="width" value="0.025" units="cm"/>
      <inkml:brushProperty name="height" value="0.025" units="cm"/>
    </inkml:brush>
  </inkml:definitions>
  <inkml:trace contextRef="#ctx0" brushRef="#br0">193 0 12940,'0'0'8990,"-9"1"-8275,5-1-704,-1 1 0,0 0-1,0 0 1,1 0 0,-1 1-1,1-1 1,-1 1 0,1 0 0,0 1-1,-1-1 1,1 1 0,0-1-1,1 1 1,-1 1 0,1-1-1,-1 0 1,1 1 0,0 0-1,0 0 1,0-1 0,-3 9-1,-14 17 113,-29 60 1,45-81-36,0 0 0,1 0 0,0 1 0,0-1 0,1 0 0,0 1 0,1 0 0,0-1 0,0 1 0,1 0 0,0 0 0,0-1 0,3 15 0,-2-22-61,0 1 0,-1 0 0,1 0 0,0 0 0,0-1 0,1 1 0,-1-1 1,0 1-1,1-1 0,-1 1 0,1-1 0,-1 0 0,1 1 0,-1-1 0,1 0 0,0 0 0,0 0 0,-1-1 0,1 1 0,0 0 0,0-1 0,0 1 0,0-1 0,0 1 0,0-1 1,0 0-1,0 0 0,0 0 0,0 0 0,0 0 0,0-1 0,0 1 0,3-1 0,-2 0 84,1 1 1,-1-1-1,0 0 1,1 0-1,-1-1 1,0 1-1,0-1 1,1 1-1,-1-1 1,0 0-1,-1 0 0,1 0 1,0-1-1,-1 1 1,1-1-1,-1 1 1,0-1-1,4-5 1,-5 5-64,0 0 0,0 0 0,0-1 0,0 1 0,0 0 0,-1 0 0,0-1 0,0 1 0,0-1 0,0 1 0,0 0 0,0-1 0,-1 1 0,0 0 0,1-1 0,-1 1 0,-1 0 0,1 0 0,0 0 0,-1 0 0,0 0 0,1 0 0,-1 0 0,0 1 0,0-1 1,-1 0-1,1 1 0,-1 0 0,1 0 0,-6-4 0,5 4-187,-1 0-1,1 0 1,-1 0 0,1 0 0,-1 1 0,0 0 0,0 0 0,0 0 0,1 0 0,-1 0 0,0 1 0,0 0-1,0-1 1,0 2 0,0-1 0,-7 1 0,10 0-2,1-1 1,-1 1-1,1-1 0,-1 0 0,1 1 1,-1-1-1,1 1 0,0-1 0,-1 1 0,1-1 1,0 1-1,-1-1 0,1 1 0,0-1 1,0 1-1,0-1 0,-1 1 0,1 0 1,0-1-1,0 1 0,0-1 0,0 1 1,0 0-1,0-1 0,0 1 0,0-1 0,0 1 1,0 0-1,1-1 0,-1 1 0,0-1 1,0 1-1,0-1 0,1 1 0,-1 0 1,0-1-1,1 1 0,-1-1 0,0 0 1,1 1-1,-1-1 0,1 1 0,-1-1 0,1 0 1,-1 1-1,1-1 0,-1 0 0,1 1 1,-1-1-1,1 0 0,-1 0 0,1 1 1,0-1-1,-1 0 0,1 0 0,0 0 1,45 5-8178,-15-5 1373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2.313"/>
    </inkml:context>
    <inkml:brush xml:id="br0">
      <inkml:brushProperty name="width" value="0.025" units="cm"/>
      <inkml:brushProperty name="height" value="0.025" units="cm"/>
    </inkml:brush>
  </inkml:definitions>
  <inkml:trace contextRef="#ctx0" brushRef="#br0">180 0 13613,'0'0'7164,"-7"12"-5189,-33 53 316,9-16-1338,1 1 1,-41 101 0,79-183-8959,-1 8 4287,-1-7-2566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2.658"/>
    </inkml:context>
    <inkml:brush xml:id="br0">
      <inkml:brushProperty name="width" value="0.025" units="cm"/>
      <inkml:brushProperty name="height" value="0.025" units="cm"/>
    </inkml:brush>
  </inkml:definitions>
  <inkml:trace contextRef="#ctx0" brushRef="#br0">154 4 6342,'0'0'10874,"-11"1"-8706,5 0-1990,0 0 0,0 0 0,0 0-1,0 0 1,0 1 0,0 0 0,0 1 0,1-1 0,-1 1 0,1 0 0,-1 1 0,1-1 0,0 1 0,1 0 0,-1 0 0,0 0 0,1 1 0,0 0 0,0 0 0,-5 9 0,5-6 62,0 0 0,0 0 0,1 0 0,0 0 1,0 1-1,1-1 0,0 1 0,-1 14 1,3-22-227,1 0 0,-1 0 0,1 0 0,-1-1 1,1 1-1,-1 0 0,1 0 0,0-1 0,-1 1 1,1 0-1,0-1 0,-1 1 0,1-1 0,0 1 0,0-1 1,-1 1-1,1-1 0,0 0 0,0 1 0,0-1 1,0 0-1,0 0 0,0 0 0,0 1 0,-1-1 1,1 0-1,0 0 0,0 0 0,0-1 0,0 1 1,0 0-1,1 0 0,34-6 297,-25 1-270,-1 0 0,0 0-1,0-1 1,-1 0 0,1-1 0,-2 0-1,11-10 1,-15 13-20,1 0 0,-1-1 0,0 1 0,-1-1 0,1 0 0,-1 0 0,0 0 0,0 0 0,0-1 0,-1 1 0,0-1 0,0 1 0,0-1 0,-1 0 0,1-7 0,-2 12-12,0 0-1,1 0 1,-1 0 0,0 0-1,-1 0 1,1 0 0,0 0 0,0 0-1,0 0 1,-1 0 0,1 0-1,0 0 1,-1 1 0,1-1-1,-1 0 1,1 0 0,-1 0-1,1 1 1,-1-1 0,1 0 0,-1 0-1,0 1 1,1-1 0,-1 1-1,0-1 1,0 0 0,-1 0-1,0 1-21,0-1 0,0 1 0,1 0 0,-1 0 0,0 0-1,0 0 1,0 0 0,0 0 0,0 1 0,0-1 0,1 0-1,-1 1 1,-2 0 0,-2 1-168,1 1 0,0-1 0,0 1 0,0 0 0,0 0 0,1 0 0,-1 1 0,-7 8 0,10-10-130,0 1-1,0 0 0,0 0 0,1 1 0,-1-1 0,1 0 0,0 0 0,0 1 0,0-1 1,-1 6-1,1 22-6742,1-17 1449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2.999"/>
    </inkml:context>
    <inkml:brush xml:id="br0">
      <inkml:brushProperty name="width" value="0.025" units="cm"/>
      <inkml:brushProperty name="height" value="0.025" units="cm"/>
    </inkml:brush>
  </inkml:definitions>
  <inkml:trace contextRef="#ctx0" brushRef="#br0">78 1 6534,'0'0'5493,"-8"10"-3128,2-3-2117,-40 56 3585,44-59-3563,-1 0 0,1 0 0,0 0 0,1 0 0,-1 0 0,1 0 0,0 1 0,0-1 0,0 0 0,0 1 1,1-1-1,0 1 0,-1-1 0,2 0 0,-1 1 0,1-1 0,1 7 0,-1-10-204,0 1-1,1 0 1,-1 0-1,0-1 1,1 1-1,0-1 1,-1 1-1,1-1 1,0 0-1,0 0 1,0 1-1,0-1 1,0-1-1,0 1 1,0 0-1,0 0 1,0-1-1,1 1 1,-1-1-1,0 0 1,0 0-1,5 0 1,52-2 1433,-50-1-1330,0 1 1,0-1 0,0 0 0,0-1-1,0 0 1,0-1 0,-1 1 0,10-8-1,-15 9-55,1 0-1,0 1 0,0-1 0,-1-1 0,0 1 0,0 0 1,0-1-1,0 0 0,0 1 0,-1-1 0,1 0 0,-1 0 1,0-1-1,0 1 0,-1 0 0,1-1 0,-1 1 1,1-8-1,-2 10-107,-1 1-1,1-1 1,-1 1 0,1-1 0,-1 1 0,0 0 0,0-1 0,1 1-1,-1 0 1,0 0 0,0 0 0,0 0 0,0 0 0,0 0 0,-1 0-1,1 0 1,0 0 0,0 0 0,-1 0 0,1 1 0,0-1 0,-1 1 0,1-1-1,-1 1 1,1-1 0,-1 1 0,1 0 0,-1 0 0,-2 0 0,-51-4-1180,50 4 923,-32 6-2447,14 4-5959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3.813"/>
    </inkml:context>
    <inkml:brush xml:id="br0">
      <inkml:brushProperty name="width" value="0.025" units="cm"/>
      <inkml:brushProperty name="height" value="0.025" units="cm"/>
    </inkml:brush>
  </inkml:definitions>
  <inkml:trace contextRef="#ctx0" brushRef="#br0">0 24 10826,'0'0'2595,"9"-3"42,-4 0-2020,36-13 1976,-39 16-2193,1-1-1,-1 1 1,0 0 0,0-1 0,1 1 0,-1 0-1,0 0 1,1 0 0,-1 1 0,0-1 0,3 1-1,-4 2-189,0 0 0,0 0 0,0 0-1,0 0 1,-1 0 0,1 1-1,-1-1 1,0 0 0,0 0 0,0 0-1,-1 1 1,1-1 0,-2 3 0,-12 28 245,12-30-401,0 0 1,0 0-1,0 1 1,0-1-1,1 1 0,-1-1 1,1 1-1,0 6 0,4-10-107,1 0-1,-1-1 0,1 0 0,0 0 0,-1 0 0,1 0 1,-1 0-1,1-1 0,-1 0 0,1 1 0,3-3 0,28-14-3345,-4-7-5384,-17 8-826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4.219"/>
    </inkml:context>
    <inkml:brush xml:id="br0">
      <inkml:brushProperty name="width" value="0.025" units="cm"/>
      <inkml:brushProperty name="height" value="0.025" units="cm"/>
    </inkml:brush>
  </inkml:definitions>
  <inkml:trace contextRef="#ctx0" brushRef="#br0">75 1 15118,'0'0'5029,"-44"47"-2755,30-31-512,3 1-449,5-2-1121,6 2-160,0-1-480,0 0-1634,9 0-609,2-3-1505,-3-3-2370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4.563"/>
    </inkml:context>
    <inkml:brush xml:id="br0">
      <inkml:brushProperty name="width" value="0.025" units="cm"/>
      <inkml:brushProperty name="height" value="0.025" units="cm"/>
    </inkml:brush>
  </inkml:definitions>
  <inkml:trace contextRef="#ctx0" brushRef="#br0">197 59 9001,'-10'5'1606,"-7"3"-691,0 2-1,1 0 0,0 1 0,1 0 0,0 2 0,-23 23 0,33-29-733,-1 0-1,1 0 0,0 0 0,0 1 0,1 0 1,0 0-1,0 0 0,1 0 0,0 1 0,1-1 0,0 1 1,0-1-1,1 1 0,0 0 0,0 0 0,1 0 1,0 0-1,2 12 0,-1-16-132,0 1 0,0-1 0,1 1 0,0-1 0,0 0 0,0 0 0,0 0 1,1 0-1,0 0 0,0 0 0,0 0 0,1-1 0,-1 0 0,1 0 0,0 0 0,6 4 0,-4-3-24,1-1 0,0 0 0,0 0 1,0-1-1,1 0 0,-1 0 0,1-1 0,0 0 0,-1 0 0,15 0 0,-11-1 39,1 0 1,0-2-1,0 1 0,0-1 0,0-1 0,-1 0 0,1-1 1,-1 0-1,1-1 0,-1 0 0,0 0 0,0-2 0,-1 1 0,0-1 1,15-11-1,-14 5 179,1 0 1,-1 0-1,-1-1 1,0 0-1,-1-1 1,-1 0-1,0 0 1,8-22-1,-11 26-133,-2-1-1,1 1 0,-1-1 1,-1 0-1,0 0 0,-1 0 1,0 0-1,0 0 0,-1 0 1,-1 0-1,0 0 0,0 0 1,-5-15-1,5 21-172,-2 0 1,1 0-1,-1 0 0,1 0 1,-1 1-1,0-1 0,-1 1 1,1 0-1,-1 0 0,0 0 1,0 0-1,0 0 0,-1 1 1,1 0-1,-1 0 0,0 0 1,0 1-1,0 0 0,0 0 1,-10-3-1,8 3-389,0 0-1,0 1 1,-1 0 0,1 1-1,-1-1 1,-10 2 0,11 0-411,1 0-1,-1 0 1,1 1 0,0-1 0,0 2-1,0-1 1,-9 5 0,-9 9-7560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8.679"/>
    </inkml:context>
    <inkml:brush xml:id="br0">
      <inkml:brushProperty name="width" value="0.025" units="cm"/>
      <inkml:brushProperty name="height" value="0.025" units="cm"/>
    </inkml:brush>
  </inkml:definitions>
  <inkml:trace contextRef="#ctx0" brushRef="#br0">0 1 5733,'0'0'14398,"0"11"-13645,4 17-127,1 0 1,1-1-1,2 0 0,0 0 1,16 33-1,96 228-55,-104-261-1693,-15-27 785,0 1 0,0 0 1,0-1-1,-1 1 1,1-1-1,0 1 1,0-1-1,0 1 1,0-1-1,0 1 1,0-1-1,0 0 1,0 0-1,0 0 0,0 1 1,2-1-1,8-1-8071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0:38.119"/>
    </inkml:context>
    <inkml:brush xml:id="br0">
      <inkml:brushProperty name="width" value="0.025" units="cm"/>
      <inkml:brushProperty name="height" value="0.025" units="cm"/>
    </inkml:brush>
  </inkml:definitions>
  <inkml:trace contextRef="#ctx0" brushRef="#br0">1 431 10730,'0'0'4191,"9"-4"-2152,12-6-1243,0-1 0,-1-1 0,-1-1 0,20-17 1,78-73 275,-54 45-867,-15 16-82,120-102 630,-168 143-740,0 1 1,0 0-1,0 0 1,1 0 0,-1-1-1,0 1 1,0 0-1,0 0 1,0 0-1,1 0 1,-1 0-1,0-1 1,0 1-1,0 0 1,1 0-1,-1 0 1,0 0 0,0 0-1,0 0 1,1 0-1,-1 0 1,0 0-1,0 0 1,1 0-1,-1 0 1,0 0-1,0 0 1,0 0-1,1 0 1,-1 0 0,0 0-1,0 0 1,1 0-1,-1 0 1,0 0-1,0 0 1,0 0-1,1 0 1,-1 1-1,0-1 1,0 0-1,0 0 1,0 0 0,1 0-1,-1 1 1,0-1-1,0 0 1,0 0-1,0 0 1,0 0-1,0 1 1,1-1-1,-1 0 1,0 20 230,-10 23 51,-4-8-64,-23 45-1,22-53-337,2 0 0,2 1-1,-10 32 1,20-59-168,1 1-1,-1 0 0,0 0 0,1 0 1,0 0-1,-1 0 0,1 0 0,0 0 1,0 1-1,0-1 0,0 0 0,1 0 0,-1 0 1,0 0-1,1 0 0,-1 0 0,1-1 1,0 1-1,0 0 0,0 0 0,0 0 1,2 2-1,-1-3-197,-1 0 1,1 0-1,0 0 1,1 0-1,-1-1 1,0 1-1,0-1 0,0 1 1,0-1-1,0 0 1,1 0-1,-1 0 1,0 0-1,0 0 1,0-1-1,0 1 1,0-1-1,1 1 0,-1-1 1,3-1-1,19-10-6152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0:38.480"/>
    </inkml:context>
    <inkml:brush xml:id="br0">
      <inkml:brushProperty name="width" value="0.025" units="cm"/>
      <inkml:brushProperty name="height" value="0.025" units="cm"/>
    </inkml:brush>
  </inkml:definitions>
  <inkml:trace contextRef="#ctx0" brushRef="#br0">66 124 2146,'9'-10'4442,"-2"3"-3579,38-43 1457,-42 47-1728,-1 0 1,0-1-1,0 0 0,0 1 1,0-1-1,0 0 1,-1 0-1,2-6 0,-3 9-540,0 1 0,0 0-1,0 0 1,0 0 0,0-1 0,0 1-1,0 0 1,0 0 0,0 0 0,-1 0-1,1-1 1,0 1 0,0 0-1,0 0 1,0 0 0,0 0 0,-1 0-1,1-1 1,0 1 0,0 0 0,0 0-1,-1 0 1,1 0 0,0 0-1,0 0 1,0 0 0,-1 0 0,1 0-1,0 0 1,0 0 0,0 0 0,-1 0-1,1 0 1,0 0 0,0 0-1,0 0 1,-1 0 0,1 0 0,0 0-1,0 0 1,0 0 0,-1 0 0,1 1-1,0-1 1,0 0 0,0 0-1,0 0 1,0 0 0,-1 0 0,1 1-1,0-1 1,0 0 0,0 0 0,0 0-1,0 0 1,0 1 0,-1-1-1,-8 7 101,0 0 0,1 1 0,0 0 0,0 0 0,1 1 0,0 0 0,0 0 0,-7 15 0,2-3 244,1 1 0,2 0 0,-8 23 1,14-37-199,1 0 0,1 0 0,-1 0 0,1 0 0,0 9 0,1-15-162,0 0 0,0 0 0,0 0 0,0-1 1,1 1-1,-1 0 0,0 0 0,1 0 0,-1-1 0,1 1 0,0 0 1,0 0-1,-1-1 0,1 1 0,0-1 0,0 1 0,1-1 1,-1 1-1,0-1 0,0 0 0,1 1 0,-1-1 0,1 0 1,-1 0-1,1 0 0,-1 0 0,1 0 0,2 0 0,4 1 82,1 0 1,0-1-1,0 0 0,1 0 0,-1-1 0,0 0 0,0-1 1,0 0-1,0-1 0,0 1 0,0-2 0,0 1 0,-1-1 0,1-1 1,-1 1-1,0-2 0,0 1 0,0-1 0,-1 0 0,12-10 0,-11 9-26,-1 0 0,0 0-1,-1-1 1,1 0-1,-1-1 1,-1 1-1,1-1 1,-2 0 0,1 0-1,-1-1 1,0 1-1,0-1 1,-1 0 0,0 0-1,-1 0 1,0 0-1,-1 0 1,0-1-1,0 1 1,-1-11 0,0 16-71,-1 0 1,0 0-1,0 1 1,0-1-1,0 0 1,-1 0 0,0 1-1,0-1 1,0 0-1,0 1 1,0 0 0,0 0-1,-1-1 1,0 1-1,0 1 1,0-1-1,0 0 1,0 1 0,0-1-1,-8-3 1,6 4-46,0-1 0,-1 1 0,0 0 0,1 0 0,-1 1 0,0 0 0,0 0 0,0 0 0,0 1 0,0-1 0,0 1 0,1 1 0,-11 1 0,15-2-34,-1 0 0,0 1 1,0-1-1,1 1 0,-1 0 0,0-1 1,1 1-1,-1 0 0,1 0 0,-1 0 1,1 0-1,-1 0 0,1 0 0,-1 0 1,1 1-1,0-1 0,0 0 0,0 1 1,0-1-1,0 1 0,0-1 0,0 1 1,0 0-1,1-1 0,-1 1 0,1 0 1,-1-1-1,1 1 0,0 0 0,-1 0 1,1 0-1,0-1 0,0 1 0,1 3 1,-1-3-220,0 0 0,1 1 1,0-1-1,-1 0 0,1 0 1,0 1-1,0-1 0,0 0 1,0 0-1,1 0 1,-1 0-1,1 0 0,-1 0 1,1-1-1,0 1 0,-1 0 1,1-1-1,0 1 0,0-1 1,0 0-1,0 0 0,0 0 1,0 0-1,1 0 1,3 1-1,28 3-4090,6-4-1409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0:38.868"/>
    </inkml:context>
    <inkml:brush xml:id="br0">
      <inkml:brushProperty name="width" value="0.025" units="cm"/>
      <inkml:brushProperty name="height" value="0.025" units="cm"/>
    </inkml:brush>
  </inkml:definitions>
  <inkml:trace contextRef="#ctx0" brushRef="#br0">200 66 13741,'0'0'7762,"-10"0"-6657,4 0-1033,0 0 1,-1 1-1,1 0 1,0 1-1,0-1 0,0 1 1,0 0-1,0 1 0,1-1 1,-1 1-1,1 0 0,-1 1 1,1-1-1,0 1 1,0 0-1,1 0 0,-9 10 1,5-6 16,0 0 0,1 1 0,0 0 0,1 0 1,0 0-1,0 1 0,1 0 0,0 1 0,0-1 0,1 1 1,1-1-1,0 1 0,1 1 0,0-1 0,0 0 1,0 12-1,3-21-71,-1 0 0,0 0-1,0 0 1,1 0 0,-1 0 0,1 0 0,-1 0 0,1 0 0,0 0 0,0 0 0,0 0-1,0 0 1,0 0 0,0 0 0,1-1 0,-1 1 0,0-1 0,1 1 0,0-1 0,-1 1-1,1-1 1,2 1 0,0 1 54,1-1-1,0 0 0,-1-1 1,1 1-1,0-1 1,0 0-1,0 0 0,0-1 1,7 1-1,3-1 179,0-1 1,0-1-1,0 0 0,0 0 0,25-9 0,-22 4-15,-2 0-1,1-1 0,-1-1 0,0-1 1,-1 0-1,0 0 0,23-23 1,-32 28-143,0-1 1,0-1 0,-1 1-1,0-1 1,0 0 0,0 0-1,-1-1 1,0 0 0,0 1 0,-1-1-1,0 0 1,-1 0 0,1-1-1,-2 1 1,1-1 0,-1 1-1,0-1 1,-1-14 0,-1 19-92,0 0 0,-1 0 0,1 0 0,-1 0 0,0 0 1,0 0-1,0 0 0,0 1 0,-1-1 0,1 1 0,-1-1 1,0 1-1,0 0 0,0 0 0,0 1 0,-1-1 0,1 0 1,-1 1-1,0 0 0,0 0 0,0 0 0,0 1 0,0-1 1,0 1-1,-6-2 0,1 1-438,0 0 1,0 0-1,0 1 0,0 0 0,0 0 1,0 1-1,-1 0 0,1 1 1,0 0-1,0 0 0,-11 4 0,4 3-3492,5 0-2285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07.088"/>
    </inkml:context>
    <inkml:brush xml:id="br0">
      <inkml:brushProperty name="width" value="0.025" units="cm"/>
      <inkml:brushProperty name="height" value="0.025" units="cm"/>
    </inkml:brush>
  </inkml:definitions>
  <inkml:trace contextRef="#ctx0" brushRef="#br0">1 0 5605,'0'0'-1729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07.794"/>
    </inkml:context>
    <inkml:brush xml:id="br0">
      <inkml:brushProperty name="width" value="0.025" units="cm"/>
      <inkml:brushProperty name="height" value="0.025" units="cm"/>
    </inkml:brush>
  </inkml:definitions>
  <inkml:trace contextRef="#ctx0" brushRef="#br0">0 6 4901,'0'0'5349,"4"1"-5323,2 1 132,1 0-1,0 0 1,0-1-1,-1 0 0,1-1 1,0 1-1,0-1 1,0-1-1,0 1 1,13-3-1,-9 1 292,-1 1 0,1 0 0,0 1 0,0 0 0,16 2 0,28 6-129,-1-3 1,1-2-1,0-2 0,0-3 0,57-9 1,-52 4-132,2 2 1,-1 4-1,117 11 1,-56 5-66,125-2 1,27 3-49,-206-7-72,-26-3 53,53 1 0,-101-32-5689,-10 1-187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9.008"/>
    </inkml:context>
    <inkml:brush xml:id="br0">
      <inkml:brushProperty name="width" value="0.025" units="cm"/>
      <inkml:brushProperty name="height" value="0.025" units="cm"/>
    </inkml:brush>
  </inkml:definitions>
  <inkml:trace contextRef="#ctx0" brushRef="#br0">21 279 10314,'0'0'4468,"-4"9"-2295,-10 27-353,13-35-1751,1 0 1,0-1-1,-1 1 0,1 0 1,0-1-1,0 1 0,0 0 1,0 0-1,-1-1 0,1 1 1,0 0-1,0-1 0,0 1 0,1 0 1,-1 0-1,0-1 0,0 1 1,0 0-1,0-1 0,1 1 1,-1 0-1,0-1 0,1 1 1,-1 0-1,0-1 0,1 1 1,-1-1-1,1 1 0,-1 0 0,1-1 1,-1 1-1,1-1 0,0 0 1,-1 1-1,1-1 0,-1 1 1,1-1-1,0 0 0,-1 0 1,1 1-1,0-1 0,-1 0 1,1 0-1,0 0 0,0 0 0,-1 0 1,1 0-1,0 0 0,0 0 1,-1 0-1,1 0 0,0 0 1,-1 0-1,2-1 0,38-7 998,-23 0-644,0-1 0,0-1-1,0 0 1,-1-1 0,23-22-1,68-74 48,-92 92-289,-1-1 1,-1-1-1,0 0 1,-2-1-1,1 0 1,13-32-1,-90 176-154,36-69-54,19-41-92,0 1 0,2 0 1,0 0-1,1 1 0,0 1 1,2-1-1,-6 32 0,11-50-33,0 1 0,0 0 0,0 0 0,0 0 0,0 0 0,0 0 0,0-1 0,0 1 0,0 0 0,1 0 0,-1 0 0,0-1 0,1 1 0,-1 0 0,1 0 0,-1-1 0,1 1 0,-1 0 0,1-1 0,-1 1 0,1 0 0,0-1 0,-1 1 0,1-1 0,0 1 0,-1-1 0,1 1 0,0-1 0,0 0 0,-1 1 0,1-1 0,0 0 0,0 1 0,0-1 0,0 0 0,0 0 0,-1 0 0,1 0 0,0 0 0,0 0 0,0 0 0,0 0 0,0 0 0,-1-1 0,1 1 0,0 0 0,1-1-1,3 0-1140,1-1-1,-1 1 1,0-1-1,-1 0 1,1-1-1,6-3 1,13-10-6710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9.384"/>
    </inkml:context>
    <inkml:brush xml:id="br0">
      <inkml:brushProperty name="width" value="0.025" units="cm"/>
      <inkml:brushProperty name="height" value="0.025" units="cm"/>
    </inkml:brush>
  </inkml:definitions>
  <inkml:trace contextRef="#ctx0" brushRef="#br0">52 144 7399,'7'-11'2861,"-1"-1"-2381,3-3 1398,0 0 0,1 0 0,23-25 0,-30 37-1611,-1 0 0,1 0 0,0 0-1,0 1 1,1-1 0,-1 1-1,0 0 1,1 0 0,-1 0-1,1 0 1,0 0 0,-1 1 0,1 0-1,0 0 1,0 0 0,0 0-1,0 1 1,0-1 0,0 1-1,0 0 1,0 0 0,0 0-1,0 1 1,0 0 0,6 1-1,-8-1-240,-1 0 0,1 1-1,0-1 1,-1 0 0,1 1-1,-1-1 1,1 1-1,-1 0 1,0-1 0,0 1-1,0 0 1,0 0-1,0 0 1,0-1 0,0 1-1,-1 0 1,1 0-1,-1 0 1,1 1 0,-1-1-1,0 0 1,0 0-1,0 0 1,0 0 0,0 2-1,0 3 35,-1-1 1,1 0-1,-1 0 0,0 1 0,-1-1 1,1 0-1,-4 8 0,-8 6 164,0 0-1,0-1 1,-2-1-1,0 0 1,-2-1-1,-29 24 1,20-17-51,-41 47 0,66-70-174,0 0-1,0 0 0,0 0 0,0 0 0,0 1 0,0-1 1,0 0-1,1 1 0,-1-1 0,0 1 0,1-1 0,-1 1 1,1-1-1,0 1 0,-1-1 0,1 1 0,0-1 0,0 1 0,0-1 1,0 1-1,0 0 0,1 2 0,-1-3-6,1 0-1,0 0 1,0 0-1,0 0 1,0 0-1,0 0 1,1 0-1,-1-1 1,0 1 0,0 0-1,0 0 1,1-1-1,-1 1 1,0-1-1,1 1 1,-1-1-1,1 0 1,-1 0-1,2 1 1,12 0-354,-1-1 1,1 0 0,23-3-1,-35 2 226,21-3-1905,0-1-1,39-15 1,-43 13-136,20-6-4411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49.714"/>
    </inkml:context>
    <inkml:brush xml:id="br0">
      <inkml:brushProperty name="width" value="0.025" units="cm"/>
      <inkml:brushProperty name="height" value="0.025" units="cm"/>
    </inkml:brush>
  </inkml:definitions>
  <inkml:trace contextRef="#ctx0" brushRef="#br0">1 236 12684,'0'0'12348,"11"-1"-11473,0-1-768,0-1-1,0 0 0,-1 0 0,1-1 1,-1-1-1,0 0 0,0 0 1,0-1-1,-1 0 0,0 0 1,11-10-1,12-14 89,40-45-1,-11 9 277,-61 93-850,-9-1 405,-2 0 1,0 0 0,-1-1 0,-16 24-1,-19 39 43,41-77-132,2-1-1,-1 1 1,1 1-1,1-1 1,0 0 0,0 1-1,1 0 1,0 16-1,2-27-51,0 0-1,0 0 0,0 0 1,0-1-1,0 1 1,0 0-1,0 0 0,1-1 1,-1 1-1,0 0 1,1-1-1,-1 1 1,0 0-1,1-1 0,-1 1 1,1 0-1,-1-1 1,1 1-1,-1-1 0,1 1 1,-1-1-1,1 1 1,0-1-1,-1 1 0,1-1 1,0 1-1,1-1 1,23 2-6381,-4-4-1202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50.059"/>
    </inkml:context>
    <inkml:brush xml:id="br0">
      <inkml:brushProperty name="width" value="0.025" units="cm"/>
      <inkml:brushProperty name="height" value="0.025" units="cm"/>
    </inkml:brush>
  </inkml:definitions>
  <inkml:trace contextRef="#ctx0" brushRef="#br0">76 1 15919,'0'0'5541,"-40"56"-3523,27-34-448,2 4-385,4-4-865,3-1-224,4 0-96,0-3-480,0-5-1090,9-4-960,-3-4-1025,1-5-3812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50.421"/>
    </inkml:context>
    <inkml:brush xml:id="br0">
      <inkml:brushProperty name="width" value="0.025" units="cm"/>
      <inkml:brushProperty name="height" value="0.025" units="cm"/>
    </inkml:brush>
  </inkml:definitions>
  <inkml:trace contextRef="#ctx0" brushRef="#br0">186 1 17264,'0'0'6305,"-10"10"-5675,0-1-594,0 2 0,1-1 0,0 1 0,1 1 0,0-1 0,1 1 0,0 1 0,1-1 0,1 1 0,0 0 0,-5 19 0,10-31-36,0 0-1,0 0 0,0-1 1,0 1-1,0 0 0,1-1 0,-1 1 1,0 0-1,0 0 0,1-1 1,-1 1-1,0 0 0,1-1 1,-1 1-1,1-1 0,-1 1 1,1-1-1,-1 1 0,1-1 0,-1 1 1,1-1-1,-1 1 0,1-1 1,0 1-1,-1-1 0,1 0 1,0 1-1,-1-1 0,1 0 1,0 0-1,-1 0 0,1 0 0,0 1 1,0-1-1,-1 0 0,1 0 1,1 0-1,37-1 9,-28 1-107,9-1-148,-9 0 176,-1 1 0,1 0 1,-1 1-1,14 2 0,-22-3 67,-1 1 1,1-1-1,0 1 1,0-1-1,-1 1 1,1-1-1,0 1 1,-1 0-1,1 0 1,-1 0-1,1 0 1,-1 0-1,1 1 1,-1-1-1,0 0 1,1 1-1,-1-1 1,0 0-1,0 1 1,0 0-1,0-1 1,0 1-1,-1-1 0,1 1 1,0 0-1,-1 0 1,1-1-1,-1 1 1,0 0-1,1 2 1,-2 5 192,0-1 0,0 1 0,-1-1 0,0 0-1,0 0 1,-1 0 0,0 0 0,0 0 0,-1 0 0,0-1 0,-1 0 0,1 1 0,-1-2 0,-1 1 0,-11 11 0,7-8 57,0 0 0,0-1 0,-1 0-1,0-1 1,-1-1 0,0 1 0,0-2 0,0 0 0,-17 6 0,27-11-316,0 0 0,0-1 0,-1 1-1,1 0 1,0-1 0,0 0-1,0 1 1,0-1 0,-1 0-1,1 0 1,0 0 0,0 0 0,0-1-1,0 1 1,-1-1 0,1 1-1,0-1 1,0 0 0,0 0-1,0 1 1,0-1 0,0-1 0,0 1-1,1 0 1,-1 0 0,0-1-1,1 1 1,-1-1 0,-1-2 0,0-2-827,0 1 0,1-1 0,0 0 0,0 1 0,0-1 1,1 0-1,-1 0 0,2 0 0,-1-11 0,0-23-6998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9.209"/>
    </inkml:context>
    <inkml:brush xml:id="br0">
      <inkml:brushProperty name="width" value="0.025" units="cm"/>
      <inkml:brushProperty name="height" value="0.025" units="cm"/>
    </inkml:brush>
  </inkml:definitions>
  <inkml:trace contextRef="#ctx0" brushRef="#br0">60 0 16592,'0'0'4062,"-9"7"-2882,6-4-1131,-1-1 0,0 1-1,1 0 1,0 0 0,0 1 0,0-1 0,0 1-1,0-1 1,1 1 0,-1 0 0,1 0 0,0 0-1,0 1 1,1-1 0,-1 0 0,1 1 0,0-1 0,0 0-1,0 1 1,1 5 0,-3 41 287,3 0 1,2 1-1,14 83 0,-11-106-268,2 0 0,1-1 0,1 0 0,2 0 0,0-1 1,2 0-1,29 44 0,-36-62-89,1-1 1,0-1-1,0 1 1,0-1-1,1 0 1,0-1-1,0 0 1,1 0-1,-1-1 1,1 0-1,1 0 1,-1-1-1,1 0 1,-1-1-1,1 0 1,0 0-1,0-1 1,0-1-1,19 1 1,-12-2-557,-1-1 1,1 0-1,-1-1 0,1-2 1,-1 1-1,0-2 0,0 0 1,-1-1-1,1 0 0,-1-1 1,19-13-1,29-24-8610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50.783"/>
    </inkml:context>
    <inkml:brush xml:id="br0">
      <inkml:brushProperty name="width" value="0.025" units="cm"/>
      <inkml:brushProperty name="height" value="0.025" units="cm"/>
    </inkml:brush>
  </inkml:definitions>
  <inkml:trace contextRef="#ctx0" brushRef="#br0">1 23 14670,'0'0'12812,"59"-23"-12107,-34 23-257,1 0-256,3 0-160,-3 0 0,1 0-64,-3 0-480,-2 1-994,-3-1-1248,-3 0-1442,1 0-4933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3:51.114"/>
    </inkml:context>
    <inkml:brush xml:id="br0">
      <inkml:brushProperty name="width" value="0.025" units="cm"/>
      <inkml:brushProperty name="height" value="0.025" units="cm"/>
    </inkml:brush>
  </inkml:definitions>
  <inkml:trace contextRef="#ctx0" brushRef="#br0">0 393 10346,'0'0'15417,"11"-7"-14798,62-44-361,74-66 0,-115 89-45,-1-2 0,-2-1 0,-1-1 0,42-65-1,-80 136 290,-18 24-86,-41 109 1042,63-151-1388,1-1 0,0 0 1,2 1-1,0 0 0,2 0 0,1 38 0,9-17-1308,-8-40 878,-1-1-1,1 0 0,0 0 1,0 1-1,-1-1 0,1 0 1,0 0-1,0 0 0,0 0 1,0 0-1,1 0 0,-1 0 1,0 0-1,0-1 0,0 1 1,1 0-1,1 0 0,13 1-8773</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24.889"/>
    </inkml:context>
    <inkml:brush xml:id="br0">
      <inkml:brushProperty name="width" value="0.025" units="cm"/>
      <inkml:brushProperty name="height" value="0.025" units="cm"/>
    </inkml:brush>
  </inkml:definitions>
  <inkml:trace contextRef="#ctx0" brushRef="#br0">46 91 7527,'0'0'2344,"-8"-4"-876,-24-16 171,32 20-1589,-1 0 1,1 0 0,0-1 0,-1 1 0,1 0 0,0-1-1,-1 1 1,1 0 0,0-1 0,0 1 0,-1 0-1,1-1 1,0 1 0,0-1 0,0 1 0,-1 0 0,1-1-1,0 1 1,0-1 0,0 1 0,0-1 0,0 1 0,0-1-1,0 1 1,0 0 0,0-1 0,0 1 0,0-1-1,0 1 1,0-1 0,1 1 0,-1-1 0,0 1 0,0 0-1,0-1 1,1 1 0,-1-1 0,0 1 0,0 0 0,1-1-1,-1 1 1,0 0 0,1-1 0,-1 1 0,0 0 0,1 0-1,-1-1 1,0 1 0,1 0 0,-1 0 0,1 0-1,-1-1 1,1 1 0,-1 0 0,0 0 0,1 0 0,-1 0-1,2 0 1,27-9 732,-28 9-715,72-14 597,2 3 0,78-1 0,155 10 5,-162 3-533,1462 95 317,-1480-83-710,177-4 0,-304-9 88,14-5-4731,-12-1-572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0.662"/>
    </inkml:context>
    <inkml:brush xml:id="br0">
      <inkml:brushProperty name="width" value="0.025" units="cm"/>
      <inkml:brushProperty name="height" value="0.025" units="cm"/>
    </inkml:brush>
  </inkml:definitions>
  <inkml:trace contextRef="#ctx0" brushRef="#br0">0 0 2723</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1.036"/>
    </inkml:context>
    <inkml:brush xml:id="br0">
      <inkml:brushProperty name="width" value="0.025" units="cm"/>
      <inkml:brushProperty name="height" value="0.025" units="cm"/>
    </inkml:brush>
  </inkml:definitions>
  <inkml:trace contextRef="#ctx0" brushRef="#br0">28 16 9929,'0'0'3903,"10"-2"-1907,7-2-1457,0 0-1,1 2 0,-1 0 1,1 1-1,-1 1 0,27 2 1,-32-1-356,0 1-1,-1 0 1,0 1 0,1 0 0,-1 1 0,0 0 0,0 0 0,-1 1 0,1 1 0,-1 0-1,14 11 1,-21-14-171,1 0-1,-1 0 1,0 1-1,0-1 1,0 1 0,0 0-1,-1 0 1,1 0-1,-1 0 1,0 0-1,0 0 1,-1 1-1,1-1 1,-1 1-1,0-1 1,0 1-1,0 8 1,-1-5 12,-1 0 0,0 0-1,0 0 1,-1 0 0,0 0 0,0 0 0,-1-1 0,0 1-1,-6 10 1,-7 9 44,-2 0 0,-1-2 0,-1 0-1,-23 22 1,-48 41 7,56-58 74,2 3 1,-30 37-1,62-69-139,0 0 0,0 0 0,0 0 0,1 1 0,-1-1-1,0 0 1,0 0 0,1 1 0,-1-1 0,1 0 0,-1 1 0,1-1 0,0 1-1,-1-1 1,1 1 0,0-1 0,0 2 0,0-2-5,1 0 1,-1 0-1,0-1 0,1 1 0,-1-1 1,1 1-1,-1 0 0,1-1 1,-1 1-1,1-1 0,-1 1 0,1-1 1,0 1-1,-1-1 0,1 0 0,-1 1 1,1-1-1,0 0 0,-1 1 1,1-1-1,0 0 0,0 0 0,1 0 1,6 1 43,0 0-1,0-1 1,1 0 0,13-2 0,-17 1-11,36-5 11,-2-1 0,1-3 0,41-15 0,45-25-2700,-123 49 2232,0 0-1,0 0 1,0 0 0,0 0 0,0-1-1,0 0 1,-1 0 0,1 1 0,0-1 0,-1-1-1,0 1 1,1 0 0,-1-1 0,0 1-1,0-1 1,2-4 0,0-14-4845</inkml:trace>
  <inkml:trace contextRef="#ctx0" brushRef="#br0" timeOffset="1">93 308 6598,'0'0'1954,"-54"-10"128,43 10 32,6 0-512,5 4-898,5 6-31,19 1 32,4 1-449,10-2-32,6-2-736,8-3-1763,4-5-1152,-2 0-2979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1.381"/>
    </inkml:context>
    <inkml:brush xml:id="br0">
      <inkml:brushProperty name="width" value="0.025" units="cm"/>
      <inkml:brushProperty name="height" value="0.025" units="cm"/>
    </inkml:brush>
  </inkml:definitions>
  <inkml:trace contextRef="#ctx0" brushRef="#br0">96 0 11082,'-8'8'1463,"5"-5"-1343,-51 56 3160,51-53-3062,-1-1 1,1 0-1,-1 1 1,2-1-1,-1 1 1,1 0 0,-1 0-1,2 0 1,-1 0-1,1 1 1,0-1-1,-1 7 1,3-12-212,-1 1 0,1-1 0,-1 0 0,1 1 0,-1-1 0,1 0 0,-1 0 0,1 0 0,0 1-1,0-1 1,0 0 0,0 0 0,0 0 0,0 0 0,0-1 0,0 1 0,0 0 0,0 0 0,0-1 0,1 1 0,-1 0 0,0-1 0,0 1 0,1-1 0,-1 0 0,0 1 0,1-1 0,-1 0 0,0 0 0,1 0 0,-1 0 0,0 0 0,3 0 0,51-4 279,-32-1-233,-1-1-1,0-1 1,0-2 0,33-17-1,-29 14-129,0 0 0,33-9 0,-59 21 75,1 0 0,-1 0 1,0 0-1,0 0 0,0 0 0,0 0 1,1-1-1,-1 1 0,0 0 0,0 0 1,0 0-1,1 0 0,-1 0 0,0 0 1,0 0-1,0 0 0,0 0 0,1 0 1,-1 0-1,0 0 0,0 1 0,0-1 1,1 0-1,-1 0 0,0 0 0,0 0 1,0 0-1,0 0 0,1 0 0,-1 0 1,0 0-1,0 1 0,0-1 0,0 0 1,0 0-1,0 0 0,1 0 0,-1 0 1,0 1-1,0-1 0,0 0 0,0 0 1,0 0-1,0 1 0,0-1 0,0 0 1,0 0-1,0 0 0,0 0 0,0 1 1,0-1-1,-5 15 154,-13 14 300,17-28-431,-2 4 43,-1 0 0,1 0 0,0 0 0,0 0 0,1 0 0,-1 1 0,1-1 0,1 1 0,-1 0 0,-1 8 0,4-13-33,-1-1 0,1 1 0,-1-1 0,1 1 0,-1-1 0,1 1-1,-1-1 1,1 0 0,0 1 0,-1-1 0,1 0 0,0 1 0,-1-1-1,1 0 1,0 0 0,0 0 0,-1 0 0,1 0 0,0 0 0,0 0-1,-1 0 1,1 0 0,0 0 0,-1 0 0,1 0 0,0 0 0,1-1-1,23-3 553,6-7-276,40-19 0,-55 21-491,1 0 1,1 2-1,0 0 1,0 1-1,0 1 1,0 1 0,38-4-1,-55 8 179,-1 0-1,1 1 1,0-1-1,-1 0 1,1 1 0,-1-1-1,1 0 1,-1 1-1,1-1 1,-1 1 0,0-1-1,1 1 1,-1-1-1,1 1 1,-1-1-1,0 1 1,1-1 0,-1 1-1,0 0 1,0-1-1,0 1 1,1-1 0,-1 1-1,0 0 1,0-1-1,0 1 1,0 0 0,0-1-1,0 1 1,0-1-1,0 1 1,0 0-1,-1-1 1,1 1 0,0 0-1,0-1 1,-1 2-1,-7 26 84,-18 11 559,8-21-2199,-1-10-6476,15-8 1530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1.714"/>
    </inkml:context>
    <inkml:brush xml:id="br0">
      <inkml:brushProperty name="width" value="0.025" units="cm"/>
      <inkml:brushProperty name="height" value="0.025" units="cm"/>
    </inkml:brush>
  </inkml:definitions>
  <inkml:trace contextRef="#ctx0" brushRef="#br0">1 27 224,'0'0'13197,"51"-26"-15920,-27 34-3042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2.105"/>
    </inkml:context>
    <inkml:brush xml:id="br0">
      <inkml:brushProperty name="width" value="0.025" units="cm"/>
      <inkml:brushProperty name="height" value="0.025" units="cm"/>
    </inkml:brush>
  </inkml:definitions>
  <inkml:trace contextRef="#ctx0" brushRef="#br0">133 1 9961,'-8'4'1335,"0"-1"-928,-43 23 2871,48-25-3065,0 1 0,0 0 0,0 0 0,0 0 0,1 0 0,-1 1 1,1-1-1,0 1 0,-1-1 0,1 1 0,0 0 0,1 0 0,-1 0 0,0 0 1,-1 4-1,3-7-209,1 1-1,-1 0 1,0 0 0,0-1 0,1 1 0,-1 0 0,1-1 0,-1 1-1,0-1 1,1 1 0,-1 0 0,1-1 0,-1 1 0,1-1-1,-1 1 1,1-1 0,0 1 0,-1-1 0,1 0 0,0 1-1,-1-1 1,1 0 0,0 0 0,-1 1 0,1-1 0,0 0 0,0 0-1,-1 0 1,1 0 0,0 0 0,0 0 0,-1 0 0,1 0-1,0 0 1,1 0 0,37 0-52,-31-1-117,7 1-345,-3 0-177,0 0 0,0 0 0,23 5-1,-33-5 658,0 0-1,-1 0 0,1 1 0,0 0 1,0-1-1,0 1 0,-1 0 0,1-1 0,0 1 1,-1 0-1,1 0 0,-1 1 0,1-1 0,-1 0 1,1 0-1,-1 1 0,0-1 0,0 1 0,0-1 1,0 1-1,0-1 0,0 1 0,0 0 0,0-1 1,0 1-1,-1 0 0,1 0 0,-1 0 0,0-1 1,1 1-1,-1 3 0,-1-1 285,1 1 0,-1-1 0,-1 0 0,1 1 0,-1-1 0,0 0 0,1 0 0,-2 0 0,1 0 0,0 0 0,-1 0 0,0-1 0,0 1 0,0-1 1,0 0-1,-1 0 0,1 0 0,-1 0 0,1-1 0,-1 1 0,0-1 0,0 0 0,0 0 0,-6 1 0,-3 3 157,0-2 0,0 1 1,0-2-1,0 0 0,-1 0 1,0-1-1,-14 0 0,27-2-461,0 0 0,0 0 0,0 0 0,0 1 0,0-1 0,0 0 0,0 0 0,1 0 1,-1-1-1,0 1 0,0 0 0,0 0 0,0 0 0,0-1 0,0 1 0,1 0 0,-1-1 0,0 1 0,0-1 0,1 1 0,-1-1 0,0 1 0,0-1 0,1 0 0,-1 1 0,1-1 0,-1 0 0,0 1 0,1-1 1,-1 0-1,1 0 0,0 1 0,-1-1 0,1 0 0,0 0 0,-1 0 0,1 0 0,0 0 0,0 1 0,0-1 0,0 0 0,0 0 0,0 0 0,0 0 0,0 0 0,0 0 0,1-1 0,-1-1-695,1 0 0,1 0-1,-1 1 1,0-1-1,1 0 1,-1 1 0,1-1-1,0 1 1,0 0-1,0-1 1,0 1-1,0 0 1,3-2 0,19-11-6580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2.467"/>
    </inkml:context>
    <inkml:brush xml:id="br0">
      <inkml:brushProperty name="width" value="0.025" units="cm"/>
      <inkml:brushProperty name="height" value="0.025" units="cm"/>
    </inkml:brush>
  </inkml:definitions>
  <inkml:trace contextRef="#ctx0" brushRef="#br0">10 175 9257,'0'0'8066,"10"-1"-6443,14-3-1080,-1 0 1,0-2-1,-1 0 1,28-12-1,-34 11-503,-1 0-1,0 0 0,0-2 1,0 1-1,-2-2 0,1 0 1,17-17-1,-30 25-26,1 1-1,-1 0 1,0 0-1,0-1 1,0 1-1,0-1 1,0 1-1,0-1 1,0 0-1,0 1 1,0-1-1,-1 0 1,1 1-1,-1-1 1,1 0-1,-1 0 1,0-1-1,0 2 1,0 0-1,0 0 0,-1 0 1,1 0-1,-1 1 1,1-1-1,0 0 0,-1 0 1,1 0-1,-1 1 1,0-1-1,1 0 1,-1 1-1,0-1 0,1 1 1,-1-1-1,0 1 1,1-1-1,-1 1 0,0-1 1,0 1-1,0 0 1,-1-1-1,-4 0 5,1-1-1,-1 1 1,0 1-1,0-1 1,1 1-1,-1 0 1,0 1 0,0-1-1,-5 2 1,-6 4 47,1 0 0,0 1 0,0 0 0,1 1 0,0 1 0,1 1 0,0 0 0,0 1 0,1 0 0,0 1 0,1 0 1,1 1-1,-15 21 0,23-31-42,1 0-1,0 0 1,0 0 0,0 0 0,1 1 0,-1-1 0,1 1 0,0-1 0,0 1 0,0-1 0,0 1 0,1 0 0,-1-1 0,1 1 0,0 0 0,0-1-1,0 1 1,1 0 0,-1 0 0,2 3 0,-1-4-101,1 0 0,0-1 0,0 1 0,0-1 0,0 1 0,0-1 0,0 0 0,0 0 0,1 0 0,-1 0 0,1 0 0,0-1 0,-1 1 0,1-1 0,0 1 0,0-1 0,0 0 0,0 0 0,0 0 0,0-1 0,0 1 0,0-1 0,5 0 0,77 1-7673,-39-4 967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2.813"/>
    </inkml:context>
    <inkml:brush xml:id="br0">
      <inkml:brushProperty name="width" value="0.025" units="cm"/>
      <inkml:brushProperty name="height" value="0.025" units="cm"/>
    </inkml:brush>
  </inkml:definitions>
  <inkml:trace contextRef="#ctx0" brushRef="#br0">214 23 7815,'0'0'8937,"-9"-5"-6738,4 3-2066,0-1 1,-1 1-1,1 0 0,0 0 0,-1 0 0,0 1 1,1-1-1,-1 1 0,0 1 0,1-1 0,-1 1 1,0 0-1,0 1 0,0-1 0,1 1 0,-1 0 1,0 1-1,1-1 0,-9 4 0,-43 27 982,56-31-1101,-1 0 0,0 0 0,0 0 0,1 0 0,-1 0-1,0 1 1,1-1 0,-1 1 0,1-1 0,0 1-1,-1-1 1,1 1 0,0 0 0,0 0 0,0 0 0,0 0-1,1 0 1,-1-1 0,0 1 0,1 1 0,-1-1-1,1 0 1,0 0 0,0 0 0,0 0 0,0 0 0,0 0-1,0 2 1,2-2-9,-1 0 0,0-1-1,1 1 1,0-1 0,-1 0 0,1 1-1,0-1 1,-1 0 0,1 0 0,0 0-1,0 0 1,0 0 0,0 0 0,0-1-1,0 1 1,0-1 0,1 1 0,-1-1-1,0 0 1,2 0 0,54 2 46,-44-2-74,6 0-69,0 0 44,0 0 1,-1 2-1,1 0 0,29 7 0,-48-9 51,0 1 0,1-1-1,-1 0 1,0 0-1,0 1 1,0-1-1,0 0 1,0 1 0,0-1-1,0 1 1,-1-1-1,1 1 1,0 0-1,0-1 1,0 1 0,0 0-1,-1 0 1,1-1-1,0 1 1,-1 0-1,1 0 1,0 0 0,-1 0-1,0 0 1,1 0-1,-1 0 1,1 0 0,-1 2-1,0-1 51,-1-1-1,1 1 1,-1 0-1,0 0 1,1-1-1,-1 1 1,0-1 0,0 1-1,0-1 1,0 1-1,0-1 1,-1 0-1,1 1 1,0-1 0,-3 1-1,-7 7 370,0-1 1,-1-1-1,-14 7 0,-2 1-296,-46 21 713,69-34-1720,-1 0 1,0-1-1,1 1 1,-1-1-1,-12 1 1,11-2-5441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9.822"/>
    </inkml:context>
    <inkml:brush xml:id="br0">
      <inkml:brushProperty name="width" value="0.025" units="cm"/>
      <inkml:brushProperty name="height" value="0.025" units="cm"/>
    </inkml:brush>
  </inkml:definitions>
  <inkml:trace contextRef="#ctx0" brushRef="#br0">1 270 13997,'0'-11'2728,"-1"1"-2278,2 0 0,-1 0 0,1-1 0,1 1 0,0 0 1,0 0-1,1 1 0,0-1 0,1 0 0,0 1 0,0 0 0,7-11 0,-4 11-248,0-1 0,0 1 0,0 1 0,1 0 0,1 0 0,-1 0 0,1 1 0,0 0 0,1 1 0,0 0 0,0 0 0,0 1 0,1 1 0,-1-1 0,1 2 0,0 0 0,0 0 0,15-1 0,-24 3-205,0 1 0,0 0-1,0 0 1,0 0-1,0 0 1,0 0 0,0 1-1,0-1 1,0 1-1,0-1 1,0 1 0,0 0-1,0-1 1,-1 1-1,1 0 1,0 0 0,-1 1-1,1-1 1,0 0-1,-1 0 1,1 1 0,-1-1-1,0 1 1,0-1 0,3 4-1,-3-1 7,0 0 0,1 0 1,-1 0-1,0 0 0,-1 1 0,1-1 0,-1 0 0,0 0 0,0 0 0,0 1 1,-2 6-1,-2 9 36,-1 0 0,0-1 1,-17 38-1,4-21-10,-18 44-13,33-74-24,1 1 0,0-1-1,1 1 1,-1 0 0,1 0 0,1 0-1,-1 0 1,1 0 0,1 10 0,0-15 3,0 0 1,-1-1-1,1 1 1,0 0 0,0-1-1,1 1 1,-1-1-1,0 1 1,0-1-1,1 1 1,-1-1-1,1 0 1,-1 0 0,1 0-1,-1 0 1,1 0-1,0 0 1,0 0-1,-1 0 1,1-1-1,0 1 1,0-1 0,0 1-1,0-1 1,0 0-1,0 0 1,-1 0-1,1 0 1,2 0-1,7 0 3,-1 0 0,0-1 0,0 0 0,15-3 0,-10-1-263,-1 0 0,0 0 0,-1-1 1,1-1-1,22-15 0,27-26-3858,-9 0-2828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5.051"/>
    </inkml:context>
    <inkml:brush xml:id="br0">
      <inkml:brushProperty name="width" value="0.025" units="cm"/>
      <inkml:brushProperty name="height" value="0.025" units="cm"/>
    </inkml:brush>
  </inkml:definitions>
  <inkml:trace contextRef="#ctx0" brushRef="#br0">44 137 4100,'-9'-9'1494,"4"5"-301,1 0 0,0 0 1,0 0-1,1-1 1,-1 1-1,-3-8 0,6 10-1026,1 1-1,-1 0 1,1-1-1,-1 1 0,1 0 1,0-1-1,0 1 0,0 0 1,0-1-1,0 1 0,0-1 1,0 1-1,0 0 0,1-1 1,-1 1-1,0 0 0,1-1 1,-1 1-1,1 0 0,0-1 1,-1 1-1,1 0 1,0 0-1,0 0 0,0 0 1,0 0-1,0 0 0,0 0 1,0 0-1,0 0 0,0 0 1,2-1-1,4-3 82,1-1 1,0 1-1,0 0 0,0 1 0,0 0 0,1 0 1,0 1-1,-1 0 0,1 0 0,0 1 1,1 0-1,-1 1 0,0 0 0,1 1 1,16 0-1,-25 1-248,0 0 0,0-1 0,0 1 0,0 0 0,0 0 0,0 0 0,0 0 0,0 0 0,0 0 0,-1 0 0,1 0 0,0 0 0,-1 0 0,1 0 0,0 1 0,-1-1 0,0 0 0,1 0 1,-1 1-1,0-1 0,0 0 0,1 0 0,-1 1 0,0-1 0,0 0 0,-1 1 0,1-1 0,0 0 0,0 0 0,-1 1 0,1-1 0,0 0 0,-1 1 0,-16 45 127,1-23-31,-31 36 1,34-45-74,1 0 0,0 1 0,1 0 0,0 1 0,-13 29 0,23-45-9,1 0 0,-1 0 1,0 1-1,1-1 0,-1 0 0,1 0 0,-1 1 0,1-1 1,0 0-1,-1 0 0,1 1 0,0-1 0,0 0 1,0 1-1,0-1 0,0 1 0,0-1 0,0 0 1,1 1-1,-1-1 0,0 0 0,1 0 0,-1 1 1,1-1-1,-1 0 0,1 0 0,0 0 0,-1 1 1,1-1-1,0 0 0,0 0 0,0 0 0,0 0 0,0 0 1,1 0-1,3 1 32,0-1 0,1 0 1,-1 0-1,0 0 0,0-1 0,0 0 0,11-1 1,-16 1-47,16-2-58,0 0 1,0-1 0,-1 0-1,1-2 1,-1 0-1,0 0 1,0-2 0,0 0-1,16-11 1,-13 7-37,-1 0 1,-1-1 0,0-1-1,-1-1 1,0 0-1,24-31 1,-37 41 96,1 1-1,-1-1 1,0 1 0,1-1-1,-2 0 1,1 0 0,0 0-1,-1 0 1,0 0 0,0 0-1,0 0 1,0-1 0,0-5-1,-1 10 1,0 0 0,-1-1 0,1 1 0,0-1-1,0 1 1,0 0 0,-1-1 0,1 1 0,0 0-1,0-1 1,-1 1 0,1 0 0,0 0 0,-1-1 0,1 1-1,0 0 1,-1 0 0,1-1 0,0 1 0,-1 0 0,1 0-1,-1 0 1,1 0 0,0 0 0,-1 0 0,1 0-1,-1-1 1,1 1 0,0 0 0,-1 0 0,1 1 0,-1-1-1,1 0 1,-1 0 0,1 0 0,0 0 0,-1 0-1,1 0 1,0 0 0,-1 1 0,1-1 0,-1 0 0,1 1-1,-20 7-14,13-2 28,1-1 1,0 1-1,0 1 0,0-1 0,1 1 0,0 0 0,0 0 0,-4 9 0,6-12 7,1 0 1,0 1-1,0-1 1,0 0 0,1 1-1,-1-1 1,1 1-1,0 0 1,0-1-1,1 1 1,0 0-1,-1 0 1,1-1-1,1 1 1,-1 0-1,2 6 1,-1-10-10,0 0 0,-1 0 0,1 0 1,0 0-1,0 0 0,0 0 0,0 0 0,0 0 1,0 0-1,0 0 0,0-1 0,0 1 0,0 0 1,0-1-1,1 1 0,-1-1 0,0 1 0,0-1 1,1 0-1,-1 0 0,0 1 0,2-1 0,33 1 283,-27-1-189,14-2-87,0-1 1,-1-1-1,0-1 0,0-1 0,0-1 0,-1 0 1,0-2-1,35-20 0,-1 3-388,-47 27 313,-8 12-42,-11 25-114,5-18 143,6-20 68,0 1 0,0 0 0,0-1 1,0 1-1,0 0 0,0-1 0,0 1 0,0 0 0,0-1 1,0 1-1,1 0 0,-1-1 0,0 1 0,0-1 0,1 1 0,-1 0 1,0-1-1,1 1 0,-1-1 0,0 1 0,1-1 0,-1 1 1,1-1-1,-1 1 0,1-1 0,-1 1 0,1-1 0,-1 0 0,1 1 1,0-1-1,-1 0 0,1 1 0,-1-1 0,2 0 0,31 1 78,32-19-65,-42 9-379,-15 5-188,1 1-1,-1 0 1,1 0 0,0 1-1,0 0 1,14-2 0,-23 4 481,1 0 0,-1 0 1,0 0-1,0 0 0,1 1 1,-1-1-1,0 0 0,0 0 1,1 0-1,-1 0 0,0 0 1,0 0-1,0 0 0,1 1 1,-1-1-1,0 0 0,0 0 1,0 0-1,0 1 0,1-1 1,-1 0-1,0 0 0,0 0 1,0 1-1,0-1 0,0 0 1,0 0-1,0 1 0,0-1 1,1 0-1,-1 0 0,0 1 1,0-1-1,0 0 0,0 0 0,0 1 1,0-1-1,0 0 0,-1 0 1,1 1-1,0-1 0,0 0 1,0 0-1,0 0 0,0 1 1,0-1-1,0 0 0,0 0 1,-1 1-1,1-1 0,0 0 1,0 0-1,-1 1 0,-6 11-3179,-1-4-1345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5.395"/>
    </inkml:context>
    <inkml:brush xml:id="br0">
      <inkml:brushProperty name="width" value="0.025" units="cm"/>
      <inkml:brushProperty name="height" value="0.025" units="cm"/>
    </inkml:brush>
  </inkml:definitions>
  <inkml:trace contextRef="#ctx0" brushRef="#br0">1 54 10602,'0'0'7271,"7"-49"-5029,-1 44-1217,3 5-801,6 0-352,7 2-961,5 10-1249,4 1-2691,2-2-1313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5.749"/>
    </inkml:context>
    <inkml:brush xml:id="br0">
      <inkml:brushProperty name="width" value="0.025" units="cm"/>
      <inkml:brushProperty name="height" value="0.025" units="cm"/>
    </inkml:brush>
  </inkml:definitions>
  <inkml:trace contextRef="#ctx0" brushRef="#br0">183 1 12043,'-8'0'2269,"0"0"-1604,-76 5 3664,79-5-4153,0 1 1,0 0-1,-1 0 1,1 1-1,0 0 0,0 0 1,1 0-1,-1 0 0,0 1 1,1-1-1,-1 1 0,1 1 1,0-1-1,-6 6 0,9-8-173,1-1-1,-1 1 0,1 0 0,-1-1 0,1 1 1,0 0-1,-1-1 0,1 1 0,0 0 0,-1-1 1,1 1-1,0 0 0,0 0 0,0 0 0,0-1 1,-1 1-1,1 0 0,0 0 0,0-1 0,1 1 1,-1 0-1,0 0 0,0 0 0,0-1 1,0 1-1,1 0 0,-1-1 0,0 1 0,1 0 1,-1 0-1,0-1 0,1 1 0,-1 0 0,1-1 1,-1 1-1,1-1 0,-1 1 0,1-1 0,0 1 1,-1-1-1,1 1 0,0-1 0,-1 0 0,1 1 1,0-1-1,0 0 0,-1 1 0,1-1 0,0 0 1,1 0-1,45 10-141,-41-10 5,14 3-331,-6-2 225,0 0 0,-1 2 0,1 0 0,20 7 0,-32-10 244,0 1 1,0 0-1,0 0 1,0 0-1,0 0 1,0 0-1,0 0 0,0 0 1,-1 1-1,1-1 1,0 1-1,-1-1 1,1 1-1,-1 0 1,0 0-1,0-1 0,0 1 1,0 0-1,0 0 1,0 0-1,0 0 1,0 0-1,-1 0 1,1 0-1,-1 1 0,1-1 1,-1 0-1,0 0 1,0 0-1,0 0 1,0 1-1,0-1 1,-1 0-1,1 0 0,-2 4 1,0-3 115,0 1 1,0-1 0,0 0-1,0 0 1,-1 0-1,1-1 1,-1 1 0,0-1-1,0 1 1,1-1-1,-2 0 1,1 0-1,0 0 1,0 0 0,-5 1-1,-53 20 2296,52-20-2291,-1-1 0,1 0 1,-1-1-1,1 0 0,-1 0 0,-14-1 0,24 0-254,-1-1-1,1 1 1,-1 0 0,1 0-1,-1 0 1,1 0 0,0 0 0,-1-1-1,1 1 1,-1 0 0,1 0 0,-1-1-1,1 1 1,0 0 0,-1 0-1,1-1 1,0 1 0,-1-1 0,1 1-1,0 0 1,-1-1 0,1 1 0,0-1-1,0 1 1,-1-1 0,1 1 0,0 0-1,0-1 1,0 1 0,0-1-1,0 1 1,0-1 0,0 1 0,0-1-1,0 1 1,0-1 0,0 0 0,8-20-9512,8 6-801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6.081"/>
    </inkml:context>
    <inkml:brush xml:id="br0">
      <inkml:brushProperty name="width" value="0.025" units="cm"/>
      <inkml:brushProperty name="height" value="0.025" units="cm"/>
    </inkml:brush>
  </inkml:definitions>
  <inkml:trace contextRef="#ctx0" brushRef="#br0">141 0 13068,'0'0'6006,"-9"7"-4597,-3 3-1100,1 0 0,0 0 0,0 1-1,1 0 1,1 1 0,0 0 0,0 1-1,1 0 1,1 0 0,0 0-1,-6 18 1,10-20-173,0-1-1,0 0 1,1 1-1,0 0 1,1-1-1,0 1 0,1 16 1,1-27-127,-1 1-1,0-1 1,0 0 0,1 1-1,-1-1 1,0 1 0,1-1 0,-1 0-1,0 1 1,1-1 0,-1 0-1,1 1 1,-1-1 0,1 0 0,-1 0-1,1 1 1,-1-1 0,0 0-1,1 0 1,-1 0 0,1 0-1,-1 0 1,1 0 0,-1 0 0,1 0-1,-1 0 1,1 0 0,-1 0-1,1 0 1,-1 0 0,1 0 0,-1 0-1,1 0 1,-1 0 0,1-1-1,-1 1 1,1 0 0,-1 0-1,1-1 1,-1 1 0,0 0 0,1-1-1,0 0 1,19-12 200,-11 4-250,-1 0 0,-1-1 0,0 0 0,0-1 0,-1 1-1,0-1 1,-1 0 0,-1-1 0,1 1 0,-2-1-1,1 0 1,-2 0 0,2-20 0,-4 32-141,12 23-325,-7-20 509,-1 0 0,1 0-1,0-1 1,0 0 0,0 0-1,0-1 1,0 1-1,0-1 1,0 0 0,0 0-1,1-1 1,9 1 0,-2-1 27,0-1-1,0 0 1,0-1 0,15-3 0,-20 2-15,0 0 1,0 0-1,0-1 1,0 0-1,-1 0 1,13-10-1,-17 12-4,0 0-1,0-1 1,0 1 0,-1-1-1,1 1 1,-1-1-1,1 0 1,-1 0-1,0 0 1,0-1-1,-1 1 1,1 0-1,-1-1 1,1 1 0,-1-1-1,0 1 1,0-1-1,0-4 1,-1 8-10,0-1 0,0 1 0,0-1 0,0 0 0,0 1-1,0-1 1,0 0 0,-1 1 0,1-1 0,0 0 0,0 1 0,-1-1 0,1 1 0,0-1 0,-1 1 0,1-1 0,0 1 0,-1-1 0,1 1 0,-1-1 0,1 1 0,-1-1 0,1 1 0,-1-1 0,1 1 0,-1 0 0,1-1 0,-1 1 0,1 0 0,-1 0 0,0-1 0,-25 3-89,-24 19-19,40-14 187,0 0 0,1 1 1,0 0-1,0 0 0,-14 18 0,19-21-24,0 0 1,1 1-1,0-1 1,0 1-1,0-1 1,1 1-1,0 0 1,0 0-1,0 0 1,1 1-1,0-1 1,-1 13-1,2-18-48,0 1 0,0-1-1,0 1 1,1-1 0,-1 1 0,1-1 0,-1 1 0,1-1 0,-1 1-1,1-1 1,0 1 0,-1-1 0,1 0 0,0 1 0,0-1-1,0 0 1,0 0 0,0 0 0,1 0 0,-1 0 0,0 0-1,2 1 1,1 0-101,0 0 0,0 0 0,1 0 0,-1-1 0,0 1 0,1-1 0,8 1-1,2-1-1121,0-1 0,0 0-1,29-4 1,-30 1-714,0-1 0,-1 0 0,24-12 0,-34 15 1530,37-17-4057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6.534"/>
    </inkml:context>
    <inkml:brush xml:id="br0">
      <inkml:brushProperty name="width" value="0.025" units="cm"/>
      <inkml:brushProperty name="height" value="0.025" units="cm"/>
    </inkml:brush>
  </inkml:definitions>
  <inkml:trace contextRef="#ctx0" brushRef="#br0">152 264 7303,'0'0'9967,"-11"-2"-9022,7 1-834,0 1 0,-1-1 0,1 1 0,0-1 0,-1 1 0,1 0 0,0 1 0,-1-1 0,1 1 0,0 0 0,0 0 0,0 0-1,-1 1 1,1-1 0,0 1 0,1 0 0,-1 0 0,0 1 0,1-1 0,-1 1 0,1-1 0,0 1 0,-4 4 0,2-2 3,1 0-1,0 1 0,0-1 1,1 1-1,0-1 0,0 1 1,0 0-1,0 0 0,1 1 0,0-1 1,0 0-1,0 9 0,1-13-103,1 0 0,0 0 0,0 1 0,0-1 0,0 0 0,0 0-1,1 1 1,-1-1 0,1 0 0,0 0 0,-1 0 0,1 0 0,0 0 0,0 0-1,0 0 1,0 0 0,1 0 0,-1 0 0,0-1 0,1 1 0,-1 0-1,1-1 1,0 1 0,-1-1 0,1 0 0,0 0 0,0 1 0,0-1 0,0 0-1,0-1 1,0 1 0,0 0 0,0-1 0,1 1 0,-1-1 0,0 1-1,0-1 1,3 0 0,14 1 0,-1 0 0,1-1 0,-1-2 0,0 1-1,0-2 1,0-1 0,0 0 0,0-1 0,-1-1 0,1 0 0,-2-1-1,25-15 1,-26 14-36,-1-2 0,0 1-1,0-2 1,-1 0 0,-1-1-1,0 0 1,0 0 0,-1-2 0,-1 1-1,0-1 1,-1-1 0,0 0-1,9-23 1,-15 30 17,0 0 0,0-1 0,-1 1 0,-1-1 1,1 1-1,-1-1 0,0 0 0,-1 1 0,0-1 0,-1 0 0,-2-15 1,2 20 2,-1 1 0,1-1 0,0 1 1,-1-1-1,0 1 0,0 0 1,0-1-1,0 1 0,0 0 0,-1 0 1,0 1-1,1-1 0,-1 1 0,0-1 1,0 1-1,0 0 0,0 0 1,-1 0-1,1 0 0,-1 1 0,1-1 1,-1 1-1,1 0 0,-1 0 1,0 0-1,0 1 0,1-1 0,-8 1 1,2-1 1,0 2-1,0-1 1,0 1 0,0 0 0,0 1 0,0 0 0,1 0 0,-1 1 0,0 0 0,1 1-1,-10 5 1,15-7 18,-1 0 0,0 1 0,1-1 0,-1 1 0,1-1 0,0 1 0,0 0-1,0 1 1,0-1 0,1 0 0,-1 1 0,1-1 0,0 1 0,0 0 0,0 0 0,1 0-1,-1 0 1,1 0 0,0 0 0,0 0 0,0 0 0,1 1 0,-1-1 0,1 0 0,0 0-1,1 6 1,0-8-13,-1 1-1,1-1 1,0 1-1,0-1 0,0 1 1,0-1-1,1 0 0,-1 1 1,1-1-1,-1 0 1,1 0-1,0 0 0,0 0 1,0-1-1,0 1 1,0 0-1,0-1 0,0 1 1,1-1-1,-1 0 1,5 2-1,61 17-960,-36-12 91,-27-7 836,-1 1 0,1-1 0,-1 1 0,0 0 0,0 0 0,1 1 0,-1-1 0,0 1 0,-1 0 0,1 0 0,-1 0 0,1 0 0,-1 1 0,0-1 0,0 1 0,0 0 0,-1 0 0,4 6 0,-4-5 155,-1 0-1,0 0 1,0 0-1,0 0 1,-1 0-1,0 0 0,0 0 1,0 0-1,-1 1 1,1-1-1,-1 0 0,0 0 1,-1 0-1,1-1 1,-1 1-1,0 0 0,-3 4 1,-11 38-129,17-31-6766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7.323"/>
    </inkml:context>
    <inkml:brush xml:id="br0">
      <inkml:brushProperty name="width" value="0.025" units="cm"/>
      <inkml:brushProperty name="height" value="0.025" units="cm"/>
    </inkml:brush>
  </inkml:definitions>
  <inkml:trace contextRef="#ctx0" brushRef="#br0">101 63 4068,'0'0'5119,"6"-10"-1376,2-3-2428,18-27 4171,-34 64-2607,1-2-2892,-26 44 640,12-26-182,2 0 1,2 2-1,-16 53 0,33-94-440,-1 1 1,1-1-1,-1 1 1,1-1-1,0 1 0,-1-1 1,1 1-1,0 0 1,0-1-1,0 1 0,0-1 1,1 1-1,-1-1 1,0 1-1,0-1 0,1 1 1,-1-1-1,1 1 1,0-1-1,-1 1 0,1-1 1,0 0-1,0 1 1,2 1-1,-1-2 12,-1 0 0,1 0 0,0-1 0,0 1 0,0 0 0,0-1 0,0 0 0,0 1 0,0-1 0,0 0 0,0 0 0,0 0 0,0 0 0,0-1 0,0 1 0,3-1 0,10-3 74,0-1 1,0-1 0,24-12-1,-8 1-74,-1-1 0,0-2-1,-1 0 1,-1-2 0,-2-2 0,44-46 0,-56 51-36,-24 23-111,-28 29-4,18-12 128,-33 39 20,50-55-18,-1 0 0,1 0 1,0 0-1,0 0 0,1 1 1,0-1-1,0 1 0,0 0 1,0 0-1,0 10 1,2-15-3,0 0 1,0-1 0,0 1 0,0 0-1,0 0 1,0 0 0,1 0 0,-1-1-1,0 1 1,1 0 0,-1 0 0,0-1 0,1 1-1,-1 0 1,1-1 0,-1 1 0,1 0-1,0-1 1,-1 1 0,1-1 0,0 1-1,-1-1 1,1 1 0,0-1 0,-1 1 0,2-1-1,29 8-1137,32-9-7438,-38-6 2010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8.374"/>
    </inkml:context>
    <inkml:brush xml:id="br0">
      <inkml:brushProperty name="width" value="0.025" units="cm"/>
      <inkml:brushProperty name="height" value="0.025" units="cm"/>
    </inkml:brush>
  </inkml:definitions>
  <inkml:trace contextRef="#ctx0" brushRef="#br0">131 1 7271,'0'0'12951,"-10"10"-12850,-10 14 223,-33 50 0,47-64-95,0 0 1,0 0-1,1 1 0,0 0 1,1 0-1,0 0 1,1 0-1,0 1 0,-2 21 1,5-32-211,0 1 1,1 0-1,-1-1 1,1 1 0,-1-1-1,1 1 1,-1-1-1,1 1 1,0-1 0,0 1-1,0-1 1,0 1-1,0-1 1,0 0 0,0 0-1,1 1 1,-1-1-1,0 0 1,1 0-1,-1 0 1,1-1 0,-1 1-1,1 0 1,-1 0-1,1-1 1,-1 1 0,1-1-1,0 0 1,-1 1-1,1-1 1,0 0 0,-1 0-1,1 0 1,0 0-1,-1 0 1,1 0-1,2-1 1,8 0 75,0 0-1,-1-1 1,1 0-1,14-4 1,-3-4-90,0 0-1,-1-2 1,0 0 0,-1-1-1,0-1 1,-1-2 0,35-33-1,-3 4 12,-67 81-411,14-34 398,0 0-1,-1 1 1,1-1-1,0 1 1,1-1-1,-1 1 1,0 0-1,1-1 1,-1 1-1,1-1 1,0 1-1,0 0 1,0 5-1,1-7 2,-1 0 0,1 0 0,-1 1 0,1-1-1,-1 0 1,1 0 0,0 0 0,0 0 0,-1 0 0,1 0 0,0 0 0,0 0-1,0-1 1,0 1 0,0 0 0,0 0 0,0-1 0,1 1 0,-1-1 0,2 2-1,6 0 21,0-1-1,0 1 0,0-1 0,1-1 0,-1 0 1,13-1-1,-12 0-14,19-1-226,0-2-1,1-1 0,-1-1 1,-1-1-1,0-2 0,0-1 1,0-1-1,38-22 0,-61 30 154,-19 47-117,13-42 193,1 0 1,0 1-1,0-1 1,0 1-1,0-1 1,1 1-1,-1-1 0,1 0 1,-1 1-1,1-1 1,0 0-1,0 1 1,0-1-1,0 0 1,0 0-1,0 0 1,1 0-1,-1 0 1,1 0-1,0 0 1,3 2-1,49 36 74,-19-17-62,-26-14-7,1 1 0,-1 1 0,0-1 1,-1 2-1,0-1 0,-1 1 0,-1 0 0,0 0 0,0 1 0,-1 0 0,-1 0 1,0 0-1,-1 0 0,0 1 0,-1-1 0,0 1 0,-1 0 0,-1 0 0,0-1 1,-1 1-1,-1 0 0,0-1 0,-7 24 0,6-27 193,-1 0-1,0 0 1,-1 0-1,0-1 1,-1 1 0,0-1-1,-1-1 1,1 1-1,-2-1 1,1 0 0,-1-1-1,0 1 1,-1-2-1,1 1 1,-1-1-1,-1-1 1,1 1 0,-1-2-1,0 1 1,0-1-1,0-1 1,-1 0-1,1 0 1,-1-1 0,0 0-1,-15 0 1,24-3-177,0 1 1,1-1 0,-1 0-1,1 1 1,-1-1 0,1 0-1,-1 0 1,1 0 0,-1 0-1,1 0 1,0 0 0,0 0-1,0-1 1,-1 1 0,1 0-1,0-1 1,1 1-1,-1-1 1,0 1 0,0-1-1,1 1 1,-1-1 0,0 1-1,1-1 1,0 0 0,-1 1-1,1-1 1,0 0 0,0 1-1,0-1 1,0 0 0,1-2-1,2-61 693,4 34-981,1 1 0,2 0-1,0 0 1,2 1 0,1 0 0,2 1-1,0 1 1,2 0 0,1 1-1,26-28 1,-34 43 16,1 1 0,-1 0 0,2 1-1,-1 0 1,1 1 0,1 0 0,21-10-1,-6 7-2348,0 1 0,50-12 0,-24 10-4325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54.565"/>
    </inkml:context>
    <inkml:brush xml:id="br0">
      <inkml:brushProperty name="width" value="0.025" units="cm"/>
      <inkml:brushProperty name="height" value="0.025" units="cm"/>
    </inkml:brush>
  </inkml:definitions>
  <inkml:trace contextRef="#ctx0" brushRef="#br0">1 273 11275,'0'0'6166,"8"-2"-4811,7-4-1021,1 0 0,0-2-1,-1 0 1,-1 0-1,1-1 1,20-18 0,86-81-376,-74 63 199,-29 26-103,10-7 132,-28 36-186,-35 75 276,26-68-275,1 1 1,1 0 0,0 1 0,1 0 0,2 0-1,-4 20 1,8-38-83,0 0 0,0 0-1,0 0 1,0 0-1,0 0 1,0 0 0,0 0-1,0 0 1,0 0-1,0 0 1,1 0 0,-1 0-1,0 0 1,1 0 0,-1 0-1,1 0 1,-1-1-1,1 1 1,-1 0 0,1 0-1,0 0 1,-1 0-1,1-1 1,0 1 0,0 0-1,1 0 1,-1-1-279,0 1 0,1-1-1,-1 0 1,1 1 0,-1-1 0,0 0 0,1 0 0,-1 0-1,1 0 1,-1 0 0,1-1 0,-1 1 0,0 0-1,1-1 1,-1 1 0,0-1 0,1 1 0,-1-1 0,2-1-1,17-14-6248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55.117"/>
    </inkml:context>
    <inkml:brush xml:id="br0">
      <inkml:brushProperty name="width" value="0.025" units="cm"/>
      <inkml:brushProperty name="height" value="0.025" units="cm"/>
    </inkml:brush>
  </inkml:definitions>
  <inkml:trace contextRef="#ctx0" brushRef="#br0">549 9 9385,'-10'-2'331,"-2"0"-243,-1 0 1,0 1-1,0 0 1,0 1-1,0 0 1,1 1-1,-1 1 1,0 0-1,0 0 1,1 1-1,-1 1 0,1 0 1,-18 10-1,2 4 603,0 1 0,1 2 0,2 0 0,0 2 1,1 1-1,1 1 0,-25 37 0,33-41-575,1 0 0,0 2 0,2 0 0,1 0 1,1 1-1,1 0 0,1 1 0,1-1 0,1 2 1,-2 28-1,7-47-190,1-1 1,0 1-1,0 0 1,0 0 0,1-1-1,0 1 1,0 0-1,1-1 1,0 1-1,0-1 1,1 0-1,-1 1 1,1-1 0,6 8-1,-5-9 71,0-1-1,0 0 1,0 0 0,0 0-1,1 0 1,0-1 0,0 1-1,0-1 1,0-1 0,0 1-1,1-1 1,-1 0 0,1 0-1,-1 0 1,1-1 0,11 2-1,1-2 181,-1-1 0,1 0 0,-1-1 0,0-1 0,1 0 0,-1-1-1,0-1 1,0-1 0,-1-1 0,1 0 0,-1-1 0,-1 0 0,28-19-1,-5 0 353,-1-1 0,-1-3 0,-2-1-1,33-37 1,-47 46-186,-2 0 0,0-1 0,21-37 0,-32 47-233,0 1 1,-2-1-1,1-1 1,-2 1-1,1 0 1,-2-1-1,0 0 1,-1 0-1,1-16 1,-3 26-149,0-1 0,0 1 0,-1 0 0,1 0 0,-1 0 0,0 0 0,0 0 0,-1 0 0,1 0 0,-1 0 0,0 0 0,0 0 0,0 1 0,0-1 0,-1 1 0,1 0 0,-1 0 0,0 0 0,0 0 0,0 0 0,-1 0 0,1 1 0,-1-1 0,1 1 0,-1 0 0,0 0 0,0 1 0,1-1 0,-1 1 0,-1 0 0,1 0 0,0 0 0,0 0 0,-5 1 0,0-2-397,-1 2 1,1-1-1,0 2 1,-1-1-1,1 1 1,0 0-1,0 1 1,0 0-1,0 1 1,0-1-1,0 2 1,0-1-1,1 1 1,-15 10-1,-19 23-4241,5 7-2675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0.895"/>
    </inkml:context>
    <inkml:brush xml:id="br0">
      <inkml:brushProperty name="width" value="0.025" units="cm"/>
      <inkml:brushProperty name="height" value="0.025" units="cm"/>
    </inkml:brush>
  </inkml:definitions>
  <inkml:trace contextRef="#ctx0" brushRef="#br0">43 219 5894,'0'0'9235,"-9"4"-7287,-25 10-431,48-21 76,0-1 1,0 0-1,14-12 1,83-72-1420,-70 56 180,29-29-263,-70 67-120,1 0 0,0 0 0,-1 0 1,0 0-1,0 0 0,1 0 0,-1 1 0,0-1 0,-1 0 1,1 0-1,0 0 0,-1 0 0,1 0 0,-2 3 0,-31 76 219,25-66-408,1 0-1,1 1 1,0 0-1,1 0 0,0 0 1,2 1-1,-3 22 1,6-38 68,-1-1 1,1 1-1,0-1 1,0 1-1,0-1 1,0 0-1,0 1 1,0-1-1,0 1 1,0-1-1,0 1 1,1-1 0,-1 1-1,0-1 1,0 1-1,0-1 1,0 0-1,1 1 1,-1-1-1,0 1 1,0-1-1,1 0 1,-1 1-1,0-1 1,1 0-1,-1 1 1,0-1-1,1 0 1,-1 1-1,0-1 1,1 0-1,-1 0 1,1 1 0,-1-1-1,1 0 1,-1 0-1,0 0 1,1 0-1,-1 0 1,2 0-1,10 1-5914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0.167"/>
    </inkml:context>
    <inkml:brush xml:id="br0">
      <inkml:brushProperty name="width" value="0.025" units="cm"/>
      <inkml:brushProperty name="height" value="0.025" units="cm"/>
    </inkml:brush>
  </inkml:definitions>
  <inkml:trace contextRef="#ctx0" brushRef="#br0">179 58 5701,'0'0'10271,"-11"-4"-7100,1 0-2799,2 1-44,0 0-1,-1 0 0,1 0 0,-1 1 1,-11-1-1,18 3-310,-1-1-1,1 1 1,-1 0 0,1 1-1,-1-1 1,1 0 0,0 1-1,-1-1 1,1 1 0,0 0 0,-1 0-1,1 0 1,0 0 0,0 0-1,0 0 1,-1 0 0,2 1-1,-1-1 1,0 1 0,0 0-1,0-1 1,1 1 0,-1 0-1,1 0 1,-1 0 0,1 0-1,-1 3 1,-5 10-14,1 1 1,0 0-1,1 0 0,1 0 0,1 0 0,0 1 1,1 0-1,1-1 0,1 1 0,0 0 0,1 0 1,1 0-1,0-1 0,7 25 0,-7-37 35,0 1 0,0-1-1,0 0 1,1 0 0,-1 0-1,1-1 1,0 1 0,0 0-1,1-1 1,-1 0 0,1 0-1,-1 0 1,1 0 0,0-1 0,0 1-1,0-1 1,0 0 0,1 0-1,-1 0 1,0-1 0,1 0-1,0 0 1,-1 0 0,1 0-1,-1-1 1,1 1 0,0-1 0,-1 0-1,1-1 1,0 1 0,-1-1-1,7-2 1,-1 1 153,1-1 0,-1 0 0,1-1 0,-1 0 0,0 0 0,-1-1 0,1-1 0,-1 0 0,0 0 0,0-1-1,-1 0 1,15-15 0,-18 16-46,-1 0 0,0 0-1,0 0 1,0 0 0,-1-1-1,0 1 1,0-1 0,-1 0-1,0 0 1,0 0 0,0 0-1,-1-1 1,0 1-1,0 0 1,-1-1 0,0 1-1,0 0 1,-1-1 0,0 1-1,0 0 1,-1 0 0,-3-10-1,0 6-215,1 1-1,-2-1 0,1 1 0,-1 1 0,-1-1 1,0 1-1,0 0 0,-1 1 0,0-1 1,0 1-1,-1 1 0,0 0 0,-14-9 1,18 14-253,0-1 1,0 1 0,-1-1 0,1 1 0,0 1-1,-1-1 1,1 1 0,-9-1 0,13 2 85,-1 0 0,0 0 0,1 0 0,-1 0 0,0 0 0,1 0 0,-1 1 0,1-1-1,-1 1 1,0-1 0,1 1 0,-1 0 0,-1 0 0,2 0-128,0 0-1,0 0 1,1 0-1,-1 0 1,0 0 0,0 0-1,1 0 1,-1 0-1,0 0 1,1 0-1,-1 0 1,1 0-1,-1 1 1,1-1 0,0 0-1,0 0 1,-1 0-1,1 1 1,0 1-1,0 11-5329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1.211"/>
    </inkml:context>
    <inkml:brush xml:id="br0">
      <inkml:brushProperty name="width" value="0.025" units="cm"/>
      <inkml:brushProperty name="height" value="0.025" units="cm"/>
    </inkml:brush>
  </inkml:definitions>
  <inkml:trace contextRef="#ctx0" brushRef="#br0">15 0 10218,'0'0'18962,"-15"47"-18386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2.041"/>
    </inkml:context>
    <inkml:brush xml:id="br0">
      <inkml:brushProperty name="width" value="0.025" units="cm"/>
      <inkml:brushProperty name="height" value="0.025" units="cm"/>
    </inkml:brush>
  </inkml:definitions>
  <inkml:trace contextRef="#ctx0" brushRef="#br0">179 17 11082,'0'0'9359,"-10"-4"-8329,8 2-1001,-1 0 0,0 1 0,1 0 1,-1 0-1,0-1 0,0 2 0,0-1 0,1 0 0,-1 0 0,0 1 0,0 0 1,0 0-1,0-1 0,0 2 0,0-1 0,0 0 0,0 1 0,0-1 0,0 1 1,0 0-1,0 0 0,0 0 0,1 0 0,-1 0 0,0 1 0,1-1 1,-1 1-1,1 0 0,0 0 0,-1 0 0,1 0 0,0 0 0,0 0 0,-3 5 1,-3 2 81,1-1 1,0 2-1,1-1 1,-1 1-1,2 0 0,-1 0 1,2 0-1,-1 1 1,1-1-1,1 1 1,0 0-1,1 1 1,0-1-1,0 0 1,1 1-1,1 20 1,0-30-93,1-1 1,-1 1 0,1-1 0,-1 1-1,1 0 1,0-1 0,0 1-1,0-1 1,-1 0 0,1 1 0,0-1-1,1 0 1,-1 1 0,0-1-1,0 0 1,1 0 0,-1 0-1,0 0 1,1 0 0,-1-1 0,3 2-1,0 0 65,1-1 0,0 1 0,-1-1-1,1 0 1,0 0 0,0-1 0,7 1-1,-1-2 40,0 1 0,-1-1 0,1-1 0,0 0 0,-1 0 0,13-5 0,-15 3-74,1 0 1,-1-1-1,0 0 0,0 0 0,0-1 1,10-11-1,-15 15 2,0 0-1,-1-1 1,0 0 0,1 0-1,-1 0 1,0 0 0,-1 0-1,1 0 1,0 0 0,-1 0 0,0-1-1,0 1 1,0 0 0,0-1-1,0 1 1,-1-1 0,0 1 0,1-1-1,-1 0 1,-1-5 0,0 6-112,-1 0 0,0 0 1,1 0-1,-1 1 1,0-1-1,0 0 1,-1 1-1,1 0 0,0-1 1,-1 1-1,0 0 1,1 0-1,-1 0 1,0 1-1,0-1 0,0 1 1,0 0-1,0-1 1,0 1-1,0 1 1,-1-1-1,1 0 0,0 1 1,0-1-1,-7 1 1,10 1-206,-1-1 0,1 1 0,-1-1 0,1 1 0,-1-1 0,1 1 0,0-1 0,-1 1 0,1-1 0,0 1 0,0 0 0,0-1 0,-1 1 0,1-1 0,0 1 0,0 0 0,0-1 0,0 1 0,0 0 0,0-1 0,0 1 0,0-1 0,0 1 0,0 0-1,0-1 1,1 1 0,-1-1 0,0 1 0,1 1 0,3 5-6044,4-2-779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2.419"/>
    </inkml:context>
    <inkml:brush xml:id="br0">
      <inkml:brushProperty name="width" value="0.025" units="cm"/>
      <inkml:brushProperty name="height" value="0.025" units="cm"/>
    </inkml:brush>
  </inkml:definitions>
  <inkml:trace contextRef="#ctx0" brushRef="#br0">70 1 6919,'0'0'10473,"-20"48"-7782,5-25-705,4 1-224,2 3-770,0-2-543,3-1-353,6 0-96,0-4-320,0-2-705,0-2-321,10-7-383,-5-5-609,2-4-1858,1-3-1250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2.764"/>
    </inkml:context>
    <inkml:brush xml:id="br0">
      <inkml:brushProperty name="width" value="0.025" units="cm"/>
      <inkml:brushProperty name="height" value="0.025" units="cm"/>
    </inkml:brush>
  </inkml:definitions>
  <inkml:trace contextRef="#ctx0" brushRef="#br0">33 1 15631,'0'0'8781,"4"8"-8161,-4-6-601,2 1 29,-1-1 1,0 1-1,0 0 0,0 0 1,0 0-1,0-1 0,-1 1 1,1 0-1,-1 0 0,0 0 1,0 0-1,0 0 0,0 0 1,-1 0-1,1 0 0,-1 0 1,0 0-1,0 0 0,0 0 1,0 0-1,0-1 0,0 1 1,-1 0-1,1-1 0,-4 4 1,-6 13 230,15-10-161,29-7-261,-16-3-31,7 1-267,-14-1 254,1 1 0,-1 0 0,0 0 0,0 1 0,0 1 0,14 3 0,-22-4 189,1 0 0,-1 0 0,0 0 0,0 1 0,0-1 0,0 0 0,-1 1-1,1-1 1,0 1 0,-1 0 0,1 0 0,-1 0 0,1 0 0,-1 0 0,0 0 0,0 0-1,0 0 1,0 0 0,0 0 0,0 1 0,-1-1 0,1 0 0,-1 1 0,0-1 0,1 0-1,-1 1 1,0-1 0,0 1 0,-1-1 0,1 0 0,0 1 0,-2 3 0,0-1 189,1 0 0,-1 0 0,-1 0 0,1-1 0,-1 1 0,0 0 0,0-1 0,0 0 0,0 0 0,-1 0 0,0 0 0,0 0 1,0-1-1,0 0 0,-6 4 0,-4 2 468,1 0 1,-1-2 0,-27 12 0,-4-7 116,44-12-801,1 1 1,-1-1-1,0 0 1,0 1-1,0-1 1,0 0-1,0 0 1,0 0-1,0 0 0,0 0 1,0 0-1,0 0 1,0 0-1,0 0 1,0 0-1,0 0 1,0 0-1,1-1 0,-1 1 1,0 0-1,0-1 1,0 1-1,0-1 1,0 1-1,1-1 1,-1 1-1,0-1 0,0 0 1,1 1-1,-1-1 1,0 0-1,1 0 1,-1 1-1,1-1 0,-1 0 1,1 0-1,-1 0 1,0-2-1,3 1-499,0-1-1,0 1 1,0 0-1,0 0 1,0 0 0,1 0-1,-1 0 1,1 0-1,-1 0 1,1 1-1,0-1 1,-1 1 0,1 0-1,0 0 1,5-2-1,8-4-4077,12-10-5862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3.453"/>
    </inkml:context>
    <inkml:brush xml:id="br0">
      <inkml:brushProperty name="width" value="0.025" units="cm"/>
      <inkml:brushProperty name="height" value="0.025" units="cm"/>
    </inkml:brush>
  </inkml:definitions>
  <inkml:trace contextRef="#ctx0" brushRef="#br0">120 1 14958,'0'0'6428,"-8"10"-5548,-8 15-406,0 2 0,2-1-1,1 2 1,1 0-1,1 0 1,-8 37 0,16-49-418,0 0 0,1 1 0,0 21 0,2-38-225,1 0 0,-1 0 0,1 0 0,-1 0 1,0 1-1,1-1 0,-1 0 0,1 0 0,-1 0 0,1 0 1,-1 0-1,0 0 0,1 0 0,-1 0 0,1 0 0,-1 0 0,1-1 1,-1 1-1,0 0 0,1 0 0,-1 0 0,1 0 0,-1-1 1,0 1-1,1 0 0,-1 0 0,0-1 0,1 1 0,-1 0 1,0-1-1,1 1 0,-1 0 0,0-1 0,0 1 0,1-1 1,-1 1-1,0 0 0,0-1 0,0 1 0,0-1 0,1 1 1,-1 0-1,0-1 0,0 1 0,0-1 0,0 1 0,0-1 0,0 1 1,0-1-1,0 0 0,-1-12-3312,-4-2-1297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3.799"/>
    </inkml:context>
    <inkml:brush xml:id="br0">
      <inkml:brushProperty name="width" value="0.025" units="cm"/>
      <inkml:brushProperty name="height" value="0.025" units="cm"/>
    </inkml:brush>
  </inkml:definitions>
  <inkml:trace contextRef="#ctx0" brushRef="#br0">1 40 5573,'0'0'15567,"67"-24"-14574,-24 21-160,6 2-65,2 0-191,-1 0-257,-4 1-192,-8 0-160,-12 0-768,-2 0-930,-13-3-1857,-6-4-3908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4.834"/>
    </inkml:context>
    <inkml:brush xml:id="br0">
      <inkml:brushProperty name="width" value="0.025" units="cm"/>
      <inkml:brushProperty name="height" value="0.025" units="cm"/>
    </inkml:brush>
  </inkml:definitions>
  <inkml:trace contextRef="#ctx0" brushRef="#br0">212 27 9801,'0'0'8013,"-9"-6"-6417,5 4-1508,1 0-32,1 0-1,-1 0 1,0 0-1,1 1 1,-1-1 0,0 1-1,0 0 1,0 0 0,0 0-1,0 0 1,0 0-1,0 1 1,-1-1 0,1 1-1,0 0 1,0 0 0,0 0-1,0 0 1,-1 1-1,1-1 1,0 1 0,0 0-1,0 0 1,0 0 0,0 0-1,0 0 1,0 1-1,1-1 1,-6 5 0,-2 3 92,0 1 0,1 0-1,0 1 1,1 0 0,1 0 0,-1 1 0,2 0 0,-1 0 0,2 1 0,0-1 0,0 1 0,1 1-1,1-1 1,0 0 0,1 1 0,-1 20 0,3-32-127,0 0 0,0 1 0,0-1 0,0 0 0,0 0 0,1 1 0,-1-1 0,1 0 0,0 0 0,0 1 0,0-1 0,0 0 0,0 0 0,0 0 0,0 0 0,1 0 0,-1-1 0,0 1 0,1 0 0,0-1-1,-1 1 1,1-1 0,3 3 0,-1-2 29,1 0-1,0 0 1,0 0-1,0-1 1,0 1 0,0-1-1,0 0 1,0-1-1,0 1 1,7-1-1,3-1 87,0 0 0,-1-1 0,1 0 0,-1-2 0,0 1 0,0-2 0,15-6-1,-20 7-55,0-1 0,-1 0-1,1 0 1,-1-1 0,0 0-1,-1-1 1,1 1 0,11-15-1,-15 15-15,-1 1 0,1-1 0,-1 0 0,0 0 0,-1 0 0,1-1 0,-1 1 0,0 0 0,-1-1 0,0 1 0,0-1 0,0 0 0,-1 1 0,0-9 0,0 12-77,-1 1 1,1-1 0,-1 1 0,0 0-1,0-1 1,0 1 0,0-1-1,0 1 1,0 0 0,-1 0 0,1 0-1,-1 0 1,1 0 0,-1 0-1,0 0 1,0 0 0,0 1 0,0-1-1,0 1 1,0-1 0,0 1 0,-1 0-1,1 0 1,0 0 0,-1 0-1,1 0 1,-1 1 0,1-1 0,-1 1-1,1-1 1,-1 1 0,-3 0-1,4 0-206,-1 0-1,1 0 1,-1 0-1,1 0 1,-1 0-1,1 0 1,-1 1-1,1-1 1,-1 1-1,1 0 1,0 0-1,-1 0 1,1 0-1,0 0 1,0 0 0,0 1-1,0-1 1,0 1-1,0-1 1,0 1-1,0 0 1,1 0-1,-1 0 1,1 0-1,-1 0 1,1 0-1,0 0 1,0 0-1,0 1 1,0-1-1,0 0 1,0 1-1,1-1 1,-1 4-1,0 12-3944,1-3-1084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5.207"/>
    </inkml:context>
    <inkml:brush xml:id="br0">
      <inkml:brushProperty name="width" value="0.025" units="cm"/>
      <inkml:brushProperty name="height" value="0.025" units="cm"/>
    </inkml:brush>
  </inkml:definitions>
  <inkml:trace contextRef="#ctx0" brushRef="#br0">74 0 13741,'0'0'5061,"-25"62"-2787,15-37-929,-4 0-32,3-1-384,3-1-416,3 0-449,5-4-96,0-5-993,4-1-929,5-6-1249,2-7-1986,3 0 32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5.613"/>
    </inkml:context>
    <inkml:brush xml:id="br0">
      <inkml:brushProperty name="width" value="0.025" units="cm"/>
      <inkml:brushProperty name="height" value="0.025" units="cm"/>
    </inkml:brush>
  </inkml:definitions>
  <inkml:trace contextRef="#ctx0" brushRef="#br0">206 44 14574,'0'0'3117,"-9"-1"-640,1 1-2274,1 0-1,0 1 0,-1 0 1,1 0-1,0 1 0,-1-1 0,1 1 1,0 1-1,0 0 0,1 0 1,-1 0-1,1 1 0,-1-1 1,1 2-1,0-1 0,1 1 0,-1 0 1,-5 6-1,0 0 73,0 1 1,-15 22-1,24-32-253,0 0 0,1 1 0,-1-1-1,1 1 1,0-1 0,0 1 0,0-1 0,0 1 0,0 0-1,0-1 1,1 1 0,-1 0 0,1 0 0,0-1 0,-1 1-1,2 0 1,-1 0 0,0 0 0,0-1 0,1 1 0,-1 0-1,1-1 1,0 1 0,1 3 0,2-4 8,1 1 0,-1-1 1,0 1-1,1-1 0,-1 0 0,1-1 0,-1 1 0,1-1 1,0 0-1,0 0 0,-1-1 0,1 1 0,7-1 0,8 2 23,7 2-21,55 12-535,-77-14 455,1-1 0,-1 1 0,0 0 0,0 1 0,0-1 0,0 1 0,-1 0 0,1 0 0,-1 1 1,0-1-1,1 1 0,3 4 0,-7-5 51,1 0 0,-1 0 0,1 1 0,-1-1-1,0 0 1,0 0 0,0 1 0,-1-1 0,1 0 0,-1 1 0,0-1 0,0 1 0,0-1 0,0 1 0,-1-1 0,1 0 0,-1 1 0,0-1-1,0 0 1,0 0 0,-1 1 0,1-1 0,-1 0 0,1 0 0,-1 0 0,0-1 0,0 1 0,0 0 0,-3 2 0,-4 5 133,0 0 0,0 0 0,-1-1 0,-1 0 0,1-1 1,-15 9-1,19-14-56,-1 1 1,0-1 0,0 0-1,0-1 1,0 0 0,-10 2-1,15-4-65,1 1-1,-1-1 1,1 0-1,-1 1 0,1-1 1,-1 0-1,1 0 1,-1 0-1,0 0 0,1 0 1,-1-1-1,1 1 1,-1 0-1,1-1 1,-1 1-1,1-1 0,0 0 1,-1 1-1,1-1 1,-1 0-1,1 0 1,0 0-1,0 0 0,0 0 1,-1 0-1,1 0 1,0 0-1,0-1 0,1 1 1,-1 0-1,0 0 1,0-1-1,1 1 1,-1-1-1,0-1 0,0-4-43,0 1-1,0-1 1,1 1-1,0-1 0,0 1 1,1-1-1,0 1 0,0 0 1,0-1-1,1 1 1,0 0-1,0 0 0,0 0 1,1 0-1,0 0 0,0 0 1,8-10-1,7-5-207,0 0 1,2 1-1,23-19 0,26-30-92,-62 62 361,0 0 0,-1 0 0,0-1 0,-1 0 0,1 0 0,-2-1 0,1 1 0,-1-1 0,-1 0 0,1 0 0,-2-1 0,1 1 0,-1 0 0,1-14 0,-3 21-10,0 1 0,0-1-1,0 1 1,-1-1 0,1 1 0,-1-1-1,1 1 1,-1-1 0,1 1 0,-1-1-1,0 1 1,1 0 0,-1-1 0,0 1-1,0 0 1,0 0 0,0 0 0,0-1-1,-1 1 1,1 0 0,0 1 0,0-1-1,-1 0 1,-1-1 0,-1 0-6,-1 0-1,0 1 1,0-1 0,1 1 0,-1 0 0,0 0-1,0 1 1,-6-1 0,3 1-53,0 0 1,0 1-1,-1-1 1,1 2-1,0-1 1,0 1-1,0 0 1,0 1-1,-13 6 0,-1 13-1521,15-6-946,11-4-3790,5-8 860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5.975"/>
    </inkml:context>
    <inkml:brush xml:id="br0">
      <inkml:brushProperty name="width" value="0.025" units="cm"/>
      <inkml:brushProperty name="height" value="0.025" units="cm"/>
    </inkml:brush>
  </inkml:definitions>
  <inkml:trace contextRef="#ctx0" brushRef="#br0">0 26 19186,'0'0'10282,"53"-25"-24696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0.542"/>
    </inkml:context>
    <inkml:brush xml:id="br0">
      <inkml:brushProperty name="width" value="0.025" units="cm"/>
      <inkml:brushProperty name="height" value="0.025" units="cm"/>
    </inkml:brush>
  </inkml:definitions>
  <inkml:trace contextRef="#ctx0" brushRef="#br0">32 0 9897,'0'0'10698,"-31"62"-10153,31-25-385,5 2 289,13-1-225,4-1-160,4-4 0,3-7-256,-1-2-1346,-4-8-1601,-2-8-3267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6.783"/>
    </inkml:context>
    <inkml:brush xml:id="br0">
      <inkml:brushProperty name="width" value="0.025" units="cm"/>
      <inkml:brushProperty name="height" value="0.025" units="cm"/>
    </inkml:brush>
  </inkml:definitions>
  <inkml:trace contextRef="#ctx0" brushRef="#br0">160 64 8968,'0'0'5083,"1"-8"-2222,7-40 1180,-8 48-3968,-1-1 0,1 1 0,0-1 0,0 1 0,-1-1 0,1 1 0,0 0 0,0-1 0,-1 1-1,1 0 1,0-1 0,-1 1 0,1 0 0,-1-1 0,1 1 0,0 0 0,-1 0 0,1-1 0,-1 1 0,1 0 0,-1 0 0,1 0 0,-1 0 0,1-1-1,0 1 1,-1 0 0,1 0 0,-1 0 0,1 0 0,-1 0 0,1 0 0,-1 1 0,1-1 0,-1 0 0,1 0 0,-1 0 0,1 0 0,-1 0-1,1 1 1,0-1 0,-1 0 0,1 0 0,-1 1 0,1-1 0,-1 1 0,-23 11-27,12 0-33,0-1 1,1 1-1,1 1 1,0 0-1,0 1 1,1 0-1,1 0 1,1 1-1,0 0 1,0 0-1,2 0 1,0 1 0,1 0-1,-4 27 1,7-41-10,1-1 1,0 0-1,0 1 1,0-1-1,0 0 1,0 1 0,0-1-1,1 0 1,-1 1-1,0-1 1,1 0-1,-1 0 1,1 1 0,-1-1-1,1 0 1,-1 0-1,1 0 1,0 0-1,0 1 1,0-1 0,0 0-1,-1-1 1,1 1-1,0 0 1,1 0-1,-1 0 1,1 0 0,1 0 42,0 0 1,0 0 0,0 0 0,0-1-1,0 1 1,0-1 0,0 0 0,1 0-1,-1 0 1,0 0 0,4-1 0,5-1 138,-1-1 1,0 0-1,0-1 1,0 0-1,16-8 1,-14 4-145,0-1 1,-1 0-1,0 0 0,-1-1 1,0-1-1,15-18 0,-22 24-7,0-1 1,0 1-1,0-1 0,-1 0 0,0 0 0,0 0 0,-1 0 0,1 0 1,-1-1-1,-1 1 0,1-1 0,-1 1 0,0-1 0,-1 0 0,0 0 1,0 1-1,-1-10 0,1 15-38,-1 0-1,1 0 1,-1 0 0,1 0-1,-1 0 1,1 0 0,-1 0-1,0 0 1,1 0 0,-1 1 0,0-1-1,0 0 1,0 0 0,0 1-1,0-1 1,0 0 0,0 1 0,0-1-1,0 1 1,0-1 0,0 1-1,0 0 1,0-1 0,0 1 0,0 0-1,-1 0 1,1 0 0,0 0-1,0 0 1,0 0 0,0 0 0,0 0-1,0 0 1,-1 1 0,1-1-1,0 0 1,-1 1 0,-2 0-111,1 0 1,-1 0 0,1 0-1,0 0 1,-1 1 0,1-1-1,0 1 1,0 0 0,0 0-1,-5 4 1,6-2-243,0-1 0,-1 1-1,1-1 1,1 1 0,-1 0 0,0 0 0,1 0 0,0 0 0,0 0 0,-1 5-1,3 25-6359,3-20 1185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7.113"/>
    </inkml:context>
    <inkml:brush xml:id="br0">
      <inkml:brushProperty name="width" value="0.025" units="cm"/>
      <inkml:brushProperty name="height" value="0.025" units="cm"/>
    </inkml:brush>
  </inkml:definitions>
  <inkml:trace contextRef="#ctx0" brushRef="#br0">35 0 7399,'0'0'8872,"0"66"-7110,-6-40-353,-3 1-159,-2-1 95,6 0-224,1-4-448,4 0-417,0-4-224,0-1-352,9-5-1282,2-8-1153,-2-4-2498,4-2-4131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7.523"/>
    </inkml:context>
    <inkml:brush xml:id="br0">
      <inkml:brushProperty name="width" value="0.025" units="cm"/>
      <inkml:brushProperty name="height" value="0.025" units="cm"/>
    </inkml:brush>
  </inkml:definitions>
  <inkml:trace contextRef="#ctx0" brushRef="#br0">0 59 14798,'0'0'11878,"12"-5"-11771,25-8-14,1 1 1,0 2-1,73-9 0,-110 19-98,-1 0 0,1 1 0,-1-1 0,0 0 0,1 0 0,-1 1 0,1-1 0,-1 0 1,0 1-1,1-1 0,-1 1 0,0-1 0,1 0 0,-1 1 0,0-1 0,0 1 0,0-1 0,1 1 0,-1-1 0,0 0 0,0 1 0,0-1 0,0 1 0,0-1 0,0 1 0,0-1 0,0 1 0,0-1 0,0 1 0,0-1 0,0 1 0,0-1 0,0 1 0,0-1 0,0 1 0,-1-1 0,1 1 0,0-1 0,0 1 0,0-1 0,-1 0 0,1 1 0,0-1 0,-1 1 0,-11 25-13,12-25 20,-138 286 1498,134-277-1517,0-1 0,1 1-1,0 0 1,1 0-1,0 1 1,1-1 0,0 17-1,1-26-113,0-1 0,0 1-1,0-1 1,1 0 0,-1 1-1,0-1 1,0 1 0,0-1 0,1 1-1,-1-1 1,0 0 0,1 1-1,-1-1 1,0 0 0,1 1-1,-1-1 1,0 0 0,1 0-1,-1 1 1,1-1 0,-1 0-1,0 0 1,1 1 0,-1-1-1,1 0 1,-1 0 0,1 0-1,-1 0 1,1 0 0,-1 0-1,1 0 1,-1 0 0,1 0 0,0 0-1,2-12-18232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7.883"/>
    </inkml:context>
    <inkml:brush xml:id="br0">
      <inkml:brushProperty name="width" value="0.025" units="cm"/>
      <inkml:brushProperty name="height" value="0.025" units="cm"/>
    </inkml:brush>
  </inkml:definitions>
  <inkml:trace contextRef="#ctx0" brushRef="#br0">1 97 11499,'0'0'12844,"68"-17"-12331,-37 17-385,4 0-64,3 0-64,-1 0-609,3 1-1537,0 0-1666,1-1-3522</inkml:trace>
  <inkml:trace contextRef="#ctx0" brushRef="#br0" timeOffset="1">599 3 15375,'0'0'11755,"71"1"-11275,-36-1-384,2-1-64,3 0-64,-3-1-512,-4 2-1026,-4 0-1184,-11 0-1186,-7 0-3331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8.227"/>
    </inkml:context>
    <inkml:brush xml:id="br0">
      <inkml:brushProperty name="width" value="0.025" units="cm"/>
      <inkml:brushProperty name="height" value="0.025" units="cm"/>
    </inkml:brush>
  </inkml:definitions>
  <inkml:trace contextRef="#ctx0" brushRef="#br0">1 1 11371,'0'0'13292,"64"7"-12139,-29-7-800,5 0-289,-2 0-64,-1 0-353,-8 0-1472,3 0-2147,-12 0-3043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9.450"/>
    </inkml:context>
    <inkml:brush xml:id="br0">
      <inkml:brushProperty name="width" value="0.025" units="cm"/>
      <inkml:brushProperty name="height" value="0.025" units="cm"/>
    </inkml:brush>
  </inkml:definitions>
  <inkml:trace contextRef="#ctx0" brushRef="#br0">235 5 11915,'-3'-1'401,"-1"0"0,1 0 0,-1 1 0,1-1 1,-1 1-1,1 0 0,-1 0 0,1 0 0,-1 1 0,1-1 0,0 1 0,-1 0 0,-5 1 0,3 1-150,0 0 1,0 0-1,0 1 0,0-1 1,1 1-1,-9 7 1,0 4 97,0 0 0,1 0 0,-19 29 0,25-33-93,0 0 0,0 0 0,1 1-1,0 0 1,1 0 0,0 1 0,1 0-1,1 0 1,0 0 0,-2 23 0,5-34-218,0-1 0,0 1 1,0 0-1,0 0 1,0-1-1,1 1 1,-1 0-1,1 0 1,-1-1-1,1 1 1,-1 0-1,1-1 1,0 1-1,0-1 1,0 1-1,0-1 0,0 1 1,0-1-1,1 0 1,-1 1-1,0-1 1,1 0-1,-1 0 1,3 1-1,0 0 72,0 0-1,1 0 1,-1-1 0,1 0-1,-1 0 1,1 0 0,-1 0-1,1-1 1,6 1 0,4-2 126,0 0 0,0-1 0,0 0 0,0-1 1,16-5-1,-19 3-139,0 0 1,0 0-1,0-1 1,-1-1-1,0 1 1,-1-2-1,1 0 1,-1 0-1,12-13 1,-17 15-15,0 1 0,-1-1 0,0 0 0,0-1 1,0 1-1,-1-1 0,0 1 0,0-1 0,0 0 0,-1 0 0,0 0 1,-1 0-1,1-1 0,-1 1 0,-1 0 0,1-1 0,-2-11 1,0 15-76,-1-1 0,1 1 0,-1 0 1,0 0-1,0 0 0,0 0 1,0 0-1,-1 0 0,1 1 0,-1-1 1,0 1-1,-1 0 0,1 0 1,0 0-1,-1 0 0,1 0 0,-1 1 1,0 0-1,0 0 0,0 0 1,0 0-1,-7-2 0,4 2-210,1-1 0,-1 1 0,0 0 0,0 1 0,0 0 0,0 0 0,0 0 0,-1 1 0,1 0 0,0 0 0,0 1 0,0 0 0,-12 3 0,17-3-51,1 0 0,-1 0 0,1 0-1,-1 0 1,1 0 0,0 1 0,0-1 0,-1 0-1,1 1 1,0-1 0,0 1 0,0-1-1,1 1 1,-1 0 0,0-1 0,1 1 0,-1 0-1,0 1 1,1-2-96,0 0 0,0 0 0,0 0 0,0 0 0,0 0 0,0 0 0,0 0-1,0 0 1,0 0 0,0 0 0,0 0 0,1-1 0,-1 1 0,0 0 0,1 0 0,-1 0 0,1 0 0,-1-1 0,1 1 0,-1 0 0,1 0-1,-1-1 1,1 1 0,1 1 0,17 6-7349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09.972"/>
    </inkml:context>
    <inkml:brush xml:id="br0">
      <inkml:brushProperty name="width" value="0.025" units="cm"/>
      <inkml:brushProperty name="height" value="0.025" units="cm"/>
    </inkml:brush>
  </inkml:definitions>
  <inkml:trace contextRef="#ctx0" brushRef="#br0">39 1 13100,'0'0'11275,"-7"48"-10730,1-20-289,-5 2-192,2-1-32,7-2-288,-1-3-897,3-2-673,0-5-288,0-5-320,0-8-1891,3-4-1728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10.581"/>
    </inkml:context>
    <inkml:brush xml:id="br0">
      <inkml:brushProperty name="width" value="0.025" units="cm"/>
      <inkml:brushProperty name="height" value="0.025" units="cm"/>
    </inkml:brush>
  </inkml:definitions>
  <inkml:trace contextRef="#ctx0" brushRef="#br0">208 21 15695,'0'0'4057,"-11"2"-2797,3 0-1136,0 0 0,0 0 0,0 1 1,0 0-1,0 1 0,0 0 0,1 0 0,0 1 1,0-1-1,0 2 0,0-1 0,1 1 0,0 0 1,0 0-1,1 0 0,0 1 0,0 0 0,-6 10 0,9-14-98,1 0 0,-1 0-1,1 0 1,0 0-1,-1 0 1,1 0-1,0 0 1,1 0-1,-1 0 1,1 0-1,-1 0 1,1 1-1,0-1 1,0 0-1,0 0 1,1 0 0,-1 1-1,1-1 1,0 0-1,0 0 1,0 0-1,0 0 1,0 0-1,1 0 1,-1 0-1,1-1 1,2 5-1,4 0 12,1 1 0,-1-1 0,1-1 0,0 0 0,1 0 0,16 7 0,-10-4-66,-10-6 77,4 2-59,0 0 1,0 1-1,-1 0 1,0 1-1,11 10 1,-18-15 35,0 0 1,-1 0 0,1 0 0,-1 0 0,1 0 0,-1 0 0,0 0 0,0 1 0,0-1 0,0 1 0,0-1 0,0 1 0,-1-1 0,1 1 0,-1-1 0,0 1 0,1 0 0,-1-1 0,-1 1 0,1-1 0,0 1 0,-1 0 0,1-1 0,-1 1 0,0-1 0,1 1 0,-1-1 0,-1 0 0,-1 4 0,-1 1 73,0-1 1,-1 0-1,0 0 1,-1 0-1,1 0 1,-1-1-1,0 0 1,-1 0-1,1-1 1,-1 1-1,0-2 1,-10 6-1,5-4 16,1-1 1,-1 0-1,1-1 0,-1 0 0,0 0 1,0-1-1,-19 0 0,30-2-99,-1 0-1,0 0 1,1 0-1,-1-1 1,0 1 0,1 0-1,-1-1 1,0 1-1,1-1 1,-1 0-1,1 1 1,-1-1-1,1 0 1,-1 0 0,1 0-1,0 0 1,-1 0-1,1 0 1,0 0-1,0-1 1,0 1-1,-2-2 1,2 0-32,-1-1 0,1 1 0,0 0 0,-1 0 0,2-1 0,-1 1 0,0-1 0,1 1 0,-1-1 0,1-5 0,0 2-115,1-1 0,0 1 0,0 0 0,0 0 0,1-1 0,0 1 0,0 0 0,1 0-1,0 1 1,5-9 0,0 5 46,0 0 1,1 1-1,0 0 0,1 1 0,0-1 0,0 2 0,15-9 1,86-40 113,-23 13-36,-80 39-9,9-6 197,0 0 0,-1-1 0,18-15 0,-31 24-102,-1 0 1,1 0-1,-1 0 1,0 0 0,0 0-1,0-1 1,0 1-1,0-1 1,0 0-1,-1 1 1,1-1 0,-1 0-1,1 0 1,-1 0-1,0 0 1,-1 0-1,1 0 1,0 0 0,-1 0-1,1 0 1,-1 0-1,0 0 1,0-1-1,-1 1 1,1 0 0,-1 0-1,-1-6 1,1 7-61,-1 0 1,0 0-1,1 0 1,-1 0-1,0 1 0,0-1 1,0 0-1,0 1 1,-1 0-1,1-1 1,0 1-1,-1 0 1,1 0-1,0 0 1,-1 1-1,1-1 0,-1 1 1,1-1-1,-6 1 1,-57-3-127,52 3 118,1 0 59,0 0-1,0 1 0,1 0 0,-23 6 1,31-6-225,1 0 0,-1 0 0,0 0 0,1 1-1,-1-1 1,0 1 0,1 0 0,0-1 0,-1 1 0,-3 4 0,5-4-279,0 0-1,0-1 1,0 1 0,0 0-1,0 0 1,0 0-1,0 0 1,1 0-1,-1 0 1,1 0 0,-1 1-1,1-1 1,0 0-1,0 0 1,0 0 0,0 4-1,5 1-4631,14-2-1660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10.971"/>
    </inkml:context>
    <inkml:brush xml:id="br0">
      <inkml:brushProperty name="width" value="0.025" units="cm"/>
      <inkml:brushProperty name="height" value="0.025" units="cm"/>
    </inkml:brush>
  </inkml:definitions>
  <inkml:trace contextRef="#ctx0" brushRef="#br0">311 11 15182,'0'0'6300,"-9"-2"-4208,3 0-1933,0 0 0,0 1 0,0 0 0,0 0-1,0 0 1,0 1 0,0 0 0,-1 0 0,1 0-1,0 1 1,0 0 0,0 1 0,0-1 0,0 1 0,-8 3-1,0 3-19,0 0-1,1 1 1,0 1 0,1 0-1,0 0 1,0 1-1,1 1 1,0 0-1,1 1 1,1 0-1,0 0 1,1 1 0,0 0-1,1 0 1,1 1-1,0-1 1,1 2-1,0-1 1,2 1-1,0-1 1,-2 23 0,5-34-130,1 1 0,0 0 0,0-1 1,0 0-1,0 1 0,1-1 1,-1 0-1,1 1 0,0-1 1,1 0-1,-1 0 0,1-1 0,-1 1 1,1 0-1,0-1 0,1 0 1,-1 0-1,0 0 0,1 0 0,0 0 1,0-1-1,-1 1 0,2-1 1,-1 0-1,0 0 0,0-1 0,1 1 1,6 0-1,-1 1 10,1 0 0,-1-1 0,1-1 0,0 0 0,0 0 0,-1-1-1,1 0 1,0-1 0,0 0 0,-1-1 0,17-4 0,-24 5 2,0 0 0,0-1 1,0 1-1,0 0 0,0-1 0,-1 0 0,1 1 0,-1-1 1,1 0-1,-1-1 0,1 1 0,-1 0 0,0-1 1,0 1-1,0-1 0,0 0 0,-1 1 0,1-1 0,-1 0 1,0 0-1,2-5 0,-3 5 18,0 1 0,1 0-1,-2 0 1,1 0 0,0-1 0,0 1 0,-1 0 0,1 0-1,-1 0 1,0 0 0,1 0 0,-1 0 0,0 0 0,0 0-1,0 0 1,-1 0 0,1 0 0,0 1 0,-1-1-1,1 0 1,-1 1 0,0-1 0,1 1 0,-1 0 0,0-1-1,0 1 1,0 0 0,0 0 0,0 0 0,0 1-1,-3-2 1,-7-3-160,0 2-1,-1-1 0,1 1 0,0 1 0,-1 0 0,0 1 1,1 1-1,-1-1 0,0 2 0,-19 3 0,30-4-64,1 1-1,-1 0 1,1-1-1,-1 1 1,1 0-1,0 0 1,-1 0-1,1 0 1,0 0-1,0 0 1,0 0-1,-1 1 1,1-1-1,1 0 0,-1 1 1,-1 2-1,-5 15-6032,7-9-934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52.640"/>
    </inkml:context>
    <inkml:brush xml:id="br0">
      <inkml:brushProperty name="width" value="0.025" units="cm"/>
      <inkml:brushProperty name="height" value="0.025" units="cm"/>
    </inkml:brush>
  </inkml:definitions>
  <inkml:trace contextRef="#ctx0" brushRef="#br0">52 0 16111,'0'0'5477,"-51"0"-2306,56 0-2562,23 0-257,9 3 129,8-2-193,16 0-224,-2-1 0,1 0-64,1 2-608,-17 0-1570,-10 1-129,-12 0-1248,-16 1-1826,-6 0 64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0.884"/>
    </inkml:context>
    <inkml:brush xml:id="br0">
      <inkml:brushProperty name="width" value="0.025" units="cm"/>
      <inkml:brushProperty name="height" value="0.025" units="cm"/>
    </inkml:brush>
  </inkml:definitions>
  <inkml:trace contextRef="#ctx0" brushRef="#br0">0 209 7079,'0'0'3598,"11"0"-988,2 0-1831,0-1-1,1-1 0,-1 0 1,0-1-1,-1 0 1,25-10-1,-27 8-688,-1 1-1,1-1 0,-1-1 1,0 0-1,0 0 1,10-10-1,-13 10 90,0 0-1,0-1 1,0 0-1,-1 0 1,0 0-1,-1-1 1,1 0-1,-1 0 1,-1 0-1,0 0 1,0-1-1,0 1 1,-1-1-1,0 0 1,0-12-1,-16 88 837,9-29-761,1 2 0,3-1 0,1 0 0,7 45 0,-5-71-303,2 0-1,0-1 1,0 1 0,1-1-1,1 0 1,0-1 0,0 1-1,1-1 1,1 0-1,0-1 1,0 0 0,1 0-1,0-1 1,1 0-1,15 11 1,-20-16-708,5 4-1147,-7-1-2348,-2-2-2779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53.020"/>
    </inkml:context>
    <inkml:brush xml:id="br0">
      <inkml:brushProperty name="width" value="0.025" units="cm"/>
      <inkml:brushProperty name="height" value="0.025" units="cm"/>
    </inkml:brush>
  </inkml:definitions>
  <inkml:trace contextRef="#ctx0" brushRef="#br0">1 6 10922,'0'0'13261,"69"31"-12172,-10-31-801,5-1-224,2-9-897,0-1-2370,-7-3-4644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4.814"/>
    </inkml:context>
    <inkml:brush xml:id="br0">
      <inkml:brushProperty name="width" value="0.025" units="cm"/>
      <inkml:brushProperty name="height" value="0.025" units="cm"/>
    </inkml:brush>
  </inkml:definitions>
  <inkml:trace contextRef="#ctx0" brushRef="#br0">1 289 7527,'0'0'11035,"7"0"-10261,0 0-669,1-1 1,-1-1 0,1 1 0,-1-1-1,1-1 1,-1 1 0,0-1 0,0 0-1,-1-1 1,13-7 0,75-58 135,-53 37-199,-15 14 10,-1 0 0,-1-2-1,-1-1 1,-1-1-1,27-35 1,-74 100 503,-26 62 0,48-97-514,-1 0-1,2 0 0,-1 0 0,1 0 0,0 1 1,0 9-1,2-16-165,0-1 0,0 1 0,0 0 1,0-1-1,0 1 0,0 0 0,1 0 0,-1-1 1,1 1-1,-1-1 0,1 1 0,0 0 0,0-1 0,1 3 1,-1-3-215,0 0 0,0 0 1,1 0-1,-1 0 1,0-1-1,0 1 0,0 0 1,1-1-1,-1 1 1,0-1-1,1 0 0,-1 1 1,1-1-1,-1 0 0,0 0 1,1 1-1,-1-1 1,1 0-1,-1-1 0,3 1 1,16-3-7430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5.179"/>
    </inkml:context>
    <inkml:brush xml:id="br0">
      <inkml:brushProperty name="width" value="0.025" units="cm"/>
      <inkml:brushProperty name="height" value="0.025" units="cm"/>
    </inkml:brush>
  </inkml:definitions>
  <inkml:trace contextRef="#ctx0" brushRef="#br0">1 295 15791,'0'0'3352,"9"-1"-2535,6-2-673,-1-1 1,1-1-1,-1 0 0,0-1 0,-1-1 0,0 0 0,0-1 0,0 0 0,-1-1 1,0-1-1,-1 1 0,17-20 0,5-6-85,-1-2-1,48-75 1,-100 151 1176,-16 43 0,26-59-1084,2 0 1,0 0 0,2 1-1,1 0 1,-5 44-1,10-67-282,0 0 1,1 0-1,-1 1 0,0-1 0,0 0 0,1 0 0,-1 0 0,0 0 0,1 0 1,0 0-1,-1 0 0,1 0 0,-1 0 0,1 0 0,0 0 0,0 0 0,-1 0 1,1 0-1,0 0 0,0-1 0,0 1 0,0 0 0,0-1 0,2 2 0,18 3-6531,-7-5-721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5.731"/>
    </inkml:context>
    <inkml:brush xml:id="br0">
      <inkml:brushProperty name="width" value="0.025" units="cm"/>
      <inkml:brushProperty name="height" value="0.025" units="cm"/>
    </inkml:brush>
  </inkml:definitions>
  <inkml:trace contextRef="#ctx0" brushRef="#br0">238 30 12556,'0'0'4666,"-9"-6"-2622,5 3-1958,0 1-1,0-1 0,0 1 1,0 0-1,-1 0 1,1 0-1,-1 0 1,0 1-1,1 0 0,-1 0 1,0 0-1,0 0 1,1 1-1,-1 0 0,0 0 1,0 0-1,0 1 1,1-1-1,-1 1 0,0 0 1,1 1-1,-1-1 1,0 1-1,1 0 1,0 0-1,-1 0 0,1 1 1,0-1-1,-5 5 1,-2 2 61,0 0 1,1 1-1,1 0 1,-11 12 0,17-18-46,0 0 1,0 0 0,1 0 0,-1 1 0,1-1-1,0 1 1,0-1 0,0 1 0,1 0-1,-1 0 1,1 0 0,1 0 0,-1 0-1,0 9 1,2-13-96,0 1 0,0-1 0,-1 1 0,1-1 0,0 0 0,0 1 0,0-1 0,0 0 0,0 0 0,1 0 0,-1 0 0,0 0 0,1 0 0,-1 0 0,0 0 0,1-1 0,-1 1 0,1-1 0,-1 1 0,1-1 0,-1 1 0,1-1 0,-1 0 0,1 1 0,0-1 0,-1 0 0,1 0 0,-1 0 0,3-1 0,51-3 200,-42 1-346,-1-1 1,1-1-1,-1 0 1,0-1-1,-1 0 1,1 0 0,-1-2-1,0 1 1,-1-1-1,0-1 1,0 0 0,-1 0-1,14-18 1,-22 26-28,-9 39-416,-3 4 953,-8 54 0,-5 25 2373,22-118-2606,1 0-1,-1-1 0,1 1 0,-1 0 1,0-1-1,0 1 0,0-1 1,0 0-1,-1 0 0,1 0 0,-1 0 1,1 0-1,-1 0 0,1-1 1,-1 1-1,0-1 0,0 0 0,0 1 1,0-1-1,0-1 0,0 1 1,0 0-1,0-1 0,0 0 0,0 1 1,-1-1-1,1-1 0,0 1 1,0 0-1,-5-2 0,2 2-132,0-1-1,0 0 1,1 0 0,-1 0-1,0-1 1,1 0-1,-1 0 1,1-1 0,0 1-1,-1-1 1,1 0-1,0 0 1,1-1 0,-1 0-1,-7-7 1,12 11-111,0-1 1,-1 1 0,1-1-1,0 1 1,0-1-1,0 1 1,-1 0 0,1-1-1,0 1 1,0-1-1,0 1 1,0-1 0,0 1-1,0-1 1,0 1-1,0-1 1,0 1 0,0-1-1,0 1 1,0 0-1,0-1 1,1 1 0,-1-1-1,0 1 1,0-1-1,0 1 1,1 0 0,-1-1-1,0 1 1,0-1-1,1 1 1,-1 0 0,0-1-1,1 1 1,-1 0-1,0 0 1,1-1 0,-1 1-1,1 0 1,-1 0-1,0-1 1,1 1 0,-1 0-1,1 0 1,-1 0-1,1 0 1,0 0 0,30-7-4269,-21 6 2500,18-6-3694,1 0-2087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6.101"/>
    </inkml:context>
    <inkml:brush xml:id="br0">
      <inkml:brushProperty name="width" value="0.025" units="cm"/>
      <inkml:brushProperty name="height" value="0.025" units="cm"/>
    </inkml:brush>
  </inkml:definitions>
  <inkml:trace contextRef="#ctx0" brushRef="#br0">66 0 13132,'0'0'8168,"-27"66"-6278,16-41-321,0 2-608,0 3-512,5-3-353,6-1-32,0-4-352,0-5-897,4-5-1058,3-8-1088,8-4-4068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6.434"/>
    </inkml:context>
    <inkml:brush xml:id="br0">
      <inkml:brushProperty name="width" value="0.025" units="cm"/>
      <inkml:brushProperty name="height" value="0.025" units="cm"/>
    </inkml:brush>
  </inkml:definitions>
  <inkml:trace contextRef="#ctx0" brushRef="#br0">1 40 4036,'0'0'19859,"12"-2"-19790,8-2 115,190-29-2477,-209 33 2289,0 0-1,-1 0 1,1 0 0,0 0-1,-1 0 1,1 0-1,-1 0 1,1 0 0,0 0-1,-1 1 1,1-1-1,0 0 1,-1 0-1,1 1 1,-1-1 0,1 0-1,-1 1 1,1-1-1,0 0 1,-1 1-1,1-1 1,-1 1 0,0-1-1,1 1 1,-1-1-1,1 1 1,-1-1-1,0 1 1,1-1 0,-1 1-1,0 0 1,0-1-1,0 1 1,1-1 0,-1 1-1,0 0 1,0-1-1,0 1 1,0 0-1,0-1 1,0 1 0,0 0-1,0-1 1,0 1-1,0 0 1,-1-1-1,1 1 1,0-1 0,-1 2-1,-11 33 253,-45 70 1141,36-70-594,2 1 0,1 0 1,2 2-1,-17 57 0,34-66-1566,1-21-3406,-1-17-3735,-1-5 1693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6.779"/>
    </inkml:context>
    <inkml:brush xml:id="br0">
      <inkml:brushProperty name="width" value="0.025" units="cm"/>
      <inkml:brushProperty name="height" value="0.025" units="cm"/>
    </inkml:brush>
  </inkml:definitions>
  <inkml:trace contextRef="#ctx0" brushRef="#br0">0 9 11275,'0'0'9769,"68"-8"-8744,-31 8-737,7 3-192,-2-1-608,-2-2-1666,-5 0-2403,-6 0-3202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7.847"/>
    </inkml:context>
    <inkml:brush xml:id="br0">
      <inkml:brushProperty name="width" value="0.025" units="cm"/>
      <inkml:brushProperty name="height" value="0.025" units="cm"/>
    </inkml:brush>
  </inkml:definitions>
  <inkml:trace contextRef="#ctx0" brushRef="#br0">2 61 9449,'0'0'142,"-1"0"0,1 0-1,0 0 1,0 0 709,0 0-709,0-1 0,0 1 0,0 0 0,-1 0 0,1 0 0,0 0-1,0 0 1,0 0 0,0 0 0,0 0 0,0-1 0,0 1 0,0 0-1,0 0 1,0 0 0,0 0 0,0 0 0,0 0 0,0 0-1,0-1 1,0 1 0,0 0 0,0 0 0,0 0 0,0 0 0,0 0-1,0 0 1,1 0 0,-1 0 0,0-1 709,0 1-709,0 0 0,0 0 0,0 0-1,0 0 1,1 0 0,-1 0 0,0 0 0,0 0 0,0 0 0,0 0-1,0 0 1,0 0 0,0 0 0,0-1 0,1 1 0,-1 1 0,15-4 2861,29 3-4070,-28 0 2072,21-3-935,0-1 0,0-2 0,42-12 0,25-4-654,-104 22 583,1 0 1,-1 0-1,0 0 1,0 0-1,1 0 1,-1 0-1,0 1 1,0-1-1,0 0 1,1 0-1,-1 0 1,0 0-1,0 1 1,0-1-1,1 0 1,-1 0-1,0 0 1,0 1-1,0-1 1,0 0-1,0 0 1,1 0 0,-1 1-1,0-1 1,0 0-1,0 0 1,0 1-1,0-1 1,0 0-1,0 1 1,0-1-1,0 0 1,0 0-1,0 1 1,0-1-1,0 0 1,0 0-1,0 1 1,0-1-1,0 0 1,-1 0-1,1 1 1,0-1-1,0 0 1,0 0-1,0 0 1,0 1 0,-1-1-1,1 0 1,0 0-1,0 0 1,0 1-1,-1-1 1,1 0-1,0 0 1,0 0-1,0 0 1,-1 0-1,1 0 1,0 1-1,-1-1 1,1 0 3,-22 33 189,-11 13 483,2 2 1,3 1-1,-43 101 0,66-137-749,-2 6-151,0 0 0,1 0 0,1 0-1,1 1 1,-2 36 0,6-61-7392,-4-4 5372,3 7 1046,-9-13-3798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8.193"/>
    </inkml:context>
    <inkml:brush xml:id="br0">
      <inkml:brushProperty name="width" value="0.025" units="cm"/>
      <inkml:brushProperty name="height" value="0.025" units="cm"/>
    </inkml:brush>
  </inkml:definitions>
  <inkml:trace contextRef="#ctx0" brushRef="#br0">0 11 9705,'0'0'8937,"52"-10"-7624,-23 15-480,11 0-417,1 0-288,3-1-192,-8-4-1633,-1 0-3140,-7-5-4260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43.294"/>
    </inkml:context>
    <inkml:brush xml:id="br0">
      <inkml:brushProperty name="width" value="0.025" units="cm"/>
      <inkml:brushProperty name="height" value="0.025" units="cm"/>
    </inkml:brush>
  </inkml:definitions>
  <inkml:trace contextRef="#ctx0" brushRef="#br0">42 82 13677,'0'0'4596,"4"-9"-3806,-1 4-695,0 0 0,0 1-1,0-1 1,1 1 0,-1-1 0,1 1-1,0 0 1,1 0 0,-1 1-1,0-1 1,1 1 0,0 0-1,0 0 1,0 1 0,0-1 0,0 1-1,0 0 1,1 1 0,-1-1-1,1 1 1,-1 0 0,11 0-1,-15 0-86,0 1-1,0 0 1,1 0-1,-1 0 1,0 0-1,0 0 1,0 0-1,0 0 1,0 0-1,0 0 1,0 1-1,0-1 1,0 0-1,0 1 1,0-1-1,0 1 0,0-1 1,0 1-1,0-1 1,0 1-1,0 0 1,0-1-1,-1 1 1,1 0-1,0 0 1,0-1-1,0 3 1,0-1 28,-1-1 0,0 1 1,0 0-1,0-1 0,0 1 1,-1 0-1,1-1 0,0 1 1,-1-1-1,1 1 0,-1-1 1,1 1-1,-1 0 0,0-1 1,0 0-1,-1 2 0,-4 7 200,-1-1 0,0 1 1,-1-1-1,-9 8 0,-17 11 111,-29 28-34,59-52-301,0 1-1,0-1 0,1 1 1,-1 0-1,1 0 0,0 1 0,0-1 1,1 1-1,0-1 0,-3 12 0,4-15-1,1 0-1,0 0 0,1 0 0,-1 0 0,0 0 0,0 0 0,1 0 0,-1-1 0,1 1 1,0 0-1,-1 0 0,1 0 0,0-1 0,0 1 0,0 0 0,0-1 0,1 1 0,-1-1 1,0 1-1,1-1 0,-1 0 0,1 1 0,-1-1 0,1 0 0,-1 0 0,1 0 0,0 0 1,0-1-1,-1 1 0,1 0 0,0-1 0,0 1 0,2 0 0,9 2-181,0 0 1,1-1-1,19 2 0,-29-4 21,75 2-5113,-43-2-677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1.227"/>
    </inkml:context>
    <inkml:brush xml:id="br0">
      <inkml:brushProperty name="width" value="0.025" units="cm"/>
      <inkml:brushProperty name="height" value="0.025" units="cm"/>
    </inkml:brush>
  </inkml:definitions>
  <inkml:trace contextRef="#ctx0" brushRef="#br0">1 181 15182,'0'0'4837,"18"-50"-3492,9 32-1057,5-1-223,8 0-33,6 1-257,-2 1-2049,-6-2-3363,-3-1-2050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43.750"/>
    </inkml:context>
    <inkml:brush xml:id="br0">
      <inkml:brushProperty name="width" value="0.025" units="cm"/>
      <inkml:brushProperty name="height" value="0.025" units="cm"/>
    </inkml:brush>
  </inkml:definitions>
  <inkml:trace contextRef="#ctx0" brushRef="#br0">454 0 9833,'-12'0'1330,"-5"1"-820,1 1 0,-1 1 0,1 0 0,-1 1 0,1 0 0,0 1 0,1 1 0,-1 1 0,1 0 0,-20 14 0,13-6-336,0 1-1,2 1 0,-1 1 1,2 1-1,1 1 0,0 0 1,1 2-1,-18 30 0,28-41-167,0 2-1,0-1 0,1 1 0,1 0 1,0 0-1,1 0 0,1 0 0,0 1 1,0 0-1,2 0 0,-1 0 1,2 0-1,0 0 0,1-1 0,0 1 1,1 0-1,0 0 0,5 13 0,-4-19-5,1 0 0,0 0-1,0-1 1,1 1-1,0-1 1,0 0 0,1-1-1,0 1 1,0-1-1,0 0 1,1-1 0,-1 1-1,2-1 1,-1-1-1,0 0 1,1 1 0,0-2-1,0 0 1,0 0-1,0 0 1,0-1 0,1 0-1,-1 0 1,12 0-1,1 0 117,0-1-1,-1-1 0,1-1 0,0 0 1,-1-2-1,1 0 0,-1-2 0,0 0 1,23-9-1,-20 4 107,0 0 0,0-1-1,-1-2 1,-1 0 0,0-1 0,0-1 0,32-33 0,-45 41-90,-1-2 0,0 1 0,0-1 0,-1 0 0,0 0 0,-1-1 0,0 0 0,0 0 0,-1 0 0,-1 0 0,1-1 1,-2 0-1,1 1 0,-2-1 0,1 0 0,-2 0 0,1 0 0,-1 0 0,-1 0 0,-2-14 0,0 16-127,1 1-1,-2 0 1,1 1-1,-1-1 1,0 1-1,0-1 1,-1 1-1,0 1 0,0-1 1,-1 1-1,0 0 1,0 0-1,0 0 1,-1 1-1,0 0 1,0 0-1,0 1 1,-1 0-1,1 0 1,-1 1-1,0 0 1,0 0-1,-9-2 1,5 2-338,-1 0 1,0 1 0,0 0 0,0 0 0,0 2-1,-20 1 1,25-1-258,-1 1 0,0 1 0,1 0-1,0 0 1,-1 0 0,1 1 0,0 0 0,0 1 0,-12 8-1,-5 5-4715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45.364"/>
    </inkml:context>
    <inkml:brush xml:id="br0">
      <inkml:brushProperty name="width" value="0.025" units="cm"/>
      <inkml:brushProperty name="height" value="0.025" units="cm"/>
    </inkml:brush>
  </inkml:definitions>
  <inkml:trace contextRef="#ctx0" brushRef="#br0">0 246 9225,'0'0'10682,"8"3"-9470,-1-3-1094,0 1 1,0-1 0,0 0-1,0-1 1,0 1-1,0-1 1,0-1 0,0 0-1,0 0 1,0 0-1,-1 0 1,1-1 0,-1 0-1,0-1 1,0 1 0,0-1-1,6-6 1,23-16-41,50-48 0,-72 61-42,24-28 11,-29 31-8,0 0 0,1 1-1,0 0 1,13-10-1,-22 32-310,-5 4 297,-1 0-1,0 0 1,-2-1 0,0 0-1,-15 23 1,15-27-30,0 1-1,1-1 1,0 1 0,1 0 0,1 1 0,0-1 0,0 1-1,2 0 1,0 0 0,-2 18 0,9-15-2556,13-12-4925,2-5-911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45.739"/>
    </inkml:context>
    <inkml:brush xml:id="br0">
      <inkml:brushProperty name="width" value="0.025" units="cm"/>
      <inkml:brushProperty name="height" value="0.025" units="cm"/>
    </inkml:brush>
  </inkml:definitions>
  <inkml:trace contextRef="#ctx0" brushRef="#br0">70 0 13645,'0'0'4036,"-39"56"-1794,28-34-961,0 3-224,2-1-705,9 0-288,0-1-96,0-1-1121,0-3-768,9-3-418,2-6-1280,-5-4-1090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46.100"/>
    </inkml:context>
    <inkml:brush xml:id="br0">
      <inkml:brushProperty name="width" value="0.025" units="cm"/>
      <inkml:brushProperty name="height" value="0.025" units="cm"/>
    </inkml:brush>
  </inkml:definitions>
  <inkml:trace contextRef="#ctx0" brushRef="#br0">145 38 12876,'0'0'5184,"-8"-1"-4661,5 0-511,-1 1-1,1-1 1,0 1 0,0 0 0,0 0-1,0 0 1,0 1 0,0-1 0,0 1-1,-1-1 1,1 1 0,1 0 0,-1 0-1,0 1 1,0-1 0,0 1 0,1-1-1,-1 1 1,0 0 0,1 0 0,0 0-1,-1 0 1,1 0 0,0 1 0,0-1-1,0 1 1,1-1 0,-1 1-1,-2 4 1,-2 1 186,0 0 1,0 0-1,1 1 0,0 0 0,1 0 1,0 0-1,0 1 0,1-1 0,0 1 1,0 0-1,1 0 0,1 0 0,0 0 1,0 18-1,2-26-170,-1 0 0,1 0 0,0 0 1,0 0-1,0 0 0,1 0 0,-1 0 1,0-1-1,1 1 0,-1 0 0,1-1 0,-1 1 1,1-1-1,0 0 0,0 0 0,-1 1 1,1-1-1,0 0 0,0-1 0,0 1 0,0 0 1,0 0-1,0-1 0,1 1 0,-1-1 0,0 0 1,0 0-1,0 0 0,3 0 0,5 1 101,0-1-1,0 0 1,0-1-1,0 0 1,12-3-1,-15 2-64,0-1 0,0 0 0,0 0 0,0 0 0,0-1 0,-1 0 0,1-1-1,-1 1 1,0-1 0,-1 0 0,1-1 0,-1 0 0,0 1 0,0-1 0,-1-1 0,0 1 0,0-1 0,0 0-1,-1 0 1,0 0 0,0 0 0,-1 0 0,0-1 0,0 1 0,-1-1 0,0 1 0,0-1 0,-1 0-1,0 1 1,0-1 0,0 0 0,-1 1 0,-3-13 0,2 17-157,1 0 1,-1 0-1,0 0 0,0 0 0,0 0 1,0 0-1,0 1 0,-1-1 0,1 1 1,-1-1-1,0 1 0,1 0 0,-1 0 1,0 0-1,0 1 0,0-1 1,-1 1-1,1-1 0,0 1 0,-1 0 1,1 0-1,0 1 0,-1-1 0,1 1 1,-1-1-1,-6 2 0,9-1-150,0 0 0,0 1 0,0-1 0,0 1 0,1-1 0,-1 1 0,0-1-1,0 1 1,1 0 0,-1-1 0,0 1 0,1 0 0,-1 0 0,1-1 0,-1 1 0,1 0 0,-1 0-1,1 0 1,-1 0 0,1 0 0,0-1 0,0 1 0,-1 0 0,1 0 0,0 0 0,0 0-1,0 0 1,0 0 0,0 0 0,0 0 0,0 0 0,0 0 0,1 1 0,-1 3-1635,0 7-5024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46.430"/>
    </inkml:context>
    <inkml:brush xml:id="br0">
      <inkml:brushProperty name="width" value="0.025" units="cm"/>
      <inkml:brushProperty name="height" value="0.025" units="cm"/>
    </inkml:brush>
  </inkml:definitions>
  <inkml:trace contextRef="#ctx0" brushRef="#br0">92 1 15599,'0'0'9411,"2"9"-9074,-1-3-276,-1 0 0,1 1 0,-1-1 0,-1 0 0,1 1 0,-1-1 0,0 0 0,0 1 1,-1-1-1,0 0 0,0 0 0,0 0 0,-1 0 0,0-1 0,0 1 0,0-1 0,-8 10 0,-1 6-16,16-10-53,-1-10-9,0 1 0,1-1 0,-1 0-1,0 0 1,0-1 0,1 1 0,-1-1 0,6 1-1,9 1-93,-8-1-17,0 1 1,0 0-1,0 0 0,-1 1 1,1 1-1,9 4 1,-17-7 138,0 0 0,-1 0 1,1 0-1,0 0 0,-1 1 0,1-1 1,-1 0-1,0 1 0,1-1 0,-1 1 1,0 0-1,0-1 0,0 1 0,0 0 1,0-1-1,0 1 0,0 0 0,-1 0 1,1 0-1,-1 0 0,1 0 1,-1 0-1,0 0 0,0 0 0,0 0 1,0 0-1,0 0 0,0-1 0,-1 1 1,1 0-1,0 0 0,-1 0 0,0 0 1,1 0-1,-1 0 0,0-1 0,0 1 1,-2 2-1,0 2 263,-1-1 0,0 0 0,0-1 0,-1 1 0,0-1 0,1 0 1,-1 0-1,-1 0 0,1-1 0,0 1 0,-1-1 0,0-1 0,0 1 0,0-1 0,0 0 0,-6 1 0,7-1-236,1-1 0,0 0 0,-1 0 0,1 0 0,-1-1-1,1 0 1,-1 0 0,1 0 0,-1 0 0,1-1 0,-1 1 0,1-1-1,0 0 1,-1-1 0,1 1 0,0-1 0,0 0 0,0 0 0,0 0 0,0 0-1,0-1 1,1 1 0,-5-5 0,8 7-159,0-1 0,-1 1-1,1 0 1,0-1 0,0 1 0,-1-1-1,1 1 1,0-1 0,0 1 0,0-1-1,0 1 1,0-1 0,-1 0 0,1 1-1,0-1 1,0 1 0,0-1 0,1 1 0,-1-1-1,0 1 1,0-1 0,0 1 0,0-1-1,0 1 1,1-1 0,-1 1 0,0-1-1,0 1 1,1-1 0,-1 1 0,0 0-1,1-1 1,-1 1 0,0-1 0,1 1 0,-1 0-1,1-1 1,-1 1 0,1 0 0,-1 0-1,1-1 1,-1 1 0,1 0 0,-1 0-1,1 0 1,-1-1 0,1 1 0,-1 0-1,1 0 1,38-10-6429,-23 6 1684,13-8-7514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47.422"/>
    </inkml:context>
    <inkml:brush xml:id="br0">
      <inkml:brushProperty name="width" value="0.025" units="cm"/>
      <inkml:brushProperty name="height" value="0.025" units="cm"/>
    </inkml:brush>
  </inkml:definitions>
  <inkml:trace contextRef="#ctx0" brushRef="#br0">59 650 4004,'-19'12'5326,"15"-10"-4655,1 0-1,0-1 1,0 1-1,0 0 1,0 0-1,0 1 1,0-1-1,0 1 1,1-1-1,-1 1 1,-3 6-1,28-14 1562,1-7-1430,0-1 0,0-2 0,37-31 0,-4 4-449,94-63 104,349-271 9,-482 361-488,-8 6-158,0 1 0,1 0 0,0 0 0,1 1 1,-1 0-1,21-9 0,-31 16 93,1 0 1,-1 0-1,0 0 0,0-1 1,0 1-1,0 0 1,0 0-1,1 0 0,-1 0 1,0 0-1,0-1 1,0 1-1,1 0 0,-1 0 1,0 0-1,0 0 1,0 0-1,1 0 0,-1 0 1,0 0-1,0 0 1,1 0-1,-1 0 0,0 0 1,0 0-1,1 0 0,-1 0 1,0 0-1,0 0 1,0 0-1,1 0 0,-1 0 1,0 0-1,0 0 1,0 0-1,1 1 0,-1-1 1,0 0-1,0 0 1,0 0-1,1 0 0,-1 0 1,0 1-1,0-1 1,0 0-1,0 0 0,0 0 1,1 1-1,-1-1 0,0 0 1,0 0-1,0 0 1,0 1-1,0-1 0,0 0 1,0 0-1,0 1 1,0-1-1,0 0 0,0 0 1,0 0-1,0 1 1,0-1-1,0 0 0,0 0 1,0 1-1,-3 4-4653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49.388"/>
    </inkml:context>
    <inkml:brush xml:id="br0">
      <inkml:brushProperty name="width" value="0.025" units="cm"/>
      <inkml:brushProperty name="height" value="0.025" units="cm"/>
    </inkml:brush>
  </inkml:definitions>
  <inkml:trace contextRef="#ctx0" brushRef="#br0">169 47 12139,'0'0'8809,"-10"-2"-7790,9 2-1011,-2-1 49,0 0 0,-1 0 0,1 0 1,-1 1-1,1 0 0,-1 0 1,1 0-1,-1 0 0,1 0 0,-1 0 1,1 1-1,-1 0 0,1 0 0,0 0 1,-1 0-1,1 0 0,0 1 0,0-1 1,0 1-1,0 0 0,0 0 1,0 0-1,1 0 0,-1 1 0,0-1 1,-1 4-1,-3 0 55,0 1 1,1 0-1,0 0 1,1 1-1,-1 0 1,1 0-1,1 0 1,0 0-1,0 1 1,0 0-1,1-1 0,1 1 1,-1 1-1,0 11 1,3-20-97,0-1 1,1 1-1,-1 0 0,1 0 1,-1 0-1,1-1 0,0 1 1,-1 0-1,1 0 1,0-1-1,-1 1 0,1 0 1,0-1-1,0 1 0,0-1 1,-1 1-1,1-1 1,0 0-1,0 1 0,0-1 1,0 0-1,0 0 0,0 1 1,0-1-1,0 0 0,0 0 1,0 0-1,0 0 1,0 0-1,0 0 0,0 0 1,-1-1-1,1 1 0,0 0 1,0-1-1,0 1 1,2-1-1,38-14 958,-35 10-882,0-1 0,-1 0-1,0 0 1,0-1 0,0 0 0,-1 1-1,1-2 1,-2 1 0,1 0 0,-1-1 0,3-10-1,-5 15-43,1-1-1,-1 0 0,0 0 1,0 0-1,-1 0 0,1 0 1,-1 1-1,0-1 0,0 0 1,0 0-1,0 0 0,-1 0 1,1 0-1,-1 0 0,0 0 1,0 0-1,-1 1 0,1-1 1,-1 0-1,0 1 1,0-1-1,0 1 0,0 0 1,-5-6-1,5 8-103,0 0 1,1 0 0,-1 0-1,0 0 1,0 0 0,0 0-1,0 1 1,0-1-1,0 1 1,0-1 0,0 1-1,0 0 1,0 0 0,0 0-1,0 0 1,0 0-1,0 0 1,0 0 0,0 1-1,0-1 1,0 1 0,1-1-1,-1 1 1,0 0 0,0 0-1,0 0 1,0 0-1,1 0 1,-1 0 0,1 0-1,-1 1 1,1-1 0,-1 1-1,1-1 1,0 1-1,-1-1 1,1 1 0,0 0-1,0 0 1,0-1 0,1 1-1,-1 0 1,0 0-1,1 0 1,-1 0 0,1 0-1,-1 0 1,1 0 0,0 0-1,0 3 1,0-2-412,-1 0 1,1 0-1,0 0 1,0 0-1,0-1 1,0 1-1,0 0 1,1 0-1,-1 0 0,1 0 1,0 0-1,0-1 1,0 1-1,0 0 1,1-1-1,-1 1 1,1-1-1,-1 1 1,1-1-1,0 0 1,0 1-1,0-1 1,0 0-1,0 0 0,1-1 1,-1 1-1,3 1 1,13 8-4472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49.749"/>
    </inkml:context>
    <inkml:brush xml:id="br0">
      <inkml:brushProperty name="width" value="0.025" units="cm"/>
      <inkml:brushProperty name="height" value="0.025" units="cm"/>
    </inkml:brush>
  </inkml:definitions>
  <inkml:trace contextRef="#ctx0" brushRef="#br0">4 1 3395,'0'0'15887,"5"58"-14285,-10-40-289,1 0-480,4-1-481,0-1-256,0-1-64,0-6-704,9-2-962,6-6-800,-2-1-1442,3-8-1601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50.111"/>
    </inkml:context>
    <inkml:brush xml:id="br0">
      <inkml:brushProperty name="width" value="0.025" units="cm"/>
      <inkml:brushProperty name="height" value="0.025" units="cm"/>
    </inkml:brush>
  </inkml:definitions>
  <inkml:trace contextRef="#ctx0" brushRef="#br0">94 86 12908,'0'0'10469,"-8"0"-10058,4 0-400,1 0-1,-1 0 1,1 1 0,-1-1 0,0 1 0,1 0 0,0 0-1,-1 0 1,1 1 0,-1-1 0,1 1 0,0 0 0,0-1-1,0 2 1,0-1 0,0 0 0,1 0 0,-1 1-1,1 0 1,-1-1 0,1 1 0,0 0 0,0 0 0,0 0-1,0 1 1,1-1 0,-1 0 0,1 1 0,0-1-1,0 1 1,0-1 0,1 1 0,-1-1 0,1 1 0,0-1-1,0 5 1,0-6-2,1 0-1,-1 0 1,1 0-1,0 0 1,0 0-1,0 0 1,0 0-1,0-1 1,0 1-1,0 0 1,0-1-1,1 1 1,-1 0-1,1-1 1,-1 0-1,1 1 1,0-1-1,0 0 1,-1 0-1,1 0 1,0 0-1,0 0 1,0 0-1,2 0 1,67 21-134,-28-9-128,-40-12 238,0 0 1,-1 0-1,1 0 1,-1 1-1,0-1 1,1 1-1,-1-1 1,0 1-1,0 0 1,0 0-1,0 0 1,0 0-1,0 0 1,0 1-1,2 4 1,-4-5 5,1 0 0,-1 0 0,1 0 0,-1-1 0,0 1 0,0 0 0,0 0 1,0 0-1,0 0 0,0 0 0,0 0 0,-1 0 0,1 0 0,-1 0 0,1-1 0,-1 1 1,-2 3-1,0 1 53,-1-1 0,0 1 0,0-1 1,-1-1-1,1 1 0,-1 0 0,0-1 1,0 0-1,-1 0 0,1-1 0,-13 6 1,11-5 216,0-1 0,-1-1 1,1 1-1,-1-1 1,0-1-1,-11 2 0,18-3-239,-1 0 0,0 1 0,1-1-1,-1 0 1,1-1 0,-1 1 0,1 0 0,-1 0-1,1-1 1,-1 1 0,1 0 0,-1-1 0,1 0-1,0 1 1,-1-1 0,1 0 0,0 0 0,-1 1-1,1-1 1,0 0 0,0 0 0,0-1 0,0 1-1,0 0 1,0 0 0,0 0 0,0-1 0,0 1-1,1 0 1,-1-1 0,1 1 0,-1-1 0,1 1-1,-1-1 1,1 1 0,0-1 0,-1 1 0,1-4-1,0 1-28,1 0-1,-1-1 0,1 1 1,0 0-1,0 0 0,0-1 0,0 1 1,1 0-1,-1 0 0,1 1 0,0-1 1,0 0-1,1 1 0,-1-1 1,1 1-1,0-1 0,0 1 0,5-4 1,7-6-25,2 1 1,31-19-1,-1 0 49,-35 22-11,0 0-1,0-1 1,-1-1 0,16-20-1,-23 25 76,0 1 1,-1-1-1,1 0 0,-1 0 0,-1-1 0,1 1 1,-1 0-1,0-1 0,-1 1 0,0-1 0,0 0 1,1-12-1,-2 18-66,-1 0 0,1 0 1,0 0-1,0-1 0,0 1 0,0 0 1,-1 0-1,1 0 0,-1 0 0,1 0 1,-1 0-1,1 1 0,-1-1 0,1 0 1,-1 0-1,0 0 0,1 0 0,-1 1 1,0-1-1,0 0 0,0 1 0,1-1 1,-1 0-1,0 1 0,-2-1 0,0-1-9,0 1-1,-1 0 1,1 0-1,-1 1 0,1-1 1,0 1-1,-1 0 1,-4 0-1,1 0-79,1 1-1,0-1 1,-1 1 0,1 1-1,0-1 1,0 1-1,0 0 1,0 1-1,-7 3 1,9-2-315,-1 0 0,1 0 1,0 0-1,1 1 0,-1-1 1,-4 9-1,8-12 188,-1-1 0,1 1-1,-1-1 1,1 1 0,-1 0 0,1-1 0,-1 1 0,1 0 0,-1 0 0,1-1 0,0 1 0,0 0-1,-1 0 1,1-1 0,0 1 0,0 0 0,0 0 0,0 0 0,0 0 0,0-1 0,0 1-1,0 0 1,0 0 0,0 0 0,1-1 0,-1 1 0,0 0 0,0 0 0,1-1 0,-1 1 0,1 0-1,-1 0 1,1-1 0,-1 1 0,1 0 0,-1-1 0,1 1 0,-1-1 0,1 1 0,0-1-1,-1 1 1,1-1 0,0 1 0,-1-1 0,1 0 0,0 1 0,0-1 0,-1 0 0,1 1 0,0-1-1,0 0 1,0 0 0,1 0 0,17 1-4107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50.456"/>
    </inkml:context>
    <inkml:brush xml:id="br0">
      <inkml:brushProperty name="width" value="0.025" units="cm"/>
      <inkml:brushProperty name="height" value="0.025" units="cm"/>
    </inkml:brush>
  </inkml:definitions>
  <inkml:trace contextRef="#ctx0" brushRef="#br0">139 0 15246,'0'0'4618,"-9"9"-3358,-3 2-1012,0 1 0,0 0-1,2 1 1,0 1 0,0 0 0,1 0 0,1 1-1,0 0 1,1 0 0,1 0 0,0 1 0,1 0 0,1 1-1,0-1 1,1 1 0,1-1 0,1 1 0,0 25-1,2-39-211,0 0-1,1 0 0,-1-1 0,0 1 0,1-1 0,0 1 1,-1-1-1,1 0 0,0 0 0,0 1 0,0-1 0,1-1 1,-1 1-1,0 0 0,1 0 0,-1-1 0,1 1 0,-1-1 1,1 0-1,0 0 0,0 0 0,-1 0 0,1-1 0,0 1 1,0-1-1,0 1 0,0-1 0,0 0 0,0 0 0,3-1 1,-3 2 20,0-1 1,0 0 0,0 0 0,0 0 0,0 0 0,0-1 0,0 1 0,0-1 0,0 0 0,0 1 0,0-2-1,0 1 1,0 0 0,-1 0 0,1-1 0,0 0 0,-1 1 0,1-1 0,-1 0 0,0 0 0,0 0-1,1-1 1,-1 1 0,-1 0 0,1-1 0,0 1 0,-1-1 0,1 0 0,1-4 0,-3 4 22,0 0 0,1 0 0,-1 0 0,-1 0 0,1-1 1,0 1-1,-1 0 0,0 0 0,1 0 0,-1 0 0,0 0 0,-1 0 1,1 0-1,0 1 0,-1-1 0,0 0 0,0 1 0,0-1 0,0 1 1,0-1-1,0 1 0,0 0 0,-1 0 0,1 0 0,-1 0 0,0 0 1,-3-1-1,1 0-244,0 1-1,0-1 1,-1 1 0,1 0 0,-1 1 0,1-1 0,-1 1-1,0 0 1,1 1 0,-1-1 0,0 1 0,0 0-1,0 1 1,-7 0 0,13-1 11,-1 1 0,1-1 0,-1 0-1,1 0 1,0 1 0,-1-1 0,1 0 0,-1 1 0,1-1-1,-1 0 1,1 1 0,0-1 0,-1 0 0,1 1-1,0-1 1,0 1 0,-1-1 0,1 1 0,0-1 0,0 1-1,0-1 1,-1 1 0,1-1 0,0 1 0,0-1 0,0 1-1,0-1 1,0 1 0,0-1 0,0 1 0,0-1-1,0 1 1,0-1 0,0 1 0,1-1 0,-1 1 0,0-1-1,0 1 1,1 0 0,9 9-7089,5-8-444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1.566"/>
    </inkml:context>
    <inkml:brush xml:id="br0">
      <inkml:brushProperty name="width" value="0.025" units="cm"/>
      <inkml:brushProperty name="height" value="0.025" units="cm"/>
    </inkml:brush>
  </inkml:definitions>
  <inkml:trace contextRef="#ctx0" brushRef="#br0">70 65 7911,'0'0'6898,"-16"-4"-3055,14 0-3470,1 0 1,-1 0-1,0 0 0,0 1 0,0-1 0,0 0 0,-1 1 0,1-1 0,-1 1 0,0 0 0,0 0 0,0 0 1,0 1-1,-1-1 0,1 1 0,-1-1 0,-5-2 0,8 5-314,2 24 26,1-16-14,0 0-1,0 0 1,1-1-1,0 1 1,1-1 0,-1 1-1,1-1 1,7 9-1,46 54 600,-41-51-512,28 29 108,-17-18-187,-1 1 0,24 36-1,-42-54-58,-1-1 0,-1 2-1,0-1 1,0 1 0,-1 0 0,-1 0-1,0 0 1,-1 1 0,1 20-1,-2-1 252,-1-1 0,-2 0 0,-1 1 0,-7 35 0,5-52-276,0 1 0,-1-1-1,-1 1 1,0-1 0,-2-1 0,0 0-1,0 0 1,-2 0 0,-13 17 0,21-30-404,-1 1 1,0-1-1,0 1 0,0-1 1,-1 0-1,1 0 1,-1-1-1,1 1 0,-1-1 1,0 1-1,0-1 1,-4 1-1,-19 0-5703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50.912"/>
    </inkml:context>
    <inkml:brush xml:id="br0">
      <inkml:brushProperty name="width" value="0.025" units="cm"/>
      <inkml:brushProperty name="height" value="0.025" units="cm"/>
    </inkml:brush>
  </inkml:definitions>
  <inkml:trace contextRef="#ctx0" brushRef="#br0">56 79 13357,'0'0'7196,"-8"1"-4463,-2-1-2000,-27 4 1881,59-8-899,-18 3-1695,0 0-1,0 1 0,0-1 1,0-1-1,0 1 1,0 0-1,-1-1 1,6-3-1,-6 4-12,-1 0-1,1-1 0,-1 1-1,1-1 1,-1 1 0,1-1-1,-1 0 1,0 0 0,1 0 0,-1 0-1,0 0 1,0 0 0,-1-1-1,1 1 1,0 0 0,-1-1-1,0 0 1,1 1 0,-1-1 0,0 0-1,-1 0 1,1 1 0,0-1-1,0-4 1,-2 6-1,1 0 0,-1 1 0,1-1 0,-1 1-1,0-1 1,1 1 0,-1-1 0,1 1 0,-1 0 0,0-1 0,0 1 0,1 0-1,-1-1 1,0 1 0,0 0 0,1 0 0,-1 0 0,0 0 0,0 0 0,1 0-1,-1 0 1,0 0 0,0 0 0,0 0 0,1 0 0,-1 0 0,0 1 0,0-1-1,1 0 1,-1 0 0,0 1 0,0 0 0,-28 10 149,29-11-178,-1 1-1,0-1 1,1 1 0,-1-1-1,1 1 1,-1-1-1,1 1 1,-1-1 0,1 1-1,-1 0 1,1-1-1,-1 1 1,1 0 0,0-1-1,-1 1 1,1 0-1,0 0 1,0-1 0,-1 1-1,1 0 1,0-1 0,0 1-1,0 0 1,0 0-1,0 0 1,0-1 0,0 1-1,0 0 1,1 0-1,-1-1 1,0 1 0,0 0-1,1-1 1,-1 1 0,0 0-1,1-1 1,-1 1-1,0 0 1,1-1 0,-1 1-1,1-1 1,-1 1-1,1 0 1,0-1 0,-1 0-1,1 1 1,-1-1-1,1 1 1,0-1 0,0 0-1,-1 1 1,2-1-1,1 1-965,0 0-1,0 0 0,1 0 0,-1-1 0,0 1 0,0-1 0,1 0 0,-1 0 0,0 0 0,7-1 0,13-8-13204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51.588"/>
    </inkml:context>
    <inkml:brush xml:id="br0">
      <inkml:brushProperty name="width" value="0.025" units="cm"/>
      <inkml:brushProperty name="height" value="0.025" units="cm"/>
    </inkml:brush>
  </inkml:definitions>
  <inkml:trace contextRef="#ctx0" brushRef="#br0">1 247 11307,'0'0'12134,"9"-3"-11195,12-5-665,-1 0-1,1-1 1,-2-1-1,1-1 1,-2-1-1,34-27 0,101-103 87,-148 137-327,-25 49-215,-9 7 86,17-31-74,0 0 0,2 0 0,0 1-1,1 1 1,1 0 0,1 0 0,-5 29 0,12-50 76,1 0 1,-1 0-1,0 0 1,1 0-1,-1 0 1,0 0-1,1 0 1,-1 0 0,1 0-1,0 0 1,-1 0-1,1-1 1,0 1-1,-1 0 1,1 0-1,0-1 1,0 1-1,0 0 1,0-1-1,0 1 1,0-1 0,-1 1-1,1-1 1,0 0-1,0 1 1,0-1-1,0 0 1,1 0-1,-1 0 1,0 1-1,0-1 1,0 0 0,0 0-1,0-1 1,0 1-1,2 0 1,45-6-4740,-12-10-1034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51.949"/>
    </inkml:context>
    <inkml:brush xml:id="br0">
      <inkml:brushProperty name="width" value="0.025" units="cm"/>
      <inkml:brushProperty name="height" value="0.025" units="cm"/>
    </inkml:brush>
  </inkml:definitions>
  <inkml:trace contextRef="#ctx0" brushRef="#br0">226 0 13965,'-8'4'2125,"-11"7"-1645,0 0 1,1 1-1,1 1 1,0 0-1,1 2 1,0 0-1,1 0 1,1 1-1,0 1 0,2 1 1,-18 29-1,28-43-443,1-1 0,-1 0 0,1 1 1,0 0-1,0-1 0,0 1 0,0 0 0,1-1 0,-1 1 0,1 0 0,0 6 0,1-8-25,-1-1 1,1 1 0,-1-1-1,1 1 1,-1-1-1,1 0 1,0 1 0,-1-1-1,1 0 1,0 1-1,0-1 1,0 0-1,0 0 1,0 0 0,0 0-1,1 0 1,-1 0-1,0 0 1,0 0 0,1 0-1,-1-1 1,1 1-1,-1-1 1,0 1 0,1-1-1,-1 1 1,1-1-1,-1 0 1,3 1-1,7 0 50,0 0-1,0 0 0,0-1 0,0 0 0,-1-1 0,1-1 0,0 1 0,0-2 1,-1 1-1,1-2 0,-1 1 0,0-1 0,0-1 0,0 0 0,11-7 0,-14 7 71,-1 0-1,0-1 0,0 1 0,0-1 0,-1 0 0,1-1 0,-1 1 0,-1-1 1,0 0-1,0 0 0,0 0 0,0-1 0,-1 0 0,-1 1 0,1-1 0,-1 0 0,-1 0 1,1 0-1,-1 0 0,-1-14 0,0 19-89,0 1 0,0-1 0,-1 0-1,0 0 1,0 1 0,1-1 0,-2 0 0,1 1 0,0-1 0,0 1-1,-1-1 1,1 1 0,-1 0 0,0 0 0,0 0 0,0 0 0,0 0 0,0 0-1,0 0 1,0 0 0,-1 1 0,1-1 0,-1 1 0,1 0 0,-1 0-1,1 0 1,-1 0 0,0 0 0,1 0 0,-1 1 0,0 0 0,0-1-1,0 1 1,1 0 0,-4 0 0,3 0-184,0 0 0,0 0 0,1 0 1,-1 1-1,0-1 0,0 1 0,0-1 0,1 1 0,-1 0 0,0 0 0,1 0 1,-1 0-1,1 1 0,-1-1 0,1 1 0,0-1 0,0 1 0,-1 0 0,1 0 1,0 0-1,1 0 0,-1 0 0,0 0 0,1 1 0,-1-1 0,1 1 0,-1-1 1,1 1-1,0-1 0,0 1 0,1 0 0,-1 0 0,0-1 0,1 1 0,0 0 1,-1 3-1,1-5-90,0 1 1,0-1-1,0 1 0,0-1 1,0 1-1,0-1 1,1 1-1,-1-1 1,0 1-1,1-1 0,-1 0 1,1 1-1,0-1 1,-1 0-1,1 1 0,0-1 1,0 0-1,0 0 1,0 1-1,0-1 0,0 0 1,0 0-1,0 0 1,0 0-1,1 0 1,-1-1-1,2 2 0,2-1-793,0 1 0,0-1 0,0-1 0,0 1-1,0-1 1,10 0 0,16 0-7084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2:52.295"/>
    </inkml:context>
    <inkml:brush xml:id="br0">
      <inkml:brushProperty name="width" value="0.025" units="cm"/>
      <inkml:brushProperty name="height" value="0.025" units="cm"/>
    </inkml:brush>
  </inkml:definitions>
  <inkml:trace contextRef="#ctx0" brushRef="#br0">163 47 9705,'0'0'13293,"-9"-3"-13053,6 1-235,-1 1 0,1 0-1,0 0 1,0 0 0,0 0 0,-1 0 0,1 1 0,0 0-1,-1 0 1,1-1 0,-7 2 0,6 1-3,0-1-1,0 1 1,1 0 0,-1 0-1,0 0 1,1 0 0,-1 0 0,1 1-1,0 0 1,0 0 0,0 0-1,-5 6 1,0 1 132,0 0 0,0 1 0,1 0 0,-6 13 0,11-19-56,0-1 0,0 0 1,0 1-1,1 0 0,0-1 0,0 1 0,0 0 0,0 0 0,1-1 0,0 1 0,0 0 0,0 0 1,0 0-1,3 8 0,-2-11-53,1 1-1,0 0 1,0-1 0,0 1 0,0-1 0,1 0-1,-1 0 1,1 0 0,-1 0 0,1 0 0,-1-1-1,1 1 1,0-1 0,0 1 0,0-1-1,0 0 1,0 0 0,0-1 0,0 1 0,0 0-1,0-1 1,1 0 0,-1 0 0,5 0 0,8 0 77,0 0 1,-1-1-1,25-4 1,-29 2-24,0 0-1,0-1 1,-1 0 0,1-1-1,-1 0 1,0-1 0,0 0-1,-1 0 1,0-1 0,12-11-1,-16 14 23,-1 1 0,0-2-1,-1 1 1,1 0 0,-1-1 0,1 1-1,-1-1 1,-1 0 0,1 0-1,-1 0 1,0-1 0,0 1 0,0-1-1,-1 1 1,0-1 0,0 1-1,0-1 1,-1 1 0,0-1 0,0 0-1,0 1 1,-2-10 0,0 12-104,1 0 1,-1-1 0,0 1-1,0 0 1,0 1-1,-1-1 1,1 0-1,-1 1 1,1-1 0,-1 1-1,0 0 1,0 0-1,0 0 1,0 0 0,0 0-1,-1 1 1,1-1-1,0 1 1,-7-2-1,-32-4-2973,38 7 1953,1 0 1,0 0-1,0 1 1,-1-1-1,1 1 1,0 0-1,0 0 1,0 0-1,-4 1 1,-3 6-10295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49.418"/>
    </inkml:context>
    <inkml:brush xml:id="br0">
      <inkml:brushProperty name="width" value="0.025" units="cm"/>
      <inkml:brushProperty name="height" value="0.025" units="cm"/>
    </inkml:brush>
  </inkml:definitions>
  <inkml:trace contextRef="#ctx0" brushRef="#br0">24 41 14734,'0'0'6956,"11"-7"-6903,1 1-59,1 0 0,-1 1 0,1 0 0,21-4 0,-30 8 1,-1 1-1,0-1 1,0 1-1,0 0 1,0 0-1,1 0 1,-1 0-1,0 0 1,0 1 0,0 0-1,0-1 1,0 1-1,4 2 1,-5-2 1,-1 0 0,1 1 1,-1-1-1,1 0 0,-1 1 1,0-1-1,1 1 1,-1-1-1,0 1 0,0 0 1,0-1-1,-1 1 0,1 0 1,0 0-1,-1 0 0,1 0 1,-1 0-1,1-1 1,-1 1-1,0 0 0,0 0 1,0 0-1,0 0 0,0 3 1,-1 1 126,0-1 0,-1 0 0,1 1 0,-1-1 1,0 0-1,-1 0 0,1 0 0,-1-1 0,0 1 1,0-1-1,0 1 0,-1-1 0,-4 5 0,-57 50 1519,58-53-1453,59-7-923,-33 2 406,-16-1 304,-1 0-1,1 0 1,-1 0 0,1 0 0,-1 0 0,1 1-1,-1-1 1,1 1 0,-1 0 0,1-1 0,-1 1 0,0 0-1,1 0 1,-1 1 0,0-1 0,0 0 0,0 1-1,0 0 1,0-1 0,0 1 0,0 0 0,-1 0-1,1 0 1,-1 0 0,1 0 0,-1 0 0,0 0 0,0 0-1,0 1 1,0-1 0,0 1 0,0 2 0,0-2 101,-1 1-1,0-1 1,0 1 0,-1-1 0,1 1 0,-1-1 0,1 0-1,-1 1 1,0-1 0,-1 0 0,1 1 0,0-1 0,-1 0 0,0 0-1,0 0 1,0 0 0,0-1 0,0 1 0,0 0 0,-1-1 0,1 0-1,-1 1 1,-4 2 0,-3 1 305,-1 1-1,-1-1 1,1-1-1,-1 0 1,0-1-1,0 0 0,0-1 1,0 0-1,-1-1 1,1 0-1,-1-1 1,-17 0-1,30-1-415,0-1-1,0 1 0,0 0 0,0 0 0,1 0 0,-1 0 0,0 0 0,0 0 1,0-1-1,0 1 0,0 0 0,0 0 0,0 0 0,0 0 0,0 0 1,0-1-1,0 1 0,0 0 0,0 0 0,0 0 0,0 0 0,0 0 1,-1-1-1,1 1 0,0 0 0,0 0 0,0 0 0,0 0 0,0 0 0,0 0 1,0 0-1,0-1 0,0 1 0,-1 0 0,1 0 0,0 0 0,0 0 1,0 0-1,0 0 0,0 0 0,0 0 0,-1 0 0,1 0 0,0 0 0,0 0 1,0 0-1,0 0 0,0 0 0,-1 0 0,1 0 0,0 0 0,0 0 1,0 0-1,0 0 0,-1 0 0,15-6-3879,35-3-7286,-15 2 3571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0.144"/>
    </inkml:context>
    <inkml:brush xml:id="br0">
      <inkml:brushProperty name="width" value="0.025" units="cm"/>
      <inkml:brushProperty name="height" value="0.025" units="cm"/>
    </inkml:brush>
  </inkml:definitions>
  <inkml:trace contextRef="#ctx0" brushRef="#br0">475 5 9641,'-11'-1'1404,"5"0"-1196,-5 0 208,-1 0 1,0 1-1,0 0 1,0 1-1,0 0 1,0 1-1,0 0 0,1 1 1,-16 5-1,6 4-152,0 0 0,1 2 0,0 0 0,1 1 0,1 1 0,1 1 0,-26 31 0,23-22 40,1 0 0,1 1-1,1 2 1,2-1 0,-14 36 0,23-49-252,1 0 0,1 0 0,0 0 0,1 0 0,0 1 0,2-1 1,-1 1-1,2-1 0,0 1 0,1 0 0,5 24 0,-3-30-76,0 0 0,0-1 0,1 1 0,0 0 1,0-1-1,2 0 0,-1 0 0,1 0 0,0-1 0,0 0 0,1 0 0,0-1 0,1 0 0,0 0 0,0 0 0,0-1 0,1 0 0,10 4 0,-2-1-39,0-1 0,1-1 1,0-1-1,1-1 0,-1 0 0,1-1 0,0-1 0,0-1 0,0-1 0,1 0 0,-1-1 0,26-5 0,-28 3 142,-1-1 1,0-1-1,0 0 1,-1-2-1,0 1 1,1-2-1,-2 0 1,1-1-1,-1 0 1,0-1-1,-1-1 1,0 0-1,-1-1 1,19-19-1,-12 6 320,0-1 0,-1-1 0,-2 0 0,24-50 0,-34 61-277,0-1 0,0 0 0,-2 0 0,0 0 0,-1-1 0,0 0 0,-1 1 0,-1-1 0,-1 0 0,-3-24 0,2 35-199,0 1 0,0-1 1,-1 1-1,0 0 0,0-1 0,0 1 1,-1 0-1,0 0 0,0 0 1,0 1-1,-1-1 0,1 1 0,-1 0 1,0 0-1,0 0 0,-1 0 1,1 1-1,-1-1 0,0 1 0,0 0 1,0 1-1,0-1 0,0 1 1,-1 0-1,1 0 0,0 1 0,-1 0 1,0 0-1,-10-1 0,2 1-633,0 0 0,0 1 0,0 0 0,0 1 0,0 1 1,0 0-1,0 1 0,0 1 0,1 0 0,0 0 0,-15 8 0,-31 23-3267,4 6-1928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2.115"/>
    </inkml:context>
    <inkml:brush xml:id="br0">
      <inkml:brushProperty name="width" value="0.025" units="cm"/>
      <inkml:brushProperty name="height" value="0.025" units="cm"/>
    </inkml:brush>
  </inkml:definitions>
  <inkml:trace contextRef="#ctx0" brushRef="#br0">1 308 10250,'0'0'7975,"11"-13"-7009,98-86-160,-58 56-656,-2-3-1,50-60 1,-134 196 832,5 9 40,28-88-959,0-1-1,1 1 1,0 0-1,0 0 0,1 0 1,1 0-1,2 16 1,-3-26-112,1 1 1,0 0-1,-1 0 1,1-1-1,0 1 1,0 0-1,0-1 1,0 1-1,0-1 1,1 1-1,-1-1 1,0 0-1,1 0 1,-1 1-1,1-1 1,-1 0-1,1 0 1,-1 0-1,1-1 1,0 1-1,0 0 1,-1-1-1,1 1 1,0-1-1,0 1 1,0-1-1,2 0 0,-1 1-686,1-1 0,0 0 0,0 0-1,-1 0 1,1 0 0,0-1-1,-1 0 1,1 0 0,0 0 0,-1 0-1,1 0 1,5-3 0,12-14-7903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2.509"/>
    </inkml:context>
    <inkml:brush xml:id="br0">
      <inkml:brushProperty name="width" value="0.025" units="cm"/>
      <inkml:brushProperty name="height" value="0.025" units="cm"/>
    </inkml:brush>
  </inkml:definitions>
  <inkml:trace contextRef="#ctx0" brushRef="#br0">0 173 10090,'0'0'10468,"9"0"-9117,-2-1-1223,1 0 0,-1-1 1,0 0-1,-1 0 0,1 0 0,0-1 1,-1 0-1,1 0 0,9-7 0,60-49 31,-46 33-138,-12 9 6,36-25 0,-57 67-534,-20 26 601,17-41-89,1 2 0,0-1 0,0 0 0,1 1 0,1 0 0,0 0 0,1 0 0,-2 19-1,4-30-96,0 1 0,1-1-1,-1 0 1,0 0 0,1 1-1,-1-1 1,1 0 0,-1 0-1,1 0 1,0 0-1,-1 0 1,1 0 0,0 0-1,0 0 1,0 0 0,0 0-1,0 0 1,0-1-1,0 1 1,0 0 0,0-1-1,0 1 1,0-1 0,0 1-1,1-1 1,-1 1 0,0-1-1,0 0 1,0 0-1,1 1 1,-1-1 0,0 0-1,0 0 1,2 0 0,3 0-1248,0 0 1,0 0-1,-1-1 1,1 1-1,0-1 1,10-4-1,13-9-5776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2.979"/>
    </inkml:context>
    <inkml:brush xml:id="br0">
      <inkml:brushProperty name="width" value="0.025" units="cm"/>
      <inkml:brushProperty name="height" value="0.025" units="cm"/>
    </inkml:brush>
  </inkml:definitions>
  <inkml:trace contextRef="#ctx0" brushRef="#br0">193 0 12716,'0'0'2392,"-9"2"223,-2 1-2288,1 0 0,0 0 0,-1 2 0,2-1 0,-1 1 0,0 0 0,1 1 0,0 1 0,-12 9 0,14-10-171,1-1 0,0 1-1,0 0 1,0 1 0,0 0 0,1-1 0,0 2-1,1-1 1,0 1 0,0-1 0,0 1-1,1 0 1,-4 14 0,7-21-152,0 0 0,0-1 1,0 1-1,0 0 0,0-1 0,0 1 0,0 0 1,0 0-1,0-1 0,0 1 0,0 0 0,1-1 1,-1 1-1,0 0 0,0-1 0,1 1 0,-1-1 1,0 1-1,1 0 0,-1-1 0,1 1 0,-1-1 1,1 1-1,-1-1 0,1 1 0,-1-1 1,1 0-1,-1 1 0,1-1 0,-1 0 0,1 1 1,0-1-1,29 3 125,-20-5-91,-1 1 1,1-2-1,-1 1 0,12-5 0,-8 1-118,0-1 0,-1 0 0,0-1 0,0 0 0,-1-1 0,0 0-1,0 0 1,-1-1 0,-1-1 0,18-23 0,-23 24-333,-13 21 234,-15 26 157,20-27 73,0 1 0,1 0 0,1 0 0,0 0 0,0 0 0,1 0 0,0 0 0,1 1 0,0-1 0,1 0 0,0 0 0,1 1 0,1-1 0,-1 0 0,2-1 0,-1 1 0,8 13 0,-9-20 14,0 1 0,0-1 0,0 0 0,0 1 0,-1-1-1,0 1 1,0 0 0,0-1 0,0 6 0,-1-9 36,0 1 1,-1-1 0,1 1 0,-1-1 0,1 1 0,-1-1 0,1 1-1,-1-1 1,0 0 0,0 1 0,0-1 0,1 0 0,-1 0 0,0 1 0,-1-1-1,1 0 1,0 0 0,0 0 0,0-1 0,-1 1 0,1 0 0,0 0-1,-1-1 1,1 1 0,-1 0 0,1-1 0,0 0 0,-1 1 0,1-1-1,-1 0 1,-2 1 0,-7 0 299,-1 1 0,0-1 0,1-1-1,-17-1 1,26 1-444,-1 0-1,1 0 1,0 0-1,-1 0 1,1 0-1,0-1 1,0 1-1,0-1 1,-1 1-1,1-1 1,0 0-1,0 0 1,0 0-1,0 0 1,0-1-1,0 1 1,1 0-1,-1-1 1,0 1-1,1-1 1,-1 0-1,1 1 1,-1-1-1,1 0 1,0 0-1,0 0 1,0 0 0,0 0-1,-2-4 1,3 5-190,1 0 1,-1 0 0,0 0 0,0 0 0,1 0 0,-1 0 0,1 0-1,-1 0 1,1 0 0,-1 0 0,1 0 0,-1 0 0,1 1 0,0-1-1,-1 0 1,1 0 0,0 1 0,0-1 0,0 0 0,0 1 0,-1-1-1,1 1 1,0-1 0,0 1 0,1-1 0,32-11-4699,-22 8 2365,19-8-4230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3.341"/>
    </inkml:context>
    <inkml:brush xml:id="br0">
      <inkml:brushProperty name="width" value="0.025" units="cm"/>
      <inkml:brushProperty name="height" value="0.025" units="cm"/>
    </inkml:brush>
  </inkml:definitions>
  <inkml:trace contextRef="#ctx0" brushRef="#br0">56 0 12396,'0'0'5669,"-20"66"-3555,5-40-384,8 2-385,-1-2-672,3-1-385,5-4-320,0-6 32,0-6-801,5-5-576,8-4-321,4-10-1409,-3-12-2914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9.199"/>
    </inkml:context>
    <inkml:brush xml:id="br0">
      <inkml:brushProperty name="width" value="0.05" units="cm"/>
      <inkml:brushProperty name="height" value="0.05" units="cm"/>
    </inkml:brush>
  </inkml:definitions>
  <inkml:trace contextRef="#ctx0" brushRef="#br0">79 1 16988,'0'7'252,"0"0"1,0 0 0,0 0-1,-1 0 1,0 0 0,-1 0-1,1-1 1,-1 1 0,-1 0-1,1-1 1,-5 9 0,-5 17 848,2 3-696,2 0 0,-7 71 0,8 74-194,0-3-163,7-175-50,0 1 0,-1-1-1,1 0 1,0 1-1,0-1 1,1 1-1,-1-1 1,1 4-1,-1-6 2,0 0 0,1 1 0,-1-1 0,0 0 0,0 0 0,0 0 0,0 0 0,0 0 0,0 0-1,1 0 1,-1 0 0,0 0 0,0 0 0,0 0 0,0 0 0,0 0 0,1 0 0,-1 0 0,0 0-1,0 0 1,0 0 0,0 0 0,0 0 0,1 0 0,-1 0 0,0 0 0,0 0 0,0 0-1,0 0 1,0 0 0,0 0 0,1 0 0,-1 0 0,0 0 0,0 0 0,0-1 0,0 1 0,0 0-1,0 0 1,0 0 0,1 0 0,-1 0 0,10-14-71,0-4-42,-1 0-1,0-1 1,10-35 0,10-64-238,2-6 42,-31 124 313,0 0-1,0 0 0,-1 0 1,1 0-1,1 0 0,-1 0 1,0 0-1,0 0 0,0 0 1,0 0-1,0-1 0,0 1 1,0 0-1,0 0 0,0 0 1,0 0-1,0 0 0,0 0 1,0 0-1,0 0 1,0 0-1,0 0 0,0 0 1,0 0-1,0 0 0,0-1 1,0 1-1,0 0 0,1 0 1,-1 0-1,0 0 0,0 0 1,0 0-1,0 0 0,0 0 1,0 0-1,0 0 0,0 0 1,0 0-1,0 0 0,0 0 1,1 0-1,-1 0 1,0 0-1,0 0 0,0 0 1,0 0-1,0 0 0,0 0 1,0 0-1,0 0 0,0 0 1,0 0-1,0 1 0,1-1 1,-1 0-1,0 0 0,0 0 1,0 0-1,0 0 0,0 0 1,0 0-1,0 0 0,0 0 1,0 0-1,5 10 122,6 24 58,-5-16-92,-1-5-27,0 0-1,1 0 1,1-1 0,0 1-1,1-2 1,0 1 0,0-1-1,2 0 1,-1-1 0,17 14-1,-19-19-45,-1 0-1,1 0 0,0-1 0,0 0 0,0 0 1,0-1-1,1 0 0,0-1 0,-1 1 0,1-1 1,0-1-1,0 0 0,0 0 0,0 0 0,0-1 1,0 0-1,1-1 0,-1 1 0,14-5 1,-16 3-27,0 0 1,0 0-1,-1-1 1,1 0 0,-1 0-1,0 0 1,0-1 0,0 1-1,0-1 1,-1 0-1,1-1 1,-1 1 0,0-1-1,0 0 1,-1 0 0,0 0-1,0 0 1,0-1-1,0 1 1,-1-1 0,0 0-1,0 0 1,0 0 0,-1 0-1,0 0 1,0 0-1,0 0 1,-1 0 0,0 0-1,0-1 1,-1 1 0,-1-8-1,1 12 13,1 0-1,-1 1 1,1-1-1,-1 0 1,1 1-1,-1-1 1,0 0-1,0 1 0,0-1 1,0 1-1,0-1 1,0 1-1,0 0 1,-1 0-1,1-1 1,0 1-1,-1 0 1,1 0-1,-1 0 1,1 0-1,-1 0 1,0 1-1,1-1 1,-1 0-1,-2 0 1,3 1 11,-1 0 0,1 0 1,-1 0-1,1 0 0,-1 0 0,1 1 1,-1-1-1,1 0 0,-1 1 1,1-1-1,-1 1 0,1-1 1,0 1-1,-1 0 0,1 0 0,0-1 1,-1 1-1,1 0 0,0 0 1,0 0-1,0 0 0,0 1 0,0-1 1,0 0-1,0 0 0,0 1 1,1-1-1,-1 0 0,-1 3 1,1-1 11,-1-1 0,1 1-1,0 0 1,0 0 0,0 0 0,0 0 0,0 0 0,1 0 0,-1 0 0,1 0 0,0 0 0,0 0 0,0 1 0,0-1 0,1 0 0,-1 0 0,1 0 0,0 0 0,0 0 0,0 0 0,0 0 0,0-1 0,1 1 0,-1 0-1,1-1 1,0 1 0,0-1 0,0 1 0,0-1 0,0 0 0,0 0 0,1 0 0,-1 0 0,1 0 0,-1 0 0,5 2 0,4 1-9,0-1 0,1 0 0,-1 0 0,1-1 0,-1 0 0,1-1 0,0-1 0,15 1 0,30-3-183,-1-3 0,0-2 0,58-15 0,-109 20 153,2 0-12,1-1 0,0 0 0,0 1 0,0 1 0,8-1 0,-15 1 34,-1 0 0,0 0 0,1 0 0,-1 1 0,0-1 0,1 0 0,-1 0 0,0 0 0,1 0 0,-1 1 0,0-1-1,0 0 1,1 0 0,-1 1 0,0-1 0,0 0 0,1 0 0,-1 1 0,0-1 0,0 0 0,0 1 0,1-1 0,-1 0 0,0 1 0,0-1-1,0 0 1,0 1 0,0-1 0,0 0 0,0 1 0,0-1 0,0 0 0,0 1 0,0-1 0,0 1 0,0-1 0,0 0 0,0 1 0,0-1-1,0 0 1,0 1 0,-1 0 0,-6 15 284,7-14-246,-2 2 40,-2 3 53,1 0 1,0 0-1,0 1 0,-1 8 0,3-15-120,1 0 0,0 0 1,-1 1-1,1-1 1,0 0-1,0 0 1,0 1-1,0-1 0,0 0 1,0 0-1,1 1 1,-1-1-1,0 0 0,0 0 1,1 0-1,-1 1 1,1-1-1,-1 0 1,1 0-1,0 0 0,-1 0 1,1 0-1,0 0 1,0 0-1,0 0 0,-1 0 1,1 0-1,0-1 1,0 1-1,0 0 0,1-1 1,-1 1-1,0 0 1,1-1-1,3 2-14,1-1 1,-1-1-1,1 1 0,-1-1 1,0 0-1,1 0 0,-1 0 0,1-1 1,-1 0-1,0 0 0,6-2 0,8-3-221,32-14-1,-31 9 13,-1 0-1,1 0 1,-2-2-1,20-17 1,59-65-1559,-97 95 1767,0 0 0,0 0 0,0 0 1,0 0-1,0 0 0,-1 0 0,1 0 0,0 0 0,0 0 1,0 0-1,0 0 0,0 0 0,0 0 0,0 0 0,0 0 1,0 0-1,0 0 0,0-1 0,0 1 0,0 0 0,0 0 1,-11 10 189,3 0 18,1 0 0,0 1 0,0 0-1,1 0 1,1 0 0,-1 1 0,2 0-1,-5 17 1,9-28-182,-1 1 0,1 0 0,0 0 0,0-1 0,0 1 0,0 0 0,0 0 0,0 0 0,0-1 0,0 1 0,1 0 0,-1 0 0,1-1 0,-1 1 0,1 0 0,0-1 0,0 1 1,0-1-1,0 1 0,0-1 0,0 1 0,0-1 0,2 3 0,0-2-24,0-1 0,0 1 0,0 0 0,0-1 0,0 0 0,0 0 0,0 0 0,1 0 0,-1 0 1,0-1-1,7 1 0,5-1-141,-1 0-1,1-1 1,0-1 0,22-5 0,48-19-774,-59 17 132,53-11-1,-78 19 779,0 1-1,0 0 1,-1 0-1,1 0 1,0 0-1,0 0 1,-1 0-1,1 0 0,0 0 1,0 1-1,-1-1 1,1 0-1,0 0 1,-1 1-1,1-1 0,0 0 1,-1 1-1,1-1 1,0 1-1,-1-1 1,1 1-1,-1-1 1,1 1-1,-1-1 0,1 1 1,-1-1-1,1 1 1,-1 0-1,0-1 1,1 1-1,-1 0 1,0-1-1,1 1 0,-1 0 1,0-1-1,0 1 1,0 0-1,0 0 1,0-1-1,0 1 1,0 0-1,0 0 0,0-1 1,0 2-1,0 5 144,-1 1 0,0-1 0,-3 12 0,2-10-24,1-4-94,0 0 0,0 1-1,1-1 1,0 0 0,0 0 0,0 1 0,1 6 0,0-10-24,-1 0 0,1 0 0,0 0 0,0 0 1,0-1-1,-1 1 0,2 0 0,-1 0 0,0-1 0,0 1 0,0-1 1,1 1-1,-1-1 0,1 1 0,-1-1 0,1 0 0,0 0 0,0 0 1,-1 0-1,1 0 0,3 1 0,23 7-79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2.199"/>
    </inkml:context>
    <inkml:brush xml:id="br0">
      <inkml:brushProperty name="width" value="0.025" units="cm"/>
      <inkml:brushProperty name="height" value="0.025" units="cm"/>
    </inkml:brush>
  </inkml:definitions>
  <inkml:trace contextRef="#ctx0" brushRef="#br0">0 3991 5221,'0'0'5200,"8"-1"-3861,7-3-1150,0 0-1,-1-1 0,0-1 1,0 0-1,16-10 0,75-50 1739,-28 17-713,1008-667 1551,-419 261 124,151-58-250,439-209-3592,882-397 510,-2129 1114 390,428-208 1320,-247 134-6164,-156 68-1568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3.701"/>
    </inkml:context>
    <inkml:brush xml:id="br0">
      <inkml:brushProperty name="width" value="0.025" units="cm"/>
      <inkml:brushProperty name="height" value="0.025" units="cm"/>
    </inkml:brush>
  </inkml:definitions>
  <inkml:trace contextRef="#ctx0" brushRef="#br0">0 61 10634,'0'0'10794,"5"-2"-10730,33-16 20,-27 12-88,0 0 0,1 0 0,-1 2 0,1-1 0,0 2 0,0-1 0,1 2 0,17-3 0,-29 6-4,0-1 0,-1 0-1,1 1 1,0-1-1,-1 1 1,1-1 0,0 1-1,-1 0 1,1-1-1,-1 1 1,1 0 0,-1-1-1,1 1 1,-1 0-1,0 0 1,1-1 0,-1 1-1,0 0 1,1 0-1,-1 0 1,0 0 0,0-1-1,0 1 1,0 0-1,0 0 1,0 0 0,0 0-1,0 0 1,0 1-1,-2 35 145,2-34-94,-5 20 350,0 0 0,-2-1 0,0 1 0,-2-2 0,-13 27 0,-4 12 565,24-54-981,-2 1-74,2 0 0,-1 0 1,1 0-1,0 0 0,1 0 1,-1 1-1,1 11 0</inkml:trace>
  <inkml:trace contextRef="#ctx0" brushRef="#br0" timeOffset="1">32 201 7271,'0'0'12876,"44"-22"-12492,-17 22-320,6 0-96,-2 0-1185,4 0-2082,-2 0-2979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4.172"/>
    </inkml:context>
    <inkml:brush xml:id="br0">
      <inkml:brushProperty name="width" value="0.025" units="cm"/>
      <inkml:brushProperty name="height" value="0.025" units="cm"/>
    </inkml:brush>
  </inkml:definitions>
  <inkml:trace contextRef="#ctx0" brushRef="#br0">0 9 12684,'0'0'4911,"12"0"-4462,197-9-636,-209 10 232,0 0 1,1 0-1,-1 0 1,0-1-1,0 1 1,1 0-1,-1 0 1,0 0-1,0 0 1,0 0-1,0 0 1,0 0-1,-1 0 1,1 0-1,0-1 1,0 1-1,0 0 1,-1 0-1,1 0 1,-1 0-1,1-1 1,-1 3-1,-19 32 1444,-23 34-1,-16 30 671,51-84-2117,1 0 0,0 0 0,1 1 0,1 0 0,0 0 0,2 1 1,-1-1-1,0 24 0,8-37-5198,-2-7-2015,-2-9-3703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4.553"/>
    </inkml:context>
    <inkml:brush xml:id="br0">
      <inkml:brushProperty name="width" value="0.025" units="cm"/>
      <inkml:brushProperty name="height" value="0.025" units="cm"/>
    </inkml:brush>
  </inkml:definitions>
  <inkml:trace contextRef="#ctx0" brushRef="#br0">1 28 12011,'0'0'8232,"79"-11"-8040,-37 9-128,0 1-224,4-2-1569,-2-2-2692,-4 0-2817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4.899"/>
    </inkml:context>
    <inkml:brush xml:id="br0">
      <inkml:brushProperty name="width" value="0.025" units="cm"/>
      <inkml:brushProperty name="height" value="0.025" units="cm"/>
    </inkml:brush>
  </inkml:definitions>
  <inkml:trace contextRef="#ctx0" brushRef="#br0">1 1 14574,'0'0'8680,"70"13"-8488,-32-13-256,-1 0-2594,3-11-3845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5.245"/>
    </inkml:context>
    <inkml:brush xml:id="br0">
      <inkml:brushProperty name="width" value="0.025" units="cm"/>
      <inkml:brushProperty name="height" value="0.025" units="cm"/>
    </inkml:brush>
  </inkml:definitions>
  <inkml:trace contextRef="#ctx0" brushRef="#br0">0 296 10410,'0'0'6417,"11"-11"-5857,106-89 246,-78 71-726,-2-2 0,-1-2 0,50-57 1,-85 88-60,-3 5-37,-18 26 378,1 0 0,2 2 0,1 0 0,1 1 0,-16 50 1,23-41 19,8-40-393,0 0 0,0 0 0,0 0 0,1 0-1,-1 0 1,0-1 0,0 1 0,0 0 0,1 0 0,-1 0 0,0-1 0,1 1 0,-1 0 0,1 0 0,-1-1 0,1 1 0,-1 0 0,1-1 0,-1 1 0,1 0 0,0-1 0,-1 1 0,1-1 0,0 1 0,0-1 0,-1 0 0,1 1 0,0-1 0,0 0 0,0 1 0,-1-1 0,1 0 0,0 0 0,0 0 0,0 0 0,0 0 0,0 0 0,1 0 0,2 0-339,1 0 1,-1-1-1,0 1 1,1-1-1,-1 0 1,0 0-1,0-1 1,0 1-1,0-1 1,0 0-1,0 0 1,6-4 0,24-19-5406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5.602"/>
    </inkml:context>
    <inkml:brush xml:id="br0">
      <inkml:brushProperty name="width" value="0.025" units="cm"/>
      <inkml:brushProperty name="height" value="0.025" units="cm"/>
    </inkml:brush>
  </inkml:definitions>
  <inkml:trace contextRef="#ctx0" brushRef="#br0">148 1 13581,'-11'6'1569,"-6"5"-658,1 0 0,0 1 0,-24 24 0,35-32-732,1 0-1,0 1 1,0-1 0,0 1-1,1 0 1,0 0 0,0 0 0,0 0-1,0 1 1,1-1 0,0 1-1,0 0 1,0-1 0,1 1-1,0 0 1,0 0 0,1 0-1,-1 0 1,2 10 0,0-13-160,0 0 1,1 0-1,-1-1 0,1 1 1,0 0-1,-1-1 0,1 1 1,0-1-1,1 0 1,-1 0-1,0 1 0,1-1 1,-1-1-1,1 1 0,0 0 1,-1-1-1,1 1 1,0-1-1,0 0 0,0 0 1,0 0-1,0 0 0,0-1 1,0 1-1,1-1 1,-1 0-1,6 0 0,4 1 42,0-1 0,0 0 0,0-1 0,0 0 0,19-6-1,-26 5-42,0 0-1,-1 0 1,1-1-1,-1 1 0,1-1 1,-1-1-1,0 1 1,0-1-1,-1 0 1,1 0-1,-1 0 0,0-1 1,0 1-1,0-1 1,-1 0-1,1 0 1,-1-1-1,0 1 1,-1 0-1,0-1 0,1 0 1,-2 0-1,1 1 1,-1-1-1,0 0 1,0 0-1,0-1 0,-1 1 1,0 0-1,0 0 1,-1 0-1,0 0 1,-1-6-1,1 9-16,0 1 0,1-1 0,-2 1 0,1 0 0,0-1 0,0 1 0,-1 0 0,1 0 0,-1 0 0,0 0 0,0 0 0,1 0 0,-1 0 0,-1 1 0,1-1 0,0 1 0,0-1 0,0 1 0,-1 0 0,1 0 0,-1 0 0,1 0 0,-6-1 0,2 1-192,-1 0 0,1 0-1,-1 0 1,1 1 0,-1 0-1,0 0 1,1 1 0,-10 1-1,14-2 59,1 1-1,0-1 1,0 1-1,-1-1 1,1 1 0,0-1-1,0 1 1,0 0-1,0-1 1,0 1-1,0 0 1,0 0-1,0 0 1,0 0-1,0 0 1,0 0 0,0 0-1,1 0 1,-1 0-1,1 0 1,-2 3-1,1-2-565,1 0 0,-1 1-1,1-1 1,-1 1 0,1-1-1,0 0 1,0 1 0,0-1-1,0 1 1,1 3 0,4 7-3060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5.943"/>
    </inkml:context>
    <inkml:brush xml:id="br0">
      <inkml:brushProperty name="width" value="0.025" units="cm"/>
      <inkml:brushProperty name="height" value="0.025" units="cm"/>
    </inkml:brush>
  </inkml:definitions>
  <inkml:trace contextRef="#ctx0" brushRef="#br0">144 0 6598,'0'0'6657,"-9"4"-3657,-2 1-2516,0 1 0,1 0 0,0 1 0,0 0 0,0 0 0,1 1 0,-15 16 1,20-20-344,0 1 1,1-1-1,-1 1 1,1 0-1,0 0 1,0 0-1,0 0 1,1 1-1,0-1 1,0 1-1,0-1 1,1 1-1,0 0 1,0 0-1,0 0 1,1 0-1,0-1 1,0 1-1,0 0 1,2 8-1,-1-11-126,0-1 0,1 1 0,-1-1 0,1 0-1,0 1 1,-1-1 0,1 0 0,0 0 0,0 0 0,0 0 0,1-1-1,-1 1 1,0 0 0,1-1 0,-1 0 0,1 1 0,-1-1 0,1 0-1,-1 0 1,1-1 0,0 1 0,0-1 0,-1 1 0,1-1 0,0 0-1,5 0 1,1 0 22,-1 0 0,1 0-1,-1-1 1,1 0 0,-1 0-1,0-1 1,0 0 0,8-4 0,-8 3 1,0-2 0,-1 1 0,0-1 1,0-1-1,0 1 0,-1-1 0,1 0 1,6-9-1,-11 13 71,0-1 1,1 0 0,-1 0-1,-1 0 1,1 0-1,0 0 1,-1 0-1,1 0 1,-1 0-1,0-1 1,0 1-1,0 0 1,-1-1 0,1 1-1,-1-1 1,0 1-1,0-1 1,0 1-1,0-1 1,0 1-1,-1-1 1,0 1-1,-1-5 1,0 5-82,0 0 0,0 1 1,0-1-1,0 1 0,0 0 0,-1-1 0,1 1 0,-1 0 0,0 0 1,0 1-1,1-1 0,-1 1 0,0-1 0,0 1 0,0 0 1,0 0-1,-1 0 0,1 0 0,0 1 0,-4-1 0,-71-3-2164,65 4 1172,8 0 95,-1 0-1,1 1 1,0-1-1,0 1 1,0 0 0,-10 4-1,-4 2-6385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6.480"/>
    </inkml:context>
    <inkml:brush xml:id="br0">
      <inkml:brushProperty name="width" value="0.025" units="cm"/>
      <inkml:brushProperty name="height" value="0.025" units="cm"/>
    </inkml:brush>
  </inkml:definitions>
  <inkml:trace contextRef="#ctx0" brushRef="#br0">1 16 11050,'0'0'3011,"11"7"-1938,10 1-711,-1-2 0,1 1-1,1-2 1,-1-1 0,1-1-1,-1-1 1,40 0 0,1438 3 679,-125 4 1708,-1330-9-2756,113-3 870,-134 1-603,0-1 0,0-1 0,-1 0 0,38-14 1,-60 18-274,1 0 0,-1 0 1,1 0-1,-1 0 1,1-1-1,-1 1 0,1 0 1,0 0-1,-1 0 1,1-1-1,-1 1 0,1 0 1,-1-1-1,1 1 1,-1 0-1,0-1 0,1 1 1,-1-1-1,1 1 1,-1 0-1,0-1 0,1 1 1,-1-1-1,0 1 1,0-1-1,1 0 0,-1 1 1,0-1-1,0 1 1,0-1-1,0 1 0,0-2 1,-14-12-5146,-2 2-1552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7.363"/>
    </inkml:context>
    <inkml:brush xml:id="br0">
      <inkml:brushProperty name="width" value="0.025" units="cm"/>
      <inkml:brushProperty name="height" value="0.025" units="cm"/>
    </inkml:brush>
  </inkml:definitions>
  <inkml:trace contextRef="#ctx0" brushRef="#br0">1 196 8808,'0'0'8488,"10"3"-7052,0-2-1245,-1 0 0,1 0 0,-1-1-1,1-1 1,-1 1 0,1-1 0,-1-1-1,0 0 1,1 0 0,-1-1 0,0 0-1,0-1 1,-1 0 0,14-7 0,221-129 198,-199 112-437,-39 28-459,-9 9 315,-10 10 165,1-4 20,-47 63 111,56-72-136,0 0-1,0 0 0,1 1 1,0-1-1,0 1 1,1 0-1,0 0 1,0 0-1,0 0 0,0 12 1,2-18-46,0-1 1,0 1-1,0-1 1,0 1 0,0-1-1,0 0 1,0 1-1,0-1 1,0 1-1,1-1 1,-1 0-1,0 1 1,0-1-1,0 1 1,1-1-1,-1 0 1,0 1-1,1-1 1,-1 0 0,0 0-1,1 1 1,-1-1-1,0 0 1,1 0-1,-1 1 1,0-1-1,1 0 1,-1 0-1,1 0 1,-1 0-1,1 0 1,-1 1 0,0-1-1,1 0 1,0 0-1,22-3-2558,19-14-3545,-4-4-3161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7.738"/>
    </inkml:context>
    <inkml:brush xml:id="br0">
      <inkml:brushProperty name="width" value="0.025" units="cm"/>
      <inkml:brushProperty name="height" value="0.025" units="cm"/>
    </inkml:brush>
  </inkml:definitions>
  <inkml:trace contextRef="#ctx0" brushRef="#br0">140 0 12684,'-9'7'1372,"0"0"-939,-65 54 2404,69-57-2614,1 0 1,0 0-1,0 0 0,1 0 1,-1 1-1,1 0 0,0 0 0,0 0 1,0 0-1,1 0 0,0 1 1,0-1-1,0 1 0,-1 9 1,4-13-209,0-1 0,0 0 0,0 0 1,0 0-1,1 0 0,-1 0 0,0 0 1,1 0-1,-1 0 0,0 0 0,1 0 1,-1-1-1,1 1 0,-1-1 0,1 1 1,0-1-1,-1 0 0,1 0 0,-1 1 1,1-1-1,0 0 0,-1 0 0,1-1 1,0 1-1,1-1 0,49-1 341,-40 0-331,0 0 0,-1-1 0,0-1 0,0 0 1,19-9-1,-26 12-3,-1-1 1,1 0 0,0 0 0,-1-1 0,0 1 0,1-1 0,-1 0 0,0 1 0,0-1 0,-1 0 0,1-1 0,-1 1-1,1 0 1,-1-1 0,0 0 0,0 1 0,-1-1 0,1 0 0,1-6 0,-3 8 6,0 0-1,0 0 1,0 0-1,0 1 1,-1-1 0,1 0-1,0 0 1,-1 0 0,1 1-1,-1-1 1,0 0 0,0 1-1,1-1 1,-1 0 0,0 1-1,-1-1 1,1 1 0,0 0-1,0-1 1,0 1 0,-1 0-1,1 0 1,-1 0 0,1 0-1,-1 0 1,1 0 0,-1 0-1,0 0 1,1 0 0,-1 1-1,0-1 1,0 1 0,1 0-1,-5-1 1,-6-1-44,-1 0 1,0 1-1,-22 1 0,25 0 0,8-1-54,1 1 0,-1 0 0,0 0 0,1 0 0,-1 1 0,0-1 0,1 0 0,-1 1 0,1-1 0,-1 1 0,1-1 0,-1 1 0,1 0 0,-1-1 0,1 1 0,-1 0 0,1 0 0,0 0 0,-1 0 0,1 0 0,0 1 0,0-1 0,0 0 0,0 0 0,-1 3 0,2-3-91,-1 1 0,1-1 0,0 0 0,0 0-1,0 0 1,1 0 0,-1 1 0,0-1 0,0 0 0,1 0 0,-1 0-1,1 0 1,-1 0 0,1 0 0,-1 0 0,1 0 0,-1 0-1,1 0 1,0 0 0,0 0 0,-1 0 0,1 0 0,0 0-1,0-1 1,0 1 0,0 0 0,0-1 0,0 1 0,0-1 0,0 1-1,0-1 1,1 1 0,-1-1 0,2 0 0,9 4-984,0 0 1,0-1 0,0-1 0,0 0-1,24 0 1,8-1-3144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3.538"/>
    </inkml:context>
    <inkml:brush xml:id="br0">
      <inkml:brushProperty name="width" value="0.025" units="cm"/>
      <inkml:brushProperty name="height" value="0.025" units="cm"/>
    </inkml:brush>
  </inkml:definitions>
  <inkml:trace contextRef="#ctx0" brushRef="#br0">2 0 5990,'0'0'17184,"0"12"-15962,-1 43 35,3 132 70,-2-182-1303,1 1-1,-1-1 1,1 1-1,1-1 1,-1 1-1,1-1 1,0 0-1,1 1 1,-1-1-1,1 0 1,0-1 0,0 1-1,0 0 1,1-1-1,-1 0 1,9 7-1,-10-9-13,0-1 0,1 1 0,-1-1 0,1 0 1,0 0-1,-1 0 0,1 0 0,0 0 0,-1 0 0,1-1 0,0 1 0,0-1 0,0 0 0,0 0 0,-1 0 0,1 0 0,0-1 1,0 1-1,0-1 0,-1 1 0,1-1 0,0 0 0,-1 0 0,1 0 0,-1-1 0,1 1 0,-1-1 0,1 1 0,-1-1 0,0 0 1,0 0-1,0 0 0,0 0 0,2-3 0,6-5-399,-1-1 1,0 0-1,-1-1 1,0 0 0,-1-1-1,-1 1 1,1-1-1,-2-1 1,7-22-1,-6 10-1049,-1 0-1,-1 0 1,-1-1-1,-1-33 1,-9 134 5757,6-31-3636,2 57 397,-1-92-1028,2-1 0,-1 1 0,1 0-1,0-1 1,0 1 0,1-1-1,0 1 1,0-1 0,1 0 0,4 6-1,-7-11-88,1 1-1,0-1 0,0 0 0,-1 0 0,1 0 0,0 0 1,1-1-1,-1 1 0,0-1 0,0 1 0,1-1 0,-1 0 1,1 0-1,-1 0 0,1 0 0,0 0 0,-1 0 1,1-1-1,0 1 0,-1-1 0,1 0 0,0 0 0,0 0 1,-1 0-1,1 0 0,0-1 0,-1 1 0,1-1 0,0 0 1,-1 1-1,1-1 0,-1-1 0,1 1 0,-1 0 1,1-1-1,1-1 0,7-4-535,-1-1 1,-1 0-1,1 0 0,-1-1 1,-1 0-1,11-15 1,19-33-3758,-6-8-1937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8.065"/>
    </inkml:context>
    <inkml:brush xml:id="br0">
      <inkml:brushProperty name="width" value="0.025" units="cm"/>
      <inkml:brushProperty name="height" value="0.025" units="cm"/>
    </inkml:brush>
  </inkml:definitions>
  <inkml:trace contextRef="#ctx0" brushRef="#br0">164 4 11915,'0'0'2958,"-9"-1"-439,3 0-2380,0 0 0,0 1 0,0 0 0,0 0-1,0 0 1,0 1 0,1 0 0,-1 0 0,0 0-1,0 1 1,1 0 0,-1 0 0,1 0 0,-1 1-1,1-1 1,0 1 0,0 1 0,0-1 0,1 1-1,-1 0 1,1 0 0,0 0 0,0 0 0,0 1-1,1 0 1,-6 9 0,7-12-95,1 0 0,0 0 0,0 1 0,0-1-1,0 1 1,0-1 0,0 1 0,0 0 0,1-1 0,0 1 0,-1 0 0,1-1-1,0 1 1,0 0 0,0-1 0,1 1 0,-1 0 0,1-1 0,-1 1 0,1-1-1,0 1 1,2 3 0,-1-3-10,0-1 0,0 0 0,0 0 1,1 0-1,-1 0 0,1 0 0,-1-1 0,1 1 0,0-1 0,0 1 0,0-1 0,0 0 0,0 0 1,0 0-1,0-1 0,4 1 0,6 0 15,-1 0 0,1-1-1,-1 0 1,1-1 0,-1 0 0,0-1 0,1-1 0,20-6 0,-22 4-26,-1 0 0,0 0-1,0-1 1,16-13 0,-24 18 33,0 0-1,0-1 0,-1 1 0,1 0 1,0-1-1,-1 0 0,1 1 0,-1-1 1,1 0-1,-1 1 0,0-1 0,0 0 1,0 0-1,0 0 0,0 0 0,0 0 1,-1-1-1,1 1 0,-1 0 0,1 0 1,-1 0-1,0-1 0,0 1 0,0 0 0,0 0 1,0 0-1,0-1 0,-1 1 0,1 0 1,-1 0-1,0 0 0,-1-3 0,0 3-22,0 0 0,0 0 0,0 0 0,0 1 0,-1-1 0,1 1 0,0-1 0,-1 1 0,0 0 0,1 0 0,-1 0 0,0 0 0,1 1 0,-1-1 0,0 1 0,-4-1 0,-52-1-1034,50 2 593,-23 6-2268,12 2-3335,19-7 5446,-11 4-9989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9.134"/>
    </inkml:context>
    <inkml:brush xml:id="br0">
      <inkml:brushProperty name="width" value="0.025" units="cm"/>
      <inkml:brushProperty name="height" value="0.025" units="cm"/>
    </inkml:brush>
  </inkml:definitions>
  <inkml:trace contextRef="#ctx0" brushRef="#br0">13 16 11339,'-7'3'1890,"1"-2"288,6 3-993,0-1-961,15-2 32,16-1 257,4 0-1,9 0-256,11 0-192,-2-8-64,4 1-896,-13 2-1379,-9 0-1216,-13 2-865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9.463"/>
    </inkml:context>
    <inkml:brush xml:id="br0">
      <inkml:brushProperty name="width" value="0.025" units="cm"/>
      <inkml:brushProperty name="height" value="0.025" units="cm"/>
    </inkml:brush>
  </inkml:definitions>
  <inkml:trace contextRef="#ctx0" brushRef="#br0">0 27 6342,'0'0'9513,"59"9"-8840,-19-9-289,6-2-256,0-6-961,2-4-3235,-4-1-2049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4:59.821"/>
    </inkml:context>
    <inkml:brush xml:id="br0">
      <inkml:brushProperty name="width" value="0.025" units="cm"/>
      <inkml:brushProperty name="height" value="0.025" units="cm"/>
    </inkml:brush>
  </inkml:definitions>
  <inkml:trace contextRef="#ctx0" brushRef="#br0">0 258 11627,'0'0'8792,"13"-8"-7841,-7 4-849,146-103 690,-125 86-718,-1-1 0,0-2 0,39-46 0,-64 69 86,-15 17-48,1 1 0,1 1 0,1 0 0,0 0 0,-10 26 0,18-36-58,-3 5-6,0 0 0,2 1 0,0-1 0,0 1 0,1 0 0,1 0 0,0 1 1,1 20-1,0-34-121,1 0 1,0 0 0,0 0-1,1 1 1,-1-1 0,0 0-1,0 0 1,1 0 0,-1 0 0,0 0-1,1 1 1,-1-1 0,1 0-1,0 0 1,-1 0 0,1 0-1,0-1 1,-1 1 0,1 0-1,0 0 1,0 0 0,0 0 0,0-1-1,0 1 1,0 0 0,0-1-1,0 1 1,0-1 0,0 1-1,2 0 1,24 0-6399,-8-4-1040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00.261"/>
    </inkml:context>
    <inkml:brush xml:id="br0">
      <inkml:brushProperty name="width" value="0.025" units="cm"/>
      <inkml:brushProperty name="height" value="0.025" units="cm"/>
    </inkml:brush>
  </inkml:definitions>
  <inkml:trace contextRef="#ctx0" brushRef="#br0">137 0 9769,'0'0'4554,"-10"3"-2510,1 0-1693,0 0 0,0 1 0,0 0 0,0 1 0,1 0-1,0 0 1,0 1 0,-8 7 0,12-10-245,1 0 1,0 0 0,-1 0-1,1 0 1,1 1 0,-1-1 0,0 1-1,1 0 1,0 0 0,0-1-1,0 1 1,0 1 0,1-1-1,0 0 1,-1 0 0,1 1-1,1-1 1,-1 0 0,1 1-1,0-1 1,0 1 0,0-1-1,1 8 1,1-10-95,-1-1 1,0 1 0,0-1-1,1 1 1,-1-1-1,1 0 1,-1 0-1,1 1 1,-1-1-1,1 0 1,0-1 0,0 1-1,-1 0 1,1 0-1,0-1 1,0 1-1,0-1 1,0 1 0,0-1-1,0 0 1,0 0-1,0 0 1,0 0-1,0 0 1,0 0-1,-1-1 1,3 0 0,4 1 19,0-1 0,0-1 0,0 1 0,0-1 0,11-5 0,-9 2-171,0-2 0,0 1-1,0-1 1,0-1 0,13-14-1,-19 19 128,-1-1-1,1 0 0,-1-1 1,0 1-1,0 0 1,0-1-1,0 0 1,-1 0-1,0 0 0,0 0 1,0 0-1,0 0 1,-1 0-1,1-9 0,-3 14 10,-1 0 0,1 1 0,-1-1 0,1 1 0,-1-1 0,1 1-1,0-1 1,-1 1 0,1 0 0,0 0 0,-1 0 0,1 0 0,0 0-1,0 0 1,0 0 0,-2 2 0,-4 7 77,0 1 1,1 0-1,0 0 0,1 0 0,0 1 0,1-1 1,0 1-1,1 0 0,-3 25 0,4-16 11,1 0-1,1 0 1,1 0-1,1 0 1,5 23-1,-6-39 26,1 0 0,-2 0-1,1 1 1,-1-1 0,1 0-1,-1 1 1,-1-1 0,-1 9-1,2-12 15,-1 0 0,0-1 0,0 1 0,0-1 0,0 0 0,0 1-1,0-1 1,0 0 0,-1 0 0,1 0 0,0 1 0,-1-1 0,1-1 0,-1 1-1,1 0 1,-1 0 0,1 0 0,-1-1 0,0 1 0,1-1 0,-1 1-1,0-1 1,1 0 0,-1 0 0,0 0 0,1 0 0,-1 0 0,0 0 0,-2 0-1,-2-1 14,0 0-1,0 0 1,0 0-1,-1 0 0,1-1 1,1 0-1,-1 0 1,0-1-1,0 0 0,-10-7 1,13 8-252,0 0 0,1-1 1,-1 1-1,0-1 0,1 0 0,-1 1 0,1-2 1,-4-4-1,5 5-173,0 1-1,0 0 1,1 0-1,-1 0 1,0 0-1,1 0 1,0-1-1,-1 1 1,1 0-1,0 0 1,0-1-1,0 1 1,0 0-1,1-1 1,0-2-1,-1 4-87,1 0 0,0 0 0,-1 0 0,1 0 0,0 1 0,-1-1 0,1 0 0,0 0 0,0 1 0,-1-1 0,1 0 0,0 1 1,0-1-1,0 1 0,0-1 0,0 1 0,0 0 0,0-1 0,0 1 0,0 0 0,0 0 0,2-1 0,0 1-570,18-4-5033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00.654"/>
    </inkml:context>
    <inkml:brush xml:id="br0">
      <inkml:brushProperty name="width" value="0.025" units="cm"/>
      <inkml:brushProperty name="height" value="0.025" units="cm"/>
    </inkml:brush>
  </inkml:definitions>
  <inkml:trace contextRef="#ctx0" brushRef="#br0">34 1 13773,'0'0'7143,"-13"51"-5702,4-32-544,3 1-224,1-3-385,5-2-256,0-2-288,3-4-1090,8-5-768,0-4-1217,2 0-3299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01.079"/>
    </inkml:context>
    <inkml:brush xml:id="br0">
      <inkml:brushProperty name="width" value="0.025" units="cm"/>
      <inkml:brushProperty name="height" value="0.025" units="cm"/>
    </inkml:brush>
  </inkml:definitions>
  <inkml:trace contextRef="#ctx0" brushRef="#br0">0 77 8680,'0'0'13709,"11"-3"-13469,82-17-53,96-27-913,-170 41 710,-19 6 17,0 0 0,0 0 0,0 0-1,0 0 1,1 0 0,-1 0 0,0 0 0,0 0-1,0 0 1,0 0 0,0 0 0,1 0 0,-1 0 0,0 0-1,0 0 1,0 0 0,0 0 0,1 0 0,-1 0-1,0 0 1,0 0 0,0 0 0,0 0 0,1 0-1,-1 0 1,0 0 0,0 1 0,0-1 0,0 0-1,0 0 1,0 0 0,1 0 0,-1 0 0,0 0-1,0 0 1,0 1 0,0-1 0,0 0 0,0 0-1,0 0 1,0 0 0,0 1 0,0-1 0,0 0 0,0 0-1,0 0 1,0 0 0,0 1 0,0-1 0,0 0-1,0 0 1,0 0 0,0 0 0,0 1 0,0-1-1,0 0 1,0 0 0,0 0 0,0 0 0,0 0-1,0 1 1,0-1 0,0 0 0,-1 0 0,-3 9 64,-62 84 1070,-27 43 1114,82-116-1982,1-1 0,1 2 0,0-1 0,1 1 0,-6 31 0,14-23-693,0-30 352,0 1 1,0 0 0,0-1 0,0 1 0,0 0 0,1-1 0,-1 1 0,0 0 0,0-1 0,0 1 0,0 0 0,1 0 0,-1-1 0,0 1 0,0 0 0,0-1 0,1 1 0,-1 0 0,0 0 0,0 0 0,1-1 0,-1 1 0,0 0 0,1 0 0,-1 0 0,0 0 0,1-1 0,-1 1 0,0 0 0,1 0 0,-1 0 0,0 0 0,1 0 0,-1 0 0,0 0 0,1 0 0,-1 0 0,0 0 0,1 0 0,-1 0 0,1 1 0,-1-1 0,0 0-1,0 0 1,1 0 0,-1 0 0,0 0 0,1 1 0,-1-1 0,0 0 0,1 0 0,-1 1 0,0-1 0,0 0 0,0 0 0,1 1 0,-1-1 0,0 0 0,0 0 0,0 1 0,0-1 0,1 0 0,-1 1 0,0-1 0,0 0 0,0 1 0,0 0 0,2-4-870,-1 0-1,0 1 1,0-1 0,0 0-1,0 0 1,0 0 0,-1 0 0,1 0-1,-1-4 1,1-14-5580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01.453"/>
    </inkml:context>
    <inkml:brush xml:id="br0">
      <inkml:brushProperty name="width" value="0.025" units="cm"/>
      <inkml:brushProperty name="height" value="0.025" units="cm"/>
    </inkml:brush>
  </inkml:definitions>
  <inkml:trace contextRef="#ctx0" brushRef="#br0">0 49 4324,'0'0'18930,"35"-26"-18930,0 23-352,-2-1-1602,2-3-1762,-1-1-3394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01.793"/>
    </inkml:context>
    <inkml:brush xml:id="br0">
      <inkml:brushProperty name="width" value="0.025" units="cm"/>
      <inkml:brushProperty name="height" value="0.025" units="cm"/>
    </inkml:brush>
  </inkml:definitions>
  <inkml:trace contextRef="#ctx0" brushRef="#br0">0 40 13196,'0'0'9193,"7"-1"-8867,66-7-66,69-13-1209,-87 11 63,-55 10 881,0 1 0,1-1-1,-1 0 1,1 0 0,-1 0 0,0 1-1,1-1 1,-1 0 0,0 0 0,1 1 0,-1-1-1,0 0 1,1 1 0,-1-1 0,0 0-1,0 1 1,1-1 0,-1 0 0,0 1 0,0-1-1,0 1 1,0-1 0,1 0 0,-1 1-1,0-1 1,0 1 0,0-1 0,0 0 0,0 1-1,0-1 1,0 1 0,0-1 0,0 1-1,0-1 1,-1 1 0,-3 19 124,-12 16 856,-41 64 0,34-62-97,-22 48-1,39-72-974,1-1-1,0 2 1,1-1-1,0 0 1,2 1-1,-1 0 1,1 22-1,2-34-867,0 7 147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02.149"/>
    </inkml:context>
    <inkml:brush xml:id="br0">
      <inkml:brushProperty name="width" value="0.025" units="cm"/>
      <inkml:brushProperty name="height" value="0.025" units="cm"/>
    </inkml:brush>
  </inkml:definitions>
  <inkml:trace contextRef="#ctx0" brushRef="#br0">0 200 10954,'0'0'10698,"70"-29"-10217,-35 29-289,7 0-128,0 0-32,4 3-768,0 3-1571,-2-4-2593,-6-2-1122</inkml:trace>
  <inkml:trace contextRef="#ctx0" brushRef="#br0" timeOffset="1">847 0 15246,'0'0'6214,"-58"64"-4676,30-36-289,1 3-352,3 4-545,-4-3-320,10 0 0,2-4-929,3-4-672,2-5-641,9-9-865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3.984"/>
    </inkml:context>
    <inkml:brush xml:id="br0">
      <inkml:brushProperty name="width" value="0.025" units="cm"/>
      <inkml:brushProperty name="height" value="0.025" units="cm"/>
    </inkml:brush>
  </inkml:definitions>
  <inkml:trace contextRef="#ctx0" brushRef="#br0">72 71 7079,'0'0'14061,"-9"3"-12913,5-2-1118,1 1 0,-1-1-1,1 1 1,0 0 0,0 0 0,-1 0 0,1 0 0,0 1 0,1-1 0,-1 1 0,0-1 0,1 1-1,-1 0 1,1 0 0,0 0 0,0 1 0,0-1 0,1 0 0,-1 1 0,1-1 0,0 1-1,0-1 1,0 1 0,0 0 0,1 0 0,-1-1 0,1 1 0,0 0 0,0 4 0,-1 10 87,0-9-80,0-1 1,1 1-1,0 0 0,1-1 1,2 17-1,-3-25-38,0 1 0,1 0 0,-1-1 0,0 1-1,0-1 1,1 1 0,-1-1 0,0 1 0,0 0-1,1-1 1,-1 1 0,1-1 0,-1 0 0,1 1-1,-1-1 1,0 1 0,1-1 0,0 0 0,-1 1 0,1-1-1,-1 0 1,1 1 0,-1-1 0,1 0 0,0 0-1,-1 1 1,1-1 0,-1 0 0,1 0 0,0 0 0,0 0-1,22-10 85,12-24 107,-19 6-100,-1 0 0,-1-1 0,-2-1 0,0 0-1,9-44 1,-9 150-490,-10-60 466,0 0 0,2 0 0,0 0 0,1-1 0,0 0 0,1 0 0,14 24 0,-16-33 38,1 1 1,-1-1-1,2 0 0,-1 0 0,1-1 0,0 1 0,0-1 0,0-1 0,1 1 0,-1-1 0,1 0 1,0 0-1,1-1 0,-1 0 0,0-1 0,1 1 0,13 1 0,-7-2 50,-8-2-100,0 1 1,0 0-1,0 0 0,0 1 1,9 3-1,-14-4-10,0-1 0,0 1 0,0-1 0,0 1-1,0-1 1,-1 1 0,1 0 0,0-1 0,0 1 0,-1 0 0,1 0-1,-1 0 1,1-1 0,0 1 0,-1 0 0,0 0 0,1 0 0,-1 0 0,0 0-1,1 0 1,-1 0 0,0 0 0,0 0 0,0 0 0,0 0 0,0 0-1,0 0 1,0 0 0,0 0 0,0 0 0,0 0 0,-1 0 0,1 0 0,0 0-1,-1 0 1,1 0 0,-1 0 0,1 0 0,-1-1 0,1 1 0,-2 1-1,-1 3 85,-1-1 0,1 0-1,-1 0 1,0 0 0,-1-1-1,1 1 1,-1-1 0,1 0-1,-1 0 1,0 0 0,0-1-1,-1 0 1,1 0 0,-7 2-1,-3 0-29,0 0 0,-1-1 0,-29 3 0,44-6-194,-1 0 1,1 0 0,0 1 0,-1-1-1,1 0 1,0 0 0,0-1 0,-1 1 0,1 0-1,0 0 1,-1-1 0,1 1 0,0 0 0,0-1-1,0 1 1,-1-1 0,1 0 0,0 1-1,0-1 1,0 0 0,0 0 0,-1-1 0,2 1-320,-1-1 1,1 0-1,0 1 1,0-1 0,0 0-1,0 1 1,0-1 0,0 0-1,0 0 1,0 1 0,1-1-1,-1 0 1,1 1 0,-1-1-1,1 1 1,-1-1-1,1 1 1,1-3 0,10-18-6713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02.523"/>
    </inkml:context>
    <inkml:brush xml:id="br0">
      <inkml:brushProperty name="width" value="0.025" units="cm"/>
      <inkml:brushProperty name="height" value="0.025" units="cm"/>
    </inkml:brush>
  </inkml:definitions>
  <inkml:trace contextRef="#ctx0" brushRef="#br0">174 6 8872,'0'0'3161,"-9"-1"-1522,5-1-1363,-1 1 0,0 1 0,0-1-1,1 1 1,-1-1 0,0 1 0,0 0 0,0 1 0,1 0 0,-1-1 0,0 1 0,1 1 0,-1-1 0,1 1 0,-1 0 0,1 0 0,-1 0 0,1 0 0,0 1 0,0-1 0,0 1 0,-4 4 0,6-4-74,-1-1 0,1 0-1,0 0 1,0 1 0,0 0 0,0-1 0,0 1 0,0 0-1,1 0 1,0 0 0,-1 0 0,1 0 0,0 0 0,-1 5 0,2-8-168,0 1 1,1 0 0,-1 0 0,0-1-1,0 1 1,0 0 0,1-1 0,-1 1-1,0 0 1,1-1 0,-1 1 0,1 0-1,-1-1 1,0 1 0,1-1 0,0 1 0,-1-1-1,1 1 1,-1-1 0,1 1 0,-1-1-1,2 1 1,29 6 238,-15-7-170,1 1 0,-1-2 0,18-3 0,-29 4-85,1-2 0,0 1 0,-1-1 0,1 0 0,-1 0 0,0 0 0,0-1 0,1 0 0,-2 0 0,1 0 0,0 0 0,6-7 0,-10 10-3,0-1 0,-1 0 0,1 0 1,0 1-1,0-1 0,0 0 0,-1 0 1,1 0-1,0 0 0,-1 0 0,1 0 0,-1 0 1,1 0-1,-1 0 0,1 0 0,-1 0 1,0-1-1,0 1 0,1 0 0,-1 0 0,0 0 1,0 0-1,0-1 0,0 1 0,0 0 1,-1 0-1,1-2 0,-1 2 5,-1-1-1,1 1 1,0 0-1,0 0 1,-1 0-1,1 0 1,-1 0-1,1 0 1,-1 0-1,1 0 1,-1 0-1,0 0 1,1 1-1,-1-1 1,-2 0-1,-9-1-30,0 0 0,0 0 0,-19 1 0,26 1-123,0 1 1,0-1 0,0 1-1,0 0 1,0 1 0,1 0-1,-1-1 1,0 2 0,1-1-1,-1 1 1,1 0 0,0 0-1,0 0 1,0 1 0,0-1-1,1 1 1,-1 1 0,1-1-1,0 1 1,0-1 0,1 1-1,-1 0 1,1 0 0,0 1-1,-2 6 1,2-6-528,1 1-1,-1 0 1,2 0 0,-1 0-1,0 13 1,1-13-577,1 1 0,1-1 0,-1 1 0,1-1 1,4 14-1,10 10-7149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02.915"/>
    </inkml:context>
    <inkml:brush xml:id="br0">
      <inkml:brushProperty name="width" value="0.025" units="cm"/>
      <inkml:brushProperty name="height" value="0.025" units="cm"/>
    </inkml:brush>
  </inkml:definitions>
  <inkml:trace contextRef="#ctx0" brushRef="#br0">136 10 15278,'0'0'1618,"-11"8"-129,-6 6-481,0 0 1,-26 27-1,38-36-778,0 1 0,1-1 1,0 1-1,0 0 1,0 1-1,0-1 1,1 0-1,0 1 1,1 0-1,-1 0 0,1 0 1,1 0-1,-1 0 1,0 11-1,2-17-206,0 1 1,1 0-1,-1-1 0,0 1 1,0-1-1,1 1 0,-1 0 1,1-1-1,-1 1 0,1-1 0,0 1 1,0-1-1,0 1 0,0-1 1,0 0-1,0 1 0,0-1 1,0 0-1,0 0 0,0 0 0,1 0 1,2 2-1,-1-1 27,1-1-1,0 1 0,0-1 1,0 1-1,0-1 1,0 0-1,1-1 1,-1 1-1,5-1 1,0 1 11,0-2 0,0 1 0,0-1 0,0 0 0,0-1 1,0 0-1,0-1 0,12-5 0,-14 4-28,0-1-1,0 0 1,-1 0-1,0-1 1,0 0-1,0 0 1,0-1-1,-1 0 1,0 0-1,-1 0 1,0 0 0,0 0-1,0-1 1,4-13-1,-7 18-46,0-1-1,0 1 1,0 0-1,0 0 1,-1-1-1,1 1 1,-1 0-1,0-1 1,0 1-1,0-1 1,0 1-1,-1 0 1,1-1-1,-1 1 0,0 0 1,0 0-1,0 0 1,-1-1-1,1 1 1,-1 0-1,1 1 1,-1-1-1,0 0 1,0 0-1,0 1 1,-1-1-1,1 1 1,-1 0-1,1 0 1,-1 0-1,0 0 1,0 0-1,0 0 1,0 1-1,0-1 1,0 1-1,0 0 1,0 0-1,-4-1 1,-8 0-956,1 0 0,-1 0 1,0 1-1,-20 2 0,11-1-1565,-16 0-4657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6.781"/>
    </inkml:context>
    <inkml:brush xml:id="br0">
      <inkml:brushProperty name="width" value="0.025" units="cm"/>
      <inkml:brushProperty name="height" value="0.025" units="cm"/>
    </inkml:brush>
  </inkml:definitions>
  <inkml:trace contextRef="#ctx0" brushRef="#br0">149 1 10410,'0'0'11776,"-9"8"-10815,3-1-716,-22 23 884,-26 34 0,48-56-1022,0 0 0,1 0 1,0 0-1,0 1 0,0 0 1,1 0-1,1 0 0,-1 0 1,2 0-1,-1 1 0,-1 13 0,5-21-90,-1-1 0,1 0-1,-1 1 1,1-1 0,0 0-1,0 0 1,0 0 0,0 0-1,-1 1 1,1-1 0,1 0-1,-1-1 1,0 1 0,0 0-1,0 0 1,0 0 0,1-1-1,-1 1 1,0 0 0,1-1-1,-1 0 1,0 1 0,1-1-1,-1 0 1,1 1-1,-1-1 1,1 0 0,-1 0-1,0 0 1,1 0 0,1-1-1,57 0 370,-52 0-365,9 0-321,0-2 0,-1 0 0,1-1 0,20-7 0,-27 7-1460,0 0-1,-1-1 0,1 0 1,14-11-1,-3 0-5531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7.170"/>
    </inkml:context>
    <inkml:brush xml:id="br0">
      <inkml:brushProperty name="width" value="0.025" units="cm"/>
      <inkml:brushProperty name="height" value="0.025" units="cm"/>
    </inkml:brush>
  </inkml:definitions>
  <inkml:trace contextRef="#ctx0" brushRef="#br0">127 1 12107,'0'0'9129,"-61"61"-7752,47-36-544,1 3-160,0 3-289,2-1-160,2 0-160,3-4 1,6-5-546,0-4-1088,0-7-674,4-9-1056,3-1-2466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37.498"/>
    </inkml:context>
    <inkml:brush xml:id="br0">
      <inkml:brushProperty name="width" value="0.025" units="cm"/>
      <inkml:brushProperty name="height" value="0.025" units="cm"/>
    </inkml:brush>
  </inkml:definitions>
  <inkml:trace contextRef="#ctx0" brushRef="#br0">391 1 13261,'-10'0'1526,"-1"1"-1205,0 0 0,-1 0 0,1 1-1,0 1 1,1 0 0,-1 1 0,0 0-1,1 0 1,0 1 0,0 0 0,-10 8-1,-1 2 9,1 1 0,1 1 0,0 0 0,1 2 1,1 0-1,1 1 0,1 0 0,0 1 0,-15 33 0,21-36-292,1 0 1,1 1 0,0 0-1,1 0 1,2 1-1,0 0 1,1 0 0,0 0-1,2 0 1,1 0 0,0 1-1,5 27 1,-4-41-45,0-1-1,1 1 1,0 0 0,0-1 0,0 0 0,1 1-1,0-1 1,0 0 0,1-1 0,0 1 0,0-1-1,0 1 1,1-1 0,-1 0 0,1-1 0,8 7-1,-3-5 19,-1 0 0,1-1 0,0-1 0,0 0-1,0 0 1,0 0 0,1-2 0,0 1 0,16 1-1,1-2 22,0-2-1,0 0 0,-1-2 0,1-1 0,0-1 0,-1-2 1,36-11-1,-21 2-4,0-1 1,-1-3-1,58-35 1,-80 42 46,0 0 0,-1-1 1,-1-2-1,0 1 1,-1-2-1,-1 0 1,0-1-1,-2-1 0,13-19 1,-21 29 46,0-1 1,-1 0-1,-1 0 0,1 0 1,-1 0-1,-1 0 0,0-1 1,0 1-1,-1-1 1,0 0-1,-1-18 0,0 21-81,-2 0-1,1 1 0,-1-1 0,0 0 0,0 0 1,-1 1-1,0 0 0,0-1 0,0 1 0,-1 0 1,0 1-1,0-1 0,-1 1 0,1-1 0,-1 1 1,0 1-1,-8-6 0,-3-2-173,-1 1-1,0 1 1,0 1 0,-1 0 0,-1 2-1,1 0 1,-1 0 0,0 2 0,-21-3-1,-9 1-1743,-2 2 0,-70 2 0,55 3-3167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48.869"/>
    </inkml:context>
    <inkml:brush xml:id="br0">
      <inkml:brushProperty name="width" value="0.025" units="cm"/>
      <inkml:brushProperty name="height" value="0.025" units="cm"/>
    </inkml:brush>
  </inkml:definitions>
  <inkml:trace contextRef="#ctx0" brushRef="#br0">8 215 9353,'-7'5'6979,"20"-22"-4280,211-186-745,-224 209-1868,0 0 1,0 0-1,-1 0 0,1-1 0,-1 1 0,-4 10 0,5-14-78,-8 23 320,1 0-1,1 0 0,2 0 0,-3 46 1,7-70-391,0-1 0,0 1 0,1-1 0,-1 1 0,0 0 0,0-1 0,1 1 0,-1-1 0,1 1 0,-1-1 0,0 1 0,1-1 0,-1 1 0,1-1 0,-1 1 0,1-1 0,-1 1 0,1-1 0,0 0-1,-1 1 1,1-1 0,-1 0 0,1 0 0,0 1 0,-1-1 0,1 0 0,0 0 0,-1 0 0,1 0 0,0 0 0,-1 0 0,1 0 0,0 0 0,-1 0 0,1 0 0,0 0 0,0-1 0,27-7-4845,-12-10-804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49.212"/>
    </inkml:context>
    <inkml:brush xml:id="br0">
      <inkml:brushProperty name="width" value="0.025" units="cm"/>
      <inkml:brushProperty name="height" value="0.025" units="cm"/>
    </inkml:brush>
  </inkml:definitions>
  <inkml:trace contextRef="#ctx0" brushRef="#br0">53 9 9417,'0'0'9657,"9"-2"-8733,-3 1-841,0-1 83,-1 1 0,0 0 0,1 0 0,-1 1 0,1 0 0,6 0 0,-10 0-131,-1 0 0,1 1 0,-1-1 0,1 0-1,-1 1 1,1-1 0,-1 1 0,1 0 0,-1 0 0,0-1 0,1 1 0,-1 0 0,0 0 0,0 0-1,0 0 1,1 0 0,-1 0 0,0 1 0,-1-1 0,1 0 0,0 0 0,0 1 0,0-1-1,-1 1 1,1-1 0,-1 1 0,1-1 0,-1 1 0,0-1 0,1 1 0,-1-1 0,0 3 0,0 3 103,0 1 1,-1 0 0,0 0 0,0 0 0,-1 0 0,0 0 0,0-1 0,0 1-1,-1-1 1,-1 0 0,1 0 0,-1 0 0,0 0 0,-9 10 0,-4 4 348,-1 0-1,-1-2 1,-21 18 0,39-36-487,0-1-1,1 0 1,-1 1-1,1-1 1,-1 1 0,1-1-1,-1 1 1,1-1-1,-1 1 1,1-1-1,-1 1 1,1-1 0,-1 1-1,1-1 1,0 1-1,-1 0 1,1-1 0,0 1-1,0 0 1,0-1-1,-1 1 1,1 0 0,0-1-1,0 1 1,0 0-1,0 0 1,0-1-1,0 1 1,0 0 0,0-1-1,1 1 1,-1 0-1,0 0 1,1 0-5,1 0 0,-1 0 0,0 0 0,0 0 0,1 0 0,-1 0 0,1 0 0,-1-1 0,1 1 0,-1-1 0,1 1 0,-1-1 0,3 1 0,52 4-472,-33-5-1088,-1-1-1,31-5 0,12-14-6340,-25 2-743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49.559"/>
    </inkml:context>
    <inkml:brush xml:id="br0">
      <inkml:brushProperty name="width" value="0.025" units="cm"/>
      <inkml:brushProperty name="height" value="0.025" units="cm"/>
    </inkml:brush>
  </inkml:definitions>
  <inkml:trace contextRef="#ctx0" brushRef="#br0">27 76 9385,'0'0'9080,"-5"8"-7494,-14 26-406,18-34-1156,1 1 0,0-1 1,0 0-1,0 0 0,0 1 1,-1-1-1,1 0 1,0 1-1,0-1 0,0 0 1,0 1-1,0-1 0,0 0 1,0 1-1,0-1 0,0 0 1,0 1-1,0-1 0,0 0 1,0 1-1,0-1 0,0 0 1,0 1-1,0-1 0,0 0 1,1 1-1,-1-1 0,0 0 1,0 0-1,0 1 1,0-1-1,1 0 0,-1 1 1,0-1-1,0 0 0,1 0 1,-1 0-1,0 1 0,0-1 1,1 0-1,-1 0 0,0 0 1,1 0-1,-1 1 0,0-1 1,1 0-1,-1 0 0,0 0 1,1 0-1,-1 0 0,0 0 1,1 0-1,-1 0 0,0 0 1,1 0-1,-1 0 1,1 0-1,20-2 244,-20 2-165,11-3 49,0-1 0,0 0 0,-1-1 0,1 0 0,-1 0 1,0-1-1,18-14 0,1-2-336,34-33 0,-77 76-23,-16 29 1258,-28 62 0,56-112-1083,1 1 1,0 0 0,-1-1-1,1 1 1,0 0 0,-1 0-1,1-1 1,0 1 0,0 0-1,-1 0 1,1-1 0,0 1-1,0 0 1,0 0-1,0-1 1,0 1 0,0 0-1,0 0 1,1-1 0,-1 1-1,0 0 1,0 0 0,1-1-1,-1 1 1,0 0 0,1-1-1,-1 1 1,0 0 0,1-1-1,-1 1 1,1-1 0,-1 1-1,1 0 1,0-1-1,-1 1 1,1-1 0,0 1-1,1-1-353,0 0 0,-1 1 0,1-1 0,0 0-1,0-1 1,-1 1 0,1 0 0,0 0 0,-1-1-1,1 1 1,0-1 0,-1 1 0,1-1-1,-1 0 1,1 0 0,-1 0 0,2-1 0,15-13-6678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49.917"/>
    </inkml:context>
    <inkml:brush xml:id="br0">
      <inkml:brushProperty name="width" value="0.025" units="cm"/>
      <inkml:brushProperty name="height" value="0.025" units="cm"/>
    </inkml:brush>
  </inkml:definitions>
  <inkml:trace contextRef="#ctx0" brushRef="#br0">78 1 9225,'0'0'8328,"-44"57"-5926,33-39-512,0 1-641,3-3-544,5 0-353,3-2-320,0 1-64,0-5-865,3-1-672,7-2-738,4-4-1568,-6-3-610,-1 0-3458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0.246"/>
    </inkml:context>
    <inkml:brush xml:id="br0">
      <inkml:brushProperty name="width" value="0.025" units="cm"/>
      <inkml:brushProperty name="height" value="0.025" units="cm"/>
    </inkml:brush>
  </inkml:definitions>
  <inkml:trace contextRef="#ctx0" brushRef="#br0">105 1 13997,'0'0'4992,"-9"10"-3241,1-1-1495,-39 47 1577,43-51-1709,1 0 0,0 0 0,0 0 0,0 1 0,0-1 0,1 1 0,0 0 0,0 0 0,1-1-1,-1 1 1,1 8 0,5-13-136,1 0-1,0 0 0,-1 0 0,1-1 0,0 1 0,0-1 1,0 0-1,0 0 0,6-2 0,12-1-804,-12 1 301,1 0 0,-1 1 0,0 0 0,1 1 0,14 2 0,-24-2 507,-1 0-1,0 0 1,0 1-1,0-1 1,0 1-1,0-1 1,0 0-1,0 1 1,0 0-1,0-1 1,0 1-1,0 0 1,0 0-1,0-1 1,0 1-1,0 0 1,0 0-1,-1 0 1,1 0-1,0 0 0,-1 0 1,1 0-1,-1 0 1,1 2-1,0 0 98,-1 0 0,1 0 0,-1 0 0,0 0 0,0 0 0,0 0 0,0 0 0,-1 0 0,0 5 0,-1 0 354,-1 1 0,0-1 0,-1 0 0,1 1 0,-10 12 0,9-14-227,-1-1 0,0 0 0,-1 0 0,1-1 0,-1 1 0,0-1 0,-1-1-1,1 1 1,-1-1 0,0 0 0,0 0 0,0-1 0,0 0 0,-1 0 0,1-1 0,-1 0 0,0 0 0,-14 0 0,20-2-341,1 0 1,0 0-1,0-1 1,-1 1-1,1 0 1,0-1-1,0 0 0,0 1 1,-1-1-1,1 0 1,0 1-1,0-1 1,0 0-1,0 0 1,0 0-1,0 0 1,1 0-1,-1 0 1,0 0-1,0 0 0,1 0 1,-1 0-1,1 0 1,-1-1-1,1 1 1,-1 0-1,1 0 1,0-1-1,-1 1 1,1 0-1,0-3 0,-2-50-6938,3 42 4042,-1-25-6107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4.705"/>
    </inkml:context>
    <inkml:brush xml:id="br0">
      <inkml:brushProperty name="width" value="0.025" units="cm"/>
      <inkml:brushProperty name="height" value="0.025" units="cm"/>
    </inkml:brush>
  </inkml:definitions>
  <inkml:trace contextRef="#ctx0" brushRef="#br0">87 99 12236,'2'-11'2909,"5"-40"-432,-9 24-702,2 26-1702,0 1 0,-1-1 0,1 1 0,0-1 0,0 1 0,-1-1 0,1 1 1,-1-1-1,1 1 0,0-1 0,-1 1 0,1-1 0,-1 1 0,1 0 0,-1-1 0,1 1 0,-1 0 0,0 0 0,1-1 1,-1 1-1,1 0 0,-1 0 0,0 0 0,-1 0 17,0 0 1,1 0-1,-1 1 1,1-1-1,-1 1 1,1-1-1,-1 1 1,1-1-1,-1 1 1,1 0-1,-1 0 1,1 0-1,0 0 1,0 0-1,-1 0 1,1 0-1,0 0 1,0 1-1,0-1 1,0 0-1,-1 3 1,-5 9 54,0 0 1,1 1-1,1-1 1,0 1-1,1 1 1,0-1-1,1 0 1,-1 19-1,-2 119 166,6-149-303,0 13 17,0 0-1,2 1 1,0-1 0,0 0-1,2 0 1,9 29-1,-11-42-9,-1 0 0,1 0-1,-1 0 1,1 0 0,0 0-1,0 0 1,1-1 0,-1 1-1,0-1 1,1 1 0,-1-1-1,1 0 1,0 0 0,0 0 0,0 0-1,4 1 1,-4-2 41,1 0 0,0-1 0,0 1 0,-1-1-1,1 0 1,0 0 0,0 0 0,-1-1 0,1 1 0,0-1 0,0 0 0,-1 0 0,1 0 0,-1 0 0,1-1-1,-1 0 1,1 0 0,3-2 0,3-3 186,-1 0 0,1 0-1,-2-1 1,1 0 0,-1-1 0,0 0-1,-1 0 1,0 0 0,0-1 0,-1 0-1,-1-1 1,9-18 0,-8 13-42,0-1 1,-1 0 0,-1 0-1,-1 0 1,0-1 0,-1 1 0,-1-1-1,0-17 1,-2 27-226,0 0 1,0 0-1,-1 0 1,1 0-1,-2 1 1,1-1-1,-1 1 1,0-1 0,-1 1-1,0 0 1,0 0-1,0 1 1,-1-1-1,0 1 1,0 0-1,-1 0 1,1 1-1,-1-1 1,-1 1-1,1 1 1,-1-1-1,1 1 1,-1 0-1,-1 0 1,1 1-1,0 0 1,-1 1-1,-15-4 1,22 6-75,-1-1 1,1 1-1,-1 0 1,0 0-1,1 0 0,-1 0 1,1 0-1,-1 0 1,1 1-1,-1-1 1,1 1-1,-1-1 0,1 1 1,-1-1-1,1 1 1,0 0-1,-1-1 0,1 1 1,0 0-1,-1 0 1,1 0-1,0 0 1,0 0-1,0 0 0,0 1 1,0-1-1,0 0 1,0 1-1,0-1 1,0 3-1,-1 1-853,0 0 0,1 1-1,0 0 1,0-1 0,1 1 0,0 11 0,0 10-5823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0.619"/>
    </inkml:context>
    <inkml:brush xml:id="br0">
      <inkml:brushProperty name="width" value="0.025" units="cm"/>
      <inkml:brushProperty name="height" value="0.025" units="cm"/>
    </inkml:brush>
  </inkml:definitions>
  <inkml:trace contextRef="#ctx0" brushRef="#br0">0 38 11115,'0'0'13260,"70"-9"-12972,-39 5-224,0-1-64,4 2-800,-2-2-1731,2 0-2401,-6-2-3428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0.964"/>
    </inkml:context>
    <inkml:brush xml:id="br0">
      <inkml:brushProperty name="width" value="0.025" units="cm"/>
      <inkml:brushProperty name="height" value="0.025" units="cm"/>
    </inkml:brush>
  </inkml:definitions>
  <inkml:trace contextRef="#ctx0" brushRef="#br0">1 130 12588,'0'0'13362,"7"1"-13042,1-1-326,0-1 0,0 0 0,0-1 0,0 1-1,-1-1 1,1-1 0,0 1 0,-1-1 0,0-1-1,0 0 1,0 0 0,0 0 0,6-5 0,4-3-260,0-1 0,-2 0 1,1-1-1,18-24 1,-33 38 339,-3 2 166,-16 26 189,1 0-1,-20 43 0,32-58-421,0-1 1,1 1 0,0 0-1,1 0 1,1 0 0,0 1 0,1-1-1,0 1 1,2 14 0,-1-25-203,0-1 1,0 0-1,1 1 0,-1-1 1,1 0-1,0 0 0,0 1 1,0-1-1,0 0 1,0 0-1,1 2 0,16 7-5893,-5-10-2187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1.828"/>
    </inkml:context>
    <inkml:brush xml:id="br0">
      <inkml:brushProperty name="width" value="0.025" units="cm"/>
      <inkml:brushProperty name="height" value="0.025" units="cm"/>
    </inkml:brush>
  </inkml:definitions>
  <inkml:trace contextRef="#ctx0" brushRef="#br0">1 1 4260,'0'0'18257,"56"36"-18097,-21-36-63,6 0-898,-3-3-1826,-5-10-2946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2.286"/>
    </inkml:context>
    <inkml:brush xml:id="br0">
      <inkml:brushProperty name="width" value="0.025" units="cm"/>
      <inkml:brushProperty name="height" value="0.025" units="cm"/>
    </inkml:brush>
  </inkml:definitions>
  <inkml:trace contextRef="#ctx0" brushRef="#br0">0 263 10186,'0'0'12310,"10"-10"-11637,237-242-524,-268 300 234,10-19-131,-1-1-14,3-11-87,0 1-1,2 0 0,0 1 1,2-1-1,-1 1 1,2 0-1,-2 28 1,6-46-265,0 0 0,0-1 0,0 1 0,1 0 0,-1-1 0,0 1 0,0-1 1,1 1-1,-1 0 0,0-1 0,1 1 0,-1-1 0,1 1 0,-1-1 0,1 1 1,-1-1-1,1 0 0,-1 1 0,1-1 0,-1 0 0,1 1 0,0-1 0,-1 0 0,1 1 1,0-1-1,-1 0 0,1 0 0,0 0 0,-1 0 0,1 0 0,0 0 0,-1 0 0,1 0 1,0 0-1,-1 0 0,1 0 0,-1 0 0,1 0 0,0-1 0,-1 1 0,1 0 1,0 0-1,-1-1 0,2 0 0,16-7-5678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3.266"/>
    </inkml:context>
    <inkml:brush xml:id="br0">
      <inkml:brushProperty name="width" value="0.025" units="cm"/>
      <inkml:brushProperty name="height" value="0.025" units="cm"/>
    </inkml:brush>
  </inkml:definitions>
  <inkml:trace contextRef="#ctx0" brushRef="#br0">0 262 7111,'0'0'15225,"9"-7"-14558,20-15-580,-2-2 0,0 0-1,-1-2 1,-2-1 0,-1-1 0,-1-1-1,26-46 1,-72 121 1097,8-20-754,2 0 0,1 1 0,1 1 0,1 0 0,-10 45 0,20-72-488,1-1 0,0 1-1,0-1 1,0 1 0,0-1 0,0 1 0,0-1 0,0 1 0,0 0 0,0-1 0,0 1 0,0-1 0,0 1 0,0 0 0,0-1 0,0 1 0,0-1 0,1 1 0,-1-1 0,0 1-1,1-1 1,-1 1 0,0-1 0,1 1 0,-1-1 0,0 1 0,1-1 0,-1 0 0,1 1 0,-1-1 0,1 0 0,-1 1 0,1-1 0,-1 0 0,1 0 0,-1 1 0,1-1 0,-1 0 0,1 0-1,-1 0 1,1 0 0,0 0 0,-1 1 0,1-1 0,-1 0 0,1-1 0,-1 1 0,1 0 0,0 0 0,0 0 0,2-1-890,-1 1 1,1-1-1,0 0 1,-1 0-1,1 0 1,-1-1-1,0 1 1,1 0-1,-1-1 1,3-2-1,14-13-8485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3.815"/>
    </inkml:context>
    <inkml:brush xml:id="br0">
      <inkml:brushProperty name="width" value="0.025" units="cm"/>
      <inkml:brushProperty name="height" value="0.025" units="cm"/>
    </inkml:brush>
  </inkml:definitions>
  <inkml:trace contextRef="#ctx0" brushRef="#br0">161 0 10826,'0'0'7250,"-10"5"-5280,-3 1-1234,1 1 0,0 0 0,-18 15 0,26-19-590,1 0 0,-1 0 0,1 0-1,-1 1 1,1-1 0,0 1 0,0 0-1,1 0 1,-1 0 0,1 0-1,0 0 1,0 0 0,0 1 0,1-1-1,-1 1 1,1 0 0,-1 6 0,3-10-140,-1-1 0,1 1 0,-1-1 1,1 1-1,-1-1 0,1 0 0,0 1 1,-1-1-1,1 0 0,0 0 1,-1 1-1,1-1 0,0 0 0,-1 0 1,1 0-1,0 0 0,-1 0 1,1 0-1,0 0 0,0 0 0,-1 0 1,1 0-1,0 0 0,-1 0 0,1-1 1,0 1-1,0-1 0,22-4 176,-11-1-237,-1-1-1,0-1 1,0 1 0,0-2-1,-1 1 1,-1-1 0,13-15-1,-30 65-360,4-23 510,1 0 0,1 0 0,0 0 0,1 0 0,2 1 1,-1-1-1,2 0 0,7 34 0,-7-41-66,-1-10 39,-1 0 0,0 0-1,0 1 1,0-1 0,0 0 0,0 0-1,0 0 1,0 0 0,-1 0 0,1 0-1,0 1 1,0-1 0,-1 0 0,1 0-1,-1 0 1,1 0 0,-1 0 0,1 0-1,-1 0 1,0 0 0,0-1 0,1 1-1,-1 0 1,0 0 0,0 0 0,0-1-1,0 1 1,0 0 0,0-1 0,-1 1-1,-2 1 99,0-1 0,-1 0 0,1 0 0,0 0 0,0 0 0,-1-1 0,1 0 0,-8 0 0,0-1 81,0 0 0,0-1 0,1 0-1,-1-1 1,-19-8 0,13 1-215,17 4-1550,26 2-3168,-3 3 2796,8-5-2545,0-3-2675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4.206"/>
    </inkml:context>
    <inkml:brush xml:id="br0">
      <inkml:brushProperty name="width" value="0.025" units="cm"/>
      <inkml:brushProperty name="height" value="0.025" units="cm"/>
    </inkml:brush>
  </inkml:definitions>
  <inkml:trace contextRef="#ctx0" brushRef="#br0">59 0 5605,'0'0'16528,"-40"63"-13966,31-46-928,5 1-769,-1-2-481,5 0-288,0-4-64,0 0-32,0-3-769,0-3-640,9-4-705,2-2-352,0 0-1282,0-16-3362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4.551"/>
    </inkml:context>
    <inkml:brush xml:id="br0">
      <inkml:brushProperty name="width" value="0.025" units="cm"/>
      <inkml:brushProperty name="height" value="0.025" units="cm"/>
    </inkml:brush>
  </inkml:definitions>
  <inkml:trace contextRef="#ctx0" brushRef="#br0">35 14 10570,'0'0'14152,"4"-2"-13906,9-1-205,-1 0-1,1 1 1,0 0 0,0 1 0,21 0 0,-33 2-40,-1-1-1,1 1 1,0-1 0,-1 1-1,1-1 1,0 1 0,-1-1-1,1 1 1,-1 0-1,1-1 1,-1 1 0,1 0-1,-1-1 1,0 1 0,1 0-1,-1 0 1,0 0 0,0-1-1,1 1 1,-1 0-1,0 0 1,0 0 0,0 0-1,0-1 1,0 1 0,0 0-1,0 0 1,0 0-1,-1 0 1,-1 30 279,-5 2 137,-22 63-1,21-73-160,0 1 1,1 0-1,2 0 0,0 0 0,-2 38 0,7-62-338,0 0 0,0 0 0,1-1 0,-1 1 0,0 0-1,0 0 1,0 0 0,0 0 0,0 0 0,0 0 0,0 0-1,0 0 1,0 0 0,0 0 0,0 0 0,1 0 0,-1 0-1,0 0 1,0 0 0,0 0 0,0 0 0,0 0-1,0 0 1,0 0 0,0 0 0,0 0 0,1 0 0,-1 0-1,0 0 1,0 0 0,0 0 0,0 0 0,0 0 0,0 0-1,0 0 1,0 1 0,0-1 0,0 0 0,0 0 0,0 0-1,1 0 1,-1 0 0,0 0 0,0 0 0,0 0 0,0 0-1,0 0 1,0 0 0,0 1 0,0-1 0,0 0 0,0 0-1,4-11-3324,-4-6-1942,0-5-1350</inkml:trace>
  <inkml:trace contextRef="#ctx0" brushRef="#br0" timeOffset="1">0 193 9513,'0'0'12300,"65"5"-12236,-38-5-160,1-1-1442,-3-7-1569,-1-1-2658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4.896"/>
    </inkml:context>
    <inkml:brush xml:id="br0">
      <inkml:brushProperty name="width" value="0.025" units="cm"/>
      <inkml:brushProperty name="height" value="0.025" units="cm"/>
    </inkml:brush>
  </inkml:definitions>
  <inkml:trace contextRef="#ctx0" brushRef="#br0">1 25 12844,'0'0'11179,"11"0"-10731,22-1-342,0-1-1,0-2 0,41-10 1,-55 10-143,-13 8-118,-20 24 69,12-25 118,-9 13 5,-69 120 1753,73-122-1825,1 0 0,0 0 0,1 1 0,1-1 0,0 1-1,1 0 1,1 0 0,-1 19 0,10-50-10006,-7-2 4980,0-3-390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5.273"/>
    </inkml:context>
    <inkml:brush xml:id="br0">
      <inkml:brushProperty name="width" value="0.025" units="cm"/>
      <inkml:brushProperty name="height" value="0.025" units="cm"/>
    </inkml:brush>
  </inkml:definitions>
  <inkml:trace contextRef="#ctx0" brushRef="#br0">0 32 6374,'0'0'16143,"70"-32"-16015,-39 32-64,4 0-128,0 0-1025,-2 0-1825,-7 0-3845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5.148"/>
    </inkml:context>
    <inkml:brush xml:id="br0">
      <inkml:brushProperty name="width" value="0.025" units="cm"/>
      <inkml:brushProperty name="height" value="0.025" units="cm"/>
    </inkml:brush>
  </inkml:definitions>
  <inkml:trace contextRef="#ctx0" brushRef="#br0">0 1 5669,'0'0'16112,"18"74"-15952,4-34 0,-3 5-64,5-2-64,1-4-256,-6-6-1218,-3-7-704,-7-4-1825,-3-13-225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5.955"/>
    </inkml:context>
    <inkml:brush xml:id="br0">
      <inkml:brushProperty name="width" value="0.025" units="cm"/>
      <inkml:brushProperty name="height" value="0.025" units="cm"/>
    </inkml:brush>
  </inkml:definitions>
  <inkml:trace contextRef="#ctx0" brushRef="#br0">1 122 9289,'0'0'7778,"9"-3"-7138,66-13 218,2 4 0,-1 3 0,90 1 0,-85 5-793,950-17-649,-239 9 4003,-631 6-3125,1058-21 3736,-1218 26-4028,-1 0 0,0 0 0,1 1 0,-1-1-1,0 0 1,0 0 0,1 0 0,-1 0 0,0 0 0,0 0 0,1 0 0,-1 0 0,0 1 0,0-1 0,1 0 0,-1 0 0,0 0 0,0 0-1,1 1 1,-1-1 0,0 0 0,0 0 0,0 1 0,0-1 0,1 0 0,-1 0 0,0 1 0,0-1 0,0 0 0,0 1 0,0-1 0,0 0-1,0 0 1,0 1 0,0-1 0,0 0 0,0 1 0,0-1 0,0 0 0,0 0 0,0 1 0,0-1 0,0 0 0,0 1 0,0-1 0,0 0-1,0 0 1,-1 1 0,1-1 0,0 0 0,0 0 0,0 1 0,0-1 0,-1 0 0,1 0 0,0 0 0,0 1 0,-1-1 0,1 0 0,0 0-1,0 0 1,-1 0 0,1 0 0,-1 1 0,-7 1-39,3-17-1984,1 10-3968,-1 0 26</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6.704"/>
    </inkml:context>
    <inkml:brush xml:id="br0">
      <inkml:brushProperty name="width" value="0.025" units="cm"/>
      <inkml:brushProperty name="height" value="0.025" units="cm"/>
    </inkml:brush>
  </inkml:definitions>
  <inkml:trace contextRef="#ctx0" brushRef="#br0">0 175 11050,'0'0'9572,"13"-1"-8504,25-8-863,-1-1 0,-1-2 0,0-2 0,53-27 0,-34 13-179,-32 15-13,1 1 1,1 1-1,37-11 1,-62 22-18,1 0 0,-1-1 0,1 1 0,-1 0 0,1 0-1,-1 0 1,1 0 0,-1 0 0,1 0 0,-1 0 0,1 0 0,-1 0 0,1 0 0,-1 0 0,1 0 0,-1 0 0,1 0-1,-1 0 1,1 0 0,-1 1 0,1-1 0,-1 0 0,1 0 0,-1 1 0,0-1 0,1 0 0,-1 0 0,1 1 0,-1-1 0,0 1-1,1-1 1,-1 0 0,0 1 0,0-1 0,1 1 0,-1-1 0,-2 23 298,-18 23 374,-13 5-257,-12 22 10,42-68-542,1 0-1,0 1 1,0-1 0,0 1-1,1-1 1,-1 1 0,1-1-1,0 1 1,1 0 0,0 0-1,0 7 1,4-10-4113,8-3-4264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7.463"/>
    </inkml:context>
    <inkml:brush xml:id="br0">
      <inkml:brushProperty name="width" value="0.025" units="cm"/>
      <inkml:brushProperty name="height" value="0.025" units="cm"/>
    </inkml:brush>
  </inkml:definitions>
  <inkml:trace contextRef="#ctx0" brushRef="#br0">28 120 9001,'0'0'9368,"-6"8"-7787,-16 24-375,23-26 218,9-7-825,11-6 85,27-16-352,-1-3 0,-1-1 1,70-54-1,-170 164-172,50-76-156,-5 4 2,1 0 0,1 1 1,0 0-1,0 0 1,1 0-1,1 1 1,0 0-1,1 0 1,0 1-1,-3 25 1,7-38-144,0-1 1,0 1 0,1 0 0,-1-1 0,0 1-1,1 0 1,-1-1 0,0 1 0,1-1-1,-1 1 1,1-1 0,-1 1 0,1-1-1,-1 1 1,1-1 0,-1 1 0,1-1-1,-1 0 1,1 1 0,0-1 0,-1 0 0,1 1-1,0-1 1,-1 0 0,1 0 0,0 0-1,-1 0 1,1 1 0,0-1 0,-1 0-1,1 0 1,0 0 0,0-1 0,-1 1-1,1 0 1,0 0 0,1-1 0,30-8-8386,-4-8-1604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8.004"/>
    </inkml:context>
    <inkml:brush xml:id="br0">
      <inkml:brushProperty name="width" value="0.025" units="cm"/>
      <inkml:brushProperty name="height" value="0.025" units="cm"/>
    </inkml:brush>
  </inkml:definitions>
  <inkml:trace contextRef="#ctx0" brushRef="#br0">173 6 12812,'0'0'8333,"-10"-1"-7206,5 0-1055,-1 1 1,1 0-1,-1 0 0,1 0 1,-1 1-1,1 0 1,0 0-1,-1 0 0,1 1 1,0-1-1,0 1 1,0 1-1,0-1 1,0 1-1,1 0 0,-1 0 1,1 0-1,-1 0 1,1 1-1,0 0 0,1 0 1,-5 5-1,6-7-40,-22 26 575,23-27-584,0 1 0,0-1 0,0 1 0,0-1 0,0 1 0,0-1 0,0 1 0,1 0 1,-1 0-1,1-1 0,-1 1 0,1 0 0,-1 0 0,1-1 0,0 1 0,0 3 0,2-4 0,1 0 0,-1-1 1,1 1-1,-1 0 0,1-1 1,-1 1-1,1-1 0,0 0 1,-1 0-1,1 0 1,-1 0-1,1 0 0,-1-1 1,1 1-1,4-2 0,6-3-249,0 0 0,0-1 0,-1 0 0,1-1 0,-1-1 0,-1 0 0,1 0 0,13-15 0,26-17-1140,-77 91 816,17-34 1164,1 1-1,0-1 1,2 1 0,-8 29 0,13-39-420,-1 1 0,1 0 0,0-1 0,1 1 0,0 0 0,1 0 0,0 0 0,0-1 0,1 1 0,0 0 0,6 15 0,-7-22-100,0 0 1,-1-1-1,1 1 0,0 0 1,-1 0-1,1 0 0,-1 0 1,1 0-1,-1 0 0,0 0 1,0 0-1,0 0 0,0 0 1,0 0-1,-1 0 0,1 0 1,-1 0-1,1 0 0,-1-1 1,1 1-1,-1 0 0,0 0 1,0 0-1,-2 2 1,1-2 11,0 0 1,-1 0-1,1 0 1,-1-1 0,1 1-1,-1-1 1,0 1-1,1-1 1,-1 0 0,0 0-1,0 0 1,0-1 0,0 1-1,-5 0 1,2-1-38,0 1 1,0-1 0,-1 0-1,1 0 1,0-1-1,0 0 1,0 0 0,0-1-1,0 1 1,0-1-1,0 0 1,0-1 0,1 0-1,-1 0 1,-7-5-1,11 7-140,1-1 0,0 1 0,-1-1 0,1 1 0,0-1 0,-1 1 0,1-1 0,0 0 0,0 0 0,0 0 0,1 1-1,-1-1 1,0 0 0,1 0 0,-1 0 0,1 0 0,0 0 0,0 0 0,-1 0 0,2-3 0,-1 3-162,1 1 0,-1 0 0,1-1 0,0 1 0,0 0 0,0 0 0,0 0 0,0 0 0,0 0 0,0 0 0,0 0 0,0 0 0,0 0 0,0 0 0,1 0 0,-1 1 0,0-1 0,0 1 0,1-1 0,-1 1 0,1-1 0,-1 1 0,0 0 0,1-1 0,-1 1 0,4 0 0,53-6-9045,-23 4 2616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8.350"/>
    </inkml:context>
    <inkml:brush xml:id="br0">
      <inkml:brushProperty name="width" value="0.025" units="cm"/>
      <inkml:brushProperty name="height" value="0.025" units="cm"/>
    </inkml:brush>
  </inkml:definitions>
  <inkml:trace contextRef="#ctx0" brushRef="#br0">109 1 8520,'0'0'14510,"-57"45"-12268,40-28-544,8 4-545,-6-1-321,10 0-543,-1-5-193,6 0-96,0-3-224,6-2-1122,5-6-1184,4-4-1538,-3 0-3651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8.681"/>
    </inkml:context>
    <inkml:brush xml:id="br0">
      <inkml:brushProperty name="width" value="0.025" units="cm"/>
      <inkml:brushProperty name="height" value="0.025" units="cm"/>
    </inkml:brush>
  </inkml:definitions>
  <inkml:trace contextRef="#ctx0" brushRef="#br0">1 39 14221,'0'0'10506,"12"6"-9998,-9-4-475,2 1-10,0-1 1,-1 1-1,2-1 1,-1 0-1,0 0 1,0-1-1,0 0 1,1 0-1,-1 0 1,1 0-1,-1-1 1,1 0-1,-1 0 1,1 0-1,-1-1 0,10-2 1,58-24-405,-51 18 24,0 1 0,36-9 0,-58 17 355,1 0 1,-1 0-1,0 0 0,1 0 0,-1 0 1,0 0-1,1 0 0,-1 0 1,0 0-1,1 0 0,-1 0 1,0 0-1,1 0 0,-1 0 0,0 1 1,1-1-1,-1 0 0,0 0 1,0 0-1,1 0 0,-1 1 1,0-1-1,0 0 0,1 0 0,-1 1 1,0-1-1,0 0 0,0 1 1,1-1-1,-1 0 0,0 1 1,0-1-1,0 0 0,0 1 1,0-1-1,0 0 0,0 1 0,0-1 1,0 0-1,0 1 0,0-1 1,0 0-1,0 1 0,0-1 1,0 0-1,0 1 0,0-1 0,0 0 1,0 1-1,0-1 0,0 0 1,-1 0-1,1 1 0,0-1 1,0 0-1,0 1 0,-1-1 0,1 0 1,0 0-1,0 1 0,-1-1 1,0 0-1,-13 24 358,14-23-317,-20 27 453,-12 16 353,2 1 1,2 2-1,3 1 1,-33 82-1,56-97-1070,8-20-2555,-6-13 2559,0 0 1,1 0-1,-1 0 0,1 1 1,-1-1-1,1 0 0,-1 0 1,1 0-1,-1 0 0,1 0 1,-1 0-1,1 0 0,-1-1 1,1 1-1,-1 0 0,1 0 1,-1 0-1,0 0 0,1-1 1,-1 1-1,1 0 0,-1 0 1,0-1-1,1 1 0,-1 0 1,1 0-1,-1-1 1,0 1-1,1-1 0,5-10-6468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9.070"/>
    </inkml:context>
    <inkml:brush xml:id="br0">
      <inkml:brushProperty name="width" value="0.025" units="cm"/>
      <inkml:brushProperty name="height" value="0.025" units="cm"/>
    </inkml:brush>
  </inkml:definitions>
  <inkml:trace contextRef="#ctx0" brushRef="#br0">0 10 13068,'0'0'11051,"72"-9"-11019,-41 9-609,4 2-608,3-1-1185,-3-1-1249,-4 0-1538,2-1-961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9.430"/>
    </inkml:context>
    <inkml:brush xml:id="br0">
      <inkml:brushProperty name="width" value="0.025" units="cm"/>
      <inkml:brushProperty name="height" value="0.025" units="cm"/>
    </inkml:brush>
  </inkml:definitions>
  <inkml:trace contextRef="#ctx0" brushRef="#br0">1 34 13741,'0'0'13543,"6"-1"-13532,49-3-993,102-23 0,-157 27 984,1 0 1,-1 0 0,1-1 0,-1 1-1,1 0 1,-1 0 0,1 0-1,0 0 1,-1 0 0,1 0 0,-1 0-1,1 0 1,-1 0 0,1 0 0,-1 0-1,1 0 1,0 0 0,-1 0 0,1 0-1,-1 1 1,1-1 0,-1 0-1,1 0 1,-1 1 0,1-1 0,-1 0-1,0 1 1,1-1 0,-1 1 0,1-1-1,-1 1 1,-4 17 254,-27 26 313,26-37-497,-17 23 269,1 1 0,1 1-1,2 1 1,2 0 0,-16 44-1,27-51-97,6-14-1468,8-7-3940,-4-7 258,-1-9-2579</inkml:trace>
  <inkml:trace contextRef="#ctx0" brushRef="#br0" timeOffset="1">1 210 5125,'0'0'19698,"49"-14"-19313,-14 13-225,4 1-160,1 0-192,6 0-1730,-9 0-2050,1-3-4836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5:59.928"/>
    </inkml:context>
    <inkml:brush xml:id="br0">
      <inkml:brushProperty name="width" value="0.025" units="cm"/>
      <inkml:brushProperty name="height" value="0.025" units="cm"/>
    </inkml:brush>
  </inkml:definitions>
  <inkml:trace contextRef="#ctx0" brushRef="#br0">0 2 12107,'0'0'12845,"70"14"-12429,-21-14-320,1 0-32,1 0-32,-1-5-544,-6 1-1058,-9 2-704,-15-1-1185,-13 1-2659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6:00.319"/>
    </inkml:context>
    <inkml:brush xml:id="br0">
      <inkml:brushProperty name="width" value="0.025" units="cm"/>
      <inkml:brushProperty name="height" value="0.025" units="cm"/>
    </inkml:brush>
  </inkml:definitions>
  <inkml:trace contextRef="#ctx0" brushRef="#br0">0 0 9993,'0'0'13165,"79"49"-12685,-27-48-319,3-1-129,0 2-449,-6-2-1953,-10 0-3235,-3 0-5350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5.584"/>
    </inkml:context>
    <inkml:brush xml:id="br0">
      <inkml:brushProperty name="width" value="0.025" units="cm"/>
      <inkml:brushProperty name="height" value="0.025" units="cm"/>
    </inkml:brush>
  </inkml:definitions>
  <inkml:trace contextRef="#ctx0" brushRef="#br0">52 261 5733,'-8'-11'5761,"4"6"-5047,-25-35 2233,28 38-2715,-1-1-1,1 1 1,0-1 0,0 0-1,0 1 1,0-1 0,0 0-1,1 0 1,-1 1 0,1-1-1,0 0 1,0 0 0,0 0-1,0 0 1,0 1 0,1-1-1,1-5 1,2 0 50,0 0-1,1 0 1,1 1 0,-1 0 0,1 0-1,0 0 1,1 1 0,0 0 0,12-9-1,-2 3 173,1 0 1,0 2-1,23-11 0,-34 18-425,0 0 1,0 1 0,0 0-1,0 0 1,1 0 0,-1 1 0,1 0-1,-1 1 1,13 0 0,-17 0-33,-1 1 1,1-1-1,-1 1 1,1-1-1,-1 1 1,1 0-1,-1 0 0,0 1 1,1-1-1,-1 0 1,0 1-1,0-1 1,0 1-1,0 0 1,0-1-1,0 1 1,0 0-1,-1 0 1,1 0-1,-1 1 1,0-1-1,1 0 1,-1 0-1,0 1 1,0-1-1,0 1 1,-1-1-1,1 1 1,-1-1-1,1 4 1,0 11 34,0 0 1,-2-1 0,0 1 0,0 0 0,-2-1-1,0 0 1,-1 1 0,-1-1 0,-10 25 0,-3 14-14,18-54-22,-1-1 1,1 0 0,0 0-1,0 0 1,0 0 0,0 1 0,0-1-1,0 0 1,0 0 0,0 0-1,0 1 1,0-1 0,0 0-1,0 0 1,0 0 0,0 1 0,0-1-1,0 0 1,0 0 0,0 0-1,0 0 1,0 1 0,0-1 0,0 0-1,0 0 1,0 0 0,0 1-1,0-1 1,1 0 0,-1 0 0,0 0-1,0 0 1,0 0 0,0 1-1,0-1 1,1 0 0,-1 0-1,0 0 1,0 0 0,0 0 0,0 0-1,1 0 1,-1 0 0,0 0-1,1 1 1,11-5-199,18-12-150,-26 14 336,11-6-25,0 1 0,0 0 1,1 1-1,0 1 0,0 0 0,0 1 1,1 1-1,23-2 0,-34 5 19,1 0 0,-1 0 0,0 1-1,0 0 1,1 0 0,-1 0 0,0 1-1,0-1 1,0 2 0,0-1 0,6 4-1,-8-3 15,-1-1 0,1 1 0,-1 0 0,0 0 0,0 0 0,0 0 0,0 1 0,-1-1-1,1 1 1,-1-1 0,0 1 0,0 0 0,-1 0 0,1 0 0,-1 0 0,1 0 0,-1 0 0,0 5 0,0 2 143,0 0 0,-1 0 0,0 0 0,-1 0 0,0 0 0,0 0 0,-2 0 0,1 0 1,-1 0-1,-1-1 0,0 0 0,0 1 0,-1-2 0,0 1 0,-1 0 0,0-1 0,-11 12 1,9-10 69,-1-1 0,0-1 0,-1 0 0,0 0 0,-1-1 0,1 0 0,-1-1 0,-1 0 0,0-1 0,0 0 0,0-1 1,0-1-1,-1 1 0,-17 2 0,26-6-251,1-1 1,0 1 0,0-1-1,0 0 1,-1 0 0,1 0-1,0-1 1,0 1 0,0-1-1,-6-1 1,8 1-86,-1 0 0,1 1 0,0-1-1,0 0 1,0 1 0,0-1 0,0 0 0,0 0 0,0 0-1,0 0 1,0 0 0,1 0 0,-1 0 0,0 0 0,1 0 0,-1 0-1,1 0 1,-1-1 0,0-1 0,1 0-306,0 0-1,0-1 1,0 1 0,0-1-1,0 1 1,1 0-1,0-1 1,0 1 0,0 0-1,0 0 1,0-1 0,1 1-1,-1 0 1,1 0 0,0 0-1,0 1 1,0-1 0,4-4-1,18-19-4447,3 0-962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6:01.374"/>
    </inkml:context>
    <inkml:brush xml:id="br0">
      <inkml:brushProperty name="width" value="0.025" units="cm"/>
      <inkml:brushProperty name="height" value="0.025" units="cm"/>
    </inkml:brush>
  </inkml:definitions>
  <inkml:trace contextRef="#ctx0" brushRef="#br0">39 221 9065,'-12'13'1801,"10"-11"-1288,0 0-1,-1 0 1,1 0 0,0 0-1,0 1 1,1-1 0,-1 0-1,0 1 1,1 0 0,0-1-1,-1 1 1,1 0 0,0 0-1,0 0 1,0 4 0,4-6-245,1-1-1,0 1 1,-1-1 0,1 0 0,0-1 0,-1 1-1,1 0 1,0-1 0,-1 0 0,1 0 0,4-2-1,43-19-56,-2-2-1,-1-2 0,-1-2 1,82-65-1,-107 77-226,-1-2 0,25-26 0,-45 42-48,-23 39 448,-54 68 1728,46-66-1270,-43 73 0,66-87-972,7-24-6,0-1 0,0 1 0,0-1 0,0 1 0,0-1 0,0 1 0,0-1 0,1 1-1,-1-1 1,0 1 0,0-1 0,1 1 0,-1-1 0,0 1 0,0-1 0,1 0 0,-1 1 0,1-1 0,-1 1 0,0-1 0,1 0-1,-1 1 1,1-1 0,-1 0 0,2 1 0,0-1-483,-1 0-1,1 0 1,0 0-1,0 0 1,0 0-1,0 0 1,0-1-1,0 1 1,0-1-1,0 1 1,-1-1-1,1 0 1,0 0-1,0 1 1,-1-1-1,1 0 1,0-1-1,-1 1 1,3-3-1,11-9-7553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6:01.716"/>
    </inkml:context>
    <inkml:brush xml:id="br0">
      <inkml:brushProperty name="width" value="0.025" units="cm"/>
      <inkml:brushProperty name="height" value="0.025" units="cm"/>
    </inkml:brush>
  </inkml:definitions>
  <inkml:trace contextRef="#ctx0" brushRef="#br0">117 1 9673,'0'0'11510,"-6"9"-9749,-97 154 2547,96-143-4823,11-11-3051,-3-9 3222,1 0 0,-1-1 0,1 1 1,-1 0-1,1-1 0,-1 1 0,0-1 0,1 0 1,-1 1-1,0-1 0,1 0 0,-1 0 0,0 0 1,0 0-1,0 0 0,0 0 0,0 0 0,0 0 1,0 0-1,1-2 0,17-19-5197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6:02.061"/>
    </inkml:context>
    <inkml:brush xml:id="br0">
      <inkml:brushProperty name="width" value="0.025" units="cm"/>
      <inkml:brushProperty name="height" value="0.025" units="cm"/>
    </inkml:brush>
  </inkml:definitions>
  <inkml:trace contextRef="#ctx0" brushRef="#br0">169 1 4388,'0'0'20782,"-4"11"-19639,-1 3-896,-1 0 1,-1 0 0,0-1-1,-1 0 1,0 0-1,-1-1 1,-13 15-1,-6 0 219,20-20-328,0 0 0,1 1 0,0-1 0,0 2 0,0-1 0,1 1 0,-8 16 0,14-25-136,0 1 1,0 0-1,0-1 1,0 1-1,0 0 1,0-1-1,0 1 0,0 0 1,0-1-1,0 1 1,0-1-1,1 1 1,-1 0-1,0-1 1,0 1-1,1-1 0,-1 1 1,1-1-1,-1 1 1,0-1-1,1 1 1,-1-1-1,1 1 1,-1-1-1,1 0 0,-1 1 1,1-1-1,-1 0 1,1 1-1,-1-1 1,1 0-1,0 0 0,-1 1 1,1-1-1,-1 0 1,1 0-1,0 0 1,-1 0-1,1 0 1,0 0-1,0 0 0,35 2-116,-29-2 3,60-8-2880,-2-14-4946,-35 5 560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6:02.434"/>
    </inkml:context>
    <inkml:brush xml:id="br0">
      <inkml:brushProperty name="width" value="0.025" units="cm"/>
      <inkml:brushProperty name="height" value="0.025" units="cm"/>
    </inkml:brush>
  </inkml:definitions>
  <inkml:trace contextRef="#ctx0" brushRef="#br0">164 1 11915,'0'0'7656,"-64"39"-4966,42-22-704,3 2-353,-1 1-383,7-1-353,0-1-513,4 0-224,6 0-96,3-4-64,0 0-320,0-1-737,3-5-801,6-4-833,-1-4-1312,3 0-3685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6:02.777"/>
    </inkml:context>
    <inkml:brush xml:id="br0">
      <inkml:brushProperty name="width" value="0.025" units="cm"/>
      <inkml:brushProperty name="height" value="0.025" units="cm"/>
    </inkml:brush>
  </inkml:definitions>
  <inkml:trace contextRef="#ctx0" brushRef="#br0">235 1 12524,'0'0'12972,"-10"3"-12257,3-2-674,1 1-1,-1 0 0,1 1 0,0 0 1,0-1-1,0 2 0,0-1 0,1 1 1,-1 0-1,1 0 0,0 0 0,-8 10 1,7-7-19,-20 23 591,-39 62-1,59-82-509,0 1-1,0 0 1,1 1 0,1-1-1,0 1 1,1 0-1,0 0 1,0 0-1,2 0 1,-1 17-1,2-27-90,0 0 0,1 1 0,0-1 0,-1 0 0,1 0 0,0 0-1,0 0 1,0 0 0,1 0 0,-1-1 0,0 1 0,1 0 0,-1-1 0,1 1 0,-1-1 0,1 1-1,0-1 1,0 0 0,0 1 0,-1-1 0,1 0 0,0 0 0,0-1 0,1 1 0,-1 0 0,0-1-1,0 1 1,0-1 0,0 1 0,1-1 0,-1 0 0,0 0 0,4-1 0,-1 2 5,1-1 1,-1 0 0,1 0-1,-1-1 1,0 0 0,1 0-1,-1 0 1,0 0-1,0-1 1,0 0 0,0 0-1,0 0 1,8-6-1,-10 6 1,-1 0-1,1 0 0,-1 0 0,0-1 0,0 1 0,0-1 0,0 0 0,0 1 0,0-1 0,-1 0 0,0 0 0,1 0 1,-1 0-1,0 0 0,0-1 0,-1 1 0,1 0 0,-1 0 0,1 0 0,-1-1 0,0 1 0,0 0 0,-1-1 0,0-4 1,0 5-112,0 1 0,-1-1 1,1 1-1,-1-1 1,1 1-1,-1 0 0,0 0 1,0 0-1,0 0 0,0 0 1,0 0-1,0 0 1,-1 1-1,1-1 0,-1 1 1,1-1-1,-1 1 1,1 0-1,-1 0 0,0 0 1,0 1-1,1-1 0,-1 1 1,0-1-1,0 1 1,0 0-1,-5 0 0,4 0-1034,-6 1-714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6:03.154"/>
    </inkml:context>
    <inkml:brush xml:id="br0">
      <inkml:brushProperty name="width" value="0.025" units="cm"/>
      <inkml:brushProperty name="height" value="0.025" units="cm"/>
    </inkml:brush>
  </inkml:definitions>
  <inkml:trace contextRef="#ctx0" brushRef="#br0">270 0 13036,'0'0'10570,"-9"13"-9320,-217 259 2524,219-263-3954,-14 18 306,15-8-3313,18-35-8845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6:03.480"/>
    </inkml:context>
    <inkml:brush xml:id="br0">
      <inkml:brushProperty name="width" value="0.025" units="cm"/>
      <inkml:brushProperty name="height" value="0.025" units="cm"/>
    </inkml:brush>
  </inkml:definitions>
  <inkml:trace contextRef="#ctx0" brushRef="#br0">174 1 7751,'0'0'3668,"-10"1"-1405,-4 2-1410,0 0 0,1 1-1,-1 0 1,1 1 0,-20 11-1,29-14-667,0 0 0,0 0 0,1 0 0,-1 0 0,1 1 0,-1-1 0,1 1 0,0 0 0,0 0 0,0 0 0,0 1 0,0-1 0,1 1 0,0-1 0,0 1 0,0 0 0,0 0 0,0 0 0,1 0 0,-1 0 0,1 0 0,0 0 0,1 1 0,-1-1 0,1 0 0,0 7 0,0-10-150,1 0 0,-1 0-1,0 0 1,1 0 0,0 0-1,-1 0 1,1 0 0,-1 0 0,1 0-1,0-1 1,0 1 0,0 0-1,-1 0 1,1-1 0,0 1 0,0-1-1,0 1 1,0-1 0,0 1-1,0-1 1,0 1 0,0-1 0,0 0-1,0 1 1,0-1 0,0 0-1,1 0 1,0 0 0,39 0 438,-29 0-282,-5 0-157,-1-1 1,1 0-1,-1 0 1,0 0-1,1-1 0,-1 0 1,0 0-1,0 0 1,0-1-1,0 0 0,-1 0 1,11-8-1,-13 8 4,0 1 1,1-1-1,-1 0 0,-1 0 0,1 0 0,0-1 1,-1 1-1,1-1 0,-1 1 0,0-1 0,0 0 1,-1 0-1,1 0 0,-1 0 0,0 0 0,0 0 0,0 0 1,-1 0-1,1 0 0,-1-8 0,-1 11-41,1 0-1,-1 0 0,0 0 0,1-1 0,-1 1 1,0 0-1,0 0 0,0 0 0,0 0 1,0 0-1,0 1 0,0-1 0,0 0 1,0 0-1,-1 1 0,1-1 0,0 1 0,0-1 1,-1 1-1,1-1 0,0 1 0,-1 0 1,1-1-1,0 1 0,-1 0 0,1 0 1,0 0-1,-1 0 0,1 0 0,-1 1 1,-1-1-1,-2 0-132,-1 1 0,0-1 0,1 1-1,-1 0 1,1 1 0,-11 3 0,13-4-108,0 1 0,0 0-1,0 1 1,0-1 0,0 0 0,0 1-1,1 0 1,-1 0 0,1-1-1,0 1 1,0 1 0,0-1 0,0 0-1,1 0 1,-1 1 0,1-1-1,0 1 1,-2 5 0,-1 42-6352,4-26 1994</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6:03.869"/>
    </inkml:context>
    <inkml:brush xml:id="br0">
      <inkml:brushProperty name="width" value="0.025" units="cm"/>
      <inkml:brushProperty name="height" value="0.025" units="cm"/>
    </inkml:brush>
  </inkml:definitions>
  <inkml:trace contextRef="#ctx0" brushRef="#br0">156 0 13325,'0'0'3240,"-9"6"-491,-9 6-1630,1 1 1,0 0-1,-28 31 0,40-40-961,1 1 0,-1 0 0,1 0 0,0 0 1,1 0-1,-1 1 0,1 0 0,0 0 0,1-1 0,-1 2 0,1-1 0,0 0 1,0 0-1,1 1 0,0-1 0,0 1 0,1-1 0,0 1 0,1 9 1,0-14-133,0-1 1,0 1 0,1 0-1,-1-1 1,1 0 0,-1 1 0,1-1-1,0 0 1,0 0 0,-1 1 0,1-2-1,0 1 1,0 0 0,0 0 0,0 0-1,0-1 1,0 1 0,0-1 0,0 0-1,0 0 1,0 1 0,1-1 0,-1-1-1,0 1 1,2 0 0,57-6 222,-52 3-225,-1-1-1,1 1 1,-1-1-1,0-1 1,-1 0 0,1 0-1,-1 0 1,0-1-1,11-11 1,-14 14-7,-1-1 1,1 0 0,-1 0 0,0 0-1,0 0 1,0-1 0,0 1 0,-1-1 0,1 1-1,-1-1 1,-1 0 0,1 0 0,-1 0-1,0 0 1,0 0 0,0-1 0,0-9 0,-2 14-50,0-1 0,1 1 0,-1 0 0,0 0 0,0 0 0,0 0 0,0 0 0,0 0 0,0 0 0,0 0 0,0 0 0,0 0 0,-1 0 0,1 1 0,0-1 0,0 1 0,-1-1 0,1 1 0,0-1 0,-1 1 0,1 0 0,-1-1 0,1 1 0,0 0 0,-1 0 0,-1 0 0,-48 0-3816,41 0 1684,-15 0-3911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17.330"/>
    </inkml:context>
    <inkml:brush xml:id="br0">
      <inkml:brushProperty name="width" value="0.025" units="cm"/>
      <inkml:brushProperty name="height" value="0.025" units="cm"/>
    </inkml:brush>
  </inkml:definitions>
  <inkml:trace contextRef="#ctx0" brushRef="#br0">16 0 10634,'0'0'3908,"0"55"-3140,-6-29 322,1 4-898,1 0-128,4 2-32,0-5-513,0-1-736,0-1 128,0-6-288,0-2-1154,0-5-4387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17.724"/>
    </inkml:context>
    <inkml:brush xml:id="br0">
      <inkml:brushProperty name="width" value="0.025" units="cm"/>
      <inkml:brushProperty name="height" value="0.025" units="cm"/>
    </inkml:brush>
  </inkml:definitions>
  <inkml:trace contextRef="#ctx0" brushRef="#br0">34 149 12075,'-5'-11'1255,"2"4"-906,-17-43 1919,19 46-1947,0 1-1,0-1 1,0 0 0,0 0-1,1 0 1,0 0-1,0 0 1,0 0 0,0 0-1,0 0 1,1 0-1,1-7 1,-1 10-237,0-1 1,1 1-1,-1-1 0,0 1 0,1-1 0,-1 1 1,1 0-1,-1 0 0,1 0 0,-1 0 1,1 0-1,0 0 0,0 0 0,-1 0 0,1 1 1,0-1-1,0 1 0,0-1 0,0 1 1,3-1-1,46 0-71,-38 1 63,6 0-74,0 1 0,0 1 0,-1 0 0,1 2 0,0 0 0,-1 1 0,0 1 0,19 8 0,-30-11 1,0 1 0,-1-1 1,1 1-1,-1 1 0,0-1 0,0 1 0,0 0 0,-1 0 0,1 1 1,-1 0-1,0 0 0,-1 0 0,0 0 0,0 1 0,0 0 1,-1 0-1,0 0 0,0 0 0,-1 0 0,0 0 0,0 1 0,1 13 1,-2-14 172,-1 0 1,0 0 0,0 0-1,0-1 1,-1 1 0,0 0-1,-1 0 1,0-1 0,0 1-1,0-1 1,-1 1 0,1-1-1,-2 0 1,1 0 0,-6 7-1,3-5 85,-1-1-1,0 0 1,0-1-1,0 0 0,-1 0 1,0 0-1,0-1 0,-1-1 1,1 1-1,-14 4 0,13-6-153,1 0 0,-1-1 0,0 0 0,1-1 0,-1 0 0,0 0 0,0-1 0,0 0 0,0 0 0,0-1 0,-9-2 0,14 2-197,0 0 0,0 0 0,0-1 0,0 0 0,0 1 0,0-1 0,1 0 1,-1-1-1,1 1 0,-1-1 0,-3-3 0,5 3-229,0 1 0,0-1 0,0 0 0,1 1 0,-1-1-1,1 0 1,-1 0 0,1 0 0,0-1 0,0 1 0,0 0 0,1 0 0,-1-1 0,1 1 0,0-6 0,0 8 104,0 0 0,1 1 0,-1-1 0,0 0 0,1 1 0,-1-1 1,1 0-1,-1 1 0,1-1 0,-1 1 0,1-1 0,-1 1 0,1-1 1,-1 1-1,1-1 0,0 1 0,-1-1 0,1 1 0,0 0 0,-1-1 1,1 1-1,0 0 0,0 0 0,-1 0 0,1 0 0,0-1 0,0 1 1,0 0-1,-1 0 0,3 1 0,32-1-3064,-24 0 2419,64 0-3026,-31 0 1195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5.943"/>
    </inkml:context>
    <inkml:brush xml:id="br0">
      <inkml:brushProperty name="width" value="0.025" units="cm"/>
      <inkml:brushProperty name="height" value="0.025" units="cm"/>
    </inkml:brush>
  </inkml:definitions>
  <inkml:trace contextRef="#ctx0" brushRef="#br0">12 80 3235,'0'0'7346,"-2"-9"-5056,-4-39 1825,2 26 440,6 38 815,5 18-5362,1 1 0,3-1 1,0 0-1,27 52 0,-30-68-92,-4-11-482,24 50-761,-8-33-2477,-19-24 3260,0 1 1,0 0-1,0 0 1,0-1-1,1 1 1,-1 0-1,0-1 1,0 1-1,0-1 1,1 0-1,-1 1 1,0-1-1,1 0 1,-1 0-1,0 0 1,3 0-1,5-2-6775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18.633"/>
    </inkml:context>
    <inkml:brush xml:id="br0">
      <inkml:brushProperty name="width" value="0.025" units="cm"/>
      <inkml:brushProperty name="height" value="0.025" units="cm"/>
    </inkml:brush>
  </inkml:definitions>
  <inkml:trace contextRef="#ctx0" brushRef="#br0">0 359 8104,'0'0'2920,"8"-10"374,-3 4-2470,29-39 2018,-32 42-2265,-1 0 0,1 0-1,-1-1 1,1 1-1,-1-1 1,0 1 0,-1-1-1,1 1 1,0-6-1,-17 33 102,14-21-660,1 0 0,0 0 0,0 0-1,0 0 1,0 0 0,0 0-1,0 0 1,1 0 0,0 0 0,-1 0-1,1 0 1,0 0 0,1 0 0,-1 1-1,2 3 1,-1-5 7,0-1-1,1 0 1,-1 0 0,1 1-1,-1-1 1,1 0 0,0 0 0,-1-1-1,1 1 1,0 0 0,0 0-1,-1-1 1,1 1 0,0-1-1,0 0 1,0 1 0,0-1-1,0 0 1,0 0 0,0 0 0,-1-1-1,1 1 1,0 0 0,0-1-1,0 1 1,3-2 0,-1 1 32,0-1-1,1 1 1,-1-1 0,0 0 0,0 0 0,0-1 0,0 1 0,-1-1 0,1 0-1,-1 0 1,5-5 0,28-35 279,-29 35 199,-7 12-525,-1-1 0,1 0 1,1 1-1,-1-1 0,0 1 0,1-1 0,0 0 0,-1 0 0,1 1 0,0-1 0,1 0 1,1 3-1,-2-4 21,1-1 0,0 1 1,0-1-1,0 0 0,0 1 1,0-1-1,0 0 0,0-1 1,0 1-1,0 0 0,0 0 1,0-1-1,1 1 0,-1-1 1,0 0-1,1 0 0,-1 0 1,0 0-1,4 0 0,13 0 151,-14 1-152,0 0-1,0-1 1,0 0-1,0 0 1,0 0-1,0-1 1,0 1-1,0-1 1,0-1 0,0 1-1,-1-1 1,8-3-1,34-24-2831,-35 24-615,0 0-1,1 0 0,21-5 1,2 4-1886,2 2 4585,-11 3 4107,2 1 4019,-40-3-995,-11-2-6602,21 5 186,0 1-1,0-1 1,0 1-1,0-1 1,1 1-1,-1 0 1,0 0-1,0 0 1,1 0-1,-1 0 1,0 0-1,1 0 1,-1 1-1,1-1 1,0 1-1,-1-1 1,1 1-1,0-1 1,0 1-1,0 0 1,-2 3-1,3-4 17,-1 0 0,1 0-1,-1 0 1,1 0-1,0 0 1,-1 0-1,1 0 1,0 0-1,0 0 1,0 0-1,0 0 1,0 0-1,0 0 1,0 0 0,0 0-1,0 0 1,0 0-1,0 0 1,1 0-1,-1 0 1,0 0-1,1 0 1,-1 0-1,1 0 1,-1-1 0,1 1-1,-1 0 1,1 0-1,0 0 1,-1 0-1,1-1 1,0 1-1,0 0 1,0-1-1,-1 1 1,1-1 0,0 1-1,0-1 1,0 1-1,0-1 1,0 1-1,0-1 1,1 0-1,10 2 62,-1 0-1,1-1 1,-1-1 0,1 0-1,0 0 1,-1-1-1,1-1 1,-1 0-1,1 0 1,-1-1 0,0-1-1,0 0 1,0 0-1,-1-1 1,18-11-1,-11 6-50,-1-1 0,0 0 0,-1-1 0,0-1 0,-1-1-1,0 0 1,-1-1 0,18-26 0,-27 34 32,1-1 0,-2 0 1,1-1-1,-1 1 0,0-1 0,3-14 0,-6 22-45,1-1 1,-1 0-1,1 0 0,-1 1 0,0-1 0,0 0 0,0 0 0,0 0 0,0 1 0,0-1 0,0 0 0,-1 0 0,1 1 0,-1-1 1,1 0-1,-1 1 0,0-1 0,1 0 0,-1 1 0,0-1 0,0 1 0,0-1 0,0 1 0,-1 0 0,1-1 0,0 1 0,0 0 1,-1 0-1,1 0 0,-1 0 0,1 0 0,-1 0 0,1 0 0,-1 0 0,0 1 0,1-1 0,-1 1 0,-3-1 0,-4 0 3,0 1 0,0 1-1,0-1 1,1 2-1,-1-1 1,0 1 0,1 0-1,-1 1 1,1 0 0,0 0-1,0 1 1,0 0-1,0 0 1,1 1 0,0 0-1,0 0 1,0 1 0,0 0-1,1 0 1,0 1-1,-9 11 1,15-17-14,-1 0 0,0 0 0,1 0 0,-1-1 1,1 1-1,-1 0 0,1 0 0,-1 0 0,1 0 0,0 0 0,-1 0 0,1 0 0,0 0 1,0 0-1,0 0 0,0 0 0,0 0 0,0 0 0,0 0 0,0 0 0,0 0 1,0 0-1,1 0 0,-1 0 0,0 0 0,1 0 0,-1 0 0,1 0 0,-1 0 0,1 0 1,-1 0-1,1 0 0,0-1 0,-1 1 0,1 0 0,0 0 0,0-1 0,-1 1 0,1 0 1,0-1-1,0 1 0,0-1 0,0 1 0,0-1 0,0 0 0,0 1 0,0-1 1,1 0-1,58 16-300,-51-15 154,5 2-168,0 0 0,-1 0 0,1 2 0,24 10 0,-35-13 326,0 0 0,0 0 0,0 0 0,0 0 0,0 0 0,0 1 0,-1-1 1,1 1-1,-1 0 0,0 0 0,0 0 0,0 0 0,0 0 0,0 0 0,-1 0 1,1 1-1,-1-1 0,0 1 0,0-1 0,0 1 0,-1-1 0,1 1 0,-1-1 1,0 5-1,-20 118 1820,21-118-4399,4-7-2573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19.342"/>
    </inkml:context>
    <inkml:brush xml:id="br0">
      <inkml:brushProperty name="width" value="0.025" units="cm"/>
      <inkml:brushProperty name="height" value="0.025" units="cm"/>
    </inkml:brush>
  </inkml:definitions>
  <inkml:trace contextRef="#ctx0" brushRef="#br0">171 39 9033,'10'-7'4254,"-8"6"-3619,0 0 0,0 0 1,-1-1-1,1 1 0,0 0 1,-1-1-1,1 1 0,0 0 0,-1-1 1,0 0-1,1 1 0,-1-1 1,0 0-1,2-3 0,-6 3-442,1 2 0,-1-1 0,1 0-1,-1 0 1,1 1 0,-1-1 0,1 1-1,-1 0 1,1 0 0,-1 0 0,-3 1 0,4-1-67,-9 0-97,0 1 0,0 0 0,1 0 0,-1 1 0,0 1 0,1 0 0,-14 6 0,19-7-36,1 0 0,-1 0 0,1 1 0,-1 0 0,1 0 0,0 0 0,0 0 0,0 1 0,0 0 0,0-1 0,1 1 0,0 1 0,0-1 0,0 0 0,0 1 1,1 0-1,-3 7 0,4-12 3,1 1 0,0 0 1,0 0-1,0 0 1,-1 0-1,1-1 0,0 1 1,0 0-1,0 0 1,0 0-1,0 0 0,0 0 1,1-1-1,-1 1 0,0 0 1,0 0-1,1 0 1,-1 0-1,0-1 0,1 1 1,-1 0-1,1 0 1,-1-1-1,1 1 0,-1 0 1,1-1-1,-1 1 0,1-1 1,0 1-1,-1 0 1,1-1-1,0 1 0,0-1 1,-1 0-1,1 1 1,0-1-1,0 0 0,0 1 1,-1-1-1,1 0 1,0 0-1,0 0 0,0 0 1,1 0-1,48 1 64,-35-2-85,-9 1 64,6 0-104,0 0-1,0 1 1,0 0-1,12 4 0,-22-5 83,-1 0-1,0 0 1,1 0-1,-1 0 1,0 1-1,1-1 1,-1 1-1,0-1 0,0 1 1,0-1-1,0 1 1,1 0-1,-1 0 1,0-1-1,0 1 1,0 0-1,0 0 0,0 0 1,-1 0-1,1 0 1,0 0-1,0 0 1,-1 1-1,1-1 1,-1 0-1,1 0 1,-1 0-1,1 1 0,-1-1 1,0 0-1,1 1 1,-1-1-1,0 0 1,0 1-1,0-1 1,0 0-1,0 0 0,-1 1 1,1-1-1,0 0 1,0 1-1,-1-1 1,1 0-1,-1 0 1,1 1-1,-1-1 0,0 0 1,-1 2-1,-1 1 193,-1 1 0,0-1 0,0 0 0,-1 0 0,1 0 0,-1-1 0,0 1 0,1-1 0,-2 0-1,1-1 1,0 1 0,-9 2 0,4-1-305,0-1 0,-1 0 1,0 0-1,0-1 0,-19 1 0,26-7-4563,11-4 1633,13-7-1215,8 4-483,6-1-818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19.858"/>
    </inkml:context>
    <inkml:brush xml:id="br0">
      <inkml:brushProperty name="width" value="0.025" units="cm"/>
      <inkml:brushProperty name="height" value="0.025" units="cm"/>
    </inkml:brush>
  </inkml:definitions>
  <inkml:trace contextRef="#ctx0" brushRef="#br0">122 280 13389,'0'0'5600,"-11"-1"-5248,5 0-330,0 0 0,1 1 0,-1 0 0,0 0-1,0 1 1,1 0 0,-1-1 0,1 2 0,-1-1 0,-7 4 0,10-4 13,1 0 0,-1 1 0,1 0 0,-1-1 1,1 1-1,-1 0 0,1 0 0,0 0 0,0 1 0,0-1 1,0 0-1,1 1 0,-1 0 0,1-1 0,-1 1 1,1 0-1,0-1 0,0 1 0,0 0 0,0 0 0,1 0 1,-1 0-1,1 0 0,0 0 0,-1 0 0,2 4 0,-1-6-15,0 0 0,1 0 0,-1 0 0,0 1 0,1-1 0,0 0 0,-1 0 0,1 0 0,-1 0 0,1 0 0,0 0 0,0 0 0,0-1 0,0 1 0,-1 0 0,1 0 0,0 0 0,0-1 0,1 1 0,-1-1 0,0 1 0,0-1 0,0 1 0,0-1 0,0 1 0,1-1 0,-1 0-1,0 0 1,0 0 0,0 0 0,1 0 0,-1 0 0,0 0 0,0 0 0,0 0 0,1 0 0,-1-1 0,0 1 0,1-1 0,52-13 794,-39 6-761,0-1 1,-1 0-1,0 0 1,-1-2 0,0 0-1,0 0 1,-1-1-1,-1-1 1,0 0 0,9-15-1,-11 16-31,-1-1 0,0 0 0,-2 0 0,1-1 0,-1 0 0,-1-1 0,-1 1 1,0-1-1,-1 1 0,0-1 0,1-22 0,-4 35-7,0 1 0,0 0 0,0-1 0,0 1-1,0-1 1,0 1 0,0 0 0,-1-1 0,1 1 0,0-1 0,-1 1 0,1 0 0,-1-1 0,0 1 0,1 0 0,-1 0 0,0-1 0,0 1 0,0 0-1,0 0 1,0 0 0,0 0 0,0 0 0,0 0 0,0 0 0,0 1 0,0-1 0,-1 0 0,1 1 0,0-1 0,0 1 0,-1-1 0,1 1 0,-1-1 0,1 1-1,0 0 1,-1 0 0,1 0 0,-1 0 0,1 0 0,-1 0 0,1 0 0,-2 0 0,-4 2 7,1-1 0,0 1 0,0-1 0,0 2-1,1-1 1,-1 1 0,0 0 0,-9 6 0,-2 4 314,0 1 0,1 1 0,-26 30 0,35-38-170,2 0 0,-1 1 0,1 0 0,0 0 0,1 0 0,0 1 0,0-1 0,1 1 0,0 0 0,1 0 0,-2 12 0,4-19-162,0-1-1,0 1 1,0-1-1,1 1 0,-1-1 1,1 0-1,-1 1 1,1-1-1,-1 1 1,1-1-1,0 0 0,0 0 1,0 1-1,0-1 1,0 0-1,0 0 0,0 0 1,0 0-1,0 0 1,0 0-1,0 0 1,1-1-1,-1 1 0,0 0 1,1-1-1,-1 1 1,0-1-1,1 1 0,-1-1 1,1 0-1,-1 1 1,1-1-1,-1 0 1,3 0-1,61 2-59,-52-2-56,21-2-359,-23 1 145,-1 1 1,0-1 0,0 2-1,1-1 1,18 5 0,-27-4 329,0 0 0,-1 1 0,1-1 0,-1 1 0,1-1 0,-1 1 0,0 0 0,0 0 0,1-1 0,-1 1 0,0 0 0,-1 0 0,1 0 0,0 0 0,0 0 0,-1 0 0,1 0 0,-1 1 0,0-1 0,0 0 0,0 0 0,0 0 0,0 0 0,0 0 0,-1 4 0,0 4 338,0 0 0,0-1 0,-1 1 1,-4 12-1,-1 12 147,7-34-522,0 0 0,0 1 1,0-1-1,0 1 0,0-1 0,0 1 0,0-1 0,0 1 1,0-1-1,0 1 0,0-1 0,0 1 0,1-1 0,-1 1 0,0-1 1,0 1-1,1-1 0,-1 0 0,0 1 0,0-1 0,1 1 0,-1-1 1,0 0-1,1 1 0,-1-1 0,1 0 0,-1 1 0,0-1 1,1 0-1,-1 0 0,1 0 0,-1 1 0,1-1 0,-1 0 0,1 0 1,-1 0-1,1 0 0,-1 0 0,1 0 0,-1 0 0,1 0 0,-1 0 1,1 0-1,-1 0 0,1 0 0,-1 0 0,1 0 0,-1 0 1,0-1-1,1 1 0,-1 0 0,1 0 0,-1 0 0,1-1 0,-1 1 1,0 0-1,1-1 0,-1 1 0,0 0 0,1-1 0,-1 1 0,1-1 1,19-23-6898,-11 7 23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0.378"/>
    </inkml:context>
    <inkml:brush xml:id="br0">
      <inkml:brushProperty name="width" value="0.025" units="cm"/>
      <inkml:brushProperty name="height" value="0.025" units="cm"/>
    </inkml:brush>
  </inkml:definitions>
  <inkml:trace contextRef="#ctx0" brushRef="#br0">14 0 11147,'0'0'10036,"1"11"-8947,-1 10-375,0 0 0,-2 1 1,0-1-1,-6 23 0,7-43-663,1 1 0,-1 0 0,1 0 0,0-1 0,-1 1 0,1 0 0,0 0 0,0 0 0,0-1 0,0 1 1,1 0-1,-1 0 0,0 0 0,1-1 0,0 4 0,0-5-31,-1 1 1,1-1 0,-1 0 0,1 1-1,-1-1 1,1 0 0,-1 1 0,1-1-1,-1 0 1,1 0 0,0 1-1,-1-1 1,1 0 0,-1 0 0,1 0-1,0 0 1,-1 0 0,1 0 0,-1 0-1,1 0 1,0 0 0,-1 0-1,1 0 1,-1 0 0,1-1 0,0 1-1,-1 0 1,2-1 0,5-2 41,0-1 1,0 0 0,-1-1-1,1 1 1,6-8 0,14-16-132,-23 22-48,1 1 0,0 0 1,-1 0-1,2 1 1,6-6-1,-10 9-6,-8 28-186,3-18 409,-9 41 489,12-49-577,-1 0 0,1 0 0,0 0-1,0 0 1,0 0 0,0 0 0,0 1 0,0-1 0,0 0 0,0 0 0,0 0 0,1 0-1,-1 0 1,0 0 0,1 0 0,-1 0 0,1 0 0,-1 0 0,1 0 0,-1 0 0,1-1 0,0 1-1,0 0 1,-1 0 0,1 0 0,0-1 0,0 1 0,0 0 0,0-1 0,-1 1 0,1-1 0,0 1-1,0-1 1,0 0 0,0 1 0,0-1 0,0 0 0,2 1 0,1-1 3,0 1 1,0-1 0,0 0-1,0 0 1,0-1-1,0 1 1,0-1 0,0 0-1,0 0 1,0 0 0,0-1-1,-1 1 1,1-1-1,0 0 1,-1 0 0,1 0-1,3-3 1,0-3-91,1 0 0,-2 0 0,1 0 0,-1-1 1,6-11-1,8-11-174,-25 38 269,1 1-1,1 0 1,-1 0-1,1 0 0,1 0 1,0 0-1,0 1 1,0-1-1,1 1 0,0 16 1,1-24-110,0 0 1,1 0-1,-1 0 1,1 0-1,-1 0 1,1 0-1,-1-1 1,1 1-1,-1 0 1,1 0-1,-1-1 1,1 1-1,0 0 1,0-1-1,-1 1 1,1-1-1,0 1 1,0-1-1,0 1 1,0-1-1,-1 1 1,1-1-1,0 0 1,0 0-1,0 1 1,0-1-1,0 0 1,0 0-1,0 0 1,0 0-1,1 0 1,39 0-5361,-31 0 3760,8 0-3937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1.709"/>
    </inkml:context>
    <inkml:brush xml:id="br0">
      <inkml:brushProperty name="width" value="0.025" units="cm"/>
      <inkml:brushProperty name="height" value="0.025" units="cm"/>
    </inkml:brush>
  </inkml:definitions>
  <inkml:trace contextRef="#ctx0" brushRef="#br0">159 0 13741,'0'0'2290,"-5"9"-384,-15 38-23,1 1 0,3 1-1,-21 100 1,29-97-1240,2 1 0,1 54 0,5-105-745,0-20-277,-1-8-227,-1 0 0,-1 0-1,-1 0 1,-2 1 0,0-1-1,-15-35 1,75 50 1535,-36 5-919,0-1 0,0-1 0,0 0 0,-1-1 0,-1-1 0,1-1 0,-2 0 0,1-1 0,-2-1 0,1 0 1,-2-1-1,0 0 0,0-2 0,-2 1 0,0-1 0,10-19 0,-40 73 483,2 1 1,-16 52-1,28-73-234,1 1 1,0-1-1,1 1 1,1-1-1,1 1 0,1 0 1,3 31-1,-3-47-275,1-1 1,-1 0-1,1 0 0,0 1 1,-1-1-1,1 0 0,0 0 0,0 0 1,1 0-1,-1 0 0,0 0 0,1 0 1,-1 0-1,1-1 0,-1 1 0,1 0 1,0-1-1,2 2 0,-5-36-587,-2 17 555,-2 0 0,0 0 0,0 0 0,-2 1 0,0 0 0,0 1 0,-12-17 0,18 30-16,32 13 96,-17-8 20,0-1 0,0 0 0,0-1 0,1 0 1,-1-1-1,0-1 0,0-1 0,1 1 0,-1-2 1,0 0-1,0-1 0,0 0 0,0-2 0,-1 1 1,1-1-1,-1-1 0,0 0 0,-1-1 0,1-1 1,-2 0-1,1 0 0,-1-1 0,0-1 0,-1 0 1,0 0-1,11-15 0,-4-6 27,-17 30-82,0 0 0,0 1 0,0-1 0,0 0 0,0 1 0,0-1-1,0 1 1,0-1 0,0 0 0,0 1 0,-1-1 0,1 1 0,0-1 0,0 0 0,0 1 0,-1-1 0,1 1 0,0-1 0,-1 1 0,1-1 0,0 1 0,-1-1 0,1 1 0,-1-1-1,1 1 1,-1 0 0,1-1 0,-1 1 0,1 0 0,-1-1 0,1 1 0,-1 0 0,0 0 0,1-1 0,-1 1 0,1 0 0,-1 0 0,0 0 0,1 0 0,-1 0 0,1 0-1,-1 0 1,0 0 0,1 0 0,-1 0 0,1 0 0,-1 0 0,0 1 0,1-1 0,-1 0 0,0 1 0,-7 0-16,1 1 0,0 0 0,0 1 0,0 0 0,0 0 0,0 0 0,1 1 0,-1 0 0,1 0 0,0 1 0,0 0 0,0 0 0,1 0 0,0 1 0,-8 10 0,6-7 37,0 1-1,0 0 1,1 0 0,0 1-1,1 0 1,0 0-1,1 0 1,0 0-1,-3 17 1,7-26-16,0-1 1,0 1 0,0 0 0,0-1-1,0 1 1,0-1 0,1 1-1,-1 0 1,1-1 0,-1 1-1,1-1 1,0 1 0,-1-1-1,1 1 1,0-1 0,0 1-1,0-1 1,0 0 0,0 1 0,0-1-1,0 0 1,1 0 0,-1 0-1,0 0 1,1 0 0,-1 0-1,1 0 1,-1-1 0,1 1-1,-1 0 1,1-1 0,-1 1 0,1-1-1,0 0 1,-1 0 0,1 1-1,0-1 1,-1 0 0,4-1-1,2 2-49,-1-1-1,1 0 1,-1-1-1,0 1 0,1-1 1,-1-1-1,0 1 1,1-1-1,6-3 0,-5 0-12,0 0 0,0-1-1,-1 0 1,0 0-1,0 0 1,6-8 0,19-17 18,-31 30 133,-21 41 421,18-34-443,0 0 0,0 1-1,1 0 1,0-1 0,0 1 0,1 0-1,0-1 1,0 1 0,0 0-1,1-1 1,0 1 0,0 0 0,1-1-1,4 11 1,-4-13-43,0 0 0,0-1-1,0 1 1,1-1 0,0 0 0,0 0-1,0 0 1,0 0 0,0 0 0,1 0 0,-1-1-1,1 0 1,-1 0 0,1 0 0,0 0-1,0 0 1,0-1 0,0 1 0,0-1 0,1 0-1,-1-1 1,0 1 0,7-1 0,-8 1-94,0-1 1,0 0-1,0 0 1,-1 0-1,1 0 1,0 0-1,0-1 1,-1 1-1,1-1 1,0 0-1,-1 0 1,1 0-1,0 0 1,-1 0-1,1 0 1,-1-1-1,0 1 1,1-1-1,-1 0 1,0 0-1,0 1 1,0-1-1,0-1 1,2-2-1,-1-2-968,1-1 0,-1 1 0,-1-1-1,1 0 1,-1 1 0,-1-1 0,2-12-1,-2-15-3895,-1-2-1261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2.083"/>
    </inkml:context>
    <inkml:brush xml:id="br0">
      <inkml:brushProperty name="width" value="0.025" units="cm"/>
      <inkml:brushProperty name="height" value="0.025" units="cm"/>
    </inkml:brush>
  </inkml:definitions>
  <inkml:trace contextRef="#ctx0" brushRef="#br0">17 10 10922,'-5'-5'3428,"-1"2"575,4 2-1825,-1 1 545,3 3-2691,9 2-256,4 2-1282,5 1-1536,4 0-2019,0 1-1377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2.427"/>
    </inkml:context>
    <inkml:brush xml:id="br0">
      <inkml:brushProperty name="width" value="0.025" units="cm"/>
      <inkml:brushProperty name="height" value="0.025" units="cm"/>
    </inkml:brush>
  </inkml:definitions>
  <inkml:trace contextRef="#ctx0" brushRef="#br0">153 201 13581,'0'0'3139,"-9"2"-593,-4 0-2079,1 0 0,0 2 0,1-1 0,-1 2-1,0-1 1,-12 9 0,21-12-380,0 1-1,0-1 1,0 1-1,0 0 1,0 0-1,1 1 1,-1-1-1,1 0 1,-1 1 0,1 0-1,0-1 1,0 1-1,0 0 1,0 0-1,1 0 1,-1 0 0,1 1-1,0-1 1,0 0-1,0 0 1,0 1-1,1-1 1,-1 1-1,1-1 1,0 1 0,0-1-1,0 1 1,0-1-1,1 0 1,-1 1-1,3 5 1,-2-6-62,1-1 0,0 0 0,0 0-1,0 0 1,0 1 0,0-2 0,0 1 0,0 0 0,1 0 0,-1-1-1,1 1 1,-1-1 0,1 0 0,-1 0 0,1 0 0,0 0 0,0 0-1,0 0 1,-1-1 0,1 0 0,0 1 0,0-1 0,4 0 0,5 0 48,1 1 1,0-2 0,25-3-1,-21-1-54,-1-1 0,0 0 0,0-1 0,-1-1 0,0 0-1,0-1 1,-1 0 0,0-2 0,-1 1 0,0-2-1,-1 0 1,0 0 0,0-1 0,-2 0 0,0-1-1,0-1 1,-1 1 0,-1-1 0,0-1 0,6-18-1,-13 30-13,0 0-1,0 0 0,0 0 0,-1 0 0,1 0 0,-1 0 0,0 0 0,0 0 1,0 0-1,-1 0 0,1 0 0,-1 0 0,0 0 0,0 0 0,-1 0 0,1 0 1,-1 1-1,0-1 0,0 0 0,0 1 0,-3-5 0,2 6-16,0 0-1,0 0 1,0-1 0,0 2-1,0-1 1,0 0-1,0 1 1,-1-1 0,1 1-1,-1 0 1,1 0 0,-1 1-1,1-1 1,-1 1-1,1-1 1,-1 1 0,0 0-1,1 1 1,-1-1 0,1 1-1,-1-1 1,1 1-1,-1 0 1,-4 2 0,2 0 4,-1 0 1,2 0 0,-1 0 0,0 0-1,0 1 1,1 0 0,0 0 0,0 1-1,0 0 1,1 0 0,-9 10 0,11-12-24,0-1 1,1 1 0,-1-1 0,0 1 0,1 0 0,-1 0-1,1 0 1,0 0 0,0 0 0,0 0 0,1 0-1,-1 0 1,1 1 0,-1-1 0,1 0 0,0 0-1,1 0 1,-1 1 0,0-1 0,1 0 0,-1 0-1,1 0 1,0 0 0,0 0 0,1 0 0,2 5-1,19 23-658,-16-22 580,0 0 0,0 0 0,0 1 0,-1 0 0,-1 0 0,1 0 0,-2 1 0,1-1 0,-2 1 0,1 0 0,-2 1 0,1-1 0,0 13 0,-3 22-961,0-29-1901,0-9-2469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2.880"/>
    </inkml:context>
    <inkml:brush xml:id="br0">
      <inkml:brushProperty name="width" value="0.025" units="cm"/>
      <inkml:brushProperty name="height" value="0.025" units="cm"/>
    </inkml:brush>
  </inkml:definitions>
  <inkml:trace contextRef="#ctx0" brushRef="#br0">0 135 10826,'0'0'2370,"1"8"124,-1-6-2347,0 0 1,0 0 0,0 1-1,1-1 1,-1 0 0,1 0 0,-1 1-1,1-1 1,0 0 0,0 0 0,0 0-1,0 0 1,0 0 0,0 0 0,1 0-1,-1 0 1,0 0 0,1-1 0,0 1-1,-1-1 1,1 1 0,0-1 0,0 0-1,0 1 1,0-1 0,0 0 0,0 0-1,0 0 1,0-1 0,1 1 0,-1 0-1,0-1 1,0 0 0,1 1 0,-1-1-1,3 0 1,8 0 299,0 0 0,0-1 0,0 0-1,-1-1 1,1-1 0,0 0 0,-1 0 0,0-1 0,20-10 0,-24 11-304,-1-1 0,1 0 1,-1-1-1,0 0 1,0 0-1,0-1 1,-1 0-1,0 0 1,0 0-1,-1-1 0,1 1 1,-1-1-1,-1-1 1,1 1-1,4-13 1,-8 19-135,-1-1 0,1 1 0,-1-1 0,1 1-1,-1-1 1,0 0 0,1 1 0,-1-1 0,0 0 0,0 1 0,0-1 0,0 0 0,-1 1 0,1-1 0,0 0 0,-1 1 0,1-1 0,-1 0 0,1 1 0,-1-1 0,0 1-1,0 0 1,0-1 0,-1-1 0,0 1-13,0 0 0,-1 1-1,1-1 1,-1 0 0,1 1-1,-1-1 1,0 1-1,1 0 1,-1 0 0,0 0-1,0 0 1,-5 0 0,-2-1-50,-1 2 0,0-1 1,0 1-1,0 0 1,0 1-1,-20 5 1,21-2 27,1 0 1,1 0 0,-1 1 0,0 1 0,1-1 0,0 1 0,1 1-1,-1 0 1,1 0 0,0 0 0,1 1 0,0-1 0,-6 10-1,10-12 15,-1-1-1,1 1 0,-1-1 0,1 1 0,1 0 0,-1 0 1,1 0-1,-1 0 0,1 0 0,1 0 0,-1 0 0,1 6 1,0-8-2,1 0 0,-1 0 1,1 0-1,0 0 0,0 0 1,0 0-1,0-1 0,1 1 1,-1 0-1,1-1 0,0 1 1,-1-1-1,1 1 0,0-1 1,1 0-1,-1 0 0,0 0 1,1 0-1,-1 0 0,1 0 0,4 2 1,4 1-294,0 0 0,1-1 0,-1 0 0,1 0 0,0-1-1,0-1 1,23 2 0,3-2-3634,47-5-1,-14-4-6250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3.503"/>
    </inkml:context>
    <inkml:brush xml:id="br0">
      <inkml:brushProperty name="width" value="0.025" units="cm"/>
      <inkml:brushProperty name="height" value="0.025" units="cm"/>
    </inkml:brush>
  </inkml:definitions>
  <inkml:trace contextRef="#ctx0" brushRef="#br0">71 0 13805,'0'0'4292,"9"53"-3779,-15-16-97,3 5-288,-8 2-96,1-4 32,5-1-64,-1-1 0,-1-7-448,0-6-769,-4-5-2211,-2-6-1696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3.833"/>
    </inkml:context>
    <inkml:brush xml:id="br0">
      <inkml:brushProperty name="width" value="0.025" units="cm"/>
      <inkml:brushProperty name="height" value="0.025" units="cm"/>
    </inkml:brush>
  </inkml:definitions>
  <inkml:trace contextRef="#ctx0" brushRef="#br0">1 43 13261,'0'0'4644,"51"14"-3491,-14-9 64,18-3-32,5-1-448,5-1-353,-1 0-320,-4 0-32,-10 0-416,-10-2-641,-16-4-384,-7-2 96,-12-3-321,-5-5-2466,-5-5-1793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6.285"/>
    </inkml:context>
    <inkml:brush xml:id="br0">
      <inkml:brushProperty name="width" value="0.025" units="cm"/>
      <inkml:brushProperty name="height" value="0.025" units="cm"/>
    </inkml:brush>
  </inkml:definitions>
  <inkml:trace contextRef="#ctx0" brushRef="#br0">9 0 5381,'0'0'15695,"-9"73"-15631,22-32-64,4 3 0,1-1-96,2-2-961,0-4-609,-3-5-1377,-4-5-608,-2-5 512,-8-6-2274</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4.178"/>
    </inkml:context>
    <inkml:brush xml:id="br0">
      <inkml:brushProperty name="width" value="0.025" units="cm"/>
      <inkml:brushProperty name="height" value="0.025" units="cm"/>
    </inkml:brush>
  </inkml:definitions>
  <inkml:trace contextRef="#ctx0" brushRef="#br0">0 1 12236,'0'0'4067,"59"0"-3138,-19 0-160,12 2-192,1-2-353,7 1-128,-1 0-64,-4 2-384,-4-1-2083,-10-2-3394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4.532"/>
    </inkml:context>
    <inkml:brush xml:id="br0">
      <inkml:brushProperty name="width" value="0.025" units="cm"/>
      <inkml:brushProperty name="height" value="0.025" units="cm"/>
    </inkml:brush>
  </inkml:definitions>
  <inkml:trace contextRef="#ctx0" brushRef="#br0">54 0 11018,'-7'10'2776,"3"-3"-2310,-25 41 2979,27-45-3141,0 1 1,0 0 0,1 0 0,-1 0 0,1 0 0,0 0 0,0 0 0,1 0-1,-1 0 1,1 0 0,0 0 0,0 0 0,1 5 0,0-8-243,0 1 0,1-1 1,-1 1-1,0-1 0,1 0 1,0 1-1,-1-1 0,1 0 1,0 0-1,0 0 0,-1-1 1,1 1-1,0 0 0,0-1 1,0 1-1,0-1 1,0 1-1,0-1 0,0 0 1,0 0-1,0 0 0,0 0 1,3-1-1,51-3 545,-42 1-655,0-1 0,-1-1 0,1 0 0,-1 0 0,0-2 0,14-9 0,-10 6-92,1 1-1,27-10 0,-44 19 124,-1 1 1,1-1-1,-1 1 0,1 0 1,-1-1-1,1 1 0,-1 0 1,0 0-1,0-1 0,1 1 1,-1 0-1,0 0 0,0-1 1,0 1-1,0 0 0,1 0 0,-1 0 1,0-1-1,-1 1 0,1 0 1,0 0-1,0-1 0,0 1 1,0 0-1,-1 1 0,-2 24 430,1-17-404,-7 42 673,9-49-687,0-1-1,-1 0 1,1 0-1,0 0 1,0 0-1,0 1 0,1-1 1,-1 0-1,0 0 1,0 0-1,1 0 1,-1 0-1,0 1 0,1-1 1,-1 0-1,1 0 1,0 0-1,-1 0 1,1 0-1,0 0 0,0-1 1,-1 1-1,1 0 1,0 0-1,0 0 1,0-1-1,0 1 0,0 0 1,0-1-1,0 1 1,0-1-1,0 1 1,0-1-1,1 0 0,1 1 1,31 0-3806,-9-3-1971,-1-5-1014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4.864"/>
    </inkml:context>
    <inkml:brush xml:id="br0">
      <inkml:brushProperty name="width" value="0.025" units="cm"/>
      <inkml:brushProperty name="height" value="0.025" units="cm"/>
    </inkml:brush>
  </inkml:definitions>
  <inkml:trace contextRef="#ctx0" brushRef="#br0">154 1 12011,'0'0'6946,"-11"5"-6194,5-2-681,-1 0 0,1 1 0,0-1 0,0 1-1,0 1 1,1-1 0,0 1 0,-1 0 0,2 1-1,-1-1 1,0 1 0,1 0 0,0 0 0,1 0-1,-1 0 1,1 1 0,1-1 0,-4 11 0,-7 31 316,3 0 0,2 1 0,1 1 0,3-1 0,3 56 0,-2-1-756,-1-376-10516,4 271 11057,1 0-1,-1 0 0,0 0 0,0 0 0,1 0 0,-1 0 0,0 0 0,1 0 0,-1 0 0,1 0 0,-1 0 1,1 0-1,0 0 0,-1 1 0,1-1 0,0 0 0,-1 1 0,1-1 0,0 0 0,0 1 0,0-1 0,0 1 1,0-1-1,-1 1 0,1-1 0,0 1 0,0 0 0,0-1 0,0 1 0,0 0 0,0 0 0,0 0 0,0 0 1,0 0-1,0 0 0,3 0 0,48 6 1647,-28-2-1174,-11-4-506,-1-1-1,1 0 1,0 0 0,-1-1-1,1-1 1,-1 0 0,0-1 0,0 0-1,0-1 1,0 0 0,-1-1 0,0 0-1,0-1 1,0 0 0,-1-1-1,0 0 1,-1-1 0,0 0 0,0 0-1,-1-1 1,0 0 0,-1 0 0,0-1-1,8-15 1,-14 22-103,1-1 0,-1 1 0,0 0 0,0 0 0,0-1 0,-1 1 0,0-1 0,1 1-1,-2-6 1,1 9-40,0 0 0,0 0 0,0 1 0,-1-1 0,1 0 0,0 0 0,0 1 0,-1-1 0,1 0 0,0 1 0,-1-1 0,1 1 0,-1-1 0,1 0 0,-1 1 0,1-1 0,-1 1 0,1-1 0,-1 1 0,1-1 0,-1 1 0,0 0 0,0-1 0,-1 1-8,1 0 1,0-1-1,-1 1 1,1 1 0,-1-1-1,1 0 1,0 0-1,-1 0 1,1 1 0,0-1-1,-1 1 1,1-1-1,0 1 1,-1 0 0,1-1-1,0 1 1,-2 1-1,-5 5 39,1-1 0,-1 1 0,1 0 0,1 0 0,-1 1 0,1 0 0,1 0 0,0 0 0,0 1 0,-7 16 0,6-10 142,0 0 1,1 1 0,1-1-1,0 1 1,-2 30 0,6-42-196,-1 0 0,1 0 1,0 0-1,0 0 0,1 0 1,-1 0-1,1 0 0,0 0 1,0 0-1,0 0 0,1 0 1,-1 0-1,1-1 1,0 1-1,0-1 0,0 1 1,0-1-1,1 0 0,-1 0 1,1 0-1,0 0 0,0 0 1,0-1-1,6 5 0,-5-5-592,1-1 0,-1 1-1,1-1 1,-1 1 0,1-1-1,-1-1 1,1 1 0,0 0-1,-1-1 1,1 0 0,0 0-1,-1-1 1,1 1 0,5-2 0,12-6-4517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5.656"/>
    </inkml:context>
    <inkml:brush xml:id="br0">
      <inkml:brushProperty name="width" value="0.025" units="cm"/>
      <inkml:brushProperty name="height" value="0.025" units="cm"/>
    </inkml:brush>
  </inkml:definitions>
  <inkml:trace contextRef="#ctx0" brushRef="#br0">149 224 3459,'0'0'8643,"-11"-1"-4217,6 0-4204,0 1 0,0-1 0,0 1 0,0 0 0,1 0 1,-1 0-1,0 1 0,0-1 0,0 1 0,0 0 0,0 1 1,1-1-1,-1 1 0,1 0 0,-1 0 0,1 1 0,0-1 1,-1 1-1,1 0 0,1 0 0,-1 0 0,0 1 0,1-1 0,0 1 1,-5 6-1,6-7-125,0-1-1,0 1 1,0 0 0,1 0 0,-1 0-1,1 0 1,-1 0 0,1 0 0,0 0-1,0 0 1,1 1 0,-1-1 0,1 0 0,-1 1-1,1-1 1,0 0 0,0 1 0,1-1-1,-1 0 1,1 0 0,-1 1 0,1-1-1,2 5 1,-1-5-68,1 0 1,-1-1-1,0 1 0,1-1 0,-1 0 1,1 1-1,0-1 0,0 0 0,0-1 1,0 1-1,0 0 0,0-1 0,1 0 0,-1 0 1,0 0-1,1 0 0,-1 0 0,1-1 1,-1 1-1,1-1 0,-1 0 0,4 0 1,2 0 8,-1-1 1,1 1 0,-1-1-1,1-1 1,-1 1 0,0-2 0,0 1-1,1-1 1,13-7 0,-18 8-56,0-1 0,0 1 0,0-1 0,0 0 0,-1-1 0,1 1 0,-1 0 0,0-1 0,0 0 0,0 0 0,0 0 0,-1 0 0,0 0 0,1-1 0,-2 1 0,1-1 0,0 1 1,-1-1-1,1-5 0,-2 9-25,1 0 1,-1 0 0,0 0 0,0 0 0,0 0-1,1 0 1,-1 0 0,0 0 0,0 0 0,-1 0-1,1 0 1,0 0 0,0 0 0,0 0-1,-1 0 1,1 0 0,0 1 0,-2-3 0,-10 6-548,10-1 554,-1 0 0,1 1 0,-1-1 0,1 1 0,0-1 0,0 1 0,0 0 0,1 0 0,-1 0 0,-1 3 0,2-4-2,1 0 0,-1-1 0,0 1 0,1 0-1,0-1 1,-1 1 0,1 0 0,0 0 0,0 0-1,0-1 1,0 1 0,0 0 0,0 0 0,0-1 0,1 1-1,-1 0 1,1 0 0,-1-1 0,1 1 0,0 0-1,0-1 1,0 1 0,-1-1 0,1 1 0,1-1-1,-1 0 1,0 1 0,0-1 0,0 0 0,1 0-1,-1 0 1,1 1 0,-1-2 0,1 1 0,-1 0 0,1 0-1,0 0 1,-1-1 0,1 1 0,0-1 0,-1 1-1,1-1 1,0 0 0,0 0 0,3 1 0,1-1-112,1 0 1,-1-1 0,0 1-1,1-1 1,-1 0-1,1-1 1,-1 0 0,0 0-1,0 0 1,0 0-1,10-7 1,6-6-37,-1-2-1,-1-1 1,0 0-1,-1-2 1,22-28-1,-29 32 260,-1 0 0,0-1-1,-1 0 1,0-1 0,-2 0-1,0 0 1,9-36 0,-17 31 589,0 23-636,0-1 0,-1 1 0,1 0-1,-1 0 1,1 0 0,0 0 0,-1 0 0,1 0 0,-1 0-1,1 0 1,-1 0 0,1 0 0,0 0 0,-1 0 0,1 0 0,-1 0-1,1 0 1,0 1 0,-1-1 0,1 0 0,-1 0 0,1 0 0,0 1-1,-1-1 1,1 0 0,0 0 0,-1 1 0,1-1 0,-1 1 0,-28 33 426,17-15-257,1 0 0,1 0 0,0 1 0,2 1 0,1-1 0,0 1 0,1 1 0,1-1 0,2 1 0,0 0 0,1 0 0,1 0 0,4 42 0,-2-58-198,0-1 1,0 0-1,1 0 0,0 0 1,0 0-1,5 8 1,-7-12-2,0-1 0,1 1 0,-1-1 0,0 0 0,0 1 0,1-1 0,-1 0 0,0 1 0,0-1 0,1 0 0,-1 1 0,0-1 0,1 0 0,-1 0 0,0 1 0,1-1 0,-1 0 0,1 0 0,-1 0 0,0 0 0,1 1 0,-1-1 0,1 0 0,-1 0 0,0 0 0,1 0 0,-1 0 0,1 0 0,-1 0 0,1 0 0,0 0 0,0-1 10,0-1 0,0 1 0,-1 0 0,1 0 0,0 0 0,0-1 0,-1 1 0,1 0 0,-1-1 0,1 1 0,-1-1 0,0 1 0,1-1 0,-1 1 0,0-3 0,5-38-373,-1-72 1,-4 113 327,0 3 45,1-1-1,-1 1 0,0-1 1,1 0-1,-1 1 0,1-1 1,-1 0-1,1 1 0,-1-1 1,1 0-1,0 0 0,0 0 1,0 0-1,0 0 0,1 1 1,4 2 24,0-1 0,0 0 0,1-1 0,-1 1 0,1-1 0,-1 0 0,1-1 0,0 0 0,0 0 0,0 0 0,0-1 0,-1 0 0,1-1 0,12-1 0,-13 1-16,0 0 0,0 0 1,-1 0-1,1-1 1,-1 0-1,1 0 0,-1 0 1,0-1-1,0 0 1,0 0-1,0 0 0,0-1 1,-1 1-1,1-1 0,-1 0 1,0-1-1,6-7 1,-37 70 1250,26-53-1149,-1-1-1,0 1 0,1-1 0,0 1 0,0 0 1,1 0-1,-1 0 0,1 0 0,0-1 0,1 1 0,-1 0 1,1 0-1,1 7 0,-1-11-128,0 1-1,0-1 0,0 1 1,0-1-1,0 0 1,1 1-1,-1-1 1,0 0-1,0 0 0,1 0 1,-1 0-1,1 0 1,-1 0-1,1-1 1,0 1-1,-1 0 1,1-1-1,-1 1 0,1-1 1,0 0-1,0 1 1,-1-1-1,1 0 1,0 0-1,0 0 0,-1 0 1,1 0-1,0-1 1,3 0-1,-1 0-350,-1 1-1,1-1 0,0-1 1,-1 1-1,1 0 1,0-1-1,-1 0 1,0 0-1,1 0 0,-1 0 1,0 0-1,4-5 1,-2 1-1284,0-1 0,0-1 0,0 1 0,-1 0 0,3-9 0,3-16-4529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6.017"/>
    </inkml:context>
    <inkml:brush xml:id="br0">
      <inkml:brushProperty name="width" value="0.025" units="cm"/>
      <inkml:brushProperty name="height" value="0.025" units="cm"/>
    </inkml:brush>
  </inkml:definitions>
  <inkml:trace contextRef="#ctx0" brushRef="#br0">47 0 8456,'0'0'11531,"-46"55"-11659,60-38-1153,3 2-1250,7-3-1793,-2-3-512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6.348"/>
    </inkml:context>
    <inkml:brush xml:id="br0">
      <inkml:brushProperty name="width" value="0.025" units="cm"/>
      <inkml:brushProperty name="height" value="0.025" units="cm"/>
    </inkml:brush>
  </inkml:definitions>
  <inkml:trace contextRef="#ctx0" brushRef="#br0">72 1 8936,'0'0'11446,"-9"6"-10501,7-5-929,-40 36 1293,40-35-1250,1-1 0,-1 1 0,1-1 1,-1 1-1,1 0 0,0 0 0,0-1 1,0 1-1,0 0 0,0 0 0,0 0 1,0 0-1,1 0 0,-1 1 0,1-1 1,-1 0-1,1 0 0,0 0 0,0 0 1,0 1-1,0-1 0,0 0 0,1 0 1,-1 0-1,1 0 0,-1 0 0,1 0 0,1 4 1,1-4-36,-1 0 0,0-1 0,1 1 0,-1-1 0,1 1 0,-1-1 1,1 0-1,0 0 0,0 0 0,-1-1 0,1 1 0,0-1 0,0 1 0,0-1 1,0 0-1,0 0 0,4-1 0,52-5-53,-8-13-1181,-45 15 935,1 1 0,0 0 0,0 0 0,1 0 0,-1 1 0,0 1-1,14-3 1,-47 37 1722,25-32-1425,1 0 0,-1 0 1,0 0-1,0 0 0,1 0 0,-1 0 1,0 1-1,1-1 0,-1 0 1,1 0-1,0 1 0,-1-1 0,1 0 1,0 0-1,0 1 0,0-1 0,0 0 1,0 1-1,0-1 0,0 3 0,1-3-98,0 0 0,-1 0 0,1-1 0,0 1 0,-1 0 0,1 0 0,0-1 0,0 1 0,0 0 0,0-1 0,0 1 0,0-1 0,0 1 0,0-1-1,0 0 1,0 1 0,0-1 0,0 0 0,2 1 0,6 0-974,0-1-1,0 0 1,-1 0-1,1-1 1,9-1 0,16-7-3675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6.680"/>
    </inkml:context>
    <inkml:brush xml:id="br0">
      <inkml:brushProperty name="width" value="0.025" units="cm"/>
      <inkml:brushProperty name="height" value="0.025" units="cm"/>
    </inkml:brush>
  </inkml:definitions>
  <inkml:trace contextRef="#ctx0" brushRef="#br0">187 27 13645,'0'0'5963,"-12"-6"-5653,-40-14-38,47 20-217,1 0 1,-1 0-1,0 0 0,0 1 1,0 0-1,0 0 0,1 0 1,-1 0-1,1 1 1,-1 0-1,1 0 0,-1 0 1,1 0-1,0 1 1,0-1-1,0 1 0,0 0 1,1 1-1,-1-1 0,1 0 1,0 1-1,0 0 1,-4 6-1,6-10-75,1 1 0,-1 0 1,1 0-1,-1 0 0,1 0 0,-1 0 0,1-1 0,0 1 1,-1 0-1,1 0 0,0 0 0,0 0 0,-1 0 1,1 0-1,0 0 0,0 0 0,0 0 0,0 0 0,1 0 1,-1 0-1,0 0 0,0 0 0,0 0 0,1 0 1,-1 0-1,1 1 0,0-1-65,1 1 1,-1-1-1,1 0 1,-1 0-1,1 0 0,-1 0 1,1 0-1,-1 0 1,1 0-1,0 0 0,0-1 1,-1 1-1,4 0 1,10 1-783,1 0 1,-1 0 0,16-2-1,-7 1-797,-15 0 1447,0 1 0,0 1 0,-1-1 0,13 6 0,-20-8 354,0 1 1,1 0 0,-1-1 0,0 1 0,0 0 0,0 0-1,1-1 1,-1 1 0,0 0 0,0 0 0,0 0-1,-1 1 1,1-1 0,0 0 0,1 2 0,-2-2 39,0 0 0,0 0 1,0 0-1,0 0 0,0-1 1,-1 1-1,1 0 0,0 0 0,0 0 1,-1 0-1,1-1 0,0 1 1,-1 0-1,1 0 0,-1-1 1,1 1-1,-1 0 0,0 0 1,1-1-1,-1 1 0,0-1 1,1 1-1,-1-1 0,0 1 1,0-1-1,1 1 0,-1-1 0,-1 1 1,-8 4 514,0 0 0,0 0 0,0-1 0,-1 0 0,1-1 0,-20 3 0,5-2-20,-48-1-1,72-3-775,1 0 0,0 0 0,-1 0 0,1 0 1,-1 0-1,1 0 0,-1 0 0,1 0 0,-1 0 0,1 0 0,-1 0 0,1-1 1,0 1-1,-1 0 0,1 0 0,-1-1 0,1 1 0,0 0 0,-1 0 0,1-1 1,0 1-1,-1 0 0,1-1 0,0 1 0,0 0 0,-1-1 0,1 1 0,0-1 0,0 1 1,0-1-1,-1 1 0,1 0 0,0-1 0,0 1 0,0-1 0,0 1 0,0-1 1,0 1-1,0-1 0,0 1 0,0 0 0,0-1 0,0 1 0,0-1 0,0 1 1,0-1-1,1 1 0,-1-1 0,0 1 0,0 0 0,0-1 0,1 1 0,-1-1 0,0 1 1,0 0-1,1-1 0,-1 1 0,0 0 0,1-1 0,0 1 0,21-25-8528,1 12 1607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7.071"/>
    </inkml:context>
    <inkml:brush xml:id="br0">
      <inkml:brushProperty name="width" value="0.025" units="cm"/>
      <inkml:brushProperty name="height" value="0.025" units="cm"/>
    </inkml:brush>
  </inkml:definitions>
  <inkml:trace contextRef="#ctx0" brushRef="#br0">97 0 737,'0'0'21951,"-7"8"-20969,-6 6-529,2 0-1,0 1 1,-11 19-1,17-26-328,1 0-1,-1 1 0,2-1 0,-1 1 1,1 0-1,1 0 0,0 1 1,0-1-1,-1 15 0,8 23-21,-5-46-97,0 0 1,1 0 0,-1-1-1,0 1 1,0 0-1,1 0 1,-1 0 0,1 0-1,-1 0 1,1 0-1,-1-1 1,1 1-1,0 0 1,-1 0 0,1-1-1,0 1 1,0 0-1,0 0 1,0-1-2,0 0 0,0 0 0,0 0 0,0 0 0,0 0 0,0-1-1,0 1 1,-1 0 0,1 0 0,0-1 0,0 1 0,0 0 0,-1-1 0,1 1 0,0-1 0,0 1 0,-1-1 0,1 1 0,0-1-1,-1 0 1,1 1 0,-1-1 0,1 0 0,0 0 0,0 0 0,3-7-167,1 0 1,-1 0-1,0 0 0,0 0 1,-1 0-1,-1-1 0,1 0 1,-1 1-1,0-1 0,-1 0 1,0 0-1,-1 0 1,0 0-1,-2-14 0,28 27-4650,-1-2-1,49 0 1,-44-2 1044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7.631"/>
    </inkml:context>
    <inkml:brush xml:id="br0">
      <inkml:brushProperty name="width" value="0.025" units="cm"/>
      <inkml:brushProperty name="height" value="0.025" units="cm"/>
    </inkml:brush>
  </inkml:definitions>
  <inkml:trace contextRef="#ctx0" brushRef="#br0">124 228 5958,'0'0'14034,"-11"-3"-12913,6 2-1006,2-1-41,0 1 0,-1 0 0,1 0-1,0 1 1,0-1 0,-1 1 0,1-1 0,-1 1 0,1 0 0,0 0 0,-1 1 0,1-1-1,0 1 1,-1-1 0,1 1 0,0 0 0,0 0 0,0 1 0,0-1 0,0 1 0,0-1-1,0 1 1,0 0 0,0 0 0,1 0 0,-1 1 0,-2 3 0,2-4 25,2 1 0,-1 0 1,0 0-1,1-1 0,-1 1 1,1 0-1,0 0 0,0 1 0,0-1 1,0 0-1,0 0 0,1 0 1,-1 1-1,1-1 0,0 4 1,1-5-87,0 0 1,-1-1 0,1 1 0,0-1 0,0 1 0,0-1 0,0 0 0,0 1-1,0-1 1,1 0 0,-1 0 0,0 0 0,1 0 0,-1 0 0,1 0 0,-1 0-1,1 0 1,-1-1 0,1 1 0,-1 0 0,1-1 0,0 1 0,-1-1 0,1 0-1,0 0 1,-1 1 0,1-1 0,3-1 0,8 2-105,0-1 0,1-1 0,-1 0 0,0-1-1,0 0 1,0-1 0,24-8 0,-30 8-33,0 0 0,1 0 0,-1-1 0,-1 1 0,1-2 0,0 1 0,-1-1 0,0 0 0,0 0 0,0 0 0,-1-1 0,0 0 0,0 0 0,7-11 0,-11 8-171,-10 14 331,6-3 5,1 0 0,0 0-1,0 0 1,1 0 0,-1 1 0,0-1 0,1 0 0,-1 1-1,-1 4 1,2-6-30,1 0-1,0 0 0,0 0 1,0 0-1,0-1 0,-1 1 1,1 0-1,0 0 1,1 0-1,-1 0 0,0-1 1,0 1-1,0 0 0,0 0 1,1 0-1,-1 0 0,0-1 1,0 1-1,1 0 1,-1 0-1,1-1 0,-1 1 1,1 0-1,-1-1 0,1 1 1,0 0-1,-1-1 0,1 1 1,1 0-1,0 0 8,0 0-1,0-1 1,0 1-1,0 0 1,1-1-1,-1 0 1,0 1-1,0-1 1,1 0 0,-1 0-1,3-1 1,3 0-5,0 0 1,0-1 0,0 0-1,-1 0 1,14-6 0,-7 0-78,-1-1 0,-1 0 0,1-1 0,-2 0 0,1 0 0,-1-2 0,-1 1 0,10-15 0,-13 17 21,-1-1 0,0 1 0,-1-1-1,0 0 1,-1 0 0,0-1-1,0 1 1,-1-1 0,-1 0 0,0 1-1,2-23 1,-4 33 47,0 0 0,0-1 0,0 1 1,0 0-1,0-1 0,0 1 0,0 0 0,0-1 0,0 1 0,0 0 0,0 0 0,0-1 0,0 1 1,0 0-1,0-1 0,0 1 0,0 0 0,-1-1 0,1 1 0,0 0 0,0-1 0,0 1 0,0 0 1,-1 0-1,1-1 0,0 1 0,0 0 0,-1 0 0,1 0 0,0-1 0,0 1 0,-1 0 0,1 0 1,0 0-1,-1 0 0,1 0 0,0-1 0,-1 1 0,1 0 0,0 0 0,-1 0 0,1 0 0,0 0 1,-1 0-1,1 0 0,0 0 0,-1 0 0,1 0 0,0 0 0,-1 0 0,1 1 0,0-1 0,0 0 1,-1 0-1,1 0 0,0 0 0,-1 0 0,1 1 0,0-1 0,0 0 0,-1 0 0,1 1 0,0-1 1,0 0-1,0 0 0,-1 1 0,1-1 0,0 0 0,0 1 0,-18 18 483,9-4-93,1 1-1,0-1 1,1 1-1,1 1 1,0 0-1,-5 33 1,9-41-334,0-1-1,1 1 1,1 0 0,0 0 0,0 0-1,0 0 1,1 0 0,0-1-1,1 1 1,0 0 0,1-1 0,0 1-1,0-1 1,0 0 0,8 13-1,-11-21-50,0 1-1,0-1 0,1 0 0,-1 0 0,0 0 0,0 1 1,0-1-1,0 0 0,0 0 0,0 0 0,0 0 1,0 1-1,1-1 0,-1 0 0,0 0 0,0 0 1,0 0-1,0 0 0,0 0 0,1 1 0,-1-1 0,0 0 1,0 0-1,0 0 0,0 0 0,1 0 0,-1 0 1,0 0-1,0 0 0,0 0 0,1 0 0,-1 0 0,0 0 1,0 0-1,0 0 0,1 0 0,-1 0 0,0 0 1,0 0-1,0 0 0,1 0 0,-1 0 0,0 0 0,0 0 1,0 0-1,0-1 0,1 1 0,-1 0 0,0 0 1,0 0-1,0 0 0,0 0 0,0 0 0,1-1 0,-1 1 1,4-17 147,-2-20-109,-11-67-1082,9 103 965,20 22-335,-10-12 431,1 0 0,1 0 0,-1-1 0,1 0 0,1-1 0,-1-1 1,1 0-1,0-1 0,1 0 0,-1-1 0,1 0 0,0-1 0,0-1 0,0 0 1,0-1-1,1 0 0,-1-1 0,16-3 0,-24 2 13,0 0-1,0-1 1,0 0-1,0-1 1,-1 1-1,1-1 1,-1 0-1,10-7 0,-14 9-3,1 0 0,-1 0-1,1-1 1,-1 1-1,0-1 1,1 1-1,-1-1 1,0 1-1,0-1 1,0 0 0,0 1-1,0-1 1,0-3-1,-1 4-13,0 0-1,0 0 1,0 0-1,0 0 1,0 0-1,0 0 0,0-1 1,-1 1-1,1 0 1,0 0-1,-1 0 1,1 0-1,-1 1 1,1-1-1,-1 0 1,1 0-1,-1 0 1,0 0-1,1 0 0,-1 1 1,0-1-1,0 0 1,0 1-1,0-1 1,0 0-1,-1 0 1,-2-2 5,-1 1 0,1 0 0,-1 0 0,1 0 0,-1 0 0,0 1 0,0 0 0,1 0 0,-1 0 0,0 1 0,0-1 1,0 1-1,0 0 0,0 1 0,0-1 0,0 1 0,0 0 0,1 0 0,-1 0 0,0 1 0,1 0 0,-1 0 0,1 0 0,-1 0 0,1 1 1,0 0-1,0-1 0,0 2 0,0-1 0,1 0 0,-1 1 0,1-1 0,0 1 0,0 0 0,0 0 0,1 1 0,-1-1 0,1 0 0,0 1 1,1-1-1,-1 1 0,-1 6 0,3-9-15,0 0 1,0 0 0,0 0-1,0-1 1,0 1 0,0 0-1,0 0 1,1 0-1,-1 0 1,1-1 0,-1 1-1,1 0 1,0-1 0,0 1-1,0 0 1,0-1 0,0 1-1,0-1 1,0 1-1,2 1 1,0 0 2,1 0 0,0-1 0,0 1 0,-1-1 0,1 0 1,1 0-1,-1 0 0,5 1 0,7 1-272,0 0-1,1-1 1,26 2 0,-26-4-341,63 1-3284,-73-2 2849,0-1-1,-1 0 1,1-1 0,0 1 0,9-5-1,10-9-6038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27.964"/>
    </inkml:context>
    <inkml:brush xml:id="br0">
      <inkml:brushProperty name="width" value="0.025" units="cm"/>
      <inkml:brushProperty name="height" value="0.025" units="cm"/>
    </inkml:brush>
  </inkml:definitions>
  <inkml:trace contextRef="#ctx0" brushRef="#br0">76 1 17681,'0'0'8552,"5"48"-9193,4-40-1345,2 1-1889,0 0-2980</inkml:trace>
  <inkml:trace contextRef="#ctx0" brushRef="#br0" timeOffset="1">55 205 11819,'0'0'6406,"-44"65"-4868,35-46-481,7-5-449,2-2-191,0-6-193,0-2-96,8-4-737,3 0-2017,2-5-4677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6.644"/>
    </inkml:context>
    <inkml:brush xml:id="br0">
      <inkml:brushProperty name="width" value="0.025" units="cm"/>
      <inkml:brushProperty name="height" value="0.025" units="cm"/>
    </inkml:brush>
  </inkml:definitions>
  <inkml:trace contextRef="#ctx0" brushRef="#br0">75 324 2402,'-10'-10'9999,"9"8"-9828,-8-7 821,1 0-1,0 0 1,1-1-1,0 0 0,-8-17 1,13 23-830,1 0 1,-1 0 0,1-1-1,0 1 1,0 0-1,0 0 1,1-1 0,-1 1-1,1 0 1,0-1 0,0 1-1,1-1 1,-1 1-1,1 0 1,0-1 0,0 1-1,1 0 1,-1 0 0,1 0-1,0 0 1,0 0-1,5-6 1,1-2 28,2 1 0,-1 0 0,2 1 0,-1 0 0,2 1 0,-1 0 0,1 0 0,0 2 0,24-12 0,-27 14-187,1 1 0,0 0 0,1 1 0,-1 0 0,0 0-1,1 1 1,0 1 0,-1-1 0,1 2 0,0 0 0,-1 0 0,1 1 0,20 4 0,-28-5-31,0 1-1,-1 0 1,1 0 0,-1 0 0,0 1 0,1-1 0,-1 0 0,0 1 0,0 0 0,0-1 0,0 1 0,0 0 0,0 0-1,0 0 1,-1 0 0,1 0 0,-1 1 0,1-1 0,-1 0 0,0 1 0,0-1 0,0 1 0,0 0 0,0-1 0,-1 1 0,1-1-1,-1 1 1,0 0 0,0-1 0,0 1 0,0 0 0,0 0 0,0-1 0,-2 6 0,0 1 52,-1 1 0,1-1 1,-1 0-1,-1 0 0,0 0 0,0 0 0,-1-1 1,-8 13-1,-53 54 83,-5 9-104,63-65-855,16-13-3008,-4-6 2935,-1-1 1,1 1 0,-1-1-1,0 0 1,1 0 0,-1 0-1,0 0 1,5-2 0,16-11-6919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30.297"/>
    </inkml:context>
    <inkml:brush xml:id="br0">
      <inkml:brushProperty name="width" value="0.025" units="cm"/>
      <inkml:brushProperty name="height" value="0.025" units="cm"/>
    </inkml:brush>
  </inkml:definitions>
  <inkml:trace contextRef="#ctx0" brushRef="#br0">0 336 9257,'0'0'8002,"13"-3"-7292,16-4-541,0-1 0,-1-2 0,1-1 0,-2-1 0,48-29 0,-16 3-113,85-68 0,-135 99-18,7-5 74,0-2 0,-1 0 0,0-1 0,17-23 0,-105 137 2219,43-61-1969,2 1 0,-42 77 0,68-112-339,0 0 0,0 0-1,1 0 1,-1 0 0,1 0 0,0 1 0,0-1 0,0 0 0,1 1-1,-1 8 1,2-13-45,-1 1 0,0 0 0,0 0 1,1 0-1,-1 0 0,0 0 0,1 0 0,-1-1 0,1 1 0,-1 0 0,1 0 0,-1-1 0,1 1 0,0 0 0,-1-1 0,1 1 0,0 0 0,0-1 0,-1 1 0,1-1 0,1 1 0,1 0-128,-1 0 0,1-1 0,-1 1 0,1-1-1,-1 0 1,1 0 0,0 0 0,-1 0 0,1 0-1,-1 0 1,4-1 0,32-10-3293,6-9-3108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30.657"/>
    </inkml:context>
    <inkml:brush xml:id="br0">
      <inkml:brushProperty name="width" value="0.025" units="cm"/>
      <inkml:brushProperty name="height" value="0.025" units="cm"/>
    </inkml:brush>
  </inkml:definitions>
  <inkml:trace contextRef="#ctx0" brushRef="#br0">205 40 12396,'0'0'6678,"-12"0"-5594,6 0-989,0 0 1,0 1 0,1 0-1,-1 0 1,0 0-1,0 1 1,0 0 0,1 0-1,-1 0 1,1 1-1,0 0 1,0 0 0,0 0-1,0 0 1,0 1-1,1 0 1,-1 0 0,1 0-1,0 1 1,0-1-1,-5 10 1,0-2 72,0 0 0,1 0 1,1 1-1,0 0 0,1 0 0,0 1 0,1 0 0,1 0 0,0 0 1,1 0-1,0 1 0,1-1 0,0 21 0,2-33-143,1 1 0,-1-1 0,0 0 0,1 0 0,0 1 0,-1-1 0,1 0 1,0 0-1,0 0 0,0 0 0,1 0 0,-1 0 0,0 0 0,1-1 0,-1 1 0,1 0 0,-1-1 0,1 1 0,0-1 0,0 1 0,3 1 0,0-1 64,0 0 0,0 0 0,1-1 0,-1 1 0,0-1 0,0 0 0,1-1-1,-1 1 1,7-1 0,2-1 98,0 0 0,0-1 0,0 0 0,0-1 1,-1-1-1,23-9 0,-20 6-84,-2-2 0,1 0 0,-1 0 0,-1-1 1,0-1-1,0 0 0,-1-1 0,0 0 1,12-19-1,-19 26-84,-1-1 0,-1 1 0,1-1 1,-1 0-1,0 0 0,0-1 0,0 1 1,-1 0-1,0-1 0,-1 0 0,1 1 0,-1-1 1,-1 0-1,1 0 0,-1 0 0,0 0 1,-1 1-1,1-1 0,-2 0 0,1 0 1,0 1-1,-1-1 0,-1 0 0,1 1 0,-6-10 1,6 12-138,0 1 0,-1 0 1,1 0-1,-1-1 0,0 2 0,1-1 1,-1 0-1,-1 1 0,1-1 1,0 1-1,-1 0 0,1 0 0,-1 0 1,1 0-1,-1 1 0,0 0 1,0-1-1,0 1 0,0 1 0,0-1 1,-7 0-1,8 1-219,0 0 0,1 1 0,-1-1 0,0 1-1,0-1 1,0 1 0,1 0 0,-1 0 0,0 0 0,1 1 0,-1-1 0,-4 4 0,4-3-252,1 0 0,0 1 0,-1-1 1,1 1-1,0-1 0,1 1 0,-1 0 1,0 0-1,1-1 0,-1 1 0,1 0 1,0 1-1,-1 2 0,-3 24-6014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31.067"/>
    </inkml:context>
    <inkml:brush xml:id="br0">
      <inkml:brushProperty name="width" value="0.025" units="cm"/>
      <inkml:brushProperty name="height" value="0.025" units="cm"/>
    </inkml:brush>
  </inkml:definitions>
  <inkml:trace contextRef="#ctx0" brushRef="#br0">233 63 3555,'0'0'11494,"2"-9"-8168,4-28-646,-6 37-2597,-1-1 1,1 0 0,0 0 0,0 1 0,0-1 0,-1 0-1,1 0 1,0 1 0,-1-1 0,1 0 0,0 1 0,-1-1-1,1 0 1,-1 1 0,1-1 0,-1 1 0,1-1 0,-1 1-1,0-1 1,1 1 0,-1-1 0,0 1 0,1-1-1,-1 1 1,0 0 0,0 0 0,1-1 0,-1 1 0,0 0-1,0 0 1,1 0 0,-1 0 0,0 0 0,0 0 0,0 0-1,1 0 1,-1 0 0,-1 0 0,-28 5 570,19-1-590,0 1 0,1 1 0,0 0 0,0 0 0,0 1 0,1 0 0,0 1 0,0 0 0,1 0 0,0 1 0,-10 14 0,9-12 96,2 0 0,0 0-1,0 1 1,1 0 0,0 1-1,1-1 1,0 1 0,1 0 0,-4 24-1,8-34-151,0-1 0,-1 1 0,1-1 0,0 1 0,0-1 0,0 1 0,1-1 0,-1 0 0,1 1 0,-1-1 0,1 1 0,0-1 0,0 0 1,0 1-1,0-1 0,0 0 0,0 0 0,1 0 0,-1 0 0,1 0 0,-1 0 0,5 3 0,-3-3 7,1 0 0,0 0 0,0 0 0,0-1 0,-1 0 0,2 1 0,-1-1 0,0 0 0,0-1 0,0 1 0,0-1 0,7 0 0,2-1 18,0 0 1,0-1 0,0-1 0,0 0-1,-1 0 1,1-1 0,-1-1 0,13-6 0,-13 4-6,0-1 0,0 0 0,-1 0 0,0-1 1,0-1-1,-1 0 0,10-11 0,-16 15-78,0 1 0,-1-1 0,1 1 0,-1-1-1,0 0 1,-1 0 0,1 0 0,-1-1-1,0 1 1,-1 0 0,1-1 0,-1 0 0,-1 1-1,1-1 1,-1 1 0,0-1 0,-2-9 0,2 15-84,-1-1 1,1 1-1,0-1 1,-1 1-1,0-1 1,1 1-1,-1-1 1,0 1-1,0-1 1,0 1-1,0 0 1,0 0 0,0 0-1,0-1 1,0 1-1,0 0 1,-1 0-1,1 0 1,0 1-1,-1-1 1,1 0-1,-1 0 1,1 1-1,-1-1 1,-1 0 0,-42-3-8649,20 4-357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32.917"/>
    </inkml:context>
    <inkml:brush xml:id="br0">
      <inkml:brushProperty name="width" value="0.025" units="cm"/>
      <inkml:brushProperty name="height" value="0.025" units="cm"/>
    </inkml:brush>
  </inkml:definitions>
  <inkml:trace contextRef="#ctx0" brushRef="#br0">218 81 9705,'0'0'1116,"4"-9"758,1 3-1240,16-30 1376,-13 7 3006,-10 29-4946,1 1 1,-1-1-1,1 1 0,-1-1 0,0 1 0,1-1 0,-1 1 1,1 0-1,-1 0 0,1 0 0,0 0 0,-1 0 0,-1 2 1,-26 34 244,2 2 1,2 0-1,1 2 1,2 0-1,2 2 1,1 0-1,3 2 1,-11 45 0,21-67-349,0 0 1,2 1 0,0-1 0,2 1 0,0 0 0,3 26 0,0-38-436,1-1 0,0 1 0,1 0 0,0-1 0,9 19 0,-7-19-652,0-1-1,1-1 1,0 1 0,1-1 0,0 0 0,14 13-1,15 12-10228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36.454"/>
    </inkml:context>
    <inkml:brush xml:id="br0">
      <inkml:brushProperty name="width" value="0.025" units="cm"/>
      <inkml:brushProperty name="height" value="0.025" units="cm"/>
    </inkml:brush>
  </inkml:definitions>
  <inkml:trace contextRef="#ctx0" brushRef="#br0">1 313 10282,'0'0'11269,"8"-3"-10223,38-22-293,-2-1-1,58-45 1,81-79-683,-165 134-47,7-5 120,-24 25-78,-15 17-40,11-17-19,-22 31 68,1 1-1,1 1 1,3 0-1,-32 78 1,48-81-986,4-33 699,1 0 0,-1 0 0,0-1 0,1 1 0,-1 0 0,1 0 0,-1-1 0,1 1-1,-1 0 1,1-1 0,0 1 0,-1 0 0,1-1 0,0 1 0,0-1 0,-1 1 0,1-1 0,0 1 0,0-1-1,0 0 1,0 1 0,-1-1 0,1 0 0,0 0 0,0 0 0,0 0 0,0 0 0,0 0 0,0 0 0,0 0 0,-1 0-1,2 0 1,16 0-6380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37.166"/>
    </inkml:context>
    <inkml:brush xml:id="br0">
      <inkml:brushProperty name="width" value="0.025" units="cm"/>
      <inkml:brushProperty name="height" value="0.025" units="cm"/>
    </inkml:brush>
  </inkml:definitions>
  <inkml:trace contextRef="#ctx0" brushRef="#br0">169 1 11531,'0'0'9844,"-4"10"-9214,-155 310 3352,154-305-4063,7-11-2127,-1-5 1896,0 1 0,0-1 0,0 0 0,0 0 0,-1 0 0,1 0-1,0 0 1,0 0 0,-1 0 0,1 0 0,-1 0 0,1 0 0,-1 0 0,0 0 0,1 0 0,-1 0 0,0-1 0,0 1 0,0-2 0,1-14-4226,-1-4-117</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37.496"/>
    </inkml:context>
    <inkml:brush xml:id="br0">
      <inkml:brushProperty name="width" value="0.025" units="cm"/>
      <inkml:brushProperty name="height" value="0.025" units="cm"/>
    </inkml:brush>
  </inkml:definitions>
  <inkml:trace contextRef="#ctx0" brushRef="#br0">0 5 8616,'0'0'14350,"68"-4"-13325,-37 12-257,8-3-287,-3-1-353,5 0-96,-8-1-128,-2-2-1057,-5 0-1378,-14-1-3234,-4 0-5253</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38.601"/>
    </inkml:context>
    <inkml:brush xml:id="br0">
      <inkml:brushProperty name="width" value="0.025" units="cm"/>
      <inkml:brushProperty name="height" value="0.025" units="cm"/>
    </inkml:brush>
  </inkml:definitions>
  <inkml:trace contextRef="#ctx0" brushRef="#br0">101 0 10090,'0'0'14066,"-1"11"-13324,-7 15-376,-1 0 0,-1 0 0,-17 32 0,-14 35-148,41-92-317,-1-1 0,1 1 0,-1 0 0,1 0-1,-1 0 1,1 0 0,-1 0 0,1 0 0,0 0 0,0 0 0,0 0 0,0 0 0,-1 0 0,1 0 0,1 0 0,-1 0 0,0 0 0,0 0 0,0 0-1,0 0 1,1 0 0,-1 0 0,0 0 0,1 0 0,-1 0 0,2 1 0,-1-1-25,0-1 1,0 0-1,0 0 0,0 0 1,1 0-1,-1 0 0,0 0 1,0 0-1,0 0 0,1 0 1,-1 0-1,0-1 0,0 1 0,0 0 1,0-1-1,0 1 0,1-1 1,0 0-1,50-33-4156,-30 16 2548,-1 0-1,-1-2 1,32-40 0,-40 43 2865,0-1 0,-1-1 0,9-19 0,-35 66 6014,-36 73-3688,46-88-3522,0-1 0,0 1 0,1 1 0,1-1 0,0 0-1,-1 25 1,4-38-34,0 1 0,0-1 0,0 1 0,0-1 0,1 1 0,-1-1 0,0 1 0,1-1 0,-1 1 1,0-1-1,1 1 0,-1-1 0,0 1 0,1-1 0,-1 0 0,1 1 0,-1-1 0,1 0 0,-1 1 0,1-1 0,-1 0 0,1 0 0,-1 0 0,1 1 0,-1-1 0,1 0 0,-1 0 0,1 0 0,-1 0 0,1 0 0,-1 0 0,1 0 0,0 0 0,-1 0 0,1 0 0,-1 0 0,1 0 0,-1 0 0,1-1 0,9-5-3940,-3-6-2071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38.980"/>
    </inkml:context>
    <inkml:brush xml:id="br0">
      <inkml:brushProperty name="width" value="0.025" units="cm"/>
      <inkml:brushProperty name="height" value="0.025" units="cm"/>
    </inkml:brush>
  </inkml:definitions>
  <inkml:trace contextRef="#ctx0" brushRef="#br0">45 11 9257,'0'0'5712,"-9"0"-2781,-27 0-716,150 0 4708,10 1-4535,152 1-6281,-276-15-15074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45.130"/>
    </inkml:context>
    <inkml:brush xml:id="br0">
      <inkml:brushProperty name="width" value="0.025" units="cm"/>
      <inkml:brushProperty name="height" value="0.025" units="cm"/>
    </inkml:brush>
  </inkml:definitions>
  <inkml:trace contextRef="#ctx0" brushRef="#br0">34 34 6470,'-29'-7'11718,"25"6"-4964,20 1-4641,-11 0-2433,293-11 2597,7 0-2424,-281 14 123,-23-3 21,-1 0 0,1 0 1,0 0-1,0 0 0,-1 0 1,1 0-1,0 1 0,-1-1 1,1 0-1,0 1 0,-1-1 1,1 0-1,-1 1 0,1-1 1,0 1-1,-1-1 0,1 1 1,-1-1-1,1 1 0,-1-1 1,0 1-1,1-1 0,-1 1 1,0 0-1,1-1 0,0 2 1,-43 2 215,-283-12-23,57-2-428,281 10-107,59 0-2505,-25-1-2304,-8-1-2395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6.986"/>
    </inkml:context>
    <inkml:brush xml:id="br0">
      <inkml:brushProperty name="width" value="0.025" units="cm"/>
      <inkml:brushProperty name="height" value="0.025" units="cm"/>
    </inkml:brush>
  </inkml:definitions>
  <inkml:trace contextRef="#ctx0" brushRef="#br0">1 59 9001,'0'0'11194,"4"11"-10495,4 7-425,-3-3-103,1-1-1,0 1 1,1-1 0,1-1-1,0 0 1,17 22-1,-24-34-158,0 0-1,-1-1 0,1 1 0,-1-1 0,1 1 0,0-1 0,-1 1 1,1-1-1,0 1 0,-1-1 0,1 0 0,0 0 0,0 1 0,-1-1 0,1 0 1,0 0-1,0 0 0,0 0 0,-1 0 0,1 0 0,0 0 0,0 0 1,0 0-1,-1 0 0,1 0 0,0 0 0,0 0 0,0-1 0,-1 1 0,1 0 1,0-1-1,-1 1 0,1-1 0,0 1 0,-1 0 0,1-1 0,0 1 1,-1-1-1,1 0 0,-1 1 0,1-1 0,-1 0 0,1 1 0,-1-1 0,1-1 1,15-39 1082,-13 32-875,32-141 902,-35 150-1125,0 0 0,1 0-1,-1 0 1,0 0 0,0 0 0,0 0-1,0 0 1,0 0 0,0 0 0,0 0-1,0 0 1,0 0 0,0 0 0,1 0-1,-1 0 1,0 0 0,0 0-1,0 0 1,0 0 0,0 0 0,0 0-1,0 0 1,0 0 0,1 0 0,-1 0-1,0 0 1,0 0 0,0 0 0,0 0-1,0 0 1,0 0 0,0 0 0,0 0-1,0 0 1,0 0 0,1 0-1,-1 0 1,0 0 0,0 0 0,0-1-1,0 1 1,0 0 0,0 0 0,0 0-1,0 0 1,0 0 0,0 0 0,0 0-1,0 0 1,0 0 0,0 0-1,0-1 1,0 1 0,0 0 0,0 0-1,0 0 1,0 0 0,4 14-42,-1 22 190,-3-24-79,-1-4-26,0 0 0,1 0 0,1 0 1,-1 0-1,1 0 0,0 0 0,1 0 1,0 0-1,0 0 0,6 11 0,-8-19-36,1 1-1,-1-1 0,1 0 0,0 1 1,-1-1-1,1 1 0,0-1 0,-1 0 1,1 0-1,0 1 0,0-1 0,-1 0 1,1 0-1,0 0 0,0 0 0,-1 0 1,1 0-1,0 0 0,0 0 0,-1 0 1,1 0-1,0 0 0,0 0 1,-1-1-1,1 1 0,0 0 0,-1 0 1,1-1-1,0 1 0,-1-1 0,1 1 1,-1-1-1,1 1 0,0-1 0,-1 1 1,1-1-1,-1 1 0,1-1 0,-1 1 1,0-1-1,1 0 0,-1 1 0,0-1 1,1 0-1,-1-1 0,20-34-2255,-19 35 1888,10-28-4744,0-3-3539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48.010"/>
    </inkml:context>
    <inkml:brush xml:id="br0">
      <inkml:brushProperty name="width" value="0.025" units="cm"/>
      <inkml:brushProperty name="height" value="0.025" units="cm"/>
    </inkml:brush>
  </inkml:definitions>
  <inkml:trace contextRef="#ctx0" brushRef="#br0">454 51 6919,'0'0'3395,"-1"-8"-1719,1-4-868,-1-6 140,-2 5 5635,39 90-3574,-27-61-2527,-1 0 0,-1 1 0,0 0-1,8 33 1,-11-30-336,-2 1-1,0 0 1,-2 0 0,0 0-1,-1 0 1,-1-1 0,-1 1-1,-9 30 1,3-21 46,-2-1 0,0 0 0,-2-1 0,-2-1 0,-18 28 0,-22 20-1439,-4-2 1,-122 117-1,138-147-497,-4 4-2837,4-8-2994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59.382"/>
    </inkml:context>
    <inkml:brush xml:id="br0">
      <inkml:brushProperty name="width" value="0.025" units="cm"/>
      <inkml:brushProperty name="height" value="0.025" units="cm"/>
    </inkml:brush>
  </inkml:definitions>
  <inkml:trace contextRef="#ctx0" brushRef="#br0">264 32 7079,'1'-3'1094,"7"-18"3380,-7 13-1569,-6 12 1530,-26 34-4209,2 1 0,1 2 0,3 0 0,1 2 1,2 1-1,1 1 0,3 1 0,2 0 0,2 1 0,2 1 0,2 0 0,2 0 0,-2 75 1,9-110-316,1-1 1,1 0-1,0 1 1,1-1-1,0 0 1,1 0-1,6 17 1,-7-24-156,0 0-1,1 0 1,-1-1 0,1 1 0,0 0-1,1-1 1,-1 0 0,1 1-1,0-1 1,0-1 0,0 1 0,0-1-1,1 1 1,-1-1 0,1-1-1,0 1 1,0-1 0,8 4 0,22 1-4492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8:59.932"/>
    </inkml:context>
    <inkml:brush xml:id="br0">
      <inkml:brushProperty name="width" value="0.025" units="cm"/>
      <inkml:brushProperty name="height" value="0.025" units="cm"/>
    </inkml:brush>
  </inkml:definitions>
  <inkml:trace contextRef="#ctx0" brushRef="#br0">53 337 11243,'0'0'1932,"-8"7"43,-1-1-1333,5-4-441,1 0-1,0 0 0,0 0 0,0 0 0,0 1 0,0-1 0,1 1 0,-1 0 0,1 0 0,0 0 0,-3 4 0,6-7-81,0 0 0,0 0 0,0 1 0,0-1-1,0 0 1,0 0 0,0 0 0,-1 0 0,1 0 0,0 0 0,0 0-1,0 0 1,0 0 0,0-1 0,0 1 0,0 0 0,0 0 0,1-1-1,27-16 293,-1-1 0,0-2-1,28-25 1,-24 19-319,225-211 866,-238 218-485,-36 67 461,-18 18-757,4-10 143,-45 117 0,74-169-718,1 0-1,0 0 1,0 0-1,0 1 1,1-1-1,-1 0 1,1 0-1,0 6 1,0-9 222,1 0 0,-1 0 0,0 0 0,1 0 0,-1 0 0,0 0 1,1 0-1,-1 0 0,1-1 0,-1 1 0,1 0 0,0 0 0,-1 0 0,1-1 0,0 1 0,0 0 0,-1-1 0,1 1 1,0-1-1,0 1 0,0-1 0,0 1 0,0-1 0,0 1 0,0-1 0,-1 0 0,1 0 0,0 1 0,0-1 1,0 0-1,0 0 0,0 0 0,1 0 0,-1 0 0,0 0 0,1-1 0,17-1-6000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0.278"/>
    </inkml:context>
    <inkml:brush xml:id="br0">
      <inkml:brushProperty name="width" value="0.025" units="cm"/>
      <inkml:brushProperty name="height" value="0.025" units="cm"/>
    </inkml:brush>
  </inkml:definitions>
  <inkml:trace contextRef="#ctx0" brushRef="#br0">94 0 14125,'0'0'8649,"-39"72"-8361,28-37-160,-2 1-64,2 1-64,0-2-288,8-2-225,-3-6-127,6-8-321,0-6-449,0-4-319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0.654"/>
    </inkml:context>
    <inkml:brush xml:id="br0">
      <inkml:brushProperty name="width" value="0.025" units="cm"/>
      <inkml:brushProperty name="height" value="0.025" units="cm"/>
    </inkml:brush>
  </inkml:definitions>
  <inkml:trace contextRef="#ctx0" brushRef="#br0">1 163 10826,'0'0'10832,"12"-1"-10181,104-1 254,69-5-4628,-92-10-1971,-74 11 2625,0 0 1,31-15-1,-20 7-1106</inkml:trace>
  <inkml:trace contextRef="#ctx0" brushRef="#br0" timeOffset="1">637 0 4164,'0'0'15423,"3"3"-15007,-2 0-386,0-1 0,0 0 0,-1 0 0,1 0 0,0 0 0,-1 0 0,1 1 0,-1-1 0,0 0 0,0 1 0,0-1 0,0 0 0,0 0 0,-1 1 0,1-1 0,0 0 0,-1 0 0,0 0 0,-1 3 0,-23 58 408,4-11-125,18-42-351,0-2-74,1 0 0,0-1 0,0 1 0,1 0-1,0 0 1,0 0 0,1 0 0,1 14 0,0-21-187,0 0-1,0 0 0,0 0 1,0 0-1,0 0 0,0 0 1,0-1-1,1 1 0,-1 0 1,0-1-1,0 1 1,1-1-1,-1 0 0,0 1 1,1-1-1,-1 0 0,0 0 1,1 1-1,-1-1 0,0 0 1,1-1-1,-1 1 1,0 0-1,1 0 0,-1-1 1,0 1-1,1 0 0,-1-1 1,0 1-1,2-2 0,20-13-5113</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0.998"/>
    </inkml:context>
    <inkml:brush xml:id="br0">
      <inkml:brushProperty name="width" value="0.025" units="cm"/>
      <inkml:brushProperty name="height" value="0.025" units="cm"/>
    </inkml:brush>
  </inkml:definitions>
  <inkml:trace contextRef="#ctx0" brushRef="#br0">435 151 6374,'0'0'15439,"-33"60"-14639,16-29-159,6 2-321,-2 1-128,2-2-127,4-5-1,3-1-32,2-8-32,2-2-353,0-6-832,0-6-1089,6-4-1506</inkml:trace>
  <inkml:trace contextRef="#ctx0" brushRef="#br0" timeOffset="1">0 61 11050,'0'0'10923,"55"-18"-9642,-11 12-224,9-1-224,10-1-417,-3 3-320,-1-4-32,1 5-64,-12 0-608,-11 4-1122,-8 0-512,-7 0-2402,-9 0-2787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1.928"/>
    </inkml:context>
    <inkml:brush xml:id="br0">
      <inkml:brushProperty name="width" value="0.025" units="cm"/>
      <inkml:brushProperty name="height" value="0.025" units="cm"/>
    </inkml:brush>
  </inkml:definitions>
  <inkml:trace contextRef="#ctx0" brushRef="#br0">1 5 9801,'0'0'10186,"69"3"-8649,-19-3-480,12 0-512,6-3-321,-2-1-128,-2 3-64,-3 1-640,-12 0-1186,-8 0-1665,-8 0-1474,-11 0-993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2.355"/>
    </inkml:context>
    <inkml:brush xml:id="br0">
      <inkml:brushProperty name="width" value="0.025" units="cm"/>
      <inkml:brushProperty name="height" value="0.025" units="cm"/>
    </inkml:brush>
  </inkml:definitions>
  <inkml:trace contextRef="#ctx0" brushRef="#br0">256 0 10890,'0'0'2942,"4"9"-1613,46 76 1828,-36-67-2821,-2 1 1,0 0-1,-1 1 0,-1 1 0,-2 0 0,1 0 0,-2 0 0,-1 1 0,5 32 0,-11-32-27,-1-1 1,0 1-1,-2 0 0,-1 0 0,0-1 0,-1 0 0,-2 0 1,0 0-1,-1-1 0,-1 0 0,-1-1 0,-1 0 0,-17 24 1,-5 2-662,-2-2-1,-1-1 1,-3-2 0,-46 39 0,42-45-3321,3-6-2551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3.221"/>
    </inkml:context>
    <inkml:brush xml:id="br0">
      <inkml:brushProperty name="width" value="0.025" units="cm"/>
      <inkml:brushProperty name="height" value="0.025" units="cm"/>
    </inkml:brush>
  </inkml:definitions>
  <inkml:trace contextRef="#ctx0" brushRef="#br0">0 31 9641,'0'0'12492,"81"-31"-12172,-35 31-224,0 5-32,3 2-384,-8 2-1281,-6-3-1827,-10 1-2593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3.567"/>
    </inkml:context>
    <inkml:brush xml:id="br0">
      <inkml:brushProperty name="width" value="0.025" units="cm"/>
      <inkml:brushProperty name="height" value="0.025" units="cm"/>
    </inkml:brush>
  </inkml:definitions>
  <inkml:trace contextRef="#ctx0" brushRef="#br0">0 0 10730,'0'0'7079,"59"30"-6246,-19-28-545,6 2-192,2 0-1153,1-4-2883,-10 0-1377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0.809"/>
    </inkml:context>
    <inkml:brush xml:id="br0">
      <inkml:brushProperty name="width" value="0.05" units="cm"/>
      <inkml:brushProperty name="height" value="0.05" units="cm"/>
    </inkml:brush>
  </inkml:definitions>
  <inkml:trace contextRef="#ctx0" brushRef="#br0">13 1 16035,'0'2'1231,"1"21"-508,-1-1 0,-5 34 0,-1 4-98,5-36-440,-1 0 4,3 29 0,-1-47-153,1-1-1,-1 1 1,1 0-1,1-1 1,-1 1-1,1-1 1,0 1-1,0-1 1,1 0-1,4 8 1,-5-11-22,-1-1 1,1 1-1,-1-1 1,1 0-1,-1 0 1,1 1-1,0-1 1,0 0-1,0 0 1,0-1-1,-1 1 1,1 0-1,0 0 1,0-1-1,1 0 1,-1 1-1,0-1 1,0 0-1,0 0 1,0 0-1,0 0 1,0 0-1,0 0 1,0-1-1,0 1 1,0-1-1,0 0 1,0 1-1,0-1 1,0 0 0,2-1-1,5-3 41,0 0 0,0-1 1,0 0-1,15-13 0,-6 3 166,-1-1 0,-1-1 0,-1 0 0,0-1 0,-1-1 0,-2 0 0,20-41 0,-31 60-189,-1 0 0,1 0 0,-1 0 0,1 0 0,-1 0 0,0 0 0,0 0 0,1 0 0,-1 0 0,0-1 0,0 1 0,0 0 0,0 0 0,0 0 0,0 0 0,-1 0 0,1-1 0,0 1 0,0 0 0,-1 0 0,1 0 0,-1 0 0,1 0 0,-2-1 0,2 2-14,0-1-1,0 1 1,-1 0 0,1 0-1,0 0 1,-1 0 0,1 0-1,0 0 1,-1 0-1,1-1 1,0 1 0,-1 0-1,1 0 1,0 0-1,-1 0 1,1 0 0,0 0-1,-1 1 1,1-1-1,0 0 1,-1 0 0,1 0-1,0 0 1,0 0-1,-1 0 1,1 1 0,-11 11 181,10-10-193,-1 0-1,1 0 1,0 0-1,0 0 0,0 1 1,1-1-1,-1 0 1,1 0-1,-1 1 1,1-1-1,0 0 0,-1 0 1,1 1-1,0-1 1,1 0-1,-1 1 1,1 2-1,0-4-6,0 1 0,-1-1 0,1 0 0,0 1 0,0-1 0,1 0 0,-1 0 0,0 0 0,0 0 0,0 0 0,1 0 0,-1 0 0,0 0 0,1-1 0,-1 1 0,1 0 0,-1-1 0,1 1 0,-1-1 0,1 0 0,0 1 0,-1-1 0,1 0 0,-1 0 0,1 0 0,1 0 0,9-1-4,-1-1-1,0 0 0,0 0 1,-1-1-1,1 0 1,0-1-1,-1 0 1,0-1-1,14-8 1,15-6-32,-39 19 35,1 0 0,-1 0-1,0 0 1,1 0 0,-1 0 0,0 0-1,1 0 1,-1 0 0,0 0 0,0 0-1,1 0 1,-1 0 0,0 0 0,1 0 0,-1 0-1,0 0 1,1 0 0,-1 0 0,0 1-1,1-1 1,-1 0 0,0 0 0,0 0-1,1 0 1,-1 1 0,0-1 0,0 0 0,1 0-1,-1 1 1,0-1 0,0 0 0,0 0-1,0 1 1,1-1 0,-1 0 0,0 1-1,0-1 1,0 0 0,0 1 0,0-1 0,0 0-1,0 1 1,0-1 0,0 0 0,0 1-1,0-1 1,0 0 0,0 1 0,0-1-1,0 0 1,0 0 0,0 1 0,-3 26-48,2-18 29,0-4 24,1 1 1,0 0 0,0 0 0,1-1 0,-1 1-1,1 0 1,0-1 0,1 1 0,3 9 0,-4-13 5,0 0 0,1 1 0,-1-1 0,1 0 0,0 0 0,0 0 0,0 0 0,-1 0 0,2-1 1,-1 1-1,0 0 0,0-1 0,0 0 0,1 1 0,-1-1 0,1 0 0,-1 0 0,1-1 0,-1 1 0,1 0 0,0-1 0,-1 1 1,4-1-1,1 0 11,-1 0 1,0 0 0,0-1-1,1 0 1,-1 0-1,0-1 1,0 0 0,0 0-1,0 0 1,0 0 0,-1-1-1,1 0 1,6-5-1,-2 1 9,0-1 0,0 0 0,-1-1 0,0 0 0,12-16 0,-24 36-35,1 0-1,0-1 0,-1 18 0,3-25-18,0 1 1,0-1-1,1 1 1,-1-1-1,1 1 1,-1-1-1,1 1 0,0-1 1,3 6-1,-3-8-5,-1 0-1,1 1 1,0-1 0,0 0-1,0 0 1,0 0-1,0 0 1,0 0-1,1 0 1,-1 0 0,0 0-1,0-1 1,1 1-1,-1 0 1,0-1-1,1 1 1,-1-1 0,0 1-1,1-1 1,-1 0-1,1 0 1,-1 0 0,1 0-1,-1 0 1,2 0-1,5-1-230,-1 0-1,0-1 1,0 0-1,0 0 1,0-1-1,0 1 1,0-2-1,0 1 1,-1-1-1,0 0 1,11-9-1,4-5-495,35-38 1,-13 4-118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7.372"/>
    </inkml:context>
    <inkml:brush xml:id="br0">
      <inkml:brushProperty name="width" value="0.025" units="cm"/>
      <inkml:brushProperty name="height" value="0.025" units="cm"/>
    </inkml:brush>
  </inkml:definitions>
  <inkml:trace contextRef="#ctx0" brushRef="#br0">65 141 14061,'0'0'3972,"-8"8"-1778,7-8-2128,-7 8 287,-1 1 1,2-1-1,-13 19 1,18-25-325,1 0 0,0 0 0,-1 1 1,1-1-1,0 1 0,0-1 1,1 1-1,-1-1 0,1 1 1,-1 0-1,1-1 0,0 4 1,0-5-29,0 1 0,0-1 1,1 0-1,-1 1 0,1-1 1,-1 0-1,1 0 0,0 1 1,-1-1-1,1 0 0,0 0 1,0 0-1,0 0 0,0 0 1,0 0-1,0 0 0,0 0 1,0 0-1,0-1 0,0 1 1,0 0-1,1-1 0,-1 1 1,0-1-1,3 1 0,0 0 85,0 0 1,0-1-1,0 1 0,0-1 0,0 0 0,0-1 1,0 1-1,0-1 0,0 1 0,0-1 1,0 0-1,0-1 0,0 1 0,0-1 0,0 1 1,-1-1-1,1-1 0,-1 1 0,0 0 0,1-1 1,-1 1-1,0-1 0,-1 0 0,4-3 0,9-11 216,0 0-1,23-37 0,-35 50-349,8-15 62,3-1 206,-11 23-79,-1 15-19,-2-15-101,-1 0-1,1 0 1,1 0 0,-1 0 0,0 0 0,1 0 0,-1 0 0,1 0 0,0 0 0,0 0 0,0 0 0,3 4 0,-3-7-5,0 1-1,0 0 1,0 0-1,1-1 1,-1 1 0,0-1-1,0 1 1,1-1 0,-1 1-1,1-1 1,-1 0 0,0 0-1,1 0 1,-1 0 0,1 0-1,-1 0 1,0 0 0,1 0-1,-1 0 1,1-1 0,-1 1-1,0-1 1,1 1 0,-1-1-1,0 1 1,0-1 0,1 0-1,-1 1 1,1-2 0,12-7 96,0 1 0,-1-2 1,0 0-1,-1 0 0,14-16 1,-17 17-196,0 0 0,0 0 0,1 1 0,0 0 0,1 0 0,-1 1 1,1 1-1,1 0 0,21-8 0,-32 13 61,0 1 0,0-1 0,0 1 1,0 0-1,0-1 0,0 1 0,0 0 0,0 0 1,1 0-1,-1 0 0,0 0 0,0 0 1,0 0-1,0 0 0,0 0 0,0 1 0,1-1 1,-1 0-1,0 1 0,0-1 0,0 1 0,0-1 1,0 1-1,0-1 0,0 1 0,-1 0 0,1-1 1,0 1-1,0 0 0,0 0 0,-1 0 0,1 0 1,0 0-1,0 1 0,0 3 120,1-1 0,-2 1 0,1 0 0,0 0 0,-1 0 0,0 9 0,-1-10-11,1 0 0,0 0 0,0-1-1,0 1 1,1 0 0,-1-1 0,1 1 0,0 0-1,0-1 1,0 1 0,0-1 0,3 5-1,-4-7-96,1-1 0,-1 1 0,1-1-1,0 1 1,-1-1 0,1 1 0,-1-1-1,1 1 1,0-1 0,-1 1 0,1-1-1,0 0 1,0 1 0,-1-1 0,1 0-1,0 0 1,0 0 0,-1 1-1,1-1 1,0 0 0,0 0 0,0 0-1,-1 0 1,1 0 0,0-1 0,0 1-1,0 0 1,-1 0 0,1 0 0,0-1-1,0 1 1,-1 0 0,1-1 0,0 1-1,-1-1 1,1 1 0,0-1 0,-1 1-1,1-1 1,-1 1 0,1-1-1,-1 1 1,1-1 0,-1 0 0,1 1-1,-1-1 1,0 0 0,1-1 0,17-36-5418,-8 4-3674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3.947"/>
    </inkml:context>
    <inkml:brush xml:id="br0">
      <inkml:brushProperty name="width" value="0.025" units="cm"/>
      <inkml:brushProperty name="height" value="0.025" units="cm"/>
    </inkml:brush>
  </inkml:definitions>
  <inkml:trace contextRef="#ctx0" brushRef="#br0">0 316 10442,'0'0'6662,"9"-6"-5482,167-131 291,-149 113-1420,-1-1 1,0-1 0,-2-2 0,28-41 0,-128 205 1154,67-117-1215,1 0 0,0 1 0,2 0 0,0 0-1,1 0 1,-1 22 0,5-41-57,1 1-1,0 0 1,0-1 0,0 1-1,0-1 1,0 1 0,0 0-1,0-1 1,1 1 0,-1-1-1,1 1 1,-1-1-1,1 1 1,-1-1 0,1 1-1,0-1 1,0 0 0,0 1-1,0-1 1,0 0 0,0 0-1,0 1 1,0-1 0,0 0-1,0 0 1,1 0 0,-1 0-1,1-1 1,-1 1 0,0 0-1,3 0 1,2 1-971,0-1 1,0 0-1,0-1 1,0 0-1,0 1 1,0-2-1,8 0 1,13-4-5317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4.279"/>
    </inkml:context>
    <inkml:brush xml:id="br0">
      <inkml:brushProperty name="width" value="0.025" units="cm"/>
      <inkml:brushProperty name="height" value="0.025" units="cm"/>
    </inkml:brush>
  </inkml:definitions>
  <inkml:trace contextRef="#ctx0" brushRef="#br0">148 15 10154,'0'0'8221,"-8"-2"-6967,5 2-1219,0 0 0,0-1-1,0 1 1,1 0 0,-1 0-1,0 1 1,0-1 0,0 1-1,1-1 1,-1 1 0,0 0-1,1 0 1,-1 0 0,1 0-1,-1 0 1,-4 4 0,2 0 24,-1 0 0,1 1 0,0 0 0,0 0 1,1 0-1,-7 12 0,2-2 113,0 0 0,-12 34 0,19-45-151,1 1 0,-1-1 0,1 1 0,0 0 0,0-1 0,0 1 0,1 0 1,0-1-1,0 1 0,1 0 0,-1 0 0,1-1 0,3 11 0,-2-14-8,-1 0 0,1 0 0,0 0 0,0 0-1,0 0 1,0 0 0,0-1 0,0 1 0,0-1-1,0 0 1,1 1 0,-1-1 0,0 0 0,1 0-1,-1-1 1,1 1 0,0 0 0,-1-1 0,1 0 0,-1 1-1,1-1 1,-1 0 0,6-1 0,-1 1 26,0 0 1,0-1 0,0 0-1,0 0 1,0-1 0,0 0-1,13-5 1,-12 1-16,0 1 0,-1-1-1,1-1 1,-1 0 0,-1 0 0,1 0 0,-1-1-1,0 0 1,-1 0 0,0 0 0,0-1 0,-1 0 0,0 1-1,-1-2 1,1 1 0,-2 0 0,1-1 0,-2 1-1,1-1 1,-1 0 0,0 1 0,-1-1 0,0 0 0,-1 0-1,-2-11 1,2 19-129,1 0 0,-1 1 0,1-1 0,-1 1 1,0-1-1,0 1 0,0-1 0,0 1 0,0 0 0,0-1 0,0 1 0,0 0 0,0 0 0,-1 0 0,1 0 0,0 0 0,-1 0 0,1 0 1,-1 0-1,1 1 0,-1-1 0,1 0 0,-1 1 0,0-1 0,1 1 0,-1 0 0,1-1 0,-4 1 0,4 0-187,0 0-1,-1 0 1,1 1-1,0-1 1,-1 0 0,1 0-1,0 1 1,0-1-1,0 1 1,-1-1-1,1 1 1,0 0-1,0-1 1,0 1-1,0 0 1,0 0-1,0 0 1,0-1 0,0 1-1,0 0 1,1 0-1,-1 0 1,0 1-1,0-1 1,1 0-1,-1 0 1,1 0-1,-1 0 1,1 1 0,0-1-1,-1 0 1,1 0-1,0 1 1,0-1-1,0 0 1,0 3-1,0 8-4848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4.638"/>
    </inkml:context>
    <inkml:brush xml:id="br0">
      <inkml:brushProperty name="width" value="0.025" units="cm"/>
      <inkml:brushProperty name="height" value="0.025" units="cm"/>
    </inkml:brush>
  </inkml:definitions>
  <inkml:trace contextRef="#ctx0" brushRef="#br0">136 1 2370,'0'0'15071,"-12"6"-14479,3 0-457,-1 0 0,1 1 0,1 0 1,-1 0-1,1 0 0,0 1 0,1 1 0,0-1 0,0 1 0,1 0 0,0 1 1,1-1-1,0 1 0,1 0 0,-5 14 0,7-19-16,1 1-1,0 0 0,0-1 1,0 1-1,0 0 0,1 0 1,0-1-1,1 1 1,-1 0-1,2 7 0,-1-11-63,0 0-1,0 1 0,0-1 0,0 0 0,0 0 0,1 0 1,-1 0-1,1-1 0,-1 1 0,1 0 0,0 0 0,0-1 0,-1 1 1,1-1-1,0 0 0,0 0 0,0 1 0,1-1 0,-1-1 1,0 1-1,0 0 0,1 0 0,-1-1 0,0 1 0,1-1 0,-1 0 1,4 0-1,3 1 37,1-1 1,0 0 0,0-1 0,0 0-1,-1-1 1,1 0 0,0 0-1,-1-1 1,0 0 0,1-1 0,-1 0-1,-1 0 1,1-1 0,12-9-1,-14 9-77,-1 0-1,-1 0 1,1 0-1,-1-1 0,0 0 1,0 0-1,-1 0 1,0 0-1,0-1 1,0 1-1,-1-1 1,0 0-1,0-1 0,-1 1 1,1 0-1,-2-1 1,1 1-1,-1-1 1,0-11-1,-1 16-39,-1 0-1,1 0 1,-1-1-1,0 1 1,0 0-1,0 0 1,0 0-1,-1 0 1,1 1-1,-1-1 1,0 0 0,1 1-1,-1-1 1,-1 1-1,1-1 1,0 1-1,0 0 1,-1 0-1,1 0 1,-1 0-1,0 0 1,0 1 0,0-1-1,0 1 1,1 0-1,-2 0 1,1 0-1,0 0 1,0 0-1,0 1 1,0 0-1,0-1 1,-1 1-1,1 0 1,-4 1 0,3-1-271,-1 0 1,0 0-1,1 1 1,-1 0-1,0 0 1,1 0-1,-1 1 1,1-1 0,0 1-1,-1 0 1,-4 3-1,7-3-178,-1-1-1,1 1 1,0 0-1,0 0 1,-1 0 0,1 1-1,1-1 1,-1 0-1,0 1 1,1-1-1,-1 1 1,1-1-1,0 1 1,-1 0-1,2 0 1,-1-1-1,0 1 1,0 5 0,0 5-4522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4.967"/>
    </inkml:context>
    <inkml:brush xml:id="br0">
      <inkml:brushProperty name="width" value="0.025" units="cm"/>
      <inkml:brushProperty name="height" value="0.025" units="cm"/>
    </inkml:brush>
  </inkml:definitions>
  <inkml:trace contextRef="#ctx0" brushRef="#br0">254 0 10858,'0'0'8157,"-7"13"-7292,-60 107 2033,-50 100 173,105-195-2997,2 1 0,0 1 0,2 0 0,1 0 0,2 1-1,-5 45 1,10-66-112,0-1 0,0 0-1,0 0 1,1 1 0,0-1-1,0 0 1,1 0 0,0 0-1,0 0 1,0 0-1,1 0 1,-1 0 0,1-1-1,1 0 1,-1 1 0,1-1-1,0 0 1,0-1 0,0 1-1,10 7 1,28 10-3055,8-12-3456,-11-10-4533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5.642"/>
    </inkml:context>
    <inkml:brush xml:id="br0">
      <inkml:brushProperty name="width" value="0.025" units="cm"/>
      <inkml:brushProperty name="height" value="0.025" units="cm"/>
    </inkml:brush>
  </inkml:definitions>
  <inkml:trace contextRef="#ctx0" brushRef="#br0">51 313 7783,'0'0'3444,"-8"8"-1250,-1 0-1585,6-5-404,-1-1 0,1 1 0,0 0 0,1 0 0,-1 0 0,0 0 0,1 0 0,0 1 0,-1-1 0,1 1 0,-2 5 0,7-9 70,-1 1-1,0-1 0,1 0 1,-1 0-1,1 0 0,-1 0 0,0 0 1,1-1-1,-1 1 0,1-1 1,-1 1-1,3-2 0,36-20 444,-1-2 0,-1-1-1,69-59 1,-83 64-621,-18 15-97,27-21 1,-1-2 1,-1-1-1,-1-1 0,34-45 0,-131 189-195,53-88 257,1 1 0,0 0 0,-13 54 1,24-78-119,1-1 1,-1 0-1,1 0 1,0 1 0,-1-1-1,1 0 1,0 1 0,1-1-1,-1 0 1,0 0-1,1 1 1,-1-1 0,1 0-1,0 0 1,-1 1 0,1-1-1,0 0 1,0 0 0,3 2-1,-3-2-291,1-1 0,0 0 0,0 1 0,0-1 0,0 0 0,0 0 0,0-1 0,1 1 0,-1 0 0,0-1 0,0 1-1,0-1 1,1 0 0,-1 0 0,0 1 0,1-2 0,-1 1 0,0 0 0,0 0 0,4-2 0,22-5-4427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6.022"/>
    </inkml:context>
    <inkml:brush xml:id="br0">
      <inkml:brushProperty name="width" value="0.025" units="cm"/>
      <inkml:brushProperty name="height" value="0.025" units="cm"/>
    </inkml:brush>
  </inkml:definitions>
  <inkml:trace contextRef="#ctx0" brushRef="#br0">133 1 12524,'0'0'6310,"-53"74"-4965,31-33-96,0 0-416,9 0-385,2-2-319,5-6-65,1-2 0,5-7-288,0-6-417,0-1-416,4-8-865,-3-6-1922,5-3-704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6.403"/>
    </inkml:context>
    <inkml:brush xml:id="br0">
      <inkml:brushProperty name="width" value="0.025" units="cm"/>
      <inkml:brushProperty name="height" value="0.025" units="cm"/>
    </inkml:brush>
  </inkml:definitions>
  <inkml:trace contextRef="#ctx0" brushRef="#br0">0 183 10634,'0'0'9769,"65"12"-9032,-25-9-353,10-3-288,-1 0-31,1 0-1155,-3 0-1632,-5-1-2147,-7-9-2402</inkml:trace>
  <inkml:trace contextRef="#ctx0" brushRef="#br0" timeOffset="1">622 1 14798,'0'0'4997,"-35"53"-4293,17-21-191,0 7-193,-1 1-192,5-5-96,4-1-32,5-9-320,5-7-673,0-11-833,15-7-896,1-1-930,6-18-2369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6.748"/>
    </inkml:context>
    <inkml:brush xml:id="br0">
      <inkml:brushProperty name="width" value="0.025" units="cm"/>
      <inkml:brushProperty name="height" value="0.025" units="cm"/>
    </inkml:brush>
  </inkml:definitions>
  <inkml:trace contextRef="#ctx0" brushRef="#br0">368 106 13933,'0'0'5798,"-52"58"-4485,34-25-224,0 4-320,1 0-385,4-1-256,2-3-64,6-3-32,3-6-96,-2-6-384,4-4-449,0-4-512,0-3-962,0-3-1921</inkml:trace>
  <inkml:trace contextRef="#ctx0" brushRef="#br0" timeOffset="1">1 4 9705,'0'0'9769,"57"-3"-8648,-19 5-192,8 1-224,0 0-385,5-1-192,-3 1-128,-2-2-1601,-8-1-3172,-7 0-2369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7.191"/>
    </inkml:context>
    <inkml:brush xml:id="br0">
      <inkml:brushProperty name="width" value="0.025" units="cm"/>
      <inkml:brushProperty name="height" value="0.025" units="cm"/>
    </inkml:brush>
  </inkml:definitions>
  <inkml:trace contextRef="#ctx0" brushRef="#br0">44 18 6983,'0'0'9256,"-44"-17"-5957,48 17-2498,21-1-448,7 1 127,12 0-320,5 0-96,12 0-64,-6 0-1249,-2 0-1634,-7 0-2209,-6 0-2372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7.602"/>
    </inkml:context>
    <inkml:brush xml:id="br0">
      <inkml:brushProperty name="width" value="0.025" units="cm"/>
      <inkml:brushProperty name="height" value="0.025" units="cm"/>
    </inkml:brush>
  </inkml:definitions>
  <inkml:trace contextRef="#ctx0" brushRef="#br0">328 0 10346,'0'0'560,"0"12"508,0 19-259,1 0 0,2 0-1,10 45 1,-8-58-582,-2-1 0,0 0 0,0 1 0,-2 0 0,0-1 0,-1 1 0,-1 0 0,-1 0 0,0-1 0,-1 1 0,-1-1 0,-1 0 0,0 0 0,-2 0 0,0-1 0,0 0 0,-1 0 0,-12 16 0,-6 3 373,0-2 0,-32 30 0,43-48-720,-1-1 1,0-1-1,-1 0 0,0-1 0,-1-1 0,-21 10 0,37-20-269,-1 0 0,1 0 0,-1 0-1,1 0 1,-1-1 0,1 1 0,-1-1-1,0 0 1,1 1 0,-1-1 0,-4-1-1,0-2-4724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7.780"/>
    </inkml:context>
    <inkml:brush xml:id="br0">
      <inkml:brushProperty name="width" value="0.025" units="cm"/>
      <inkml:brushProperty name="height" value="0.025" units="cm"/>
    </inkml:brush>
  </inkml:definitions>
  <inkml:trace contextRef="#ctx0" brushRef="#br0">62 1 12204,'0'0'9998,"-9"2"-9330,7-2-640,-1 1 0,1-1 0,0 1 0,0 0 1,-1 0-1,1 0 0,0 0 0,0 0 0,0 0 1,0 1-1,0-1 0,0 1 0,1-1 0,-1 1 1,0 0-1,1-1 0,-1 1 0,1 0 0,0 0 1,0 0-1,-2 4 0,0 3 32,1 0 1,0 0-1,1 0 0,0 0 1,1 18-1,-2 33 102,2 108 1139,1-143-1102,2 0 1,1 0 0,0 0-1,13 36 1,-15-55-209,0 1 1,1-1-1,0 0 1,0 0-1,0 0 1,1-1-1,0 1 0,0-1 1,1 0-1,-1 0 1,1-1-1,0 1 1,0-1-1,0 0 0,1 0 1,0-1-1,0 1 1,0-1-1,11 4 1,-8-5-260,0 0 1,0-1 0,0 0 0,0 0-1,0-1 1,1 0 0,-1 0 0,0-1-1,0-1 1,0 1 0,0-2 0,0 1-1,-1-1 1,10-4 0,38-23-5237,-2-9-6641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8.029"/>
    </inkml:context>
    <inkml:brush xml:id="br0">
      <inkml:brushProperty name="width" value="0.025" units="cm"/>
      <inkml:brushProperty name="height" value="0.025" units="cm"/>
    </inkml:brush>
  </inkml:definitions>
  <inkml:trace contextRef="#ctx0" brushRef="#br0">0 89 9513,'0'0'1879,"0"-8"475,0 5-2204,0 0 1,0 0-1,0 0 0,1 0 0,-1 0 0,1 0 0,-1 0 0,1 0 0,0 0 0,0 0 0,1 0 0,-1 1 0,0-1 1,1 1-1,0-1 0,-1 1 0,1-1 0,0 1 0,0 0 0,1 0 0,-1 0 0,0 0 0,1 0 0,-1 0 0,1 1 1,-1-1-1,1 1 0,0 0 0,0 0 0,0 0 0,-1 0 0,1 0 0,0 1 0,5-1 0,8-2 156,0 2-1,-1 0 0,1 1 1,0 0-1,26 5 0,-35-4-259,0 1-1,0-1 1,-1 2-1,1-1 1,0 1-1,-1-1 1,0 2-1,1-1 1,-1 1-1,0 0 1,-1 0-1,1 1 1,-1-1-1,9 11 1,-12-12-36,0 0 0,0 1 0,0-1 0,-1 1 1,1-1-1,-1 1 0,0 0 0,0-1 0,0 1 1,0 0-1,-1 0 0,1 0 0,-1 0 0,0-1 1,0 1-1,-1 0 0,1 0 0,-1 0 0,0 0 1,0-1-1,0 1 0,0 0 0,-1-1 0,1 1 1,-1-1-1,0 1 0,0-1 0,0 0 0,-1 0 0,-4 5 1,-8 9 125,-1-1 0,0-1 0,-2 0 0,-18 13 0,21-18 5,2 0 13,9-8-125,1 0-1,-1 0 1,0 1-1,1-1 0,-1 1 1,1 0-1,0 0 0,0 1 1,0-1-1,0 1 1,0-1-1,1 1 0,0 0 1,-1 0-1,2 0 1,-1 0-1,0 0 0,-1 8 1,4-11-30,-1 1 0,1 0 1,0-1-1,0 1 1,0 0-1,0-1 0,0 1 1,0-1-1,1 0 0,-1 1 1,0-1-1,1 0 0,-1 0 1,1 0-1,-1 0 0,1 0 1,0 0-1,-1 0 1,1 0-1,0-1 0,0 1 1,-1-1-1,1 1 0,0-1 1,0 0-1,3 1 0,58 6-674,-61-7 588,62 2-2875,-18-4-2297,17-6-6971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9.261"/>
    </inkml:context>
    <inkml:brush xml:id="br0">
      <inkml:brushProperty name="width" value="0.025" units="cm"/>
      <inkml:brushProperty name="height" value="0.025" units="cm"/>
    </inkml:brush>
  </inkml:definitions>
  <inkml:trace contextRef="#ctx0" brushRef="#br0">15 98 8872,'5'-11'2830,"2"-7"-1861,-1 3 849,0 1-1,15-26 1,-23 55 924,1 0-2831,-21 69 508,14-60-302,1 1 0,1 1 0,1-1 0,1 1 0,1 0 1,2 0-1,1 36 0,1-60-80,-1-1 0,0 0 0,0 1-1,1-1 1,-1 1 0,1-1 0,-1 0 0,1 1 0,0-1 0,-1 0 0,1 0 0,0 1-1,0-1 1,0 0 0,0 0 0,0 0 0,0 0 0,0 0 0,0 0 0,0-1 0,1 1 0,-1 0-1,0 0 1,0-1 0,1 1 0,-1-1 0,1 1 0,-1-1 0,0 0 0,1 1 0,-1-1-1,1 0 1,-1 0 0,1 0 0,-1 0 0,0 0 0,1 0 0,-1-1 0,1 1 0,-1 0-1,0-1 1,1 1 0,-1-1 0,3-1 0,4-1 153,-1 0 0,0 0 0,1-1 0,-1 0 0,0 0 0,10-10-1,-5 4-162,0-2 0,0 1 0,-1-2-1,-1 1 1,0-2 0,-1 1-1,0-1 1,-1-1 0,-1 1-1,0-1 1,-1-1 0,-1 1-1,0-1 1,-1 0 0,-1 0 0,0 0-1,1-33 1,-4 52-989,-1-1 554,1 0 1,0 0-1,0 0 1,0 0-1,0 0 1,0 0-1,1-1 1,-1 1-1,1 0 1,-1 0-1,1 0 0,0 0 1,0 0-1,-1-1 1,1 1-1,0 0 1,1-1-1,-1 1 1,0-1-1,0 1 1,1-1-1,-1 0 1,1 1-1,-1-1 1,1 0-1,-1 0 1,1 0-1,0 0 1,0 0-1,-1 0 1,1-1-1,0 1 1,0-1-1,2 1 1,19 2-5583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09.954"/>
    </inkml:context>
    <inkml:brush xml:id="br0">
      <inkml:brushProperty name="width" value="0.025" units="cm"/>
      <inkml:brushProperty name="height" value="0.025" units="cm"/>
    </inkml:brush>
  </inkml:definitions>
  <inkml:trace contextRef="#ctx0" brushRef="#br0">243 178 9225,'0'0'8173,"-11"-2"-7970,8 1-192,-1 0 1,-1 0-1,1 0 1,-1 1-1,0-1 1,1 1-1,-1 0 1,1 0-1,-1 0 1,0 1-1,1 0 1,-1 0-1,1 0 1,-1 0-1,1 1 1,0 0 0,0 0-1,-7 4 1,-10 8 476,0 2 1,-32 31 0,49-43-372,-1 1 0,1-1 0,1 1 0,-1-1 0,0 1 0,1 0 0,0 0 0,0 0 0,1 1 0,0-1 0,-1 1 0,2 0 0,-1-1 0,1 1 0,0 0 0,0 0-1,0 0 1,1 6 0,0-11-105,1 0 0,-1 1 0,1-1 0,-1 0 0,1 0-1,-1 0 1,1 0 0,0 0 0,0 0 0,-1 0 0,1 0-1,0-1 1,0 1 0,0 0 0,0 0 0,0-1 0,0 1-1,0 0 1,0-1 0,0 1 0,0-1 0,0 1 0,1-1-1,-1 0 1,0 0 0,0 1 0,0-1 0,2 0 0,40 1 302,-33-1-208,2-1-73,0 0-1,-1 0 1,1-2 0,-1 1 0,1-1 0,-1-1 0,0 0 0,0 0 0,-1-1-1,1-1 1,-1 0 0,0 0 0,0-1 0,-1 0 0,0 0 0,0-1 0,-1-1-1,14-17 1,-21 25-27,0-1 0,0 0-1,-1 0 1,1 0 0,0 0-1,-1 0 1,1 0 0,-1 0-1,0 0 1,0 0 0,1 0-1,-1 0 1,0 0 0,-1 0-1,0-4 1,-7 0-21,-7 18-109,9-2 111,0-1 0,1 1 1,0 0-1,1 1 0,0-1 0,0 1 0,1 0 0,0 0 0,-1 17 0,0 14 12,2 53 0,1-22 26,0-57-16,0 1 1,-1 0-1,-1-1 1,-1 1-1,0-1 1,-11 24-1,13-35 2,0 0-1,-1 0 1,1 0-1,-1 0 1,0 0 0,-1-1-1,1 1 1,-1-1-1,0 0 1,0 0-1,0-1 1,-1 1 0,1-1-1,-1 0 1,0 0-1,0 0 1,0-1-1,0 0 1,0 0 0,-1 0-1,1 0 1,-1-1-1,-5 1 1,10-2-7,0 0 0,0-1 0,0 1 0,0 0 0,0 0 0,0-1 1,0 1-1,0-1 0,0 1 0,1-1 0,-1 1 0,0-1 0,0 1 0,1-1 0,-1 0 0,0 1 0,1-1 1,-1 0-1,0 0 0,1 1 0,-1-1 0,1 0 0,-1 0 0,1 0 0,0 0 0,-1 0 0,1 0 1,0 0-1,0 0 0,0 1 0,0-1 0,-1 0 0,1 0 0,0 0 0,1 0 0,-1 0 0,0 0 1,0 0-1,0 0 0,1 0 0,-1 0 0,1-1 0,10-46 140,2 20-183,1 0 1,1 2-1,1-1 0,36-43 1,93-90-225,-116 129 244,63-61-17,-35 38-7,65-83-1,-119 133 46,0 0-1,0 0 0,0 0 1,-1 0-1,1 0 0,-1 0 1,0-1-1,-1 1 0,1-1 1,-1 0-1,1-4 0,-2 8-4,0 0 0,0 0 0,0 0 0,-1 0 0,1 1 0,0-1 0,-1 0 0,1 0 0,-1 1 0,1-1 0,-1 0 0,1 1 0,-1-1 0,1 0 0,-1 1 0,0-1 0,1 1 0,-1-1 0,0 1 0,1-1 0,-1 1 0,0 0 0,0-1 0,1 1 0,-1 0 0,0-1 0,0 1 0,0 0 0,0 0 0,1 0 0,-1 0 0,0 0 0,0 0 0,0 0 0,0 0 0,0 0 0,1 0 0,-3 1 0,-38 5-93,21 2 136,1 2 1,-1 0-1,1 0 1,1 2-1,0 0 1,1 1-1,0 1 1,1 1-1,1 0 1,0 1-1,-16 23 0,26-33 26,1 0 0,1 0-1,-1 1 1,1-1 0,0 1-1,0 0 1,1-1-1,0 1 1,0 0 0,-1 11-1,3-15-49,0 0-1,0 1 1,0-1-1,0 0 1,1 0 0,-1 1-1,1-1 1,0 0-1,0 0 1,0 0-1,0 0 1,1 0-1,-1 0 1,1 0-1,0 0 1,0-1-1,0 1 1,0-1 0,0 1-1,0-1 1,1 0-1,-1 0 1,1 0-1,4 3 1,8 3-118,0-1 1,0-1-1,0 0 0,1-1 1,0 0-1,24 3 1,-3-4-4263,65 2 1,-58-6-1926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10.317"/>
    </inkml:context>
    <inkml:brush xml:id="br0">
      <inkml:brushProperty name="width" value="0.025" units="cm"/>
      <inkml:brushProperty name="height" value="0.025" units="cm"/>
    </inkml:brush>
  </inkml:definitions>
  <inkml:trace contextRef="#ctx0" brushRef="#br0">63 1 11499,'0'0'6118,"-51"38"-3908,42-23-769,7-2-768,2-1-673,11-4 64,11-6-993,-2-2-2594,13-13-5222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27.575"/>
    </inkml:context>
    <inkml:brush xml:id="br0">
      <inkml:brushProperty name="width" value="0.025" units="cm"/>
      <inkml:brushProperty name="height" value="0.025" units="cm"/>
    </inkml:brush>
  </inkml:definitions>
  <inkml:trace contextRef="#ctx0" brushRef="#br0">0 0 9897,'0'0'12156,"12"0"-11969,132 12 679,-53-3-3083,-6-5-8876,-78-4 3603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27.932"/>
    </inkml:context>
    <inkml:brush xml:id="br0">
      <inkml:brushProperty name="width" value="0.025" units="cm"/>
      <inkml:brushProperty name="height" value="0.025" units="cm"/>
    </inkml:brush>
  </inkml:definitions>
  <inkml:trace contextRef="#ctx0" brushRef="#br0">1 1 8616,'0'0'10314,"79"4"-9577,-43-4-417,5 0-192,-5 0-128,5 0-32,-6 0-1473,-6 0-2595,-3 0-1570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28.280"/>
    </inkml:context>
    <inkml:brush xml:id="br0">
      <inkml:brushProperty name="width" value="0.025" units="cm"/>
      <inkml:brushProperty name="height" value="0.025" units="cm"/>
    </inkml:brush>
  </inkml:definitions>
  <inkml:trace contextRef="#ctx0" brushRef="#br0">1 317 11435,'0'0'9257,"11"-7"-8521,33-21-624,-1-2 0,-1-1 1,-2-3-1,-2-1 0,-1-1 0,55-72 0,-86 101 23,-8 10-54,-16 24-29,-23 37-21,19-26 102,-21 47 0,37-72-26,1 2 0,0-1-1,1 0 1,0 1 0,2 0 0,-1 0 0,1 18 0,2-32-161,0 0 0,0 0-1,0 0 1,0 0 0,0 0 0,1-1-1,-1 1 1,0 0 0,1 0 0,-1 0 0,0-1-1,1 1 1,-1 0 0,1 0 0,-1-1-1,1 1 1,0 0 0,-1-1 0,1 1 0,0-1-1,-1 1 1,1-1 0,0 1 0,-1-1-1,1 1 1,0-1 0,0 0 0,0 1 0,0-1-1,1 0 1,29 3-7906,-11-4-395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28.985"/>
    </inkml:context>
    <inkml:brush xml:id="br0">
      <inkml:brushProperty name="width" value="0.025" units="cm"/>
      <inkml:brushProperty name="height" value="0.025" units="cm"/>
    </inkml:brush>
  </inkml:definitions>
  <inkml:trace contextRef="#ctx0" brushRef="#br0">18 93 8456,'0'0'3619,"2"-8"-1430,-1 5-1986,-1 0 0,1 0 1,1-1-1,-1 1 0,0 0 0,1 0 0,0 0 0,0 0 1,0 0-1,0 0 0,0 1 0,0-1 0,4-2 0,0 1 142,0-1 0,0 2 0,1-1 0,0 1 0,-1 0 0,12-4-1,-10 5-186,0-1-1,0 1 0,0 0 0,0 1 0,0 0 0,1 1 0,-1-1 1,0 1-1,0 1 0,1 0 0,9 2 0,-16-3-130,0 1-1,0 0 1,0 0 0,1 0 0,-1 0-1,0 0 1,0 1 0,0-1 0,-1 0-1,1 1 1,0-1 0,0 1-1,-1 0 1,1 0 0,-1 0 0,0 0-1,2 2 1,-2-1-19,0 1 0,0-1 1,0 1-1,0-1 0,-1 0 0,0 1 1,0-1-1,0 1 0,0-1 0,0 1 1,-1-1-1,1 1 0,-1-1 0,0 0 1,-1 4-1,-2 3 71,-1 0 1,0-1-1,0 0 1,-1 0-1,0 0 0,0 0 1,-1-1-1,-14 13 1,-73 59 373,73-64-335,13-9-6,3-4-22,0 0 0,0 1 0,1-1 0,0 1 0,0 0 0,0 1 0,0-1 0,0 0 0,1 1 0,0 0 0,0 0 0,0 0 0,-2 7 0,5-11-86,0-1 0,0 1-1,1-1 1,-1 1-1,0 0 1,0-1 0,0 1-1,1 0 1,-1-1 0,0 1-1,1-1 1,-1 1-1,0 0 1,1-1 0,-1 1-1,1-1 1,-1 0-1,1 1 1,-1-1 0,1 1-1,-1-1 1,1 0 0,-1 1-1,1-1 1,0 0-1,-1 1 1,1-1 0,0 0-1,-1 0 1,1 0-1,0 0 1,-1 0 0,1 0-1,0 0 1,-1 0 0,2 0-1,32 1 50,-27-1-74,96-3-2935,-34-10-2101,-22-1-1333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29.360"/>
    </inkml:context>
    <inkml:brush xml:id="br0">
      <inkml:brushProperty name="width" value="0.025" units="cm"/>
      <inkml:brushProperty name="height" value="0.025" units="cm"/>
    </inkml:brush>
  </inkml:definitions>
  <inkml:trace contextRef="#ctx0" brushRef="#br0">0 180 9705,'0'0'12300,"14"-5"-11681,19-9-530,0-2 1,0 0-1,-2-2 0,0-2 0,-1-1 0,39-35 1,-58 42-1,-16 15 144,-21 22-11,11-7-114,1 0 1,1 2-1,-20 34 0,27-42-160,1 1 0,1-1-1,0 1 1,0 0-1,1 0 1,1 0 0,0 0-1,0 1 1,0 13-1,2-24-191,0 0 0,0 0 0,0 1-1,0-1 1,0 0 0,0 0-1,0 0 1,0 0 0,1 0 0,-1 0-1,0 0 1,1 0 0,-1 0-1,1 0 1,-1 0 0,1 0 0,-1 0-1,1 0 1,0 0 0,-1 0-1,1 0 1,0 0 0,0-1 0,0 2-1,13 2-6524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29.718"/>
    </inkml:context>
    <inkml:brush xml:id="br0">
      <inkml:brushProperty name="width" value="0.025" units="cm"/>
      <inkml:brushProperty name="height" value="0.025" units="cm"/>
    </inkml:brush>
  </inkml:definitions>
  <inkml:trace contextRef="#ctx0" brushRef="#br0">148 0 5958,'0'0'11338,"-66"54"-9320,44-27-384,3 0-449,6 4-609,-1-1-415,6 4-65,3-4-96,5-3 32,0-3-513,0-7-384,2-6-672,12-8-769,-1-3-1890,4-6-1730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8.299"/>
    </inkml:context>
    <inkml:brush xml:id="br0">
      <inkml:brushProperty name="width" value="0.025" units="cm"/>
      <inkml:brushProperty name="height" value="0.025" units="cm"/>
    </inkml:brush>
  </inkml:definitions>
  <inkml:trace contextRef="#ctx0" brushRef="#br0">1 157 13421,'0'0'3480,"5"-12"-1617,2-3-1074,1 1-1,0 0 1,19-25-1,-22 33-560,0 1-1,0-1 0,0 1 1,1 0-1,-1 1 0,1-1 1,0 1-1,0 0 0,1 0 1,-1 1-1,1 0 0,0 0 1,9-2-1,-16 5-227,1 0 0,0 0 0,0-1 0,0 1 0,0 0 0,-1 0 0,1 0 0,0 0 0,0 0 0,0 1 0,0-1 0,-1 0-1,1 0 1,0 0 0,0 1 0,0-1 0,-1 0 0,1 1 0,0-1 0,0 1 0,-1-1 0,1 1 0,0-1 0,-1 1 0,1 0 0,-1-1 0,2 2 0,5 26 127,-13 33 196,-11 13-218,10-52-84,2-1 1,1 0 0,0 1-1,2 0 1,0 30-1,2-50-54,0 1 0,0-1-1,1 0 1,-1 0 0,1 1-1,0-1 1,-1 0-1,1 0 1,0 0 0,1 1-1,-1-1 1,0 0 0,0-1-1,1 1 1,-1 0 0,1 0-1,0-1 1,-1 1-1,1 0 1,0-1 0,0 0-1,0 1 1,0-1 0,0 0-1,0 0 1,1 0 0,-1-1-1,0 1 1,0 0-1,1-1 1,-1 0 0,0 1-1,1-1 1,-1 0 0,0 0-1,1 0 1,-1 0 0,0-1-1,5 0 1,4-1-322,-1 0 0,1 0 0,-1-1 0,0-1 0,0 1 0,0-2 0,14-7 0,31-27-3975,5-12-3181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30.063"/>
    </inkml:context>
    <inkml:brush xml:id="br0">
      <inkml:brushProperty name="width" value="0.025" units="cm"/>
      <inkml:brushProperty name="height" value="0.025" units="cm"/>
    </inkml:brush>
  </inkml:definitions>
  <inkml:trace contextRef="#ctx0" brushRef="#br0">152 0 15182,'0'0'2413,"-9"3"-571,7-2-1798,-57 24 2160,56-24-2128,0 0-1,1 1 0,-1-1 1,0 1-1,1 0 1,-1 0-1,1 0 1,0 0-1,-1 0 0,1 1 1,0-1-1,0 1 1,1-1-1,-1 1 1,0-1-1,1 1 1,0 0-1,-1 0 0,1 0 1,1 0-1,-2 4 1,3-6-72,-1 0 0,1 0 1,0 0-1,0 0 0,0 0 1,0-1-1,0 1 0,0 0 0,0 0 1,0-1-1,0 1 0,0-1 1,0 1-1,0-1 0,0 0 0,0 1 1,1-1-1,-1 0 0,0 0 1,0 0-1,3 0 0,35 5 113,-33-4-109,4 0-24,5 0-157,0 0 0,-1 2-1,28 7 1,-40-9 152,1 0 0,0 0 1,-1 0-1,1 0 0,-1 0 0,1 1 0,-1-1 0,0 1 1,0-1-1,1 1 0,-1 0 0,0 0 0,0 0 0,-1 0 1,1 0-1,0 1 0,-1-1 0,1 0 0,-1 1 0,0-1 1,0 1-1,0-1 0,0 1 0,0 0 0,-1-1 0,1 1 1,-1 5-1,0-2 149,-1 0 0,0 1-1,-1-1 1,1 0 0,-1 0 0,0 0 0,-1 0 0,0-1 0,0 1 0,0-1-1,0 1 1,-1-1 0,0 0 0,0 0 0,0-1 0,-1 1 0,0-1 0,1 0-1,-1 0 1,-1-1 0,-7 5 0,3-2 131,-1 0-1,-1 0 1,1-1 0,-1-1-1,0 0 1,0-1 0,0 0-1,0-1 1,-1 0 0,-13 0-1,25-2-343,-1 0-1,1-1 1,-1 1-1,1-1 1,-1 1-1,1-1 1,0 0-1,-1 1 1,1-1-1,0 0 1,0 0-1,-1 0 1,1 0-1,0 0 1,0 0-1,0 0 1,0-1-1,0 1 0,1 0 1,-1 0-1,0-1 1,1 1-1,-1-1 1,0 1-1,1 0 1,0-1-1,-1 1 1,1-1-1,0 1 1,0-1-1,0 1 1,0-3-1,-1-60-8381,1 47 4531,0-19-4765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30.451"/>
    </inkml:context>
    <inkml:brush xml:id="br0">
      <inkml:brushProperty name="width" value="0.025" units="cm"/>
      <inkml:brushProperty name="height" value="0.025" units="cm"/>
    </inkml:brush>
  </inkml:definitions>
  <inkml:trace contextRef="#ctx0" brushRef="#br0">1 46 8904,'0'0'13069,"62"-41"-12108,-34 38-385,1 3-223,2 0-257,2 0-96,-2 0-321,2 0-1440,-7 0-2595,1-2-5478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30.776"/>
    </inkml:context>
    <inkml:brush xml:id="br0">
      <inkml:brushProperty name="width" value="0.025" units="cm"/>
      <inkml:brushProperty name="height" value="0.025" units="cm"/>
    </inkml:brush>
  </inkml:definitions>
  <inkml:trace contextRef="#ctx0" brushRef="#br0">0 171 9033,'0'0'14515,"11"5"-13635,-5-2-844,0-1 0,0 0-1,0 0 1,0 0-1,1-1 1,-1 0 0,1 0-1,-1-1 1,0 0-1,1 0 1,-1 0 0,1-1-1,-1 0 1,0 0-1,1 0 1,-1-1-1,0 0 1,0 0 0,0-1-1,9-5 1,6-2-14,-1-1 0,0 0-1,-1-2 1,0-1 0,-1 0 0,0-1 0,-1-1 0,-1-1 0,23-30 0,-107 126 485,59-69-442,1 1 0,1 1 0,0 0 0,0 0 0,1 0 0,1 1 0,0 0 0,1 0 0,0 0 0,1 0 0,0 1 0,1-1 0,1 1 0,0 0 0,1-1 0,2 24 0,-1-34-295,0 1 0,-1 0 0,2-1 0,-1 1 0,0-1 0,1 0-1,0 1 1,0-1 0,0 0 0,3 4 0,-4-5-415,1-1-1,0 1 1,-1 0-1,1-1 1,0 1 0,0-1-1,0 0 1,0 0-1,0 0 1,5 2-1,17 0-11061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39.485"/>
    </inkml:context>
    <inkml:brush xml:id="br0">
      <inkml:brushProperty name="width" value="0.025" units="cm"/>
      <inkml:brushProperty name="height" value="0.025" units="cm"/>
    </inkml:brush>
  </inkml:definitions>
  <inkml:trace contextRef="#ctx0" brushRef="#br0">59 0 9225,'0'0'3192,"-9"1"-1409,-41 2 1319,130 3 1007,6 1-3254,177-6-933,-205-1-4036,-1 0-4207,-72 0 1867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39.832"/>
    </inkml:context>
    <inkml:brush xml:id="br0">
      <inkml:brushProperty name="width" value="0.025" units="cm"/>
      <inkml:brushProperty name="height" value="0.025" units="cm"/>
    </inkml:brush>
  </inkml:definitions>
  <inkml:trace contextRef="#ctx0" brushRef="#br0">0 34 9513,'0'0'7527,"72"3"-6406,-21-9-480,8-1-481,3 1-96,4 0-897,-5 1-2434,-6-1-1954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0.193"/>
    </inkml:context>
    <inkml:brush xml:id="br0">
      <inkml:brushProperty name="width" value="0.025" units="cm"/>
      <inkml:brushProperty name="height" value="0.025" units="cm"/>
    </inkml:brush>
  </inkml:definitions>
  <inkml:trace contextRef="#ctx0" brushRef="#br0">118 0 8648,'0'0'4308,"13"9"-2792,-10-6-1406,7 5 150,0-1 1,1-1 0,0 1-1,0-2 1,0 1-1,1-1 1,21 5-1,26 1 329,-38-8-590,-1 1 0,1 0 0,0 2 0,-1 0 0,34 17-1,-53-23-24,0 1 0,1-1 0,-1 1 0,0 0-1,0 0 1,0 0 0,0 0 0,0-1 0,0 1-1,0 1 1,0-1 0,0 0 0,0 0 0,-1 0-1,1 0 1,0 1 0,-1-1 0,1 0 0,-1 0-1,0 1 1,1-1 0,-1 0 0,0 1 0,1 1-1,-2-1 35,1 1-1,-1-1 0,0 0 0,1 0 0,-1 1 1,0-1-1,0 0 0,0 0 0,-1 0 1,1 0-1,0 0 0,-1 0 0,-1 2 1,-9 7 218,1-1 0,-2 0 0,-20 13 1,21-14-141,-31 21 135,-131 100 2553,93-58-3711,12 8-4180,55-57-1438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1.045"/>
    </inkml:context>
    <inkml:brush xml:id="br0">
      <inkml:brushProperty name="width" value="0.025" units="cm"/>
      <inkml:brushProperty name="height" value="0.025" units="cm"/>
    </inkml:brush>
  </inkml:definitions>
  <inkml:trace contextRef="#ctx0" brushRef="#br0">16 311 7015,'0'0'5957,"-4"8"-4072,-8 25-220,12-33-1631,0 1-1,0-1 1,0 0 0,0 1-1,0-1 1,0 0-1,0 1 1,0-1 0,0 0-1,0 1 1,0-1-1,1 0 1,-1 1-1,0-1 1,0 0 0,0 1-1,0-1 1,1 0-1,-1 0 1,0 1 0,0-1-1,1 0 1,-1 0-1,0 1 1,0-1 0,1 0-1,-1 0 1,0 0-1,1 0 1,-1 1-1,0-1 1,1 0 0,-1 0-1,0 0 1,1 0-1,-1 0 1,0 0 0,1 0-1,-1 0 1,0 0-1,1 0 1,-1 0-1,0 0 1,1 0 0,-1 0-1,0 0 1,1-1-1,16-1 704,1-6-432,0-1 0,0-1-1,-1 0 1,-1-1 0,0-1-1,0 0 1,23-25 0,-26 25-239,11-11 144,0-2-1,-2 0 1,-1-2 0,-1 0 0,-1-2-1,26-52 1,-86 144 746,32-45-1047,1 1 1,0 0 0,2-1 0,0 2 0,1-1 0,1 1-1,1 0 1,-1 34 0,4-52-78,-1 0 1,2 0-1,-1 1 1,0-1-1,0 0 1,0 0-1,1 0 0,0 0 1,-1 0-1,1 0 1,0 0-1,0 0 0,0 0 1,0 0-1,0 0 1,0 0-1,1 0 1,-1-1-1,1 1 0,1 1 1,0-1-445,0 0 1,0-1 0,0 0-1,1 1 1,-1-1 0,0-1-1,1 1 1,-1 0 0,0-1-1,1 1 1,-1-1 0,6 0-1,19 0-5815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1.377"/>
    </inkml:context>
    <inkml:brush xml:id="br0">
      <inkml:brushProperty name="width" value="0.025" units="cm"/>
      <inkml:brushProperty name="height" value="0.025" units="cm"/>
    </inkml:brush>
  </inkml:definitions>
  <inkml:trace contextRef="#ctx0" brushRef="#br0">18 98 5285,'3'-10'5290,"0"-1"-4993,-1 4 690,0 0 0,0 0 0,1 0 0,0 0 0,6-12 0,-7 17-823,-1 1-1,0-1 1,0 1 0,1-1 0,-1 1-1,1-1 1,-1 1 0,1 0 0,0-1-1,-1 1 1,1 0 0,0 0-1,0 1 1,0-1 0,0 0 0,0 0-1,0 1 1,0 0 0,0-1 0,0 1-1,0 0 1,0 0 0,0 0 0,0 0-1,0 0 1,0 0 0,0 1-1,0-1 1,2 1 0,1 0-123,-1 1 0,0-1 0,0 1 0,0-1 0,0 1 1,-1 0-1,1 1 0,0-1 0,-1 1 0,0-1 0,1 1 0,-1 0 0,0 0 0,0 1 1,-1-1-1,1 1 0,-1-1 0,0 1 0,0 0 0,0 0 0,0-1 0,-1 2 0,3 5 1,-3-4 5,-1-1-1,1 1 1,-1-1 0,0 1 0,0 0 0,-1-1 0,1 1 0,-1-1 0,0 1 0,-1-1 0,1 0-1,-1 1 1,0-1 0,-1 0 0,1 0 0,-1 0 0,-7 9 0,-5 4 493,-2 0 0,-29 24 0,-17 19 573,62-61-1114,0 1-1,1-1 0,-1 1 1,1 0-1,-1-1 1,1 1-1,-1 0 1,1-1-1,-1 1 1,1 0-1,-1 0 0,1-1 1,0 1-1,-1 0 1,1 0-1,0 0 1,0-1-1,0 1 0,0 0 1,-1 0-1,1 0 1,0 0-1,1 0 1,-1-1-1,0 1 1,0 0-1,0 0 0,0 0 1,1 0-1,-1-1 1,0 1-1,2 1 1,-1 0-25,1 0 0,0-1 0,0 1 0,0-1 1,0 0-1,0 0 0,0 0 0,1 0 0,-1 0 1,0 0-1,5 0 0,62 8-2458,-69-9 2484,83-2-7362,-42-7 1549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1.736"/>
    </inkml:context>
    <inkml:brush xml:id="br0">
      <inkml:brushProperty name="width" value="0.025" units="cm"/>
      <inkml:brushProperty name="height" value="0.025" units="cm"/>
    </inkml:brush>
  </inkml:definitions>
  <inkml:trace contextRef="#ctx0" brushRef="#br0">0 182 5701,'0'0'17078,"9"1"-16379,-2 0-669,0-1 0,0 0 0,-1-1 0,1 1 0,0-1 0,0-1 0,-1 1 0,1-1 0,-1-1 0,1 1 0,-1-1 0,0 0 0,0 0 0,0-1 0,-1 1-1,1-2 1,8-7 0,31-26-6,56-63 0,-115 137 649,-20 17-176,12-18 16,-22 45-1,39-69-479,1 0-1,0 0 1,0 0-1,1 0 1,0 1 0,1 0-1,1-1 1,-1 24-1,2-34-209,0 1 0,1-1 0,-1 1 0,1-1 0,-1 1 0,1-1 0,-1 1 0,1-1 0,0 0 0,0 1 0,-1-1 0,1 0 0,0 0 0,0 1 0,1-1 0,-1 0 0,0 0 0,0 0 0,0 0 0,1 0 0,-1-1 0,0 1 0,1 0 0,-1-1 0,1 1 0,-1-1 0,1 1 0,-1-1 0,1 1 0,-1-1 0,1 0 0,-1 0 0,1 0 0,-1 0 0,1 0 0,0 0 0,1-1 0,22 1-5877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2.067"/>
    </inkml:context>
    <inkml:brush xml:id="br0">
      <inkml:brushProperty name="width" value="0.025" units="cm"/>
      <inkml:brushProperty name="height" value="0.025" units="cm"/>
    </inkml:brush>
  </inkml:definitions>
  <inkml:trace contextRef="#ctx0" brushRef="#br0">82 0 13453,'0'0'5637,"-57"63"-3331,42-43-608,11 0-993,-1 2-545,5-3-256,0-1-673,7-2-1345,4-7-2114,2-6-2402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8.661"/>
    </inkml:context>
    <inkml:brush xml:id="br0">
      <inkml:brushProperty name="width" value="0.025" units="cm"/>
      <inkml:brushProperty name="height" value="0.025" units="cm"/>
    </inkml:brush>
  </inkml:definitions>
  <inkml:trace contextRef="#ctx0" brushRef="#br0">214 31 17232,'-16'4'1378,"7"-2"-1104,-1 1 1,0 0 0,1 1 0,-1 0-1,1 0 1,0 1 0,0 0 0,1 1 0,-1 0-1,1 0 1,1 1 0,-1 0 0,1 0-1,0 1 1,1 0 0,-10 15 0,8-8-195,1 0 0,1 1 0,0-1 1,1 1-1,1 0 0,1 0 0,0 1 1,1-1-1,0 0 0,2 29 1,0-41-77,0 1 0,1 0 1,-1 0-1,1-1 0,0 1 1,1 0-1,-1-1 0,1 1 1,0-1-1,0 1 0,0-1 1,0 0-1,1 0 0,0 0 1,0 0-1,0-1 1,0 1-1,1-1 0,-1 1 1,1-1-1,0 0 0,0-1 1,0 1-1,0-1 0,0 0 1,0 0-1,1 0 0,-1 0 1,1-1-1,0 1 0,-1-1 1,1-1-1,0 1 1,0-1-1,0 1 0,-1-2 1,1 1-1,0 0 0,8-3 1,-3 1 102,0 0 0,0-1 0,-1 0 0,1-1-1,-1 0 1,0-1 0,0 0 0,-1 0 0,1-1 0,-1 0 0,0-1 0,-1 1 0,0-1 0,0-1 0,0 1 0,-1-1 0,0-1 0,0 1 0,-1-1 0,7-15 0,-7 13-30,1-1 0,-2 1 0,0-1 0,0 1 0,-1-1 0,0 0 0,-1 0 0,-1 0 0,0-1 0,0 1 0,-1 0 0,-1-1 0,0 1 0,-1 0 0,0 0 0,-8-22 0,7 27-130,0 1-1,0 1 1,-1-1-1,0 0 1,-1 1-1,1 0 1,-1 0-1,0 0 1,0 1-1,0 0 1,-1 0-1,1 0 1,-1 0-1,0 1 1,0 0 0,-1 0-1,1 1 1,-1 0-1,1 0 1,-12-2-1,14 4-72,0-1 0,1 1 0,-1 0-1,0 0 1,0 0 0,0 0 0,0 0 0,1 1-1,-1 0 1,0 0 0,0 0 0,1 0 0,-1 1-1,1-1 1,-1 1 0,1 0 0,0 0 0,0 0-1,-1 1 1,2-1 0,-1 1 0,0 0 0,0-1-1,1 1 1,-1 0 0,1 1 0,0-1 0,0 0-1,0 1 1,1-1 0,-1 1 0,1-1 0,0 1-1,0 0 1,0-1 0,0 8 0,-3 51-3751,11-23-2635,8-16-876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2.409"/>
    </inkml:context>
    <inkml:brush xml:id="br0">
      <inkml:brushProperty name="width" value="0.025" units="cm"/>
      <inkml:brushProperty name="height" value="0.025" units="cm"/>
    </inkml:brush>
  </inkml:definitions>
  <inkml:trace contextRef="#ctx0" brushRef="#br0">139 0 13549,'-7'7'1169,"-4"4"-447,-64 66 2541,70-72-3091,0 1 1,1 0-1,-1 0 0,1 0 0,1 1 1,-1-1-1,1 1 0,0 0 0,1 0 1,0 0-1,0 0 0,-2 12 0,5-19-163,-1 1-1,1 0 0,-1-1 0,1 1 0,0 0 0,-1-1 0,1 1 0,0-1 0,0 1 0,-1-1 0,1 1 0,0-1 0,0 0 0,0 1 0,0-1 0,0 0 1,-1 1-1,1-1 0,0 0 0,0 0 0,0 0 0,0 0 0,0 0 0,0 0 0,1-1 0,35 1 282,-28 0-314,21-2-542,-21 1 372,0 0 1,1 1-1,-1 0 0,1 1 0,11 1 0,-20-1 193,1-1 0,0 1 0,0 0 0,0-1 0,0 1 0,-1 0 0,1 0 0,0 0-1,-1 0 1,1 0 0,-1 1 0,1-1 0,-1 0 0,0 1 0,1-1 0,-1 1 0,0-1 0,0 1 0,0 0 0,0-1 0,0 1 0,-1 0 0,1 0-1,0-1 1,-1 1 0,1 0 0,-1 0 0,0 0 0,0 0 0,1 3 0,-2 1 237,1 0-1,-1 0 1,1 1 0,-2-1 0,1 0-1,-1 0 1,0 0 0,0-1-1,0 1 1,-1 0 0,0-1 0,0 1-1,-1-1 1,1 0 0,-5 4-1,0 0 39,1-1-1,-1-1 0,0 0 0,-1 0 1,0 0-1,0-1 0,-18 9 1,25-14-392,0 0 0,0-1 0,0 1 0,0 0 0,0-1 0,0 1 0,0-1 0,0 0 0,0 1 0,0-1 0,-3-1 0,4 1-149,1 0 1,-1 0-1,0 0 1,1-1-1,-1 1 1,0 0 0,1-1-1,-1 1 1,1 0-1,-1-1 1,0 1 0,1-1-1,-1 1 1,1-1-1,0 1 1,-1-1-1,1 1 1,-1-1 0,1 0-1,0 1 1,-1-1-1,1 0 1,-1 0 0,-4-20-7769</inkml:trace>
  <inkml:trace contextRef="#ctx0" brushRef="#br0" timeOffset="1">86 19 13645,'0'0'3940,"53"-3"-2755,-25 3-320,1 0-641,4 2-192,-1 2-1185,1-1-3235,-2-3-961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2.785"/>
    </inkml:context>
    <inkml:brush xml:id="br0">
      <inkml:brushProperty name="width" value="0.025" units="cm"/>
      <inkml:brushProperty name="height" value="0.025" units="cm"/>
    </inkml:brush>
  </inkml:definitions>
  <inkml:trace contextRef="#ctx0" brushRef="#br0">26 255 11115,'0'0'3165,"-5"9"6,-16 28-987,22-37-2131,-1 0 0,0 0 0,1 0 0,-1 0 0,0-1 0,1 1 0,-1 0 0,0 0 0,1 0 0,-1 0 0,0 0 0,1 0 0,-1 0 0,0 0 0,1 0 0,-1 0 0,0 0 0,1 0 0,-1 0 0,0 1 0,1-1 0,-1 0 0,0 0 0,1 0 0,-1 0 0,0 1 0,1-1 0,-1 0 0,0 0 0,0 1 0,1-1 0,-1 0 0,0 0 0,0 1 0,0-1 0,1 0 0,-1 1 0,0-1 0,0 0 0,0 1 0,0-1 0,0 0 0,0 1 0,1-1 0,-1 0 0,0 1 0,0-1 0,0 0 0,0 1 0,0-1 0,0 0 0,0 1 0,-1-1 0,1 0 0,0 1 0,0-1 0,0 0 0,0 1 0,0-1 0,0 0 0,-1 1 0,1-1 0,0 0 0,0 1 0,-1-1 0,1 0 0,0 0 0,-1 1 0,24-10 688,0-7-629,0-1 0,-2-1 0,0-1 0,-1-1 0,22-28 0,-3-3-229,39-66 0,-93 152 268,1 0 0,2 0 0,1 2-1,2-1 1,2 1 0,1 0 0,-2 66 0,8-100-429,0 0 0,0 0 0,0 1 0,0-1 0,0 0 0,1 0 0,0 0 0,0 0 0,-1 0 0,2 0 0,-1 0 0,2 3 0,6 5-4842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3.875"/>
    </inkml:context>
    <inkml:brush xml:id="br0">
      <inkml:brushProperty name="width" value="0.025" units="cm"/>
      <inkml:brushProperty name="height" value="0.025" units="cm"/>
    </inkml:brush>
  </inkml:definitions>
  <inkml:trace contextRef="#ctx0" brushRef="#br0">27 110 8872,'-27'3'4068,"48"-3"1510,17-1-5625,212 2 1134,637-11-534,-4-71 449,-858 78-739,-16 2-138,0 0-1,0-1 0,0 1 1,-1-2-1,15-4 0,-22 4-1034,-7 3-2167,5 0 2222,-5 0-4286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4.554"/>
    </inkml:context>
    <inkml:brush xml:id="br0">
      <inkml:brushProperty name="width" value="0.025" units="cm"/>
      <inkml:brushProperty name="height" value="0.025" units="cm"/>
    </inkml:brush>
  </inkml:definitions>
  <inkml:trace contextRef="#ctx0" brushRef="#br0">0 249 9833,'0'0'8771,"13"-12"-7735,83-68 197,113-72 0,-209 151-1226,1 1 0,-1 0 0,0-1 0,0 1 0,1 0 0,-1-1 0,1 1-1,-1 0 1,0 0 0,1-1 0,-1 1 0,1 0 0,-1 0 0,0 0 0,1 0 0,-1 0 0,1 0-1,-1-1 1,1 1 0,-1 0 0,0 0 0,1 0 0,-1 0 0,1 0 0,-1 1 0,1-1 0,-1 0-1,1 0 1,-1 0 0,1 0 0,-3 14 30,-20 29-37,17-34 96,-1 3-55,-2 1-25,1 1 0,0 0 1,1 0-1,0 0 0,1 1 0,1 0 1,0 0-1,-3 28 0,7-41-82,1-1 0,-1 1-1,0-1 1,0 1 0,1 0 0,-1-1-1,1 1 1,-1-1 0,1 1 0,0-1 0,-1 1-1,1-1 1,0 0 0,0 1 0,0-1-1,0 0 1,0 0 0,0 0 0,1 1-1,-1-1 1,0 0 0,1-1 0,-1 1 0,0 0-1,1 0 1,-1-1 0,1 1 0,-1 0-1,1-1 1,0 0 0,-1 1 0,1-1-1,-1 0 1,1 0 0,0 0 0,-1 0-1,4 0 1,3 0-1096,0-1-1,0 0 0,1 0 1,-1-1-1,0 0 0,13-6 1,27-14-5154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4.916"/>
    </inkml:context>
    <inkml:brush xml:id="br0">
      <inkml:brushProperty name="width" value="0.025" units="cm"/>
      <inkml:brushProperty name="height" value="0.025" units="cm"/>
    </inkml:brush>
  </inkml:definitions>
  <inkml:trace contextRef="#ctx0" brushRef="#br0">144 0 11018,'0'0'2696,"-10"7"-1057,-7 4-897,0 1-1,1 0 1,-21 22-1,33-31-565,0 1-1,0 1 1,0-1-1,1 1 1,-1-1-1,1 1 1,0 0-1,0 0 0,1 0 1,-1 1-1,1-1 1,1 0-1,-1 1 1,1 0-1,-1-1 1,2 1-1,-1 0 1,1-1-1,0 12 1,1-15-154,0 1 0,1-1 0,-1 0 0,0 1 0,1-1 0,0 0 0,0 0 0,-1 0 0,1 0 0,0 0 1,1 0-1,-1-1 0,0 1 0,0-1 0,1 0 0,-1 1 0,1-1 0,-1 0 0,1 0 0,-1-1 0,1 1 0,0 0 1,-1-1-1,1 0 0,0 1 0,4-1 0,7 1 64,0-1 0,1 0-1,23-4 1,-30 2-72,0-1 0,0 1-1,0-2 1,0 1 0,-1-1 0,1 0-1,-1-1 1,0 1 0,0-2 0,-1 1-1,1-1 1,9-11 0,-13 14 22,-1 0 1,1-1 0,-1 1 0,0-1-1,0 0 1,0 0 0,0 1 0,-1-1-1,1 0 1,-1 0 0,0-1 0,0-3-1,-1 5 38,0 0-1,0 1 1,0-1-1,-1 1 1,1-1-1,-1 0 1,1 1-1,-1-1 1,0 1-1,0 0 1,0-1-1,-1 1 1,1 0-1,-1-1 1,1 1-1,-1 0 1,1 0-1,-1 0 1,0 0-1,-4-2 1,-3-1-132,0 0 1,0 0-1,0 1 1,-1 0 0,0 1-1,0 0 1,0 1 0,0 0-1,0 0 1,0 1-1,-1 0 1,1 1 0,0 0-1,0 1 1,-16 3-1,26-4 0,-1 0 1,1 0-1,-1 0 0,1 0 0,-1 0 0,0 1 0,1-1 0,-1 0 0,1 0 0,0 1 0,-1-1 0,1 1 0,-1-1 1,1 0-1,-1 1 0,1-1 0,0 1 0,-1-1 0,1 1 0,0-1 0,-1 0 0,1 1 0,0 0 0,0-1 0,0 1 0,-1-1 1,1 1-1,0-1 0,0 1 0,0-1 0,0 1 0,0 0 0,0-1 0,0 1 0,0-1 0,0 1 0,0-1 0,1 1 1,-1-1-1,0 1 0,0 0 0,1 1-147,0-1 1,-1 1 0,1-1-1,0 0 1,0 1-1,0-1 1,0 0 0,0 0-1,0 0 1,0 0-1,1 0 1,-1 0 0,0 0-1,2 1 1,10 3-1221,0-1-1,-1 0 1,1-1-1,1-1 1,19 2 0,12-1-3801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5.289"/>
    </inkml:context>
    <inkml:brush xml:id="br0">
      <inkml:brushProperty name="width" value="0.025" units="cm"/>
      <inkml:brushProperty name="height" value="0.025" units="cm"/>
    </inkml:brush>
  </inkml:definitions>
  <inkml:trace contextRef="#ctx0" brushRef="#br0">244 3 10634,'0'0'6807,"-13"-1"-5089,4 0-1607,0 1 1,-1 0-1,1 0 0,0 1 0,0 0 0,-1 1 0,1 0 0,1 0 0,-1 1 0,0 0 0,0 0 0,1 1 0,0 0 0,-9 7 0,8-4 53,0 0 0,1 0 1,0 1-1,0 0 0,1 0 0,0 1 0,0 0 0,-8 17 1,13-24-137,1 0 0,0 1 0,0-1 0,0 1 0,0-1 0,0 1 0,0-1 0,0 1 0,1-1 0,0 1 0,-1 0 0,1-1 0,0 1 0,0 0-1,0-1 1,1 1 0,-1 0 0,1-1 0,-1 1 0,1-1 0,0 1 0,0-1 0,0 1 0,0-1 0,0 1 0,1-1 0,-1 0 0,1 0 0,0 0 0,-1 0 0,1 0 0,0 0 0,0 0 0,0-1 0,1 1 0,-1-1 0,0 1 0,0-1 0,1 0 0,-1 0 0,5 1 0,5 3 4,1-2-1,0 1 0,0-2 1,0 0-1,1-1 1,-1 0-1,1 0 0,-1-2 1,0 0-1,1 0 1,17-5-1,-21 4 88,-1 0 1,1-1-1,-1 0 1,0-1-1,0 0 1,0 0-1,-1-1 1,1 0-1,-1 0 1,0-1-1,0 0 0,-1 0 1,0-1-1,0 0 1,-1 0-1,8-12 1,-13 18-51,1-1 0,-1 0 0,0 0 0,0 0 0,0 0 0,0 0 0,-1 0 1,1 0-1,-1 0 0,1 0 0,-1 0 0,0-1 0,1 1 0,-1 0 0,0 0 0,0 0 0,-1 0 0,1-1 1,0 1-1,-1 0 0,1 0 0,-1 0 0,-2-4 0,1 3-24,0 1 0,0-1 0,-1 1 0,1-1 0,-1 1 0,0 0 0,0 0 0,0 0 0,0 1 0,0-1 0,0 0 0,0 1 0,-5-2 0,-9-1-777,1 0 0,-1 1 0,0 1 0,-30 0 0,44 2-54,-8 0-382,8 4-3706,2 4-1858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5.669"/>
    </inkml:context>
    <inkml:brush xml:id="br0">
      <inkml:brushProperty name="width" value="0.025" units="cm"/>
      <inkml:brushProperty name="height" value="0.025" units="cm"/>
    </inkml:brush>
  </inkml:definitions>
  <inkml:trace contextRef="#ctx0" brushRef="#br0">1 3 9897,'0'0'10122,"78"2"-8777,-37 3-576,8-3-385,6 0-159,4-2-161,-2 0-32,-4 0-833,-5 0-1249,-19-2-1473,-7-5-1859,-20 2-1600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6.012"/>
    </inkml:context>
    <inkml:brush xml:id="br0">
      <inkml:brushProperty name="width" value="0.025" units="cm"/>
      <inkml:brushProperty name="height" value="0.025" units="cm"/>
    </inkml:brush>
  </inkml:definitions>
  <inkml:trace contextRef="#ctx0" brushRef="#br0">0 3 10025,'0'0'10474,"90"15"-10057,-37-15-321,4-4-160,-4 0-1506,-2-1-2754,-5 1-3619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6.627"/>
    </inkml:context>
    <inkml:brush xml:id="br0">
      <inkml:brushProperty name="width" value="0.025" units="cm"/>
      <inkml:brushProperty name="height" value="0.025" units="cm"/>
    </inkml:brush>
  </inkml:definitions>
  <inkml:trace contextRef="#ctx0" brushRef="#br0">1 247 7207,'0'0'13709,"8"-3"-12914,5-1-658,0-2 0,-1 0 0,0 0 0,0-1 0,0-1 0,-1 0 0,11-10 1,75-77 119,-11 9 503,-82 87-385,-5 7-321,-3 10-88,-7 10 241,-27 46 0,29-59-293,0-1 0,1 1 1,1 1-1,1-1 0,0 1 1,1 1-1,0-1 0,1 1 1,-2 28-1,6-45-31,0 1 0,0-1-1,0 1 1,0-1 0,-1 1-1,1 0 1,0-1 0,1 1-1,-1-1 1,0 1 0,0-1-1,0 1 1,0-1 0,0 1-1,0-1 1,1 1 0,-1-1-1,0 1 1,0-1 0,1 1-1,-1-1 1,0 1 0,1-1-1,-1 0 1,1 1 0,-1-1 0,0 0-1,1 1 1,-1-1 0,1 0-1,-1 1 1,1-1 0,-1 0-1,1 0 1,-1 0 0,1 1-1,-1-1 1,1 0 0,-1 0-1,1 0 1,-1 0 0,2 0-1,16 1-5738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6.999"/>
    </inkml:context>
    <inkml:brush xml:id="br0">
      <inkml:brushProperty name="width" value="0.025" units="cm"/>
      <inkml:brushProperty name="height" value="0.025" units="cm"/>
    </inkml:brush>
  </inkml:definitions>
  <inkml:trace contextRef="#ctx0" brushRef="#br0">119 0 16207,'0'0'5285,"-44"53"-4324,26-24-320,0 3-33,5-2-255,2 1-289,5-1-32,1 1 0,1-3-481,4-2-479,0-5-354,0-5-383,0-5-385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9.023"/>
    </inkml:context>
    <inkml:brush xml:id="br0">
      <inkml:brushProperty name="width" value="0.025" units="cm"/>
      <inkml:brushProperty name="height" value="0.025" units="cm"/>
    </inkml:brush>
  </inkml:definitions>
  <inkml:trace contextRef="#ctx0" brushRef="#br0">0 1 13613,'0'0'7143,"0"54"-5894,0-16-320,0 6-161,6 6-159,5 3-353,9-2-64,0-2-128,4-10-31,3-8-1,-8-11-769,4-13-544,-2-7-193,-12-2-864,-4-20-3427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7.343"/>
    </inkml:context>
    <inkml:brush xml:id="br0">
      <inkml:brushProperty name="width" value="0.025" units="cm"/>
      <inkml:brushProperty name="height" value="0.025" units="cm"/>
    </inkml:brush>
  </inkml:definitions>
  <inkml:trace contextRef="#ctx0" brushRef="#br0">1 161 9641,'0'0'11499,"71"-6"-11339,-27 6-96,8 0-384,-3 0-1634,1 0-1473,-1 0-2114,-8 0-3044</inkml:trace>
  <inkml:trace contextRef="#ctx0" brushRef="#br0" timeOffset="1">740 1 12748,'0'0'5573,"-64"48"-4195,34-20-161,-1 3-352,4-2-97,8-1 1,8-2-288,6-4-321,5 0-128,0-5-289,9-4-1024,6-5-929,1-7-1313,3-1-2018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7.699"/>
    </inkml:context>
    <inkml:brush xml:id="br0">
      <inkml:brushProperty name="width" value="0.025" units="cm"/>
      <inkml:brushProperty name="height" value="0.025" units="cm"/>
    </inkml:brush>
  </inkml:definitions>
  <inkml:trace contextRef="#ctx0" brushRef="#br0">256 104 12620,'0'0'7143,"-59"59"-6823,42-34-32,5 3-31,4-3-129,3 1-128,5-5-321,0-1-479,0-3-257,0-4-833,0-9-2178</inkml:trace>
  <inkml:trace contextRef="#ctx0" brushRef="#br0" timeOffset="1">1 18 6662,'0'0'15791,"62"-11"-15054,-20 15-417,2-3-224,-2 0-64,2 2-192,-3-3-865,-6 0-2050,-4-3-2754,-2-9-4133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8.219"/>
    </inkml:context>
    <inkml:brush xml:id="br0">
      <inkml:brushProperty name="width" value="0.025" units="cm"/>
      <inkml:brushProperty name="height" value="0.025" units="cm"/>
    </inkml:brush>
  </inkml:definitions>
  <inkml:trace contextRef="#ctx0" brushRef="#br0">0 24 11275,'0'0'9545,"55"-13"-9097,-14 8-256,-1 2-96,13 0-96,-3 3-1153,1 0-2722,-7 0-3076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8.566"/>
    </inkml:context>
    <inkml:brush xml:id="br0">
      <inkml:brushProperty name="width" value="0.025" units="cm"/>
      <inkml:brushProperty name="height" value="0.025" units="cm"/>
    </inkml:brush>
  </inkml:definitions>
  <inkml:trace contextRef="#ctx0" brushRef="#br0">503 0 8904,'0'0'4720,"-1"11"-2820,-4 44-1,4 1-1,5 67 1,1 12-618,-6-119-1156,-1-1 0,-1 0 0,0 1 0,-1-1 0,-1 0 0,0-1 0,-1 1 0,-1-1 0,0 0 0,-1 0 0,0-1 0,-1 0 0,0-1 0,-1 0 0,-1 0 0,0-1 0,-14 11 0,4-5-420,0 0-1,0-2 1,-1 0-1,-1-2 1,-1 0-1,0-2 1,0 0 0,-1-2-1,-35 9 1,6-11-3944,3-5-3454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9.065"/>
    </inkml:context>
    <inkml:brush xml:id="br0">
      <inkml:brushProperty name="width" value="0.025" units="cm"/>
      <inkml:brushProperty name="height" value="0.025" units="cm"/>
    </inkml:brush>
  </inkml:definitions>
  <inkml:trace contextRef="#ctx0" brushRef="#br0">324 2 8168,'0'0'560,"-9"-1"177,3 0-625,0 1 1,0 0-1,0 1 0,0 0 1,0-1-1,0 2 1,0-1-1,0 1 0,0 0 1,1 0-1,-1 0 0,1 1 1,0 0-1,-1 0 1,1 0-1,1 1 0,-1 0 1,0 0-1,-5 6 0,-9 8 350,1 1 0,0 1 0,1 1 0,1 1 0,2 0 0,0 0 0,1 2 0,1 0 0,1 0 0,1 1 0,2 0 0,0 0-1,2 1 1,1 0 0,0 1 0,0 52 0,6-70-556,-1 0-1,2-1 1,-1 1 0,1-1-1,1 1 1,-1-1 0,1 0-1,1 0 1,0 0 0,0 0-1,0-1 1,1 1 0,0-1-1,0 0 1,1-1 0,0 1-1,0-1 1,1 0 0,8 5-1,-3-3-606,1 0-1,0-1 1,1 0-1,0-2 1,0 1-1,0-2 1,0 0-1,1 0 0,-1-1 1,26 1-1,42-2-4358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49.536"/>
    </inkml:context>
    <inkml:brush xml:id="br0">
      <inkml:brushProperty name="width" value="0.025" units="cm"/>
      <inkml:brushProperty name="height" value="0.025" units="cm"/>
    </inkml:brush>
  </inkml:definitions>
  <inkml:trace contextRef="#ctx0" brushRef="#br0">8 137 9897,'-2'-10'438,"2"8"-448,-2-5 378,1 0 0,0 0 0,0 0-1,1 0 1,0-1 0,0 1 0,1-7-1,0 11-162,0 0-1,0 0 0,0 0 0,0 1 1,0-1-1,1 1 0,-1-1 1,1 1-1,0-1 0,0 1 1,-1 0-1,1 0 0,1 0 0,-1 0 1,0 0-1,1 0 0,-1 1 1,0-1-1,1 1 0,0 0 1,-1-1-1,1 1 0,0 1 0,3-2 1,6-1 74,-1 1 0,1 0 0,-1 1 0,1 0 0,-1 1 0,1 0 0,-1 0 0,1 2 0,0-1 0,-1 2 0,0-1 0,0 1 0,12 6 0,-19-8-232,1 1-1,-1 0 0,0 0 0,0 0 0,-1 1 0,1-1 0,0 1 1,-1 0-1,1 0 0,-1 0 0,0 1 0,0-1 0,0 1 0,-1-1 1,1 1-1,-1 0 0,0 0 0,0 0 0,0 0 0,-1 1 1,1-1-1,-1 0 0,0 1 0,0-1 0,-1 1 0,1-1 0,-1 1 1,0-1-1,0 1 0,-1-1 0,1 1 0,-1-1 0,0 1 0,0-1 1,-4 8-1,-1 3 91,-1-1 1,0 0 0,-1 0 0,-17 20-1,18-25-97,0 0 0,1 0 0,0 0 0,0 1 1,1 0-1,0 0 0,1 1 0,0-1 0,0 1 0,1 0 0,-2 14 0,5-23-52,1 0 0,-1 0 0,0 1 0,1-1 1,0 0-1,-1 0 0,1 1 0,0-1 0,0 0 0,0 0 0,0 0 1,1 0-1,-1 0 0,1 0 0,-1-1 0,1 1 0,-1 0 1,1-1-1,0 1 0,0-1 0,0 0 0,0 1 0,0-1 0,0 0 1,0 0-1,0-1 0,4 2 0,7 3-475,0-1 0,1-1 0,18 2 0,-31-4 434,65 4-3220,5-4-1819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58.407"/>
    </inkml:context>
    <inkml:brush xml:id="br0">
      <inkml:brushProperty name="width" value="0.025" units="cm"/>
      <inkml:brushProperty name="height" value="0.025" units="cm"/>
    </inkml:brush>
  </inkml:definitions>
  <inkml:trace contextRef="#ctx0" brushRef="#br0">15 0 8232,'-11'3'2018,"7"-2"2114,4 1-3588,17 0 481,10 0 352,8-1-320,11-1-384,-2 0-257,7 0-287,-1 0-65,-2 2-32,-8 1-993,-9 2-1057,-3 0-1794,-15-3 321,-10 0-1506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58.769"/>
    </inkml:context>
    <inkml:brush xml:id="br0">
      <inkml:brushProperty name="width" value="0.025" units="cm"/>
      <inkml:brushProperty name="height" value="0.025" units="cm"/>
    </inkml:brush>
  </inkml:definitions>
  <inkml:trace contextRef="#ctx0" brushRef="#br0">12 1 8552,'0'0'7431,"-11"48"-6022,44-43-95,13-1-642,9-1-447,3-2-161,5-1-673,-5 0-2082,1-6-1376,-9-10-546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59.099"/>
    </inkml:context>
    <inkml:brush xml:id="br0">
      <inkml:brushProperty name="width" value="0.025" units="cm"/>
      <inkml:brushProperty name="height" value="0.025" units="cm"/>
    </inkml:brush>
  </inkml:definitions>
  <inkml:trace contextRef="#ctx0" brushRef="#br0">0 4 5381,'0'0'7362,"9"-1"-6305,6-1-910,0 2 0,0 0 0,0 1 0,1 0 1,-1 1-1,0 0 0,-1 2 0,1 0 0,0 0 1,-1 2-1,0-1 0,0 2 0,15 9 0,-26-13-114,0-1 0,0 1-1,0 0 1,0 0-1,-1 0 1,0 0 0,1 0-1,-1 1 1,0-1 0,-1 1-1,1-1 1,-1 1-1,1 0 1,-1-1 0,0 1-1,0 0 1,-1 0 0,1 0-1,-1 0 1,0 0-1,0 0 1,0 0 0,-1 0-1,1 0 1,-1 0-1,0-1 1,0 1 0,-2 4-1,-2 7 288,0 0 1,-1-1-1,-1 0 0,0 0 0,-17 24 0,-52 55 667,48-61-1195,-45 68 0,71-97-337,-7 13-358,9-7-4701,5-8-1966</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9:59.782"/>
    </inkml:context>
    <inkml:brush xml:id="br0">
      <inkml:brushProperty name="width" value="0.025" units="cm"/>
      <inkml:brushProperty name="height" value="0.025" units="cm"/>
    </inkml:brush>
  </inkml:definitions>
  <inkml:trace contextRef="#ctx0" brushRef="#br0">53 219 7847,'0'0'3305,"-8"7"-1202,-25 24-405,32-31-1574,0 1 0,0 0 1,0-1-1,1 1 0,-1 0 0,0 0 1,0 0-1,1-1 0,-1 1 0,1 0 0,-1 0 1,1 0-1,-1 0 0,1 0 0,-1 0 1,1 0-1,0 0 0,-1 0 0,1 0 1,0 2-1,15-1 1324,25-15-103,-10-4-1126,-1-2 0,-1-1 0,-1-1 0,0-2 0,-2 0-1,0-2 1,-2 0 0,22-32 0,-27 23-143,-17 32-67,-2 4-9,-7 20-37,-3 5-60,1 1-1,1 0 0,1 1 1,2-1-1,1 2 0,-1 33 1,6-61-72,0-1 0,-1 0 0,1 1 0,1-1 0,-1 1 1,0-1-1,0 0 0,0 1 0,1-1 0,-1 0 0,0 1 0,1-1 0,-1 0 1,1 0-1,0 1 0,-1-1 0,1 0 0,0 0 0,0 0 0,0 0 0,0 0 1,0 0-1,0 0 0,0 0 0,0 0 0,0-1 0,0 1 0,0 0 0,1-1 1,-1 1-1,0-1 0,1 1 0,-1-1 0,0 0 0,1 1 0,-1-1 0,0 0 1,1 0-1,-1 0 0,3 0 0,18 0-4732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9.400"/>
    </inkml:context>
    <inkml:brush xml:id="br0">
      <inkml:brushProperty name="width" value="0.025" units="cm"/>
      <inkml:brushProperty name="height" value="0.025" units="cm"/>
    </inkml:brush>
  </inkml:definitions>
  <inkml:trace contextRef="#ctx0" brushRef="#br0">26 1 18225,'0'0'2525,"-3"11"-2498,-6 43 37,2 0 0,1 85 0,6-137-62,0 0 0,0 0-1,0 0 1,1-1 0,-1 1-1,0 0 1,1 0 0,0 0 0,-1-1-1,1 1 1,0 0 0,0-1-1,0 1 1,0-1 0,0 1-1,0-1 1,0 1 0,1-1 0,-1 0-1,0 0 1,1 0 0,-1 1-1,1-1 1,0 0 0,-1-1 0,3 2-1,0-1 21,-1 0 1,0 0-1,0 0 0,1-1 0,-1 1 0,0-1 1,0 0-1,1 0 0,-1 0 0,0 0 0,1-1 1,-1 1-1,0-1 0,5-1 0,-7 2-11,-1 0 0,1 0 0,-1 0 1,1-1-1,-1 1 0,1 0 0,-1 0 0,1 0 0,-1 0 0,1 0 0,-1 0 0,1-1 0,-1 1 0,1 0 0,-1 0 1,1-1-1,-1 1 0,0 0 0,1-1 0,-1 1 0,0 0 0,1-1 0,-1 1 0,0-1 0,1 1 0,-1-1 1,0 1-1,0-1 0,0 1 0,1 0 0,-1-1 0,0 1 0,0-1 0,0 1 0,0-1 0,0 1 0,0-1 0,0 1 1,0-1-1,0 1 0,0-1 0,0 1 0,0-1 0,0 1 0,-1-1 0,1 1 0,0-1 0,0 0 0,-1 0 192,0 0 0,0 0 0,0 0 0,-1 1 0,1-1 0,0 0 0,0 1 0,0-1 0,-1 0 0,1 1 0,0 0 0,-1-1-1,1 1 1,0 0 0,-1-1 0,1 1 0,-2 0 0,5 2 703,2 2-3681,-2-18-3684,-2 3-1468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0.156"/>
    </inkml:context>
    <inkml:brush xml:id="br0">
      <inkml:brushProperty name="width" value="0.025" units="cm"/>
      <inkml:brushProperty name="height" value="0.025" units="cm"/>
    </inkml:brush>
  </inkml:definitions>
  <inkml:trace contextRef="#ctx0" brushRef="#br0">22 86 8520,'0'0'1345,"0"-8"860,-1 4-1784,1-1 0,1 0-1,-1 1 1,1-1 0,-1 0 0,1 1 0,1-1-1,2-6 1,-3 9-276,0 0 0,1 0 0,-1 0 0,1 0 0,0 0 0,-1 0 0,1 1 0,0-1 0,0 1 0,0-1 0,0 1 0,0 0 0,0 0 0,1 0 0,-1 0 0,0 0 0,0 0 0,1 1 0,-1-1 0,1 1 0,-1 0 0,3-1-1,2 1-67,-1-1 0,0 1 0,0 0 0,0 1 0,1-1 0,-1 1 0,0 1-1,0-1 1,0 1 0,0 0 0,0 0 0,-1 1 0,1-1 0,-1 1 0,9 6-1,-11-6-41,-1-1-1,0 1 0,1-1 0,-1 1 0,0 0 0,0 0 0,0 0 0,-1 0 0,1 0 0,-1 0 0,0 0 1,0 1-1,0-1 0,0 0 0,0 1 0,-1-1 0,1 1 0,-1-1 0,0 1 0,0-1 0,-1 1 1,1-1-1,-1 0 0,1 1 0,-1-1 0,0 0 0,0 1 0,-1-1 0,-2 6 0,-3 4 236,-1-1 0,-1 0 0,0-1 0,0 0 0,-1 0-1,0-1 1,-1 0 0,0-1 0,-19 12 0,13-8-164,0 1 0,-31 31-1,48-45-119,0 0-1,0 0 0,-1 1 0,1-1 0,0 0 0,0 0 0,0 0 0,0 0 0,0 1 0,-1-1 0,1 0 0,0 0 0,0 1 0,0-1 0,0 0 0,0 0 0,0 1 0,0-1 0,0 0 0,0 0 0,0 1 0,0-1 0,0 0 0,0 0 0,0 1 0,0-1 0,0 0 1,0 0-1,0 1 0,0-1 0,0 0 0,0 0 0,0 0 0,0 1 0,0-1 0,1 0 0,-1 0 0,0 1 0,0-1 0,0 0 0,0 0 0,1 0 0,-1 0 0,0 1 0,0-1 0,0 0 0,1 0 0,17 4-350,22-6 82,95-18-3272,-58 8-2259,-34 5 1090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0.662"/>
    </inkml:context>
    <inkml:brush xml:id="br0">
      <inkml:brushProperty name="width" value="0.025" units="cm"/>
      <inkml:brushProperty name="height" value="0.025" units="cm"/>
    </inkml:brush>
  </inkml:definitions>
  <inkml:trace contextRef="#ctx0" brushRef="#br0">1 230 8904,'0'0'8360,"9"2"-7180,-5-1-1071,0 0 0,0-1 0,0 1 0,0-1 0,0 0 0,0 0 0,0-1 0,0 1 0,0-1 0,0 0 0,7-3 0,0 0 84,0-2 1,-1 1-1,18-14 1,-5 1 217,-1-1 0,-1-1 0,-1 0 0,0-2 0,-2 0 0,0-1 0,13-26 1,-43 72-401,-49 112 296,55-121-302,2-1-1,0 1 0,1 0 1,0 0-1,1 1 0,1-1 1,0 0-1,1 18 0,1-31-117,-1 0 1,0 0-1,0 1 0,1-1 0,-1 0 1,1 0-1,-1 0 0,1 0 0,0 1 1,-1-1-1,1 0 0,0 0 0,0 0 1,-1 0-1,1 0 0,0-1 0,0 1 0,0 0 1,0 0-1,0-1 0,1 1 0,-1 0 1,0-1-1,0 1 0,0-1 0,0 1 1,2-1-1,22 2-7364,-10-6-424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1.035"/>
    </inkml:context>
    <inkml:brush xml:id="br0">
      <inkml:brushProperty name="width" value="0.025" units="cm"/>
      <inkml:brushProperty name="height" value="0.025" units="cm"/>
    </inkml:brush>
  </inkml:definitions>
  <inkml:trace contextRef="#ctx0" brushRef="#br0">92 1 11787,'0'0'6502,"-62"67"-4228,49-41-576,2-2-961,5-2-417,6-3-224,0-5-96,9-1-64,4-9-801,4-1-384,-3-3-1025,3-4-2210,-4-12-1634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1.377"/>
    </inkml:context>
    <inkml:brush xml:id="br0">
      <inkml:brushProperty name="width" value="0.025" units="cm"/>
      <inkml:brushProperty name="height" value="0.025" units="cm"/>
    </inkml:brush>
  </inkml:definitions>
  <inkml:trace contextRef="#ctx0" brushRef="#br0">106 16 10698,'0'0'9337,"-8"11"-8841,-25 35-207,32-44-284,0-1 0,-1 1 0,1 0 0,0 0 0,0 0 0,0 0 0,0 0 0,0 0 0,0 0 0,1 0 0,-1 0 0,1 0 0,0 1 0,-1-1-1,1 0 1,0 0 0,0 0 0,0 1 0,1-1 0,-1 0 0,0 0 0,1 0 0,-1 0 0,1 1 0,0-1 0,0 0 0,2 3 0,1-1 11,0 1 0,1-1-1,0 0 1,0-1 0,0 1 0,0-1-1,11 5 1,-10-5-10,-1 0 0,1 0 0,-1 0 0,0 0 1,0 1-1,0 0 0,-1 0 0,5 5 0,-7-6 13,-1-1 0,1 1-1,-1-1 1,0 1 0,0-1 0,0 1 0,0 0 0,0 0-1,-1-1 1,1 1 0,-1 0 0,0 0 0,0 0-1,0 0 1,0 0 0,0 0 0,0-1 0,-1 1 0,-1 4-1,0-2 64,0 1-1,0-1 0,-1 1 0,0-1 1,0 0-1,-1 0 0,0 0 1,1-1-1,-6 5 0,2-2 13,-1 0 1,1 0-1,-1-1 0,-1 0 0,1-1 1,-1 0-1,0 0 0,0-1 1,-1 0-1,-17 5 0,26-9-188,0 0 1,1 0-1,-1 0 1,0 0-1,0 0 0,1 0 1,-1 0-1,0 0 1,1 0-1,-1 0 0,0 0 1,1 0-1,-1-1 0,0 1 1,1 0-1,-1 0 1,0-1-1,1 1 0,-1-1 1,0 1-1,1 0 1,-1-1-1,1 1 0,-1-1 1,1 1-1,-1-1 0,1 0 1,0 1-1,-1-1 1,1 1-1,0-1 0,-1 0 1,1 1-1,0-1 1,0 0-1,-1 1 0,1-2 1,0-31-4998,0 19 1931,0-27-6380</inkml:trace>
  <inkml:trace contextRef="#ctx0" brushRef="#br0" timeOffset="1">124 6 11050,'0'0'7912,"63"-5"-7624,-45 10-256,4 4-128,2-5-1601,0-2-2980,3-2-1441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1.769"/>
    </inkml:context>
    <inkml:brush xml:id="br0">
      <inkml:brushProperty name="width" value="0.025" units="cm"/>
      <inkml:brushProperty name="height" value="0.025" units="cm"/>
    </inkml:brush>
  </inkml:definitions>
  <inkml:trace contextRef="#ctx0" brushRef="#br0">36 100 6983,'0'0'4932,"-6"10"-1713,-18 28-720,23-37-2368,0 0 1,1 0-1,-1 0 0,1 0 1,-1-1-1,1 1 1,0 0-1,-1 0 1,1 0-1,0 0 0,0 0 1,0 0-1,-1 0 1,1 0-1,0 0 1,0 0-1,0 0 0,1 0 1,-1 0-1,0 0 1,1 1-1,-1-1-76,1-1-1,-1 1 1,1-1 0,-1 1-1,1-1 1,-1 1-1,1-1 1,0 0 0,-1 1-1,1-1 1,0 0 0,0 0-1,-1 1 1,1-1 0,0 0-1,-1 0 1,1 0-1,0 0 1,0 0 0,-1 0-1,2 0 1,37-9 779,-22 1-776,1-1 0,-1 0 0,-1-1-1,0-1 1,0-1 0,-1 0 0,-1-1 0,0 0 0,-1-1-1,0-1 1,12-17 0,-21 24-74,-18 40-202,1 1 0,2 1-1,1-1 1,1 2 0,3 0 0,0-1 0,0 38-1,5-24-7591,-7-32-107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2.116"/>
    </inkml:context>
    <inkml:brush xml:id="br0">
      <inkml:brushProperty name="width" value="0.025" units="cm"/>
      <inkml:brushProperty name="height" value="0.025" units="cm"/>
    </inkml:brush>
  </inkml:definitions>
  <inkml:trace contextRef="#ctx0" brushRef="#br0">0 64 8264,'0'0'4094,"16"-1"-2428,328-20 2671,-72 1-3437,952-1-457,-1051 34-402,43 1 196,-215-14-280,-26-12-6860,5 0 1010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2.553"/>
    </inkml:context>
    <inkml:brush xml:id="br0">
      <inkml:brushProperty name="width" value="0.025" units="cm"/>
      <inkml:brushProperty name="height" value="0.025" units="cm"/>
    </inkml:brush>
  </inkml:definitions>
  <inkml:trace contextRef="#ctx0" brushRef="#br0">0 176 10250,'0'0'6069,"11"-4"-4184,58-30-801,-2-4-1,75-53 1,-142 90-1082,1 0 0,0 1 0,-1-1 0,1 0 0,0 1 0,0-1 0,0 1 0,-1-1 0,1 1 0,0-1 0,0 1 0,0 0 0,0-1 0,0 1 0,0 0 0,0 0 0,0 0 0,0 0 0,0 0 0,1 0 0,-4 15 155,-28 39 249,23-43-317,-1 2-127,1 0 0,0 0 0,0 1 0,2 0 0,0 1 1,0-1-1,2 1 0,-1 0 0,-1 26 0,5-40-93,0 0-1,0-1 1,0 1-1,0 0 1,0 0-1,0-1 1,0 1 0,0 0-1,1-1 1,-1 1-1,0 0 1,0 0-1,1-1 1,-1 1 0,0 0-1,1-1 1,-1 1-1,0-1 1,1 1-1,-1-1 1,1 1 0,-1-1-1,1 1 1,0-1-1,-1 1 1,1-1-1,0 1 1,23 1-6343,0-3-113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2.895"/>
    </inkml:context>
    <inkml:brush xml:id="br0">
      <inkml:brushProperty name="width" value="0.025" units="cm"/>
      <inkml:brushProperty name="height" value="0.025" units="cm"/>
    </inkml:brush>
  </inkml:definitions>
  <inkml:trace contextRef="#ctx0" brushRef="#br0">89 27 448,'0'0'19042,"-9"2"-18630,5-1-372,0-1 0,0 1 1,0 1-1,0-1 1,1 1-1,-1-1 1,0 1-1,1 0 0,-1 1 1,1-1-1,0 0 1,0 1-1,-1 0 1,2 0-1,-1 0 1,0 0-1,1 0 0,-1 0 1,1 1-1,0-1 1,0 1-1,0 0 1,1 0-1,-1-1 1,1 1-1,0 0 0,0 0 1,1 0-1,-1 0 1,1 0-1,-1 1 1,2 4-1,-1-7-35,0-1 1,1 0-1,-1 0 0,1 0 0,-1 0 0,1 0 1,0 1-1,-1-1 0,1 0 0,0 0 1,0-1-1,0 1 0,-1 0 0,1 0 1,0 0-1,0 0 0,0-1 0,0 1 0,1 0 1,-1-1-1,0 1 0,0-1 0,0 0 1,0 1-1,1-1 0,-1 0 0,0 0 1,0 1-1,1-1 0,-1 0 0,0 0 0,0 0 1,1-1-1,-1 1 0,0 0 0,0 0 1,3-1-1,0 0 19,1 1 0,0-1 0,0 0 1,0-1-1,-1 1 0,1-1 0,-1 1 0,9-6 0,-9 4 42,0-1 0,0 0-1,0 0 1,-1 0-1,0 0 1,1-1 0,-1 1-1,-1-1 1,1 0-1,-1 0 1,0 0 0,0 0-1,0 0 1,-1 0-1,0 0 1,0-1-1,0 1 1,-1-1 0,1 1-1,-2-10 1,1 13-46,-1 1-1,0-1 1,1 1 0,-1 0-1,0-1 1,0 1 0,0 0 0,0 0-1,0-1 1,0 1 0,0 0-1,0 0 1,-1 0 0,1 0 0,0 0-1,-1 1 1,1-1 0,0 0 0,-1 1-1,1-1 1,-1 1 0,1-1-1,-1 1 1,1 0 0,-1-1 0,1 1-1,-1 0 1,0 0 0,1 0 0,-1 0-1,1 1 1,-1-1 0,-1 1-1,1-1-90,0 0 0,0 0 0,0 0-1,0 0 1,0 0 0,0 1-1,1-1 1,-1 1 0,0 0 0,0-1-1,1 1 1,-1 0 0,0 0-1,1 0 1,-1 0 0,1 0-1,-1 1 1,1-1 0,-1 0 0,1 1-1,0-1 1,0 1 0,0-1-1,0 1 1,0-1 0,0 1 0,0 0-1,0 0 1,0 2 0,1-3-126,-1 0 0,1 0 1,0 0-1,0 1 0,0-1 0,0 0 1,1 0-1,-1 0 0,0 0 1,0 1-1,1-1 0,-1 0 0,0 0 1,1 0-1,0 0 0,-1 0 0,1 0 1,-1 0-1,1 0 0,0 0 1,0 0-1,0 0 0,-1 0 0,1 0 1,0-1-1,0 1 0,0 0 1,0-1-1,0 1 0,2 0 0,38 5-5277,-38-6 5094,29 0-3239</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3.271"/>
    </inkml:context>
    <inkml:brush xml:id="br0">
      <inkml:brushProperty name="width" value="0.025" units="cm"/>
      <inkml:brushProperty name="height" value="0.025" units="cm"/>
    </inkml:brush>
  </inkml:definitions>
  <inkml:trace contextRef="#ctx0" brushRef="#br0">119 20 5189,'0'0'13762,"-10"4"-13516,3-1-208,-1 0 0,1 1 1,0 0-1,0 1 0,0 0 0,1 0 0,-1 0 1,-9 11-1,12-12 67,1 0-1,-1 1 1,1 0 0,0 0 0,0 0-1,0 0 1,1 0 0,0 0 0,0 0-1,0 1 1,0 0 0,1-1 0,0 1-1,0-1 1,1 1 0,0 6 0,0-10-86,1 0 0,-1-1 1,1 1-1,0 0 1,0 0-1,0-1 1,0 1-1,0 0 1,0-1-1,0 1 1,1-1-1,-1 1 1,1-1-1,-1 0 1,1 0-1,-1 0 0,1 1 1,0-1-1,-1-1 1,1 1-1,0 0 1,0 0-1,0-1 1,-1 1-1,1-1 1,0 1-1,0-1 1,0 0-1,0 0 1,0 0-1,0 0 0,3-1 1,6 2 135,1-2 1,-1 1-1,0-1 1,18-5 0,-15 1 29,1 0 0,-1-1 1,0-1-1,0 0 1,0-1-1,14-11 1,-22 15-15,0 0 1,0-1 0,0 0 0,-1 0 0,0-1 0,1 1-1,-2-1 1,1 0 0,-1-1 0,0 1 0,0-1 0,-1 1 0,0-1-1,4-13 1,-7 19-139,0-1 1,0 1-1,0 0 0,0-1 0,0 1 1,-1-1-1,1 1 0,0 0 0,-1-1 1,1 1-1,-1 0 0,1-1 0,-1 1 1,0 0-1,1 0 0,-1 0 1,0 0-1,0-1 0,0 1 0,0 0 1,0 1-1,0-1 0,0 0 0,0 0 1,-1 0-1,1 0 0,0 1 0,0-1 1,-1 1-1,1-1 0,0 1 0,-1-1 1,1 1-1,0 0 0,-1 0 0,1 0 1,-3 0-1,-62-2-635,54 2 196,-8 6-1605,15 7-5218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4.667"/>
    </inkml:context>
    <inkml:brush xml:id="br0">
      <inkml:brushProperty name="width" value="0.025" units="cm"/>
      <inkml:brushProperty name="height" value="0.025" units="cm"/>
    </inkml:brush>
  </inkml:definitions>
  <inkml:trace contextRef="#ctx0" brushRef="#br0">290 24 10122,'-3'-21'3120,"-4"19"-547,-17 29-1556,-15 40-156,2 2 0,4 1 0,3 1 0,3 2 0,3 0 0,-18 95 0,34-132-770,2 0 1,1 1 0,2 0-1,1 0 1,4 39-1,-1-64-195,0-1 0,1 0 0,1 0 0,-1 0 0,2 0 1,-1 0-1,2-1 0,-1 1 0,1-1 0,1 0 0,0 0 0,0-1 0,1 0 0,0 0 0,1-1 0,0 1 0,0-2 0,1 1 0,0-1 0,15 9 0,-10-9-432,0-1 0,0 0-1,0-1 1,1 0-1,0-1 1,0-1 0,19 2-1,61-1-5699,-11-6-3950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0.005"/>
    </inkml:context>
    <inkml:brush xml:id="br0">
      <inkml:brushProperty name="width" value="0.025" units="cm"/>
      <inkml:brushProperty name="height" value="0.025" units="cm"/>
    </inkml:brush>
  </inkml:definitions>
  <inkml:trace contextRef="#ctx0" brushRef="#br0">83 1 5509,'0'0'15909,"-8"6"-14847,2-1-995,1 0 1,0 0-1,0 1 1,1-1 0,0 1-1,0 0 1,0 1-1,1-1 1,-1 1-1,2-1 1,-1 1-1,1 0 1,0 0-1,0 0 1,1 0-1,-1 14 1,-7 50 911,2 140 1,7-206-948,0 1 1,0 0-1,1-1 1,-1 1 0,1-1-1,1 1 1,-1-1-1,1 1 1,0-1-1,0 0 1,1 0-1,-1 0 1,1 0-1,0 0 1,0-1-1,1 1 1,0-1-1,-1 0 1,1 0-1,1 0 1,-1-1-1,0 1 1,1-1 0,0 0-1,0 0 1,0-1-1,0 0 1,0 1-1,0-2 1,1 1-1,-1-1 1,1 1-1,-1-2 1,1 1-1,0 0 1,-1-1-1,1 0 1,-1-1-1,1 1 1,0-1-1,-1 0 1,7-2 0,-2 0-3,-1 0 0,0-1 0,1 0 0,-1-1 0,-1 0 1,1 0-1,-1 0 0,0-1 0,0-1 0,-1 0 0,1 0 1,7-9-1,-11 11 56,0 0 0,0 0 1,0 0-1,-1 0 0,1-1 1,-1 1-1,0-1 0,-1 0 1,1 0-1,-1 0 0,-1 0 0,1 0 1,-1 0-1,0 0 0,0-1 1,-1 1-1,1-1 0,-2 1 1,1 0-1,-2-9 0,0 12-35,1 0-1,-1-1 0,0 1 0,-1 0 1,1 0-1,-1 1 0,1-1 1,-1 0-1,0 1 0,0-1 1,0 1-1,0 0 0,0 0 1,0 0-1,-1 1 0,1-1 0,-1 1 1,1 0-1,-1-1 0,1 2 1,-1-1-1,0 0 0,0 1 1,1 0-1,-8 0 0,0-1 46,1 1-1,0 1 1,-1-1-1,1 2 1,0 0-1,0 0 1,-1 0-1,-12 6 1,14-3-179,1 0 0,-1 0 0,1 1 0,0-1 0,1 2 0,0-1 0,-9 11 0,13-14 17,0 0-1,0 1 1,0 0-1,1-1 1,0 1-1,0 0 1,0 0-1,0 0 1,0 0-1,1 1 1,0-1-1,0 0 1,0 1-1,0-1 1,1 1-1,0-1 1,0 0-1,0 6 1,0-9-42,1 0 0,-1 0 0,0 0 1,1 0-1,-1 0 0,1-1 0,-1 1 0,1 0 1,-1 0-1,1 0 0,-1-1 0,1 1 1,0 0-1,-1-1 0,1 1 0,0 0 1,0-1-1,-1 1 0,1-1 0,0 1 1,0-1-1,0 0 0,0 1 0,0-1 1,0 0-1,1 1 0,28 0-3473,-24-1 2496,23-1-4306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5.296"/>
    </inkml:context>
    <inkml:brush xml:id="br0">
      <inkml:brushProperty name="width" value="0.025" units="cm"/>
      <inkml:brushProperty name="height" value="0.025" units="cm"/>
    </inkml:brush>
  </inkml:definitions>
  <inkml:trace contextRef="#ctx0" brushRef="#br0">252 1 9705,'0'0'977,"5"8"400,13 19-641,-1 1-1,-2 1 1,-1 1 0,-1 0-1,-1 0 1,-2 1-1,-1 1 1,-2 0-1,-1 0 1,2 42-1,-5-33-438,-3 0-1,-1-1 0,-2 1 0,-2 0 0,-2-1 1,-1 0-1,-2-1 0,-16 41 0,1-17 18,-36 67 0,50-109-376,-1-1 1,0-1-1,-2 0 1,-1-1 0,0 0-1,-35 30 1,4-18-1205,44-29 1052,0 0 0,-1 0-1,1 0 1,0 0 0,-1 0-1,1-1 1,-1 1-1,1-1 1,-1 1 0,1-1-1,-1 0 1,1 0 0,-1 0-1,0-1 1,1 1 0,-1 0-1,1-1 1,-5-1-1,-10-16-4680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5.832"/>
    </inkml:context>
    <inkml:brush xml:id="br0">
      <inkml:brushProperty name="width" value="0.025" units="cm"/>
      <inkml:brushProperty name="height" value="0.025" units="cm"/>
    </inkml:brush>
  </inkml:definitions>
  <inkml:trace contextRef="#ctx0" brushRef="#br0">2 64 6118,'0'0'2007,"0"-9"369,-1-2-1435,1 7-533,-1 0-1,1 0 1,0 0 0,0 0-1,0 0 1,1 0 0,-1 0-1,1 1 1,1-6 0,-2 10-330,1-1 1,-1 0-1,0 0 1,0 0-1,0 1 1,0-1-1,0 0 1,0 0-1,0 0 1,0 1-1,0-1 1,1 0-1,-1 0 1,0 0 0,0 0-1,0 1 1,0-1-1,1 0 1,-1 0-1,0 0 1,0 0-1,0 0 1,1 0-1,-1 0 1,0 1-1,0-1 1,0 0-1,1 0 1,-1 0-1,0 0 1,0 0-1,1 0 1,-1 0-1,0 0 1,0 0-1,0 0 1,1 0-1,-1 0 1,0 0 0,0-1-1,1 1 1,-1 0-1,0 0 1,0 0-1,0 0 1,1 0-1,-1 0 1,0 0-1,0-1 1,0 1-1,0 0 1,0 0-1,1 0 1,-1 0-1,0-1 1,0 1-1,0 0 1,0 0-1,6 19 302,-4 19 861,-3 63 0,-1-19-1616,8-2-4678,-5-67 1129,-1-5-608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6.220"/>
    </inkml:context>
    <inkml:brush xml:id="br0">
      <inkml:brushProperty name="width" value="0.025" units="cm"/>
      <inkml:brushProperty name="height" value="0.025" units="cm"/>
    </inkml:brush>
  </inkml:definitions>
  <inkml:trace contextRef="#ctx0" brushRef="#br0">0 34 7335,'0'0'11723,"70"1"-11243,-35-4-319,0-3-97,-2 1-64,0 0-801,-10 1-1537,-8-3-2627,-4 3-3747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6.547"/>
    </inkml:context>
    <inkml:brush xml:id="br0">
      <inkml:brushProperty name="width" value="0.025" units="cm"/>
      <inkml:brushProperty name="height" value="0.025" units="cm"/>
    </inkml:brush>
  </inkml:definitions>
  <inkml:trace contextRef="#ctx0" brushRef="#br0">1 22 9161,'0'0'7372,"12"-3"-6171,3 0-966,0-1 88,0 0 0,0 1 0,1 1 0,-1 0 0,1 2 0,-1-1 0,28 4 0,-42-2-320,0-1 1,0 1-1,0-1 1,0 1-1,-1-1 0,1 1 1,0-1-1,0 1 1,-1 0-1,1 0 1,-1-1-1,1 1 1,-1 0-1,1 0 0,-1 0 1,1-1-1,-1 1 1,1 0-1,-1 0 1,0 0-1,0 0 1,0 0-1,1 0 1,-1 0-1,0 0 0,0 0 1,0 0-1,0 0 1,0-1-1,-1 1 1,1 0-1,0 0 1,-1 2-1,0 0 33,1 0 1,-1 0-1,0 0 0,-1 0 1,1 0-1,-1 0 0,1 0 1,-1 0-1,-2 2 0,-8 7 110,-1-1 0,0-1-1,-27 17 1,25-18-76,1 0 1,1 1-1,0 0 0,-13 14 0,26-24-70,0 0 0,-1 0-1,1 1 1,0-1 0,-1 0-1,1 1 1,0-1 0,-1 0-1,1 1 1,0-1 0,0 0 0,0 1-1,-1-1 1,1 1 0,0-1-1,0 1 1,0-1 0,0 0-1,0 1 1,0-1 0,0 1-1,0-1 1,0 1 0,0-1-1,0 0 1,0 1 0,0-1-1,0 1 1,0-1 0,0 1-1,0-1 1,1 0 0,-1 1-1,0-1 1,0 1 0,1-1-1,-1 0 1,0 1 0,1-1-1,22 10 55,37-4-31,-53-6-76,95 5-3100,-35-3-3928,-21 0 142</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6.891"/>
    </inkml:context>
    <inkml:brush xml:id="br0">
      <inkml:brushProperty name="width" value="0.025" units="cm"/>
      <inkml:brushProperty name="height" value="0.025" units="cm"/>
    </inkml:brush>
  </inkml:definitions>
  <inkml:trace contextRef="#ctx0" brushRef="#br0">0 1 10954,'0'0'7848,"55"24"-7496,-9-24-256,4 0-32,-1 0-256,2-2-737,-5-1-1121,-11-1-1505,-11 2-449</inkml:trace>
  <inkml:trace contextRef="#ctx0" brushRef="#br0" timeOffset="1">2 173 9513,'0'0'10602,"59"16"-9737,-10-19-385,3-5-288,-3 3-192,2-3-416,-3 1-2531,-8-4-4163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7.578"/>
    </inkml:context>
    <inkml:brush xml:id="br0">
      <inkml:brushProperty name="width" value="0.025" units="cm"/>
      <inkml:brushProperty name="height" value="0.025" units="cm"/>
    </inkml:brush>
  </inkml:definitions>
  <inkml:trace contextRef="#ctx0" brushRef="#br0">1 419 10474,'0'0'10474,"8"-13"-9871,24-29-360,1 2 0,2 1 0,44-38 0,-28 28-6,68-83 1,-105 108-146,-13 22-116,-3 6-82,-39 73 132,-22 48 187,56-110-183,1 1 0,1 0 0,1 0 0,0 0 0,1 1 0,-1 19 0,4-35-81,0 0 1,0 0 0,0 1-1,0-1 1,1 0 0,-1 1-1,0-1 1,1 0 0,-1 0-1,1 1 1,0-1 0,-1 0-1,1 0 1,0 0 0,0 0-1,-1 0 1,1 0-1,0 0 1,0 0 0,0 0-1,0-1 1,0 1 0,0 0-1,1 0 1,-1-1 0,0 1-1,0-1 1,0 1 0,1-1-1,-1 0 1,0 1 0,1-1-1,-1 0 1,0 0 0,0 0-1,1 0 1,-1 0-1,0 0 1,1 0 0,1-1-1,4 0-1001,-1 1-1,1-1 1,-1-1-1,0 1 1,1-1-1,-1 0 1,8-5-1,21-14-7034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7.910"/>
    </inkml:context>
    <inkml:brush xml:id="br0">
      <inkml:brushProperty name="width" value="0.025" units="cm"/>
      <inkml:brushProperty name="height" value="0.025" units="cm"/>
    </inkml:brush>
  </inkml:definitions>
  <inkml:trace contextRef="#ctx0" brushRef="#br0">69 0 11179,'0'0'8488,"-33"62"-7752,23-32-159,1 4-353,4 3-32,3 1-160,-2 1 32,4-3-64,0-1-416,0-6-545,0-4-833,0-11-1281,0-7-416,-5-7-1057</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8.302"/>
    </inkml:context>
    <inkml:brush xml:id="br0">
      <inkml:brushProperty name="width" value="0.025" units="cm"/>
      <inkml:brushProperty name="height" value="0.025" units="cm"/>
    </inkml:brush>
  </inkml:definitions>
  <inkml:trace contextRef="#ctx0" brushRef="#br0">1 40 7911,'0'0'11531,"66"-39"-10890,-29 39-481,3 0-64,6 0-64,1 0-544,1 0-1442,3 0-1762,-1 0-2209</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8.647"/>
    </inkml:context>
    <inkml:brush xml:id="br0">
      <inkml:brushProperty name="width" value="0.025" units="cm"/>
      <inkml:brushProperty name="height" value="0.025" units="cm"/>
    </inkml:brush>
  </inkml:definitions>
  <inkml:trace contextRef="#ctx0" brushRef="#br0">176 119 13100,'0'0'4938,"-12"10"-3283,-5 4-1190,1 1-1,0 1 1,2 1-1,-25 35 1,33-43-359,0 1-1,1-1 1,0 1 0,1 0 0,0 1 0,-3 13 0,6-19-124,0 0 0,1 0 1,-1 0-1,1 1 0,0-1 0,0 0 1,1 0-1,0 0 0,0 1 0,0-1 1,0 0-1,1 0 0,0 0 0,3 6 1,-5-9-186,1 0 1,0 0-1,0 0 1,0 0 0,0 0-1,0-1 1,1 1-1,-1 0 1,0 0-1,1-1 1,-1 1 0,1-1-1,0 0 1,-1 1-1,1-1 1,0 0 0,0 0-1,0 0 1,0 0-1,0 0 1,0 0 0,0-1-1,0 1 1,0-1-1,1 1 1,-1-1-1,0 0 1,0 0 0,0 0-1,1 0 1,-1 0-1,0-1 1,0 1 0,0-1-1,0 1 1,0-1-1,0 0 1,0 1-1,0-1 1,0 0 0,0-1-1,0 1 1,0 0-1,-1 0 1,1-1 0,2-2-1,8-7-1601,0-1 0,-1 0 0,0-1 0,15-23 0,-24 32 1563,32-46-2948,18-27 4812,6 6 9359,-52 69-5114,-9 16-4469,-12 19-941,4-12-120,1 0 0,1 0-1,1 1 1,1 0 0,1 0 0,1 1 0,-3 33-1,4 40-7230,4-99 1854</inkml:trace>
  <inkml:trace contextRef="#ctx0" brushRef="#br0" timeOffset="1">0 24 9385,'0'0'12235,"75"-23"-11658,-31 23-321,11 0-128,4 5-96,-2 0-416,3-3-1250,-6-2-1761,1-8-3812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09.101"/>
    </inkml:context>
    <inkml:brush xml:id="br0">
      <inkml:brushProperty name="width" value="0.025" units="cm"/>
      <inkml:brushProperty name="height" value="0.025" units="cm"/>
    </inkml:brush>
  </inkml:definitions>
  <inkml:trace contextRef="#ctx0" brushRef="#br0">1 63 8584,'0'0'8873,"88"-14"-8009,-24 14-223,18-1-161,17 0-384,17-2-31,3-2-1347,0-9-3490,-3-10-5382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0.495"/>
    </inkml:context>
    <inkml:brush xml:id="br0">
      <inkml:brushProperty name="width" value="0.025" units="cm"/>
      <inkml:brushProperty name="height" value="0.025" units="cm"/>
    </inkml:brush>
  </inkml:definitions>
  <inkml:trace contextRef="#ctx0" brushRef="#br0">13 1 5765,'0'0'10576,"-3"8"-8804,1-5-1656,1 0 0,0 1 1,-1-1-1,1 1 0,0 0 0,1-1 0,-1 1 0,1 0 1,0 0-1,0-1 0,0 1 0,0 0 0,0-1 0,1 1 1,0 0-1,0-1 0,0 1 0,0 0 0,0-1 0,1 1 1,-1-1-1,1 0 0,0 0 0,4 5 0,20 21 900,2-2-1,41 32 1,-35-31-268,53 56 0,-78-74-658,-1 0-1,0 1 0,-1 0 0,0 0 1,-1 1-1,0 0 0,0 0 1,-2 0-1,1 1 0,2 15 0,-4-6 42,0 0 0,-2 0 0,-1 1 0,0-1 0,-2 0 0,0 0 0,-2 0 0,0 0 0,-2-1 0,-14 38 0,9-32-503,-1-1 0,-2-1-1,0 0 1,-1-1 0,-2 0 0,-1-1-1,-37 38 1,24-36-3221,6-14-2220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5.181"/>
    </inkml:context>
    <inkml:brush xml:id="br0">
      <inkml:brushProperty name="width" value="0.025" units="cm"/>
      <inkml:brushProperty name="height" value="0.025" units="cm"/>
    </inkml:brush>
  </inkml:definitions>
  <inkml:trace contextRef="#ctx0" brushRef="#br0">75 5 4548,'0'0'-13,"-18"0"614,-21 1 5181,22 1-240,42 2-2976,60 0-2340,153-13 1,-160 3-3456,-72 6 1980,-4 0-2031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5.542"/>
    </inkml:context>
    <inkml:brush xml:id="br0">
      <inkml:brushProperty name="width" value="0.025" units="cm"/>
      <inkml:brushProperty name="height" value="0.025" units="cm"/>
    </inkml:brush>
  </inkml:definitions>
  <inkml:trace contextRef="#ctx0" brushRef="#br0">48 21 4068,'0'0'6854,"-47"24"-5092,47-23-257,1-1-127,21 0 95,8 0-256,10-5-576,8 0-353,7-2-224,0 2-32,3 1-384,-6 0-769,-3 4-1378,-10-2-95,-6-3-577,-6-3-1345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5.883"/>
    </inkml:context>
    <inkml:brush xml:id="br0">
      <inkml:brushProperty name="width" value="0.025" units="cm"/>
      <inkml:brushProperty name="height" value="0.025" units="cm"/>
    </inkml:brush>
  </inkml:definitions>
  <inkml:trace contextRef="#ctx0" brushRef="#br0">1 29 11115,'0'0'5007,"11"-5"-4366,3 0-580,0 0 0,0 1 0,1 1 0,-1 0 0,1 1 0,0 1 1,-1 0-1,1 1 0,0 1 0,21 3 0,-22-2-45,69 18-9,-80-19-14,0 0 1,0 0-1,0 0 1,0 0-1,0 0 0,0 1 1,0-1-1,-1 1 0,1 0 1,0 0-1,-1 0 1,0 0-1,1 1 0,-1-1 1,0 1-1,0-1 1,0 1-1,-1 0 0,1-1 1,0 1-1,0 4 0,-1-4 76,-1 0-1,0 1 0,-1-1 1,1 1-1,-1-1 0,1 0 1,-1 1-1,0-1 1,0 0-1,0 0 0,-1 0 1,1 0-1,-1 0 0,1 0 1,-5 5-1,-39 43 800,27-32-555,-24 26-54,-41 50 368,39-27-3595,39-57-2750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6.633"/>
    </inkml:context>
    <inkml:brush xml:id="br0">
      <inkml:brushProperty name="width" value="0.025" units="cm"/>
      <inkml:brushProperty name="height" value="0.025" units="cm"/>
    </inkml:brush>
  </inkml:definitions>
  <inkml:trace contextRef="#ctx0" brushRef="#br0">0 187 11371,'0'0'8877,"12"0"-7926,0-2-892,1 1 0,-1-2 0,0 0 1,0 0-1,0-1 0,0-1 0,-1 0 0,0 0 1,0-1-1,19-14 0,-8 6 14,0-1 0,-1-1 0,0-1 0,-2 0 0,29-33 0,-56 62-66,0 1 0,1 0 0,1 0 1,0 1-1,1 0 0,1 0 0,0 0 1,1 0-1,0 1 0,1-1 0,1 1 1,0-1-1,2 25 0,-1-38-83,0 0 1,1 0-1,-1 0 0,0 1 0,1-1 0,-1 0 0,1 0 1,-1 0-1,1 0 0,0 0 0,-1 0 0,1 0 1,0 0-1,0 0 0,-1 0 0,1 0 0,0-1 1,0 1-1,0 0 0,0-1 0,0 1 0,0 0 1,1-1-1,1 1 0,19 3-4536,-1-4-1597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7.023"/>
    </inkml:context>
    <inkml:brush xml:id="br0">
      <inkml:brushProperty name="width" value="0.025" units="cm"/>
      <inkml:brushProperty name="height" value="0.025" units="cm"/>
    </inkml:brush>
  </inkml:definitions>
  <inkml:trace contextRef="#ctx0" brushRef="#br0">1 62 2146,'0'0'13031,"8"-10"-11227,-7 10-1773,2-5 104,1 1 0,-1 0 0,1 0 0,0 1-1,0-1 1,0 1 0,1 0 0,-1 0 0,1 0 0,0 0 0,-1 1-1,1 0 1,0 0 0,1 0 0,-1 1 0,0 0 0,0 0 0,1 0-1,5 0 1,-4 1-14,0 1 0,0-1-1,0 2 1,0-1 0,0 1-1,-1 0 1,1 0 0,0 0-1,-1 1 1,0 0 0,10 7-1,-14-9-104,0 0 0,-1 0 0,1 1 0,0-1 0,-1 1-1,0-1 1,1 1 0,-1-1 0,0 1 0,0 0 0,0 0 0,0-1-1,0 1 1,0 0 0,-1 0 0,1 0 0,-1 0 0,1 0 0,-1 0 0,0 0-1,1 0 1,-1 0 0,0 0 0,0 0 0,-1 0 0,1 0 0,0 1-1,-1-1 1,1-1 0,-1 1 0,0 0 0,0 0 0,1 0 0,-1 0 0,0 0-1,-1-1 1,1 1 0,0 0 0,0-1 0,-1 1 0,1-1 0,-1 1-1,-2 1 1,-8 8 166,0-1 0,-1 0-1,0 0 1,-19 9 0,17-11 46,0 2 0,1 0 0,-20 18 0,33-28-227,0 1-1,1-1 1,-1 1 0,0 0 0,1-1 0,-1 1 0,1 0-1,-1-1 1,1 1 0,-1 0 0,1 0 0,-1-1-1,1 1 1,0 0 0,-1 0 0,1 0 0,0 0 0,0 0-1,-1-1 1,1 1 0,0 0 0,0 0 0,0 0 0,0 0-1,0 0 1,0 0 0,1 0 0,-1-1 0,1 3 0,0-2-6,0 1 0,0-1 0,1 0 0,-1 0 0,0 1 0,1-1 0,-1 0 0,1 0 0,0-1 0,-1 1 0,1 0 0,0 0 0,2 0 0,56 9-1349,10-8-3471,-24-4-1902,-6-1-1660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7.494"/>
    </inkml:context>
    <inkml:brush xml:id="br0">
      <inkml:brushProperty name="width" value="0.025" units="cm"/>
      <inkml:brushProperty name="height" value="0.025" units="cm"/>
    </inkml:brush>
  </inkml:definitions>
  <inkml:trace contextRef="#ctx0" brushRef="#br0">1 157 7399,'0'0'14883,"9"0"-14461,3-2-394,0-1 1,0 0-1,0 0 0,0-1 0,0-1 0,-1 0 1,0 0-1,0-1 0,15-12 0,-5 4-7,-2-1-1,0-1 1,0-1-1,19-23 1,-45 50 3,0 0 1,1 0-1,0 1 1,0 0 0,1 0-1,1 1 1,0-1 0,1 1-1,0 0 1,0 0 0,1 0-1,0 21 1,2-32-59,0 0-1,0 0 1,0 0 0,0 0-1,0 0 1,0 0 0,0 0 0,1 0-1,-1 0 1,0 0 0,1 0-1,-1 0 1,1 0 0,-1 0 0,1 0-1,0 0 1,-1 0 0,1-1-1,0 1 1,-1 0 0,1 0 0,1 0-1,16 5-3447,-2-6-1915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8.469"/>
    </inkml:context>
    <inkml:brush xml:id="br0">
      <inkml:brushProperty name="width" value="0.025" units="cm"/>
      <inkml:brushProperty name="height" value="0.025" units="cm"/>
    </inkml:brush>
  </inkml:definitions>
  <inkml:trace contextRef="#ctx0" brushRef="#br0">25 0 11050,'0'3'2371,"0"2"-930,0 4 481,0 4-128,-4 0-289,-2 6-448,3 1-448,-1-2-353,2 2-128,-1-1-64,1-2-64,2 1-1121,0-5-1409,0-6-2275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9.080"/>
    </inkml:context>
    <inkml:brush xml:id="br0">
      <inkml:brushProperty name="width" value="0.025" units="cm"/>
      <inkml:brushProperty name="height" value="0.025" units="cm"/>
    </inkml:brush>
  </inkml:definitions>
  <inkml:trace contextRef="#ctx0" brushRef="#br0">122 0 6951,'0'0'12566,"-4"7"-11984,2-2-506,-2 1 55,1 0 0,0 1 0,0-1 0,1 1 0,0 0 0,0 0 0,0-1 0,0 14 0,2-19-125,1 0 1,0-1 0,-1 1 0,1 0 0,0 0 0,0-1 0,0 1 0,0 0 0,0-1 0,0 1-1,0-1 1,0 1 0,0-1 0,0 0 0,0 1 0,0-1 0,0 0 0,0 0 0,0 1 0,0-1 0,0 0-1,0 0 1,2-1 0,35 3 155,-35-2-158,1 0-9,5-1-100,1 1 0,-1 0 1,1 0-1,-1 1 0,1 1 1,-1 0-1,0 0 0,0 1 1,18 6-1,-26-8 109,-1 0 0,1-1 1,0 1-1,0-1 0,0 1 0,-1 0 1,1 0-1,0 0 0,-1-1 0,1 1 1,0 0-1,-1 0 0,1 0 0,-1 0 1,0 0-1,1 0 0,-1 0 0,0 0 1,1 0-1,-1 0 0,0 0 0,0 0 1,0 0-1,0 0 0,0 0 0,0 0 1,0 0-1,0 0 0,-1 0 0,1 0 1,0 0-1,0 0 0,-1 0 0,1 0 1,-1 0-1,1 0 0,-1 0 0,1 0 1,-1 0-1,0-1 0,1 1 0,-1 0 1,-2 1-1,-35 27 807,21-19-566,0 0 0,-1-2 0,0 0 0,0-1 0,-1-1 0,0-1 0,0 0 0,0-1 0,-34 1 0,52-5-331,0 0 0,0 0-1,1 0 1,-1 0 0,0 0-1,1 0 1,-1 0 0,0-1 0,1 1-1,-1 0 1,0-1 0,1 1-1,-1 0 1,0-1 0,1 1-1,-1-1 1,1 1 0,-1-1-1,1 1 1,-1-1 0,1 1-1,-1-1 1,1 1 0,0-1-1,-1 0 1,1 1 0,0-1-1,-1 0 1,1 1 0,0-1-1,0-1 1,-2-24-5240,2 20 3757,0-16-4303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9.486"/>
    </inkml:context>
    <inkml:brush xml:id="br0">
      <inkml:brushProperty name="width" value="0.025" units="cm"/>
      <inkml:brushProperty name="height" value="0.025" units="cm"/>
    </inkml:brush>
  </inkml:definitions>
  <inkml:trace contextRef="#ctx0" brushRef="#br0">1 13 11691,'0'0'7367,"48"-12"-6406,-21 12-417,2 0-383,4 0-97,2 1-673,2 2-1056,-4 0-1571,-4-3-1632,-3 0-3300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19.813"/>
    </inkml:context>
    <inkml:brush xml:id="br0">
      <inkml:brushProperty name="width" value="0.025" units="cm"/>
      <inkml:brushProperty name="height" value="0.025" units="cm"/>
    </inkml:brush>
  </inkml:definitions>
  <inkml:trace contextRef="#ctx0" brushRef="#br0">0 134 7751,'0'0'11761,"8"5"-10459,-6-3-1238,1 0-1,0-1 1,0 1-1,0-1 1,-1 0-1,2 0 1,-1 0-1,0 0 0,0-1 1,0 1-1,0-1 1,4 0-1,-2 0-34,1-1 0,-1 0 0,0-1 1,0 1-1,0-1 0,0 0 0,-1 0 0,1-1 0,5-3 0,9-7 8,0 0 1,-1-1-1,-1-1 1,0-1-1,-1 0 0,19-25 1,-33 38 58,-4 5-21,-10 14 35,-18 28 126,23-31-141,1 1-1,0 0 0,-5 22 0,10-31-259,-1 1 0,1-1-1,0 1 1,1-1 0,0 1-1,-1 0 1,2-1 0,-1 1-1,1-1 1,0 1 0,0-1-1,3 10 1,8-3-2926,4-8-1879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04.768"/>
    </inkml:context>
    <inkml:brush xml:id="br0">
      <inkml:brushProperty name="width" value="0.025" units="cm"/>
      <inkml:brushProperty name="height" value="0.025" units="cm"/>
    </inkml:brush>
  </inkml:definitions>
  <inkml:trace contextRef="#ctx0" brushRef="#br0">79 825 7623,'0'0'2050,"-10"4"-998,-3 3-518,-14 5-202,-1-8 4791,30-5-4961,1-1-1,-1 1 0,0 0 0,1-1 0,-1 1 1,0-1-1,0 0 0,0 0 0,4-4 0,4-4 213,309-201 2733,-210 145-3011,265-175-8,-259 160-116,120-111 0,-210 165 56,-25 27-25,0 0-1,0 0 1,0 0 0,0 0 0,0 0 0,0 1 0,0-1-1,0 0 1,-1 0 0,1 0 0,0 0 0,0 0-1,0 0 1,0 0 0,0 0 0,-1 0 0,1 0-1,0 0 1,0 1 0,0-1 0,0 0 0,0 0-1,-1 0 1,1 0 0,0 0 0,0 0 0,0 0-1,0 0 1,-1-1 0,1 1 0,0 0 0,0 0 0,0 0-1,0 0 1,0 0 0,-1 0 0,1 0 0,0 0-1,0 0 1,0 0 0,0 0 0,0-1 0,0 1-1,-1 0 1,1 0 0,0 0 0,0 0 0,0 0-1,0 0 1,0-1 0,0 1 0,0 0 0,0 0 0,0 0-1,0 0 1,0 0 0,0-1 0,0 1 0,0 0-1,0 0 1,0 0 0,0 0 0,0-1 0,0 1-1,-53 31-697,-29 26-7244,41-32-3618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3.134"/>
    </inkml:context>
    <inkml:brush xml:id="br0">
      <inkml:brushProperty name="width" value="0.025" units="cm"/>
      <inkml:brushProperty name="height" value="0.025" units="cm"/>
    </inkml:brush>
  </inkml:definitions>
  <inkml:trace contextRef="#ctx0" brushRef="#br0">27 31 3748,'-1'0'195,"1"0"1,-1-1 0,0 1 0,0 0 0,0 0-1,0 0 1,0 0 0,0 0 0,1 0 0,-1 0-1,0 0 1,0 1 0,0-1 0,0 0 0,0 0 0,0 1-1,1-1 1,-1 0 0,0 1 0,0-1 0,1 1-1,-1-1 1,0 1 0,1 0 0,-1-1 0,0 1-1,1 0 1,-1-1 0,1 1 0,-1 0 0,1 0 0,-1-1-1,1 1 1,0 0 0,-1 0 0,1 0 0,0 0-1,0-1 1,-1 2 0,2 0-15,-1-1-1,1 0 1,0 0 0,-1 1-1,1-1 1,0 0 0,0 0-1,-1 0 1,1 0-1,0 0 1,0 0 0,0 0-1,1 0 1,-1 0 0,0-1-1,0 1 1,0 0 0,1-1-1,-1 1 1,0-1 0,0 1-1,1-1 1,-1 1-1,1-1 1,1 0 0,63 7 605,0-3 0,1-3 0,73-8 0,-114 5-685,371-24 188,611-21-76,-969 47-215,513 21 730,-491-17-381,-61-4-640,-4-8-4197,-1-4-1478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5.159"/>
    </inkml:context>
    <inkml:brush xml:id="br0">
      <inkml:brushProperty name="width" value="0.025" units="cm"/>
      <inkml:brushProperty name="height" value="0.025" units="cm"/>
    </inkml:brush>
  </inkml:definitions>
  <inkml:trace contextRef="#ctx0" brushRef="#br0">5 213 12620,'0'1'128,"-1"-1"1,1 0-1,0 1 0,-1-1 0,1 1 1,-1-1-1,1 0 0,0 1 1,0-1-1,-1 1 0,1-1 0,0 1 1,0-1-1,0 1 0,0-1 1,-1 1-1,1-1 0,0 1 0,0-1 1,0 1-1,0-1 0,0 1 1,0-1-1,0 1 0,0-1 0,1 1 1,-1 0-1,0-1 0,0 1 1,0-1-1,1 0 0,-1 1 0,0-1 1,0 1-1,1-1 0,-1 1 1,0-1-1,1 0 0,-1 1 0,0-1 1,1 1-1,-1-1 0,1 0 1,27-7 1758,34-29-1038,3-10-601,105-97 1,-206 204-260,32-54 4,-42 73 118,43-75-137,0 1 0,1 0 0,0 0 0,0 1 0,1-1 0,0 0 0,0 1 0,0-1 0,1 0 0,-1 1 0,3 11 0,-2-17-81,0 0 1,1-1 0,-1 1-1,1 0 1,-1 0-1,1 0 1,-1-1-1,1 1 1,-1 0-1,1-1 1,0 1 0,-1 0-1,1-1 1,0 1-1,0-1 1,-1 1-1,1-1 1,0 1 0,0-1-1,0 0 1,0 1-1,-1-1 1,1 0-1,0 0 1,0 0 0,0 0-1,0 0 1,0 0-1,1 0 1,29-2-3775,1-8-587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5.535"/>
    </inkml:context>
    <inkml:brush xml:id="br0">
      <inkml:brushProperty name="width" value="0.025" units="cm"/>
      <inkml:brushProperty name="height" value="0.025" units="cm"/>
    </inkml:brush>
  </inkml:definitions>
  <inkml:trace contextRef="#ctx0" brushRef="#br0">107 0 7944,'0'0'9534,"-10"9"-8354,1-1-972,0 0 0,1 1 0,0 0 0,0 1 1,1-1-1,0 2 0,1-1 0,0 1 0,0 0 1,2 0-1,-1 0 0,1 1 0,-3 17 0,6-23-147,0-1 0,0 1 0,1 0-1,0 0 1,0 0 0,1 0 0,-1 0-1,1-1 1,1 1 0,-1 0 0,1-1-1,2 6 1,-2-8-46,0 0-1,0 0 0,0 0 1,1 0-1,-1-1 0,1 1 1,-1-1-1,1 0 0,0 0 1,0 0-1,0 0 0,0 0 1,0-1-1,0 1 0,1-1 0,-1 0 1,1 0-1,-1 0 0,0-1 1,1 1-1,4 0 0,0 0 3,-1-1-1,1 0 1,-1 0-1,1 0 1,-1-1-1,1 0 1,-1 0-1,1-1 1,-1 0-1,0 0 1,0-1-1,0 0 0,10-6 1,-12 6-5,-1 0-1,-1 0 1,1 0-1,0-1 1,-1 1 0,0-1-1,0 0 1,0 0-1,0 0 1,-1 0 0,1 0-1,-1-1 1,0 1-1,0-1 1,-1 0 0,1 1-1,-1-1 1,0 0-1,-1 0 1,1 0 0,-1-9-1,1 10 31,-1 0 0,0-1 0,0 1-1,-1-1 1,1 1 0,-1 0 0,0-1-1,0 1 1,-1 0 0,1 0 0,-1 0-1,0 0 1,0 0 0,0 0 0,-1 0-1,1 0 1,-1 1 0,0 0 0,0-1 0,0 1-1,0 0 1,-1 0 0,1 1 0,-1-1-1,1 1 1,-1 0 0,0 0 0,0 0-1,0 0 1,-1 1 0,1-1 0,0 1-1,-9-1 1,9 1-74,0 1 0,0-1-1,0 1 1,-1 0 0,1 0-1,0 1 1,0-1 0,0 1-1,0 0 1,-8 2 0,11-2-37,-1 0 0,1 0 0,0-1 0,0 1 0,0 0 0,0 0 0,0 0 0,0 0 0,0 1 0,0-1 0,0 0 0,0 0 0,0 0 0,1 1 0,-1-1 0,1 0 0,-1 1 0,1-1 0,-1 1 0,1-1 0,0 0 0,0 1 0,-1-1 0,1 1 0,0-1 0,0 1 0,1-1 0,-1 1 0,0-1 0,0 1 0,1-1 0,-1 0 0,1 1 0,0 1 0,0-1-117,0 0 0,0-1 1,0 1-1,0 0 0,0-1 0,0 1 1,0-1-1,1 1 0,-1-1 1,0 1-1,1-1 0,-1 0 1,1 0-1,0 0 0,-1 0 1,1 0-1,0 0 0,0 0 0,0 0 1,0-1-1,-1 1 0,5 0 1,44 3-6077,-48-4 5920,34 0-6977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5.863"/>
    </inkml:context>
    <inkml:brush xml:id="br0">
      <inkml:brushProperty name="width" value="0.025" units="cm"/>
      <inkml:brushProperty name="height" value="0.025" units="cm"/>
    </inkml:brush>
  </inkml:definitions>
  <inkml:trace contextRef="#ctx0" brushRef="#br0">179 2 13293,'0'0'2920,"-10"-1"-331,3 1-2416,1 0 1,0 0 0,-1 1-1,1-1 1,0 1-1,0 1 1,0-1 0,0 1-1,0 1 1,0-1 0,0 1-1,0 0 1,1 0-1,0 0 1,-1 1 0,1 0-1,0 0 1,1 0-1,-1 0 1,1 1 0,0 0-1,-6 10 1,5-9-60,1 0 1,0 1 0,0 0-1,1 0 1,0 0-1,0 0 1,1 1 0,0-1-1,0 1 1,1 0-1,0-1 1,0 1 0,1 7-1,0-11-95,0 0-1,1-1 1,-1 1-1,1-1 0,0 0 1,0 1-1,0-1 1,1 0-1,-1 1 0,1-1 1,0 0-1,0 0 1,0 0-1,0 0 0,0-1 1,0 1-1,1-1 1,0 1-1,-1-1 0,1 0 1,0 0-1,0 0 1,0 0-1,0-1 1,0 1-1,1-1 0,-1 1 1,0-1-1,8 1 1,0 0 1,0-1 0,0 0 0,0-1 0,0 0 0,0 0 0,0-1 0,-1-1 0,1 0 1,0 0-1,0-1 0,-1 0 0,0-1 0,17-8 0,-22 9 50,-1 1 1,1-1-1,-1 0 0,1 0 1,-1 0-1,0-1 0,0 1 1,0-1-1,-1 0 0,1 0 1,-1-1-1,0 1 0,0-1 1,0 1-1,-1-1 0,0 0 1,0 0-1,0 0 0,0 0 1,-1 0-1,0-1 0,0 1 1,0 0-1,-1-1 0,0 1 1,0 0-1,0-1 1,0 1-1,-3-10 0,1 12-41,1-1 0,-1 1 0,0 1 0,0-1 0,0 0 1,-1 0-1,1 1 0,-1-1 0,1 1 0,-1 0 0,0 0 0,0 0 0,0 0 0,0 0 0,0 0 0,0 1 0,0 0 0,0 0 0,-1 0 0,1 0 0,-1 0 0,1 0 0,-4 1 0,-13-4-279,0 2 0,-31 0 0,50 2 99,1 0 1,-1 0-1,0 0 1,0 0 0,1 0-1,-1 0 1,0 0-1,1 0 1,-1 0-1,0 0 1,1 1-1,-1-1 1,0 0-1,1 0 1,-1 1 0,1-1-1,-1 0 1,0 1-1,1-1 1,-1 1-1,1-1 1,-1 1-1,1-1 1,-1 1-1,1-1 1,0 1 0,-1-1-1,1 1 1,0 0-1,-1-1 1,1 1-1,0 0 1,0-1-1,-1 1 1,1 0-1,0-1 1,0 1 0,0 0-1,0-1 1,0 1-1,0 0 1,0 0-1,0-1 1,0 1-1,0 0 1,1-1-1,-1 1 1,0 0 0,0-1-1,1 1 1,-1-1-1,0 1 1,1 0-1,-1-1 1,1 1-1,-1-1 1,1 1-1,-1-1 1,1 1 0,14 8-5333</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6.416"/>
    </inkml:context>
    <inkml:brush xml:id="br0">
      <inkml:brushProperty name="width" value="0.025" units="cm"/>
      <inkml:brushProperty name="height" value="0.025" units="cm"/>
    </inkml:brush>
  </inkml:definitions>
  <inkml:trace contextRef="#ctx0" brushRef="#br0">303 1 10922,'3'8'1068,"20"63"2858,-4-13-1609,17 84-1,-32-123-2032,-2 0-1,0 1 0,-1-1 1,-1 0-1,-1 1 0,0-1 1,-2 0-1,-8 35 0,-1-22 38,-1 0-1,-1-1 1,-2 0-1,-1-1 1,-1-1 0,-40 48-1,36-52-1219,0-1-1,-2-1 1,0-1 0,-28 19-1,9-15-4625,2-10-3646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7.098"/>
    </inkml:context>
    <inkml:brush xml:id="br0">
      <inkml:brushProperty name="width" value="0.025" units="cm"/>
      <inkml:brushProperty name="height" value="0.025" units="cm"/>
    </inkml:brush>
  </inkml:definitions>
  <inkml:trace contextRef="#ctx0" brushRef="#br0">209 1 10570,'0'0'4676,"-4"13"-3288,-43 105 857,11-32-1123,4 3 0,-24 106 0,43-127-876,-5 71 1,16-117-274,1 0 0,2 0 0,0-1 0,1 1 0,1 0 0,1-1 1,10 33-1,-10-45-128,0 1-1,1-1 1,1 1 0,-1-2 0,1 1 0,1 0 0,0-1 0,0 0 0,0-1-1,1 0 1,0 0 0,1 0 0,-1-1 0,1-1 0,11 6 0,-3-3-910,1 0 1,0-2 0,0 0-1,0-1 1,1-1-1,0-1 1,29 2 0,40-3-7195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7.689"/>
    </inkml:context>
    <inkml:brush xml:id="br0">
      <inkml:brushProperty name="width" value="0.025" units="cm"/>
      <inkml:brushProperty name="height" value="0.025" units="cm"/>
    </inkml:brush>
  </inkml:definitions>
  <inkml:trace contextRef="#ctx0" brushRef="#br0">6 0 10346,'0'0'12235,"2"73"-12139,-4-43-31,2 1-33,0-3-64,0 1-961,0-4-1250,0-4-1376,0-5-897,-5-5-1122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8.034"/>
    </inkml:context>
    <inkml:brush xml:id="br0">
      <inkml:brushProperty name="width" value="0.025" units="cm"/>
      <inkml:brushProperty name="height" value="0.025" units="cm"/>
    </inkml:brush>
  </inkml:definitions>
  <inkml:trace contextRef="#ctx0" brushRef="#br0">0 11 11403,'0'0'6502,"64"-6"-5990,-31 5-191,2-2-257,-3 3 0,2 0-865,-4 0-1505,-5 0-1666,-10 0-1697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8.393"/>
    </inkml:context>
    <inkml:brush xml:id="br0">
      <inkml:brushProperty name="width" value="0.025" units="cm"/>
      <inkml:brushProperty name="height" value="0.025" units="cm"/>
    </inkml:brush>
  </inkml:definitions>
  <inkml:trace contextRef="#ctx0" brushRef="#br0">1 1 10122,'0'0'8317,"10"0"-7362,-2 0-679,12 0 117,0 1-1,0 0 0,35 8 0,-52-8-361,-1-1 0,1 1-1,0 0 1,0 0 0,-1 0-1,1 1 1,-1-1 0,1 1-1,-1-1 1,1 1 0,-1 0 0,0 0-1,0 0 1,0 0 0,3 4-1,-4-4-28,0 1-1,-1-1 1,0 0-1,1 0 1,-1 0-1,0 0 1,0 0-1,0 1 1,0-1 0,-1 0-1,1 0 1,-1 0-1,1 0 1,-1 0-1,0 0 1,1 0-1,-1 0 1,0 0-1,0 0 1,-1 0-1,1 0 1,0-1-1,-1 1 1,1 0-1,-2 1 1,-6 5 118,0 1 0,0-1 0,0-1-1,-1 1 1,0-2 0,-1 0 0,-15 8 0,-28 17 234,67-27-344,8-2 7,68-2-1687,2 1-7860,-46-1 343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8.882"/>
    </inkml:context>
    <inkml:brush xml:id="br0">
      <inkml:brushProperty name="width" value="0.025" units="cm"/>
      <inkml:brushProperty name="height" value="0.025" units="cm"/>
    </inkml:brush>
  </inkml:definitions>
  <inkml:trace contextRef="#ctx0" brushRef="#br0">1 31 11499,'0'0'8007,"70"0"-6789,-34-5-546,10 0-480,0 1-160,2 1-224,-4-1-1313,-2 1-2115,2-4-3106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05.410"/>
    </inkml:context>
    <inkml:brush xml:id="br0">
      <inkml:brushProperty name="width" value="0.025" units="cm"/>
      <inkml:brushProperty name="height" value="0.025" units="cm"/>
    </inkml:brush>
  </inkml:definitions>
  <inkml:trace contextRef="#ctx0" brushRef="#br0">1 709 3748,'0'0'17515,"11"-8"-16373,253-172 2870,228-161-3502,-247 169-1081,-239 168 471,-2 2-1648,-14 1-9019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9.286"/>
    </inkml:context>
    <inkml:brush xml:id="br0">
      <inkml:brushProperty name="width" value="0.025" units="cm"/>
      <inkml:brushProperty name="height" value="0.025" units="cm"/>
    </inkml:brush>
  </inkml:definitions>
  <inkml:trace contextRef="#ctx0" brushRef="#br0">1 264 11179,'0'0'6363,"10"-1"-4719,8-2-1340,1-2 1,-1 0-1,0-1 0,0 0 1,-1-2-1,1 0 0,26-18 0,-1 0-276,-1-1 0,-2-3 0,-1-1-1,49-51 1,-103 102 605,0 1 1,1 0-1,1 1 0,-16 38 0,22-40-447,1 1 0,1 0 0,-3 28 0,7-44-350,0-1-1,1 1 0,0 0 0,0 0 0,0-1 0,0 1 1,1 0-1,-1 0 0,1-1 0,0 1 0,1-1 0,-1 1 0,1-1 1,0 1-1,0-1 0,0 0 0,1 0 0,0 0 0,-1 0 1,8 6-1,3-3-4362,3-6-4057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29.818"/>
    </inkml:context>
    <inkml:brush xml:id="br0">
      <inkml:brushProperty name="width" value="0.025" units="cm"/>
      <inkml:brushProperty name="height" value="0.025" units="cm"/>
    </inkml:brush>
  </inkml:definitions>
  <inkml:trace contextRef="#ctx0" brushRef="#br0">0 14 7751,'0'0'13869,"74"8"-13420,-27-8-257,10 0-128,-7 0-32,5-3-384,-11 0-1570,-4-1-1121,-12-1-2018,-10-1-2017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30.163"/>
    </inkml:context>
    <inkml:brush xml:id="br0">
      <inkml:brushProperty name="width" value="0.025" units="cm"/>
      <inkml:brushProperty name="height" value="0.025" units="cm"/>
    </inkml:brush>
  </inkml:definitions>
  <inkml:trace contextRef="#ctx0" brushRef="#br0">0 18 12396,'0'0'8616,"66"28"-8072,-14-30-383,5-7-97,1 0-32,1 1-641,-6 1-1345,-3 3-1889,-8-3-2147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30.555"/>
    </inkml:context>
    <inkml:brush xml:id="br0">
      <inkml:brushProperty name="width" value="0.025" units="cm"/>
      <inkml:brushProperty name="height" value="0.025" units="cm"/>
    </inkml:brush>
  </inkml:definitions>
  <inkml:trace contextRef="#ctx0" brushRef="#br0">68 30 14157,'0'0'2146,"-47"62"-672,36-37-33,1 3-640,10-2-449,0-2-224,4-2-64,9-5-416,5-5-737,4-7-961,-3-5-1922,4-1-768</inkml:trace>
  <inkml:trace contextRef="#ctx0" brushRef="#br0" timeOffset="1">264 1 11915,'0'0'7976,"-60"53"-7079,42-28-353,10 3-95,-1-1-225,7 2-128,2-2-64,0 2-32,0-5-545,0-2-544,6-2-704,-4-9-1538,1-5-2147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30.917"/>
    </inkml:context>
    <inkml:brush xml:id="br0">
      <inkml:brushProperty name="width" value="0.025" units="cm"/>
      <inkml:brushProperty name="height" value="0.025" units="cm"/>
    </inkml:brush>
  </inkml:definitions>
  <inkml:trace contextRef="#ctx0" brushRef="#br0">1 43 9929,'0'0'9449,"84"-28"-8744,-38 28-353,7 0-192,4 0-63,2 0-65,-3 0-673,-4 0-1313,-4-5-2242,-8-5-3395</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31.246"/>
    </inkml:context>
    <inkml:brush xml:id="br0">
      <inkml:brushProperty name="width" value="0.025" units="cm"/>
      <inkml:brushProperty name="height" value="0.025" units="cm"/>
    </inkml:brush>
  </inkml:definitions>
  <inkml:trace contextRef="#ctx0" brushRef="#br0">0 3 11627,'0'0'5189,"59"11"-3940,-4-7 64,11-2-736,13-1-449,3-1-96,7 0 32,-5 0-897,-5-7-2594,-11-7-3171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49.412"/>
    </inkml:context>
    <inkml:brush xml:id="br0">
      <inkml:brushProperty name="width" value="0.025" units="cm"/>
      <inkml:brushProperty name="height" value="0.025" units="cm"/>
    </inkml:brush>
  </inkml:definitions>
  <inkml:trace contextRef="#ctx0" brushRef="#br0">1 75 3171,'69'-19'13352,"17"-1"-8463,-24 7-6517,1 3 0,99-3 0,-153 14-2275,-8 2-362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49.776"/>
    </inkml:context>
    <inkml:brush xml:id="br0">
      <inkml:brushProperty name="width" value="0.025" units="cm"/>
      <inkml:brushProperty name="height" value="0.025" units="cm"/>
    </inkml:brush>
  </inkml:definitions>
  <inkml:trace contextRef="#ctx0" brushRef="#br0">0 31 9737,'0'0'5830,"77"9"-5190,-31-9-512,5-5-576,4-4-2082,-5-2-994,-3-4-3266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0.134"/>
    </inkml:context>
    <inkml:brush xml:id="br0">
      <inkml:brushProperty name="width" value="0.025" units="cm"/>
      <inkml:brushProperty name="height" value="0.025" units="cm"/>
    </inkml:brush>
  </inkml:definitions>
  <inkml:trace contextRef="#ctx0" brushRef="#br0">1 0 9673,'0'0'929,"11"1"-619,17 2-24,-1 1 0,1 1 0,-1 2 0,1 0 0,-2 2 0,43 20 0,-67-28-224,0 1 0,0-1 0,0 1 0,-1-1 0,1 1 1,0-1-1,-1 1 0,1 0 0,-1 0 0,0 0 0,1 0 1,-1 0-1,0 0 0,0 0 0,0 0 0,-1 1 0,1-1 1,-1 0-1,1 1 0,-1-1 0,1 0 0,-1 1 1,0-1-1,0 0 0,0 1 0,-1-1 0,1 0 0,-1 1 1,1-1-1,-1 0 0,0 0 0,1 1 0,-1-1 0,0 0 1,0 0-1,-1 0 0,1 0 0,-2 2 0,-6 10 331,-1-2-1,0 1 0,-1-1 1,-14 13-1,22-22-358,-60 53 474,30-27-1539,-44 49 0,65-61-3250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0.840"/>
    </inkml:context>
    <inkml:brush xml:id="br0">
      <inkml:brushProperty name="width" value="0.025" units="cm"/>
      <inkml:brushProperty name="height" value="0.025" units="cm"/>
    </inkml:brush>
  </inkml:definitions>
  <inkml:trace contextRef="#ctx0" brushRef="#br0">1 297 11979,'0'0'7084,"13"2"-5952,-5-1-1071,-1 0 1,1 0-1,-1-1 0,1 0 0,-1 0 0,1-1 1,-1 0-1,1-1 0,-1 1 0,0-1 0,1-1 1,-1 1-1,0-1 0,13-8 0,34-21 109,-1-4 0,-2-1 0,-2-3-1,52-53 1,-99 91-77,1-1 0,-1 1 0,1-1 0,-1 0 0,0 0-1,0 0 1,0 0 0,0 0 0,2-7 0,-5 10-71,1 0-1,-1 0 1,1-1-1,-1 1 1,0 0-1,1 0 1,-1-1-1,1 1 1,-1 0-1,1 0 1,-1 0 0,1 0-1,-1 0 1,0 0-1,1 0 1,-1 0-1,1 0 1,-1 0-1,1 0 1,-1 1-1,0-1 1,1 0 0,-1 0-1,1 0 1,-1 1-1,1-1 1,-1 1-1,-8 4 21,0 1-1,0 0 0,1 1 1,0 0-1,0 0 0,1 1 1,0 0-1,0 0 0,1 1 1,-7 11-1,1-1 71,2 1 0,0 0 0,-13 42-1,20-55-88,1 0 0,1 0-1,0 1 1,0-1 0,0 1-1,1-1 1,0 0 0,0 1-1,1-1 1,0 1 0,4 13-1,-4-18-111,1 1-1,-1-1 0,1 1 1,0-1-1,0 0 0,0 0 0,0 0 1,0 0-1,1 0 0,0-1 1,-1 1-1,1-1 0,0 1 0,0-1 1,0 0-1,1 0 0,-1 0 1,0-1-1,1 1 0,-1-1 0,1 0 1,-1 0-1,1 0 0,0-1 1,3 1-1,31 2-3336,-13-7-1668,5-11-3245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1.321"/>
    </inkml:context>
    <inkml:brush xml:id="br0">
      <inkml:brushProperty name="width" value="0.05" units="cm"/>
      <inkml:brushProperty name="height" value="0.05" units="cm"/>
    </inkml:brush>
  </inkml:definitions>
  <inkml:trace contextRef="#ctx0" brushRef="#br0">244 1 16059,'0'0'84,"1"0"0,-1 0-1,0 1 1,1-1 0,-1 0-1,1 1 1,-1-1 0,0 0-1,1 1 1,-1-1 0,0 1-1,1-1 1,-1 1 0,0-1-1,1 0 1,-1 1 0,0-1-1,0 1 1,0-1 0,0 1-1,1-1 1,-1 1 0,0 0-1,0-1 1,0 1 0,0-1-1,0 1 1,0-1 0,0 1-1,-1-1 1,1 1 0,0-1-1,0 1 1,0-1 0,0 1-1,-1 0 1,-10 20 408,9-17-133,-8 14 476,1 0 0,1 1 1,0-1-1,-8 35 1,12-34-805,1 0 0,1 0 1,0 0-1,2 1 1,0-1-1,1 0 0,1 1 1,6 26-1,10 48-751,-18-94 715,0 0-1,0 0 1,0 0-1,0 0 1,0 1-1,0-1 1,0 0-1,0 0 0,0 0 1,0 0-1,0 1 1,0-1-1,1 0 1,-1 0-1,0 0 1,-1 0-1,1 1 1,0-1-1,0 0 1,0 0-1,0 0 1,0 0-1,0 1 1,0-1-1,0 0 1,0 0-1,0 0 1,0 0-1,0 0 1,0 1-1,-1-1 1,1 0-1,0 0 1,0 0-1,0 0 1,0 0-1,0 0 1,0 0-1,-1 1 1,1-1-1,0 0 1,0 0-1,0 0 1,0 0-1,-1 0 1,1 0-1,0 0 1,0 0-1,0 0 1,0 0-1,-1 0 1,1 0-1,0 0 1,0 0-1,0 0 1,0 0-1,-1 0 1,1 0-1,0 0 0,0 0 1,0 0-1,0-1 1,-1 1-1,1 0 1,0 0-1,0 0 1,0 0-1,0 0 1,-1-1-1,-9-6-113,-101-121-352,48 61 990,62 66-489,0 0 1,0-1-1,0 1 1,0 0 0,0 0-1,1 0 1,-1-1-1,0 1 1,1 0-1,-1-1 1,1 1 0,-1 0-1,1-1 1,-1 1-1,1-1 1,0-2-1,0 3-5,0 0 0,1 0 1,-1 1-1,0-1 0,1 0 0,-1 0 0,0 0 0,1 1 0,-1-1 0,1 0 0,0 1 0,-1-1 0,1 0 0,-1 1 0,1-1 0,0 1 0,-1-1 0,1 1 0,0-1 0,1 0 0,5-1 85,0-1-1,1 1 1,-1 1-1,0-1 1,10 1 0,-13 0-100,68-3 54,-46 3-514,-1 0-1,0-2 1,26-6 0,-49 9 423,-1 0 1,0-1 0,1 1 0,-1-1 0,1 1 0,-1-1 0,0 0-1,1 1 1,-1-1 0,0 0 0,0 0 0,2-1 0,-3 1 0,1 0 0,-1 0 1,0 0-1,0 0 1,0 1-1,1-1 0,-1 0 1,0 0-1,0 0 1,0 0-1,-1 0 0,1 1 1,0-1-1,0 0 1,0 0-1,-1-1 0,1 2 23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2.246"/>
    </inkml:context>
    <inkml:brush xml:id="br0">
      <inkml:brushProperty name="width" value="0.025" units="cm"/>
      <inkml:brushProperty name="height" value="0.025" units="cm"/>
    </inkml:brush>
  </inkml:definitions>
  <inkml:trace contextRef="#ctx0" brushRef="#br0">48 129 9577,'-5'3'5396,"-10"6"145,0 3-3385,14-11-2074,0 0 1,0-1-1,0 1 0,0-1 1,1 1-1,-1 0 0,0 0 1,0 0-1,1-1 0,-1 1 1,1 0-1,-1 0 0,1 0 1,-1 0-1,1 0 0,-1 0 1,1 0-1,0 0 0,0 0 1,-1 0-1,1 0 0,0 0 1,0 0-1,0 0 0,0 0 1,0 2-1,1-2-85,-1-1 0,1 0-1,-1 0 1,0 1 0,1-1 0,-1 0 0,1 0 0,-1 1 0,1-1-1,-1 0 1,0 0 0,1 0 0,-1 0 0,1 0 0,-1 0 0,1 0-1,-1 0 1,1 0 0,-1 0 0,1 0 0,-1 0 0,1 0-1,-1 0 1,1 0 0,-1 0 0,1 0 0,-1-1 0,1 1 0,-1 0-1,0 0 1,1-1 0,-1 1 0,1 0 0,-1 0 0,1-1 0,13-11 111,-10 6-4,-1 1 0,0-1 1,0 0-1,-1 0 1,0 0-1,0-1 1,0 1-1,-1 0 0,0-1 1,1-7-1,-3-67 1556,1 81-1653,0-1 1,0 1 0,0 0-1,0-1 1,0 1 0,0 0 0,0-1-1,0 1 1,0-1 0,0 1 0,0 0-1,0-1 1,-1 1 0,1 0-1,0-1 1,0 1 0,0 0 0,-1-1-1,1 1 1,0 0 0,0-1-1,-1 1 1,1 0 0,0 0 0,0-1-1,-1 1 1,1 0 0,0 0 0,-1 0-1,1-1 1,0 1 0,-1 0-1,1 0 1,0 0 0,-1 0 0,1 0-1,-1 0 1,1 0 0,0 0 0,-1 0-1,1 0 1,0 0 0,-1 0-1,1 0 1,-1 0 0,1 0 0,0 0-1,-1 0 1,1 0 0,-1 1-1,-14 14-166,11-2 125,0 1-1,1 0 1,0 0-1,2 0 1,-1 0-1,2 0 1,1 20-1,-1-11 45,0-23-2,0 0 1,0 1 0,0-1 0,-1 0-1,1 1 1,0-1 0,0 1 0,0-1-1,0 0 1,0 1 0,0-1 0,0 1-1,0-1 1,0 0 0,0 1 0,0-1-1,0 1 1,0-1 0,1 0 0,-1 1 0,0-1-1,0 1 1,0-1 0,1 0 0,-1 1-1,0-1 1,0 0 0,1 1 0,-1-1-1,0 0 1,0 0 0,1 1 0,-1-1-1,0 0 1,1 0 0,-1 0 0,1 1 0,10-14 849,7-26 593,-12-13-938,-3 14-1592,-3 38 733,0 0 0,1 0 1,-1 0-1,0-1 0,1 1 0,-1 0 0,1 0 0,-1 0 1,0 0-1,1 0 0,-1 0 0,1 0 0,-1 0 0,0 0 1,1 0-1,-1 0 0,0 1 0,1-1 0,-1 0 0,1 0 0,-1 0 1,0 0-1,1 1 0,-1-1 0,0 0 0,1 0 0,-1 0 1,0 1-1,0-1 0,1 0 0,-1 1 0,0-1 0,0 0 1,1 1-1,-1-1 0,0 1 0,6 10-9007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1.202"/>
    </inkml:context>
    <inkml:brush xml:id="br0">
      <inkml:brushProperty name="width" value="0.025" units="cm"/>
      <inkml:brushProperty name="height" value="0.025" units="cm"/>
    </inkml:brush>
  </inkml:definitions>
  <inkml:trace contextRef="#ctx0" brushRef="#br0">1 72 13261,'0'0'2082,"11"-8"-182,-1 0-1549,1 1 1,0 1-1,1 0 0,-1 0 0,1 1 1,0 1-1,1 0 0,-1 0 0,22-2 1,-26 5-275,95-5 757,-94 6-787,0 0 0,0 0 0,0 1 0,0 1 0,0 0 0,0 0 0,0 0 0,15 7 0,-23-8-37,0 0 0,1-1 0,-1 1 1,0 0-1,1 0 0,-1 0 0,0 0 0,0 0 0,0 0 0,0 0 0,0 0 0,0 1 0,0-1 0,0 0 1,-1 1-1,1-1 0,0 0 0,-1 1 0,1-1 0,-1 1 0,1-1 0,-1 1 0,0 2 0,0-2 34,0 1 1,-1 0-1,1-1 0,-1 0 0,0 1 0,0-1 0,0 1 0,0-1 0,0 0 0,-1 0 0,1 0 0,-4 4 0,-4 4 260,-1 0-1,-1-1 1,-21 16-1,31-24-282,-56 36 1111,32-22-712,1 2 0,-25 21 0,47-37-420,1 0 0,0 0 0,0 0 0,0 0 0,-1 0-1,1 0 1,0 0 0,0 0 0,0 0 0,1 1 0,-1-1 0,0 0 0,0 1 0,1-1 0,-1 1 0,1-1 0,-1 1 0,1-1 0,0 1 0,-1-1 0,1 1 0,0-1 0,0 1 0,0 2 0,1-3 4,0 0 0,0 1 0,0-1 0,0 0 0,0 1 0,0-1 0,1 0 0,-1 0 0,0 0 0,1 0 0,-1 0 0,1 0 0,-1-1 0,1 1 0,-1 0 0,1-1 0,-1 1 1,3-1-1,11 4-129,0-2 1,0 0-1,24 0 1,-9-1-635,98-3-4616,-111 1 2369,1-2 1,29-7 0,-9-3-4111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1.546"/>
    </inkml:context>
    <inkml:brush xml:id="br0">
      <inkml:brushProperty name="width" value="0.025" units="cm"/>
      <inkml:brushProperty name="height" value="0.025" units="cm"/>
    </inkml:brush>
  </inkml:definitions>
  <inkml:trace contextRef="#ctx0" brushRef="#br0">1 221 7079,'0'0'15139,"8"-6"-14877,61-43-106,-31 24-87,-1-2 0,-2-1 0,57-58 0,-111 135 967,10-31-671,1 0 0,1 1 1,-6 25-1,10-34-282,1 0 0,0 0 1,1 0-1,0 0 0,1 1 0,0-1 1,0 0-1,3 15 0,-2-24-155,-1 1 1,1 0-1,0-1 0,0 1 1,-1 0-1,1-1 0,0 1 1,0-1-1,0 1 0,1-1 1,-1 1-1,0-1 0,0 0 1,1 0-1,-1 0 0,1 0 1,-1 0-1,1 0 0,-1 0 1,3 1-1,-2-1-484,0-1 1,0 1-1,0-1 0,0 1 1,0-1-1,0 0 1,0 0-1,0 0 0,0 0 1,0 0-1,0-1 0,3 1 1,14-8-9252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2.349"/>
    </inkml:context>
    <inkml:brush xml:id="br0">
      <inkml:brushProperty name="width" value="0.025" units="cm"/>
      <inkml:brushProperty name="height" value="0.025" units="cm"/>
    </inkml:brush>
  </inkml:definitions>
  <inkml:trace contextRef="#ctx0" brushRef="#br0">96 0 9065,'0'0'11568,"-9"9"-10986,0 0-452,1 1-1,0 0 1,0 0 0,1 0 0,0 1-1,1 1 1,0-1 0,0 1 0,2 0-1,-1 0 1,2 0 0,-5 22 0,7-29-226,1 0 0,0 1 0,0-1 1,0 1-1,0-1 0,2 9 0,-1-13-12,-1 0-1,0-1 0,0 1 0,1 0 1,-1-1-1,0 1 0,1 0 1,-1-1-1,1 1 0,-1 0 0,1-1 1,-1 1-1,1-1 0,-1 1 1,1-1-1,0 1 0,-1-1 0,1 1 1,0-1-1,-1 0 0,2 1 1,0-1-180,0 0 1,-1 0-1,1 0 1,-1 0 0,1 0-1,-1 0 1,1-1-1,-1 1 1,1-1 0,-1 1-1,1-1 1,-1 1-1,0-1 1,1 0 0,1-1-1,14-15-4591,1-9-2248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3.107"/>
    </inkml:context>
    <inkml:brush xml:id="br0">
      <inkml:brushProperty name="width" value="0.025" units="cm"/>
      <inkml:brushProperty name="height" value="0.025" units="cm"/>
    </inkml:brush>
  </inkml:definitions>
  <inkml:trace contextRef="#ctx0" brushRef="#br0">172 1 7495,'0'0'10036,"-6"10"-8749,-4 5-909,1-2 106,1 1 0,0-1 0,0 1-1,-6 20 1,14-33-468,0-1-1,0 1 1,0 0-1,0 0 1,0 0 0,0 0-1,0 0 1,0 0-1,0 0 1,0-1-1,1 1 1,-1 0 0,0 0-1,1 0 1,-1 0-1,1-1 1,-1 1 0,1 0-1,-1 0 1,1-1-1,-1 1 1,1 0-1,0-1 1,-1 1 0,1-1-1,0 1 1,-1-1-1,1 1 1,0-1-1,0 1 1,0-1 0,0 0-1,-1 0 1,1 1-1,0-1 1,0 0-1,0 0 1,2 0 0,46 5 153,-27-3-166,-16-1-40,0 0 1,0 1-1,0 0 1,0 0-1,-1 0 1,1 1-1,-1 0 1,1 0 0,5 5-1,-9-7 55,-1 0 1,0 0-1,0 0 0,0 0 1,0 0-1,0 0 0,0 0 0,0 1 1,0-1-1,-1 0 0,1 1 0,0-1 1,-1 1-1,1-1 0,-1 1 1,1-1-1,-1 0 0,0 1 0,0 0 1,0-1-1,0 1 0,0-1 1,0 1-1,0-1 0,0 1 0,0-1 1,-1 1-1,1-1 0,-1 1 1,1-1-1,-1 0 0,1 1 0,-1-1 1,0 0-1,0 1 0,0-1 1,0 0-1,0 0 0,0 0 0,0 0 1,0 0-1,-2 1 0,-9 10 297,-1-1 0,0 0 0,-1-1 0,0 0 0,0-2 0,-1 1 0,-1-2 0,1 0 0,-1-1 0,0 0 0,-1-2 0,1 0 0,-34 4 0,49-8-441,0 0 1,0 0-1,0-1 1,0 1 0,0 0-1,0-1 1,0 1-1,0 0 1,0-1-1,0 1 1,0-1-1,0 0 1,0 1-1,1-1 1,-1 0 0,0 1-1,0-1 1,1 0-1,-1 0 1,1 0-1,-1 0 1,0 0-1,1 1 1,0-1-1,-1 0 1,1 0 0,0 0-1,-1 0 1,1 0-1,0-1 1,0 1-1,0 0 1,0 0-1,0 0 1,0 0 0,0-1-1,6-43-7793,7 14 1774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3.483"/>
    </inkml:context>
    <inkml:brush xml:id="br0">
      <inkml:brushProperty name="width" value="0.025" units="cm"/>
      <inkml:brushProperty name="height" value="0.025" units="cm"/>
    </inkml:brush>
  </inkml:definitions>
  <inkml:trace contextRef="#ctx0" brushRef="#br0">1 26 3043,'0'0'16720,"51"-26"-16304,-27 31-224,5 4-128,6 4-128,7-2-1025,-2-4-1697,4-2-1635,-7-5-2337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3.857"/>
    </inkml:context>
    <inkml:brush xml:id="br0">
      <inkml:brushProperty name="width" value="0.025" units="cm"/>
      <inkml:brushProperty name="height" value="0.025" units="cm"/>
    </inkml:brush>
  </inkml:definitions>
  <inkml:trace contextRef="#ctx0" brushRef="#br0">0 140 9513,'0'0'10223,"13"-3"-9967,7-3-242,0 0 1,0-2-1,-1-1 0,0 0 0,0-1 1,-1-2-1,0 1 0,26-25 0,-27 19-64,-2 5 517,-22 33 318,-3 1-455,1 0 0,1 0 1,-7 34-1,13-49-499,1 0-1,0 0 1,0 1 0,0-1-1,1 0 1,1 1 0,-1-1-1,1 0 1,0 1 0,1-1-1,0 0 1,0 0 0,0 0-1,1 0 1,4 7 0,3-1-4641,3-7-2979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4.218"/>
    </inkml:context>
    <inkml:brush xml:id="br0">
      <inkml:brushProperty name="width" value="0.025" units="cm"/>
      <inkml:brushProperty name="height" value="0.025" units="cm"/>
    </inkml:brush>
  </inkml:definitions>
  <inkml:trace contextRef="#ctx0" brushRef="#br0">0 148 10570,'0'0'1954,"9"0"-967,176-3 3278,104-29-2439,-127 12-1169,-127 16-515,550-57 1005,4 34-1037,-453 30-100,158 24 1,-255-22-1775,45 1 0,-100-16-3831,-8-2-907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5.760"/>
    </inkml:context>
    <inkml:brush xml:id="br0">
      <inkml:brushProperty name="width" value="0.025" units="cm"/>
      <inkml:brushProperty name="height" value="0.025" units="cm"/>
    </inkml:brush>
  </inkml:definitions>
  <inkml:trace contextRef="#ctx0" brushRef="#br0">0 328 9737,'1'0'175,"-1"1"-1,1-1 0,-1 1 1,1-1-1,-1 1 0,1-1 1,0 0-1,-1 1 0,1-1 1,0 0-1,-1 0 0,1 1 1,0-1-1,0 0 0,-1 0 1,1 0-1,0 0 1,0 0-1,-1 0 0,1 0 1,0 0-1,-1 0 0,1 0 1,0 0-1,0 0 0,-1-1 1,1 1-1,0 0 0,-1-1 1,1 1-1,0 0 0,-1-1 1,1 1-1,-1-1 1,2 0-1,28-12 841,192-126 195,-187 114-584,-2-1 0,-1-2 0,-1-1 0,32-39 1,-154 197 1492,77-107-2041,0 1 0,2 1 1,1 0-1,1 1 0,-8 26 1,18-49-149,-1 0 0,1 0 1,0-1-1,-1 1 0,1 0 1,0 0-1,0 0 0,0 0 1,0 0-1,0 0 0,1 0 1,-1 0-1,1 0 0,-1 0 1,1 0-1,0 0 0,0 0 1,0 1-1,0-2-237,1 0-1,-1 0 1,0-1 0,0 1 0,0 0 0,0-1-1,1 1 1,-1-1 0,0 1 0,0-1-1,1 0 1,-1 1 0,0-1 0,1 0-1,-1 0 1,0 0 0,1 0 0,-1 0-1,0 0 1,1-1 0,-1 1 0,0 0-1,1-1 1,-1 1 0,0-1 0,0 1-1,0-1 1,2 0 0,19-14-8229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6.247"/>
    </inkml:context>
    <inkml:brush xml:id="br0">
      <inkml:brushProperty name="width" value="0.025" units="cm"/>
      <inkml:brushProperty name="height" value="0.025" units="cm"/>
    </inkml:brush>
  </inkml:definitions>
  <inkml:trace contextRef="#ctx0" brushRef="#br0">1 215 9897,'0'0'10821,"11"-7"-10671,38-28-108,-1-2 1,-2-2 0,46-49 0,-81 79-222,-15 27 207,-22 38 247,22-48-234,-8 16 66,4-9-91,1-1 0,0 1 0,1 0 0,1 1 0,0 0 0,1-1 0,1 1 0,-2 23 0,5-37-105,0-2 9,0 0 0,0 1 0,0-1 0,0 0 0,0 1 0,0-1 0,-1 0 0,1 1 0,0-1 0,1 0 0,-1 1 0,0-1 0,0 0 0,0 1 0,0-1 0,0 0 0,0 1 0,0-1 0,0 0 0,1 0 0,-1 1 0,0-1 0,0 0 0,0 1 0,0-1 0,1 0 0,-1 0 0,0 0 0,0 1 0,1-1 0,-1 0 0,0 0 0,1 0 0,-1 1 0,0-1 0,0 0 0,1 0 0,-1 0 0,0 0 0,1 0 0,-1 0 0,0 0 0,1 0 0,-1 0 0,0 0 0,1 0 0,0 0 0,12 0-5659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7.266"/>
    </inkml:context>
    <inkml:brush xml:id="br0">
      <inkml:brushProperty name="width" value="0.025" units="cm"/>
      <inkml:brushProperty name="height" value="0.025" units="cm"/>
    </inkml:brush>
  </inkml:definitions>
  <inkml:trace contextRef="#ctx0" brushRef="#br0">255 34 10570,'0'0'7383,"-10"-6"-6486,6 4-832,1-1-28,-1 0 0,1 1 0,-1-1 0,0 1 1,0 0-1,1 0 0,-1 1 0,-1-1 0,1 1 0,0 0 0,0 0 0,-1 0 1,1 0-1,0 1 0,-1 0 0,1 0 0,0 0 0,-1 0 0,1 1 1,0-1-1,-1 1 0,1 0 0,0 1 0,0-1 0,0 1 0,-6 3 1,-25 24 536,34-28-542,0 0 0,0 1 0,-1-1 0,1 0 0,0 0 0,0 0 0,0 1 0,1-1-1,-1 0 1,0 1 0,0-1 0,1 1 0,-1-1 0,1 1 0,-1-1 0,1 1 0,0-1-1,-1 1 1,1 0 0,0-1 0,0 1 0,0-1 0,0 1 0,1 0 0,-1-1 0,1 2 0,0-2-13,1 0 1,-1 0 0,1 0 0,-1 0 0,1 0-1,0 0 1,-1-1 0,1 1 0,0-1 0,-1 1 0,1-1-1,0 0 1,0 0 0,0 0 0,-1 0 0,1 0-1,0 0 1,2 0 0,35-6 207,-31 3-262,1-1 0,-1 0 1,0 0-1,0-1 0,0 0 1,-1 0-1,0 0 0,0-1 0,0 0 1,-1-1-1,9-11 0,-19 30 10,0 0 0,1 1-1,1-1 1,0 0-1,0 1 1,1 0-1,1-1 1,1 21 0,-1-19 72,9 31 104,0-1 114,-10-43-231,0 0 0,0 0-1,0 1 1,0-1 0,0 0 0,0 0-1,-1 0 1,1 0 0,0 0 0,-1-1-1,1 1 1,0 0 0,-1-1-1,1 1 1,-1-1 0,1 1 0,-1-1-1,0 0 1,1 1 0,-1-1 0,-1 0-1,-38 5 544,28-4-361,-2 1 80,0 0 0,-1-2-1,1 0 1,0 0 0,-1-2-1,1 1 1,0-2 0,-25-7-1,39 6-749,9 2-27,10 0-313,22 1-759,30-2-3069,-23-2-1759,-2-2-3768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3.283"/>
    </inkml:context>
    <inkml:brush xml:id="br0">
      <inkml:brushProperty name="width" value="0.025" units="cm"/>
      <inkml:brushProperty name="height" value="0.025" units="cm"/>
    </inkml:brush>
  </inkml:definitions>
  <inkml:trace contextRef="#ctx0" brushRef="#br0">48 706 8456,'0'0'6838,"0"-14"-4350,2-112-205,-3-141 1972,-2 206-3450,-2 1 0,-19-83 0,22 135-779,2 6-12,-1 0 1,1 0-1,0 1 1,-1-1 0,1 0-1,-1 1 1,0-1 0,1 0-1,-1 1 1,0-1 0,0 1-1,0-1 1,0 1 0,-2-2-1,0 24 125,8 38-180,2 0 1,2-1-1,27 91 0,-10-45 49,-20-75-139,-3-11-82,1 1-1,1-1 1,0 1 0,2-2 0,0 1 0,0-1 0,13 20 0,-19-36 90,-1 0 0,0 0 0,1 0-1,-1 0 1,1-1 0,-1 1 0,1 0 0,-1 0 0,1-1 0,-1 1 0,1-1 0,0 1 0,-1 0 0,1-1 0,0 1 0,0-1 0,-1 1-1,1-1 1,0 0 0,0 1 0,0-1 0,0 0 0,0 0 0,-1 1 0,1-1 0,0 0 0,0 0 0,0 0 0,0 0 0,0 0-1,0 0 1,0 0 0,-1 0 0,1-1 0,0 1 0,0 0 0,0-1 0,0 1 0,-1 0 0,1-1 0,0 1 0,0-1 0,0 1 0,-1-1-1,1 1 1,0-1 0,-1 0 0,1 1 0,-1-1 0,1 0 0,-1 1 0,1-1 0,-1 0 0,1 0 0,-1 0 0,0 1 0,1-1-1,-1 0 1,0-2 0,4-7-1632,0 0 1,-1 0-1,3-19 0,-6 28 1628,9-62-8676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7.598"/>
    </inkml:context>
    <inkml:brush xml:id="br0">
      <inkml:brushProperty name="width" value="0.025" units="cm"/>
      <inkml:brushProperty name="height" value="0.025" units="cm"/>
    </inkml:brush>
  </inkml:definitions>
  <inkml:trace contextRef="#ctx0" brushRef="#br0">62 0 14798,'0'0'3395,"-38"48"-1697,29-28-321,3 2-768,-3-2-353,9-2-192,0-2 0,0-4-448,0-4-417,15-8-384,-6 0-1474,7-9-2722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7.986"/>
    </inkml:context>
    <inkml:brush xml:id="br0">
      <inkml:brushProperty name="width" value="0.025" units="cm"/>
      <inkml:brushProperty name="height" value="0.025" units="cm"/>
    </inkml:brush>
  </inkml:definitions>
  <inkml:trace contextRef="#ctx0" brushRef="#br0">0 50 8040,'0'0'15582,"7"-4"-14845,15-4-687,0 0 1,1 2-1,0 0 0,0 2 1,1 1-1,29-1 0,2-2-285,-55 6 228,1 0-1,-1 0 0,0 0 1,0-1-1,1 1 0,-1 0 1,0 0-1,0 0 0,1 0 1,-1 0-1,0 0 0,0 0 1,1 0-1,-1 0 0,0 0 1,1 1-1,-1-1 0,0 0 1,0 0-1,1 0 0,-1 0 1,0 0-1,0 0 0,1 1 1,-1-1-1,0 0 0,0 0 1,0 0-1,1 0 0,-1 1 1,0-1-1,0 0 0,0 0 1,0 1-1,0-1 0,1 0 1,-1 0-1,0 1 0,0-1 1,0 0-1,0 0 0,0 1 1,0-1-1,0 0 0,0 1 1,-7 16-18,-19 20 243,25-35-219,-11 14-312,-14 17 1232,-27 46 0,24-17-1405,26-54-268,1 1 0,0-1 0,0 1 0,1-1-1,0 14 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8.317"/>
    </inkml:context>
    <inkml:brush xml:id="br0">
      <inkml:brushProperty name="width" value="0.025" units="cm"/>
      <inkml:brushProperty name="height" value="0.025" units="cm"/>
    </inkml:brush>
  </inkml:definitions>
  <inkml:trace contextRef="#ctx0" brushRef="#br0">1 47 10634,'0'0'10250,"78"-20"-10090,-43 15-128,2-1 32,1 2-160,-1-1-449,-2 3-1120,-2 0-1987,-7 1-191,1-1-225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8.664"/>
    </inkml:context>
    <inkml:brush xml:id="br0">
      <inkml:brushProperty name="width" value="0.025" units="cm"/>
      <inkml:brushProperty name="height" value="0.025" units="cm"/>
    </inkml:brush>
  </inkml:definitions>
  <inkml:trace contextRef="#ctx0" brushRef="#br0">0 40 11403,'0'0'9983,"14"1"-9396,16 1-615,-1-1 0,1-1 1,-1-1-1,49-10 0,-59 7-276,-12 3 247,1 0-1,-1-1 0,0 1 0,0-2 1,0 1-1,0-1 0,-1 0 1,1 0-1,7-6 0,-49 27 795,26-8-388,0-1 0,1 2 0,0-1 0,1 1 1,0 0-1,0 0 0,1 1 0,1 0 0,0 0 0,-6 25 1,-1 44-237,9 6-5610,3-73 1750,0-4-1538</inkml:trace>
  <inkml:trace contextRef="#ctx0" brushRef="#br0" timeOffset="1">62 223 11563,'0'0'10922,"54"-38"-10601,-25 38-257,6 0-32,1 0-32,5 0-577,-1 1-960,-1-1-1923,-3-1-3907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0:59.248"/>
    </inkml:context>
    <inkml:brush xml:id="br0">
      <inkml:brushProperty name="width" value="0.025" units="cm"/>
      <inkml:brushProperty name="height" value="0.025" units="cm"/>
    </inkml:brush>
  </inkml:definitions>
  <inkml:trace contextRef="#ctx0" brushRef="#br0">0 1 17072,'0'0'7944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0.054"/>
    </inkml:context>
    <inkml:brush xml:id="br0">
      <inkml:brushProperty name="width" value="0.025" units="cm"/>
      <inkml:brushProperty name="height" value="0.025" units="cm"/>
    </inkml:brush>
  </inkml:definitions>
  <inkml:trace contextRef="#ctx0" brushRef="#br0">0 369 10346,'0'0'7746,"11"-12"-7314,136-132 173,-89 91 125,78-89 1,-122 124-441,-17 22 384,-23 33-138,22-30-520,-62 114 804,58-104-633,0 1-1,1-1 0,1 2 1,1-1-1,-3 22 0,7-35-246,-1 32-565,7-21-2444,8-10-3934,-2-6 2268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0.480"/>
    </inkml:context>
    <inkml:brush xml:id="br0">
      <inkml:brushProperty name="width" value="0.025" units="cm"/>
      <inkml:brushProperty name="height" value="0.025" units="cm"/>
    </inkml:brush>
  </inkml:definitions>
  <inkml:trace contextRef="#ctx0" brushRef="#br0">0 213 12107,'0'0'9839,"12"-8"-9337,-9 6-487,73-50 151,113-98 0,-202 166-124,0 1 0,2 0 0,0 1-1,1 0 1,0 1 0,2 0 0,0 1 0,2 0 0,0 0 0,1 0 0,1 1 0,-2 22-1,6-42-155,0 0 0,0 0-1,0 0 1,0 0-1,0 0 1,0 1-1,0-1 1,1 0-1,-1 0 1,0 0 0,1 0-1,-1 0 1,1 0-1,-1 0 1,1 0-1,-1 0 1,2 1-1,13 2-5864,-1-4-160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1.317"/>
    </inkml:context>
    <inkml:brush xml:id="br0">
      <inkml:brushProperty name="width" value="0.025" units="cm"/>
      <inkml:brushProperty name="height" value="0.025" units="cm"/>
    </inkml:brush>
  </inkml:definitions>
  <inkml:trace contextRef="#ctx0" brushRef="#br0">201 71 10826,'0'0'5227,"3"-9"-2788,1 2-1843,-2 4-425,-1 0 0,1 1-1,-1-1 1,0 0-1,0 0 1,0 0-1,0 0 1,0 0 0,0 0-1,-1 0 1,0 0-1,1 0 1,-2-5-1,1 7-123,-1 0 0,0 0 0,0 1 0,0-1 0,0 0 0,0 1 0,0-1 0,0 1 0,0-1 0,0 1 0,-1-1 0,1 1-1,0 0 1,0 0 0,0-1 0,0 1 0,-1 0 0,1 0 0,0 0 0,0 0 0,0 1 0,-1-1 0,1 0 0,0 0 0,0 1 0,-2 0 0,-35 8-114,25-3 62,1 1-1,0 0 0,0 1 0,-14 12 0,22-18 25,0 1 0,1 0 0,-1 0 0,1 1 0,0-1 0,0 1 0,0-1 0,0 1 0,1 0 0,-1 0 0,1 0 0,0 1 0,1-1 0,-1 0 0,1 1 0,-2 6 0,4-10-9,0 0 1,0-1-1,0 1 0,0 0 1,0-1-1,0 1 0,0-1 0,0 1 1,0-1-1,0 1 0,0-1 1,0 0-1,0 1 0,1-1 0,-1 0 1,0 0-1,0 0 0,0 0 1,0 0-1,1 0 0,-1 0 0,0-1 1,0 1-1,0 0 0,1-1 1,35-6 116,10-19-216,-41 21-98,1 1 0,0 0 0,0 0 0,1 0 0,-1 1 0,1 0 0,8-1 0,-15 5 140,0 0-1,0 1 1,0-1 0,-1 1 0,1 0 0,0-1 0,-1 1 0,1 0 0,-1-1 0,1 1 0,-1 0 0,0 0 0,0-1 0,0 1-1,0 0 1,0 0 0,0-1 0,-1 4 0,1 5 34,16 77 139,-10-60 766,-1 0 0,2 49 1,-7-75-825,0-1-1,-1 1 1,1 0 0,0-1 0,-1 1 0,1-1 0,-1 1 0,1-1 0,-1 1-1,1-1 1,-1 1 0,1-1 0,-1 1 0,1-1 0,-1 1 0,0-1 0,1 0-1,-1 0 1,0 1 0,1-1 0,-1 0 0,0 0 0,1 0 0,-1 1 0,0-1-1,0 0 1,1 0 0,-1 0 0,0 0 0,0-1 0,-31 1 427,23 0-217,-17-2-71,1-2 1,-1 0-1,1-1 0,0-2 1,-39-15-1,74 24-1487,0-2 1,0 1-1,1-1 0,-1 0 1,14-3-1,-3 1-1329,14-1-2890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2.023"/>
    </inkml:context>
    <inkml:brush xml:id="br0">
      <inkml:brushProperty name="width" value="0.025" units="cm"/>
      <inkml:brushProperty name="height" value="0.025" units="cm"/>
    </inkml:brush>
  </inkml:definitions>
  <inkml:trace contextRef="#ctx0" brushRef="#br0">43 1 7239,'0'0'4842,"-1"8"-2776,-3 18 1949,-15 50 0,5-30-3066,12-40-943,1 0-1,0 0 1,1 0 0,-1 0 0,2 11 0,-2-16-95,1-1 0,0 1 0,0-1 0,0 1 1,0 0-1,0-1 0,0 1 0,0 0 0,0-1 1,1 1-1,-1 0 0,0-1 0,0 1 0,0 0 1,1-1-1,-1 1 0,0-1 0,1 1 0,-1-1 1,0 1-1,1-1 0,-1 1 0,1-1 0,-1 1 1,1-1-1,-1 1 0,1-1 0,-1 0 0,1 1 1,-1-1-1,1 0 0,0 1 0,-1-1 0,1 0 1,-1 0-1,1 0 0,0 0 0,-1 1 0,1-1 1,0 0-1,-1 0 0,1 0 0,0 0 0,-1-1 1,1 1-1,0 0 0,-1 0 0,1 0 0,-1 0 1,1-1-1,0 1 0,-1 0 0,1-1 0,-1 1 1,1 0-1,-1-1 0,1 1 0,-1 0 0,1-1 1,-1 1-1,1-1 0,-1 1 0,1-1 0,-1 0 1,0 1-1,1-2 0,13-13-5047</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2.482"/>
    </inkml:context>
    <inkml:brush xml:id="br0">
      <inkml:brushProperty name="width" value="0.025" units="cm"/>
      <inkml:brushProperty name="height" value="0.025" units="cm"/>
    </inkml:brush>
  </inkml:definitions>
  <inkml:trace contextRef="#ctx0" brushRef="#br0">0 41 14926,'0'0'7495,"12"-1"-7148,186-38-21,-198 39-326,0 0 1,1 0 0,-1-1-1,0 1 1,0 0 0,1 0-1,-1 0 1,0 0 0,0 0-1,1 0 1,-1 0-1,0 0 1,1 0 0,-1 0-1,0 0 1,0 0 0,1 1-1,-1-1 1,0 0 0,0 0-1,0 0 1,1 0-1,-1 0 1,0 0 0,0 1-1,1-1 1,-1 0 0,0 0-1,0 0 1,0 0 0,0 1-1,1-1 1,-1 0-1,0 0 1,0 1 0,0-1-1,0 0 1,0 0 0,0 0-1,0 1 1,-3 13 70,-17 16 166,17-26-176,-19 27 77,1 0 0,2 2 0,1 0 0,1 1 1,2 1-1,2 0 0,-11 46 0,22-66-2002,1-12-1934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3.645"/>
    </inkml:context>
    <inkml:brush xml:id="br0">
      <inkml:brushProperty name="width" value="0.025" units="cm"/>
      <inkml:brushProperty name="height" value="0.025" units="cm"/>
    </inkml:brush>
  </inkml:definitions>
  <inkml:trace contextRef="#ctx0" brushRef="#br0">14 0 12524,'0'0'7698,"-2"13"-6871,-3 19-599,1 0 0,2 0 0,1 1 0,2-1-1,7 47 1,-4-52-102,1-1-1,1 0 1,1 0-1,2 0 0,0-1 1,2 0-1,19 33 1,-27-53-131,1 0 0,-1-1 0,1 1 1,0-1-1,0 0 0,0 0 1,1 0-1,-1-1 0,9 6 1,-11-8 7,1 0 0,-1 0 0,0 0 1,1 0-1,-1-1 0,1 1 0,-1 0 0,0-1 1,1 0-1,-1 0 0,1 0 0,-1 0 1,1 0-1,-1 0 0,1 0 0,-1-1 1,1 1-1,-1-1 0,1 0 0,-1 0 1,0 0-1,1 0 0,-1 0 0,0-1 1,3-1-1,0-2 104,1-1 1,-1 0-1,-1 0 1,1 0-1,-1 0 1,0-1-1,0 1 1,-1-1-1,0 0 1,0 0-1,3-14 1,0 1 230,-2-1 0,0 0 0,0-23 0,-2 20-76,-2-1 0,0 1 0,-2 0 0,-1 0 0,-11-44-1,13 62-244,-1 0 0,0 0 0,0-1-1,0 1 1,-1 1 0,0-1 0,0 0-1,-1 1 1,0-1 0,0 1 0,0 0-1,0 0 1,-1 1 0,0-1 0,0 1-1,0 0 1,0 1 0,-1-1 0,1 1-1,-1 0 1,0 0 0,0 1 0,0-1-1,0 1 1,0 1 0,-12-2 0,16 2-38,0 1 0,0 0 1,0 0-1,0 0 1,-1 0-1,1 1 0,0-1 1,0 1-1,0-1 1,0 1-1,0 0 1,0-1-1,0 1 0,0 0 1,0 0-1,1 1 1,-1-1-1,0 0 0,1 1 1,-4 2-1,3-1-38,-1 1 0,1 0 1,-1 0-1,1 0 0,0 0 0,1 0 0,-1 1 0,1-1 0,-2 7 1,0 11-359,1 0 1,1 0 0,2 30 0,0-34-37,-1-6-8,1 0 0,0-1-1,1 1 1,6 18 0,-8-26 45,1-1-1,1 1 0,-1-1 1,0 0-1,1 0 0,0 1 0,0-1 1,0 0-1,0 0 0,0-1 1,1 1-1,-1 0 0,1-1 0,-1 0 1,1 1-1,0-1 0,0 0 1,0 0-1,4 1 0,17 0-4606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2.814"/>
    </inkml:context>
    <inkml:brush xml:id="br0">
      <inkml:brushProperty name="width" value="0.025" units="cm"/>
      <inkml:brushProperty name="height" value="0.025" units="cm"/>
    </inkml:brush>
  </inkml:definitions>
  <inkml:trace contextRef="#ctx0" brushRef="#br0">1 1 14638,'0'0'6310,"47"0"-5958,-16 5-288,4 0-608,0-5-1955,0 0-2401,-6 0-4037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3.186"/>
    </inkml:context>
    <inkml:brush xml:id="br0">
      <inkml:brushProperty name="width" value="0.025" units="cm"/>
      <inkml:brushProperty name="height" value="0.025" units="cm"/>
    </inkml:brush>
  </inkml:definitions>
  <inkml:trace contextRef="#ctx0" brushRef="#br0">1 12 15439,'0'0'7185,"12"4"-6833,-1 0-324,0-1 0,1 0 0,-1 0 1,1-2-1,-1 1 0,1-2 0,0 1 0,-1-1 0,1-1 0,0 0 0,17-5 0,35-18 78,-78 48-735,-8 4 542,-63 93 775,77-108-587,0 1 0,1 0 0,1 0 0,0 0 0,1 1 0,1 0 0,-3 19 0,4 7-1552,4-33-2589,0 1-3570</inkml:trace>
  <inkml:trace contextRef="#ctx0" brushRef="#br0" timeOffset="1">28 257 1185,'0'0'8104,"-3"-50"-5350,3 38 481,5 2-640,4 2-897,4 5-353,0 3-801,7 0-512,0 0-32,4 7 0,4 2-640,1-1-770,-5-2-1056,0-5-2627,-2-1-2914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3.702"/>
    </inkml:context>
    <inkml:brush xml:id="br0">
      <inkml:brushProperty name="width" value="0.025" units="cm"/>
      <inkml:brushProperty name="height" value="0.025" units="cm"/>
    </inkml:brush>
  </inkml:definitions>
  <inkml:trace contextRef="#ctx0" brushRef="#br0">1 89 11018,'0'0'7640,"16"8"-6946,-2-1-598,2-1 0,-1 0 0,1-2 0,0 1 0,0-2 0,0 0 0,1-1 0,21 0 0,521-31 1016,-236 6-884,-124 11 888,216-43 0,-410 54-1049,22-4 272,1 0 0,33 0 0,-62 5-444,1 0 0,0 0 0,0 1 1,0-1-1,0 0 0,0 0 0,0 0 1,-1 0-1,1 1 0,0-1 0,0 0 1,0 0-1,0 0 0,0 1 0,0-1 1,0 0-1,0 0 0,0 0 1,0 1-1,0-1 0,0 0 0,0 0 1,0 0-1,0 1 0,0-1 0,0 0 1,0 0-1,0 0 0,0 1 0,0-1 1,0 0-1,0 0 0,1 0 0,-1 0 1,0 1-1,0-1 0,0 0 1,0 0-1,0 0 0,1 0 0,-1 0 1,0 1-1,0-1 0,0 0 0,0 0 1,1 0-1,-1 0 0,0 0 0,0 0 1,0 0-1,1 0 0,-1 0 0,0 0 1,0 0-1,1 0 0,-21 9-7488,4-9-104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4.185"/>
    </inkml:context>
    <inkml:brush xml:id="br0">
      <inkml:brushProperty name="width" value="0.025" units="cm"/>
      <inkml:brushProperty name="height" value="0.025" units="cm"/>
    </inkml:brush>
  </inkml:definitions>
  <inkml:trace contextRef="#ctx0" brushRef="#br0">1 238 12396,'0'0'4762,"10"-2"-3177,14-3-1227,-1-2-1,0 0 1,-1-1 0,0-2-1,40-23 1,109-78 1114,-157 101-1038,43-35 393,-75 61-911,1 0 0,1 1 0,0 1-1,1 1 1,1 0 0,1 1 0,1 0 0,-10 23-1,22-43 79,-6 21-859,8-10-4718,12-10-609</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4.514"/>
    </inkml:context>
    <inkml:brush xml:id="br0">
      <inkml:brushProperty name="width" value="0.025" units="cm"/>
      <inkml:brushProperty name="height" value="0.025" units="cm"/>
    </inkml:brush>
  </inkml:definitions>
  <inkml:trace contextRef="#ctx0" brushRef="#br0">151 16 9417,'0'0'4415,"-10"0"-3305,1 1-857,0 1 0,0-1 0,1 1 0,-1 1 0,0 0 0,1 0 0,0 0 0,-10 6 0,14-7-108,1 0 1,-1 1-1,1-1 0,-1 1 0,1 0 0,0 0 0,0 0 1,0 0-1,1 0 0,-1 0 0,1 1 0,-1 0 0,1-1 1,0 1-1,1 0 0,-1 0 0,1 0 0,-1 0 0,1 0 1,0 0-1,1 1 0,-1 6 0,1-10-120,1 1 0,-1-1 1,1 0-1,-1 1 0,1-1 0,0 0 0,0 0 0,-1 0 1,1 0-1,0 0 0,0 0 0,0 0 0,0 0 0,0 0 0,1 0 1,-1 0-1,0-1 0,0 1 0,0 0 0,1-1 0,-1 1 1,0-1-1,1 0 0,-1 1 0,0-1 0,1 0 0,-1 0 0,1 0 1,-1 0-1,0 0 0,1 0 0,1 0 0,5 0 77,0 0 0,-1-1 0,1 1 0,-1-2 0,10-1-1,-6-1-44,-1 0-1,0-1 0,-1 0 1,1-1-1,-1 0 0,11-10 0,-15 13-32,-1 0 0,0-1 0,-1 1-1,1-1 1,-1 0 0,1 0 0,-1-1-1,-1 1 1,1-1 0,0 1 0,-1-1 0,0 0-1,0 0 1,-1 0 0,2-7 0,-3 11-22,0 0 1,0 0 0,0 0 0,0 0-1,0 0 1,-1 0 0,1 0 0,0 0-1,-1 0 1,1 0 0,-1 0 0,1 0-1,-1 1 1,1-1 0,-1 0 0,0 0-1,1 1 1,-1-1 0,0 0 0,0 1-1,1-1 1,-1 0 0,0 1 0,0-1 0,0 1-1,0 0 1,0-1 0,0 1 0,0 0-1,1-1 1,-1 1 0,0 0 0,0 0-1,0 0 1,0 0 0,0 0 0,0 0-1,0 0 1,-2 1 0,1-1-109,1 0 0,-1 0 0,0 0 0,1 0 1,-1 1-1,0-1 0,1 1 0,-1-1 0,1 1 0,-1-1 0,1 1 0,-1 0 0,1 0 1,0 0-1,-1 0 0,1 0 0,0 0 0,0 0 0,-1 0 0,1 1 0,0-1 1,0 0-1,0 1 0,1-1 0,-2 2 0,0 19-2716,5-9-1862,8-8 707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4.886"/>
    </inkml:context>
    <inkml:brush xml:id="br0">
      <inkml:brushProperty name="width" value="0.025" units="cm"/>
      <inkml:brushProperty name="height" value="0.025" units="cm"/>
    </inkml:brush>
  </inkml:definitions>
  <inkml:trace contextRef="#ctx0" brushRef="#br0">147 1 13869,'-8'3'91,"-5"2"425,0 1 0,0 0 0,0 1 0,1 0 0,-17 14 0,25-19-334,1 1 0,-1 0 0,1 0-1,0 0 1,0 1 0,0-1-1,0 1 1,0-1 0,1 1 0,0 0-1,0 0 1,0 0 0,0 0-1,1 1 1,-1-1 0,1 0-1,0 1 1,0-1 0,1 1 0,-1-1-1,1 1 1,0-1 0,0 1-1,1 4 1,1-7-146,-1 1 0,1-1 0,-1 0 0,1 0 0,0 0 0,-1 0 0,1 0 0,0 0 0,1 0 0,-1-1 0,0 1 0,0-1 0,1 1 0,-1-1 0,1 0 0,-1 0 0,1 0 0,-1 0 0,1-1 0,0 1 0,-1-1 0,1 1 0,0-1 0,-1 0 0,5-1 0,71 0 379,-66-1-303,-1 0 1,1 0-1,-1-1 1,0-1-1,0 0 0,-1 0 1,1-1-1,-1 0 1,0-1-1,0 0 1,0-1-1,-1 0 1,0-1-1,8-8 1,-16 15-77,0 0 1,-1 0 0,1 1-1,0-1 1,-1 0-1,1 0 1,-1 0 0,1 1-1,-1-1 1,1 0 0,-1 0-1,1 0 1,-1 0-1,0 0 1,0 0 0,1 0-1,-1 0 1,0 0 0,0 0-1,0 0 1,0 0-1,0 0 1,0 0 0,-1 0-1,1 0 1,0 0 0,0 0-1,-1 0 1,0-2-1,-1 2-6,1-1-1,-1 1 0,0-1 0,1 1 0,-1 0 0,0 0 0,0 0 1,0 0-1,0 0 0,0 0 0,0 0 0,0 1 0,-3-1 1,-10-2-24,0 1 1,-30-1-1,42 3 5,-21-1-39,15 0-109,0 1 0,0 0 1,0 0-1,0 1 0,-12 2 0,16 1-2459,13 0-559,13-1-3815,8-6-4417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5.446"/>
    </inkml:context>
    <inkml:brush xml:id="br0">
      <inkml:brushProperty name="width" value="0.025" units="cm"/>
      <inkml:brushProperty name="height" value="0.025" units="cm"/>
    </inkml:brush>
  </inkml:definitions>
  <inkml:trace contextRef="#ctx0" brushRef="#br0">1 100 16624,'0'0'6251,"9"-7"-6198,-2 2-42,29-23 24,-34 26-23,0 0-1,0-1 1,0 1-1,0-1 1,0 1-1,-1-1 1,1 1-1,-1-1 0,0 0 1,1 0-1,-1 0 1,-1 1-1,1-1 1,0 0-1,0-6 1,-1 9-12,0 0-1,0-1 1,0 1 0,0 0-1,0-1 1,0 1 0,0-1-1,0 1 1,0 0 0,0-1-1,0 1 1,0-1 0,0 1-1,0 0 1,0-1 0,-1 1-1,1 0 1,0-1 0,0 1 0,0 0-1,-1-1 1,1 1 0,0 0-1,0 0 1,-1-1 0,1 1-1,0 0 1,0 0 0,-1-1-1,1 1 1,0 0 0,-1 0-1,1 0 1,-1-1 0,1 1-1,0 0 1,-1 0 0,1 0-1,0 0 1,-1 0 0,1 0-1,0 0 1,-1 0 0,1 0 0,-1 0-1,1 0 1,0 0 0,-1 0-1,1 0 1,0 0 0,-1 1-1,1-1 1,-1 0 0,1 0-1,0 0 1,-1 0 0,1 1-1,0-1 1,-1 0 0,0 1-9,0 0 0,0 0 1,-1 0-1,1 0 1,0 0-1,0 0 0,0 0 1,0 0-1,0 0 1,1 0-1,-1 1 0,0-1 1,0 0-1,1 1 1,-1-1-1,0 2 0,1-1-13,0-1 0,0 0 0,-1 0 0,1 1 0,0-1 0,0 0 0,1 0-1,-1 1 1,0-1 0,0 0 0,1 0 0,-1 0 0,0 1 0,1-1 0,-1 0-1,1 0 1,0 0 0,-1 0 0,1 0 0,0 0 0,0 0 0,0 0 0,-1 0-1,1 0 1,0 0 0,0-1 0,0 1 0,0 0 0,0-1 0,1 1 0,-1-1 0,0 1-1,0-1 1,2 1 0,1 0-483,0 0 1,0-1-1,0 0 0,0 1 1,0-1-1,0-1 0,0 1 1,0-1-1,0 1 0,4-2 0,26-14-7193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6.232"/>
    </inkml:context>
    <inkml:brush xml:id="br0">
      <inkml:brushProperty name="width" value="0.025" units="cm"/>
      <inkml:brushProperty name="height" value="0.025" units="cm"/>
    </inkml:brush>
  </inkml:definitions>
  <inkml:trace contextRef="#ctx0" brushRef="#br0">462 52 6406,'0'0'2109,"3"-8"154,2 1-1481,-4 5-475,1-1 0,-1 1 1,0-1-1,1 1 0,-1-1 0,0 0 0,0 0 1,-1 1-1,1-1 0,-1 0 0,1-5 0,-16 10 1904,4 5-1961,1 1 1,0 0-1,0 0 1,1 1-1,0 0 1,-13 18-1,-2 2 233,-33 34 430,3 2-1,-58 93 0,91-124-789,2 1-1,1 0 0,2 2 1,1 0-1,2 0 0,1 1 0,-7 43 1,17-68-110,0 0 1,1-1-1,1 1 0,0 0 1,0 0-1,2 0 0,-1 0 1,2 0-1,6 21 0,-6-26-46,1 0 0,0 1 0,1-2 0,-1 1 0,2-1 0,-1 1 0,1-2 0,0 1-1,1 0 1,-1-1 0,1-1 0,0 1 0,1-1 0,13 8 0,-5-5-488,1-1 1,0 0-1,0-1 1,1-1-1,-1 0 1,1-2-1,31 4 1,47-5-4685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7.004"/>
    </inkml:context>
    <inkml:brush xml:id="br0">
      <inkml:brushProperty name="width" value="0.025" units="cm"/>
      <inkml:brushProperty name="height" value="0.025" units="cm"/>
    </inkml:brush>
  </inkml:definitions>
  <inkml:trace contextRef="#ctx0" brushRef="#br0">268 0 10218,'0'0'3325,"3"12"-2615,6 17-59,1 0-1,16 30 0,-14-33-471,0 1 1,-2 0-1,-1 0 1,-1 1-1,4 29 0,-10-32-15,-2 1-1,0-1 0,-2 0 0,-1 0 0,0 0 0,-2 0 0,-1 0 1,-1-1-1,-2 0 0,0 0 0,-1-1 0,-1 0 0,-1-1 1,-2 0-1,-21 27 0,7-10-41,-34 34 1,52-62-484,0-1 0,0-1 0,-1 1-1,0-2 1,0 0 0,-1 0 0,-1-1 0,-12 6-1,-2-7-2291,3-5-977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7.455"/>
    </inkml:context>
    <inkml:brush xml:id="br0">
      <inkml:brushProperty name="width" value="0.025" units="cm"/>
      <inkml:brushProperty name="height" value="0.025" units="cm"/>
    </inkml:brush>
  </inkml:definitions>
  <inkml:trace contextRef="#ctx0" brushRef="#br0">23 0 10762,'0'0'6342,"-22"51"-5093,22-27-128,0 2-736,0 0-257,3 1-32,5-5-64,1 3-64,-4-4-1217,-3-3-1474,-2-5-1953,0-3-2531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4.004"/>
    </inkml:context>
    <inkml:brush xml:id="br0">
      <inkml:brushProperty name="width" value="0.025" units="cm"/>
      <inkml:brushProperty name="height" value="0.025" units="cm"/>
    </inkml:brush>
  </inkml:definitions>
  <inkml:trace contextRef="#ctx0" brushRef="#br0">66 12 10410,'0'0'7036,"-10"7"-5840,6-5-1139,0 1 1,1-1 0,-1 1 0,1 0-1,0 0 1,-1 1 0,1-1 0,1 1-1,-1 0 1,0-1 0,1 1 0,0 0-1,0 0 1,0 1 0,0-1 0,1 0-1,0 1 1,0-1 0,0 1 0,0-1-1,0 6 1,1 2-31,-3 186 665,4-174-554,1 0 1,1 1-1,2-1 0,0-1 1,1 1-1,10 23 0,-13-41-110,0-1-1,0 1 1,0-1-1,0 1 1,1-1-1,0 0 1,0 0 0,1-1-1,5 6 1,-8-9 21,0 1 0,0-1 0,0 0-1,0 1 1,1-1 0,-1 0 0,0 0 0,0-1 0,1 1 0,-1 0 0,1-1 0,-1 1 0,1-1 0,-1 0 0,1 0 0,-1 0 0,1 0 0,-1 0 0,1-1 0,-1 1 0,0-1-1,1 1 1,-1-1 0,1 0 0,3-2 0,0-1 209,1-1 0,-1 0 0,0 0 1,-1 0-1,0-1 0,1 0 0,-2 0 0,1 0 0,-1-1 0,0 1 0,6-14 0,-2 2 69,-1 0 0,0 0 0,6-33-1,-8 25-28,-1-1 0,-1 0 0,-2 0 0,0 0 0,-5-38-1,3 55-259,0 0-1,-1 1 1,0-1-1,-1 0 1,0 1-1,0 0 1,-1-1-1,-1 1 0,1 1 1,-1-1-1,-1 1 1,1 0-1,-2 0 1,1 0-1,-1 1 1,0 0-1,-15-12 0,19 17-126,0 0 1,1 1-1,-1-1 0,0 0 0,0 1 0,0 0 0,0 0 0,0 0 0,0 0 0,0 0 0,0 0 0,0 1 1,-1 0-1,1-1 0,0 1 0,0 0 0,0 1 0,-1-1 0,1 1 0,0-1 0,0 1 0,0 0 0,0 0 1,0 0-1,0 0 0,0 1 0,-5 2 0,5-1-428,-1 1 0,0-1 0,1 0 0,0 1 0,0 0 0,0 0-1,-3 6 1,-13 35-7420,13-20-625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7.781"/>
    </inkml:context>
    <inkml:brush xml:id="br0">
      <inkml:brushProperty name="width" value="0.025" units="cm"/>
      <inkml:brushProperty name="height" value="0.025" units="cm"/>
    </inkml:brush>
  </inkml:definitions>
  <inkml:trace contextRef="#ctx0" brushRef="#br0">1 0 4837,'0'0'12652,"31"4"-12588,4-4-32,0 0 0,0 0-1153,-6 0-2082,-1 0-513,-6 0-5060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8.169"/>
    </inkml:context>
    <inkml:brush xml:id="br0">
      <inkml:brushProperty name="width" value="0.025" units="cm"/>
      <inkml:brushProperty name="height" value="0.025" units="cm"/>
    </inkml:brush>
  </inkml:definitions>
  <inkml:trace contextRef="#ctx0" brushRef="#br0">42 1 6118,'0'0'10276,"11"1"-9326,-8-1-823,10 0 87,0 2 0,0-1-1,24 8 1,-35-9-185,0 1 0,0-1 0,-1 1 0,1 0 0,0-1 0,0 1 0,-1 0 0,1 0 0,-1 1 0,1-1 0,-1 0 0,0 0 0,1 1 0,-1-1 0,0 1 0,0-1 0,1 2 0,-2-1 2,1-1 0,-1 1 0,0-1 0,0 1 0,0 0 0,0-1 0,-1 1 0,1-1 0,0 1 0,-1-1 0,1 1 0,-1-1 0,0 1 1,1-1-1,-1 1 0,0-1 0,0 0 0,0 1 0,0-1 0,0 0 0,0 0 0,0 0 0,0 0 0,-3 2 0,-13 12 204,-1-1-1,0-1 1,-29 16 0,7-4 48,39-25-283,1 0 0,0 0 0,0 0 0,0 0 0,0 0 0,0 0 0,0 0 0,-1 0 0,1 0 0,0 0 0,0 0 0,0 0 0,0 0 0,0 0 0,0 0 0,0 1 0,-1-1 0,1 0 0,0 0 0,0 0 0,0 0 0,0 0 0,0 0 0,0 0 0,0 0 0,0 1 0,0-1 0,0 0 0,0 0 0,0 0 0,0 0 0,0 0 0,0 0 0,0 1 0,0-1 0,0 0 0,0 0 0,0 0 0,0 0 0,0 0 0,0 1 0,0-1 0,0 0 0,0 0 0,0 0-1,0 0 1,0 0 0,0 0 0,0 1 0,0-1 0,0 0 0,0 0 0,0 0 0,0 0 0,1 0 0,-1 0 0,0 0 0,0 0 0,0 1 0,14 1 28,23 0 34,-34-2-60,48 0-521,22 0-2147,-24-1-2279,-3 1-1456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9.115"/>
    </inkml:context>
    <inkml:brush xml:id="br0">
      <inkml:brushProperty name="width" value="0.025" units="cm"/>
      <inkml:brushProperty name="height" value="0.025" units="cm"/>
    </inkml:brush>
  </inkml:definitions>
  <inkml:trace contextRef="#ctx0" brushRef="#br0">61 30 9353,'-22'0'384,"9"0"705,-1 0 609,8 0-577,1 0 2370,10 0-3074,15 0 191,10 0 129,1 0-129,9 0-351,2-1-225,2-1 0,4-2-577,2-5-2209,-8-5-2852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09.508"/>
    </inkml:context>
    <inkml:brush xml:id="br0">
      <inkml:brushProperty name="width" value="0.025" units="cm"/>
      <inkml:brushProperty name="height" value="0.025" units="cm"/>
    </inkml:brush>
  </inkml:definitions>
  <inkml:trace contextRef="#ctx0" brushRef="#br0">0 252 11531,'0'0'6598,"14"-5"-5616,27-11-789,-1-2-1,63-38 0,-78 41-83,-1-2-1,-1 0 1,-1-2-1,-1 0 1,32-37-1,-44 43 89,-17 19 84,-16 22 111,16-15-291,1 1-1,0 1 0,1 0 1,0 0-1,1 0 0,1 0 0,0 1 1,1 0-1,1 0 0,1 0 1,0 0-1,1 0 0,2 16 0,-2-29-324,0 0-1,0 0 1,0-1-1,1 1 1,-1 0-1,1 0 0,0-1 1,0 1-1,0 0 1,0-1-1,0 1 1,1-1-1,-1 0 0,3 4 1,10 4-5857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10.043"/>
    </inkml:context>
    <inkml:brush xml:id="br0">
      <inkml:brushProperty name="width" value="0.025" units="cm"/>
      <inkml:brushProperty name="height" value="0.025" units="cm"/>
    </inkml:brush>
  </inkml:definitions>
  <inkml:trace contextRef="#ctx0" brushRef="#br0">0 48 9225,'0'0'12524,"94"4"-12204,-34-11-192,6-3-96,2 2-32,-2 0-673,-9-1-2626,-11 0-3587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10.402"/>
    </inkml:context>
    <inkml:brush xml:id="br0">
      <inkml:brushProperty name="width" value="0.025" units="cm"/>
      <inkml:brushProperty name="height" value="0.025" units="cm"/>
    </inkml:brush>
  </inkml:definitions>
  <inkml:trace contextRef="#ctx0" brushRef="#br0">0 35 14350,'0'0'3715,"64"4"-2370,-11-8-672,10-1-417,12-1-288,0 0-1249,0 0-2595,-3-5-1409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10.745"/>
    </inkml:context>
    <inkml:brush xml:id="br0">
      <inkml:brushProperty name="width" value="0.025" units="cm"/>
      <inkml:brushProperty name="height" value="0.025" units="cm"/>
    </inkml:brush>
  </inkml:definitions>
  <inkml:trace contextRef="#ctx0" brushRef="#br0">76 13 15375,'0'0'4131,"-46"58"-3042,33-33-128,6 2-384,2-1-257,1 2-192,4-2-64,0-2-608,5-4-1250,5-7-1473,4-10-2370,3-3-3107</inkml:trace>
  <inkml:trace contextRef="#ctx0" brushRef="#br0" timeOffset="1">302 0 16624,'0'0'1281,"-32"48"-769,16-20 193,3 7 32,-3 2-225,6 1-255,1-1-161,4 0-64,1-4 32,-1-5-32,3-7-417,2-7-768,0-7-1826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11.136"/>
    </inkml:context>
    <inkml:brush xml:id="br0">
      <inkml:brushProperty name="width" value="0.025" units="cm"/>
      <inkml:brushProperty name="height" value="0.025" units="cm"/>
    </inkml:brush>
  </inkml:definitions>
  <inkml:trace contextRef="#ctx0" brushRef="#br0">1 59 4292,'0'0'15599,"64"-31"-14766,-9 26-385,5 5-256,10-1-128,0 1-32,3 0-256,-7 0-1570,-6-7-3683,-10-7-5605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12.523"/>
    </inkml:context>
    <inkml:brush xml:id="br0">
      <inkml:brushProperty name="width" value="0.025" units="cm"/>
      <inkml:brushProperty name="height" value="0.025" units="cm"/>
    </inkml:brush>
  </inkml:definitions>
  <inkml:trace contextRef="#ctx0" brushRef="#br0">6 0 9449,'-6'0'897,"6"6"576,4 4 321,23 3 160,16-1-32,19 2-353,17-1-544,22-4-480,10-5-417,7-4-64,6 0-641,-12-10-1377,-5-17-4324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16.938"/>
    </inkml:context>
    <inkml:brush xml:id="br0">
      <inkml:brushProperty name="width" value="0.025" units="cm"/>
      <inkml:brushProperty name="height" value="0.025" units="cm"/>
    </inkml:brush>
  </inkml:definitions>
  <inkml:trace contextRef="#ctx0" brushRef="#br0">204 29 2338,'0'0'790,"-11"-2"0,-45-2-324,-29-2 1717,33-3 2151,75 11-3215,-1-1-1,40-2 1,-6-1-973,995 6-1507,-907 4 1384,-86-2 69,81-4 1,-132-2-351,-1-1 0,1 0 1,0-1-1,-1 1 0,1-1 0,10-5 0,9-7-2251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6.655"/>
    </inkml:context>
    <inkml:brush xml:id="br0">
      <inkml:brushProperty name="width" value="0.025" units="cm"/>
      <inkml:brushProperty name="height" value="0.025" units="cm"/>
    </inkml:brush>
  </inkml:definitions>
  <inkml:trace contextRef="#ctx0" brushRef="#br0">0 1 4356,'0'6'13190,"4"7"-7700,18 41-6444,-15-37 2372,15 37-1231,55 100 0,-19-75-3754,-58-78 3475,11 13-3068,-6-4-2663,-4-3-2206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17.854"/>
    </inkml:context>
    <inkml:brush xml:id="br0">
      <inkml:brushProperty name="width" value="0.025" units="cm"/>
      <inkml:brushProperty name="height" value="0.025" units="cm"/>
    </inkml:brush>
  </inkml:definitions>
  <inkml:trace contextRef="#ctx0" brushRef="#br0">1 144 4100,'0'0'2979,"9"-1"-1319,248-39 2264,399-36-1693,-229 76-2065,-187 2-812,-232-2 388,38-3-927,-19-11-3181,-16 3-2381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28.549"/>
    </inkml:context>
    <inkml:brush xml:id="br0">
      <inkml:brushProperty name="width" value="0.025" units="cm"/>
      <inkml:brushProperty name="height" value="0.025" units="cm"/>
    </inkml:brush>
  </inkml:definitions>
  <inkml:trace contextRef="#ctx0" brushRef="#br0">0 1 5093,'0'0'11958,"10"7"-11072,14 44-40,-22-43-789,1 0 1,1 0-1,-1 0 0,1-1 1,6 9-1,-2-7 86,0 0-1,1 0 0,0-1 1,1 0-1,-1-1 1,2 0-1,-1-1 0,19 9 1,8 1 600,50 14-1,-49-18-71,-35-11-704,1-1-1,-1 1 1,0 0-1,1-1 0,-1 0 1,1 0-1,-1 0 1,0 0-1,1-1 0,-1 1 1,0-1-1,5-1 1,36-18-7394,-26 11 2526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29.323"/>
    </inkml:context>
    <inkml:brush xml:id="br0">
      <inkml:brushProperty name="width" value="0.025" units="cm"/>
      <inkml:brushProperty name="height" value="0.025" units="cm"/>
    </inkml:brush>
  </inkml:definitions>
  <inkml:trace contextRef="#ctx0" brushRef="#br0">1 280 5701,'0'0'4138,"13"0"-2766,65-4-95,0-4 0,141-33 1,-118 20-904,49-8-13,394-72 947,4 41-628,-526 59-544,109-10 1639,-151 12-1641,-1-3-4699,10-1-463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1.659"/>
    </inkml:context>
    <inkml:brush xml:id="br0">
      <inkml:brushProperty name="width" value="0.025" units="cm"/>
      <inkml:brushProperty name="height" value="0.025" units="cm"/>
    </inkml:brush>
  </inkml:definitions>
  <inkml:trace contextRef="#ctx0" brushRef="#br0">1 0 4965,'0'2'4779,"0"31"6133,1 24-8861,0-40-2698,0 0 0,2-1-1,-1 1 1,2-1-1,6 20 1,-2-28-1987,-21-19-8718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2.001"/>
    </inkml:context>
    <inkml:brush xml:id="br0">
      <inkml:brushProperty name="width" value="0.025" units="cm"/>
      <inkml:brushProperty name="height" value="0.025" units="cm"/>
    </inkml:brush>
  </inkml:definitions>
  <inkml:trace contextRef="#ctx0" brushRef="#br0">60 23 4068,'0'0'3651,"-9"2"-1756,-1-2-1269,7 0-368,0 1-1,0-1 1,-1 0-1,1 1 1,0 0-1,0 0 1,0 0-1,0 0 1,0 0-1,0 0 0,-3 3 1,21-3 4567,1 0-4253,215-20 2605,-148 9-5326,0 3-4596,-86 6 3894,-9 0-646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2.345"/>
    </inkml:context>
    <inkml:brush xml:id="br0">
      <inkml:brushProperty name="width" value="0.025" units="cm"/>
      <inkml:brushProperty name="height" value="0.025" units="cm"/>
    </inkml:brush>
  </inkml:definitions>
  <inkml:trace contextRef="#ctx0" brushRef="#br0">0 73 2338,'0'0'12204,"39"-52"-10507,-8 44-640,4 2-544,3 1-353,6 3-128,2 2 0,0 0-64,-2 3-1185,-4 1-2499,1-2-1921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2.721"/>
    </inkml:context>
    <inkml:brush xml:id="br0">
      <inkml:brushProperty name="width" value="0.025" units="cm"/>
      <inkml:brushProperty name="height" value="0.025" units="cm"/>
    </inkml:brush>
  </inkml:definitions>
  <inkml:trace contextRef="#ctx0" brushRef="#br0">28 0 11050,'0'0'2835,"-3"8"-822,3-6-1940,-5 12 638,0 0 0,1 1 0,0 0 0,2 0 1,-2 16-1,4-30-699,0 0 0,0 0 0,0 0 0,0 0 0,1 0 0,-1 0 0,0 0 1,1-1-1,-1 1 0,0 0 0,1 0 0,-1 0 0,1-1 0,0 1 0,-1 0 0,1 0 0,-1-1 0,1 1 0,0-1 1,0 1-1,-1-1 0,1 1 0,0-1 0,0 1 0,0-1 0,1 1 0,32 5 317,-23-6-258,0 0 0,1-1 0,20-4 0,-21 1-54,0 0 0,0-1-1,0-1 1,11-7-1,11-5 24,-29 20 630,-7 11-213,-9 15 114,11-25-454,-1 0-65,1 0-1,-1 0 0,1 0 1,0 0-1,0 1 0,0-1 1,0 0-1,1 1 1,-1-1-1,1 0 0,0 1 1,0-1-1,0 0 1,0 1-1,1-1 0,-1 1 1,1-1-1,1 4 0,0-5-97,0 1 0,0-1 0,0 0 0,0 0 0,1 0 0,-1-1 0,0 1 0,1-1 0,-1 1 0,1-1 0,0 0 0,-1 0-1,1 0 1,0 0 0,0 0 0,0-1 0,-1 1 0,1-1 0,0 0 0,0 1 0,4-2 0,0 2-484,18-1-2890,-8-3-2447,3-8-7330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3.464"/>
    </inkml:context>
    <inkml:brush xml:id="br0">
      <inkml:brushProperty name="width" value="0.025" units="cm"/>
      <inkml:brushProperty name="height" value="0.025" units="cm"/>
    </inkml:brush>
  </inkml:definitions>
  <inkml:trace contextRef="#ctx0" brushRef="#br0">146 0 9513,'0'0'9305,"-5"8"-8713,0 5-316,0-1 0,0 1 0,1 0 0,1 0 0,0 1 0,1-1 0,0 1 0,1-1 0,1 23 0,-1 22 568,-1-35-698,2 1 1,0 0-1,1-1 0,2 1 1,0-1-1,12 44 1,-10-63 1125,-6-19-996,-9-29-666,-7 11-611,-1 1-1,-2 1 1,-1 1-1,-27-30 1,129 81 2453,-45-14-2177,47 2 0,-4-10-6986,-49-2 515</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4.015"/>
    </inkml:context>
    <inkml:brush xml:id="br0">
      <inkml:brushProperty name="width" value="0.025" units="cm"/>
      <inkml:brushProperty name="height" value="0.025" units="cm"/>
    </inkml:brush>
  </inkml:definitions>
  <inkml:trace contextRef="#ctx0" brushRef="#br0">35 1 11082,'0'0'6716,"1"10"-5899,-2 32 534,-1 0-1,-16 80 1,4-32 138,16-63-1384,-2-26-157,0-1 0,0 0 0,1 1-1,-1-1 1,0 0 0,0 0 0,1 1-1,-1-1 1,0 0 0,1 0 0,-1 1-1,0-1 1,1 0 0,-1 0 0,0 0-1,1 0 1,-1 0 0,1 1 0,-1-1-1,0 0 1,1 0 0,-1 0 0,1 0-1,-1 0 1,0 0 0,1 0 0,-1 0 0,0-1-1,1 1 1,-1 0 0,1 0 0,-1 0-1,0 0 1,1-1 0,2 0-457,0-1 1,-1 0-1,1 0 1,-1-1 0,0 1-1,1 0 1,-1-1-1,0 1 1,0-1-1,-1 0 1,1 0-1,2-5 1,6-18-4617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4.437"/>
    </inkml:context>
    <inkml:brush xml:id="br0">
      <inkml:brushProperty name="width" value="0.025" units="cm"/>
      <inkml:brushProperty name="height" value="0.025" units="cm"/>
    </inkml:brush>
  </inkml:definitions>
  <inkml:trace contextRef="#ctx0" brushRef="#br0">57 71 4484,'0'0'12097,"-4"0"-11942,1 2 0,0-1-1,0 1 1,0 0 0,0 0 0,0 0-1,0 1 1,0-1 0,1 1 0,-1-1-1,1 1 1,-1 0 0,-2 6 0,3-8-44,1 1 1,0 0 0,-1 0 0,1 0-1,0 0 1,0 0 0,0 0 0,1 0-1,-1 0 1,0 0 0,1 0-1,-1 1 1,1-1 0,0 0 0,0 0-1,0 0 1,0 1 0,0-1-1,0 0 1,1 0 0,-1 0 0,1 1-1,-1-1 1,1 0 0,1 3-1,0-4-77,1 0 0,-1 1-1,0-1 1,1 0-1,-1 0 1,1 0 0,-1-1-1,1 1 1,-1 0-1,1-1 1,-1 0-1,1 0 1,0 0 0,-1 0-1,1 0 1,-1 0-1,5-1 1,47-10 205,-40 5-211,0 0 0,0 0 0,-1-1-1,0-1 1,18-14 0,-26 19-36,0-2 0,0 1 0,0 0 0,0-1 0,-1 0-1,0 0 1,0 0 0,0-1 0,-1 1 0,1-1 0,-1 0 0,-1 0 0,1 0 0,-1 0-1,1-7 1,-2 13-4,-1-1-1,0 1 0,0-1 1,0 1-1,0-1 1,1 0-1,-1 1 0,0-1 1,0 1-1,0-1 1,0 1-1,0-1 0,-1 1 1,1-1-1,0 1 0,0-1 1,0 0-1,0 1 1,0-1-1,-1 1 0,1-1 1,0 1-1,-1-1 0,1 1 1,0 0-1,-1-1 1,1 1-1,0-1 0,-1 1 1,1 0-1,-1-1 1,0 1-1,-17 5-158,-14 22 134,30-25 38,1 0 0,-1 0 1,1 0-1,0 0 0,0 0 1,0 0-1,0 0 0,0 0 1,0 0-1,1 1 0,-1-1 1,1 0-1,-1 0 0,1 1 1,0-1-1,0 0 0,0 1 1,0-1-1,0 0 0,1 1 1,0 3-1,0-4-26,0 0 1,0 0-1,1-1 0,-1 1 0,0 0 0,1-1 1,-1 1-1,1-1 0,0 0 0,-1 1 0,1-1 1,0 0-1,0 0 0,0 0 0,0-1 0,0 1 0,0 0 1,0-1-1,0 1 0,0-1 0,0 1 0,0-1 1,4 0-1,1 1-445,1-1 1,-1 0-1,1 0 0,0-1 1,-1 0-1,1 0 1,-1-1-1,0 0 0,1 0 1,7-4-1,-8 2-584,0 0-1,0-1 1,-1 1-1,0-1 1,1-1-1,-2 1 1,1-1-1,-1 0 1,8-11-1,9-14-3744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6.981"/>
    </inkml:context>
    <inkml:brush xml:id="br0">
      <inkml:brushProperty name="width" value="0.025" units="cm"/>
      <inkml:brushProperty name="height" value="0.025" units="cm"/>
    </inkml:brush>
  </inkml:definitions>
  <inkml:trace contextRef="#ctx0" brushRef="#br0">1 378 12684,'0'0'10250,"86"-74"-9770,-35 30-128,-1-5-223,5 0-65,-6 2-32,-10 7-673,-8 9-608,-11 10-737,-12 8-384,-8 6-1474,-13 5 193</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4.958"/>
    </inkml:context>
    <inkml:brush xml:id="br0">
      <inkml:brushProperty name="width" value="0.025" units="cm"/>
      <inkml:brushProperty name="height" value="0.025" units="cm"/>
    </inkml:brush>
  </inkml:definitions>
  <inkml:trace contextRef="#ctx0" brushRef="#br0">123 0 9033,'0'0'4575,"-10"6"-2542,2-1-1681,0 0 0,1 0 0,0 0 0,0 1 0,0 0 0,1 0 0,-1 1 0,2-1 0,-1 2 0,1-1 0,0 0 0,0 1 0,1 0 0,0 0 0,-4 15 0,4-10-262,1 0 0,0 0 0,1 1-1,1-1 1,0 0 0,1 1-1,1-1 1,0 1 0,0-1-1,1 0 1,1 0 0,0 0-1,1 0 1,9 21 0,-13-34-84,0 0 1,1 1-1,-1-1 0,0 1 1,0-1-1,0 1 1,0-1-1,1 0 0,-1 1 1,0-1-1,0 0 1,1 1-1,-1-1 0,0 0 1,1 1-1,-1-1 1,0 0-1,1 0 0,-1 1 1,0-1-1,1 0 1,-1 0-1,0 0 1,1 1-1,-1-1 0,1 0 1,-1 0-1,1 0 1,-1 0-1,0 0 0,1 0 1,-1 0-1,1 0 1,-1 0-1,1 0 0,0 0 1,9-15 174,2-22-28,-9 18-155,-1-1 0,-2-32 0,0 35-168,-1 20-164,1-2 332,-1 0 0,1 0 0,0 0-1,-1 0 1,1 0 0,0 1 0,0-1 0,0 0 0,0 0 0,0 0 0,0 0 0,0 0-1,0 0 1,0 0 0,0 0 0,1 0 0,-1 0 0,0 0 0,1 0 0,-1 0 0,1 0-1,-1 0 1,1 0 0,-1 0 0,1 0 0,0-1 0,0 1 0,-1 0 0,1 0 0,0-1-1,0 1 1,0 0 0,1 0 0,6 3 18,0 0-1,0 0 1,0-1-1,0 0 1,0 0-1,1-1 1,0 0-1,-1 0 1,1-1-1,0-1 1,0 1-1,-1-1 1,16-2-1,-18 1-13,0 0 0,0 1 0,-1-2-1,1 1 1,-1-1 0,1 1 0,-1-2-1,1 1 1,-1 0 0,0-1 0,0 0 0,0-1-1,-1 1 1,1-1 0,-1 1 0,0-1-1,0-1 1,0 1 0,0 0 0,-1-1 0,5-9-1,-9 13-241,-6 5 243,-8 10 266,12-10-161,0 0-1,1 0 0,-1 0 1,1 1-1,0-1 1,0 0-1,1 1 0,-1-1 1,1 1-1,0 0 0,0 5 1,1-9-83,0 1 1,0 0-1,0 0 0,1-1 1,-1 1-1,1 0 0,-1-1 1,1 1-1,-1-1 1,1 1-1,0-1 0,0 1 1,0-1-1,0 0 0,0 1 1,0-1-1,0 0 1,1 0-1,-1 1 0,0-1 1,1 0-1,-1 0 1,0-1-1,1 1 0,-1 0 1,1 0-1,0-1 0,-1 1 1,1-1-1,0 1 1,-1-1-1,1 0 0,3 0 1,68 7-1129,-35-12-2300,-36 4 2862,0 1-1,0-1 1,0 0 0,0 0 0,1 0 0,-2 0-1,1 0 1,0-1 0,0 1 0,0-1 0,-1 1-1,3-3 1,5-11-3964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5.335"/>
    </inkml:context>
    <inkml:brush xml:id="br0">
      <inkml:brushProperty name="width" value="0.025" units="cm"/>
      <inkml:brushProperty name="height" value="0.025" units="cm"/>
    </inkml:brush>
  </inkml:definitions>
  <inkml:trace contextRef="#ctx0" brushRef="#br0">55 38 9353,'0'0'9609,"-51"-37"-8488,47 37-929,4 7-352,15 5-417,0 1-1280,7 1-1026,-4-3-865,2 0-832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5.661"/>
    </inkml:context>
    <inkml:brush xml:id="br0">
      <inkml:brushProperty name="width" value="0.025" units="cm"/>
      <inkml:brushProperty name="height" value="0.025" units="cm"/>
    </inkml:brush>
  </inkml:definitions>
  <inkml:trace contextRef="#ctx0" brushRef="#br0">50 7 416,'0'0'17484,"7"-6"-16459,-53 62 1302,45-55-2272,0 1 0,0 0 0,0 0 0,0-1 0,0 1 0,0 0 0,0 0 0,1 0 0,-1 0 0,1 0 0,-1 0 0,1 0 0,0 0 0,0 0 0,0 0 0,0 0 0,0 0 0,0 0 0,0 0 0,2 3-1,-1-4-28,0 0-1,0 1 1,0-1-1,1 0 1,-1 0-1,0 0 1,1 0-1,-1 0 1,1 0-1,-1-1 1,1 1-1,0 0 1,-1-1-1,1 1 1,0-1-1,-1 0 1,1 1-1,0-1 1,-1 0-1,1 0 0,0 0 1,2-1-1,19 0-35,0-2 0,0 0-1,-1-1 1,39-13-1,-36 9-145,-24 8 167,-1-1-1,1 1 0,0 0 1,-1-1-1,1 1 0,0 0 1,-1-1-1,1 1 1,0 0-1,0 0 0,-1-1 1,1 1-1,0 0 1,0 0-1,-1 0 0,1 0 1,0 0-1,0 0 0,-1 0 1,1 1-1,0-1 1,0 0-1,-1 0 0,1 0 1,0 1-1,0-1 0,-1 0 1,1 1-1,0-1 1,-1 1-1,1-1 0,-1 1 1,1-1-1,-1 1 0,2 0 1,-10 25 1002,-2 7-212,10-32-817,0 0 1,1 0 0,-1-1 0,0 1 0,0 0 0,1 0 0,-1 0 0,1 0 0,-1-1-1,1 1 1,-1 0 0,1-1 0,-1 1 0,1 0 0,-1-1 0,1 1 0,0 0 0,-1-1-1,1 1 1,0-1 0,0 1 0,0-1 0,-1 0 0,1 1 0,0-1 0,0 0 0,0 1-1,0-1 1,-1 0 0,1 0 0,0 0 0,0 0 0,0 0 0,0 0 0,0 0 0,1 0-1,15 0-1897,0 0-1,0-1 1,0 0-1,0-2 1,-1 0-1,1-1 1,-1 0-1,21-9 1,-5 0-2363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6.041"/>
    </inkml:context>
    <inkml:brush xml:id="br0">
      <inkml:brushProperty name="width" value="0.025" units="cm"/>
      <inkml:brushProperty name="height" value="0.025" units="cm"/>
    </inkml:brush>
  </inkml:definitions>
  <inkml:trace contextRef="#ctx0" brushRef="#br0">96 81 2242,'0'0'2792,"8"-7"-560,26-23-321,-33 29-1638,1 0-1,-1 1 1,0-1 0,0 0 0,0 0 0,0 0 0,0 0 0,0 0 0,0-1-1,0 1 1,-1 0 0,1 0 0,0 0 0,-1-1 0,1 1 0,-1 0 0,1-1-1,-1 1 1,1-1 0,-1 1 0,0-1 0,0 1 0,0 0 0,0-3 0,-1 3-111,0 0 0,0 1 0,0-1 0,0 0 1,0 0-1,0 0 0,0 0 0,0 1 0,0-1 0,0 1 1,0-1-1,-1 1 0,1-1 0,0 1 0,0 0 1,-1-1-1,1 1 0,0 0 0,0 0 0,-2 0 1,-6 0 164,0-1 1,-1 2-1,1-1 1,0 2-1,-13 2 1,-20 18 343,41-22-653,-1 1 0,1 0 0,0 0 1,0 0-1,0 0 0,-1 0 0,1 0 0,0 0 0,0 0 0,0 0 1,1 0-1,-1 1 0,0-1 0,0 0 0,1 1 0,-1-1 1,1 0-1,-1 1 0,1-1 0,-1 1 0,1-1 0,0 1 1,0-1-1,0 1 0,0-1 0,0 1 0,0 2 0,1-3-8,0 0 0,0 0 0,0 0 1,0 0-1,0 0 0,0 0 0,0 0 0,0 0 0,0 0 0,1-1 0,-1 1 0,0-1 0,0 1 0,1-1 0,-1 1 0,0-1 0,1 0 0,-1 1 0,2-1 0,34 4 1,-24-3-100,29 3-570,-29-4 579,0 1-1,-1 0 1,1 1-1,0 0 1,-1 1-1,0 1 1,16 6 0,-27-10 117,0 1 1,0-1 0,-1 1 0,1-1 0,0 0 0,-1 1 0,1-1 0,0 1 0,-1 0 0,1-1 0,-1 1 0,1-1-1,0 1 1,-1 0 0,0 0 0,1-1 0,-1 1 0,1 0 0,-1 0 0,0-1 0,0 1 0,1 0 0,-1 0 0,0 0-1,0 0 1,0-1 0,0 1 0,0 1 0,-13 21 922,-31 10 528,44-33-1480,-8 5 94,0 0 1,1-1-1,-2 0 1,1-1-1,0 1 0,-1-2 1,1 1-1,-1-1 1,0-1-1,-14 2 0,23-3-207,0 0 0,-1 0 0,1 0 0,-1 0 0,1 0 0,-1 0 0,1 0 0,-1 0 0,1 0 0,-1-1 0,1 1-1,-1 0 1,1 0 0,0 0 0,-1-1 0,1 1 0,-1 0 0,1 0 0,0-1 0,-1 1 0,1 0 0,0-1 0,-1 1 0,1-1 0,0 1 0,0 0-1,-1-1 1,1 1 0,0-1 0,0 1 0,0 0 0,0-1 0,-1 1 0,1-1 0,0 1 0,0-1 0,0 1 0,0-1 0,0 1 0,0-1-1,0 1 1,0-1 0,1 0 0,-2-19-5564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6.632"/>
    </inkml:context>
    <inkml:brush xml:id="br0">
      <inkml:brushProperty name="width" value="0.025" units="cm"/>
      <inkml:brushProperty name="height" value="0.025" units="cm"/>
    </inkml:brush>
  </inkml:definitions>
  <inkml:trace contextRef="#ctx0" brushRef="#br0">163 161 4228,'5'-11'2728,"-2"5"-2376,24-57 3384,-23 53-2452,-1 0 0,0 0 0,-1-1 0,0 1 0,1-14 0,-7 18 826,-4 11-1561,-6 13-426,-1 22 405,2 0 1,1 1-1,2 0 1,2 1-1,2 0 1,1 0-1,3 1 1,4 74-1,-2-110-474,1-1-1,-1 1 0,1 0 1,0-1-1,1 1 1,-1 0-1,1-1 0,1 0 1,-1 1-1,1-1 0,5 8 1,-7-13 287,-1-21 444,-5 3-1022,0 1 0,-1 0 0,-1 0 0,0 1 1,-1-1-1,-1 2 0,0-1 0,-18-20 0,13 16-257,-1 1 187,11 14 280,1 1 1,0 0-1,0-1 1,0 1-1,0-1 1,1 0-1,0 0 1,-1 0 0,1 0-1,1 0 1,-3-6-1,55 10-26,106 17-2710,-53-13-6213,-65-4 2628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6.978"/>
    </inkml:context>
    <inkml:brush xml:id="br0">
      <inkml:brushProperty name="width" value="0.025" units="cm"/>
      <inkml:brushProperty name="height" value="0.025" units="cm"/>
    </inkml:brush>
  </inkml:definitions>
  <inkml:trace contextRef="#ctx0" brushRef="#br0">100 28 10250,'0'0'8744,"-9"-4"-8541,5 3-193,0 0 1,0-1-1,0 1 1,0 0-1,0 1 1,0-1-1,-1 1 1,1 0-1,0 0 1,-5 1-1,7-1 79,0 1-1,-1 0 1,1 0-1,0 0 1,0 0-1,0 0 1,0 0-1,1 0 1,-1 1-1,0-1 1,1 1 0,-1-1-1,0 1 1,1 0-1,0 0 1,-1-1-1,1 1 1,0 0-1,0 0 1,0 0-1,0 1 1,1-1 0,-1 0-1,0 0 1,1 0-1,0 0 1,-1 3-1,1-4-50,0 0 0,-1 0 0,1 0 0,0 0 0,0 1 0,0-1-1,0 0 1,0 0 0,0 0 0,0 0 0,0 0 0,0 0 0,1 0 0,-1 0 0,0 0-1,1 0 1,-1 0 0,1 0 0,-1 0 0,1 0 0,0 0 0,-1 0 0,1 0 0,0-1-1,-1 1 1,1 0 0,0 0 0,0-1 0,1 1 0,0 1 6,1-1 1,0-1-1,0 1 1,-1 0-1,1-1 0,0 1 1,0-1-1,0 0 1,0 0-1,5 0 0,4-2 23,-1 1 0,0-2 0,0 0 0,21-7-1,-20 5-82,-1-1 0,1 0 0,-1 0 0,0-1 0,0-1 0,-1 1 0,0-2 0,14-14 0,-24 20-441,-9 9 371,-12 13 149,20-18-69,0 0-1,0 1 1,-1-1 0,1 1 0,0-1 0,1 1-1,-1-1 1,0 1 0,0 0 0,1-1 0,-1 1-1,1 0 1,-1-1 0,1 1 0,0 0 0,0 0-1,0 0 1,0-1 0,0 1 0,0 0 0,0 0-1,1-1 1,-1 1 0,1 0 0,-1 0 0,1-1-1,0 1 1,-1 0 0,1-1 0,0 1 0,0-1-1,0 1 1,0-1 0,0 0 0,1 1 0,-1-1-1,0 0 1,1 0 0,-1 0 0,1 0-1,-1 0 1,2 1 0,2 0-465,-1 0-1,0-1 1,1 1-1,-1-1 1,1 0-1,0-1 1,-1 1-1,1-1 1,0 0 0,-1 0-1,1 0 1,0-1-1,-1 1 1,1-1-1,6-2 1,10-10-5140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7.343"/>
    </inkml:context>
    <inkml:brush xml:id="br0">
      <inkml:brushProperty name="width" value="0.025" units="cm"/>
      <inkml:brushProperty name="height" value="0.025" units="cm"/>
    </inkml:brush>
  </inkml:definitions>
  <inkml:trace contextRef="#ctx0" brushRef="#br0">89 0 5029,'0'0'11088,"-10"12"-9172,1-1-1430,1 0 0,0 1-1,0-1 1,1 1 0,0 1 0,1-1 0,1 1-1,0 0 1,1 1 0,-4 21 0,5 121 389,3-156-838,0 0 0,0 1 0,0-1 1,0 0-1,0 0 0,0 1 0,0-1 0,0 0 0,0 0 0,0 1 0,0-1 0,1 0 0,-1 1 0,0-1 0,0 0 0,0 0 0,0 1 1,1-1-1,-1 0 0,0 0 0,0 0 0,0 1 0,1-1 0,-1 0 0,0 0 0,0 0 0,1 0 0,-1 0 0,0 1 0,0-1 0,1 0 0,-1 0 1,0 0-1,0 0 0,1 0 0,-1 0 0,0 0 0,1 0 0,-1 0 0,0 0 0,1 0 0,18-6 901,14-14-299,140-115-251,-136 105-4134,-1 0-3984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7.685"/>
    </inkml:context>
    <inkml:brush xml:id="br0">
      <inkml:brushProperty name="width" value="0.025" units="cm"/>
      <inkml:brushProperty name="height" value="0.025" units="cm"/>
    </inkml:brush>
  </inkml:definitions>
  <inkml:trace contextRef="#ctx0" brushRef="#br0">33 194 10634,'0'0'7912,"-33"61"-6279,33-47-832,0-1-513,13 0-160,3-2-160,6-4-1121,0-3-544,-1-4-1154,-1-2-1986</inkml:trace>
  <inkml:trace contextRef="#ctx0" brushRef="#br0" timeOffset="1">308 0 11243,'0'0'1201,"-7"9"75,0-1-744,1 1 0,0 1 0,0-1 0,1 1 0,0 0 0,0 0 0,1 0 0,1 1 0,0 0 0,0-1 0,-1 13 0,2 7 151,1 0 0,3 39-1,-1-55-1312,1-1-1,1 0 0,0 0 1,7 17-1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8.059"/>
    </inkml:context>
    <inkml:brush xml:id="br0">
      <inkml:brushProperty name="width" value="0.025" units="cm"/>
      <inkml:brushProperty name="height" value="0.025" units="cm"/>
    </inkml:brush>
  </inkml:definitions>
  <inkml:trace contextRef="#ctx0" brushRef="#br0">45 48 6694,'0'0'9257,"-44"-47"-5445,51 47-2980,11 0-447,6 4-225,6 3-128,4 0 0,5 1-544,1-3-1314,-3 0-833,-2-2-1857,-2-3-705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8.450"/>
    </inkml:context>
    <inkml:brush xml:id="br0">
      <inkml:brushProperty name="width" value="0.025" units="cm"/>
      <inkml:brushProperty name="height" value="0.025" units="cm"/>
    </inkml:brush>
  </inkml:definitions>
  <inkml:trace contextRef="#ctx0" brushRef="#br0">133 35 10122,'0'0'10703,"-3"-5"-9785,1 2-855,-1 1 0,1-1 0,-1 1 1,0-1-1,0 1 0,0 0 0,-1 0 0,1 0 0,0 1 0,-1-1 0,1 1 0,-1 0 0,1 0 0,-1 0 0,0 0 0,1 1 0,-1-1 1,0 1-1,1 0 0,-1 0 0,0 0 0,0 1 0,1-1 0,-1 1 0,1 0 0,-6 2 0,7-3-45,0 1 0,1-1 1,-1 1-1,0 0 0,1-1 0,-1 1 0,0 0 0,1 0 0,-1 0 0,1 0 1,0 0-1,-1 1 0,1-1 0,0 0 0,-1 1 0,1-1 0,0 1 0,0-1 1,0 1-1,1-1 0,-1 1 0,0 0 0,0 0 0,1-1 0,-1 1 1,1 0-1,0 0 0,-1-1 0,1 1 0,0 2 0,1-1 3,0-1 0,-1 0 0,1 1 0,0-1 0,1 0 0,-1 0 0,0 0 1,1 0-1,-1 0 0,1 0 0,-1 0 0,1 0 0,0 0 0,0-1 0,0 1 0,0-1 0,0 1 0,0-1 0,0 0 0,1 0 0,1 1 0,8 2 11,-1-1 0,1 0 0,-1 0 0,1-1 0,0-1 0,13 1 0,45 7 59,-69-8-53,1 0-1,-1 0 0,0 0 1,1 0-1,-1 0 1,0 1-1,0-1 1,0 0-1,0 1 0,0-1 1,0 1-1,0-1 1,0 1-1,-1-1 1,1 1-1,-1-1 0,1 1 1,-1 0-1,1-1 1,-1 1-1,0 0 1,0-1-1,0 1 0,0 0 1,0 0-1,0-1 1,0 1-1,-1 0 1,1-1-1,-2 4 0,1 10 981,7-38-30,13-17-861,-13 31-149,-1 0-1,-1 0 1,1-1-1,-2 0 1,1 0-1,-1 0 1,-1 0 0,2-12-1,-4 21 4,0 1 1,0 0-1,1-1 0,-1 1 1,0 0-1,0 0 0,0-1 1,1 1-1,-1 0 0,0 0 1,0-1-1,1 1 0,-1 0 1,0 0-1,1 0 0,-1-1 1,0 1-1,1 0 0,-1 0 1,0 0-1,1 0 0,-1 0 1,0 0-1,1 0 0,-1 0 1,0 0-1,1 0 0,-1 0 1,0 0-1,1 0 0,-1 0 1,0 0-1,1 0 0,-1 0 1,0 0-1,1 0 0,-1 1 1,0-1-1,1 0 1,-1 0-1,0 0 0,1 1 1,-1-1-1,1 0 0,22 12-309,-16-9 17,2 1-363,0-2 0,1 1 0,-1-1-1,1-1 1,17 1 0,-21-2-626,-1 0 1,1 0-1,-1-1 0,1 1 1,-1-2-1,10-2 0,-1-3-5261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7.373"/>
    </inkml:context>
    <inkml:brush xml:id="br0">
      <inkml:brushProperty name="width" value="0.025" units="cm"/>
      <inkml:brushProperty name="height" value="0.025" units="cm"/>
    </inkml:brush>
  </inkml:definitions>
  <inkml:trace contextRef="#ctx0" brushRef="#br0">1 190 4933,'0'0'20115,"7"-65"-20051,22 39-32,12 2-32,5 0-929,-1 5-1569,-2 2-1506,-9 2-3523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49.077"/>
    </inkml:context>
    <inkml:brush xml:id="br0">
      <inkml:brushProperty name="width" value="0.025" units="cm"/>
      <inkml:brushProperty name="height" value="0.025" units="cm"/>
    </inkml:brush>
  </inkml:definitions>
  <inkml:trace contextRef="#ctx0" brushRef="#br0">1 94 7751,'0'0'9620,"10"0"-8686,43 4 95,-16-1 18,42-1 0,-76-2-963,-1-1-1,1 1 1,0-1-1,-1 0 1,1 0-1,-1 0 1,1-1-1,-1 1 1,0 0-1,1-1 1,-1 0-1,0 1 0,0-1 1,0 0-1,0 0 1,-1 0-1,1 0 1,0-1-1,1-3 1,-2 5-28,0-1-1,0 0 1,0 0 0,0 0 0,0 0 0,0 0-1,-1 0 1,1 0 0,-1 0 0,0 0 0,0 0 0,1 0-1,-1 0 1,0 0 0,-1 0 0,1 0 0,0 0-1,-1 0 1,1 0 0,-1 0 0,1 0 0,-1 0-1,0 0 1,0 0 0,0 0 0,-1-2 0,0 3-56,0-1 0,0 1 0,0 0 1,0-1-1,0 1 0,0 0 0,0 0 1,0 0-1,-1 0 0,1 1 0,0-1 1,-1 1-1,1-1 0,0 1 0,-1 0 1,1 0-1,0 0 0,-1 0 0,1 0 1,0 1-1,-1-1 0,1 1 0,0-1 1,-1 1-1,1 0 0,0 0 0,-2 1 1,-5 2-11,1-1-1,0 2 1,0-1 0,1 1 0,-13 10 0,13-8 65,-1 1 1,1 0-1,1 0 0,-1 1 1,-8 16-1,14-23-42,0 0 1,0 0-1,0 0 0,0 0 1,0 0-1,1 0 0,0 0 1,-1 0-1,1 1 1,0-1-1,0 0 0,0 0 1,0 0-1,0 0 1,1 3-1,-1-4-6,1 0-1,0 0 1,0 1 0,0-1 0,0 0-1,0 0 1,0 0 0,0 0 0,0 0-1,0 0 1,0 0 0,0 0-1,1-1 1,-1 1 0,0 0 0,1-1-1,-1 1 1,0-1 0,1 1 0,-1-1-1,1 0 1,-1 1 0,1-1-1,-1 0 1,2 0 0,17 1-137,1-2 1,-1 0 0,1-1-1,-1 0 1,0-2-1,0-1 1,36-13-1,-55 18 147,-1-1 0,1 1-1,0 0 1,-1-1 0,1 1 0,0 0-1,-1 0 1,1-1 0,0 1-1,0 0 1,-1 0 0,1 0 0,0 0-1,-1 0 1,1 0 0,0 0 0,0 0-1,-1 0 1,1 0 0,0 0-1,-1 1 1,1-1 0,0 0 0,-1 0-1,1 1 1,0-1 0,-1 0-1,1 1 1,0-1 0,-1 1 0,1-1-1,-1 1 1,1-1 0,-1 1 0,1 0-1,-2 26 1458,-2-5-1147,3-21-320,0 1 1,0-1 0,1 0 0,-1 0 0,0 0 0,0 0 0,1 1 0,-1-1 0,1 0 0,-1 0 0,1 0 0,-1 0 0,1 0 0,0 0 0,0 0 0,-1 0 0,1-1 0,0 1 0,0 0 0,0 0 0,0-1 0,0 1-1,0 0 1,1 0 0,36 8 263,-24-8-185,0-1-1,0-1 1,20-4-1,32-18-267,-54 18 134,0 0 0,1 1 0,17-4 0,-29 7 96,-15 10 358,10-7-387,1 1-1,0-1 0,-1 1 1,1 0-1,0 0 1,1 0-1,-1 0 1,0 0-1,1 1 1,0-1-1,0 1 1,0 0-1,0-1 1,0 1-1,1 0 0,0 0 1,0 0-1,0 0 1,0 0-1,1 1 1,-1-1-1,1 0 1,1 8-1,-1-11-163,0-1-1,0 1 0,1 0 1,-1-1-1,0 1 1,1 0-1,-1-1 0,1 1 1,-1 0-1,1-1 1,-1 1-1,1-1 0,-1 1 1,1-1-1,0 1 1,-1-1-1,1 1 0,0-1 1,-1 0-1,1 1 1,0-1-1,0 0 0,-1 0 1,1 0-1,0 1 1,0-1-1,0 0 0,15 0-6694,2-3-8486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51.586"/>
    </inkml:context>
    <inkml:brush xml:id="br0">
      <inkml:brushProperty name="width" value="0.025" units="cm"/>
      <inkml:brushProperty name="height" value="0.025" units="cm"/>
    </inkml:brush>
  </inkml:definitions>
  <inkml:trace contextRef="#ctx0" brushRef="#br0">5886 149 8392,'-9'-1'17,"0"0"0,0-1 1,1 0-1,-1-1 0,0 0 0,-14-7 0,-33-10 722,-198-20 2507,-132 9-2904,182 15-680,84 3 1248,-1 6 0,-190 14-1,-417 40-1026,-43 4 707,186-5 160,-413 47-325,729-63-354,-442 95-17,677-118-35,-99 28 85,119-31-118,0 2-1,0 0 1,0 0-1,1 1 0,-1 1 1,-18 14-1,20-7-850,10-12-3699,13-3 112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1:59.443"/>
    </inkml:context>
    <inkml:brush xml:id="br0">
      <inkml:brushProperty name="width" value="0.025" units="cm"/>
      <inkml:brushProperty name="height" value="0.025" units="cm"/>
    </inkml:brush>
  </inkml:definitions>
  <inkml:trace contextRef="#ctx0" brushRef="#br0">6798 56 4933,'0'0'4372,"6"-8"-3497,17-25 150,-22 33-919,-1 0 0,0 0 0,0 0 0,1-1 0,-1 1-1,0 0 1,0 0 0,0-1 0,1 1 0,-1 0 0,0-1 0,0 1-1,0 0 1,0-1 0,1 1 0,-1 0 0,0 0 0,0-1-1,0 1 1,0-1 0,0 1 0,0 0 0,0-1 0,0 1 0,0 0-1,0-1 1,0 1 0,0 0 0,0-1 0,0 1 0,-1 0 0,1-1-1,0 1 1,0 0 0,0 0 0,0-1 0,-1 1 0,1 0 0,0-1-1,0 1 1,-1 0 0,1 0 0,0 0 0,0-1 0,-1 1 0,1 0-1,0 0 1,0 0 0,-1-1 0,1 1 0,0 0 0,-1 0 0,1 0-1,0 0 1,-1 0 0,1 0 0,0 0 0,-1 0 0,-26 1-342,16 1 760,-7-1-509,1 1 0,0 1 0,0 1-1,0 1 1,-20 7 0,-47 12 30,14-13-1,0-4 1,-82-2-1,-142-18 211,6 0-99,-79-6 3,-24 0 3,85 36-114,0-1 0,128-21-51,96 0 1,1 4-1,-125 15 0,-57 18-26,-75 13-22,64 2 48,-283 13 1,170-55 30,98-4-24,94-1 4,96-2-11,0 4 0,-196 29 1,291-30 3,-255 60-17,210-46 4,-1 2-1,2 3 1,-51 28 0,28-11 1,-102 62-13,148-82 7,1 0-1,1 1 0,1 1 1,-33 37-1,45-43-1,0 0 1,2 1-1,-1 0 1,2 1-1,0 0 1,0 0-1,2 0 1,0 1-1,1-1 1,-4 24-1,3 5-25,2-1 0,3 74 0,2-101 6,1 1 0,1-1 0,0 0 0,1 0 0,1 0 0,11 21 0,14 45 37,-22-49 10,1 0 0,2 0 1,1-2-1,23 40 0,-31-62 8,1 0 0,0 0-1,0 0 1,1-1 0,1 0-1,-1 0 1,1-1 0,0 0-1,1 0 1,0-1 0,0 0 0,0 0-1,1-1 1,-1-1 0,1 0-1,0 0 1,17 4 0,57 9 52,1-4 0,104 4 1,-157-15-69,0 1 1,0 1-1,-1 2 1,1 1-1,-1 1 1,36 16 0,-62-22-159,39 11-635,-43-13 423,1 0 1,-1 1 0,1-1-1,-1 0 1,1 0-1,-1 0 1,1 0-1,-1 0 1,1-1-1,-1 1 1,1 0 0,-1-1-1,1 1 1,-1-1-1,2 0 1,3-8-4576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07.313"/>
    </inkml:context>
    <inkml:brush xml:id="br0">
      <inkml:brushProperty name="width" value="0.025" units="cm"/>
      <inkml:brushProperty name="height" value="0.025" units="cm"/>
      <inkml:brushProperty name="color" value="#E71224"/>
    </inkml:brush>
  </inkml:definitions>
  <inkml:trace contextRef="#ctx0" brushRef="#br0">6419 160 7175,'0'0'5765,"-9"-4"-5338,3 2-396,0-1 0,0 1 0,0 1 0,0-1 0,0 1 0,0 0 0,0 0 0,0 1 0,-1 0 0,1 0 0,0 0 0,0 1 0,0 0 0,-9 2 0,-33 10 192,0-3 0,-1-1 0,0-3 0,-81 0 0,75-6-88,-44 1-45,-127-16 0,159 10 223,0 2-1,-1 4 1,-89 13-1,8-2-264,85-8-63,29 0 44,-1-1 0,-1-2 0,1-2 1,0-2-1,-40-7 0,34-1 51,-2-1 56,-69-10 0,-545 1-198,467 23 60,-57-6-7,57-1 13,-233 25 1,-570 133-101,768-104 96,-432 114 0,553-130-4,2 5 1,-114 60-1,147-62-106,33-19 135,1 2-1,0 1 1,2 2-1,0 1 1,-43 40 0,47-34-38,1 1 1,2 2 0,1 0 0,1 2 0,3 0-1,-33 66 1,50-87 2,0 0 0,1 0 0,1 0 0,0 1-1,1-1 1,0 1 0,1 0 0,1-1 0,0 1 0,0 0 0,2 0-1,4 18 1,-2-14 39,2-1-1,0-1 0,1 1 0,0-1 1,2 0-1,0 0 0,0-1 1,24 27-1,129 127 264,-128-135-162,-19-19-118,1-2 1,0 0 0,1-1 0,0-1-1,1 0 1,0-1 0,1-1-1,0-1 1,34 11 0,4-6 23,0-2 0,65 3 0,-66-8-15,143 8 54,-1-9 0,250-25-1,-329 14-59,153 14-1,116 33-16,-238-18 12,-68-9 17,151 6 0,735-29 5,-478-25 101,-177 7 22,568-77-111,-761 87-29,41-4-35,120-20 48,-220 29-9,1-3-1,88-35 1,-107 32-10,-1-1-1,-1-2 1,-1-1-1,-1-3 1,70-56-1,-91 64 55,0-1 0,0-1 0,-2 0 0,-1-1 0,0-1 0,-1 0 0,-1-1 0,-2-1 0,0 0 0,-1 0 0,-1-1 0,7-35 0,12-90-26,5-25 17,-19 112 89,-2-1 0,-4 0-1,2-96 1,-11 146-31,0 1-1,-2-1 1,1 0 0,-1 1-1,-1 0 1,-1-1-1,1 2 1,-2-1-1,0 0 1,0 1 0,-1 0-1,0 1 1,-13-14-1,-13-15-25,-78-65-1,102 95-83,-14-10-226,0 1 0,-1 1 0,-1 2 0,-36-18 0,-55-15-6429,51 24-142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08.621"/>
    </inkml:context>
    <inkml:brush xml:id="br0">
      <inkml:brushProperty name="width" value="0.025" units="cm"/>
      <inkml:brushProperty name="height" value="0.025" units="cm"/>
      <inkml:brushProperty name="color" value="#E71224"/>
    </inkml:brush>
  </inkml:definitions>
  <inkml:trace contextRef="#ctx0" brushRef="#br0">3492 469 7719,'1'-2'282,"0"1"0,0-1 0,0 0 0,-1 0 0,1 0-1,0 0 1,-1 0 0,1 0 0,-1 0 0,0 0 0,1 0 0,-1 0-1,0 0 1,0 0 0,-1 0 0,1 0 0,0 0 0,-1 0 0,1 1-1,-1-1 1,1 0 0,-1 0 0,0 0 0,0 0 0,0 0 0,-2-2-1,0-1-84,-1 0-1,1 0 1,-1 1-1,0-1 1,0 1-1,-1 0 1,-7-6-1,-32-14 35,0 2-1,-1 2 0,-1 2 0,-70-18 1,51 16-219,-145-40 109,-3 10-1,-2 9 0,-238-14 1,-658 29 737,624 71-609,177-9-567,261-32-695,17-4-2672,23-1-207,7-7-832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09.863"/>
    </inkml:context>
    <inkml:brush xml:id="br0">
      <inkml:brushProperty name="width" value="0.025" units="cm"/>
      <inkml:brushProperty name="height" value="0.025" units="cm"/>
      <inkml:brushProperty name="color" value="#E71224"/>
    </inkml:brush>
  </inkml:definitions>
  <inkml:trace contextRef="#ctx0" brushRef="#br0">439 5 12139,'-93'-4'2755,"93"4"-2732,-1 0-1,1 0 1,-1-1-1,1 1 1,0 0 0,-1 0-1,1 0 1,0 0-1,-1 0 1,1 0-1,-1 0 1,1 1 0,0-1-1,-1 0 1,1 0-1,0 0 1,-1 0-1,1 0 1,-1 0 0,1 1-1,0-1 1,-1 0-1,1 0 1,0 1-1,0-1 1,-1 0 0,1 0-1,0 1 1,0-1-1,-1 0 1,1 1-1,0-1 1,0 0 0,0 1-1,-1-1 1,1 0-1,0 1 1,0-1-1,0 1 1,0-1 0,0 0-1,0 1 1,0-1-1,0 0 1,0 1 0,0-1-1,0 1 1,0-1-1,0 0 1,0 1-1,0-1 1,1 1 0,16 18 867,30 7-702,1-2 0,1-3 0,76 23 0,21 8 5,-139-49-180,0 0 0,0 1-1,0-1 1,-1 1 0,10 7-1,-15-10-5,0 0 0,-1-1 0,1 1 0,0 0 0,0 0 0,-1 0 0,1 0 0,0-1-1,-1 1 1,1 0 0,-1 0 0,1 0 0,-1 1 0,1-1 0,-1 0 0,0 0 0,0 0 0,1 0-1,-1 0 1,0 0 0,0 0 0,0 0 0,0 1 0,0-1 0,-1 0 0,1 0 0,0 0 0,0 0-1,-1 0 1,1 0 0,-1 0 0,1 0 0,-1 0 0,1 0 0,-1 0 0,1 0 0,-1 0 0,0 0-1,0 0 1,1-1 0,-1 1 0,0 0 0,0 0 0,0-1 0,0 1 0,-2 0 0,-18 12 339,-2-1 0,0 0 0,0-2 0,-1-1 0,0-1 0,-32 7 0,6-1 120,-175 58 460,-46 14-4570,200-66-1112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1.578"/>
    </inkml:context>
    <inkml:brush xml:id="br0">
      <inkml:brushProperty name="width" value="0.025" units="cm"/>
      <inkml:brushProperty name="height" value="0.025" units="cm"/>
      <inkml:brushProperty name="color" value="#E71224"/>
    </inkml:brush>
  </inkml:definitions>
  <inkml:trace contextRef="#ctx0" brushRef="#br0">252 29 12364,'0'0'939,"-10"-5"332,5 1-1196,0 1 0,-1 1 0,1-1 0,-1 1 0,0 0 0,0 0 0,0 0 0,0 1 0,0 0 0,0 0 0,0 1 0,0 0 0,0 0 0,0 0-1,0 0 1,0 1 0,0 0 0,0 1 0,0-1 0,0 1 0,-8 4 0,4-1 137,1 1-1,0 0 1,0 1-1,1-1 1,-1 2-1,-8 10 1,13-14-150,1 0 0,0 1 0,-1-1 1,2 1-1,-1 0 0,1 0 0,-1 0 0,1 0 0,0 0 1,1 0-1,0 0 0,0 1 0,0-1 0,0 8 0,1-12-52,0 0 0,1 0 0,-1 0 1,1 0-1,-1-1 0,1 1 0,-1 0 0,1 0 0,0 0 0,0-1 0,-1 1 0,1 0 0,0-1 0,0 1 0,0-1 0,-1 1 0,1-1 1,0 1-1,0-1 0,0 1 0,0-1 0,0 0 0,0 0 0,0 1 0,0-1 0,0 0 0,0 0 0,0 0 0,0 0 0,0 0 0,0 0 0,0 0 1,0-1-1,2 1 0,41-8 310,-27 0-264,0 0 1,-1-1-1,0 0 0,0-2 0,-1 0 1,-1 0-1,0-2 0,0 0 1,-1 0-1,19-26 0,-32 39-48,0 0 1,0 0-1,0 0 0,0 0 0,0 0 1,0 0-1,0 0 0,0 1 0,0-1 0,0 0 1,0 0-1,0 0 0,0 0 0,0 0 1,0 0-1,0 0 0,0 0 0,0 0 1,0 0-1,0 0 0,0 0 0,0 0 0,0 0 1,0 1-1,0-1 0,1 0 0,-1 0 1,0 0-1,0 0 0,0 0 0,0 0 0,0 0 1,0 0-1,0 0 0,0 0 0,0 0 1,0 0-1,0 0 0,0 0 0,0 0 1,1 0-1,-1 0 0,0 0 0,0 0 0,0 0 1,0 0-1,0 0 0,0 0 0,0 0 1,0 0-1,0 0 0,0 0 0,0 0 1,1 0-1,-3 13 54,-4 18-80,-3 19 43,2 1-1,2 0 1,3 0 0,4 52 0,-2-26-5,1-73 97,-1 1 0,-1-1 0,1 0 0,-1 1 0,0-1 0,0 0 0,0 0 0,0 0 0,-1 0-1,1 0 1,-1 0 0,0 0 0,-1 0 0,1-1 0,-1 1 0,1-1 0,-1 1 0,0-1 0,0 0 0,0 0 0,-1-1 0,1 1 0,-1-1 0,1 1 0,-1-1 0,0 0 0,0-1 0,0 1 0,0-1 0,0 1 0,-1-1 0,1 0 0,0-1 0,0 1 0,-1-1 0,1 0 0,0 0 0,-1 0 0,1-1 0,0 1 0,0-1 0,-1 0 0,1 0 0,-5-3-1,3 2-60,1-1-1,1-1 0,-1 1 0,0-1 1,1 1-1,-1-1 0,1 0 0,0-1 1,1 1-1,-1-1 0,1 0 0,0 0 0,0 0 1,0 0-1,1 0 0,0-1 0,0 1 1,0-1-1,1 0 0,-2-8 0,-1-11-385,1 0 0,1 1 0,2-36 0,0 55 133,0 0-1,0 0 1,0 0-1,1 0 1,0 0-1,0 0 1,0 1-1,1-1 1,0 0-1,0 1 1,0-1-1,0 1 1,1-1-1,-1 1 1,1 0-1,0 0 1,4-4-1,-1 4-523,-1 1 1,0-1-1,1 1 0,0 0 1,0 0-1,0 1 0,0 0 1,0 0-1,0 0 0,1 1 0,-1 0 1,12-1-1,18 0-3987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2.020"/>
    </inkml:context>
    <inkml:brush xml:id="br0">
      <inkml:brushProperty name="width" value="0.025" units="cm"/>
      <inkml:brushProperty name="height" value="0.025" units="cm"/>
      <inkml:brushProperty name="color" value="#E71224"/>
    </inkml:brush>
  </inkml:definitions>
  <inkml:trace contextRef="#ctx0" brushRef="#br0">48 78 10122,'0'0'8071,"13"4"-7708,-4-1-335,0-1 1,0 0-1,0-1 0,0 0 0,0 0 1,0 0-1,0-1 0,0-1 0,0 0 0,0 0 1,0-1-1,0 0 0,14-5 0,-18 5-3,45-21 107,-48 22-116,0 0-1,-1 0 1,1 0 0,0-1-1,0 1 1,-1 0 0,1-1-1,-1 1 1,1-1 0,-1 0-1,1 1 1,-1-1 0,0 0-1,0 0 1,0 0 0,0 0-1,0 0 1,-1 0 0,1 0-1,0-4 1,-2 5-11,1 0 1,-1 0-1,0 0 0,0 0 0,0 0 1,0 0-1,0 0 0,0 0 0,0 0 1,0 0-1,0 1 0,0-1 0,0 0 1,-1 1-1,1-1 0,0 1 0,0-1 1,-1 1-1,1 0 0,0-1 0,-1 1 1,1 0-1,0 0 0,-1 0 0,1 0 1,0 0-1,-1 1 0,-1-1 0,-45 3-50,37-1 48,1 1 0,0-1 0,0 2 0,0 0 0,0 0 0,0 0 0,1 1 0,0 1 0,0 0-1,0 0 1,1 0 0,0 1 0,0 1 0,1-1 0,0 1 0,0 1 0,0-1 0,1 1 0,1 0 0,0 0 0,0 1 0,1-1 0,0 1 0,0 0 0,1 1 0,-2 10 0,5-18-109,0 0-1,0 0 1,0 0 0,0 0-1,0 0 1,1 0 0,-1 1 0,1-1-1,0-1 1,0 1 0,0 0 0,0 0-1,1 0 1,-1 0 0,1-1-1,-1 1 1,1-1 0,0 1 0,0-1-1,0 0 1,1 0 0,-1 0-1,0 0 1,1 0 0,-1 0 0,1-1-1,0 1 1,-1-1 0,1 0-1,0 1 1,0-1 0,5 0 0,2 2-512,0-1 1,0 0-1,1-1 1,-1 0-1,0 0 1,1-1-1,-1-1 1,16-2-1,15-10-4272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2.773"/>
    </inkml:context>
    <inkml:brush xml:id="br0">
      <inkml:brushProperty name="width" value="0.025" units="cm"/>
      <inkml:brushProperty name="height" value="0.025" units="cm"/>
      <inkml:brushProperty name="color" value="#E71224"/>
    </inkml:brush>
  </inkml:definitions>
  <inkml:trace contextRef="#ctx0" brushRef="#br0">192 1 12139,'-9'2'251,"-2"1"-64,1 0 0,0 1 0,0 0 0,0 1 1,0 0-1,1 1 0,0 0 0,0 0 0,1 1 0,0 0 0,0 0 0,0 1 0,-9 12 0,12-13-48,0 1 0,0-1 0,0 1 1,1 0-1,0 1 0,0-1 0,1 1 1,0 0-1,1 0 0,0 0 0,1 0 1,-1 0-1,2 0 0,-1 0 0,1 0 1,1 0-1,1 12 0,-2-18-118,1 0-1,0 0 0,-1 0 1,1 0-1,0 0 0,0 0 1,1 0-1,-1-1 0,1 1 1,-1 0-1,1-1 0,0 1 1,0-1-1,0 0 0,0 0 1,0 0-1,1 0 0,-1 0 1,1 0-1,-1 0 0,1-1 1,0 1-1,0-1 0,-1 0 1,1 0-1,0 0 0,0 0 1,0 0-1,0-1 0,0 1 1,0-1-1,0 0 0,0 0 1,1 0-1,2-1 0,1 0 107,0 0 0,0 0-1,-1-1 1,1 0 0,0 0-1,-1 0 1,0-1 0,0 0-1,1-1 1,-2 1 0,1-1-1,0 0 1,-1 0-1,9-9 1,-8 4 47,1 0 0,-1 0 0,0-1 0,-1 0 0,0 0 0,-1 0 0,0-1 0,-1 1 0,0-1 0,0 0 0,-1 0 0,-1 0 0,0 0 0,0 0 0,-1 0 0,-2-15 0,2 25-178,0-1 1,0 1 0,0 0-1,0 0 1,0 0 0,-1-1-1,1 1 1,0 0 0,0 0-1,-1 0 1,1 0 0,-1 0 0,1 0-1,-1 0 1,0 0 0,1 0-1,-1 0 1,0 0 0,0 0-1,0 0 1,1 0 0,-1 1 0,0-1-1,0 0 1,0 1 0,0-1-1,0 1 1,-1-1 0,1 1-1,0-1 1,0 1 0,0 0-1,0-1 1,0 1 0,-1 0 0,1 0-1,0 0 1,0 0 0,0 0-1,0 0 1,-3 1 0,4-1-27,0 1 0,0 0 1,0-1-1,0 1 0,0-1 1,0 1-1,0 0 0,1-1 1,-1 1-1,0-1 1,0 1-1,0-1 0,0 1 1,1-1-1,-1 1 0,0 0 1,1-1-1,-1 0 0,0 1 1,1-1-1,-1 1 0,1-1 1,-1 1-1,1-1 0,-1 0 1,1 1-1,7 2-18,-1-1 1,1 0-1,-1 0 0,1 0 1,-1-1-1,1 0 0,14-1 0,59-5-510,-66 4 436,66-8-49,-80 9 172,-1 0 1,1 1-1,0-1 1,-1 1-1,1-1 1,0 1-1,-1-1 1,1 1-1,-1-1 1,1 1-1,-1-1 1,1 1-1,-1 0 1,0-1-1,1 1 1,-1 0-1,0 0 1,1-1-1,-1 1 1,0 0-1,0 0 1,0-1-1,1 1 0,-1 0 1,0 0-1,0-1 1,0 1-1,-1 1 1,2 34 538,-2-21-392,2-14-125,-1 0 0,1 1 0,-1-1 0,1 0 0,0 0 0,-1 1 0,1-1 0,0 0 0,0 0 0,0 0 0,0 0 0,0 0 0,0 0 0,0 0 0,0-1 0,0 1 0,1 0 0,-1 0-1,0-1 1,0 1 0,1-1 0,-1 1 0,0-1 0,1 0 0,-1 1 0,1-1 0,-1 0 0,0 0 0,1 0 0,-1 0 0,1 0 0,1-1 0,49-5 383,-37 1-410,1 0 0,-1-1 0,0-1 0,-1 0 0,0-1 0,0 0 0,14-11 0,-31 21 6,0 1 0,1 0 0,-1 0 0,1 1 0,0-1-1,0 0 1,0 1 0,0-1 0,1 1 0,-1-1 0,1 1 0,0 0 0,-1 6 0,1-9 6,1 1 1,0-1 0,-1 0-1,1 1 1,0-1-1,0 1 1,0-1-1,0 1 1,0-1-1,0 0 1,0 1-1,1-1 1,-1 1-1,1-1 1,-1 0-1,1 1 1,-1-1 0,1 0-1,-1 0 1,1 1-1,0-1 1,0 0-1,0 0 1,0 0-1,0 0 1,0 0-1,0 0 1,0 0-1,0 0 1,0 0-1,1-1 1,-1 1 0,0 0-1,0-1 1,1 1-1,-1-1 1,0 0-1,1 1 1,2-1-1,13 1-34,0-1-1,0-1 0,0 0 0,0-2 1,0 0-1,0-1 0,0 0 1,-1-1-1,0-1 0,0-1 1,-1 0-1,0-1 0,0-1 1,18-13-1,-32 21 134,-2 6-88,1 0 0,-1 0 0,-1-1 1,1 1-1,-1 0 0,0-1 0,-4 9 1,-9 28 45,14-38-230,1 24 58,0-27-54,0 1 0,0-1 0,0 1 0,0-1 0,0 1 0,0-1 0,1 1 0,-1-1 1,0 1-1,0-1 0,1 1 0,-1-1 0,0 0 0,1 1 0,-1-1 0,0 1 0,1-1 0,-1 0 0,1 1 0,-1-1 0,1 0 0,-1 1 0,0-1 0,1 0 0,-1 0 0,2 1 0,13-1-6555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3.455"/>
    </inkml:context>
    <inkml:brush xml:id="br0">
      <inkml:brushProperty name="width" value="0.025" units="cm"/>
      <inkml:brushProperty name="height" value="0.025" units="cm"/>
      <inkml:brushProperty name="color" value="#E71224"/>
    </inkml:brush>
  </inkml:definitions>
  <inkml:trace contextRef="#ctx0" brushRef="#br0">35 130 11275,'2'1'304,"1"-1"1,0 1-1,-1-1 1,1 1-1,0-1 1,-1 0-1,1 0 0,0 0 1,-1 0-1,1 0 1,0-1-1,-1 1 1,1-1-1,0 0 1,-1 1-1,1-1 1,4-3-1,42-26 901,-41 25-1063,-8 4-142,44-33 594,-42 33-510,0 0 1,-1-1-1,1 1 0,-1-1 0,0 1 0,1-1 0,-1 1 0,0-1 0,0 0 0,0 1 0,0-1 0,0 0 0,0 0 0,-1 0 1,1 0-1,0 0 0,-1 0 0,0 0 0,1 0 0,-1 0 0,0 0 0,0 0 0,0 0 0,-1-3 0,0 4-77,0 0 0,-1 1 0,1-1 0,0 0 0,-1 0 1,1 1-1,0-1 0,-1 1 0,1-1 0,-1 1 0,1 0 0,-1-1 0,1 1 0,-1 0 0,1 0 0,-1 0 0,1 0 0,-1 0 0,1 1 0,-1-1 0,1 0 0,-2 1 0,-36 9-83,28-5 84,1 1 1,0 1-1,0-1 1,0 1 0,1 1-1,0 0 1,-15 17-1,19-20-2,1-1-1,0 1 1,1 0-1,-1 1 0,1-1 1,0 1-1,0-1 0,1 1 1,0 0-1,0 0 1,0 0-1,1 0 0,0 0 1,0 0-1,0 1 1,1 10-1,1-15 0,-1 0-1,1 0 1,0 0 0,0 0 0,1 0-1,-1 0 1,0 0 0,1 0 0,-1 0-1,1-1 1,-1 1 0,1 0 0,0-1-1,0 1 1,0-1 0,0 0-1,0 0 1,0 0 0,0 0 0,0 0-1,0 0 1,0 0 0,1-1 0,3 1-1,58 8-234,-63-9 218,89 1-2685,-81-2 1792,0 0 1,0 0-1,0-1 1,0 0-1,0-1 0,0 0 1,12-6-1,15-13-4636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7.737"/>
    </inkml:context>
    <inkml:brush xml:id="br0">
      <inkml:brushProperty name="width" value="0.025" units="cm"/>
      <inkml:brushProperty name="height" value="0.025" units="cm"/>
    </inkml:brush>
  </inkml:definitions>
  <inkml:trace contextRef="#ctx0" brushRef="#br0">3 107 7815,'0'11'8622,"-1"6"-6994,0 2-825,1 1-1,3 32 1,-3-51-785,0 0 0,0 0 0,0 0 0,1 0 0,-1 0 0,0 0 0,1 0 0,-1 0 0,1 0 0,-1 0 0,1 0 0,-1 0 0,1 0 1,-1 0-1,1-1 0,0 1 0,0 0 0,-1 0 0,1-1 0,0 1 0,0 0 0,0-1 0,0 1 0,0-1 0,0 1 0,0-1 0,1 1 0,0-1 4,0 0 0,0 0 0,0 0 0,0 0 0,0-1 0,0 1 0,0-1 0,0 1 0,0-1 0,0 0 1,0 1-1,3-3 0,3-1 79,-2-1 0,1 1 0,0-1 0,-1-1 0,11-11 0,-6 2 190,-1 0-1,-1-1 1,-1-1-1,0 1 0,-1-1 1,-1-1-1,0 1 1,-1-1-1,4-33 0,-9 64-325,1 0 0,1 0 0,0 0 0,1 0-1,1 0 1,-1 0 0,2-1 0,0 0-1,8 16 1,-12-27-77,-1 0 0,1 0 1,-1 0-1,1 0 0,-1 0 0,1 0 0,0-1 0,-1 1 0,1 0 1,0 0-1,0 0 0,-1-1 0,1 1 0,0 0 0,0-1 1,0 1-1,0-1 0,0 1 0,0-1 0,0 1 0,0-1 0,0 0 1,0 0-1,0 1 0,0-1 0,0 0 0,0 0 0,1 0 1,-1 0-1,0 0 0,0 0 0,0-1 0,0 1 0,0 0 0,0 0 1,0-1-1,0 1 0,0-1 0,0 1 0,0-1 0,0 1 0,0-1 1,0 1-1,0-1 0,-1 0 0,1 0 0,0 1 0,0-1 1,-1 0-1,1 0 0,-1 0 0,1 0 0,0-1 0,4-6-1335,-1 0 0,1 0 0,-2 0-1,1 0 1,1-9 0,6-21-6363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4.160"/>
    </inkml:context>
    <inkml:brush xml:id="br0">
      <inkml:brushProperty name="width" value="0.025" units="cm"/>
      <inkml:brushProperty name="height" value="0.025" units="cm"/>
      <inkml:brushProperty name="color" value="#E71224"/>
    </inkml:brush>
  </inkml:definitions>
  <inkml:trace contextRef="#ctx0" brushRef="#br0">71 1 12043,'0'0'3097,"-3"12"-2606,-17 75 1019,6-33-987,2 0 1,3 1-1,-3 65 0,12-119-509,1 1 1,-1 0-1,1-1 0,-1 1 0,1 0 0,0-1 1,-1 1-1,1-1 0,0 1 0,0-1 0,0 0 1,1 1-1,-1-1 0,0 0 0,0 0 0,1 0 1,-1 0-1,0 0 0,1 0 0,-1 0 0,1 0 1,0 0-1,-1-1 0,1 1 0,-1-1 1,1 1-1,0-1 0,-1 0 0,1 0 0,0 1 1,0-1-1,2-1 0,0 2 23,1-1 0,-1 0 0,1 0 0,-1 0 0,0 0 0,1-1 0,-1 0 0,0 0 0,1 0 0,-1 0 0,7-4 0,-6 3 27,1 0 0,-1 1 1,0 0-1,0 0 0,1 1 0,-1-1 0,1 1 1,-1 1-1,0-1 0,1 1 0,5 0 0,43 0-802,-46-3 655,-1 0 1,0-1-1,0 0 1,0 0-1,0-1 0,-1 0 1,0 0-1,9-7 0,-12 8 92,0 1 0,0-1 0,0 0 0,0 0 0,-1 0 0,1 0 0,-1 0 0,0-1 0,0 1 0,0-1 0,0 1 0,-1-1 0,1 0 0,-1 1 0,0-1 0,0 0 0,1-5 0,-3 8 19,1 1-1,-1-1 1,1 1 0,0-1-1,-1 1 1,1-1-1,-1 1 1,1 0 0,-1-1-1,1 1 1,-1 0-1,0-1 1,1 1 0,-1 0-1,1 0 1,-1-1-1,0 1 1,1 0 0,-1 0-1,1 0 1,-1 0-1,0 0 1,1 0-1,-1 0 1,0 0 0,1 0-1,-1 0 1,0 0-1,1 1 1,-1-1 0,1 0-1,-1 0 1,0 0-1,1 1 1,-1-1 0,0 1-1,2-1-21,-1 0 0,0 0 0,0 0 0,0 0 0,1 1 0,-1-1 0,0 0 0,0 0 0,1 0 0,-1 0 0,0 1 0,0-1 0,0 0 0,0 0 0,0 1 0,1-1 0,-1 0 0,0 0 0,0 0 0,0 1 0,0-1 0,0 0 0,0 1 0,0-1 0,0 0 0,0 0 0,0 1 0,0-1 0,0 0 0,0 0 0,0 1 0,0-1 0,0 0 0,0 0 0,0 1 0,0-1 0,0 0 0,0 0 0,-1 1 0,1-1 0,0 0 0,0 0 0,0 0 0,0 1 0,-1-1 0,1 0 0,4 1 0,1-1-1,-1 0 1,1 0 0,-1 0 0,1 0-1,-1-1 1,1 0 0,-1 0 0,0 0-1,1 0 1,-1-1 0,0 1 0,0-1-1,0 0 1,0 0 0,0-1 0,-1 1 0,1-1-1,-1 0 1,0 0 0,1 0 0,-1-1-1,-1 1 1,6-8 0,-12 18 124,1-4-95,0 1 0,1 0 0,-1 0 0,1 0 0,0 0 0,0 0 0,1 1 0,-1-1 0,1 1 0,0-1 0,-1 9 0,2-7 22,0 0 0,0 1 0,1-1 0,0 0 0,0 0 0,0 0 0,1 0 0,0 0 0,0 0 0,1-1 0,4 9 0,-6-11-226,1-1 1,0 1 0,1 0 0,-1 0-1,0-1 1,1 1 0,-1-1-1,1 0 1,0 0 0,0 0-1,0 0 1,0-1 0,0 1 0,0-1-1,0 1 1,1-1 0,-1 0-1,0 0 1,1-1 0,-1 1-1,1-1 1,3 0 0,-5 0-571,-2 1 562,0-1 0,0 0 0,1 0 0,-1 0 0,0 0 0,0 0 0,1 0 0,-1 0-1,0 0 1,0 0 0,1-1 0,-1 1 0,0 0 0,1 0 0,-1 0 0,0 0 0,0 0 0,0 0-1,1 0 1,-1-1 0,0 1 0,0 0 0,1 0 0,-1 0 0,0-1 0,0 1 0,0 0-1,0 0 1,0 0 0,1-1 0,-1 1 0,0 0 0,0 0 0,0-1 0,0 1 0,0 0-1,0-1 1,2-14-5604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4.534"/>
    </inkml:context>
    <inkml:brush xml:id="br0">
      <inkml:brushProperty name="width" value="0.025" units="cm"/>
      <inkml:brushProperty name="height" value="0.025" units="cm"/>
      <inkml:brushProperty name="color" value="#E71224"/>
    </inkml:brush>
  </inkml:definitions>
  <inkml:trace contextRef="#ctx0" brushRef="#br0">8 0 16143,'0'0'3652,"-8"58"-3652,27-36-865,3 1-1249,1-4-1121,1-7-1345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4.861"/>
    </inkml:context>
    <inkml:brush xml:id="br0">
      <inkml:brushProperty name="width" value="0.025" units="cm"/>
      <inkml:brushProperty name="height" value="0.025" units="cm"/>
      <inkml:brushProperty name="color" value="#E71224"/>
    </inkml:brush>
  </inkml:definitions>
  <inkml:trace contextRef="#ctx0" brushRef="#br0">226 13 11018,'0'0'2237,"-10"-2"-561,-7-2-1123,1 2 0,-1 0 0,0 0 0,-21 2 0,33 0-456,-1 0 0,1 1-1,-1-1 1,1 1 0,0 0-1,-1 1 1,1-1 0,0 1-1,0 0 1,0 0 0,0 1-1,0 0 1,1 0-1,-1 0 1,1 0 0,0 0-1,0 1 1,0 0 0,-6 8-1,9-11-99,0 0 1,0 0-1,0 0 0,1 1 1,-1-1-1,1 0 0,-1 0 0,1 1 1,-1-1-1,1 0 0,0 1 0,0-1 1,-1 1-1,1-1 0,0 0 0,0 1 1,0-1-1,1 1 0,-1-1 0,0 0 1,0 1-1,1-1 0,-1 0 0,2 3 1,0-2-34,-1 0 1,1 0-1,0 0 1,0 0 0,0 0-1,0-1 1,0 1-1,1-1 1,-1 1 0,0-1-1,1 0 1,3 1-1,9 3-504,0-1 0,0 0 0,25 2 0,-32-5 53,23 2-763,-22-3 1116,1 1 0,-1 0 0,1 1 0,-1 0-1,0 0 1,10 4 0,-19-6 201,1 1 0,0-1 0,-1 1 0,1-1 0,0 0-1,-1 1 1,1-1 0,-1 1 0,1-1 0,-1 1 0,1 0 0,-1-1 0,1 1-1,-1-1 1,1 1 0,-1 0 0,0-1 0,1 1 0,-1 0 0,0 0 0,0-1-1,0 1 1,0 0 0,1 0 0,-1-1 0,0 1 0,0 0 0,0 0 0,-1-1 0,1 1-1,0 0 1,0 0 0,0-1 0,0 1 0,-1 0 0,1-1 0,0 1 0,-1 0-1,1-1 1,0 1 0,-1 0 0,1-1 0,-1 1 0,1-1 0,-1 1 0,1-1-1,-1 1 1,0-1 0,1 1 0,-2 0 0,-35 26 1446,34-24-1515,-15 8 192,1 0 0,-2-1 0,1-1 0,-32 10 0,45-20-4586,9-6-165,9-7-2870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5.302"/>
    </inkml:context>
    <inkml:brush xml:id="br0">
      <inkml:brushProperty name="width" value="0.025" units="cm"/>
      <inkml:brushProperty name="height" value="0.025" units="cm"/>
      <inkml:brushProperty name="color" value="#E71224"/>
    </inkml:brush>
  </inkml:definitions>
  <inkml:trace contextRef="#ctx0" brushRef="#br0">121 337 13453,'0'0'3117,"-9"-1"-2577,1 1-436,0 0 1,0 0-1,-1 0 1,1 1-1,0 1 1,-11 2-1,16-3-66,1 0 0,0-1 0,0 1 0,-1 0-1,1 0 1,0 0 0,0 0 0,0 1 0,0-1 0,0 0 0,1 1-1,-1-1 1,0 1 0,1 0 0,-1 0 0,1-1 0,-1 1-1,1 0 1,0 0 0,0 0 0,0 1 0,0-1 0,0 0-1,1 0 1,-1 0 0,0 1 0,1-1 0,0 0 0,0 1 0,-1-1-1,1 0 1,1 5 0,-1-6-32,1 1 0,0 0 0,0 0 0,0 0 0,-1-1 0,1 1 0,1-1 0,-1 1 0,0-1 0,0 1 0,1-1 0,-1 1 1,1-1-1,-1 0 0,1 0 0,-1 0 0,1 0 0,0 0 0,-1 0 0,1 0 0,0-1 0,0 1 0,0 0 0,0-1 0,-1 0 0,1 1 0,0-1 0,3 0 0,60 0 235,-52-3-225,0 0-1,0 0 0,-1-2 0,1 1 0,-1-2 1,0 1-1,0-2 0,-1 1 0,0-2 0,0 0 1,-1 0-1,0-1 0,0 0 0,-1 0 0,10-13 1,0-2-3,-1 0 1,-1-1 0,-1-1 0,-1-1-1,18-44 1,-30 63 15,0-1 1,-1 1-1,1 0 1,-1-1-1,-1 1 0,0-1 1,0 0-1,-1 0 0,-1-16 1,1 24-21,0 0-1,0 0 1,-1 0 0,1 0 0,0 1 0,0-1 0,-1 0 0,1 0 0,0 0-1,-1 0 1,1 0 0,-1 0 0,0 1 0,1-1 0,-1 0 0,1 0 0,-1 1-1,0-1 1,0 1 0,1-1 0,-1 0 0,0 1 0,0-1 0,0 1 0,0 0 0,1-1-1,-2 1 1,-1-1 22,1 1 0,-1 0 0,1 0-1,-1 0 1,1 0 0,-1 0 0,1 0 0,-1 1-1,1-1 1,-4 2 0,-1 0 22,1 1 1,0-1-1,1 1 0,-1 0 1,0 1-1,1-1 1,-9 9-1,6-3-61,1 1-1,0 0 1,0 1-1,1 0 1,0 0 0,1 0-1,1 0 1,-1 1-1,2 0 1,0 0 0,0 0-1,1 0 1,-1 23 0,3-29 2,0 1 1,0-1 0,0 0-1,1 1 1,0-1 0,0 0-1,1 1 1,-1-1 0,2 0-1,-1 0 1,0 0-1,1-1 1,0 1 0,1 0-1,-1-1 1,1 0 0,0 0-1,0 0 1,1 0 0,-1-1-1,1 0 1,0 0 0,0 0-1,1 0 1,-1-1 0,1 0-1,8 4 1,-2-4 11,-1 1 0,1-1-1,0-1 1,0 0 0,0-1 0,0 0-1,0-1 1,0 0 0,1-1 0,-1 0-1,0-1 1,-1 0 0,24-8 0,-16 2-17,1 0 0,-1-1 0,-1-1 1,0-1-1,0-1 0,-1 0 0,18-18 1,-34 30 8,0-1 0,0 0 0,0 1 1,0-1-1,0 0 0,0 0 0,0 0 1,0 0-1,0 1 0,0-1 0,0-1 0,-1 1 1,1 0-1,-1 0 0,1 0 0,0 0 1,-1 0-1,0-1 0,1 1 0,-1 0 0,0 0 1,1-1-1,-1 1 0,0 0 0,0 0 1,-1-3-1,0 3-9,0 0 0,0 0 1,0 0-1,0 0 0,-1 0 1,1 1-1,0-1 0,-1 0 1,1 1-1,-1-1 0,1 1 0,-1 0 1,1-1-1,-1 1 0,1 0 1,-1 0-1,1 0 0,-3 0 0,-7 0-30,-1 0-1,0 1 1,0 1-1,-19 4 1,22-3 44,-1 1 1,1 0 0,1 1 0,-1 0 0,-14 11-1,20-14 9,0 0-1,0 1 0,0 0 0,0 0 0,1 0 0,-1 0 1,1 0-1,0 0 0,0 1 0,0-1 0,0 1 1,0-1-1,1 1 0,0 0 0,0 0 0,0 0 1,-1 5-1,2-7 2,1 0 0,-1 0 0,1 0 1,-1 0-1,1 0 0,0 0 0,0 0 0,0 0 0,0 0 1,0 0-1,1-1 0,-1 1 0,0 0 0,1-1 1,-1 1-1,1-1 0,0 1 0,-1-1 0,1 0 0,0 0 1,0 0-1,0 0 0,0 0 0,0 0 0,0 0 1,2 0-1,62 17 86,-63-18-111,28 5-1638,45 1 1,-24-5-3444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6.380"/>
    </inkml:context>
    <inkml:brush xml:id="br0">
      <inkml:brushProperty name="width" value="0.025" units="cm"/>
      <inkml:brushProperty name="height" value="0.025" units="cm"/>
      <inkml:brushProperty name="color" value="#E71224"/>
    </inkml:brush>
  </inkml:definitions>
  <inkml:trace contextRef="#ctx0" brushRef="#br0">56 114 12620,'-2'29'884,"-1"-1"-1,-1 1 1,-8 28 0,-3 11 1400,13-56-1908,-5 28 1104,-3 76 0,30-141 181,-5-13-1851,-1-1 1,-2-1 0,-2 0 0,-2-1 0,-1 0 0,2-81 0,-9 107 211,0-10-480,2 23 172,2 13 79,-2-5 205,1-1 0,0 0 1,-1 0-1,1 0 1,1 0-1,-1 0 0,1-1 1,0 0-1,0 1 1,0-1-1,1-1 0,-1 1 1,1-1-1,0 0 0,0 0 1,0 0-1,0 0 1,1-1-1,-1 0 0,1 0 1,-1-1-1,1 1 1,0-1-1,-1-1 0,1 1 1,0-1-1,6 0 0,0 0 18,-1 0-1,0 0 0,0-2 0,0 1 0,0-1 0,0-1 0,0 0 0,0 0 0,-1-1 0,1-1 0,-1 0 0,0 0 0,11-9 0,-12 8-41,-2 0 0,1-1-1,-1 1 1,0-2 0,-1 1 0,1-1-1,-1 0 1,-1 0 0,0-1 0,0 0-1,6-16 1,-11 25 23,0 0-1,1-1 1,-1 1 0,0 0-1,0 0 1,0 0-1,0 0 1,0-1 0,0 1-1,0 0 1,0 0-1,0 0 1,0-1 0,0 1-1,0 0 1,0 0-1,0 0 1,0-1 0,0 1-1,0 0 1,0 0-1,0 0 1,0-1 0,-1 1-1,1 0 1,0 0-1,0 0 1,0 0 0,0-1-1,0 1 1,0 0-1,-1 0 1,1 0 0,0 0-1,0 0 1,0 0-1,0-1 1,-1 1 0,1 0-1,0 0 1,0 0 0,0 0-1,0 0 1,-1 0-1,1 0 1,0 0 0,0 0-1,0 0 1,-1 0-1,1 0 1,0 0 0,0 0-1,0 0 1,-1 0-1,1 0 1,0 0 0,0 0-1,0 0 1,-1 0-1,1 1 1,0-1 0,0 0-1,0 0 1,0 0-1,-1 0 1,1 0 0,0 0-1,0 1 1,-15 8-179,4 3 231,0 1-1,1 0 1,1 0 0,0 1-1,1 0 1,0 1 0,1 0 0,1 0-1,0 1 1,1-1 0,1 1-1,0 0 1,1 1 0,1-1 0,0 25-1,2-36-32,0 0-1,1-1 1,0 1-1,0 0 1,0-1-1,1 1 1,-1 0-1,1-1 1,0 0-1,1 1 1,-1-1 0,1 0-1,-1 0 1,1 0-1,0 0 1,1-1-1,-1 1 1,1-1-1,-1 0 1,1 0-1,0 0 1,0-1-1,9 5 1,-7-4-207,1 0-1,-1-1 1,1 0 0,0 0 0,0 0 0,-1-1 0,1 0-1,0 0 1,0-1 0,0 0 0,0 0 0,0-1 0,0 1-1,0-2 1,0 1 0,9-4 0,-12 4 77,-1-1 0,1 0 0,-1 0 0,0-1 0,0 1 0,0-1 0,-1 1 0,1-1 0,0 0 0,-1 0 0,0 0 0,0 0 0,0 0 1,0-1-1,0 1 0,-1-1 0,1 1 0,-1-1 0,0 1 0,0-1 0,0 0 0,-1 0 0,1 0 0,-1 1 0,0-6 0,0 9 109,0-1 0,0 1 1,0 0-1,0 0 0,0 0 0,0-1 1,0 1-1,0 0 0,0 0 0,0-1 0,0 1 1,0 0-1,0 0 0,0-1 0,0 1 0,0 0 1,0 0-1,-1 0 0,1-1 0,0 1 1,0 0-1,0 0 0,0 0 0,0-1 0,-1 1 1,1 0-1,0 0 0,0 0 0,0 0 0,-1 0 1,1-1-1,0 1 0,0 0 0,0 0 1,-1 0-1,1 0 0,0 0 0,0 0 0,-1 0 1,1 0-1,0 0 0,0 0 0,-1 0 0,1 0 1,0 0-1,0 0 0,-1 0 0,1 0 0,0 0 1,0 0-1,0 0 0,-1 0 0,1 0 1,0 1-1,0-1 0,0 0 0,-1 0 0,1 0 1,0 0-1,0 0 0,0 1 0,-1-1 0,-11 13-280,12-12 182,-1 1 0,0-1 0,0 1 0,1-1-1,-1 1 1,1-1 0,-1 1 0,1-1 0,-1 1 0,1 0 0,0-1 0,0 1 0,0-1 0,0 1 0,0 0 0,0-1 0,1 1 0,-1 0-1,0-1 1,1 1 0,-1-1 0,1 1 0,0-1 0,-1 1 0,1-1 0,0 1 0,0-1 0,0 0 0,0 0 0,0 1 0,0-1 0,0 0-1,1 0 1,-1 0 0,0 0 0,0 0 0,1 0 0,1 0 0,18 1-7130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7.324"/>
    </inkml:context>
    <inkml:brush xml:id="br0">
      <inkml:brushProperty name="width" value="0.025" units="cm"/>
      <inkml:brushProperty name="height" value="0.025" units="cm"/>
      <inkml:brushProperty name="color" value="#E71224"/>
    </inkml:brush>
  </inkml:definitions>
  <inkml:trace contextRef="#ctx0" brushRef="#br0">71 119 9641,'-1'-32'3105,"-9"49"-1727,-13 53-820,22-69-527,-10 42 625,3 0 1,1 0-1,2 1 1,1 74 0,4-117-646,0 0 1,0 0-1,0 0 0,0 0 1,0 0-1,0 0 1,0 0-1,0 1 0,1-1 1,-1 0-1,0 0 1,1 0-1,-1 0 0,1 0 1,-1 0-1,1 0 1,0 0-1,-1-1 0,1 1 1,1 1-1,-2-2 15,1 1 0,0-1 0,-1 0 0,1 0-1,0 0 1,-1 1 0,1-1 0,0 0 0,-1 0 0,1 0-1,0 0 1,0 0 0,-1 0 0,1 0 0,0 0 0,-1-1-1,1 1 1,0 0 0,-1 0 0,1-1 0,0 1 0,-1 0-1,2-1 1,0 0 8,-1 0-1,1-1 1,0 1 0,-1 0-1,1-1 1,-1 0-1,1 1 1,-1-1-1,1 0 1,-1 1-1,0-1 1,0 0-1,0 0 1,0 0 0,0 0-1,-1 0 1,1 0-1,-1 0 1,1-1-1,-1-2 1,1-1 3,-1 5-117,0 0 0,0 1 0,0-1 0,0 0 0,0 1 0,0-1 0,0 0-1,0 1 1,0-1 0,0 0 0,0 0 0,0 1 0,0-1 0,-1 0 0,1 1 0,0-1 0,-1 1 0,1-1 0,0 0 0,-1 1 0,1-1-1,-1 1 1,1-1 0,0 1 0,-1-1 0,0 1 0,1-1 0,-1 1 0,1-1 0,-1 1 0,0-1 0,-2-7-4576,5-7 3468,7-9 1325,10-14 1441,27-40 0,-32 57-2175,0 0-1,-2-1 1,0-1 0,-2 0 0,0 0-1,8-36 1,-17-6 7521,-1 65-7404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7.997"/>
    </inkml:context>
    <inkml:brush xml:id="br0">
      <inkml:brushProperty name="width" value="0.025" units="cm"/>
      <inkml:brushProperty name="height" value="0.025" units="cm"/>
      <inkml:brushProperty name="color" value="#E71224"/>
    </inkml:brush>
  </inkml:definitions>
  <inkml:trace contextRef="#ctx0" brushRef="#br0">224 0 9705,'0'0'2643,"-9"9"-1426,0 0-790,0 1 1,1 1-1,0 0 1,1 0-1,0 0 1,0 1-1,1 0 1,1 0-1,0 0 1,1 1 0,-6 25-1,3 34 47,2 0 0,7 99 0,1-45-150,-3-125-218,0-38-372,0 13-721,-2-1 1,0 1 0,-2-1-1,-13-45 1,10 49-473,-1 1-1,0 0 1,-2 0 0,0 1-1,-25-33 1,15 29-2187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8.357"/>
    </inkml:context>
    <inkml:brush xml:id="br0">
      <inkml:brushProperty name="width" value="0.025" units="cm"/>
      <inkml:brushProperty name="height" value="0.025" units="cm"/>
      <inkml:brushProperty name="color" value="#E71224"/>
    </inkml:brush>
  </inkml:definitions>
  <inkml:trace contextRef="#ctx0" brushRef="#br0">82 17 5061,'0'0'1649,"-9"1"140,-3-1-2200,-29 2 4393,21 0 153,48-1-2553,116 1 157,44 0-1150,-3-14-3525,-153 6-1239,-6-2-1975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8.879"/>
    </inkml:context>
    <inkml:brush xml:id="br0">
      <inkml:brushProperty name="width" value="0.025" units="cm"/>
      <inkml:brushProperty name="height" value="0.025" units="cm"/>
      <inkml:brushProperty name="color" value="#E71224"/>
    </inkml:brush>
  </inkml:definitions>
  <inkml:trace contextRef="#ctx0" brushRef="#br0">59 315 11082,'0'0'7832,"11"-3"-7640,-3 2-177,0-1 1,-1 0-1,0 0 0,1-1 0,-1 0 0,0-1 1,0 1-1,8-7 0,-11 7-15,-1 0 0,0 0 0,0 0 0,0 0 0,0-1 1,-1 1-1,1-1 0,-1 1 0,0-1 0,0 0 0,0 0 0,-1 0 0,1 0 0,-1 0 0,0 0 0,0-1 1,0 1-1,-1 0 0,1-9 0,-1 12-12,0 1 1,0-1-1,0 1 1,-1-1-1,1 0 0,0 1 1,0-1-1,0 1 1,0-1-1,0 0 0,-1 1 1,1-1-1,0 1 1,-1-1-1,1 1 1,0-1-1,-1 1 0,1-1 1,-1 1-1,1-1 1,0 1-1,-1 0 0,1-1 1,-1 1-1,1 0 1,-1-1-1,0 1 1,1 0-1,-1 0 0,1-1 1,-2 1-1,-24 1-100,-21 19 40,35-11 109,1 0 0,1 1 0,0 0 0,0 0 1,-10 15-1,17-21-18,0 0 1,1 0 0,-1 0 0,1 0 0,0 1 0,0-1-1,0 1 1,1-1 0,-1 1 0,1-1 0,0 1-1,0 0 1,1 0 0,0-1 0,0 1 0,0 0 0,0 0-1,1 0 1,1 6 0,-1-9-13,0 0 0,0-1 0,0 1 0,1 0 0,-1-1 0,0 1 0,1-1 0,-1 1 0,1-1 0,0 0 0,-1 0 0,1 0 0,0 0 0,0 0 0,0 0 0,0 0 0,0 0 0,0-1 0,0 1 0,0-1 0,0 1 0,3-1 0,55 2 227,-46-2-186,10-2-3,0 0-1,0-2 1,0-1-1,0 0 1,-1-2 0,0-1-1,0-1 1,-1-1-1,0 0 1,-1-2 0,36-26-1,-14 6 203,-2-2-1,-1-1 0,-2-3 1,45-56-1,-79 90-135,-1 0 0,0 0 0,0 0 0,0-1 0,0 1 1,2-9-1,-8 0 474,-18 7-432,10 6-167,0 1-1,0 1 1,-1 0-1,1 0 1,1 1-1,-1 0 0,0 1 1,1 1-1,-1-1 1,1 2-1,1-1 1,-1 1-1,1 1 1,0 0-1,0 0 1,1 1-1,-15 16 1,15-14-12,-1 1 0,1-1 1,1 2-1,0-1 1,0 1-1,2 0 0,-1 0 1,1 0-1,1 1 0,0 0 1,1 0-1,0 0 0,1 0 1,0 26-1,2-33-87,1 0-1,0-1 0,0 1 1,0 0-1,1-1 0,0 1 1,0-1-1,0 0 0,1 0 1,0 0-1,0 0 0,0 0 1,0 0-1,1-1 0,0 0 1,0 1-1,0-1 0,1-1 1,-1 1-1,1-1 0,0 0 1,-1 0-1,9 4 0,-1-2-721,0 0 0,1-1 0,0 0 1,0 0-1,0-2 0,0 1 0,1-2 0,-1 0 0,15-1 0,1-1-1989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19.270"/>
    </inkml:context>
    <inkml:brush xml:id="br0">
      <inkml:brushProperty name="width" value="0.025" units="cm"/>
      <inkml:brushProperty name="height" value="0.025" units="cm"/>
      <inkml:brushProperty name="color" value="#E71224"/>
    </inkml:brush>
  </inkml:definitions>
  <inkml:trace contextRef="#ctx0" brushRef="#br0">0 0 15919,'0'0'769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8.097"/>
    </inkml:context>
    <inkml:brush xml:id="br0">
      <inkml:brushProperty name="width" value="0.025" units="cm"/>
      <inkml:brushProperty name="height" value="0.025" units="cm"/>
    </inkml:brush>
  </inkml:definitions>
  <inkml:trace contextRef="#ctx0" brushRef="#br0">55 207 14061,'0'0'4543,"-7"9"-3475,1-1-948,1 0 0,0 0 0,1 0 0,0 0 1,0 1-1,0 0 0,1 0 0,1 0 0,-1 0 0,1 0 0,0 11 0,0 6-70,1-15-48,0 0 0,1-1 0,0 1 0,1-1 0,0 1 0,4 16 0,-5-27 0,0 1 1,0 0-1,0 0 0,1 0 0,-1-1 0,0 1 0,0 0 0,1 0 0,-1 0 0,1-1 0,-1 1 1,0 0-1,1-1 0,-1 1 0,1 0 0,0-1 0,-1 1 0,1-1 0,0 1 0,-1-1 0,1 1 1,0-1-1,-1 1 0,1-1 0,0 0 0,0 0 0,0 1 0,-1-1 0,1 0 0,0 0 0,0 0 0,0 0 1,-1 1-1,1-1 0,0 0 0,0-1 0,0 1 0,0 0 0,-1 0 0,1 0 0,0 0 0,0-1 1,0 1-1,-1 0 0,1-1 0,0 1 0,0-1 0,-1 1 0,1-1 0,0 1 0,-1-1 0,1 1 1,-1-1-1,1 0 0,-1 1 0,1-1 0,-1 0 0,1 1 0,-1-2 0,5-3 159,-1-1-1,0 0 1,0 0-1,0-1 1,3-8-1,3-17 92,-1 0-1,-2-1 1,-2 0-1,0 0 1,-3-1-1,0 1 1,-2 0-1,-6-45 1,6 74-186,-1 0 1,1 0 0,0 1-1,-1-1 1,0 1-1,0-1 1,0 0 0,0 1-1,0 0 1,-1-1-1,0 1 1,0 0 0,0 0-1,0 0 1,0 0-1,0 0 1,-1 0-1,-3-2 1,6 4-49,-1 1 1,1 0-1,-1 0 0,0 0 1,1 0-1,-1 0 0,1 0 0,-1 0 1,0 0-1,1 0 0,-1 1 1,1-1-1,-1 0 0,0 0 0,1 0 1,-1 1-1,1-1 0,-1 0 1,1 1-1,-1-1 0,1 0 1,0 1-1,-1-1 0,1 1 0,-1-1 1,1 1-1,0-1 0,-1 1 1,1-1-1,0 1 0,-1-1 0,1 1 1,0-1-1,0 1 0,0 0 1,-1-1-1,1 1 0,0-1 0,0 1 1,0-1-1,0 2 0,-3 28-101,3-30 92,0 6-55,-1 29 90,1-1-1,6 41 1,-5-66-142,1 0 0,-1-1 0,2 1 1,-1-1-1,1 0 0,0 1 0,1-1 0,0-1 0,0 1 1,1 0-1,-1-1 0,2 0 0,-1 0 0,10 8 0,-12-13-219,0 0 0,0 0 0,1 0 0,-1 0-1,1-1 1,0 0 0,-1 1 0,1-1 0,0-1-1,6 2 1,22-5-5616,-15-8-46</inkml:trace>
  <inkml:trace contextRef="#ctx0" brushRef="#br0" timeOffset="1">181 118 9897,'0'0'10752,"-1"7"-10218,0-5-498,1 0 0,-1 0 0,1 0 0,0 0 0,-1 0 0,1 0 0,0 1 0,0-1 1,0 0-1,1 0 0,-1 0 0,1 0 0,-1 0 0,1 0 0,-1 0 0,3 3 0,-1-3 15,-1-1-1,1 1 1,0-1 0,1 0-1,-1 0 1,0 0-1,0 0 1,0 0 0,1 0-1,-1 0 1,0-1-1,1 1 1,-1-1 0,0 0-1,1 0 1,-1 0-1,1 0 1,3 0 0,-4 0 22,1 0 1,-1 0-1,1 0 1,-1-1 0,0 1-1,1 0 1,-1-1 0,0 0-1,1 0 1,-1 1 0,0-1-1,0 0 1,0-1 0,0 1-1,0 0 1,0-1 0,0 1-1,0-1 1,0 1 0,-1-1-1,1 0 1,-1 0 0,1 0-1,-1 0 1,3-4-1,-3 1 65,1 0 0,-1 0-1,0 0 1,0 0-1,0 0 1,-1 0 0,1-1-1,-1 1 1,-1 0-1,1 0 1,-2-8 0,2 13-141,0 0 1,0-1-1,0 1 1,0-1-1,0 1 0,0-1 1,0 1-1,-1-1 1,1 1-1,0 0 1,0-1-1,0 1 1,-1-1-1,1 1 1,0 0-1,0-1 1,-1 1-1,1 0 1,0-1-1,-1 1 1,1 0-1,0-1 1,-1 1-1,1 0 1,0 0-1,-1-1 1,1 1-1,-1 0 1,1 0-1,-1 0 1,1 0-1,0 0 1,-1 0-1,1-1 1,-1 1-1,1 0 1,-1 0-1,1 0 1,-1 0-1,1 1 1,0-1-1,-1 0 0,1 0 1,-1 0-1,1 0 1,-1 0-1,1 1 1,0-1-1,-2 0 1,1 1-42,0 0 1,-1 0-1,1 0 0,0 0 1,0 0-1,0 0 0,0 0 1,-1 0-1,2 0 0,-1 1 1,0-1-1,0 0 1,-1 3-1,-3 16-13,1 0 1,2 0-1,0 0 1,0 0-1,3 22 1,-1-29 37,0-11-40,-1-1 0,1 0 1,0 0-1,0 1 0,0-1 0,1 0 0,-1 1 0,0-1 0,0 0 0,1 0 1,-1 1-1,0-1 0,1 0 0,-1 0 0,1 0 0,0 0 0,-1 0 0,1 0 0,0 0 1,0 0-1,0 0 0,0 0 0,-1 0 0,1 0 0,1 0 0,-1-1 0,0 1 1,0 0-1,0-1 0,0 1 0,0-1 0,0 1 0,1-1 0,-1 1 0,0-1 0,0 0 1,1 0-1,-1 0 0,2 0 0,1 0-249,-1 0 0,0-1 1,1 0-1,-1 0 0,0 0 0,0 0 1,1 0-1,-1-1 0,0 1 0,0-1 0,-1 0 1,1 0-1,0 0 0,3-3 0,19-25-3760,2-8-1345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0.541"/>
    </inkml:context>
    <inkml:brush xml:id="br0">
      <inkml:brushProperty name="width" value="0.025" units="cm"/>
      <inkml:brushProperty name="height" value="0.025" units="cm"/>
      <inkml:brushProperty name="color" value="#E71224"/>
    </inkml:brush>
  </inkml:definitions>
  <inkml:trace contextRef="#ctx0" brushRef="#br0">171 320 11627,'0'0'1586,"-8"-3"-327,4 1-1194,0 0-1,0 0 0,-1 0 0,1 1 1,0 0-1,-1 0 0,1 0 0,0 0 1,-1 1-1,1-1 0,-1 1 0,1 0 1,-1 1-1,1-1 0,-1 1 0,1 0 1,-1 0-1,1 0 0,0 0 0,0 1 1,-1 0-1,1 0 0,0 0 0,1 0 0,-1 1 1,0-1-1,1 1 0,-6 5 0,5-2-49,0-1-1,0 1 0,0 0 0,1 0 0,0 0 0,0 1 0,-4 12 1,6-18-11,1 1 0,-1-1 0,1 0 0,0 1 0,-1-1 0,1 0 0,0 1 0,0-1 0,0 1 0,0-1 0,0 0 0,0 1 0,0-1 0,0 1 0,1-1 0,-1 0 0,0 1 0,1-1 0,-1 0 0,1 1 0,0-1 0,-1 0 1,1 0-1,0 0 0,0 1 0,0-1 0,0 0 0,0 0 0,0 0 0,0 0 0,0-1 0,0 1 0,0 0 0,1 0 0,-1-1 0,0 1 0,0-1 0,1 1 0,-1-1 0,1 1 0,-1-1 0,0 0 0,1 0 0,-1 1 0,2-1 0,11 0 37,-1-1-1,1-1 1,0 1-1,-1-2 0,1 0 1,-1-1-1,0 0 0,0-1 1,0 0-1,-1-1 1,0-1-1,0 0 0,-1 0 1,1-1-1,-1 0 0,12-14 1,2-1-34,-2-1 1,0-1-1,-2-2 1,-1 0-1,27-47 1,-40 62 213,0 0 0,-1 0 1,0-1-1,-1 1 0,0-1 0,-1-1 0,-1 1 1,4-25-1,-7 38-191,0-1 0,0 1 0,0 0 0,0-1 0,0 1 0,0 0 0,0-1 0,0 1 0,0-1 0,0 1 0,0 0 0,0-1 0,0 1 0,0 0 0,-1-1 0,1 1 0,0 0 0,0-1 0,0 1 0,-1 0 0,1 0 0,0-1 0,0 1 0,0 0 0,-1 0 0,1-1 0,0 1 0,-1 0 0,1 0 0,0 0 0,-1-1 0,1 1 0,0 0 0,0 0 0,-1 0 0,1 0 0,-1 0 0,1 0 0,-1 0 0,-16 7 274,-12 17-351,21-12 48,0 0 0,1 0-1,0 1 1,1 0-1,1 0 1,0 0 0,1 1-1,0 0 1,1 0 0,1 0-1,0 0 1,0 0 0,2 0-1,0 1 1,0-1-1,4 19 1,-2-29 2,0 1 0,0-1 0,0 1 0,0-1 0,1 0-1,0 0 1,0 0 0,0-1 0,0 1 0,0-1 0,1 1 0,0-1 0,-1 0 0,1 0 0,0-1-1,1 1 1,-1-1 0,0 0 0,1 0 0,-1-1 0,1 1 0,0-1 0,8 2 0,12 1-289,-1-1 0,1-1 1,33-2-1,-40 0-173,-10 0 398,0-1 0,-1 0 0,1 0 0,0-1 0,-1 0 0,1 0 0,-1-1 0,0 0 0,1 0 1,-1-1-1,-1 0 0,9-5 0,-12 7 110,0-1 0,0 1 1,0-1-1,0 0 0,0 0 1,-1 0-1,1 0 1,-1 0-1,0-1 0,0 1 1,0-1-1,0 1 0,-1-1 1,1 0-1,-1 1 0,0-1 1,0 0-1,0 0 1,-1 0-1,1 0 0,-1 0 1,0 0-1,0 0 0,-1 0 1,0-6-1,0 8-30,0 0-1,0 1 1,0-1-1,0 0 1,-1 1-1,1-1 0,0 1 1,-1-1-1,1 1 1,-1 0-1,0-1 1,1 1-1,-1 0 1,0 0-1,0 0 1,1 1-1,-1-1 1,0 0-1,0 1 1,0-1-1,0 1 1,0-1-1,0 1 1,0 0-1,0 0 1,0 0-1,0 0 1,-3 1-1,-3-1-19,-1 1 0,1-1-1,0 2 1,0-1 0,-15 6 0,16-4 26,0 0 1,0 1-1,0 0 1,0 1-1,0-1 1,1 1-1,-9 9 1,12-11 0,0 0 0,0 0 1,1 1-1,-1-1 0,1 1 0,0-1 1,0 1-1,0 0 0,1 0 1,-1-1-1,1 1 0,0 0 1,0 0-1,0 1 0,1-1 1,-1 6-1,2-8-20,-1 0 0,1 0 0,-1 0 1,1-1-1,0 1 0,0 0 0,0-1 0,0 1 1,0 0-1,0-1 0,1 1 0,-1-1 0,0 0 1,1 1-1,-1-1 0,1 0 0,-1 0 0,1 0 1,0 0-1,-1 0 0,1 0 0,0-1 0,0 1 1,0 0-1,-1-1 0,1 0 0,0 1 0,0-1 1,2 0-1,66 5 137,-62-5-131,46-2-36,0-2 0,0-2 0,62-16 0,-114 20 164,0 1-1,0-1 1,0 1-1,0-1 1,0 0-1,0 0 0,0 0 1,0 0-1,-1 0 1,1 0-1,-1 0 0,0 0 1,0-1-1,0 1 1,0-1-1,0 1 1,0-1-1,0 1 0,-1-1 1,1-3-1,10-64-267,-10 62 265,0-16-189,-1 16 69,1 1 0,0-1 0,0 0 0,4-14 0,-5 20-70,1 1-1,0-1 1,-1 1-1,1-1 1,0 1 0,0-1-1,0 1 1,0-1-1,0 1 1,0 0-1,1 0 1,-1 0-1,0-1 1,1 1 0,-1 0-1,0 1 1,1-1-1,-1 0 1,1 0-1,0 1 1,-1-1-1,1 1 1,0-1 0,-1 1-1,1-1 1,0 1-1,1 0 1,116-3-9562,-59-1 935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2.221"/>
    </inkml:context>
    <inkml:brush xml:id="br0">
      <inkml:brushProperty name="width" value="0.025" units="cm"/>
      <inkml:brushProperty name="height" value="0.025" units="cm"/>
      <inkml:brushProperty name="color" value="#E71224"/>
    </inkml:brush>
  </inkml:definitions>
  <inkml:trace contextRef="#ctx0" brushRef="#br0">24 8 8712,'4'-7'9417,"-4"11"-9225,-4 12 513,2 3 128,-3 6-321,1 2-95,1 0-225,-1 3-96,4-2 32,0 2-128,0 1 64,0 2-352,0-2-609,0-1-961,0-6-3106,-6-7-1122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2.583"/>
    </inkml:context>
    <inkml:brush xml:id="br0">
      <inkml:brushProperty name="width" value="0.025" units="cm"/>
      <inkml:brushProperty name="height" value="0.025" units="cm"/>
      <inkml:brushProperty name="color" value="#E71224"/>
    </inkml:brush>
  </inkml:definitions>
  <inkml:trace contextRef="#ctx0" brushRef="#br0">37 88 1890,'0'0'9833,"-8"-3"-7340,-2-1-2847,-8-5 3854,19 8-3350,0 0 1,1 1-1,-1-1 0,1 1 1,-1-1-1,1 1 0,-1-1 1,1 1-1,-1 0 0,1 0 1,-1 0-1,1 0 0,0 0 1,-1 0-1,1 0 0,2 1 1,83 1 251,-54 1-643,0-2 1,0-1-1,0-2 1,0-1-1,-1-1 1,40-11-1,-46 1-1322,-21-4-2591,-5 1-1014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2.916"/>
    </inkml:context>
    <inkml:brush xml:id="br0">
      <inkml:brushProperty name="width" value="0.025" units="cm"/>
      <inkml:brushProperty name="height" value="0.025" units="cm"/>
      <inkml:brushProperty name="color" value="#E71224"/>
    </inkml:brush>
  </inkml:definitions>
  <inkml:trace contextRef="#ctx0" brushRef="#br0">0 13 14574,'0'0'6246,"90"-12"-5542,-40 12-415,16 0-193,0 0-32,7 0-865,-9 0-1857,-9 0-1026,-5 0-2145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3.261"/>
    </inkml:context>
    <inkml:brush xml:id="br0">
      <inkml:brushProperty name="width" value="0.025" units="cm"/>
      <inkml:brushProperty name="height" value="0.025" units="cm"/>
      <inkml:brushProperty name="color" value="#E71224"/>
    </inkml:brush>
  </inkml:definitions>
  <inkml:trace contextRef="#ctx0" brushRef="#br0">45 0 5189,'-5'9'4233,"2"-4"-3736,-25 50 3337,27-52-3560,0 0-1,-1 0 1,1 0 0,0 0-1,0 0 1,1 0 0,-1 0-1,1 1 1,-1-1 0,1 0-1,0 0 1,0 1 0,1-1-1,-1 0 1,1 0 0,-1 0-1,2 5 1,0-7-189,0 1 0,1-1 0,-1 1 0,0-1 0,0 0 0,0 0 0,1 0 0,-1 0-1,0 0 1,1-1 0,-1 1 0,1-1 0,-1 0 0,1 1 0,-1-1 0,1 0 0,2-1 0,45-3 441,-33-1-493,-1 0-1,0-2 1,0 0 0,0-1-1,-1 0 1,0-1-1,-1-1 1,15-12 0,43-27 68,-69 90 1084,-5-18-1435,0-13 440,1 0 0,0 0 1,1 0-1,0 0 0,3 17 0,-3-25-285,1 0 0,-1 0-1,1 0 1,0 0-1,0 0 1,0-1 0,0 1-1,0 0 1,0 0-1,0-1 1,0 1 0,1-1-1,-1 1 1,3 1-1,-2-2-238,0 0 0,0 0-1,0 0 1,0 0-1,0 0 1,1-1-1,-1 1 1,0-1-1,1 1 1,-1-1-1,0 0 1,1 0-1,-1 0 1,5-1-1,11-2-8446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3.683"/>
    </inkml:context>
    <inkml:brush xml:id="br0">
      <inkml:brushProperty name="width" value="0.025" units="cm"/>
      <inkml:brushProperty name="height" value="0.025" units="cm"/>
      <inkml:brushProperty name="color" value="#E71224"/>
    </inkml:brush>
  </inkml:definitions>
  <inkml:trace contextRef="#ctx0" brushRef="#br0">143 1 15695,'0'0'608,"1"13"-63,33 360 3443,-22-56-3075,-12-317-905,1 1 0,-1-1 0,0 0 0,0 0 0,0 1 0,0-1 0,0 0 0,0 0 0,0 1 0,0-1 0,0 0 0,0 0 0,0 1 0,0-1 0,0 0 0,0 0 0,0 1 1,0-1-1,-1 0 0,1 0 0,0 1 0,0-1 0,0 0 0,0 0 0,0 0 0,0 1 0,-1-1 0,1 0 0,0 0 0,0 0 0,0 1 0,-1-1 0,1 0 0,0 0 0,0 0 0,0 0 1,-1 0-1,1 0 0,0 0 0,0 1 0,-1-1 0,1 0 0,0 0 0,0 0 0,-1 0 0,1 0 0,-13-10 285,-9-19-244,-4-10-254,3-2-1,1 0 1,2-2-1,2 0 1,-15-57-1,31 94 367,1 0 0,-1 0 0,1 0-1,1 0 1,-1 0 0,1 0 0,1-10 0,5 15-170,0 1 0,-1-1 0,1 1 0,0 0 0,9 2 0,4 1-163,-1 2 0,29 9 0,-31-8-1134,0-1 0,0-1 0,0 0 0,21 1 0,1-4-4284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4.012"/>
    </inkml:context>
    <inkml:brush xml:id="br0">
      <inkml:brushProperty name="width" value="0.025" units="cm"/>
      <inkml:brushProperty name="height" value="0.025" units="cm"/>
      <inkml:brushProperty name="color" value="#E71224"/>
    </inkml:brush>
  </inkml:definitions>
  <inkml:trace contextRef="#ctx0" brushRef="#br0">26 1 9065,'0'0'5477,"-9"50"-4324,4-22 96,-1 7 128,4 1-320,-1 4-320,3-5-96,0 4-417,0-1-128,0-1 0,5 1-64,1-3-224,3-2-833,-2-6-673,1-7-1761,-3-7-1378,10-10-2530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4.872"/>
    </inkml:context>
    <inkml:brush xml:id="br0">
      <inkml:brushProperty name="width" value="0.025" units="cm"/>
      <inkml:brushProperty name="height" value="0.025" units="cm"/>
      <inkml:brushProperty name="color" value="#E71224"/>
    </inkml:brush>
  </inkml:definitions>
  <inkml:trace contextRef="#ctx0" brushRef="#br0">81 214 7303,'0'0'10698,"-9"-1"-10282,9 1-414,-2-1 14,0 0 1,0 1-1,0-1 0,0 1 1,0-1-1,0 1 0,0 0 1,0 0-1,0 0 1,0 0-1,0 0 0,0 0 1,0 1-1,0-1 0,0 1 1,0-1-1,0 1 1,0 0-1,0-1 0,1 1 1,-1 0-1,0 1 0,0-1 1,1 0-1,-1 0 0,1 1 1,-1-1-1,1 1 1,-1-1-1,1 1 0,0-1 1,0 1-1,0 0 0,0 0 1,0 0-1,0 0 1,1-1-1,-1 1 0,0 0 1,0 3-1,0 1 82,0-1 0,-1 1-1,2 0 1,-1-1 0,1 1 0,0 0-1,0 0 1,0 0 0,1-1 0,0 1-1,0 0 1,0-1 0,1 1 0,0-1-1,0 1 1,0-1 0,1 0 0,5 9-1,-6-12-44,0 1-1,1-1 0,-1 1 0,1-1 0,0 0 0,-1 1 0,1-2 1,0 1-1,0 0 0,0 0 0,1-1 0,-1 0 0,0 1 0,0-1 1,1-1-1,-1 1 0,1 0 0,-1-1 0,0 0 0,1 0 0,-1 0 1,1 0-1,-1 0 0,1-1 0,-1 1 0,1-1 0,-1 0 0,0 0 0,1 0 1,-1-1-1,0 1 0,0-1 0,3-2 0,-1 1-36,1 0 1,-1-1-1,0 0 0,-1 0 0,1 0 1,-1 0-1,1-1 0,-2 0 0,1 0 1,0 0-1,-1 0 0,0-1 1,0 1-1,0-1 0,-1 0 0,0 0 1,0 0-1,-1 0 0,1 0 0,-1 0 1,0-13-1,-1 19-22,0 0 1,0 0-1,0 0 1,0-1-1,0 1 1,0 0 0,1 0-1,-1 0 1,0-1-1,0 1 1,0 0-1,0 0 1,0 0-1,-1-1 1,1 1-1,0 0 1,0 0-1,0 0 1,0-1-1,0 1 1,0 0-1,0 0 1,0 0-1,0-1 1,0 1 0,-1 0-1,1 0 1,0 0-1,0 0 1,0 0-1,0-1 1,0 1-1,-1 0 1,1 0-1,0 0 1,0 0-1,0 0 1,-1 0-1,1 0 1,0 0-1,0 0 1,0 0-1,-1 0 1,1 0-1,0-1 1,-1 2 0,-9 6-166,-7 17-47,15-20 110,1-1 1,0 0-1,0 0 1,0 1 0,0-1-1,1 0 1,-1 1-1,1-1 1,0 1-1,0-1 1,0 1-1,1-1 1,-1 0-1,1 1 1,0-1-1,0 0 1,0 1-1,0-1 1,0 0 0,1 0-1,0 0 1,-1 0-1,1 0 1,0 0-1,0-1 1,1 1-1,-1-1 1,1 1-1,-1-1 1,1 0-1,0 0 1,-1 0-1,1 0 1,0 0 0,0-1-1,1 1 1,-1-1-1,0 0 1,0 0-1,1 0 1,-1-1-1,0 1 1,1-1-1,-1 1 1,1-1-1,-1 0 1,1-1-1,-1 1 1,0 0 0,1-1-1,-1 0 1,0 0-1,1 0 1,-1 0-1,0-1 1,0 1-1,0-1 1,0 1-1,0-1 1,4-4-1,6-5-981,0-1 0,-1-1 0,0-1 0,-1 1-1,0-2 1,-1 1 0,-1-2 0,0 1 0,10-25-1,-12 22 1019,-1 0 0,0 0 0,4-30 0,-8 36 714,-1-1 0,0 0 0,-1 0 0,0 0 0,-4-21-1,4 34-563,0-1-1,0 1 0,0-1 0,0 0 0,0 1 1,0-1-1,0 1 0,-1-1 0,1 1 0,0-1 1,0 1-1,-1-1 0,1 1 0,0-1 0,-1 1 1,1-1-1,-1 1 0,1 0 0,0-1 0,-1 1 1,1 0-1,-1-1 0,1 1 0,-1 0 0,1-1 0,-1 1 1,1 0-1,-1 0 0,1 0 0,-1 0 0,0-1 1,1 1-1,-1 0 0,1 0 0,-1 0 0,1 0 1,-1 0-1,0 0 0,1 0 0,-1 1 0,1-1 1,-1 0-1,1 0 0,-1 0 0,1 1 0,-1-1 1,1 0-1,-1 0 0,1 1 0,-1-1 0,1 0 1,-1 1-1,1-1 0,-1 1 0,1-1 0,0 0 1,-1 1-1,-23 25 752,18-14-676,1 0 1,0 0 0,1 0 0,1 1-1,0-1 1,0 1 0,2 0 0,-1 0-1,2-1 1,-1 1 0,2 0 0,1 15 0,3 3 16,1 1-1,1-1 1,19 52 0,-26-82-165,0-1-1,0 1 1,0 0-1,0-1 0,0 1 1,0 0-1,1-1 1,-1 1-1,0 0 1,0-1-1,1 1 0,-1 0 1,0-1-1,1 1 1,-1-1-1,0 1 0,1-1 1,-1 1-1,1-1 1,-1 1-1,1-1 0,-1 1 1,1-1-1,-1 1 1,1-1-1,0 0 1,-1 1-1,1-1 0,0 0 1,1 1-1,4-22 364,-3-35-116,-3 47-252,1-2-139,-1-1 1,-1 0-1,-4-20 0,5 30 130,0 0 1,-1 0-1,1 0 0,-1 1 1,1-1-1,-1 0 0,0 0 0,0 1 1,0-1-1,0 0 0,0 1 0,0-1 1,0 1-1,0-1 0,-1 1 0,1 0 1,0 0-1,-1-1 0,1 1 0,-1 0 1,0 0-1,1 0 0,-1 1 1,0-1-1,1 0 0,-1 1 0,0-1 1,0 1-1,0-1 0,-3 1 0,4 0 11,1 1-1,-1-1 0,1 1 1,-1-1-1,1 1 0,-1-1 1,1 1-1,0 0 0,-1-1 1,1 1-1,0 0 0,-1-1 1,1 1-1,0 0 0,0-1 1,0 1-1,0 0 0,0-1 1,-1 1-1,1 0 0,0 0 1,0-1-1,1 1 0,-1 0 1,0-1-1,0 1 0,0 0 1,1 1-1,5 23 80,-3-21-37,0-1 1,1 1-1,-1-1 0,1 0 1,0 0-1,0 0 0,0 0 1,0-1-1,0 1 0,0-1 1,1 0-1,-1-1 0,1 1 1,-1-1-1,1 0 0,7 1 1,7 1 79,0-1 1,34-2 0,-47 0-49,0 0-1,0-1 1,-1 0 0,1 0 0,-1-1 0,1 1 0,-1-1 0,1 0 0,-1-1 0,0 1 0,0-1-1,0 0 1,-1-1 0,1 1 0,0-1 0,-1 1 0,0-1 0,0-1 0,-1 1 0,1-1 0,-1 1 0,0-1-1,0 0 1,0 0 0,0 0 0,-1-1 0,0 1 0,0 0 0,-1-1 0,0 0 0,2-9 0,-3 14-58,0 1 0,0 0 0,0-1 0,0 1 1,0 0-1,0-1 0,0 1 0,0-1 1,0 1-1,0 0 0,-1-1 0,1 1 0,0 0 1,0-1-1,0 1 0,0 0 0,0-1 0,-1 1 1,1 0-1,0-1 0,0 1 0,-1 0 0,1 0 1,0-1-1,0 1 0,-1 0 0,1 0 1,0 0-1,-1-1 0,1 1 0,0 0 0,-1 0 1,1 0-1,0 0 0,-1 0 0,-15 4 279,-11 17-38,24-18-217,0 1 1,0 1 0,1-1-1,-1 0 1,1 1 0,0-1 0,1 1-1,-1-1 1,1 1 0,0 0-1,0 0 1,0 0 0,1 0-1,0 0 1,-1 0 0,2-1-1,-1 1 1,1 5 0,0-6-30,0-1 1,1 1 0,-1-1-1,0 0 1,1 0-1,0 1 1,0-1 0,0 0-1,0 0 1,0-1 0,1 1-1,-1 0 1,1-1 0,0 1-1,-1-1 1,1 0-1,0 0 1,0 0 0,1 0-1,-1-1 1,0 1 0,1-1-1,-1 0 1,7 1 0,41 7-1160,-22-9-1133,-9-9-3444,-13-5 949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5.217"/>
    </inkml:context>
    <inkml:brush xml:id="br0">
      <inkml:brushProperty name="width" value="0.025" units="cm"/>
      <inkml:brushProperty name="height" value="0.025" units="cm"/>
      <inkml:brushProperty name="color" value="#E71224"/>
    </inkml:brush>
  </inkml:definitions>
  <inkml:trace contextRef="#ctx0" brushRef="#br0">1 0 13933,'0'0'3107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5.746"/>
    </inkml:context>
    <inkml:brush xml:id="br0">
      <inkml:brushProperty name="width" value="0.025" units="cm"/>
      <inkml:brushProperty name="height" value="0.025" units="cm"/>
      <inkml:brushProperty name="color" value="#E71224"/>
    </inkml:brush>
  </inkml:definitions>
  <inkml:trace contextRef="#ctx0" brushRef="#br0">146 85 4869,'0'0'6849,"1"-9"-4303,2-29-21,-2 37-2421,-1 0 1,0-1-1,0 1 0,0-1 0,0 1 1,-1-1-1,1 1 0,0-1 0,-1 1 1,1 0-1,-1-1 0,1 1 0,-1 0 1,1-1-1,-1 1 0,0 0 0,0 0 1,0 0-1,0 0 0,0-1 0,0 1 0,0 0 1,0 1-1,0-1 0,0 0 0,-1 0 1,1 0-1,0 1 0,0-1 0,-1 1 1,1-1-1,-1 1 0,1-1 0,0 1 1,-1 0-1,1 0 0,-1 0 0,1-1 1,-1 1-1,1 1 0,-1-1 0,1 0 0,-3 1 1,-1-1-90,0 1 0,1 0 0,-1 0 0,1 0 0,-1 1 0,1-1 0,0 1 0,0 0 0,-1 1 0,1-1 0,-5 4 0,2 2 6,0 0-1,1 0 0,0 1 1,-5 10-1,9-16-14,0 0 1,1 0 0,-1 0 0,1 1-1,0-1 1,0 0 0,0 1-1,1-1 1,-1 1 0,1-1-1,0 1 1,0-1 0,0 1-1,0-1 1,2 6 0,-1-7 3,-1-1 1,1 1 0,0-1-1,0 0 1,0 0-1,0 0 1,0 1 0,0-1-1,0 0 1,1 0 0,-1 0-1,0-1 1,1 1 0,-1 0-1,0 0 1,1-1 0,-1 1-1,1-1 1,-1 1-1,1-1 1,-1 0 0,1 0-1,2 1 1,42 0 259,-37-2-240,5 0-77,0-2 1,-1 1-1,1-2 0,-1 0 1,0 0-1,0-1 1,22-13-1,-7 5-130,-28 13 159,1-1-1,-1 1 1,0 0 0,0 0 0,1 0-1,-1 0 1,0 0 0,0 0 0,1 0 0,-1-1-1,0 1 1,1 0 0,-1 0 0,0 0-1,0 0 1,1 0 0,-1 0 0,0 0-1,1 1 1,-1-1 0,0 0 0,0 0-1,1 0 1,-1 0 0,0 0 0,1 0-1,-1 0 1,0 1 0,0-1 0,1 0-1,-1 0 1,0 0 0,0 1 0,0-1 0,1 0-1,-1 0 1,0 1 0,2 14-217,-10 27 403,6-30-129,1-7-21,0-1 0,0 0-1,1 0 1,0 0 0,0 1 0,0-1-1,0 0 1,2 7 0,-1-10-11,0 0 0,-1 0 1,1 0-1,0 0 0,0 0 0,0 0 1,0 0-1,0 0 0,0 0 1,0 0-1,1 0 0,-1 0 0,0-1 1,0 1-1,1-1 0,-1 1 0,0-1 1,1 1-1,-1-1 0,0 0 0,1 1 1,-1-1-1,1 0 0,-1 0 0,1 0 1,-1 0-1,3-1 0,8 1-612,0-1 0,0 0 0,20-4 0,-24 3-831,1-1 0,-1 0 1,1-1-1,-1 0 0,12-7 1,9-10-6573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8.471"/>
    </inkml:context>
    <inkml:brush xml:id="br0">
      <inkml:brushProperty name="width" value="0.025" units="cm"/>
      <inkml:brushProperty name="height" value="0.025" units="cm"/>
    </inkml:brush>
  </inkml:definitions>
  <inkml:trace contextRef="#ctx0" brushRef="#br0">174 0 12908,'0'0'9161,"-1"79"-9033,-9-38 32,5 3 257,-4-1 95,0 0-160,3-4-191,1-7-194,5-9-351,0-7-801,0-11-1089</inkml:trace>
  <inkml:trace contextRef="#ctx0" brushRef="#br0" timeOffset="1">0 111 15246,'0'0'9706,"75"22"-9162,-42-14-352,2 0-128,0-3 0,0 5-160,-6-6-1473,-5 2-1762,-6-1-3748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6.107"/>
    </inkml:context>
    <inkml:brush xml:id="br0">
      <inkml:brushProperty name="width" value="0.025" units="cm"/>
      <inkml:brushProperty name="height" value="0.025" units="cm"/>
      <inkml:brushProperty name="color" value="#E71224"/>
    </inkml:brush>
  </inkml:definitions>
  <inkml:trace contextRef="#ctx0" brushRef="#br0">172 0 12684,'-10'1'1618,"-9"2"-444,1 1 1,-27 8 0,39-11-926,1 1 0,-1 0-1,0 0 1,1 1 0,0-1 0,-1 1 0,1 0 0,0 1 0,1-1 0,-1 1 0,1 0 0,-1 1 0,-6 8 0,10-12-252,1-1 0,0 1 0,0 0 0,0-1 0,0 1 1,-1 0-1,1-1 0,0 1 0,0 0 0,0-1 0,0 1 0,0 0 0,1-1 0,-1 1 1,0-1-1,0 1 0,0 0 0,1-1 0,-1 1 0,0 0 0,0-1 0,1 1 0,-1-1 1,1 1-1,-1-1 0,0 1 0,1-1 0,-1 1 0,1-1 0,-1 1 0,1-1 0,-1 0 1,1 1-1,0-1 0,-1 0 0,1 1 0,-1-1 0,1 0 0,0 0 0,-1 0 0,1 1 1,0-1-1,-1 0 0,1 0 0,1 0 0,43 5-423,-30-3-307,2-1 208,1 1 1,-1 1-1,0 1 1,1 1-1,-2 0 1,1 1-1,22 12 1,-39-18 620,1 0-1,0 1 1,-1-1-1,1 0 1,-1 1 0,1-1-1,-1 1 1,0-1-1,1 1 1,-1-1 0,1 1-1,-1-1 1,0 1 0,1 0-1,-1-1 1,0 1-1,0-1 1,1 1 0,-1 0-1,0-1 1,0 1-1,0 0 1,0-1 0,0 1-1,0 0 1,0-1-1,0 1 1,0 0 0,0-1-1,0 2 1,-15 16 1653,-30 8-183,43-25-1460,-83 33 975,76-32-1543,-1 0 0,1 0 1,-1-1-1,-12 1 0,13-4-2975,8-5-1764,1-6-6500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6.943"/>
    </inkml:context>
    <inkml:brush xml:id="br0">
      <inkml:brushProperty name="width" value="0.025" units="cm"/>
      <inkml:brushProperty name="height" value="0.025" units="cm"/>
      <inkml:brushProperty name="color" value="#E71224"/>
    </inkml:brush>
  </inkml:definitions>
  <inkml:trace contextRef="#ctx0" brushRef="#br0">233 87 6086,'0'-9'4062,"0"2"-3695,0 1 188,1 0 1,-2 0 0,1-1 0,0 1-1,-1 1 1,-2-9 0,2 13-466,1 0-1,-1 0 1,1 0-1,-1 0 1,1-1 0,-1 1-1,0 0 1,0 0 0,1 0-1,-1 0 1,0 0 0,0 1-1,0-1 1,0 0-1,0 0 1,0 0 0,0 1-1,-1-1 1,1 1 0,0-1-1,0 1 1,0-1 0,-1 1-1,1 0 1,0 0-1,0-1 1,-1 1 0,1 0-1,0 0 1,-1 0 0,1 0-1,0 1 1,0-1 0,-1 0-1,1 0 1,0 1-1,0-1 1,0 1 0,-2 0-1,-1 1-6,1 0-1,0 0 1,-1 0-1,1 1 1,0-1 0,0 1-1,0 0 1,0 0-1,1 0 1,-1 0-1,1 0 1,0 1-1,0-1 1,0 1-1,0-1 1,1 1-1,-2 6 1,-18 69 1001,20-76-1011,-8 49 335,3 0 0,2 1-1,2 0 1,10 104 0,-7-147-384,-1-2-8,1 0 0,0-1 0,0 1-1,1 0 1,0 0 0,0-1 0,0 1-1,1-1 1,0 1 0,1-1 0,8 12 0,-10-55 736,-5 18-810,-1-1 0,-1 1-1,-1 0 1,0 1 0,-2 0 0,0 0-1,-16-27 1,0 0-415,8 13 168,9 20 250,0-1 1,1 0 0,1-1 0,-5-13-1,12 25 47,-1 0 0,0 0 0,0 0 0,0 0 0,1 0 0,-1 1 0,0-1 0,1 0 0,-1 1 0,1-1 0,-1 1 0,1 0 0,-1 0 0,1-1 0,-1 1 0,0 0 0,1 0-1,-1 0 1,1 0 0,-1 1 0,3-1 0,42 2-1208,93 8-7128,-89-8 2749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7.336"/>
    </inkml:context>
    <inkml:brush xml:id="br0">
      <inkml:brushProperty name="width" value="0.025" units="cm"/>
      <inkml:brushProperty name="height" value="0.025" units="cm"/>
      <inkml:brushProperty name="color" value="#E71224"/>
    </inkml:brush>
  </inkml:definitions>
  <inkml:trace contextRef="#ctx0" brushRef="#br0">186 39 10634,'0'0'5338,"-9"-7"-3528,3 3-1675,1 0-1,-2 1 1,1-1 0,0 1-1,-1 1 1,1-1 0,-1 1-1,0 0 1,-10-2-1,13 4-77,0 0 0,0 0 0,0 0 0,0 0 0,0 1 0,0-1 0,0 1 0,0 0 0,0 0 0,0 0 0,0 1 0,0 0 0,1-1 0,-1 1 0,1 1 0,-1-1 0,1 0 0,0 1 0,0-1 0,0 1 0,-3 4 0,4-5-13,0-1 0,1 1 0,-1 0 0,1 0 0,0 0 0,-1 0 0,1 0 0,0 0 0,0 0 1,0 0-1,1 0 0,-1 0 0,0 0 0,1 1 0,-1-1 0,1 0 0,0 0 0,0 1 0,0-1 0,0 4 0,1-4-23,0-1 0,0 1 0,0-1 0,0 0 0,0 1 0,0-1 0,0 0 0,0 0-1,1 0 1,-1 0 0,0 0 0,1 0 0,-1 0 0,1 0 0,-1 0 0,1-1 0,0 1 0,-1-1 0,1 1-1,-1-1 1,1 1 0,0-1 0,-1 0 0,1 0 0,0 0 0,0 0 0,1 0 0,8 0-40,-1 0 1,0 0 0,1-1 0,-1 0-1,0-1 1,0 0 0,0 0 0,0-1-1,0-1 1,-1 0 0,1 0 0,-1-1-1,0 0 1,0 0 0,-1-1 0,0 0-1,0 0 1,12-14 0,-22 23-92,-1 1-1,1-1 1,0 1 0,0 0 0,0 0 0,1 0 0,-1 0 0,1 0 0,0 0 0,0 0-1,1 0 1,-1 0 0,1 0 0,0 1 0,0-1 0,0 0 0,0 0 0,1 0-1,1 7 1,-1-9-124,0 1-1,0 0 1,0-1-1,0 1 1,1-1-1,-1 0 1,1 0-1,-1 1 1,1-1-1,0 0 1,0 0-1,0 0 1,0-1-1,0 1 1,0 0-1,1-1 1,-1 0-1,0 1 1,1-1-1,-1 0 1,1 0-1,0 0 1,-1-1-1,1 1 1,0 0-1,-1-1 1,1 0-1,0 0 1,-1 0-1,1 0 1,0 0-1,0 0 1,-1-1-1,1 1 1,2-2-1,20-5-2434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7.682"/>
    </inkml:context>
    <inkml:brush xml:id="br0">
      <inkml:brushProperty name="width" value="0.025" units="cm"/>
      <inkml:brushProperty name="height" value="0.025" units="cm"/>
      <inkml:brushProperty name="color" value="#E71224"/>
    </inkml:brush>
  </inkml:definitions>
  <inkml:trace contextRef="#ctx0" brushRef="#br0">47 1 10474,'0'0'5269,"-5"11"-4282,-4 15-287,1 0-1,2 1 0,0 0 1,2 0-1,-2 43 0,5-43-510,0-14 42,1 0 1,0 0-1,1 0 1,0 0-1,5 21 1,-5-32-171,-1 0-1,1 0 1,0 1 0,0-1-1,1 0 1,-1 0 0,0 0-1,1 0 1,-1 0 0,1 0-1,-1-1 1,1 1 0,0 0-1,0-1 1,0 1 0,0-1-1,0 0 1,0 1 0,0-1-1,0 0 1,1-1 0,-1 1-1,0 0 1,1 0 0,-1-1-1,0 0 1,1 1 0,-1-1-1,1 0 1,-1 0 0,1 0-1,-1-1 1,0 1 0,1 0-1,-1-1 1,3 0 0,5-3-91,-1 0-1,0-1 1,1 0 0,-1-1 0,-1 1 0,1-2 0,-1 1 0,0-1-1,-1 0 1,0-1 0,0 0 0,0 0 0,-1 0 0,0-1 0,-1 0-1,8-17 1,-9-1-3466,-8 20-1824,-8 15-939,5 4 397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8.054"/>
    </inkml:context>
    <inkml:brush xml:id="br0">
      <inkml:brushProperty name="width" value="0.025" units="cm"/>
      <inkml:brushProperty name="height" value="0.025" units="cm"/>
      <inkml:brushProperty name="color" value="#E71224"/>
    </inkml:brush>
  </inkml:definitions>
  <inkml:trace contextRef="#ctx0" brushRef="#br0">0 1 9865,'0'0'8488,"52"44"-9705,-40-44-1345,1 0-1538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8.396"/>
    </inkml:context>
    <inkml:brush xml:id="br0">
      <inkml:brushProperty name="width" value="0.025" units="cm"/>
      <inkml:brushProperty name="height" value="0.025" units="cm"/>
      <inkml:brushProperty name="color" value="#E71224"/>
    </inkml:brush>
  </inkml:definitions>
  <inkml:trace contextRef="#ctx0" brushRef="#br0">162 0 14478,'0'0'5028,"0"13"-4627,-3 215 1726,-1-72-4690,4-55-7016,0-108 4972</inkml:trace>
  <inkml:trace contextRef="#ctx0" brushRef="#br0" timeOffset="1">39 259 8648,'0'0'8072,"-38"-48"-3652,52 48-4484,5 3 192,5 7-96,5 1 0,6-1-1217,3 1-609,-3-1-1024,0-2-1250,0-4-577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29.134"/>
    </inkml:context>
    <inkml:brush xml:id="br0">
      <inkml:brushProperty name="width" value="0.025" units="cm"/>
      <inkml:brushProperty name="height" value="0.025" units="cm"/>
      <inkml:brushProperty name="color" value="#E71224"/>
    </inkml:brush>
  </inkml:definitions>
  <inkml:trace contextRef="#ctx0" brushRef="#br0">102 117 9321,'0'0'12614,"-8"-6"-12331,-27-16-245,34 22-41,-1-1 1,0 1 0,1 0 0,-1-1-1,0 1 1,1 0 0,-1 0-1,0 0 1,1 1 0,-1-1-1,0 0 1,1 1 0,-1-1 0,1 1-1,-1-1 1,0 1 0,1 0-1,-1-1 1,1 1 0,0 0-1,-1 0 1,1 0 0,0 0 0,-1 1-1,1-1 1,0 0 0,0 0-1,0 1 1,0-1 0,0 1 0,1-1-1,-2 3 1,1-3-2,-1 1-1,1-1 1,0 1 0,0 0 0,0 0 0,0 0-1,0-1 1,1 1 0,-1 0 0,1 0-1,-1 0 1,1 0 0,0 0 0,-1 0 0,1 0-1,0 0 1,0 0 0,1 0 0,-1 0-1,0 0 1,1 0 0,-1 0 0,1 0-1,0 2 1,7 1-67,0-1 0,0-1 0,0 1 0,1-1 0,-1-1 1,1 1-1,-1-2 0,1 1 0,0-1 0,9 0 0,13 3-708,-16-1 330,-7-2 386,1 0 0,-1 1 0,0 0 0,1 0 0,-1 1 0,0 0 0,0 0 0,-1 1 0,1 0 0,11 7 0,-19-10 150,1 0-1,-1 0 1,1 0 0,-1-1-1,0 1 1,1 0 0,-1 0-1,0 0 1,0 0-1,1 0 1,-1-1 0,0 1-1,0 0 1,0 0 0,0 0-1,0 0 1,0 0 0,0 0-1,0 0 1,-1 0 0,1-1-1,0 1 1,-1 0-1,1 0 1,0 0 0,-1 0-1,1-1 1,-1 1 0,1 0-1,-1 0 1,1-1 0,-1 1-1,0 0 1,1-1 0,-1 1-1,0-1 1,0 1 0,1-1-1,-1 1 1,0-1-1,0 1 1,0-1 0,1 0-1,-1 1 1,0-1 0,0 0-1,0 0 1,0 0 0,0 0-1,0 0 1,-1 0 0,2 0 131,0-27 290,4 13-574,1-1 0,0 1 1,1-1-1,0 2 1,10-16-1,0-1-790,-16 29 833,0 0 0,1 0-1,-1 0 1,1 0 0,-1 1-1,1-1 1,-1 0-1,1 0 1,-1 0 0,1 1-1,0-1 1,-1 0 0,1 1-1,0-1 1,0 0-1,0 1 1,-1-1 0,1 1-1,0-1 1,0 1 0,0 0-1,0-1 1,0 1-1,0 0 1,0 0 0,0 0-1,0-1 1,0 1 0,0 0-1,0 0 1,0 0-1,1 1 1,30 16-1745,-9-2 1088,-12-11 161,0 0 0,1 0 0,-1-1-1,1 0 1,0-1 0,0 0-1,0-1 1,0-1 0,0 0 0,0 0-1,21-4 1,-29 3 567,0 0 1,1 0-1,-1-1 0,0 1 1,0-1-1,0 0 0,0-1 0,0 1 1,-1 0-1,1-1 0,-1 0 1,1 0-1,-1 0 0,4-5 1,-5 4 246,0 0 0,1 0 1,-2 0-1,1-1 0,0 1 1,-1 0-1,0-1 0,0 1 1,0-1-1,-1 0 0,1 1 1,-1-1-1,0 1 1,0-1-1,-1 0 0,-1-5 1,2 8-253,0 1 1,0 0-1,0 0 1,-1 0-1,1-1 1,0 1-1,-1 0 1,1 0-1,-1 0 1,1 0-1,-1 0 1,0 0-1,1 0 1,-1 0-1,0 0 1,0 0-1,0 0 1,1 1-1,-1-1 1,0 0-1,0 0 1,0 1 0,0-1-1,-1 1 1,0-1-1,-1 0-4,1 1 0,-1-1 0,1 1 0,-1 0 0,1 0 0,-1 0 0,1 1 0,-1-1 0,1 1 0,-1-1 0,-3 2 0,-1 1 33,-1 0 0,1 1 0,0-1 0,0 1 0,1 1 0,-11 8 0,12-9 13,1 1 0,0-1 0,0 1 1,1 0-1,-1 0 0,1 1 0,0-1 0,1 1 0,-1-1 1,1 1-1,0 0 0,-1 9 0,2-13-73,1 0-1,0 0 0,0 0 1,0 1-1,0-1 1,0 0-1,1 0 1,-1 0-1,1 0 1,0 1-1,-1-1 1,1 0-1,0 0 1,0 0-1,0 0 1,0-1-1,0 1 1,1 0-1,-1 0 1,1-1-1,-1 1 1,1-1-1,0 1 1,-1-1-1,1 0 1,0 1-1,0-1 1,0 0-1,0 0 1,0 0-1,0-1 1,0 1-1,0 0 1,0-1-1,0 1 1,4-1-1,6 2-35,0 0-1,0-1 1,0-1 0,1 1-1,-1-2 1,0 0 0,0-1-1,0 0 1,16-5 0,5-4-43,-2-2 1,32-17 0,-52 24 262,-14 8-22,0 0-1,0 0 0,0 0 0,0 0 1,0 1-1,1-1 0,-1 1 0,1 0 1,-1-1-1,1 1 0,0 0 0,0 1 1,-3 5-1,5-8-170,-1 0 0,1 0 0,0 0 0,0 0 0,0 0 0,-1 0 0,1 0 0,0-1 0,0 1 0,0 0 0,0 0 0,1 0 0,-1 0 0,0 0 0,0 0 0,0 0 0,1 0 0,-1 0 0,1 0 0,-1 0 0,0-1 0,2 2 0,-1-1 13,1 1-1,-1-1 1,1 0-1,-1 0 1,1 0 0,0 0-1,-1-1 1,1 1-1,0 0 1,0-1 0,-1 1-1,1-1 1,0 0-1,0 1 1,4-1-1,14 0-304,0 0-1,0-2 0,0 0 0,0-1 1,34-10-1,3-1-518,-56 17 822,0 0-1,0-1 1,0 1 0,-1 0-1,1 0 1,-1-1 0,1 1-1,-1 0 1,0 0 0,-1 0-1,1 0 1,0-1 0,-2 6-1,1 3-1,1 2-97,0 18-675,6-13-3040,7-6-3497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39.281"/>
    </inkml:context>
    <inkml:brush xml:id="br0">
      <inkml:brushProperty name="width" value="0.025" units="cm"/>
      <inkml:brushProperty name="height" value="0.025" units="cm"/>
      <inkml:brushProperty name="color" value="#E71224"/>
    </inkml:brush>
  </inkml:definitions>
  <inkml:trace contextRef="#ctx0" brushRef="#br0">383 66 8456,'0'0'2151,"5"-8"59,0 2-1505,-3 4-459,0 0 0,0 0 1,0-1-1,0 1 0,0-1 1,-1 1-1,1-1 0,-1 1 1,0-1-1,1 0 0,-1 0 0,-1 0 1,1 0-1,1-5 0,-3 7-155,1 1-1,0-1 1,-1 1-1,1-1 1,-1 1-1,1-1 0,-1 1 1,1 0-1,-1-1 1,1 1-1,-1 0 1,1-1-1,-1 1 1,0 0-1,1 0 1,-1-1-1,1 1 0,-1 0 1,0 0-1,1 0 1,-1 0-1,1 0 1,-1 0-1,0 0 1,1 0-1,-1 0 1,0 0-1,0 1 0,-22 1 218,11 1-277,1 1 1,0 0-1,0 1 0,0 0 1,1 1-1,-1 0 1,1 0-1,-17 15 0,-2 5 124,-35 40 1,37-36 130,1 1 1,-40 65 0,59-85-227,0 1 1,1 0 0,1 0 0,0 0-1,1 0 1,0 1 0,0-1 0,2 1-1,0 0 1,0 0 0,1 0-1,1 25 1,1-35-50,-1 0-1,1 0 1,0 0-1,0 0 1,0 0-1,0 0 1,1-1-1,-1 1 1,1 0-1,-1-1 1,1 1-1,0-1 1,0 1-1,0-1 1,1 0-1,-1 0 1,5 3-1,-1-1 13,0-1 0,0 0-1,0-1 1,0 1 0,0-1 0,1 0-1,-1-1 1,8 2 0,3-2 22,1 0-1,-1 0 1,0-2 0,1 0-1,28-6 1,-36 5-35,1-1 0,-2-1 1,1 1-1,0-2 0,10-5 0,-17 8 1,0 1-1,0-1 1,0 0-1,-1 0 1,1 0 0,-1 0-1,1-1 1,-1 1-1,0-1 1,0 1-1,0-1 1,0 0-1,0 0 1,0 0 0,-1 0-1,0 0 1,1 0-1,-1 0 1,1-7-1,-2 9 12,0 0-1,-1-1 0,1 1 0,0-1 0,-1 1 0,1-1 0,-1 1 0,1 0 0,-1-1 1,0 1-1,0 0 0,0 0 0,1 0 0,-1-1 0,0 1 0,0 0 0,0 0 0,-1 0 1,1 0-1,0 1 0,0-1 0,-1 0 0,1 0 0,0 1 0,-1-1 0,1 1 0,0-1 1,-1 1-1,1 0 0,-1-1 0,1 1 0,-3 0 0,-56-3 152,50 3-156,-3 0-4,-37 2-19,47-2-3,1 1-1,-1-1 1,1 1-1,-1 0 1,1-1-1,-1 1 1,1 1-1,0-1 1,-1 0-1,1 0 1,0 1-1,0 0 1,0-1-1,0 1 1,-3 4-1,6-6 9,-1 1-1,1 0 0,0-1 0,0 1 1,0-1-1,0 1 0,0-1 0,0 0 0,0 1 1,0-1-1,0 0 0,0 0 0,0 0 1,0 0-1,0 0 0,0 0 0,0 0 0,0 0 1,0 0-1,0 0 0,1-1 0,30 0 116,-7-6-304,0-1 0,0-1 0,-1-1-1,-1-2 1,0 0 0,0-1 0,31-25 0,-54 38 190,0 0 0,0 0 1,1-1-1,-1 1 0,0 0 1,0 0-1,0 0 0,0 0 1,0-1-1,1 1 0,-1 0 1,0 0-1,0 0 0,0 0 1,1 0-1,-1 0 0,0 0 1,0 0-1,0 0 0,1 0 1,-1-1-1,0 1 0,0 0 1,1 0-1,-1 0 0,0 0 1,0 0-1,0 0 0,1 1 1,-1-1-1,0 0 0,0 0 1,0 0-1,1 0 0,-1 0 1,0 0-1,0 0 0,0 0 1,1 0-1,-1 1 0,0-1 1,0 0-1,0 0 0,0 0 1,1 0-1,-1 1 0,0-1 1,0 0-1,0 0 0,0 0 1,0 0-1,0 1 0,0-1 1,0 0-1,0 0 0,1 1 1,-1-1-1,0 0 0,0 1 1,-3 21 180,-10 26 248,8-37-403,1-1 1,0 1 0,1 0-1,1 1 1,0-1 0,0 0 0,1 1-1,0-1 1,2 15 0,-1-25-112,0 0 1,0 0 0,1 0-1,-1 0 1,0 0-1,1 0 1,-1 0 0,1 0-1,-1 0 1,1 0 0,0 0-1,-1 0 1,1 0 0,0-1-1,-1 1 1,1 0-1,0-1 1,0 1 0,0 0-1,0-1 1,0 1 0,0-1-1,0 1 1,0-1 0,0 0-1,0 1 1,1-1 0,21 2-4729,2-2-3296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39.610"/>
    </inkml:context>
    <inkml:brush xml:id="br0">
      <inkml:brushProperty name="width" value="0.025" units="cm"/>
      <inkml:brushProperty name="height" value="0.025" units="cm"/>
      <inkml:brushProperty name="color" value="#E71224"/>
    </inkml:brush>
  </inkml:definitions>
  <inkml:trace contextRef="#ctx0" brushRef="#br0">0 5 18065,'0'0'6470,"70"8"-6374,-30-12-928,4-1-962,-7 1-801,-4 4-1793,-9 0-1537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0.515"/>
    </inkml:context>
    <inkml:brush xml:id="br0">
      <inkml:brushProperty name="width" value="0.025" units="cm"/>
      <inkml:brushProperty name="height" value="0.025" units="cm"/>
      <inkml:brushProperty name="color" value="#E71224"/>
    </inkml:brush>
  </inkml:definitions>
  <inkml:trace contextRef="#ctx0" brushRef="#br0">76 68 13132,'0'0'2162,"-5"13"-288,-11 39 660,-19 104 1,26-95-1672,-1 106 1,10-167-855,0 0 0,0 0 0,0 0 0,-1 1 0,1-1 0,0 0 0,0 0 0,0 0 0,0 1 0,0-1 0,0 0 0,0 0 0,0 1 0,1-1 0,-1 0 0,0 0 0,0 0 0,0 1 0,0-1 0,0 0 0,0 0 0,0 0 0,0 0 0,0 1 0,1-1 0,-1 0 0,0 0 0,0 0 0,0 0 0,0 0 0,1 1 0,-1-1 0,0 0 0,0 0 0,0 0 0,1 0 0,-1 0 0,0 0 0,0 0 0,0 0 0,1 0 0,-1 0 0,0 0 0,10-6 388,7-15 43,-5-3-471,-2 0 1,-1-1-1,-1-1 0,-1 1 1,-1-1-1,2-31 0,-2 2-611,-5-108-1,0 163 639,-1-1 0,0 1 1,0 0-1,0-1 0,0 1 0,0 0 0,1-1 0,-1 1 0,0-1 1,0 1-1,0 0 0,0-1 0,0 1 0,0 0 0,0-1 0,-1 1 1,1-1-1,0 1 0,0 0 0,0-1 0,0 1 0,0 0 0,0-1 1,-1 1-1,1 0 0,0-1 0,0 1 0,-1 0 0,1-1 0,0 1 1,0 0-1,-1 0 0,1 0 0,0-1 0,-1 1 0,1 0 1,0 0-1,-1 0 0,1-1 0,0 1 0,-1 0 0,1 0 0,-1 0 1,1 0-1,0 0 0,-1 0 0,1 0 0,0 0 0,-1 0 0,1 0 1,-1 0-1,1 0 0,0 0 0,-1 0 0,1 0 0,0 1 0,-1-1 1,1 0-1,0 0 0,-1 0 0,1 1 0,0-1 0,-1 0 0,-15 20-192,14-14 185,1 0 0,-1 0 0,1 0 0,0 0 0,0 0 0,1 11-1,0-16 23,0 1-1,0 0 0,0-1 1,0 1-1,0-1 0,1 1 0,-1-1 1,1 1-1,-1 0 0,1-1 0,-1 0 1,1 1-1,0-1 0,0 1 0,-1-1 1,1 0-1,0 0 0,0 1 0,0-1 1,1 0-1,-1 0 0,0 0 1,0 0-1,1 0 0,-1 0 0,0-1 1,1 1-1,-1 0 0,1-1 0,-1 1 1,3 0-1,4-1 68,0 1 0,0-1 0,0 0 0,1-1 1,-1 0-1,0 0 0,0-1 0,0 0 0,0 0 0,-1-1 0,1 0 0,0 0 1,-1-1-1,0 0 0,0 0 0,0-1 0,7-6 0,11-10-6,-2-1-1,0-1 1,28-38-1,-66 120-220,-1-14 323,2 0-1,2 1 1,2 1 0,2 0 0,2 0 0,0 54 0,6-99-189,0-1 0,0 1 0,1-1 0,-1 1 0,0-1 0,0 1 0,1-1 1,-1 1-1,1-1 0,-1 0 0,1 1 0,0-1 0,-1 0 0,1 1 0,0-1 0,0 0 0,0 0 0,0 0 1,0 1-1,0-1 0,0 0 0,1-1 0,-1 1 0,0 0 0,1 0 0,1 1 0,1-1-729,0 0-1,1 0 0,-1-1 0,0 1 1,0-1-1,0 0 0,1 0 0,5-1 0,9-2-5794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1.775"/>
    </inkml:context>
    <inkml:brush xml:id="br0">
      <inkml:brushProperty name="width" value="0.05" units="cm"/>
      <inkml:brushProperty name="height" value="0.05" units="cm"/>
    </inkml:brush>
  </inkml:definitions>
  <inkml:trace contextRef="#ctx0" brushRef="#br0">9 35 21012,'-9'5'1689,"11"-5"-1273,4 0-328,5-3-616,3-4 896,1-6-328,1-3-184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1.340"/>
    </inkml:context>
    <inkml:brush xml:id="br0">
      <inkml:brushProperty name="width" value="0.025" units="cm"/>
      <inkml:brushProperty name="height" value="0.025" units="cm"/>
    </inkml:brush>
  </inkml:definitions>
  <inkml:trace contextRef="#ctx0" brushRef="#br0">1 1 4228,'1'1'12668,"8"17"-11563,10 31 161,2-1 0,48 78 1,-37-70-865,-17-27-216,22 33 77,-38-87 719,-3 11-914,-1-1 0,0 0 0,-1 1 0,0 0 0,-1 1 0,-12-17 0,1 2-413,-42-45 0,29 46 61,31 27 279,-1 0 0,1-1 0,0 1 0,0 0 0,-1 0 0,1 0 0,0 0 0,0 0 1,-1 0-1,1 0 0,0 0 0,0-1 0,-1 1 0,1 0 0,0 0 0,0 0 0,-1 0 0,1 0 0,0 1 0,-1-1 0,1 0 0,0 0 0,0 0 0,-1 0 0,1 0 0,0 0 0,0 0 1,-1 0-1,1 1 0,0-1 0,0 0 0,0 0 0,-1 0 0,1 0 0,0 1 0,0-1 0,0 0 0,-1 1 0,3 20-254,1-12 236,0-1 0,1 0 1,-1 0-1,2-1 0,-1 1 1,1-1-1,0 0 0,1 0 0,0-1 1,8 9-1,-10-12 38,0 1 0,0 0-1,0-1 1,0 0 0,1 0 0,0 0-1,-1-1 1,1 1 0,0-1 0,0 0-1,0-1 1,1 1 0,-1-1 0,0 0 0,0 0-1,1-1 1,7 1 0,-9-2 62,-1 0 0,0-1-1,0 1 1,0-1 0,0 0 0,0 0 0,0 0 0,0 0 0,0 0 0,-1 0 0,1-1-1,-1 1 1,0-1 0,0 0 0,0 0 0,0 0 0,0 0 0,0 0 0,-1 0-1,0 0 1,1-1 0,-1 1 0,1-7 0,1-4 170,1 0 0,-2-1 0,0 1 0,0-21 0,-2 11-28,1 15-149,0 1 0,-1 0 1,0 0-1,-1-1 0,0 1 0,-3-14 0,4 22-71,-1 0 0,1 0-1,0 1 1,0-1 0,0 0 0,0 0-1,0 0 1,-1 1 0,1-1 0,0 0-1,0 0 1,0 0 0,0 0-1,-1 1 1,1-1 0,0 0 0,0 0-1,-1 0 1,1 0 0,0 0 0,0 0-1,-1 0 1,1 0 0,0 0 0,0 0-1,-1 0 1,1 0 0,0 0 0,0 0-1,-1 0 1,1 0 0,0 0 0,0 0-1,-1 0 1,1 0 0,0 0 0,0 0-1,0 0 1,-1 0 0,1 0 0,0-1-1,0 1 1,0 0 0,-1 0 0,1 0-1,0 0 1,0-1 0,0 1 0,-1 0-1,1 0 1,0 0 0,0-1 0,0 1-1,0 0 1,0 0 0,0-1-1,0 1 1,-1 0 0,-3 21-256,3-12 209,-2 31 12,1-1 0,2 1 0,7 53 0,-7-91 36,0 0-1,0 0 1,0 1 0,1-1 0,-1 0-1,1 0 1,-1 0 0,1 1 0,0-1-1,0 0 1,0 0 0,0 0 0,0 0-1,1-1 1,-1 1 0,0 0 0,1 0-1,0-1 1,-1 1 0,1-1-1,0 1 1,0-1 0,0 0 0,0 0-1,0 0 1,0 0 0,0 0 0,0 0-1,0 0 1,0-1 0,0 1 0,1-1-1,-1 0 1,0 1 0,0-1 0,1 0-1,-1 0 1,0-1 0,0 1 0,1 0-1,-1-1 1,0 1 0,0-1 0,0 0-1,0 0 1,1 0 0,-1 0 0,2-1-1,8-4-503,0-1-1,0 0 1,-1-1-1,0-1 0,0 1 1,14-16-1,-18 16-1041,-1 0 0,1-1-1,-1 0 1,-1 0-1,7-14 1,3-13-7209</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0.860"/>
    </inkml:context>
    <inkml:brush xml:id="br0">
      <inkml:brushProperty name="width" value="0.025" units="cm"/>
      <inkml:brushProperty name="height" value="0.025" units="cm"/>
      <inkml:brushProperty name="color" value="#E71224"/>
    </inkml:brush>
  </inkml:definitions>
  <inkml:trace contextRef="#ctx0" brushRef="#br0">67 1 13773,'0'0'5541,"-41"56"-3491,27-33-352,8 1-289,1-4-704,5-3-481,0-1-192,0-3-96,11-4-1345,3-4-833,-1-5-929,0 0-2467,2-14-3458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1.939"/>
    </inkml:context>
    <inkml:brush xml:id="br0">
      <inkml:brushProperty name="width" value="0.025" units="cm"/>
      <inkml:brushProperty name="height" value="0.025" units="cm"/>
      <inkml:brushProperty name="color" value="#E71224"/>
    </inkml:brush>
  </inkml:definitions>
  <inkml:trace contextRef="#ctx0" brushRef="#br0">160 0 13164,'0'0'7143,"-3"11"-6166,-18 74-116,4 2 0,4 0 0,-5 149-1,20-210-455,-1-1-3796,-10-44-936,1-9 2029,-22-62-1933,25 77 4499,-1 0 0,-1 0 0,0 0 0,-12-16 0,21 32 122,0-1 1,1 1-1,-1-1 1,1 0-1,-1 0 1,1 0-1,0 0 0,0 0 1,0 0-1,0-1 1,0 0-1,0 1 1,0-1-1,7 1 1,-4-1-296,0 0 0,0-1 1,0 0-1,0 0 1,0-1-1,0 1 1,12-4-1,-6 1-419,-1-1-1,1-1 1,-1 1-1,0-2 1,0 0-1,0 0 0,-1-1 1,12-9-1,2-7 291,-2 0 0,0-2 0,-1 0 0,-1-1 0,-2-2 0,-1 1 0,17-38 0,-88 198 3527,39-92-3109,3 1 0,2 0 0,1 0 0,2 1 0,-2 78 1,9-120-367,0 0 0,0 0 0,0 0 1,0 0-1,0 0 0,0 0 1,0 0-1,0 0 0,1 0 0,-1 0 1,0 0-1,1 0 0,-1 0 1,1 0-1,-1 0 0,1 0 0,-1 0 1,1 0-1,0-1 0,0 1 1,-1 0-1,1 0 0,0-1 0,0 1 1,0-1-1,-1 1 0,1 0 0,1-1 1,-1 0-8,0 0 1,0 0-1,-1 0 1,1 0-1,0 0 1,0 0-1,-1 0 1,1-1-1,0 1 1,-1 0-1,1-1 1,0 1-1,-1 0 0,1-1 1,0 1-1,-1-1 1,1 1-1,-1-1 1,1 1-1,-1-1 1,1 1-1,-1-1 1,1 0-1,-1 1 1,0-1-1,1 0 1,-1 1-1,0-1 1,0 0-1,1 0 1,-1 1-1,0-1 1,0 0-1,0 0 0,0 1 1,0-1-1,0-1 1,1-11-98,0 0 0,0-1 1,-2 1-1,0 0 0,0 0 0,-1 0 0,-1 0 1,0 0-1,-1 1 0,0-1 0,-1 1 1,0 0-1,-1 0 0,-10-15 0,13 26 115,5 7-21,8 13-18,-5-16 25,0 0 0,1 0 1,-1-1-1,1 1 0,-1-1 0,1 0 0,0-1 1,0 1-1,0-1 0,0-1 0,0 1 0,8-1 1,2 0-22,1 0 1,-1-1 0,23-5-1,-28 3 18,-1-1-1,1 0 1,-1 0-1,0-1 1,0 0-1,12-9 1,-17 11 9,0 0 0,0-1 1,-1 1-1,1-1 0,-1 0 1,0-1-1,0 1 0,0-1 1,-1 1-1,0-1 0,0 0 1,0-1-1,4-9 0,-10 9 255,-6 11-246,-9 10-37,9-4 182,0-1 0,1 1 0,1 1 0,0 0 0,0 0 0,1 0 0,1 1 0,0-1 0,1 1 0,0 1-1,1-1 1,-3 23 0,6-34-145,0 0 0,0 0-1,1 0 1,-1 0-1,0 0 1,1 0 0,-1 0-1,1 0 1,-1 0-1,1 0 1,0-1 0,0 1-1,0 0 1,0 0 0,0-1-1,0 1 1,1 0-1,-1-1 1,0 1 0,3 1-1,-1-1 14,1 0-1,-1 0 1,1 0-1,0 0 1,0-1-1,-1 1 1,1-1-1,0 0 0,8 1 1,2-1 62,-1 0 0,1-1 0,0-1 0,0 0 0,18-4 0,-13 0-57,-1-1 0,0-1 0,0-1 0,-1 0 0,0-1 0,0-1 0,-1 0 1,0-2-1,-1 0 0,-1 0 0,16-17 0,-4 1-19,0-2-1,-2 0 1,-1-2 0,28-52-1,-16 7 2,-33 71-29,0 1 0,0-1 0,-1 1 0,1-1 0,-1 0 0,-1 0 0,1 1 0,-1-1 0,0 0 0,0 0 0,-1 0 0,-1-6 0,2 11-7,-1 0-1,0 0 1,1 0 0,-1 0 0,0 0-1,0 0 1,0 0 0,1 1 0,-1-1-1,0 0 1,0 1 0,0-1 0,0 1-1,0-1 1,-1 1 0,1-1 0,0 1-1,0 0 1,0 0 0,0-1 0,0 1-1,0 0 1,-1 0 0,1 0 0,0 0-1,0 0 1,0 0 0,-2 1 0,-33 8-107,25-4 100,1 1 0,0 0 0,1 1 0,-1 0 0,1 1-1,1 0 1,-1 0 0,1 1 0,1 0 0,-8 11 0,5-6-7,2-1 0,0 1 0,0 1 1,1-1-1,1 1 0,-8 30 0,12-38 19,0 1 0,1-1 0,0 0 0,1 0 0,-1 0 0,1 1 0,1-1-1,0 0 1,0 0 0,0 1 0,0-1 0,1 0 0,1 0 0,-1-1 0,7 13-1,-5-13 11,0-1 0,0 0 0,1 0-1,0-1 1,0 1 0,0-1-1,0 0 1,1-1 0,-1 1 0,1-1-1,0 0 1,0 0 0,0-1-1,1 0 1,-1 0 0,1 0 0,9 0-1,-12-1-164,9 2-110,0-1 0,1-1 0,-1 0 1,14-1-1,-24 0-79,0 0 1,0-1-1,-1 1 1,1-1-1,0 0 1,0 0-1,-1 0 1,1 0-1,-1 0 1,5-3-1,-6 3-130,1 0 0,-1-1-1,0 1 1,0 0 0,0-1-1,0 1 1,0-1-1,0 1 1,0-1 0,0 1-1,-1-1 1,1 0 0,-1 1-1,1-1 1,-1 0-1,0 1 1,1-1 0,-1-3-1,0-22-11503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2.302"/>
    </inkml:context>
    <inkml:brush xml:id="br0">
      <inkml:brushProperty name="width" value="0.025" units="cm"/>
      <inkml:brushProperty name="height" value="0.025" units="cm"/>
      <inkml:brushProperty name="color" value="#E71224"/>
    </inkml:brush>
  </inkml:definitions>
  <inkml:trace contextRef="#ctx0" brushRef="#br0">1 9 13869,'0'0'1281,"3"0"-1249,5 0-3042,8-9-9034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3.565"/>
    </inkml:context>
    <inkml:brush xml:id="br0">
      <inkml:brushProperty name="width" value="0.025" units="cm"/>
      <inkml:brushProperty name="height" value="0.025" units="cm"/>
      <inkml:brushProperty name="color" value="#E71224"/>
    </inkml:brush>
  </inkml:definitions>
  <inkml:trace contextRef="#ctx0" brushRef="#br0">377 1 9673,'0'0'6027,"-7"8"-5189,-25 34-187,-116 145 1978,112-146-2752,-2-1-1,-62 50 1,99-89 5,-10 5-2671,8-13-4138,3-12-157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3.924"/>
    </inkml:context>
    <inkml:brush xml:id="br0">
      <inkml:brushProperty name="width" value="0.025" units="cm"/>
      <inkml:brushProperty name="height" value="0.025" units="cm"/>
      <inkml:brushProperty name="color" value="#E71224"/>
    </inkml:brush>
  </inkml:definitions>
  <inkml:trace contextRef="#ctx0" brushRef="#br0">0 1 11275,'0'0'6278,"41"46"-5478,-17-24-319,5-1-161,4-1-192,5 2-32,1-5-448,-4 1-1282,0-5-3362,-4-4-2339</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4.267"/>
    </inkml:context>
    <inkml:brush xml:id="br0">
      <inkml:brushProperty name="width" value="0.025" units="cm"/>
      <inkml:brushProperty name="height" value="0.025" units="cm"/>
      <inkml:brushProperty name="color" value="#E71224"/>
    </inkml:brush>
  </inkml:definitions>
  <inkml:trace contextRef="#ctx0" brushRef="#br0">0 166 5541,'0'0'14051,"12"-8"-13544,74-57-239,-73 55-241,-2 0 1,0-2-1,0 1 1,-1-1-1,17-26 0,-38 58-36,2 1-1,-8 24 0,15-37-267,-1 0-1,1 0 1,0 0 0,1 0-1,0 0 1,0 0 0,1 1-1,0-1 1,1 0 0,1 10-1,2-14-3421,4-3-1020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4.597"/>
    </inkml:context>
    <inkml:brush xml:id="br0">
      <inkml:brushProperty name="width" value="0.025" units="cm"/>
      <inkml:brushProperty name="height" value="0.025" units="cm"/>
      <inkml:brushProperty name="color" value="#E71224"/>
    </inkml:brush>
  </inkml:definitions>
  <inkml:trace contextRef="#ctx0" brushRef="#br0">1 136 16303,'0'0'6695,"58"-22"-18514</inkml:trace>
  <inkml:trace contextRef="#ctx0" brushRef="#br0" timeOffset="1">487 0 16528,'0'0'6352,"-8"10"-6256,-33 43 563,-50 49 0,24-42-3279,56-54-6210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4.943"/>
    </inkml:context>
    <inkml:brush xml:id="br0">
      <inkml:brushProperty name="width" value="0.025" units="cm"/>
      <inkml:brushProperty name="height" value="0.025" units="cm"/>
      <inkml:brushProperty name="color" value="#E71224"/>
    </inkml:brush>
  </inkml:definitions>
  <inkml:trace contextRef="#ctx0" brushRef="#br0">0 0 12204,'0'0'9448,"53"64"-9255,-25-48-65,3 0-64,2-1-737,-2-1-1024,-5-4-1442,-1-3-1954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5.305"/>
    </inkml:context>
    <inkml:brush xml:id="br0">
      <inkml:brushProperty name="width" value="0.025" units="cm"/>
      <inkml:brushProperty name="height" value="0.025" units="cm"/>
      <inkml:brushProperty name="color" value="#E71224"/>
    </inkml:brush>
  </inkml:definitions>
  <inkml:trace contextRef="#ctx0" brushRef="#br0">27 43 11755,'0'0'4388,"9"-5"-2573,-7 3-1737,46-24 2281,-45 24-2222,0 1 0,1 0 0,-1-1 0,0 1 0,0 1 0,1-1 0,-1 0 1,1 1-1,-1 0 0,0 0 0,1 0 0,-1 0 0,1 0 0,-1 1 0,1-1 0,5 3 1,-8-2-127,0 0 0,-1-1 1,1 1-1,0 0 1,0 0-1,-1 0 1,1 0-1,-1 0 1,1 0-1,-1 1 1,1-1-1,-1 0 1,0 0-1,0 0 1,1 0-1,-1 0 1,0 1-1,0-1 1,0 0-1,0 0 1,0 0-1,-1 0 1,1 1-1,-1 0 1,-9 30 651,2-22-441,0-1-1,-1 0 1,0-1 0,0 0 0,-18 12 0,18-15-129,1 2 0,-1-1 0,1 1 0,0 1 1,0-1-1,1 1 0,-10 15 0,16-23-90,1 1 0,0-1 0,0 1 0,0-1 0,0 0 0,0 1 0,-1-1 0,1 1 0,0-1 0,0 0 0,0 1 0,0-1 0,0 1 0,0-1 0,0 0 0,0 1 0,1-1 0,-1 1 0,0-1 0,0 0 0,0 1 0,0-1 0,0 0 0,1 1 0,-1-1 0,0 0-1,0 1 1,1-1 0,-1 0 0,0 1 0,0-1 0,1 0 0,-1 0 0,0 1 0,1-1 0,-1 0 0,0 0 0,1 1 0,-1-1 0,1 0 0,-1 0 0,0 0 0,1 0 0,-1 0 0,1 0 0,-1 0 0,0 0 0,1 0 0,-1 0 0,1 0 0,-1 0 0,1 0 0,31 0-27,-23 0-168,62-2-3487,1-7-7083,-33 0 2103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5.687"/>
    </inkml:context>
    <inkml:brush xml:id="br0">
      <inkml:brushProperty name="width" value="0.025" units="cm"/>
      <inkml:brushProperty name="height" value="0.025" units="cm"/>
      <inkml:brushProperty name="color" value="#E71224"/>
    </inkml:brush>
  </inkml:definitions>
  <inkml:trace contextRef="#ctx0" brushRef="#br0">0 1 16015,'0'0'8008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1.704"/>
    </inkml:context>
    <inkml:brush xml:id="br0">
      <inkml:brushProperty name="width" value="0.025" units="cm"/>
      <inkml:brushProperty name="height" value="0.025" units="cm"/>
    </inkml:brush>
  </inkml:definitions>
  <inkml:trace contextRef="#ctx0" brushRef="#br0">86 1 15118,'0'0'2589,"-9"3"-1051,5-1-1412,0-1 0,1 0 0,-1 1 1,0 0-1,1 0 0,-1 0 0,1 1 0,0-1 0,0 1 1,0-1-1,0 1 0,0 0 0,0 0 0,1 1 1,-1-1-1,1 0 0,0 1 0,0 0 0,1-1 0,-1 1 1,-2 7-1,0 6-81,1 0 0,1-1 0,0 1 0,2 0 0,-1 0 0,4 20 0,-3-31-37,0 0 0,1 0 1,0 0-1,0 0 1,1 0-1,0 0 0,0 0 1,0-1-1,0 1 1,1-1-1,0 0 0,0 0 1,1 0-1,-1 0 1,1 0-1,0-1 0,1 1 1,-1-1-1,1 0 1,7 5-1,-10-8 15,0 0 1,0 0-1,0 0 0,0 0 1,0-1-1,0 1 0,1-1 1,-1 1-1,0-1 0,0 1 1,1-1-1,-1 0 0,0 0 1,1-1-1,-1 1 1,0 0-1,0-1 0,1 1 1,-1-1-1,0 0 0,0 1 1,0-1-1,3-2 0,-2 1 82,0-1-1,0 0 1,0 0-1,0 0 1,-1 0-1,1-1 1,-1 1-1,0-1 1,0 1-1,0-1 1,-1 0-1,2-4 1,2-7 133,-1-1 0,0-1 0,-2 1 0,0 0 0,0-22 0,-1 21-187,-3-47 129,2 62-185,-1 0 0,1 0-1,0 0 1,-1 0-1,1 0 1,-1 0 0,1 0-1,-1 0 1,0 0-1,0 1 1,0-1 0,0 0-1,0 0 1,-1 1-1,1-1 1,0 1 0,-1-1-1,1 1 1,-1 0-1,0-1 1,1 1-1,-1 0 1,0 0 0,-3-1-1,4 2-12,0 0 0,0 0 0,0 0 0,0 0 0,1 1 0,-1-1 0,0 0 0,0 1 0,0-1 0,0 1 0,0-1 0,0 1 0,1-1 0,-1 1 0,0-1 0,0 1 0,1 0 0,-1-1 0,1 1 0,-1 0 0,0 0 0,1 0 0,-1 0 0,1-1 0,0 1 0,-1 0 0,1 0 0,0 0 0,-1 0-1,1 0 1,0 0 0,0 0 0,0 0 0,0 0 0,0 0 0,0 0 0,0 1 0,-3 48-211,3-43 214,0 10 33,-1-1-1,2 1 0,0-1 0,1 0 0,1 1 1,5 18-1,-7-31-139,1 0 1,-1-1-1,1 0 1,0 1-1,0-1 0,0 0 1,0 0-1,0 0 1,1 0-1,0 0 0,-1-1 1,1 1-1,0-1 1,0 0-1,0 0 1,1 0-1,-1 0 0,0 0 1,1-1-1,-1 1 1,1-1-1,0 0 0,-1 0 1,1 0-1,0-1 1,-1 1-1,1-1 1,0 0-1,0 0 0,0 0 1,-1-1-1,8-1 1,-7 1-320,1 0 0,-1 0 0,0 0 0,0-1 0,0 1-1,-1-1 1,1 0 0,0 0 0,-1-1 0,1 1 0,-1-1 0,5-4 0,14-16-4742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6.033"/>
    </inkml:context>
    <inkml:brush xml:id="br0">
      <inkml:brushProperty name="width" value="0.025" units="cm"/>
      <inkml:brushProperty name="height" value="0.025" units="cm"/>
      <inkml:brushProperty name="color" value="#E71224"/>
    </inkml:brush>
  </inkml:definitions>
  <inkml:trace contextRef="#ctx0" brushRef="#br0">1 38 15535,'0'0'10281,"62"-26"-14380,-31 21-129,6-1-2787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6.362"/>
    </inkml:context>
    <inkml:brush xml:id="br0">
      <inkml:brushProperty name="width" value="0.025" units="cm"/>
      <inkml:brushProperty name="height" value="0.025" units="cm"/>
      <inkml:brushProperty name="color" value="#E71224"/>
    </inkml:brush>
  </inkml:definitions>
  <inkml:trace contextRef="#ctx0" brushRef="#br0">1 16 14478,'0'0'8872,"47"6"-8840,-16-6-1057,4-5-1089,2 0-1313,-2-1-705,-2 1 0</inkml:trace>
  <inkml:trace contextRef="#ctx0" brushRef="#br0" timeOffset="1">268 5 5765,'0'0'65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6.754"/>
    </inkml:context>
    <inkml:brush xml:id="br0">
      <inkml:brushProperty name="width" value="0.025" units="cm"/>
      <inkml:brushProperty name="height" value="0.025" units="cm"/>
      <inkml:brushProperty name="color" value="#E71224"/>
    </inkml:brush>
  </inkml:definitions>
  <inkml:trace contextRef="#ctx0" brushRef="#br0">290 1 12172,'0'0'6299,"-10"4"-5408,-3 2-627,1 1 0,0 0 0,1 1 0,-1 0 0,2 0 0,-1 2 0,1-1 0,1 1 0,-1 1 0,-10 17 0,-39 64 1346,42-62-2223,-1-1 0,-25 31 0,42-60 619,-5 6-2615,1-7-3970,5-7 3045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7.098"/>
    </inkml:context>
    <inkml:brush xml:id="br0">
      <inkml:brushProperty name="width" value="0.025" units="cm"/>
      <inkml:brushProperty name="height" value="0.025" units="cm"/>
      <inkml:brushProperty name="color" value="#E71224"/>
    </inkml:brush>
  </inkml:definitions>
  <inkml:trace contextRef="#ctx0" brushRef="#br0">1 0 12492,'0'0'9737,"44"58"-9417,-19-43-160,8 1-160,4-1-1217,2 1-1473,-5-3-3108,-2-4-6021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7.503"/>
    </inkml:context>
    <inkml:brush xml:id="br0">
      <inkml:brushProperty name="width" value="0.025" units="cm"/>
      <inkml:brushProperty name="height" value="0.025" units="cm"/>
      <inkml:brushProperty name="color" value="#E71224"/>
    </inkml:brush>
  </inkml:definitions>
  <inkml:trace contextRef="#ctx0" brushRef="#br0">55 402 12684,'0'0'10442,"-2"10"-9834,0-5-547,-2 10 147,0 0 0,0 0 0,2 0-1,-2 16 1,5-30-189,0 1-1,-1-1 1,1 0-1,0 0 0,-1 0 1,1 0-1,0-1 1,0 1-1,0 0 1,0 0-1,0 0 1,0-1-1,0 1 0,0 0 1,0-1-1,0 1 1,0-1-1,0 1 1,0-1-1,1 0 1,-1 1-1,0-1 1,0 0-1,1 0 0,-1 0 1,0 0-1,0 0 1,0 0-1,3-1 1,41-2 260,-39 0-316,0 1 0,1-1 0,-1 0 0,0 0 0,-1-1 0,1 0 0,8-7 0,22-14-148,-35 25 207,-6 25 138,1-10-1332,1 1-1,0 0 1,1 0 0,1 17-1,1-24-4784</inkml:trace>
  <inkml:trace contextRef="#ctx0" brushRef="#br0" timeOffset="1">398 1 12716,'3'9'1772,"51"158"5556,-39-124-6712,-11-32-514,0-1 1,-1 1 0,0 1-1,-1-1 1,0 0-1,-1 1 1,0-1-1,0 1 1,-1-1-1,-1 1 1,0-1-1,-1 1 1,0-1-1,-1 0 1,0 0 0,0 0-1,-1 0 1,-1 0-1,0-1 1,0 0-1,-1 0 1,-1 0-1,-11 14 1,-7 2-52,-1-1-1,-1-2 1,-1 0 0,-1-2-1,-42 24 1,41-29-1604,0-2-1,0-1 1,-41 12-1,12-12-4809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8.188"/>
    </inkml:context>
    <inkml:brush xml:id="br0">
      <inkml:brushProperty name="width" value="0.025" units="cm"/>
      <inkml:brushProperty name="height" value="0.025" units="cm"/>
      <inkml:brushProperty name="color" value="#E71224"/>
    </inkml:brush>
  </inkml:definitions>
  <inkml:trace contextRef="#ctx0" brushRef="#br0">265 1 7687,'0'0'10373,"-10"2"-9941,3 1-353,-1 0 0,0 1 0,1-1 0,0 1 0,0 1 0,0 0 0,1 0 0,-1 0 0,1 0 0,0 1 0,1 0 0,-1 1 0,1-1 0,-6 12 0,-10 14 130,1 1 0,2 1-1,2 1 1,1 0-1,2 1 1,1 1 0,2 0-1,1 0 1,3 1 0,0 0-1,1 62 1,4-88-295,2 0 0,0 0 0,0 0-1,1 0 1,1 0 0,0 0 0,1-1 0,0 1 0,0-1 0,11 19 0,-10-23-352,0 0 0,0-1 1,1 1-1,-1-1 1,2 0-1,-1-1 0,0 1 1,1-1-1,0 0 1,0-1-1,1 0 0,-1 0 1,1-1-1,0 1 1,0-2-1,10 3 0,42 5-6918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8.915"/>
    </inkml:context>
    <inkml:brush xml:id="br0">
      <inkml:brushProperty name="width" value="0.025" units="cm"/>
      <inkml:brushProperty name="height" value="0.025" units="cm"/>
      <inkml:brushProperty name="color" value="#E71224"/>
    </inkml:brush>
  </inkml:definitions>
  <inkml:trace contextRef="#ctx0" brushRef="#br0">4 67 4901,'0'0'6123,"2"-10"-2616,3-4-2307,2-10 176,-5 6 3879,-22 260-4528,20-195-1725,0-16-6007,0-23 791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9.275"/>
    </inkml:context>
    <inkml:brush xml:id="br0">
      <inkml:brushProperty name="width" value="0.025" units="cm"/>
      <inkml:brushProperty name="height" value="0.025" units="cm"/>
      <inkml:brushProperty name="color" value="#E71224"/>
    </inkml:brush>
  </inkml:definitions>
  <inkml:trace contextRef="#ctx0" brushRef="#br0">1 48 9225,'0'0'10762,"51"1"-9225,-16-1-544,11-6-416,-2-2-353,5 0-192,-1-1-64,-8 4-865,1 1-1409,-14 0-1954,-7 0-929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49.930"/>
    </inkml:context>
    <inkml:brush xml:id="br0">
      <inkml:brushProperty name="width" value="0.025" units="cm"/>
      <inkml:brushProperty name="height" value="0.025" units="cm"/>
      <inkml:brushProperty name="color" value="#E71224"/>
    </inkml:brush>
  </inkml:definitions>
  <inkml:trace contextRef="#ctx0" brushRef="#br0">62 41 9449,'0'0'11520,"10"-2"-10991,13-8-230,-11 5-172,1-1 0,0 2 0,1 0 1,-1 0-1,19-2 0,-31 6-218,-36 14 358,29-11-110,-1 0 1,1 0-1,0 1 0,1 0 0,-1 0 1,1 0-1,-1 1 0,1-1 0,1 1 1,-1 1-1,1-1 0,-1 1 0,2 0 1,-6 9-1,-1 7 200,1 0 1,2 0-1,-6 24 1,-11 33-154,21-72-50,1-1 0,0 1 0,0-1 0,1 1 0,-2 11 0,31-46 1079,158-186-1089,-185 212-158,1 0 0,0 0 0,0 0 0,0 0-1,0 0 1,0 0 0,0 1 0,0-1 0,1 1 0,-1 0 0,4-2-1,2 9-306,-5 14 113,-4-6 213,0-1 0,-2 1 0,1 0 1,-8 22-1,5-23-87,2 0 0,0 0 0,0 1 0,-1 22-1,14-21-4978,0-10-2065,-6-4 1328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3.662"/>
    </inkml:context>
    <inkml:brush xml:id="br0">
      <inkml:brushProperty name="width" value="0.025" units="cm"/>
      <inkml:brushProperty name="height" value="0.025" units="cm"/>
      <inkml:brushProperty name="color" value="#E71224"/>
    </inkml:brush>
  </inkml:definitions>
  <inkml:trace contextRef="#ctx0" brushRef="#br0">266 0 8520,'0'0'9225,"-57"76"-8424,32-39-289,-6 4-320,-1 2-96,3-1-64,0 0 32,5-7-32,4-6 0,9-7 0,7-10-544,0-7-1890,8-18-10827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2.036"/>
    </inkml:context>
    <inkml:brush xml:id="br0">
      <inkml:brushProperty name="width" value="0.025" units="cm"/>
      <inkml:brushProperty name="height" value="0.025" units="cm"/>
    </inkml:brush>
  </inkml:definitions>
  <inkml:trace contextRef="#ctx0" brushRef="#br0">16 0 9033,'0'0'10847,"-4"11"-10783,4-10-61,-2 3 19,0 1 0,0 0 0,1-1 0,-1 1 0,1 0 0,0 0 0,1 0 0,0 0 1,-1 0-1,1 0 0,1 0 0,-1 0 0,1-1 0,0 1 0,0 0 0,0 0 0,3 7 1,47 120 1265,-37-90-1164,2-1-1,1-1 1,31 53 0,-43-86-377,-1-1 0,1 1 0,1-1 0,-1 0 0,1 0 0,8 6 0,-11-10-257,0 0-1,0-1 0,0 1 0,0 0 0,0-1 0,0 0 0,0 0 0,1 0 0,-1 0 1,0-1-1,4 1 0,10 0-4363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3.996"/>
    </inkml:context>
    <inkml:brush xml:id="br0">
      <inkml:brushProperty name="width" value="0.025" units="cm"/>
      <inkml:brushProperty name="height" value="0.025" units="cm"/>
      <inkml:brushProperty name="color" value="#E71224"/>
    </inkml:brush>
  </inkml:definitions>
  <inkml:trace contextRef="#ctx0" brushRef="#br0">39 1 9161,'0'0'4276,"1"8"-2563,-1 19-607,0 0 0,-2 0 0,-1 0 0,-9 38 0,-5 55 635,15-97-1747,-2 47 487,4-66-619,0 0 0,1 0 0,-1 0 0,1 0 0,0 1 0,0-1 0,0 0 0,0 0 0,1 0 0,-1-1 0,1 1 1,4 6-1,-1-6-1989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4.386"/>
    </inkml:context>
    <inkml:brush xml:id="br0">
      <inkml:brushProperty name="width" value="0.025" units="cm"/>
      <inkml:brushProperty name="height" value="0.025" units="cm"/>
      <inkml:brushProperty name="color" value="#E71224"/>
    </inkml:brush>
  </inkml:definitions>
  <inkml:trace contextRef="#ctx0" brushRef="#br0">0 40 11915,'0'0'8424,"55"20"-8071,-11-18-225,-2-2-96,6 0-1185,-2-1-1794,0-9-3107</inkml:trace>
  <inkml:trace contextRef="#ctx0" brushRef="#br0" timeOffset="1">455 18 6054,'0'0'16976,"62"4"-16912,-25-8-192,1-1-1922,3-1-2370,-5-1-2723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5.138"/>
    </inkml:context>
    <inkml:brush xml:id="br0">
      <inkml:brushProperty name="width" value="0.025" units="cm"/>
      <inkml:brushProperty name="height" value="0.025" units="cm"/>
      <inkml:brushProperty name="color" value="#E71224"/>
    </inkml:brush>
  </inkml:definitions>
  <inkml:trace contextRef="#ctx0" brushRef="#br0">90 78 12844,'0'0'6294,"-4"9"-4644,-15 34-810,1 1 1,3 0 0,-19 88 0,90-257-2026,-45 96 936,-2 0-1,-1-1 1,-1 0 0,-1 0 0,1-42 0,-7 73 261,0-1 0,0 0 0,0 0 0,0 1 0,-1-1 0,1 0 0,0 0 0,0 1 0,-1-1 1,1 0-1,0 0 0,0 0 0,-1 0 0,1 1 0,0-1 0,0 0 0,-1 0 0,1 0 0,0 0 0,-1 0 0,1 0 0,0 0 0,0 0 0,-1 0 0,1 0 0,0 0 0,-1 0 0,1 0 0,0 0 1,-1 0-1,1 0 0,0 0 0,0 0 0,-1 0 0,1 0 0,0-1 0,-1 1 0,1 0 0,0 0 0,0 0 0,-1 0 0,1-1 0,0 1 0,0 0 0,0 0 0,-1-1 0,1 1 0,0 0 1,0 0-1,0-1 0,0 1 0,0 0 0,-1-1 0,1 1 0,0 0 0,0 0 0,0-1 0,0 1 0,0 0 0,0-1 0,0 1 0,0 0 0,0-1 0,0 1 0,0-1 0,-15 23 186,11-13-108,0 0 0,2 0 1,-1 1-1,1-1 0,0 1 1,1 0-1,0-1 0,0 13 1,1-19-73,1-1 1,-1 1 0,0 0 0,1 0 0,-1-1 0,1 1 0,0 0 0,0-1 0,0 1 0,0-1 0,0 1 0,1-1 0,-1 0 0,1 1 0,0-1 0,-1 0 0,1 0 0,0 0 0,0 0 0,0-1 0,1 1 0,-1 0 0,0-1 0,1 0 0,-1 1 0,1-1 0,-1 0 0,1 0-1,-1 0 1,1-1 0,0 1 0,0-1 0,2 1 0,5-1-40,0 0-1,0 0 1,0-1-1,-1 0 0,1-1 1,0 0-1,-1-1 1,0 0-1,1-1 1,-1 1-1,0-2 0,-1 1 1,1-1-1,-1-1 1,0 1-1,0-1 1,-1-1-1,1 1 1,-1-1-1,-1-1 0,0 1 1,0-1-1,0 0 1,4-9-1,-20 34 94,0-3 117,1 0 0,1 0 0,0 1 0,1 0 0,1 1 0,1-1 0,0 1 0,-5 27-1,9-36-155,1-1 0,-1 0 0,1 0-1,1 1 1,-1-1 0,1 0 0,0 0-1,0 0 1,1 0 0,0 0-1,0 0 1,3 6 0,-3-10-54,0 1 0,0-1 0,0 0 0,0 0 0,0-1 0,0 1 0,1 0 0,-1-1 0,1 1 1,-1-1-1,1 0 0,-1 0 0,1 0 0,0 0 0,0 0 0,-1-1 0,1 1 0,0-1 0,0 1 0,0-1 0,-1 0 0,1 0 1,0-1-1,0 1 0,0-1 0,0 1 0,-1-1 0,5-1 0,-1 0-150,-1-1 0,1 1 0,-1-1 0,1 0 0,-1-1 0,0 1 0,0-1 0,-1 0 0,1 0 0,-1 0 0,0-1 0,0 1 0,0-1 1,4-8-1,-5 9 271,0 0 0,-1-1 0,0 0 0,0 1 0,0-1 0,0 0 1,-1 0-1,1 0 0,-1 0 0,0-8 0,-16 25 1619,11-6-1636,1 0 0,0 1 0,-1-1 0,2 1 1,-1 0-1,1 0 0,0 0 0,1 0 0,-1 1 0,1 12 0,1-18-164,0 0 1,0 1-1,0-1 1,1 0-1,-1 0 1,1 1-1,0-1 0,0 0 1,-1 0-1,2 0 1,-1 0-1,0 0 1,0 0-1,0 0 1,3 2-1,-2-2-267,0-1 0,0 1-1,0-1 1,0 1 0,1-1 0,-1 0-1,1 0 1,-1 0 0,1 0 0,-1 0-1,1-1 1,0 1 0,-1-1 0,1 1-1,5-1 1,7 0-5033</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6.536"/>
    </inkml:context>
    <inkml:brush xml:id="br0">
      <inkml:brushProperty name="width" value="0.025" units="cm"/>
      <inkml:brushProperty name="height" value="0.025" units="cm"/>
      <inkml:brushProperty name="color" value="#E71224"/>
    </inkml:brush>
  </inkml:definitions>
  <inkml:trace contextRef="#ctx0" brushRef="#br0">86 121 11531,'0'0'2023,"-4"12"-133,-8 24-628,2 1 0,2-1 0,1 1 0,-2 52 0,8 58-1513,2-164-293,-1 1 0,0 0 0,-2 0 0,0 0 0,0 0 0,-2 0 0,0 1 0,0-1 0,-13-24 0,17 39 609,0 1-1,0-1 0,0 1 1,0 0-1,0-1 1,0 1-1,0-1 0,0 1 1,0 0-1,0-1 0,0 1 1,0-1-1,0 1 1,0 0-1,0-1 0,0 1 1,1-1-1,-1 1 1,0 0-1,0-1 0,0 1 1,0 0-1,1-1 1,-1 1-1,0 0 0,1-1 1,-1 1-1,0 0 0,0 0 1,1-1-1,-1 1 1,0 0-1,1 0 0,-1 0 1,1-1-1,-1 1 1,0 0-1,1 0 0,-1 0 1,1 0-1,-1 0 1,0 0-1,1 0 0,-1 0 1,1 0-1,-1 0 0,0 0 1,1 0-1,-1 0 1,1 0-1,35-1-7,-16 1 248,-8-2-566,0-1 0,0-1 0,-1 1 0,1-2 0,-1 0 0,0 0 0,0-1 0,0 0 0,-1-1 0,0 0 0,0-1 0,12-12-1,-13 10-108,0 1-1,0-1 0,-1-1 0,-1 0 0,0 0 0,8-16 0,-11 19 549,-1 0 0,0 0 0,-1 0 0,0-1 0,2-15 0,-8 24 3106,-8 13-2270,-9 15-400,7-5-342,1 1 0,1 1 0,0 0 1,3 0-1,0 1 0,1 0 0,1 1 1,2 0-1,1 0 0,1 0 0,1 0 1,3 46-1,-1-72-245,0 1-1,0-1 1,0 0-1,0 1 1,0-1-1,0 0 1,1 1-1,-1-1 1,1 0 0,-1 1-1,1-1 1,-1 0-1,1 0 1,0 0-1,-1 0 1,1 1 0,0-1-1,0 0 1,0 0-1,0-1 1,0 1-1,0 0 1,0 0-1,0 0 1,0-1 0,0 1-1,1 0 1,-1-1-1,0 1 1,0-1-1,1 1 1,-1-1 0,0 0-1,1 0 1,-1 0-1,0 1 1,1-1-1,-1 0 1,2-1-1,0 1 56,0-1-1,0 0 0,0 0 0,0 0 0,0 0 0,0-1 0,0 1 0,-1-1 0,1 0 0,0 0 0,-1 0 0,1 0 0,-1 0 0,0 0 0,3-5 1,2-2-65,-1 0 1,-1-1 0,0 0-1,0 0 1,-1 0 0,0-1-1,-1 1 1,0-1 0,-1 0-1,0 0 1,0 0 0,-2 0-1,1 0 1,-1 0 0,-2-14-1,2 24-27,-1 0 0,1 0 0,-1 0-1,0 0 1,1 0 0,-1 1-1,0-1 1,0 0 0,0 0-1,1 0 1,-1 1 0,0-1-1,0 0 1,0 1 0,0-1 0,0 1-1,0-1 1,0 1 0,0-1-1,-1 1 1,1 0 0,0 0-1,0-1 1,0 1 0,0 0-1,0 0 1,-1 0 0,1 0 0,0 1-1,0-1 1,0 0 0,0 0-1,0 1 1,0-1 0,-1 0-1,1 1 1,0-1 0,0 1-1,0-1 1,0 1 0,1 0 0,-1 0-1,0-1 1,0 1 0,0 0-1,0 0 1,1 0 0,-1 0-1,0 0 1,1 0 0,-1 0-1,1 0 1,-1 0 0,1 0 0,-1 0-1,1 0 1,0 2 0,0-1 4,0 0 0,0 0 0,0 0 1,1 0-1,-1 0 0,1 0 1,-1 0-1,1 0 0,0 0 0,0 0 1,0 0-1,0 0 0,0 0 1,0-1-1,1 1 0,-1 0 0,1-1 1,-1 1-1,1-1 0,-1 1 0,5 1 1,-1 0 10,0 0-1,0-1 1,1 0 0,-1 0 0,1 0 0,0-1 0,-1 0 0,9 1 0,-1-1-12,0 0 1,0-1-1,0-1 1,0 0-1,0 0 1,0-2 0,16-4-1,-19 3-28,-1 0 0,1 0 0,16-11 0,-24 14 64,0-1 1,0 1 0,0 0 0,-1-1-1,1 1 1,0-1 0,-1 1 0,1-1-1,-1 0 1,0 1 0,1-1 0,-1 0-1,0 0 1,0 0 0,0 0 0,0 0-1,-1 0 1,1-1 0,-1 1 0,1 0-1,-1 0 1,1 0 0,-1-1 0,0-3-1,-1 5-21,1 1-1,-1-1 1,1 1-1,-1-1 0,0 1 1,1 0-1,-1-1 1,1 1-1,-1 0 0,0-1 1,1 1-1,-1 0 1,0 0-1,1-1 1,-1 1-1,0 0 0,0 0 1,1 0-1,-1 0 1,0 0-1,1 0 0,-1 0 1,0 0-1,0 0 1,1 0-1,-1 1 0,0-1 1,1 0-1,-1 0 1,0 1-1,1-1 1,-1 0-1,0 1 0,-24 11-61,22-7 87,-1-1 1,1 0-1,0 1 1,0 0-1,0 0 1,1 0 0,0 0-1,0 0 1,0 1-1,0-1 1,1 0-1,0 1 1,0-1-1,0 1 1,1 7-1,0-11-21,0 1-1,0-1 1,0 0 0,0 1-1,1-1 1,-1 0-1,1 1 1,-1-1 0,1 0-1,0 0 1,0 0-1,0 1 1,0-1 0,0 0-1,1 0 1,-1-1-1,1 1 1,-1 0-1,1 0 1,0-1 0,0 1-1,-1-1 1,1 1-1,0-1 1,0 0 0,0 0-1,1 0 1,-1 0-1,0 0 1,0 0 0,0-1-1,1 1 1,-1-1-1,0 1 1,1-1 0,-1 0-1,4 0 1,2-1-3,-1 1 1,0-2-1,0 1 1,0-1-1,0 0 1,0-1-1,0 1 1,0-1-1,0-1 0,-1 1 1,0-1-1,0 0 1,0-1-1,0 1 1,5-7-1,11-11-154,-1-1-1,23-34 1,-26 33-40,-1 1-35,0-2-1,-2 0 1,12-28 0,-20 39 143,-1 0 0,-1 0 1,-1-1-1,0 0 0,0 0 1,-2 0-1,2-24 0,-4 38 74,0 1 1,0-1-1,0 0 0,0 0 0,0 1 0,0-1 1,0 0-1,-1 1 0,1-1 0,0 0 0,0 1 0,-1-1 1,1 0-1,-1 1 0,1-1 0,0 0 0,-1 1 1,1-1-1,-1 1 0,1-1 0,-1 1 0,0-1 0,1 1 1,-1-1-1,1 1 0,-1 0 0,0-1 0,1 1 1,-1 0-1,0 0 0,1-1 0,-1 1 0,0 0 0,0 0 1,1 0-1,-1 0 0,0 0 0,0 0 0,1 0 0,-1 0 1,0 0-1,0 0 0,1 0 0,-1 1 0,0-1 1,1 0-1,-1 0 0,0 1 0,0 0 0,-3 0-3,1 0 0,-1 1 0,1-1 0,0 1-1,0 0 1,0 0 0,0 0 0,0 0 0,-3 4-1,-7 11 105,1 0-1,1 0 0,1 2 0,1-1 0,0 1 0,2 1 1,0-1-1,1 1 0,1 1 0,0-1 0,2 0 0,1 1 1,0 0-1,2 26 0,0-44-71,1 1 1,-1 0-1,1-1 1,0 0-1,0 1 1,0-1-1,0 1 1,1-1-1,-1 0 1,1 0-1,0 0 1,0 0-1,0 0 1,1 0-1,-1-1 1,0 1-1,1-1 1,0 1-1,0-1 1,-1 0-1,1 0 1,6 2-1,3 1-45,0 0-1,1-1 0,0 0 0,23 3 0,8 2-1601,-42-8 1156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6.883"/>
    </inkml:context>
    <inkml:brush xml:id="br0">
      <inkml:brushProperty name="width" value="0.025" units="cm"/>
      <inkml:brushProperty name="height" value="0.025" units="cm"/>
      <inkml:brushProperty name="color" value="#E71224"/>
    </inkml:brush>
  </inkml:definitions>
  <inkml:trace contextRef="#ctx0" brushRef="#br0">11 23 8936,'-5'-7'4421,"-1"-2"-2275,6 6 448,10 3-3395,4-3-4484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7.733"/>
    </inkml:context>
    <inkml:brush xml:id="br0">
      <inkml:brushProperty name="width" value="0.025" units="cm"/>
      <inkml:brushProperty name="height" value="0.025" units="cm"/>
      <inkml:brushProperty name="color" value="#E71224"/>
    </inkml:brush>
  </inkml:definitions>
  <inkml:trace contextRef="#ctx0" brushRef="#br0">222 0 8840,'0'0'8590,"-6"12"-7448,-151 228 3585,107-166-4825,50-74 3,0 0-1,0-1 1,0 1 0,-1 0 0,1 0 0,0 0 0,0-1 0,0 1 0,0 0 0,0 0-1,0 0 1,0-1 0,0 1 0,0 0 0,0 0 0,-1 0 0,1 0 0,0 0 0,0-1-1,0 1 1,0 0 0,0 0 0,-1 0 0,1 0 0,0 0 0,0 0 0,0 0 0,-1-1-1,1 1 1,0 0 0,0 0 0,0 0 0,-1 0 0,1 0 0,0 0 0,0 0 0,0 0 0,-1 0-1,1 0 1,0 0 0,0 0 0,0 0 0,-1 0 0,1 0 0,0 1 0,0-1 0,0 0-1,0 0 1,-1 0 0,1 0 0,0 0 0,0 0 0,0 0 0,0 1 0,-1-1 0,1 0-1,0-28-3569,1 19 1856,-1-17-2777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8.062"/>
    </inkml:context>
    <inkml:brush xml:id="br0">
      <inkml:brushProperty name="width" value="0.025" units="cm"/>
      <inkml:brushProperty name="height" value="0.025" units="cm"/>
      <inkml:brushProperty name="color" value="#E71224"/>
    </inkml:brush>
  </inkml:definitions>
  <inkml:trace contextRef="#ctx0" brushRef="#br0">1 1 9641,'0'0'8712,"56"44"-7751,-30-23-320,7-1-97,-2-1-287,2 0-193,-2-2-961,1-4-1762,-14-5-2562,-2-5-2402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8.454"/>
    </inkml:context>
    <inkml:brush xml:id="br0">
      <inkml:brushProperty name="width" value="0.025" units="cm"/>
      <inkml:brushProperty name="height" value="0.025" units="cm"/>
      <inkml:brushProperty name="color" value="#E71224"/>
    </inkml:brush>
  </inkml:definitions>
  <inkml:trace contextRef="#ctx0" brushRef="#br0">1 95 8456,'0'0'13741,"8"-3"-13287,8-2-401,0-1 1,26-13-1,-38 17-53,1-1-1,0 1 1,-1-1 0,1 0-1,-1 0 1,0-1-1,0 1 1,0-1 0,0 0-1,-1 0 1,1 0 0,-1 0-1,0-1 1,4-7 0,-7 11-38,-13 36-63,2-7 85,10-22-106,-12 61 227,13-63-407,0 0 1,-1 0 0,2 0 0,-1 0 0,0 0-1,1-1 1,-1 1 0,3 5 0,-3-8 39,0-1 1,1 0 0,-1 1-1,0-1 1,1 0-1,-1 1 1,1-1 0,-1 0-1,0 1 1,1-1-1,-1 0 1,1 0-1,-1 0 1,0 0 0,1 1-1,-1-1 1,1 0-1,-1 0 1,1 0 0,-1 0-1,1 0 1,-1 0-1,1 0 1,-1 0 0,1 0-1,-1 0 1,0 0-1,1 0 1,-1-1-1,1 1 1,0 0 0,10-7-9760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8.881"/>
    </inkml:context>
    <inkml:brush xml:id="br0">
      <inkml:brushProperty name="width" value="0.025" units="cm"/>
      <inkml:brushProperty name="height" value="0.025" units="cm"/>
      <inkml:brushProperty name="color" value="#E71224"/>
    </inkml:brush>
  </inkml:definitions>
  <inkml:trace contextRef="#ctx0" brushRef="#br0">29 0 9417,'0'0'7271,"-22"63"-5990,21-35-769,-5 4-255,6-3-193,0-1 0,0-4-64,0-7-385,2-3-672,5-8-512,2-4-353,-3-2-929,-1 0-1312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9.256"/>
    </inkml:context>
    <inkml:brush xml:id="br0">
      <inkml:brushProperty name="width" value="0.025" units="cm"/>
      <inkml:brushProperty name="height" value="0.025" units="cm"/>
      <inkml:brushProperty name="color" value="#E71224"/>
    </inkml:brush>
  </inkml:definitions>
  <inkml:trace contextRef="#ctx0" brushRef="#br0">1 0 4548,'0'0'13773,"53"10"-13580,-16-8-129,-3-1-32,1-1-1986,0 0-2242,-6-10-4869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2.380"/>
    </inkml:context>
    <inkml:brush xml:id="br0">
      <inkml:brushProperty name="width" value="0.025" units="cm"/>
      <inkml:brushProperty name="height" value="0.025" units="cm"/>
    </inkml:brush>
  </inkml:definitions>
  <inkml:trace contextRef="#ctx0" brushRef="#br0">29 0 3876,'0'0'15011,"-4"12"-14002,-3 15-583,1 0 0,1 0-1,2 0 1,1 1 0,1-1-1,3 43 1,0-47-258,1-1 0,0 0 0,2 0 0,0 0 0,2-1 0,0 1 0,1-2 0,2 1 0,12 21 1,-17-36-158,0 0 0,0 0 1,0-1-1,1 1 1,0-1-1,0 0 1,0-1-1,1 0 1,-1 0-1,1 0 1,0-1-1,0 0 1,1 0-1,-1-1 1,13 3-1,-13-3-253,1-1 0,0-1 0,-1 1 0,1-1 0,0 0 0,-1-1 0,9-1 0,-11 0-434,1 1 0,0-1-1,-1 0 1,1 0 0,-1 0 0,0-1 0,0 0-1,0 0 1,8-6 0,8-12-5917</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2:59.775"/>
    </inkml:context>
    <inkml:brush xml:id="br0">
      <inkml:brushProperty name="width" value="0.025" units="cm"/>
      <inkml:brushProperty name="height" value="0.025" units="cm"/>
      <inkml:brushProperty name="color" value="#E71224"/>
    </inkml:brush>
  </inkml:definitions>
  <inkml:trace contextRef="#ctx0" brushRef="#br0">210 0 10762,'0'0'8969,"-35"55"-8233,15-22-255,-6 1-257,8-2-96,0-3 32,-1-5-32,5-3-96,1-5 33,5-5-65,-1-5-1090,-2-4-1312,4-2-1762,-4-2-961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0.153"/>
    </inkml:context>
    <inkml:brush xml:id="br0">
      <inkml:brushProperty name="width" value="0.025" units="cm"/>
      <inkml:brushProperty name="height" value="0.025" units="cm"/>
      <inkml:brushProperty name="color" value="#E71224"/>
    </inkml:brush>
  </inkml:definitions>
  <inkml:trace contextRef="#ctx0" brushRef="#br0">1 0 8168,'0'0'10762,"60"47"-9737,-25-26-545,4 1-223,1-1-225,4-6-1794,-4 0-3011,-5-8-4195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0.736"/>
    </inkml:context>
    <inkml:brush xml:id="br0">
      <inkml:brushProperty name="width" value="0.025" units="cm"/>
      <inkml:brushProperty name="height" value="0.025" units="cm"/>
      <inkml:brushProperty name="color" value="#E71224"/>
    </inkml:brush>
  </inkml:definitions>
  <inkml:trace contextRef="#ctx0" brushRef="#br0">31 0 9769,'0'0'10074,"-4"10"-9845,-2 10-109,0 0-1,2 1 0,0-1 0,1 1 0,0 22 1,3-29-264,1 21 212,7-16-3969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1.084"/>
    </inkml:context>
    <inkml:brush xml:id="br0">
      <inkml:brushProperty name="width" value="0.025" units="cm"/>
      <inkml:brushProperty name="height" value="0.025" units="cm"/>
      <inkml:brushProperty name="color" value="#E71224"/>
    </inkml:brush>
  </inkml:definitions>
  <inkml:trace contextRef="#ctx0" brushRef="#br0">1 0 10698,'0'0'6022,"73"17"-5894,-42-10-64,8 1-2146,-3-4-1505,-1-4-4165</inkml:trace>
  <inkml:trace contextRef="#ctx0" brushRef="#br0" timeOffset="1">411 92 11627,'0'0'9929,"70"2"-19762,-41-3 2594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1.429"/>
    </inkml:context>
    <inkml:brush xml:id="br0">
      <inkml:brushProperty name="width" value="0.025" units="cm"/>
      <inkml:brushProperty name="height" value="0.025" units="cm"/>
      <inkml:brushProperty name="color" value="#E71224"/>
    </inkml:brush>
  </inkml:definitions>
  <inkml:trace contextRef="#ctx0" brushRef="#br0">1 16 7303,'0'0'12054,"5"1"-11899,18 4-365,25-2-4855,1-9 691,-24-6 11802,21 11-14891,-26-5 1991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1.790"/>
    </inkml:context>
    <inkml:brush xml:id="br0">
      <inkml:brushProperty name="width" value="0.025" units="cm"/>
      <inkml:brushProperty name="height" value="0.025" units="cm"/>
      <inkml:brushProperty name="color" value="#E71224"/>
    </inkml:brush>
  </inkml:definitions>
  <inkml:trace contextRef="#ctx0" brushRef="#br0">178 1 13613,'0'0'5958,"-49"13"-4453,29 1-256,-2 3-448,0 1-417,5 1-192,3-2-95,4 0-65,3-3 32,2-1-32,3-4-321,-2-2-864,2-2-993,-1-4-1505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2.133"/>
    </inkml:context>
    <inkml:brush xml:id="br0">
      <inkml:brushProperty name="width" value="0.025" units="cm"/>
      <inkml:brushProperty name="height" value="0.025" units="cm"/>
      <inkml:brushProperty name="color" value="#E71224"/>
    </inkml:brush>
  </inkml:definitions>
  <inkml:trace contextRef="#ctx0" brushRef="#br0">19 1 6887,'0'0'15310,"-19"38"-14830,34-24 97,5-2-225,9-2-127,6 0-129,4 0-96,-4 0-1730,-1-5-2722,-8-4-4933</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2.732"/>
    </inkml:context>
    <inkml:brush xml:id="br0">
      <inkml:brushProperty name="width" value="0.025" units="cm"/>
      <inkml:brushProperty name="height" value="0.025" units="cm"/>
      <inkml:brushProperty name="color" value="#E71224"/>
    </inkml:brush>
  </inkml:definitions>
  <inkml:trace contextRef="#ctx0" brushRef="#br0">0 0 4452,'0'0'15017,"3"11"-13794,1 2-876,-1 0 1,0 1 0,-1-1-1,-1 1 1,0-1 0,-1 1-1,-2 18 1,-1-18-32,1-5-171,1 0-1,-1 0 1,2 1 0,-1-1-1,1 0 1,1 1 0,1 9-1,-2-18-130,1 0 0,0 0-1,0 0 1,0 0 0,0 0-1,0 0 1,0-1-1,0 1 1,0 0 0,0-1-1,0 1 1,0-1 0,0 1-1,0-1 1,1 1 0,-1-1-1,0 0 1,0 0 0,1 0-1,-1 1 1,0-1 0,0 0-1,1-1 1,-1 1 0,0 0-1,0 0 1,2-1 0,35-7 265,-26 2-343,0-1 0,0-1 0,-1 0 0,0 0 0,-1-1 0,0-1 0,-1 1 0,9-12 0,11-10-22,-33 37 52,0 0-1,0 0 1,0 0 0,1 1-1,0-1 1,0 1 0,0 0-1,1 0 1,0 0-1,-1 11 1,-1 4-463,1 1 1,1 27-1,2-48 182,-1 5-2131</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3.153"/>
    </inkml:context>
    <inkml:brush xml:id="br0">
      <inkml:brushProperty name="width" value="0.025" units="cm"/>
      <inkml:brushProperty name="height" value="0.025" units="cm"/>
      <inkml:brushProperty name="color" value="#E71224"/>
    </inkml:brush>
  </inkml:definitions>
  <inkml:trace contextRef="#ctx0" brushRef="#br0">15 0 11147,'0'0'6021,"-5"64"-4964,3-39-416,2 5-193,0-3-288,0-2-63,0-1-162,0-2-831,0-5-322,0-6-1504,-4-6-1058,1-5-1377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3.482"/>
    </inkml:context>
    <inkml:brush xml:id="br0">
      <inkml:brushProperty name="width" value="0.025" units="cm"/>
      <inkml:brushProperty name="height" value="0.025" units="cm"/>
      <inkml:brushProperty name="color" value="#E71224"/>
    </inkml:brush>
  </inkml:definitions>
  <inkml:trace contextRef="#ctx0" brushRef="#br0">0 6 10794,'0'0'6727,"70"-6"-5991,-30 13-447,4 2-193,4-1-224,-2-3-2595,-4-5-2594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2.755"/>
    </inkml:context>
    <inkml:brush xml:id="br0">
      <inkml:brushProperty name="width" value="0.025" units="cm"/>
      <inkml:brushProperty name="height" value="0.025" units="cm"/>
    </inkml:brush>
  </inkml:definitions>
  <inkml:trace contextRef="#ctx0" brushRef="#br0">3 120 3908,'0'0'15385,"-1"-10"-12929,0 6-2309,1 1 1,0-1-1,-1 0 1,1 0-1,0 0 1,1 1 0,-1-1-1,1 0 1,0 1-1,-1-1 1,2 0 0,-1 1-1,0-1 1,1 1-1,-1-1 1,1 1-1,0 0 1,0 0 0,1 0-1,-1 0 1,1 0-1,-1 0 1,1 1 0,0-1-1,0 1 1,0 0-1,0 0 1,0 0-1,1 0 1,4-2 0,-4 2-135,-1 1 1,0-1-1,1 1 1,-1 0-1,1 0 1,0 0-1,-1 0 1,1 1-1,0-1 1,0 1-1,-1 0 1,1 0-1,0 1 1,0-1-1,-1 1 1,1-1-1,5 3 1,-7-1-11,1-1 0,-1 1 0,0 0 0,0 0 0,0 0 1,0 0-1,0 1 0,-1-1 0,1 1 0,-1-1 0,1 1 0,-1-1 0,0 1 1,0 0-1,0-1 0,0 1 0,-1 0 0,1 0 0,-1 0 0,1 0 0,-1-1 0,-1 7 1,1 15 147,-1 1 1,-2-1-1,0 0 1,-13 44-1,-5 38 859,21-105-1009,-1 1 1,1-1-1,0 1 1,0-1-1,-1 1 1,1-1 0,0 1-1,0-1 1,1 1-1,-1-1 1,0 1-1,0-1 1,1 1 0,-1-1-1,1 1 1,-1-1-1,1 0 1,0 1 0,-1-1-1,1 0 1,0 0-1,0 1 1,0-1-1,0 0 1,0 0 0,0 0-1,0 0 1,0 0-1,1 0 1,-1-1-1,0 1 1,1 0 0,-1-1-1,2 2 1,3-1-118,-1-1 1,0 0-1,0 0 1,0 0-1,0 0 1,0-1-1,0 1 1,0-1-1,6-3 1,2 0-1133,-1 0 1,0-1-1,0-1 0,-1 0 1,1-1-1,10-8 0,4-6-5120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3.812"/>
    </inkml:context>
    <inkml:brush xml:id="br0">
      <inkml:brushProperty name="width" value="0.025" units="cm"/>
      <inkml:brushProperty name="height" value="0.025" units="cm"/>
      <inkml:brushProperty name="color" value="#E71224"/>
    </inkml:brush>
  </inkml:definitions>
  <inkml:trace contextRef="#ctx0" brushRef="#br0">240 1 8168,'0'0'6208,"8"2"-4649,-2 0-1406,-1 1-1,1 0 1,-1 0 0,0 1-1,0-1 1,0 1-1,0 0 1,-1 1 0,1-1-1,-1 1 1,0 0 0,-1 0-1,1 0 1,-1 0 0,0 1-1,0-1 1,-1 1-1,0 0 1,0 0 0,0 0-1,1 9 1,0-1-39,-1-1 1,0 0-1,-1 1 1,-1-1-1,0 0 0,-1 1 1,0-1-1,-1 1 1,-1-1-1,0 0 0,0 0 1,-2-1-1,1 1 1,-2-1-1,-11 22 1,-10 9 398,-2 0 0,-61 67 0,70-86-621,18-22 88,-56 61-1685,14-31-4594,17-21-1890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4.472"/>
    </inkml:context>
    <inkml:brush xml:id="br0">
      <inkml:brushProperty name="width" value="0.025" units="cm"/>
      <inkml:brushProperty name="height" value="0.025" units="cm"/>
      <inkml:brushProperty name="color" value="#E71224"/>
    </inkml:brush>
  </inkml:definitions>
  <inkml:trace contextRef="#ctx0" brushRef="#br0">193 0 6662,'0'0'10629,"-9"4"-9647,1-1-818,0 1 1,0 0-1,0 1 0,1-1 0,-1 2 0,1-1 0,0 1 1,1 0-1,0 0 0,-10 13 0,6-5 61,1 0 0,0 1 0,1 0 0,1 0 0,-8 23 0,6-9-84,1 0-1,2 1 0,0 0 0,2 0 0,2 1 0,1 39 1,1-59-267,1 0 0,1 0 0,0 0 1,0 0-1,1 0 0,1 0 1,0-1-1,0 1 0,1-1 1,10 16-1,-10-19-390,0 0 1,0-1-1,1 0 0,0 0 0,0 0 1,1-1-1,0 1 0,0-2 1,10 6-1,38 13-5810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5.103"/>
    </inkml:context>
    <inkml:brush xml:id="br0">
      <inkml:brushProperty name="width" value="0.025" units="cm"/>
      <inkml:brushProperty name="height" value="0.025" units="cm"/>
      <inkml:brushProperty name="color" value="#E71224"/>
    </inkml:brush>
  </inkml:definitions>
  <inkml:trace contextRef="#ctx0" brushRef="#br0">1 0 16047,'0'0'8072,"58"9"-12428,-39-18-2050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5.622"/>
    </inkml:context>
    <inkml:brush xml:id="br0">
      <inkml:brushProperty name="width" value="0.025" units="cm"/>
      <inkml:brushProperty name="height" value="0.025" units="cm"/>
      <inkml:brushProperty name="color" value="#E71224"/>
    </inkml:brush>
  </inkml:definitions>
  <inkml:trace contextRef="#ctx0" brushRef="#br0">0 411 13645,'0'0'7580,"12"-10"-6539,17-13-704,138-122 150,-147 126-355,-1-2 0,-1 0-1,0-1 1,-2-1 0,-1 0-1,15-30 1,-28 48-92,0 0 0,0 0 0,0 0 0,0 0 0,-1 0 0,0-1 0,1-9 0,-4 16-45,1-1 0,0 1-1,0 0 1,-1-1 0,1 1-1,0 0 1,0 0 0,0 0-1,0 0 1,0 0 0,0 0-1,0 0 1,0 0 0,0 0-1,0 0 1,0 2 0,-16 31 53,1 1 0,2 0 0,2 1 0,1 0 0,-8 47 0,15-60-106,1 1-1,1-1 1,1 28-1,6-3-4410,-1-37-555,0-5-1675</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5.969"/>
    </inkml:context>
    <inkml:brush xml:id="br0">
      <inkml:brushProperty name="width" value="0.025" units="cm"/>
      <inkml:brushProperty name="height" value="0.025" units="cm"/>
      <inkml:brushProperty name="color" value="#E71224"/>
    </inkml:brush>
  </inkml:definitions>
  <inkml:trace contextRef="#ctx0" brushRef="#br0">0 64 9705,'0'0'12012,"73"3"-10571,-25-11-384,16-1-481,4-1-319,5-1-225,1 2 0,-6 0 0,-10 5-353,-10 0-1024,-10 3-481,-14 0-1409,-11 0-1825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3:06.422"/>
    </inkml:context>
    <inkml:brush xml:id="br0">
      <inkml:brushProperty name="width" value="0.025" units="cm"/>
      <inkml:brushProperty name="height" value="0.025" units="cm"/>
      <inkml:brushProperty name="color" value="#E71224"/>
    </inkml:brush>
  </inkml:definitions>
  <inkml:trace contextRef="#ctx0" brushRef="#br0">28 1 15951,'0'0'3806,"-2"10"-2631,-8 54 272,2 0-1,1 66 1,7-129-1438,0 0 0,0 0-1,0-1 1,0 1 0,0 0 0,0-1 0,1 1-1,-1 0 1,0 0 0,1-1 0,-1 1 0,0-1 0,1 1-1,-1 0 1,1-1 0,-1 1 0,1-1 0,-1 1-1,1-1 1,-1 1 0,1-1 0,-1 1 0,1-1 0,0 0-1,-1 1 1,1-1 0,0 0 0,-1 1 0,1-1 0,0 0-1,-1 0 1,1 0 0,0 0 0,0 0 0,-1 0-1,1 0 1,0 0 0,0 0 0,-1 0 0,1 0 0,0 0-1,-1 0 1,1-1 0,0 1 0,-1 0 0,1 0-1,0-1 1,-1 1 0,1 0 0,0-2 0,36-18 320,121-139-190,-158 158-140,0 1 1,0 0-1,0-1 0,1 1 1,-1 0-1,0-1 0,0 1 1,1 0-1,-1 0 1,0 0-1,1-1 0,-1 1 1,0 0-1,1 0 0,-1 0 1,0 0-1,1-1 0,-1 1 1,1 0-1,-1 0 0,0 0 1,1 0-1,-1 0 0,0 0 1,1 0-1,-1 0 0,1 0 1,-1 0-1,0 0 0,1 0 1,-1 1-1,0-1 0,1 0 1,-1 0-1,0 0 0,1 0 1,-1 1-1,0-1 0,1 0 1,-1 0-1,0 0 0,0 1 1,1-1-1,-1 0 0,0 1 1,1-1-1,5 27-67,-7 40-33,0-61 104,-3 106 93,3-111-147,1 0 1,0 1 0,1-1 0,-1 0-1,0 0 1,0 1 0,0-1 0,1 0-1,-1 0 1,0 0 0,1 0 0,-1 0-1,1 0 1,0 1 0,-1-1 0,1 0-1,0 0 1,0-1 0,-1 1-1,1 0 1,0 0 0,0 0 0,0 0-1,2 0 1,20 3-3904,3-6-2350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36.299"/>
    </inkml:context>
    <inkml:brush xml:id="br0">
      <inkml:brushProperty name="width" value="0.025" units="cm"/>
      <inkml:brushProperty name="height" value="0.025" units="cm"/>
    </inkml:brush>
  </inkml:definitions>
  <inkml:trace contextRef="#ctx0" brushRef="#br0">86 70 6726,'-85'-6'11985,"100"6"-8578,15-3-2484,6-1-448,71 0 294,-49 5-802,-1-4 0,0-2-1,1-2 1,67-18 0,-112 20-582,6-3 338,-13 7-3178,-18 12-8213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36.647"/>
    </inkml:context>
    <inkml:brush xml:id="br0">
      <inkml:brushProperty name="width" value="0.025" units="cm"/>
      <inkml:brushProperty name="height" value="0.025" units="cm"/>
    </inkml:brush>
  </inkml:definitions>
  <inkml:trace contextRef="#ctx0" brushRef="#br0">34 3 12268,'0'0'3491,"-8"1"-1228,6-1-2333,-21 1 2392,43 4 284,-15-4-2510,383 23 1517,-388-24-1755,1 0 0,0 0 1,0 1-1,0-1 1,0 0-1,0 0 0,0 0 1,-1-1-1,1 1 1,0 0-1,0 0 0,0 0 1,0-1-1,0 1 1,-1 0-1,1-1 0,0 1 1,0-1-1,-1 1 1,1-1-1,0 1 0,0-1 1,-1 0-1,1 1 1,-1-1-1,1 0 0,-1 1 1,1-1-1,-1 0 1,1 0-1,-1 1 0,0-1 1,1 0-1,-1 0 1,0 0-1,1 0 0,-1 1 1,0-1-1,0-2 1,0-11-6004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37.625"/>
    </inkml:context>
    <inkml:brush xml:id="br0">
      <inkml:brushProperty name="width" value="0.025" units="cm"/>
      <inkml:brushProperty name="height" value="0.025" units="cm"/>
    </inkml:brush>
  </inkml:definitions>
  <inkml:trace contextRef="#ctx0" brushRef="#br0">1 551 12908,'0'0'5232,"12"-14"-3417,5-4-1431,179-204 2347,-160 177-2456,-2-2 1,-2-2 0,33-68-1,-52 84 15,-11 27 253,-5 14 626,-25 71-833,-29 86 705,46-126-838,1 0 0,2 1 0,2 1 0,-1 54 0,7-94-267,0-1 0,0 1-1,0 0 1,0-1 0,0 1 0,0 0 0,0 0 0,0-1 0,1 1 0,-1-1 0,0 1 0,0 0 0,1-1 0,-1 1-1,1-1 1,-1 1 0,0 0 0,1-1 0,-1 1 0,1-1 0,-1 1 0,1-1 0,0 0 0,-1 1 0,1-1 0,-1 0-1,1 1 1,0-1 0,-1 0 0,1 0 0,0 1 0,-1-1 0,1 0 0,0 0 0,-1 0 0,1 0 0,0 0 0,-1 0-1,1 0 1,0 0 0,0 0 0,2-1-454,-1 1 1,0 0-1,0-1 0,0 1 0,-1-1 1,1 0-1,0 0 0,0 0 0,0 0 1,0 0-1,-1 0 0,1 0 0,2-2 1,8-18-6674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38.001"/>
    </inkml:context>
    <inkml:brush xml:id="br0">
      <inkml:brushProperty name="width" value="0.025" units="cm"/>
      <inkml:brushProperty name="height" value="0.025" units="cm"/>
    </inkml:brush>
  </inkml:definitions>
  <inkml:trace contextRef="#ctx0" brushRef="#br0">182 34 16015,'0'0'966,"-10"1"113,3 0-891,1 1 0,-1 0 0,0 0 0,1 1 0,0 0 0,-1 0 1,1 0-1,0 1 0,1 0 0,-1 0 0,1 0 0,-1 1 0,1 0 0,1 0 0,-1 0 1,1 1-1,0-1 0,0 1 0,0 0 0,-2 8 0,-3 1 173,1 0 0,1 1 0,1 0 0,0 0 1,1 1-1,1 0 0,0-1 0,2 1 0,0 1 0,0 17 0,2-34-314,0 1 0,0 0 0,0-1 0,0 1 0,0 0 0,1-1 0,-1 1 0,1 0 0,-1-1 0,1 1 0,0-1 0,0 1 0,-1-1 0,1 1 0,0-1 0,0 0 0,0 1 0,1-1 0,-1 0 0,0 0 0,0 0 0,1 0 0,2 2 1,-1-2 36,0 0 1,0 0 0,0 0 0,0 0 0,1-1 0,-1 1 0,0-1-1,1 0 1,-1 0 0,0 0 0,6-1 0,1-1 44,0 0-1,-1-1 1,1 0 0,0 0-1,-1-1 1,0 0 0,11-7-1,-11 4-105,0 0 1,-1-1-1,1 0 0,-1 0 0,-1-1 0,0 0 0,0 0 0,-1-1 0,0 0 1,-1 0-1,0 0 0,0-1 0,-1 1 0,-1-1 0,0 0 0,0-1 1,-1 1-1,0 0 0,-1-1 0,-1 1 0,0-1 0,0 1 0,-4-21 0,4 29-111,-1-1-1,0 0 1,0 0-1,0 1 0,0-1 1,-1 1-1,0-1 1,1 1-1,-1 0 0,0 0 1,-1-1-1,1 1 1,0 1-1,-1-1 0,0 0 1,0 1-1,0-1 1,0 1-1,0 0 0,0 0 1,0 0-1,-7-2 1,8 3 4,-1 0 1,1 1-1,0-1 1,0 1 0,-1 0-1,1 0 1,0 0 0,-1 0-1,1 0 1,0 0 0,-1 0-1,1 1 1,0 0 0,0-1-1,-1 1 1,1 0 0,0 0-1,0 0 1,0 0 0,0 0-1,0 1 1,0-1 0,1 0-1,-1 1 1,0 0 0,1-1-1,-1 1 1,1 0 0,-1 0-1,1 0 1,0 0 0,0 0-1,0 0 1,0 0 0,0 0-1,0 0 1,0 3 0,-1 2-779,0 1 1,1-1 0,-1 0 0,2 0 0,-1 13 0,3 18-6571,3-10-4382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3.086"/>
    </inkml:context>
    <inkml:brush xml:id="br0">
      <inkml:brushProperty name="width" value="0.025" units="cm"/>
      <inkml:brushProperty name="height" value="0.025" units="cm"/>
    </inkml:brush>
  </inkml:definitions>
  <inkml:trace contextRef="#ctx0" brushRef="#br0">101 54 15791,'0'0'1607,"-9"-1"213,-27 0-336,34 1-1450,1 0 0,-1 0-1,0 1 1,1-1 0,-1 1-1,1-1 1,-1 1 0,0-1-1,1 1 1,0 0 0,-1 0 0,1 0-1,-1 0 1,1 0 0,0 0-1,0 0 1,0 0 0,-1 1-1,1-1 1,0 0 0,0 1-1,1-1 1,-1 1 0,-1 1-1,-10 39 387,11-34-401,-2 7 275,0 0-1,1 0 1,1 0-1,2 28 0,-1-39-194,1 0 1,-1-1-1,1 1 0,0 0 0,0-1 1,0 1-1,1 0 0,0-1 0,-1 1 1,5 5-1,-4-7-69,-1-1 1,1 0-1,-1 1 1,1-1-1,-1 0 1,1 0-1,0 1 1,0-1 0,0-1-1,0 1 1,-1 0-1,1 0 1,0-1-1,0 1 1,1-1-1,-1 0 1,0 1-1,0-1 1,0 0-1,0 0 1,3-1-1,0 0 87,0-1-1,0 0 1,0 1 0,-1-2-1,1 1 1,-1-1-1,1 1 1,-1-1 0,0 0-1,0-1 1,0 1-1,-1-1 1,1 0-1,-1 0 1,0 0 0,0 0-1,4-8 1,1 0-21,-1-1 0,-1 0 0,0 0 0,-1 0 0,5-18 0,-9 25-49,0 1 0,0-1 0,0 0 0,-1 1 0,0-1 0,0 0 0,0 0 0,-1 1 0,0-1 0,0 1 0,0-1 0,-1 0 0,0 1 0,0 0 0,-4-7 0,5 9-118,-1 0-1,-1 0 0,1 1 0,0-1 1,0 1-1,-1-1 0,0 1 0,1 0 0,-1 0 1,0 0-1,0 0 0,0 1 0,0-1 1,0 1-1,-1 0 0,1 0 0,0 0 1,0 0-1,-1 0 0,1 1 0,-1 0 0,1 0 1,-1-1-1,1 2 0,0-1 0,-5 1 1,5 0-123,1-1 0,-1 1 0,1 0 0,0 0 0,-1 0 1,1 1-1,0-1 0,-1 0 0,1 1 0,0 0 0,0-1 1,0 1-1,1 0 0,-1 0 0,0 0 0,1 0 0,-1 0 1,1 0-1,0 1 0,-1-1 0,1 0 0,0 1 0,1-1 1,-1 1-1,0-1 0,0 4 0,-5 34-3600,5-5-3589,1-22-26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38.359"/>
    </inkml:context>
    <inkml:brush xml:id="br0">
      <inkml:brushProperty name="width" value="0.025" units="cm"/>
      <inkml:brushProperty name="height" value="0.025" units="cm"/>
    </inkml:brush>
  </inkml:definitions>
  <inkml:trace contextRef="#ctx0" brushRef="#br0">43 1 17713,'0'0'4004,"-35"73"-1346,30-43-768,3 1-1057,2 0-577,0-1-192,0-1-64,13-2-32,7 0-609,-2-5-544,2-4-1057,2-5-513,-3-4-1088,-3-8-1827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38.719"/>
    </inkml:context>
    <inkml:brush xml:id="br0">
      <inkml:brushProperty name="width" value="0.025" units="cm"/>
      <inkml:brushProperty name="height" value="0.025" units="cm"/>
    </inkml:brush>
  </inkml:definitions>
  <inkml:trace contextRef="#ctx0" brushRef="#br0">0 73 15631,'0'0'3699,"8"-9"-1675,-3 3-1794,0 1 0,0-1 1,1 2-1,-1-1 1,1 0-1,0 1 1,1 0-1,-1 1 1,1-1-1,-1 1 0,1 0 1,0 1-1,0 0 1,0 0-1,1 0 1,-1 1-1,11-1 0,-14 2-163,-1-1-1,0 1 0,0 0 0,1 0 0,-1 1 1,0-1-1,0 0 0,0 1 0,1 0 0,-1 0 1,0 0-1,0 0 0,0 0 0,0 1 0,-1 0 1,1-1-1,0 1 0,3 3 0,-4-2-42,-1-1 0,0 1 0,0-1 0,0 1 0,0-1 0,0 1-1,0 0 1,-1-1 0,1 1 0,-1 0 0,0 0 0,0-1 0,0 1 0,0 0 0,-1 0-1,1-1 1,-1 1 0,1 0 0,-1-1 0,0 1 0,0 0 0,0-1 0,-2 4 0,-8 15 77,-1 0 0,-1-1 0,0 0 0,-17 18 1,-30 46-37,56-77-58,0-1 31,0-1-1,0 1 0,1 0 0,0 1 0,0-1 1,0 0-1,1 1 0,0 0 0,0-1 0,1 1 1,0 0-1,0 0 0,1 12 0,0-18-25,1 0-1,-1 0 1,1 0-1,0 0 1,-1 0-1,1 0 1,0 0-1,0 0 0,0 0 1,0 0-1,0 0 1,0 0-1,0-1 1,0 1-1,0 0 1,1-1-1,-1 1 1,0-1-1,0 1 1,1-1-1,-1 0 1,0 0-1,0 1 1,1-1-1,-1 0 1,2 0-1,43 0 79,-33 0-116,1 0-503,-1-1 0,1-1 0,0 0 0,0 0 0,15-6 0,35-19-8762,-24 6-3238</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39.111"/>
    </inkml:context>
    <inkml:brush xml:id="br0">
      <inkml:brushProperty name="width" value="0.025" units="cm"/>
      <inkml:brushProperty name="height" value="0.025" units="cm"/>
    </inkml:brush>
  </inkml:definitions>
  <inkml:trace contextRef="#ctx0" brushRef="#br0">0 49 10858,'0'0'11969,"13"-8"-10661,-4 3-1119,0-1 0,0 1 0,0 1 0,1 0 0,0 0 0,0 1 0,0 1 0,0-1 0,1 2 1,-1-1-1,14 1 0,-16 1-65,-1 0 1,1 1-1,-1 0 1,0 1 0,0-1-1,12 5 1,-17-5-113,-1-1 0,0 1 0,0-1 0,0 1 0,1-1 0,-1 1 0,0 0 0,0-1 0,0 1 0,0 0 0,0 0 0,0 0 0,0 0 0,-1 0 0,1 0 0,0 0 0,0 0 0,-1 0 0,1 0 0,-1 1 0,1-1 0,-1 0 0,1 0 0,-1 0 0,0 1 0,1-1 0,-1 0 0,0 1 0,0-1 0,0 0 0,0 0 0,0 1 0,-1-1 0,1 0 0,0 1 0,0-1 0,-1 0 0,1 0 0,-1 1 0,1-1 0,-1 0 0,0 0 0,1 0 0,-1 0 0,0 0 0,-1 2 0,-4 4 116,-1-1 0,0 1 1,0-1-1,-1-1 0,1 1 1,-1-1-1,0 0 1,0-1-1,-1 0 0,-8 3 1,4-2 196,1 1 0,0 0 0,-20 15 0,72-20-395,-20 1-173,-1 0 0,0 1 0,1 1 1,-1 0-1,18 8 0,-32-10 182,0 0 1,-1 0 0,1 1-1,-1-1 1,0 1 0,0 0-1,0 0 1,0 0 0,0 1-1,-1 0 1,5 4 0,-7-5 59,0 0 0,1-1 1,-1 1-1,0 0 1,0 0-1,0-1 0,-1 1 1,1 0-1,-1 0 1,1 0-1,-1 0 0,0 0 1,0 0-1,0 0 1,-1 0-1,1 0 0,-1 0 1,0-1-1,1 1 1,-4 5-1,1-2 135,0 1 1,-1-2-1,1 1 0,-1 0 1,-1-1-1,1 0 0,-1 0 1,0 0-1,0-1 0,-1 1 1,1-1-1,-1-1 0,0 1 1,0-1-1,0 0 0,-8 3 1,4-2 84,0 0 1,-1-1-1,1-1 1,-1 1-1,1-2 1,-1 1-1,0-1 1,1-1-1,-20-2 1,29 2-310,0 1 1,0-1-1,0 0 0,1 0 0,-1 0 1,0-1-1,0 1 0,1 0 1,-1 0-1,0 0 0,0-1 0,1 1 1,-1 0-1,0-1 0,0 1 0,1 0 1,-1-1-1,0 1 0,1-1 1,-1 1-1,1-1 0,-1 1 0,1-1 1,-1 0-1,1 1 0,-1-1 1,1 0-1,-1 1 0,1-1 0,0 0 1,0 0-1,-1 1 0,1-1 1,0 0-1,0 0 0,0 1 0,0-1 1,0 0-1,0 0 0,0 0 0,0 1 1,0-1-1,0 0 0,0 0 1,0 0-1,1 1 0,-1-1 0,0 0 1,0 1-1,1-1 0,-1 0 1,1-1-1,1-1-745,0 0 0,1 0 0,-1 0 0,1 0 0,-1 0 0,1 0-1,0 1 1,0-1 0,5-2 0,16-7-7519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39.485"/>
    </inkml:context>
    <inkml:brush xml:id="br0">
      <inkml:brushProperty name="width" value="0.025" units="cm"/>
      <inkml:brushProperty name="height" value="0.025" units="cm"/>
    </inkml:brush>
  </inkml:definitions>
  <inkml:trace contextRef="#ctx0" brushRef="#br0">218 0 12172,'0'0'12806,"-11"12"-11023,6-7-1641,-89 101 2151,75-84-2111,2 1 1,0 1 0,-19 37 0,22-19 603,9-27-3242,9-23-9610,5-13 4876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39.847"/>
    </inkml:context>
    <inkml:brush xml:id="br0">
      <inkml:brushProperty name="width" value="0.025" units="cm"/>
      <inkml:brushProperty name="height" value="0.025" units="cm"/>
    </inkml:brush>
  </inkml:definitions>
  <inkml:trace contextRef="#ctx0" brushRef="#br0">275 36 13068,'0'0'1597,"-9"-6"703,4 3-2058,-1-1-1,1 1 0,-1 0 1,0 0-1,0 0 0,0 1 1,0 0-1,0 0 0,-1 1 1,1-1-1,0 2 0,-1-1 1,1 1-1,-1-1 0,1 2 1,-1-1-1,1 1 1,-1 0-1,1 0 0,0 1 1,-1 0-1,1 0 0,-6 3 1,2 2 81,0 0 1,0 1 0,1 0 0,0 0 0,0 1 0,1 0-1,-13 20 1,17-25-223,1 1 0,1-1 1,-1 1-1,1 0 0,0 0 0,0 0 0,0 0 0,0 0 0,1 1 0,0-1 0,0 0 0,1 1 1,-1-1-1,1 0 0,0 1 0,1-1 0,-1 1 0,1-1 0,0 0 0,3 9 0,-1-10-83,0 0-1,0 0 0,0-1 1,0 1-1,1-1 0,0 0 0,-1 0 1,1 0-1,0 0 0,0-1 1,1 1-1,-1-1 0,0 0 1,1-1-1,-1 1 0,1-1 1,0 0-1,-1 0 0,1 0 0,0 0 1,6-1-1,1 1 5,1 0 0,-1-1 0,0-1-1,1 0 1,-1 0 0,0-1 0,18-6 0,-22 5-2,0-1 1,-1-1-1,1 1 1,-1-1-1,0-1 1,0 1 0,-1-1-1,0 0 1,0-1-1,0 1 1,0-1 0,-1 0-1,5-10 1,-8 14-14,0 0 0,0-1 1,-1 1-1,1 0 0,-1 0 1,0-1-1,0 1 0,0-1 1,0 1-1,0-1 0,-1 0 1,0 1-1,1-1 0,-1 0 1,-1 1-1,1-1 0,0 1 1,-1-1-1,0 0 0,0 1 1,0-1-1,0 1 0,-1 0 0,1-1 1,-1 1-1,0 0 0,0 0 1,0 0-1,0 0 0,-1 0 1,1 1-1,-1-1 0,1 1 1,-4-3-1,0 1-115,0 1 0,0 0 1,0 0-1,0 0 0,0 1 0,0 0 0,-1 0 1,1 1-1,0 0 0,-1 0 0,0 0 0,1 1 1,-1 0-1,1 0 0,-1 1 0,0-1 0,1 2 1,-1-1-1,1 1 0,0 0 0,-11 4 0,11-3-81,1-1 0,-1 1 0,1 1 0,0-1-1,0 1 1,0-1 0,0 1 0,0 1-1,1-1 1,0 1 0,0 0 0,0 0-1,1 0 1,0 0 0,0 0 0,0 1-1,0 0 1,1-1 0,0 1 0,0 0 0,1 0-1,-1 0 1,0 7 0,2 14-5598,0-5-3358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40.213"/>
    </inkml:context>
    <inkml:brush xml:id="br0">
      <inkml:brushProperty name="width" value="0.025" units="cm"/>
      <inkml:brushProperty name="height" value="0.025" units="cm"/>
    </inkml:brush>
  </inkml:definitions>
  <inkml:trace contextRef="#ctx0" brushRef="#br0">202 53 14990,'0'0'3246,"-11"0"-1570,10 0-1669,-6 0 360,-1 0 1,0 0 0,0 0-1,1 1 1,-1 0 0,0 0-1,1 1 1,-1 0 0,1 0-1,0 1 1,-1 0 0,1 1-1,1-1 1,-1 1-1,0 0 1,-7 7 0,10-7-234,0 1 0,0 0 1,1 0-1,-1 0 1,1 0-1,0 1 0,0-1 1,1 1-1,0 0 0,0 0 1,0 0-1,0 0 0,0 10 1,2-13-101,-1 0 1,1 0 0,0 1 0,0-1-1,1 0 1,-1 1 0,1-1 0,0 0-1,0 0 1,0 0 0,0 1-1,0-1 1,1 0 0,-1-1 0,1 1-1,0 0 1,0 0 0,0-1 0,0 1-1,0-1 1,0 0 0,1 1-1,0-1 1,-1 0 0,1 0 0,3 1-1,4 2 19,0-1 0,0 0-1,0-1 1,0 0 0,1-1-1,-1 0 1,1-1 0,0 0 0,-1 0-1,1-1 1,0 0 0,-1-1-1,14-3 1,-19 3 0,1 0 0,-1 0 0,0-1 0,1 0 0,-1 0 0,0 0 0,0-1 0,0 0 0,-1 0-1,1 0 1,0 0 0,-1-1 0,0 1 0,0-1 0,0 0 0,-1-1 0,1 1 0,-1-1 0,0 1 0,0-1 0,-1 0 0,1 0 0,-1 0 0,0 0 0,0-1 0,1-8 0,-2 8-22,0 0-1,0 0 1,-1 0 0,0 0-1,0 0 1,-1 0 0,1 0 0,-1 0-1,0 0 1,-1 1 0,0-1 0,0 0-1,0 1 1,0-1 0,-1 1-1,0 0 1,0-1 0,-8-8 0,6 9-120,-1 0 0,1 0 0,-1 0 1,0 1-1,-1 0 0,1 0 0,-1 0 1,0 1-1,0 0 0,0 0 0,0 1 1,0 0-1,0 0 0,-14-1 0,13 2-380,-1 0 0,1 1-1,0 0 1,-1 1-1,1 0 1,0 0 0,-13 3-1,11 0-893,1-1-1,-1 2 1,1-1-1,0 1 0,-12 9 1,-14 10-6666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5:40.757"/>
    </inkml:context>
    <inkml:brush xml:id="br0">
      <inkml:brushProperty name="width" value="0.025" units="cm"/>
      <inkml:brushProperty name="height" value="0.025" units="cm"/>
    </inkml:brush>
  </inkml:definitions>
  <inkml:trace contextRef="#ctx0" brushRef="#br0">73 139 12043,'-8'3'999,"-26"8"14,32-11-830,1 0 0,0 0 0,-1 1 0,1-1 0,-1 1-1,1-1 1,-1 1 0,1 0 0,0-1 0,0 1 0,-1 0 0,1 0-1,0 0 1,0 0 0,0 0 0,0 0 0,0 0 0,0 0 0,0 1 0,0-1-1,0 0 1,1 0 0,-1 1 0,1-1 0,-1 1 0,1-1 0,-1 2-1,2-2-111,0 0-1,0 1 1,0-1-1,1 0 1,-1-1-1,0 1 1,1 0-1,-1 0 1,1 0-1,-1-1 0,1 1 1,-1-1-1,1 1 1,-1-1-1,1 0 1,0 1-1,-1-1 1,1 0-1,-1 0 0,1 0 1,3-1-1,3 2 185,159 4 1931,322-30 0,-363 15-2058,679-60 115,165-12 272,-603 72 1108,-366 11-2036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2.081"/>
    </inkml:context>
    <inkml:brush xml:id="br0">
      <inkml:brushProperty name="width" value="0.025" units="cm"/>
      <inkml:brushProperty name="height" value="0.025" units="cm"/>
    </inkml:brush>
  </inkml:definitions>
  <inkml:trace contextRef="#ctx0" brushRef="#br0">1 311 10250,'0'0'10554,"13"-9"-9353,51-41-623,-2-3 0,-2-3-1,69-83 1,-129 139-571,0 0 0,0-1 0,0 1 0,0 0-1,0 0 1,0 0 0,0 0 0,0-1 0,0 1-1,0 0 1,0 0 0,0 0 0,1 0 0,-1 0-1,0-1 1,0 1 0,0 0 0,0 0 0,0 0-1,0 0 1,0 0 0,1 0 0,-1 0 0,0-1-1,0 1 1,0 0 0,0 0 0,0 0 0,1 0-1,-1 0 1,0 0 0,0 0 0,0 0 0,0 0-1,1 0 1,-1 0 0,0 0 0,0 0 0,0 0-1,0 0 1,1 0 0,-1 0 0,0 0 0,0 0-1,0 0 1,0 0 0,0 0 0,1 1 0,-1-1-1,0 0 1,0 0 0,0 0 0,0 0 0,0 0-1,0 0 1,1 1 0,-1 13 10,-9 20-69,-51 109 514,33-84-349,-23 76 0,47-125-305,1 0 0,0 0 0,1 0 0,0-1-1,0 13 1,1-22 57,1 1-1,-1-1 1,0 1-1,0 0 0,0-1 1,1 1-1,-1-1 1,0 1-1,0-1 1,1 1-1,-1-1 0,0 1 1,1-1-1,-1 1 1,1-1-1,-1 1 1,1-1-1,-1 1 0,1-1 1,-1 0-1,1 1 1,-1-1-1,1 0 1,-1 0-1,1 1 1,0-1-1,-1 0 0,1 0 1,0 0-1,-1 0 1,1 0-1,-1 0 1,1 0-1,0 0 0,-1 0 1,1 0-1,0 0 1,-1 0-1,1 0 1,-1 0-1,2-1 0,27-10-7516,-13-6 29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2.456"/>
    </inkml:context>
    <inkml:brush xml:id="br0">
      <inkml:brushProperty name="width" value="0.025" units="cm"/>
      <inkml:brushProperty name="height" value="0.025" units="cm"/>
    </inkml:brush>
  </inkml:definitions>
  <inkml:trace contextRef="#ctx0" brushRef="#br0">2 1 10122,'0'0'8552,"0"64"-7047,0-41-448,0 4-544,0-2-385,-2-2-64,2-3-32,0-5-993,0-6-961,2-5-1377,4-4-1377,-1 0-4325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2.813"/>
    </inkml:context>
    <inkml:brush xml:id="br0">
      <inkml:brushProperty name="width" value="0.025" units="cm"/>
      <inkml:brushProperty name="height" value="0.025" units="cm"/>
    </inkml:brush>
  </inkml:definitions>
  <inkml:trace contextRef="#ctx0" brushRef="#br0">133 0 12716,'0'0'9230,"-11"6"-9006,3-2-222,1 0 0,0 0 0,0 1 0,1 0 0,-1 1 0,1-1 0,0 1-1,0 0 1,1 1 0,0-1 0,0 1 0,1 0 0,-1 0 0,1 1 0,1-1-1,-4 11 1,5-11 14,-3 4-9,1 0 1,1 0-1,0 0 1,1 1-1,-2 13 1,4-23 4,0-1 0,0 1 0,0 0 0,0 0 0,0 0 0,0 0 0,1 0 1,-1-1-1,1 1 0,-1 0 0,1 0 0,0 0 0,0-1 0,-1 1 0,1-1 0,1 1 0,-1 0 1,0-1-1,0 0 0,0 1 0,1-1 0,-1 0 0,1 0 0,-1 1 0,1-1 0,-1 0 1,1-1-1,0 1 0,-1 0 0,1 0 0,0-1 0,0 1 0,-1-1 0,1 1 0,0-1 0,0 0 1,0 0-1,0 0 0,2 0 0,3 0 105,1 0 1,-1-1-1,0 0 1,1-1-1,-1 1 1,0-1-1,0-1 1,0 1-1,0-1 1,-1-1-1,1 1 1,-1-1-1,0 0 1,0 0-1,0-1 1,0 0-1,-1 0 1,7-8-1,-8 8-12,1 0-1,-1-1 1,0 1-1,0-1 1,-1 0-1,0 0 0,0-1 1,-1 1-1,1-1 1,-1 1-1,0-1 1,-1 0-1,0 0 0,0 1 1,-1-1-1,1 0 1,-1 0-1,-1 0 1,1 0-1,-3-7 0,3 12-122,-1 0 0,0 0 0,0 0-1,0 0 1,0 0 0,0 0-1,0 0 1,0 0 0,-1 0 0,1 0-1,-1 1 1,1-1 0,-1 1-1,0-1 1,0 1 0,0-1 0,0 1-1,0 0 1,0 0 0,0 0-1,0 0 1,-2 0 0,-1 0-20,1 0 0,-1 0 0,0 0 0,1 1 0,-1 0 0,0 0 0,0 0 0,1 0 0,-1 1 0,-7 1 0,7 0-274,1-1 1,-1 0-1,1 1 1,0 0 0,0 0-1,0 0 1,0 1-1,0-1 1,1 1 0,-1 0-1,-3 3 1,6-4-122,0-1 1,-1 1 0,1 0-1,0-1 1,0 1-1,0 0 1,0 0 0,0 0-1,0 0 1,0 0 0,1 0-1,-1 0 1,1 0-1,0 0 1,-1 0 0,1 1-1,0-1 1,0 0-1,1 0 1,-1 0 0,0 0-1,1 0 1,0 3 0,3 2-4453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3.432"/>
    </inkml:context>
    <inkml:brush xml:id="br0">
      <inkml:brushProperty name="width" value="0.025" units="cm"/>
      <inkml:brushProperty name="height" value="0.025" units="cm"/>
    </inkml:brush>
  </inkml:definitions>
  <inkml:trace contextRef="#ctx0" brushRef="#br0">17 0 7847,'0'0'14446,"-17"48"-14062,24-21 321,4 3-353,6 1 33,-4-2 127,3-2-255,3 0-161,-5-1-64,5-4-32,-7-4-225,7-1-1152,-8-3-865,0-11-1698,-2-3-3170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3.344"/>
    </inkml:context>
    <inkml:brush xml:id="br0">
      <inkml:brushProperty name="width" value="0.025" units="cm"/>
      <inkml:brushProperty name="height" value="0.025" units="cm"/>
    </inkml:brush>
  </inkml:definitions>
  <inkml:trace contextRef="#ctx0" brushRef="#br0">32 65 9705,'0'0'8082,"7"-7"-6411,-1 1-1393,-1 1 0,1 0 0,0 0 0,0 0 0,1 1 0,0 0 0,-1 0 0,1 1 0,1 0 0,-1 0 0,0 1 0,1 0-1,-1 0 1,1 0 0,13 0 0,-16 1-104,0 1 0,1 0-1,-1 0 1,1 1 0,-1-1 0,0 1-1,1 0 1,-1 0 0,0 1-1,7 2 1,-10-2-130,-1-1 0,1 1 0,0 0 0,-1-1 0,1 1 0,-1 0 0,1 0 0,-1 0 0,0 0 0,0 0 0,0 0 0,0 1-1,0-1 1,-1 0 0,1 0 0,-1 1 0,1-1 0,-1 0 0,0 1 0,0-1 0,0 1 0,0-1 0,0 0 0,0 1 0,-2 3 0,1 1 14,-1-1 0,-1 1 0,1 0 0,-1-1 0,0 0 0,0 1 0,-1-1 0,0-1-1,0 1 1,0 0 0,-1-1 0,0 0 0,0 0 0,0 0 0,-8 4 0,-5 5 91,0-2-1,0 0 1,-33 14-1,207-27-868,-153 1 699,0 1 0,0-1-1,1 0 1,-1 1 0,0 0 0,0 0 0,0 0 0,0 0 0,0 0 0,0 0 0,0 1 0,0 0 0,0-1 0,-1 1 0,1 0 0,-1 1 0,3 2 0,-4-4 30,0 0 0,0 0 0,0 1 0,0-1 0,-1 1 0,1-1 0,0 1 0,-1-1 0,1 1 0,-1-1 0,0 1 0,1 0 0,-1-1 0,0 1 0,0 0 0,0-1 1,0 1-1,0-1 0,-1 1 0,1 0 0,0-1 0,-1 1 0,1-1 0,-1 1 0,1-1 0,-1 1 0,0-1 0,0 1 0,0-1 0,0 0 0,0 0 0,0 1 0,0-1 0,0 0 0,-2 2 0,-9 6 301,1 1-1,-2-2 1,1 0-1,-1 0 1,0-1-1,-1-1 1,0 0-1,0-1 0,-27 7 1,24-8-767,1-1 1,-2-1-1,1 0 0,-30-1 1,47-1 294,0 0 1,-1 0 0,1 0 0,0 0 0,0-1 0,-1 1-1,1 0 1,0 0 0,0 0 0,-1 0 0,1 0 0,0 0-1,0 0 1,-1 0 0,1 0 0,0-1 0,0 1 0,0 0-1,-1 0 1,1 0 0,0-1 0,0 1 0,0 0 0,0 0-1,0 0 1,-1-1 0,1 1 0,0 0 0,0 0-1,0-1 1,0 1 0,0 0 0,0 0 0,0-1 0,0 1-1,0 0 1,0 0 0,0-1 0,0 0-493,-1-5-6671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4.220"/>
    </inkml:context>
    <inkml:brush xml:id="br0">
      <inkml:brushProperty name="width" value="0.025" units="cm"/>
      <inkml:brushProperty name="height" value="0.025" units="cm"/>
    </inkml:brush>
  </inkml:definitions>
  <inkml:trace contextRef="#ctx0" brushRef="#br0">1 362 11179,'0'0'7351,"11"-8"-6017,84-68-179,-3-5 0,81-94 0,-151 153-878,-33 52 465,-26 49 0,32-70-715,-26 48 499,-43 111 0,73-166-567,0 0-1,0 0 1,1 1 0,-1-1 0,1 0 0,-1 1-1,1-1 1,0 0 0,0 1 0,0-1 0,0 1 0,1-1-1,-1 0 1,0 1 0,2 2 0,-2-4-125,1-1 0,-1 1 0,1-1 0,-1 1 0,0-1 0,1 1-1,-1-1 1,1 0 0,-1 1 0,1-1 0,-1 0 0,1 1 0,-1-1 0,1 0 0,-1 0 0,1 0 0,-1 1 0,1-1 0,0 0 0,-1 0 0,1 0 0,-1 0 0,2 0 0,21-8-9236,-8-4-2401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4.567"/>
    </inkml:context>
    <inkml:brush xml:id="br0">
      <inkml:brushProperty name="width" value="0.025" units="cm"/>
      <inkml:brushProperty name="height" value="0.025" units="cm"/>
    </inkml:brush>
  </inkml:definitions>
  <inkml:trace contextRef="#ctx0" brushRef="#br0">52 0 16400,'0'0'5733,"-6"66"-4164,1-41-736,-5 5-320,1 0-385,2 0-64,1-3-64,1-4-128,1-5-609,4-5-448,0-9-417,6-5-4740,3-12 801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5.097"/>
    </inkml:context>
    <inkml:brush xml:id="br0">
      <inkml:brushProperty name="width" value="0.025" units="cm"/>
      <inkml:brushProperty name="height" value="0.025" units="cm"/>
    </inkml:brush>
  </inkml:definitions>
  <inkml:trace contextRef="#ctx0" brushRef="#br0">192 64 11563,'0'0'5680,"1"-10"-3160,4-28-444,-5 37-2029,0 1 0,0-1 0,0 1 0,0-1 0,0 0 0,0 1 0,0-1-1,0 1 1,0-1 0,-1 1 0,1-1 0,0 1 0,0-1 0,0 0 0,-1 1-1,1-1 1,0 1 0,-1 0 0,1-1 0,0 1 0,-1-1 0,1 1 0,-1-1-1,1 1 1,-1 0 0,1-1 0,0 1 0,-1 0 0,1 0 0,-1-1 0,0 1 0,1 0-1,-1 0 1,1 0 0,-1-1 0,1 1 0,-1 0 0,1 0 0,-1 0 0,0 0-1,1 0 1,-1 0 0,1 0 0,-1 1 0,1-1 0,-1 0 0,0 0 0,1 0 0,-1 0-1,1 1 1,-1-1 0,1 0 0,-1 1 0,1-1 0,-1 0 0,1 1 0,-1 0-1,-29 15-79,16-2 73,0 0 0,1 0 1,1 1-1,0 1 1,1 0-1,1 1 0,0 0 1,1 0-1,1 1 1,1 0-1,0 0 1,1 1-1,-4 28 0,9-46-25,1 1 0,0-1 0,0 0-1,-1 1 1,1-1 0,0 1 0,0-1-1,0 0 1,1 1 0,-1-1 0,0 1-1,0-1 1,1 0 0,-1 1 0,1-1-1,-1 0 1,1 0 0,0 1 0,-1-1-1,1 0 1,0 0 0,0 0 0,0 0-1,0 0 1,0 0 0,0 0-1,0 0 1,0 0 0,0 0 0,0-1-1,1 1 1,-1 0 0,0-1 0,0 1-1,1-1 1,-1 1 0,0-1 0,1 0-1,-1 1 1,1-1 0,-1 0 0,0 0-1,1 0 1,-1 0 0,0 0 0,1-1-1,-1 1 1,1 0 0,-1-1 0,3 0-1,4-1 139,0 0-1,-1-1 0,1 0 0,0 0 1,-1-1-1,0 0 0,10-7 0,-6 1-98,0 1 1,-1-1-1,0-1 0,-1 0 0,0 0 0,-1-1 1,0 0-1,-1 0 0,0-1 0,-1 0 0,0 0 0,-1-1 1,-1 1-1,0-1 0,-1 0 0,0 0 0,-1-1 1,-1 1-1,0-16 0,-1 30-137,0 1 0,0-1 0,-1 0 0,1 0 0,0 0 0,0 1 0,0-1 0,-1 0 0,1 0 0,0 0 0,0 0 0,-1 0 0,1 0 0,0 1-1,0-1 1,-1 0 0,1 0 0,0 0 0,0 0 0,-1 0 0,1 0 0,0 0 0,0 0 0,-1 0 0,1 0 0,0 0 0,0 0 0,-1 0 0,1-1 0,0 1 0,0 0 0,-1 0 0,1 0 0,0 0 0,0 0 0,-1 0 0,1-1 0,0 1 0,0 0 0,0 0 0,-1 0 0,1-1 0,0 1 0,0 0-1,0 0 1,0 0 0,0-1 0,-1 1 0,1 0 0,0 0 0,0-1 0,0 1 0,0 0 0,0-1 0,0 1 0,0 0 0,0 0 0,0-1 0,0 1 0,0-1 0,-13 23-7082,8-6 1533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5.759"/>
    </inkml:context>
    <inkml:brush xml:id="br0">
      <inkml:brushProperty name="width" value="0.025" units="cm"/>
      <inkml:brushProperty name="height" value="0.025" units="cm"/>
    </inkml:brush>
  </inkml:definitions>
  <inkml:trace contextRef="#ctx0" brushRef="#br0">101 0 12075,'0'0'12033,"2"10"-11430,-1-4-552,0 0 0,-1 1 0,0-1-1,0 1 1,0-1 0,-1 0-1,0 1 1,0-1 0,-1 0 0,0 0-1,0 0 1,0 0 0,-1 0-1,0 0 1,0-1 0,0 1 0,-5 5-1,-12 18 151,14-22-69,0 0 0,0 1-1,1 0 1,0 0 0,1 1 0,0-1 0,0 1 0,1 0 0,0 0 0,0 0-1,-2 15 1,6-23-122,-1 0-1,1 0 0,-1-1 1,1 1-1,0 0 0,-1-1 0,1 1 1,0-1-1,0 1 0,-1-1 1,1 1-1,0-1 0,0 0 1,0 1-1,0-1 0,-1 0 1,1 1-1,0-1 0,0 0 1,0 0-1,0 0 0,0 0 1,0 0-1,0 0 0,0 0 0,0 0 1,34-1 110,-31 1-102,8-1-345,-1 0 0,0-1 0,1 0 0,-1-1 1,15-5-1,-19 5-986,1 0 0,-1-1 0,0 0 0,13-9 1,2-6-4828</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6.133"/>
    </inkml:context>
    <inkml:brush xml:id="br0">
      <inkml:brushProperty name="width" value="0.025" units="cm"/>
      <inkml:brushProperty name="height" value="0.025" units="cm"/>
    </inkml:brush>
  </inkml:definitions>
  <inkml:trace contextRef="#ctx0" brushRef="#br0">121 0 7399,'0'0'11467,"-55"57"-9930,41-31-127,-3 2-289,8 2-128,-2-3-289,2-1-383,3-4-257,6 0-32,0-5-385,0-3-1088,6-5-865,5-4-1442,2-5-2241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6.463"/>
    </inkml:context>
    <inkml:brush xml:id="br0">
      <inkml:brushProperty name="width" value="0.025" units="cm"/>
      <inkml:brushProperty name="height" value="0.025" units="cm"/>
    </inkml:brush>
  </inkml:definitions>
  <inkml:trace contextRef="#ctx0" brushRef="#br0">229 0 15855,'0'0'1479,"-8"8"42,-13 13-743,1 0 0,-18 27-1,31-40-679,2 0 0,-1 0 0,1 1 0,0-1-1,1 1 1,0 1 0,0-1 0,1 0 0,0 1 0,1 0 0,-2 13-1,4-22-98,0-1 0,0 1 0,0-1 0,0 1 0,1 0-1,-1-1 1,0 1 0,0 0 0,1-1 0,-1 1-1,0-1 1,1 1 0,-1-1 0,0 1 0,1-1 0,-1 1-1,1-1 1,-1 1 0,1-1 0,-1 0 0,1 1-1,-1-1 1,1 0 0,0 1 0,-1-1 0,1 0-1,-1 0 1,1 0 0,1 1 0,27 1-38,28-11-52,-45 6 52,-1 1 0,1 0 0,-1 1 0,1 1 0,18 0 0,-27 0 55,-1 0 0,0 0 0,0 1 0,1-1-1,-1 0 1,0 1 0,0 0 0,0-1 0,1 1-1,-1 0 1,0 0 0,0 0 0,0 0 0,0 0 0,-1 1-1,1-1 1,0 1 0,0-1 0,-1 1 0,1 0 0,-1-1-1,0 1 1,1 0 0,-1 0 0,0 0 0,0 0 0,0 0-1,0 0 1,-1 0 0,1 1 0,0-1 0,-1 0 0,0 0-1,1 5 1,-2 2 295,0 0 0,-1 0 0,0-1 0,0 1 1,-1-1-1,0 1 0,-1-1 0,0 0 0,0 0 0,-1-1 0,0 1 0,0-1 0,0 0 0,-11 9 0,0 1-28,-1-1 0,-1 0 0,0-2 0,-29 18 0,42-29-444,0 0 1,-1 0 0,1-1-1,-1 1 1,0-1-1,1-1 1,-1 1 0,0-1-1,0 0 1,0 0-1,-11 0 1,14-1-309,0-1 0,0 1 0,0-1 0,0 0 0,0 0 0,0 0 0,0 0 0,0 0 0,1-1 0,-1 1 0,0-1 0,1 0 0,-1 0 0,1 0 0,0 0 0,0 0 0,-1 0 0,1-1 0,1 1 0,-1-1 0,0 1 0,1-1 0,-3-5 0,-10-29-8990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41:46.853"/>
    </inkml:context>
    <inkml:brush xml:id="br0">
      <inkml:brushProperty name="width" value="0.025" units="cm"/>
      <inkml:brushProperty name="height" value="0.025" units="cm"/>
    </inkml:brush>
  </inkml:definitions>
  <inkml:trace contextRef="#ctx0" brushRef="#br0">0 132 11275,'0'0'6694,"57"-32"-3747,-22 16-64,7 1-994,4 2-864,0 2-704,3 2-257,4 3-321,-1-1-1440,-5-2-1474,-5-4-4292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7:42.650"/>
    </inkml:context>
    <inkml:brush xml:id="br0">
      <inkml:brushProperty name="width" value="0.025" units="cm"/>
      <inkml:brushProperty name="height" value="0.025" units="cm"/>
    </inkml:brush>
  </inkml:definitions>
  <inkml:trace contextRef="#ctx0" brushRef="#br0">1765 30 4132,'-9'2'37,"4"-2"-28,-13 3 38,0 0 1,0-2-1,-1 0 0,-32-3 1,10-28 304,28 28-329,0-1 0,0 2 0,0 0 0,0 0 0,0 1 0,-24 3-1,-80 22 49,83-16 67,-66 8 0,-118-9 74,140-8-208,0 3 1,0 4-1,-110 23 1,119-13-2,1 3 0,-105 46 0,152-56-6,0 1-1,1 0 1,1 2-1,0 0 1,0 2-1,1 0 1,1 0 0,1 2-1,0 0 1,1 1-1,-24 38 1,34-47-13,1 0-1,0 0 1,0 0 0,1 0 0,1 0-1,0 1 1,0-1 0,0 1 0,1 0 0,1-1-1,0 1 1,0 0 0,1-1 0,0 1-1,0 0 1,1-1 0,1 1 0,0-1 0,0 0-1,0 0 1,1 0 0,1 0 0,0-1-1,5 9 1,9 2 14,0-1 0,1-1 0,1 0 0,1-2 0,0 0 0,1-2 0,0 0 0,1-2 0,1 0 0,43 12 0,24 1-6,151 19 1,-230-41 7,561 82 37,-394-65-34,318-7-1,-424-16 9,0-3 0,0-3-1,142-39 1,-157 31-4,-1-3 0,-1-2 1,-1-3-1,-1-2 0,59-41 0,-94 55 31,-1-1 1,0-1-1,-1 0 1,-1-2-1,0 0 0,-2 0 1,0-2-1,13-21 1,-21 29-11,-1 0 0,0 0 0,-1-1 0,0 0 0,0 0 0,-2-1 0,0 1 0,0-1 1,-1 0-1,-1 0 0,0 1 0,-1-1 0,-1 0 0,0 0 0,-4-22 0,2 26-2,0 0 0,-1 0 0,0 0-1,0 0 1,-1 1 0,0 0 0,-1 0 0,0 0-1,0 0 1,-1 1 0,-10-9 0,5 6 0,-1 0 0,0 1 0,-1 1 0,0 0 0,0 1 0,-26-10 0,6 5-30,-1 3-1,0 0 1,-1 3-1,0 1 0,-70-3 1,26 8-1117,-129 17 0,101-3-1805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9:05.145"/>
    </inkml:context>
    <inkml:brush xml:id="br0">
      <inkml:brushProperty name="width" value="0.025" units="cm"/>
      <inkml:brushProperty name="height" value="0.025" units="cm"/>
    </inkml:brush>
  </inkml:definitions>
  <inkml:trace contextRef="#ctx0" brushRef="#br0">1 79 8872,'0'0'6310,"9"-4"-6288,16-5 24,0 1 1,1 1 0,1 1-1,37-3 1,125-4 646,-74 7-50,734-10 912,-305 15-1236,796 36 252,790 119-341,-1080-117 518,0-32 165,-866-5-882,-141 0-710,111-3-8593,-121-1 806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3.805"/>
    </inkml:context>
    <inkml:brush xml:id="br0">
      <inkml:brushProperty name="width" value="0.025" units="cm"/>
      <inkml:brushProperty name="height" value="0.025" units="cm"/>
    </inkml:brush>
  </inkml:definitions>
  <inkml:trace contextRef="#ctx0" brushRef="#br0">1 0 14286,'0'0'7078,"5"60"-6757,-3-33-225,4 1-64,-3 1 64,-1-2-64,4-2-224,-1-2-1282,4-4-1601,-3-3-2626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59:18.380"/>
    </inkml:context>
    <inkml:brush xml:id="br0">
      <inkml:brushProperty name="width" value="0.025" units="cm"/>
      <inkml:brushProperty name="height" value="0.025" units="cm"/>
    </inkml:brush>
  </inkml:definitions>
  <inkml:trace contextRef="#ctx0" brushRef="#br0">75 107 8520,'0'0'171,"-10"7"155,-2-1-180,7-4-49,1 1 0,-1-1 1,0 1-1,1 0 0,0 0 1,-1 1-1,1-1 1,0 1-1,1 0 0,-6 7 1,9-11-86,0 1 0,0 0 1,-1 0-1,1 0 0,0 0 1,0 0-1,0-1 0,1 1 1,-1 0-1,0 0 0,0 0 1,0 0-1,1-1 0,-1 1 1,0 0-1,1 0 0,-1 0 1,1-1-1,-1 1 0,1 0 1,-1-1-1,1 1 0,-1 0 1,1-1-1,0 1 0,-1-1 1,1 1-1,0-1 0,-1 1 1,1-1-1,0 0 0,0 1 1,-1-1-1,1 0 0,0 1 1,0-1-1,0 0 0,0 0 1,1 0-1,39 13-2,-38-13 10,68 12 5,1-3 0,0-3 0,137-8 1,-77 0 81,338-16 21,-13 0-74,527 29 234,-717-6-272,1486 0 1057,-987-28-1020,-77 1-42,1656-13 138,-1042-12 765,-234 5-696,1305 10-826,-2176 29-4475,-117 1-2903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0:13.885"/>
    </inkml:context>
    <inkml:brush xml:id="br0">
      <inkml:brushProperty name="width" value="0.025" units="cm"/>
      <inkml:brushProperty name="height" value="0.025" units="cm"/>
    </inkml:brush>
  </inkml:definitions>
  <inkml:trace contextRef="#ctx0" brushRef="#br0">8586 285 10570,'-938'-109'-758,"736"86"1611,-356 7 0,-205 60-405,232-8-184,-1370 6 277,1058-31-398,181-4 37,-337 8 472,841-9-648,-180 32 0,255-23 25,2 4-1,0 2 1,-150 64 0,206-75-73,2 2 0,-1 0 0,2 2 0,-30 22 0,46-30 13,0-1 0,0 0 0,1 1 0,0 0 1,0 1-1,0-1 0,1 1 0,0 0 0,0 0 1,0 0-1,1 1 0,0-1 0,1 1 0,0-1 0,0 1 1,0 0-1,1 0 0,0 13 0,2-9-12,0 1 0,1-1 0,1 1 0,0-1 0,1 0 0,0 0 0,1 0 0,0-1 0,1 0-1,0 0 1,0 0 0,2-1 0,-1 0 0,1 0 0,18 16 0,1 0 14,2-1 1,1-2-1,2-1 0,35 20 0,5-4 16,1-3-1,2-4 0,102 29 1,244 44 46,405 22 40,12-64-15,-578-45-66,1921 67 13,1633-321-106,-3551 204 33,439-62-263,-8-45-584,-674 135 878,-3 2-39,0-1 0,1-1 0,-2-1 0,1 0 1,-1-1-1,0-1 0,0 0 0,17-13 0,-30 18 89,-1 1 1,0 0 0,0-1 0,0 1 0,-1-1 0,1 0-1,0 0 1,-1 1 0,0-1 0,0 0 0,0 0 0,0 0-1,0-1 1,-1 1 0,1 0 0,-1 0 0,0 0-1,0 0 1,0 0 0,0-1 0,-1 1 0,1 0 0,-1 0-1,0 0 1,1 0 0,-2 0 0,1 0 0,0 0 0,-1 0-1,1 0 1,-3-2 0,-5-10 88,-1 1-1,0 0 1,-1 1-1,-16-15 1,-12-9 15,-2 2 0,-1 2 0,-1 1-1,-94-49 1,-208-75 463,-271-54-303,-17 44-2054,425 119 31,-6 6-1238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0:19.961"/>
    </inkml:context>
    <inkml:brush xml:id="br0">
      <inkml:brushProperty name="width" value="0.025" units="cm"/>
      <inkml:brushProperty name="height" value="0.025" units="cm"/>
    </inkml:brush>
  </inkml:definitions>
  <inkml:trace contextRef="#ctx0" brushRef="#br0">2748 26 8136,'-14'-3'96,"-24"-5"171,-1 2 0,0 2 0,0 1-1,0 2 1,0 2 0,0 1 0,1 2 0,-52 13 0,58-9-264,-74 21 106,-1-4 1,-162 15-1,209-36-87,-122 7 95,-242 47 0,-251 126 743,624-165-661,2 1-1,-91 52 1,115-56-249,0 1 0,1 1 0,1 2 0,1 0 0,0 1-1,-31 41 1,48-55 41,0-1-1,0 0 0,1 1 0,0 0 1,0 0-1,1 0 0,0 1 0,1-1 1,-1 1-1,1-1 0,1 1 0,-1 0 0,1 0 1,1 0-1,-1 0 0,1 0 0,1 0 1,-1 0-1,2-1 0,-1 1 0,1 0 1,0 0-1,0-1 0,1 1 0,0-1 1,1 0-1,-1 0 0,7 9 0,21 20-21,1 0-1,1-3 0,2 0 1,73 51-1,174 90-231,-108-80 218,353 136 1,-378-180 35,1-6-1,301 45 0,-218-60 105,1-11-1,306-15 0,-445-11-55,0-4-1,-1-4 1,131-41 0,-149 32 45,0-3 1,-3-3-1,0-4 0,98-63 1,-140 77-20,0-1 1,-2-2-1,0-1 1,-2-2-1,-1 0 1,-1-2-1,30-44 0,-40 49 26,-1-1 0,-1 0 0,-1 0-1,-2-2 1,0 1 0,-2-1-1,-1-1 1,-1 1 0,-1-1-1,2-44 1,-7 44-20,-1 1 0,-1-1 0,-1 1-1,-1 0 1,-2 0 0,0 0 0,-2 1 0,-19-43-1,10 36-29,0 1-1,-3 0 0,0 2 0,-2 0 0,-1 2 0,-28-27 0,7 13 83,-1 2 1,-3 2-1,-1 2 0,-1 2 0,-2 2 0,-1 3 0,-2 2 0,-1 3 0,-116-35 0,112 44-1065,-119-14 0,122 25-817,0 3 0,-70 6-1,25 11-4678</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0:30.791"/>
    </inkml:context>
    <inkml:brush xml:id="br0">
      <inkml:brushProperty name="width" value="0.025" units="cm"/>
      <inkml:brushProperty name="height" value="0.025" units="cm"/>
    </inkml:brush>
  </inkml:definitions>
  <inkml:trace contextRef="#ctx0" brushRef="#br0">1 60 10378,'0'0'75,"9"1"-252,25-1 163,251 14 34,-148-2 14,147-5 0,138-26 50,-380 16-81,992 0 523,-471 13-310,-21-8 158,453-3 186,-315-25 167,109-1 169,349 37-374,-119 0-88,1-32 729,-926 17-959,771-14 211,-670 30-6170,-145-11 962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0:51.853"/>
    </inkml:context>
    <inkml:brush xml:id="br0">
      <inkml:brushProperty name="width" value="0.025" units="cm"/>
      <inkml:brushProperty name="height" value="0.025" units="cm"/>
    </inkml:brush>
  </inkml:definitions>
  <inkml:trace contextRef="#ctx0" brushRef="#br0">0 263 7111,'0'0'-64,"9"1"106,62 0 526,117-13-1,14 0 204,-128 11-690,901-24 196,935-22 1438,-367 20-654,-855-5-1037,1532-50 59,-2001 79-63,1006-9 77,-1055 8-1923,-94-3-245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1:54.044"/>
    </inkml:context>
    <inkml:brush xml:id="br0">
      <inkml:brushProperty name="width" value="0.025" units="cm"/>
      <inkml:brushProperty name="height" value="0.025" units="cm"/>
    </inkml:brush>
  </inkml:definitions>
  <inkml:trace contextRef="#ctx0" brushRef="#br0">1 194 5029,'11'-5'224,"80"-29"24,0 4 0,2 5 1,2 3-1,123-12 0,405 0-363,-316 30 337,479-2 439,-1 32-321,-277 8-292,992 58 929,-541-37-359,326 14 408,492-59 210,-1560-12-1217,1756-54 1555,-1766 42-3017,0-8 0,214-53 0,-279 39-2940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2:05.593"/>
    </inkml:context>
    <inkml:brush xml:id="br0">
      <inkml:brushProperty name="width" value="0.025" units="cm"/>
      <inkml:brushProperty name="height" value="0.025" units="cm"/>
    </inkml:brush>
  </inkml:definitions>
  <inkml:trace contextRef="#ctx0" brushRef="#br0">117 1 6694,'-8'5'96,"-65"42"351,37-27 2363,41-21-2814,-1 0 1,1 1-1,-1-1 1,1 1-1,0 0 1,-1 0-1,9 2 1,7-1-33,357-20-146,-318 15 236,-1 2-1,86 9 1,116 28 162,19 2-118,462-12 262,-83-6 273,-336 6-472,355 16 965,119-55-57,-116 0-820,-427 16-107,689-31 1681,-930 28-1857,0-1-1,0 0 1,-1-1 0,22-8 0,-29 9-200,0 0 1,-1 1-1,1-1 1,-1-1 0,1 1-1,-1 0 1,0-1 0,1 0-1,-1 1 1,-1-1-1,1-1 1,0 1 0,-1 0-1,1-1 1,-1 1 0,0-1-1,1-3 1,3-25-3451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2:09.406"/>
    </inkml:context>
    <inkml:brush xml:id="br0">
      <inkml:brushProperty name="width" value="0.025" units="cm"/>
      <inkml:brushProperty name="height" value="0.025" units="cm"/>
    </inkml:brush>
  </inkml:definitions>
  <inkml:trace contextRef="#ctx0" brushRef="#br0">1 1 5830,'33'13'677,"1"-1"0,0-2 0,0-1 1,1-2-1,57 4 0,183-6 298,-174-6-504,1871 19 2278,1448-10-315,-3417-8-2462,351-13-5202,-261 0 2006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2:21.391"/>
    </inkml:context>
    <inkml:brush xml:id="br0">
      <inkml:brushProperty name="width" value="0.025" units="cm"/>
      <inkml:brushProperty name="height" value="0.025" units="cm"/>
    </inkml:brush>
  </inkml:definitions>
  <inkml:trace contextRef="#ctx0" brushRef="#br0">749 0 6983,'0'0'341,"0"31"97,0-16-333,-2 64 137,-5-58-27,7-21-203,-1 0 1,0 0-1,1 0 0,-1 0 0,0 0 1,1 0-1,-1-1 0,1 1 0,-1 0 1,0 0-1,1-1 0,-1 1 0,1 0 1,-1-1-1,1 1 0,-1 0 0,1-1 1,-1 1-1,1-1 0,0 1 0,-1-1 1,1 1-1,-1-1 0,1 1 0,0-1 1,0 1-1,-1-1 0,1 0 0,0 1 1,0-1-1,0 1 0,-1-2 0,-1-2 150,-1 0 1,0 0-1,0 0 0,-1 0 0,1 1 0,-1-1 1,0 1-1,0 0 0,0 1 0,0-1 0,0 1 1,-1-1-1,1 1 0,-1 0 0,1 1 0,-1-1 0,0 1 1,0 0-1,-9-1 0,0 1 177,0 0 1,0 1-1,0 0 0,0 1 1,-19 4-1,3 4-316,1 1-1,0 1 1,0 2 0,1 1-1,0 1 1,2 1 0,-42 32-1,45-28 7,1 1 0,1 1 0,1 0 0,1 2 0,0 0 0,2 1 0,1 1 0,1 1 0,2 0 0,0 0 0,-13 47 0,15-39 67,2 1 0,1 1 0,2-1 0,2 1 0,1 0 0,2 1 0,2-1 0,1 0 0,7 40 0,-3-48-92,1 0 0,2-1 1,0 0-1,2 0 0,1-2 0,1 1 0,1-1 0,2-1 0,0-1 0,2 0 0,0-1 0,2-1 0,0-1 0,1 0 0,2-2 0,0-1 0,0 0 1,2-2-1,0-1 0,43 19 0,2-4-380,-24-12-849,78 44-1,-111-53 1073,1 0 0,-2 1 0,1 0 0,-1 1 0,-1 0 0,0 1 0,0 0 0,-1 0 1,13 24-1,-22-36 152,10 17 4,-11-17-2,1 0-1,-1 0 1,0 0-1,0 0 0,1 0 1,-1 0-1,0 0 0,1 0 1,-1 1-1,0-1 0,0 0 1,1 0-1,-1 0 1,0 0-1,1-1 0,-1 1 1,0 0-1,0 0 0,1 0 1,-1 0-1,0 0 0,1 0 1,-1 0-1,0 0 1,0-1-1,1 1 0,-1 0 1,0 0-1,0 0 0,0-1 1,1 1-1,-1 0 0,0 0 1,0-1-1,0 1 1,0 0-1,1 0 0,-1-1 1,0 1-1,0 0 0,0 0 1,0-1-1,0 1 0,0 0 1,0-1-1,0 1 1,0 0-1,0 0 0,0-1 1,0 1-1,17-86 64,-17 86-63,0 0 1,0 0-1,0-1 1,-1 1-1,1 0 1,0 0-1,0 0 0,0 0 1,1 0-1,-1-1 1,0 1-1,0 0 1,0 0-1,0 0 0,0 0 1,0 0-1,0 0 1,0-1-1,0 1 1,0 0-1,0 0 0,0 0 1,0 0-1,0 0 1,1 0-1,-1 0 1,0-1-1,0 1 0,0 0 1,0 0-1,0 0 1,0 0-1,1 0 1,-1 0-1,0 0 1,0 0-1,0 0 0,0 0 1,0 0-1,0 0 1,1 0-1,-1 0 1,0 0-1,0 0 0,0 0 1,0 0-1,0 0 1,1 0-1,-1 0 1,0 0-1,0 0 0,0 0 1,0 0-1,0 0 1,1 0-1,-1 0 1,0 0-1,0 1 0,0-1 1,0 0-1,0 0 1,0 0-1,0 0 1,11 14 154,-9-10-59,1 1 1,0-1-1,0 0 0,1 0 0,-1-1 1,6 5-1,-8-7-53,0 0 0,0-1-1,0 1 1,0-1 0,0 1 0,0-1-1,0 0 1,0 1 0,1-1-1,-1 0 1,0 0 0,0 0 0,0 0-1,0 0 1,0 0 0,1 0 0,-1 0-1,0 0 1,0 0 0,0-1 0,0 1-1,0 0 1,0-1 0,0 1 0,0-1-1,0 0 1,0 1 0,0-1 0,0 1-1,0-1 1,0 0 0,0 0 0,-1 0-1,1 0 1,1-1 0,5-7 147,0 0 1,-1-1 0,0 0-1,-1 0 1,0 0-1,0 0 1,2-12-1,21-83 213,-19 62-365,20-107 236,-6-1 0,-7-2 0,-6-217 0,-10 320-216,-2 0 1,-14-82 0,13 118-50,0 0 0,-1 0-1,0 0 1,-1 0 0,0 1-1,-2-1 1,1 1 0,-1 1-1,-1-1 1,-1 1 0,1 1-1,-2 0 1,-18-18 0,24 26-34,0-1 1,0 1 0,-1 1-1,1-1 1,-1 1-1,0-1 1,1 1 0,-1 1-1,0-1 1,0 1 0,0 0-1,0 0 1,-1 0 0,1 1-1,0-1 1,0 1-1,0 0 1,-1 1 0,1 0-1,0 0 1,0 0 0,0 0-1,0 1 1,0-1 0,0 1-1,1 1 1,-1-1-1,0 1 1,1-1 0,0 1-1,0 0 1,-6 6 0,-11 11-627,1 1 0,1 1 0,0 0 0,-25 42 0,21-29-358,-28 30-2676,34-48-645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2:37.363"/>
    </inkml:context>
    <inkml:brush xml:id="br0">
      <inkml:brushProperty name="width" value="0.025" units="cm"/>
      <inkml:brushProperty name="height" value="0.025" units="cm"/>
    </inkml:brush>
  </inkml:definitions>
  <inkml:trace contextRef="#ctx0" brushRef="#br0">0 1 10570,'43'12'0,"0"-2"0,0-2 0,1-1 0,76 0 0,177-21 0,-47 1 0,-122 13 43,0 7-1,154 27 1,51 16 993,398 8-1,806-44-7,-1076-15 85,458-60 1068,-327 10-4768,-488 44-375,-9 0-572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4.135"/>
    </inkml:context>
    <inkml:brush xml:id="br0">
      <inkml:brushProperty name="width" value="0.025" units="cm"/>
      <inkml:brushProperty name="height" value="0.025" units="cm"/>
    </inkml:brush>
  </inkml:definitions>
  <inkml:trace contextRef="#ctx0" brushRef="#br0">65 1 15855,'0'0'3070,"-7"11"-2964,0-1-60,1 0 1,1 1-1,0 0 0,0 0 0,1 0 0,1 1 0,-1-1 0,2 1 0,0 0 0,-1 13 0,2-8 385,0-4 22,0 0 0,1 0 0,1 0 0,0 0 0,5 23 0,-5-34-378,0 1-1,0 0 1,0 0 0,0-1-1,1 1 1,-1 0-1,1-1 1,0 0 0,0 1-1,0-1 1,0 0-1,0 0 1,0 0 0,1 0-1,-1 0 1,1-1-1,-1 1 1,1-1 0,-1 0-1,1 1 1,0-1-1,0 0 1,0-1 0,0 1-1,0 0 1,-1-1-1,1 0 1,0 1-1,0-1 1,5-1 0,-1 0 110,0 0 1,0 0-1,0-1 1,0 0-1,-1 0 1,1-1 0,0 1-1,-1-2 1,0 1-1,1-1 1,8-7-1,-11 9-115,-1-1 0,0 1 0,1-1 0,-1 0 0,0 0-1,-1 0 1,1 0 0,0-1 0,-1 1 0,0-1 0,0 1 0,0-1-1,0 0 1,-1 0 0,1 0 0,-1 0 0,0 0 0,0 0 0,0 0 0,-1 0-1,1-6 1,-2 9-32,1 0 0,-1 0 0,1-1-1,-1 1 1,0 0 0,1 0 0,-1 0 0,0 1-1,0-1 1,0 0 0,0 0 0,0 0 0,1 0-1,-1 1 1,-1-1 0,1 1 0,0-1 0,0 0-1,0 1 1,0 0 0,0-1 0,0 1-1,-1 0 1,1 0 0,0-1 0,0 1 0,-2 0-1,-40-1 256,34 1-304,1 0-3,-1 1 0,0 1 0,1 0-1,-1 0 1,1 1 0,0 0 0,0 0-1,-13 7 1,17-8-24,1 0 0,-1 0 1,0 0-1,1 1 0,-1 0 0,1-1 0,0 1 0,-1 0 0,2 0 0,-1 1 0,0-1 0,1 1 0,-1-1 0,1 1 1,0 0-1,0 0 0,0 0 0,1 0 0,-2 7 0,3-11-9,0 1 0,0-1 0,0 1 0,0-1 0,0 0 0,0 1 0,0-1 0,0 1 0,0-1 0,1 1 1,-1-1-1,0 1 0,0-1 0,0 1 0,1-1 0,-1 0 0,0 1 0,1-1 0,-1 0 0,0 1 0,1-1 0,-1 0 0,0 1 0,1-1 0,-1 0 0,1 1 0,-1-1 0,0 0 0,1 0 1,-1 0-1,1 0 0,-1 1 0,1-1 0,23 0-1316,20-13-3072,-20-5-508,-1-3-3577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2:39.055"/>
    </inkml:context>
    <inkml:brush xml:id="br0">
      <inkml:brushProperty name="width" value="0.025" units="cm"/>
      <inkml:brushProperty name="height" value="0.025" units="cm"/>
    </inkml:brush>
  </inkml:definitions>
  <inkml:trace contextRef="#ctx0" brushRef="#br0">86 0 10090,'0'0'-940,"-10"8"1111,-1-1-8,3-2-19,0-1 0,1 2 0,0-1-1,0 1 1,0 0 0,1 0-1,-7 8 1,13-13-149,0-1 0,0 0 1,0 0-1,-1 1 0,1-1 0,0 0 0,0 0 0,0 1 0,0-1 1,0 0-1,0 1 0,0-1 0,0 0 0,0 0 0,0 1 0,0-1 1,0 0-1,0 1 0,0-1 0,0 0 0,0 0 0,0 1 1,0-1-1,0 0 0,0 1 0,1-1 0,-1 0 0,0 0 0,0 1 1,0-1-1,0 0 0,1 0 0,-1 1 0,0-1 0,0 0 0,0 0 1,1 0-1,-1 0 0,0 1 0,1-1 0,18 6-86,25-2 248,-41-4-93,664-13 1312,-255-2-1631,1484 30 68,-1588-3 240,1258 67 1672,-302-5 942,-1163-69-2724,188 3-698,-219-9-789,0-4 0,75-15 1,-27-5-2872</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2:53.004"/>
    </inkml:context>
    <inkml:brush xml:id="br0">
      <inkml:brushProperty name="width" value="0.025" units="cm"/>
      <inkml:brushProperty name="height" value="0.025" units="cm"/>
    </inkml:brush>
  </inkml:definitions>
  <inkml:trace contextRef="#ctx0" brushRef="#br0">0 14 6342,'39'9'762,"1"-2"0,0-1 0,56 0 0,-4 0-457,782 19 199,-329-20 32,208 7-146,258 12-107,624 32 1223,3111-71-236,-3253-6-1286,-2-40 459,-1060 32 47,226-13 542,-655 42-1101,97-2 293,-57 7-5029,-36-5 1778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3:18.314"/>
    </inkml:context>
    <inkml:brush xml:id="br0">
      <inkml:brushProperty name="width" value="0.025" units="cm"/>
      <inkml:brushProperty name="height" value="0.025" units="cm"/>
    </inkml:brush>
  </inkml:definitions>
  <inkml:trace contextRef="#ctx0" brushRef="#br0">0 253 9385,'0'0'1190,"14"2"-1280,38 2 209,-1-3 1,1-2-1,0-2 1,99-19-1,70-23 578,376-26 0,119 17-486,-97 5-182,-229 34 3,0 17 0,451 61 0,206-3 1987,-835-55-1668,-109 0-267,153-3 819,-223-4-1672,0-2-1,0-1 1,-1-2-1,0-1 1,52-20-1,-12-5-2646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3:20.146"/>
    </inkml:context>
    <inkml:brush xml:id="br0">
      <inkml:brushProperty name="width" value="0.025" units="cm"/>
      <inkml:brushProperty name="height" value="0.025" units="cm"/>
    </inkml:brush>
  </inkml:definitions>
  <inkml:trace contextRef="#ctx0" brushRef="#br0">381 52 6406,'-15'0'-203,"-161"-8"938,148 5-335,0 0-1,1-3 1,0 0 0,0-1 0,-26-12 0,138 28 833,19 1-1072,172-7 0,-136-5-136,2479 62 2361,-54 55-1281,-1704-79-982,678 12 486,-231-10 182,-2 34-648,-870-43-951,-147-22-2617,-221-9 1412,-21-11-1313</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3:55.365"/>
    </inkml:context>
    <inkml:brush xml:id="br0">
      <inkml:brushProperty name="width" value="0.025" units="cm"/>
      <inkml:brushProperty name="height" value="0.025" units="cm"/>
    </inkml:brush>
  </inkml:definitions>
  <inkml:trace contextRef="#ctx0" brushRef="#br0">0 97 10570,'0'0'1169,"9"-2"-987,62-11 157,144-7 0,164-6 486,50-1 229,458 54-24,45 24-827,2-38 352,-145 18-274,54 1 31,861-107-136,-155-10-107,-1494 86-99,69-2-2668,-94-1-1460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24.913"/>
    </inkml:context>
    <inkml:brush xml:id="br0">
      <inkml:brushProperty name="width" value="0.025" units="cm"/>
      <inkml:brushProperty name="height" value="0.025" units="cm"/>
    </inkml:brush>
  </inkml:definitions>
  <inkml:trace contextRef="#ctx0" brushRef="#br0">209 246 6342,'-12'0'577,"-185"0"5535,417-6-3640,687 13-1841,470-3 708,-544-19-444,966-7-589,-1118 14-995,-2176 39-219,439 10 983,-67 4-2189,949-33 2093,-325 13 758,995-53-615,0-34-135,-140 16 37,1174-110 409,-874 105-2953,-441 34 3208,-526 26 679,-1012 1-1748,223-11-130,248 74-1936,491-16-2489,251-38 1007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38.418"/>
    </inkml:context>
    <inkml:brush xml:id="br0">
      <inkml:brushProperty name="width" value="0.025" units="cm"/>
      <inkml:brushProperty name="height" value="0.025" units="cm"/>
    </inkml:brush>
  </inkml:definitions>
  <inkml:trace contextRef="#ctx0" brushRef="#br0">1 153 6566,'1'-10'1943,"5"-26"8215,-1 32-6346,1 23-3405,11 96 891,-15-91-1177,1 0 1,0 0 0,2 0 0,1-1-1,13 35 1,-19-57-72,1 1 0,0-1-1,-1 0 1,1 0 0,0 1-1,-1-1 1,1 0 0,0 0-1,0 0 1,0 0 0,0 0-1,0 0 1,0 0 0,1 0-1,-1 0 1,0 0 0,0-1 0,1 1-1,-1-1 1,0 1 0,1-1-1,-1 1 1,0-1 0,1 0-1,-1 1 1,1-1 0,-1 0-1,2 0 1,1-1 82,-1 0-1,1 0 1,0 0 0,-1 0-1,0-1 1,1 1 0,-1-1 0,0 0-1,0 0 1,6-5 0,5-5 198,-1-1 1,-1 0 0,17-21-1,-5 0-198,-2 0-1,0-1 1,-3-1-1,-1-1 1,-1-1-1,-3 0 0,14-53 1,-29 109-12715,-3-8 4725</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38.747"/>
    </inkml:context>
    <inkml:brush xml:id="br0">
      <inkml:brushProperty name="width" value="0.025" units="cm"/>
      <inkml:brushProperty name="height" value="0.025" units="cm"/>
    </inkml:brush>
  </inkml:definitions>
  <inkml:trace contextRef="#ctx0" brushRef="#br0">34 1 13997,'0'0'6711,"-1"11"-6439,-10 52 57,2-13-139,2 0 0,3 0 0,2 95 0,13-106-2530,-6-25-1737,-2-8-1101</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39.095"/>
    </inkml:context>
    <inkml:brush xml:id="br0">
      <inkml:brushProperty name="width" value="0.025" units="cm"/>
      <inkml:brushProperty name="height" value="0.025" units="cm"/>
    </inkml:brush>
  </inkml:definitions>
  <inkml:trace contextRef="#ctx0" brushRef="#br0">1 137 13805,'0'0'1847,"1"-9"363,0 4-2012,0 0 0,1 0-1,-1 0 1,1 0 0,0 0 0,1 0-1,-1 0 1,1 1 0,0-1 0,0 1-1,1 0 1,-1 0 0,1 0 0,0 0-1,0 1 1,0 0 0,1-1 0,-1 1-1,1 1 1,-1-1 0,1 1 0,0 0-1,8-3 1,5-2-93,0 1 0,1 1 0,0 1-1,1 0 1,-1 2 0,1 0 0,-1 1 0,1 1-1,-1 0 1,32 6 0,-47-4-90,1-1 0,-1 1 0,0 0 0,0 0 0,0 0 0,0 1 0,0-1 0,0 1 0,-1 0 0,1 0 0,-1 1 0,0-1 0,0 0 0,0 1 0,0 0 0,-1 0 0,1 0 0,-1 0 0,0 0 0,0 0 0,-1 1 0,1-1 0,-1 1 1,0-1-1,0 1 0,-1-1 0,1 1 0,-1 0 0,0-1 0,0 1 0,-1-1 0,1 1 0,-1 0 0,0-1 0,0 1 0,-1-1 0,1 0 0,-1 1 0,0-1 0,0 0 0,0 0 0,-1 0 0,1 0 0,-1 0 0,0-1 0,0 1 0,-6 4 0,1-2 19,-1 0-1,1-1 1,-1 0 0,0-1 0,0 0 0,-1 0 0,-10 2-1,-18 0-3981,30-9-996,7-7-3805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39.707"/>
    </inkml:context>
    <inkml:brush xml:id="br0">
      <inkml:brushProperty name="width" value="0.025" units="cm"/>
      <inkml:brushProperty name="height" value="0.025" units="cm"/>
    </inkml:brush>
  </inkml:definitions>
  <inkml:trace contextRef="#ctx0" brushRef="#br0">11 1 6470,'0'0'13389,"-1"13"-12749,-1 12-322,-5 83 711,7 134 0,4-212-6229,-3-25-1040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4.539"/>
    </inkml:context>
    <inkml:brush xml:id="br0">
      <inkml:brushProperty name="width" value="0.025" units="cm"/>
      <inkml:brushProperty name="height" value="0.025" units="cm"/>
    </inkml:brush>
  </inkml:definitions>
  <inkml:trace contextRef="#ctx0" brushRef="#br0">121 1 14670,'0'0'9865,"5"10"-8989,38 66 164,-31-58-789,0 1 0,-1 0 0,-1 0 0,-1 1 0,-1 1 0,0-1 0,7 36 0,-14-34-83,-1-1 0,-1 1 1,-1-1-1,-1 1 0,-1-1 0,0 0 0,-2 0 1,-1 0-1,0-1 0,-15 29 0,1-9-1204,-2-2 0,-1 0-1,-2-2 1,-33 37 0,13-26-4874</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0.779"/>
    </inkml:context>
    <inkml:brush xml:id="br0">
      <inkml:brushProperty name="width" value="0.025" units="cm"/>
      <inkml:brushProperty name="height" value="0.025" units="cm"/>
    </inkml:brush>
  </inkml:definitions>
  <inkml:trace contextRef="#ctx0" brushRef="#br0">0 47 7687,'0'0'13549,"76"1"-12428,-38-1-480,3-5-385,4-2-224,-8 1-160,2-2-1217,-8 0-2051,-7-6-4323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2.137"/>
    </inkml:context>
    <inkml:brush xml:id="br0">
      <inkml:brushProperty name="width" value="0.025" units="cm"/>
      <inkml:brushProperty name="height" value="0.025" units="cm"/>
    </inkml:brush>
  </inkml:definitions>
  <inkml:trace contextRef="#ctx0" brushRef="#br0">2 67 11050,'0'31'6731,"-2"-3"-6371,2 1 0,4 29 0,0-30-263,11 59 276,-13-78-247,0-1-1,1 0 0,0 0 1,0 0-1,0 0 0,1-1 1,9 13-1,-13-19-50,1 0 1,0 0 0,0 1-1,0-1 1,0 0-1,1 0 1,-1 0-1,0 0 1,0-1 0,0 1-1,1 0 1,-1 0-1,1-1 1,-1 1-1,0-1 1,1 1-1,-1-1 1,1 0 0,-1 1-1,1-1 1,-1 0-1,1 0 1,-1 0-1,1 0 1,2-1 0,-1 0 61,0 0 1,0 0 0,0-1-1,0 0 1,0 1 0,0-1-1,-1 0 1,1 0 0,-1-1-1,1 1 1,2-4 0,6-8 274,-1 0-1,-1-1 1,11-21 0,-19 33-407,20-43 558,-3-1 0,21-79-1,-12 33-472,-26 102-8307,-1-3 6248,0 10-4368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3.134"/>
    </inkml:context>
    <inkml:brush xml:id="br0">
      <inkml:brushProperty name="width" value="0.025" units="cm"/>
      <inkml:brushProperty name="height" value="0.025" units="cm"/>
    </inkml:brush>
  </inkml:definitions>
  <inkml:trace contextRef="#ctx0" brushRef="#br0">18 168 11659,'0'0'10543,"8"-7"-9785,-1 1-587,39-34 238,-43 37-342,-1 0 0,1 0 1,-1 1-1,1-2 1,-1 1-1,0 0 1,0 0-1,-1-1 1,1 1-1,0-1 0,-1 0 1,0 1-1,0-1 1,0-5-1,-1 8-45,0 0 0,-1 1-1,1-1 1,-1 0-1,1 0 1,-1 0 0,0 0-1,1 1 1,-1-1 0,0 0-1,0 0 1,1 1 0,-1-1-1,0 1 1,0-1-1,0 1 1,0-1 0,0 1-1,0-1 1,0 1 0,0 0-1,0 0 1,0-1 0,0 1-1,0 0 1,0 0 0,0 0-1,0 0 1,0 0-1,0 0 1,0 0 0,0 1-1,0-1 1,0 0 0,-1 1-1,-1-1-41,0 1 0,0-1 0,0 1 0,0-1 0,0 1 0,0 0 0,0 0 0,0 1-1,1-1 1,-1 0 0,0 1 0,-2 2 0,-5 16-150,10-19 171,0-1 0,0 0 0,1 1 0,-1-1 0,0 0 0,0 1 0,0-1 0,0 0 0,1 0 0,-1 1 0,0-1 0,0 0 0,0 1 0,1-1 0,-1 0 0,0 0 0,0 0 0,1 1 0,-1-1 1,0 0-1,1 0 0,-1 0 0,0 0 0,1 1 0,-1-1 0,0 0 0,1 0 0,-1 0 0,0 0 0,1 0 0,-1 0 0,0 0 0,1 0 0,-1 0 0,3 0 18,0-1 0,0 1 0,0-1 0,-1 0 0,1 1 0,0-1 0,-1 0 0,1-1-1,-1 1 1,1 0 0,-1-1 0,4-2 0,-2 0-28,0 1 0,1 1 0,-1-1-1,1 0 1,-1 1 0,1 0 0,0 0 0,5-1-1,13-5 18,-21 7 21,0 0-1,-1 0 1,1 0-1,-1 0 0,1-1 1,-1 1-1,0 0 1,1-1-1,-1 1 0,0 0 1,0-1-1,0 0 1,0 1-1,0-1 0,0 0 1,-1 1-1,1-1 1,0 0-1,-1 0 0,0 0 1,1 1-1,-1-1 1,0 0-1,0-4 0,-37 6-33,31 2-1,-1 0 0,1-1 1,0 2-1,0-1 0,0 1 0,1 0 0,-1 0 0,1 1 0,0-1 1,-1 1-1,2 0 0,-1 1 0,0-1 0,1 1 0,0 0 0,0 0 1,-6 11-1,6-11 3,1 1 0,0-1 0,0 1 0,0 0-1,0 0 1,1 0 0,0 1 0,1-1 0,-1 0 0,1 1 0,0-1 0,1 1 0,0-1 0,0 1 0,0-1 0,1 1 0,1 10 0,-1-16-2,0 1 0,0-1 0,0 1 0,1-1 0,-1 1-1,0-1 1,0 1 0,1-1 0,-1 0 0,1 0 0,-1 0 0,1 0 0,0 0 0,-1 0 0,1 0 0,0-1 0,0 1-1,-1 0 1,1-1 0,0 0 0,0 1 0,0-1 0,3 0 0,49 0 63,-44-1-47,82-12 51,-67 8-115,1 1 0,33-1 0,-58 5 52,0 0 0,-1 0 0,1 0 0,0 0 0,-1 0-1,1-1 1,0 1 0,0 1 0,-1-1 0,1 0 0,0 0-1,-1 0 1,1 0 0,0 0 0,-1 1 0,1-1 0,-1 0 0,1 1-1,0-1 1,-1 0 0,1 1 0,-1-1 0,1 1 0,-1-1-1,1 1 1,-1-1 0,1 1 0,-1-1 0,1 1 0,-1-1-1,0 1 1,1-1 0,-1 1 0,0 0 0,0-1 0,1 1-1,-1 0 1,0-1 0,0 1 0,0 0 0,0-1 0,0 1-1,0 0 1,0 0 0,6 17 432,-8-71 2207,-8 20-2615,6 22-101,1 0 0,0 0 1,0 0-1,1-1 0,-1-14 1,35 24-6047,10 2-2038,-17 0 3245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3.714"/>
    </inkml:context>
    <inkml:brush xml:id="br0">
      <inkml:brushProperty name="width" value="0.025" units="cm"/>
      <inkml:brushProperty name="height" value="0.025" units="cm"/>
    </inkml:brush>
  </inkml:definitions>
  <inkml:trace contextRef="#ctx0" brushRef="#br0">125 30 10474,'0'0'10121,"-10"-5"-9192,-33-16-507,41 21-409,0-1-1,0 0 1,0 1 0,1 0-1,-1-1 1,0 1-1,0 0 1,0 0 0,0 0-1,0 0 1,0 0-1,1 1 1,-1-1 0,0 0-1,0 1 1,0-1-1,1 1 1,-1 0 0,0 0-1,1 0 1,-1 0-1,0 0 1,1 0 0,-1 0-1,1 0 1,0 0-1,-1 1 1,1-1 0,0 1-1,0-1 1,0 1-1,0-1 1,0 1 0,0 0-1,0-1 1,0 1-1,1 0 1,-1 0 0,0 3-1,-2 4 40,1 1-1,-1 0 0,2 0 0,-1-1 0,1 16 1,1-23-46,0 0 1,0 0-1,1 0 1,-1 0-1,1-1 1,-1 1-1,1 0 1,-1 0-1,1 0 1,0 0-1,0-1 1,0 1-1,0 0 1,0-1 0,1 1-1,-1-1 1,0 1-1,1-1 1,-1 1-1,1-1 1,-1 0-1,1 0 1,0 0-1,-1 0 1,1 0-1,0 0 1,0-1-1,0 1 1,0 0-1,0-1 1,-1 1 0,1-1-1,0 0 1,0 0-1,3 0 1,-1 0 9,1 1 1,0-1 0,-1-1-1,1 1 1,-1-1 0,1 0 0,-1 0-1,1 0 1,-1-1 0,1 1-1,-1-1 1,0 0 0,0 0 0,6-4-1,-3 0-15,0-1-1,-1 1 0,1-1 1,-1 0-1,0-1 0,-1 1 1,0-1-1,0 0 1,-1 0-1,0-1 0,0 1 1,-1-1-1,0 0 0,3-18 1,-20 43 303,9-7-264,2-1 0,-1 0-1,1 1 1,0 0 0,1 0 0,0 0 0,0 0-1,1 0 1,0 0 0,1 12 0,0-20-26,1 0 1,-1 0-1,1 0 1,0 1-1,-1-1 1,1 0-1,0 0 1,0 0-1,0 0 1,0 0-1,-1 0 1,1 0-1,1-1 1,-1 1-1,0 0 1,0 0-1,0-1 1,0 1-1,0-1 1,1 1 0,-1-1-1,0 1 1,0-1-1,1 0 1,-1 0-1,0 0 1,1 1-1,-1-1 1,0 0-1,1-1 1,-1 1-1,0 0 1,2-1-1,4 1 47,0-1 0,0 0 0,0 0 0,0-1 0,9-2 0,-3-4-24,0 0 1,-1 0-1,0-1 0,0-1 0,-1 0 1,0 0-1,12-15 0,3-3-9,-22 29-4,-5 11 37,-5 20 88,5-23-100,0-8-39,1 0 1,0 0-1,-1 0 1,1 0-1,0 0 1,0 0-1,0 0 0,0 0 1,0 0-1,0 0 1,0 0-1,0 0 1,0 0-1,1 0 1,-1 0-1,0 0 1,1-1-1,-1 1 1,0 0-1,1 0 0,-1 0 1,1 0-1,-1 0 1,1-1-1,0 1 1,-1 0-1,1-1 1,0 1-1,0 0 1,-1-1-1,1 1 0,0-1 1,0 1-1,0-1 1,0 1-1,-1-1 1,1 0-1,1 1 1,3-1-468,0 0 0,-1 0 1,1 0-1,0-1 0,-1 1 0,1-1 1,5-2-1,-9 42-10535,3-31 5376</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4.854"/>
    </inkml:context>
    <inkml:brush xml:id="br0">
      <inkml:brushProperty name="width" value="0.025" units="cm"/>
      <inkml:brushProperty name="height" value="0.025" units="cm"/>
    </inkml:brush>
  </inkml:definitions>
  <inkml:trace contextRef="#ctx0" brushRef="#br0">147 133 9513,'0'0'9230,"-10"0"-8728,9 0-493,-3 0 48,0 0 1,-1 0-1,1 0 1,-1 1-1,1-1 1,0 1-1,-1 0 1,1 0-1,0 1 1,0 0-1,0-1 1,0 1-1,0 0 1,1 1-1,-1-1 0,0 1 1,1 0-1,0 0 1,-6 6-1,4-4 205,0 0-1,0 1 0,1 0 0,0 0 1,0 0-1,0 0 0,1 1 0,0-1 1,0 1-1,1 0 0,0 0 0,0 0 1,0 0-1,1 0 0,0 8 0,1-14-250,1 0 1,0 0-1,0 0 0,-1-1 0,1 1 1,0 0-1,0-1 0,0 1 0,0-1 0,0 1 1,0-1-1,0 0 0,0 1 0,0-1 1,0 0-1,0 1 0,0-1 0,0 0 0,0 0 1,0 0-1,0 0 0,0 0 0,0 0 1,0 0-1,0-1 0,0 1 0,0 0 0,0-1 1,0 1-1,0 0 0,2-1 0,34-12 388,-21 2-391,-1-1 0,0-1 0,-1 0 0,0-1-1,-2 0 1,1-1 0,-2-1 0,0 0 0,-1 0 0,0-1-1,-2 0 1,0-1 0,0 0 0,7-33 0,-14 41-287,-4 9 81,-13 16-13,-13 27 103,23-31 110,1 0 0,0 0 0,1 0 0,0 0 0,1 1 0,0 0 0,1-1 0,0 1 0,1 0 0,0 14 0,1-24-12,0-1 1,0 0 0,1 1-1,-1-1 1,0 0-1,1 1 1,-1-1 0,0 0-1,1 1 1,0-1-1,-1 0 1,1 0 0,0 0-1,-1 1 1,1-1 0,0 0-1,0 0 1,0 0-1,0 0 1,0-1 0,0 1-1,0 0 1,2 1-1,0-1-47,1 1-1,-1-1 0,1 0 1,-1 0-1,1 0 0,0 0 0,-1 0 1,8-1-1,-4 0-40,0 0-1,0 0 1,-1-1-1,1 0 1,0 0-1,0-1 1,-1 0-1,1 0 1,10-5-1,19-23-507,-35 28 630,0 1 0,1 0 0,-1-1-1,0 1 1,0 0 0,0-1 0,0 0-1,0 1 1,0-1 0,-1 0 0,1 1 0,0-1-1,-1 0 1,1 0 0,-1 1 0,0-1 0,0 0-1,0 0 1,0 0 0,0 0 0,0 0 0,-1-3-1,1 5-4,-1-1 0,1 1 0,-1 0 0,1-1 0,-1 1-1,1 0 1,-1 0 0,1 0 0,-1-1 0,1 1 0,-1 0-1,1 0 1,-1 0 0,0 0 0,1 0 0,-1 0 0,1 0-1,-1 0 1,0 0 0,1 0 0,-1 0 0,1 1 0,-1-1 0,1 0-1,-1 0 1,1 1 0,-1-1 0,1 0 0,-1 0 0,1 1-1,-1-1 1,1 1 0,-1 0 0,-17 11 66,16-10-74,1-1-1,0 0 0,-1 1 1,1-1-1,0 1 0,0-1 1,-1 1-1,1 0 1,0 0-1,1-1 0,-1 1 1,0 0-1,1 0 0,-1 0 1,1 0-1,-1 0 0,1 0 1,0 0-1,0 0 0,0 0 1,0 0-1,0 0 1,0 0-1,0 0 0,1 0 1,-1 0-1,2 3 0,0-3-38,-1 0 0,1 0 0,0 0 0,0 0 0,0-1 0,1 1 0,-1 0-1,0-1 1,1 0 0,-1 1 0,1-1 0,-1 0 0,1 0 0,-1-1 0,1 1 0,0 0-1,-1-1 1,1 0 0,4 1 0,30 2-534,42-2-1,-68-2 774,0 1 0,-1-2 0,1 1 0,-1-1 0,1-1 0,-1 0 0,0 0 0,18-10 0,-27 12-132,1-1 0,-1 0 0,1 1-1,-1-1 1,0 0 0,0 0 0,0 0 0,0 0-1,0 0 1,-1 0 0,1 0 0,-1 0 0,1 0-1,-1-1 1,0 1 0,1 0 0,-1 0 0,-1 0-1,1 0 1,0-1 0,0 1 0,-1 0 0,1 0-1,-1 0 1,0-3 0,-2-14-1973,37 18-652,65-5-2830,-94 37 5685,-1 1 154,1-1 1,2 0-1,1 0 0,23 58 0,8 30-307,-38-114 37,0-1 1,0 0-1,0 1 0,-1 0 1,1-1-1,-1 1 0,-1-1 1,1 1-1,0-1 0,-3 8 1,3-11-80,-1 0 0,1 0 0,-1 0 0,0 1-1,1-1 1,-1 0 0,0 0 0,0 0 0,0 0 0,0 0 0,0-1 0,0 1 0,0 0 0,0 0 0,0-1 0,0 1 0,0 0 0,-1-1 0,1 0 0,0 1 0,0-1 0,-1 1 0,1-1 0,0 0 0,0 0 0,-1 0 0,1 0 0,0 0 0,-1 0 0,1 0 0,0 0 0,-1-1 0,1 1 0,0 0 0,0-1-1,0 1 1,-1-1 0,1 1 0,0-1 0,0 0 0,-1 0 0,-4-2-42,1-1-1,-1 0 0,1 0 0,1 0 0,-1 0 1,0-1-1,1 0 0,0 0 0,-7-10 1,4 3-150,0 1 0,0-1 0,-8-23 0,14 32 86,0 0 1,0 0-1,0-1 1,0 1-1,1-1 1,-1 1-1,1 0 1,0-1-1,0 1 1,0-1-1,0 1 1,1-1-1,-1 1 1,1-1-1,0 1 0,0 0 1,0 0-1,1-1 1,-1 1-1,1 0 1,0 0-1,-1 0 1,2 1-1,-1-1 1,0 0-1,0 1 1,1-1-1,-1 1 1,1 0-1,0 0 1,3-2-1,9-5-256,1 1-1,0 1 0,1 0 1,-1 2-1,20-5 0,25-10-5417,-29 4-1375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5.565"/>
    </inkml:context>
    <inkml:brush xml:id="br0">
      <inkml:brushProperty name="width" value="0.025" units="cm"/>
      <inkml:brushProperty name="height" value="0.025" units="cm"/>
    </inkml:brush>
  </inkml:definitions>
  <inkml:trace contextRef="#ctx0" brushRef="#br0">1 4 1666,'-1'-1'14174,"9"1"-6890,25-2-3761,24 1-6708,-37 2 5064,44 4-1787,-25-4-296,1 2 0,0 2 0,-1 2 0,38 11-1,-76-18 207,0 0-1,-1 1 1,1-1-1,0 0 0,-1 0 1,1 0-1,-1 1 0,1-1 1,0 0-1,-1 1 1,1-1-1,-1 1 0,1-1 1,-1 1-1,1-1 0,-1 1 1,1-1-1,-1 1 1,0-1-1,1 1 0,-1-1 1,0 1-1,1 0 0,-1-1 1,0 1-1,0-1 1,1 1-1,-1 0 0,0-1 1,0 1-1,0 0 0,0-1 1,0 1-1,0 0 1,0-1-1,0 1 0,0 0 1,-1-1-1,1 1 0,0 0 1,0-1-1,0 1 1,-1 0-1,1-1 0,0 1 1,-1-1-1,1 1 0,-1-1 1,1 1-1,-1-1 1,1 1-1,0-1 0,-1 1 1,0-1-1,1 1 0,-1-1 1,1 0-1,-2 1 1,-36 26 706,36-25-670,-37 21 425,-14 8 127,1 2-1,-73 61 0,125-94-649,0 0 0,-1 0 1,1 0-1,0 0 0,-1 0 0,1 0 0,0 0 0,0 1 0,-1-1 0,1 0 0,0 0 0,0 0 0,-1 1 0,1-1 0,0 0 0,0 0 0,-1 0 0,1 1 1,0-1-1,0 0 0,0 0 0,0 1 0,-1-1 0,1 0 0,0 1 0,0-1 0,0 0 0,0 1 0,0-1 0,0 0 0,0 1 0,0-1 0,0 0 1,0 0-1,0 1 0,0-1 0,0 0 0,0 1 0,0-1 0,0 0 0,0 1 0,0-1 0,0 0 0,1 1 0,-1-1 0,0 0 0,0 0 0,0 1 0,1-1 1,-1 0-1,0 0 0,1 1 0,16-2-4152,3-8-1425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6.764"/>
    </inkml:context>
    <inkml:brush xml:id="br0">
      <inkml:brushProperty name="width" value="0.025" units="cm"/>
      <inkml:brushProperty name="height" value="0.025" units="cm"/>
    </inkml:brush>
  </inkml:definitions>
  <inkml:trace contextRef="#ctx0" brushRef="#br0">0 5 14574,'4'-4'4516,"-4"5"-2818,2 20-1698,-2 9 256,0 6-32,4 5-128,-4 3-32,5-4-64,-1-4 32,1-7-128,4-2-1057,-3-10-897,-4-5-2370,-2-7-2659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7.295"/>
    </inkml:context>
    <inkml:brush xml:id="br0">
      <inkml:brushProperty name="width" value="0.025" units="cm"/>
      <inkml:brushProperty name="height" value="0.025" units="cm"/>
    </inkml:brush>
  </inkml:definitions>
  <inkml:trace contextRef="#ctx0" brushRef="#br0">0 116 10474,'0'0'10362,"7"-10"-9145,-7 9-1212,3-4 95,1 0 0,0-1 0,0 1 0,0 1 0,0-1 0,1 0 0,0 1 0,0 0 0,0 0 0,0 1 0,1-1 0,-1 1 0,1 1 0,8-4 0,19-4 115,1 1-1,1 2 1,-1 1-1,1 2 0,52 0 1,-83 4-208,-1 0-1,0 0 1,0 1 0,0-1-1,1 1 1,-1 0 0,0 0-1,0 0 1,0 0 0,0 0-1,0 1 1,-1-1 0,1 1-1,0 0 1,-1 0 0,1 0-1,-1 0 1,0 0 0,3 3-1,-4-3 3,0 0-1,0 0 1,0 0-1,0 0 0,-1 0 1,1 0-1,-1 0 1,1 0-1,-1 0 1,0 0-1,1 0 1,-1 0-1,0 0 0,0 0 1,-1 0-1,1 1 1,0-1-1,-1 0 1,1 0-1,-1 0 1,0 0-1,1 0 0,-1-1 1,0 1-1,0 0 1,-1 0-1,1 0 1,0-1-1,0 1 0,-3 1 1,-47 40 742,33-29-1175,15-8-2065,11-5 2311,1 0 1,-1 1 0,0 1-1,1-1 1,-1 2 0,0-1-1,12 8 1,-16-9 164,-1-1 0,0 1 0,0 0 0,-1 0 0,1 1 0,0-1 1,-1 1-1,1-1 0,-1 1 0,0 0 0,0 0 0,0-1 0,0 2 0,-1-1 0,1 0 0,-1 0 0,0 0 1,1 1-1,-2-1 0,1 1 0,0 4 0,-1-2 220,-1 0 1,-1 0-1,1 1 0,-1-1 0,0 0 1,0-1-1,-1 1 0,0 0 1,0-1-1,0 1 0,-1-1 1,0 0-1,0 0 0,0-1 0,0 1 1,-1-1-1,1 0 0,-1 0 1,-1 0-1,-9 5 0,7-4-10,0 0 0,-1-1-1,1 0 1,-1-1-1,1 0 1,-1 0 0,0-1-1,0 0 1,0 0 0,0-1-1,-1-1 1,1 1 0,0-1-1,-12-2 1,16 0-179,-1 0-1,1 0 1,0 0 0,1-1 0,-1 1-1,0-1 1,1-1 0,-7-5-1,9 8-178,0 0-1,1 0 1,-1-1-1,1 1 1,-1 0-1,1-1 1,0 0-1,0 1 1,-1-1-1,1 0 1,0 1-1,0-1 1,1 0-1,-1 0 1,0 0-1,1 0 1,-1 0-1,1 0 1,-1 0-1,1 0 1,0 0-1,0 0 1,0 0-1,0 0 1,0 0-1,1-3 0,1 3-359,0 0-1,-1 0 1,1 1-1,0-1 1,0 0-1,0 1 1,0-1-1,1 1 0,-1 0 1,0 0-1,1 0 1,-1 0-1,5-2 1,3 0-1685,15-8-3122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7.674"/>
    </inkml:context>
    <inkml:brush xml:id="br0">
      <inkml:brushProperty name="width" value="0.025" units="cm"/>
      <inkml:brushProperty name="height" value="0.025" units="cm"/>
    </inkml:brush>
  </inkml:definitions>
  <inkml:trace contextRef="#ctx0" brushRef="#br0">21 1 19154,'0'0'6150,"-15"53"-5926,10-23-64,5 2-64,0 1-32,0-2-32,0 0-32,0-1 33,0-4-98,5 0-895,1-4-1347,-3-4-1184,3-9-2595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8.002"/>
    </inkml:context>
    <inkml:brush xml:id="br0">
      <inkml:brushProperty name="width" value="0.025" units="cm"/>
      <inkml:brushProperty name="height" value="0.025" units="cm"/>
    </inkml:brush>
  </inkml:definitions>
  <inkml:trace contextRef="#ctx0" brushRef="#br0">4 1 16047,'0'0'3908,"-4"58"-3652,4-31 32,0 3-192,0 0 1,2 1-65,5 0-32,-1 2 32,3-2 0,-3 1-225,-1-3-575,-5-1-642,2-6-1120,-2-8-1826,0-9-1570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2.600"/>
    </inkml:context>
    <inkml:brush xml:id="br0">
      <inkml:brushProperty name="width" value="0.05" units="cm"/>
      <inkml:brushProperty name="height" value="0.05" units="cm"/>
    </inkml:brush>
  </inkml:definitions>
  <inkml:trace contextRef="#ctx0" brushRef="#br0">59 1 17804,'-2'1'119,"1"0"0,-1 0 1,1 0-1,-1 0 0,1 0 0,-1 0 1,1 1-1,0-1 0,-1 1 0,1-1 1,0 1-1,0-1 0,0 1 1,0 0-1,0 1 0,-12 30 161,12-28-58,-5 15 10,0 0 1,-3 35-1,8-46-230,0 0 0,1 0 0,0 1 1,0-1-1,1 0 0,1 0 0,-1 0 0,5 12 0,-5-18-6,0 0 0,0 0 1,1 0-1,-1 0 0,1-1 1,-1 1-1,1-1 0,0 1 1,0-1-1,1 1 0,-1-1 1,0 0-1,1 0 0,-1 0 1,1-1-1,-1 1 0,1 0 1,3 0-1,-2 0-1,0-1 0,1 0 0,-1-1-1,0 1 1,0-1 0,1 0 0,-1 0 0,0 0 0,0-1 0,1 1 0,7-3 0,0-1 17,0 0 1,-1-1 0,1-1 0,-1 0 0,0 0 0,-1-1 0,19-15 0,-14 8 87,-1 0 0,21-28 1,-29 34-42,0 0 1,-1 0-1,0-1 1,-1 0 0,1 0-1,-2 0 1,4-13-1,-6 10 170,-7 15-109,-7 18-42,10-14-43,1 0 0,-1 0 0,2 0-1,-1 0 1,1 0 0,0 0 0,0 0 0,1 1 0,0-1-1,0 0 1,2 9 0,-2-13-12,1 1 1,0-1-1,0 0 0,0 0 0,0 0 1,1-1-1,0 1 0,-1 0 0,1 0 0,0-1 1,0 1-1,0-1 0,0 0 0,1 1 0,-1-1 1,1 0-1,-1-1 0,1 1 0,0 0 1,0-1-1,-1 1 0,1-1 0,0 0 0,0 0 1,1 0-1,-1 0 0,5 0 0,1 0 28,-1 0 0,0-1-1,1 0 1,-1 0 0,0-1-1,1 0 1,-1-1 0,0 0-1,0 0 1,0 0 0,0-1-1,0-1 1,-1 1 0,0-1-1,1 0 1,-1-1 0,0 0-1,-1 0 1,0 0 0,1-1 0,-2 0-1,1 0 1,-1 0 0,0-1-1,0 0 1,0 0 0,-1 0-1,0-1 1,-1 1 0,0-1-1,0 0 1,0 0 0,-1 0-1,1-11 1,-3 17-33,1 1 0,-1-1 0,0 1 0,0-1 0,0 1 0,-1-1 0,1 1 0,0-1 0,0 1 0,-1-1 0,1 1 0,-2-2 0,-2 2 71,-2 11-69,4-4-10,0 0 1,0 0 0,1 0 0,0 0-1,0 0 1,1 0 0,-1 0 0,1 0-1,1 0 1,0 8 0,0-12-9,-1-1 1,1 1 0,-1 0-1,1-1 1,0 1 0,-1 0-1,1-1 1,0 1-1,0-1 1,0 1 0,0-1-1,0 0 1,1 1 0,-1-1-1,0 0 1,3 2 0,-2-3-2,-1 1 0,1 0 0,0 0 1,0-1-1,0 1 0,0-1 0,0 0 1,1 0-1,-1 0 0,0 0 0,0 0 1,0 0-1,0 0 0,0-1 0,0 1 1,0-1-1,3 0 0,5-4-12,0 0 1,0 0-1,0-1 0,0 0 0,-1-1 1,0 0-1,0 0 0,-1-1 0,0 0 1,-1-1-1,0 1 0,0-2 0,0 1 1,6-13-1,-14 24-68,-24 53-124,23-50 222,0 0 0,0 1-1,1-1 1,-1 0 0,1 1-1,1-1 1,-1 1 0,1-1-1,0 1 1,0-1 0,2 10-1,-1-12-15,1 0-1,-1-1 0,1 0 0,0 1 1,0-1-1,0 0 0,0 0 0,0 0 0,1 0 1,-1 0-1,0-1 0,1 1 0,-1-1 1,1 1-1,0-1 0,2 1 0,-1-1-46,-1 1 0,0-1 0,0 1 0,0-1 0,-1 1 0,1 0 0,0 0 0,-1 1 0,1-1 0,-1 0 0,1 1 0,2 4 0,-5-7 108,2 10 665,2-12-1115,0-14-996,-4 10 1142,2 2-63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06.578"/>
    </inkml:context>
    <inkml:brush xml:id="br0">
      <inkml:brushProperty name="width" value="0.025" units="cm"/>
      <inkml:brushProperty name="height" value="0.025" units="cm"/>
    </inkml:brush>
  </inkml:definitions>
  <inkml:trace contextRef="#ctx0" brushRef="#br0">76 518 3555,'0'0'5969,"-10"2"-3289,-7 3-1716,-6 1 429,-1-1 3280,23-5-3082,11-2-1183,0 0 0,0-1 1,0 0-1,0-1 0,0 0 0,-1 0 0,0-1 1,0 0-1,14-12 0,14-5 379,277-138 1160,197-117-1871,-500 270-96,13-12-8,-23 17-148,-27 34-4398,17-24 2197,-1 3-2289,2-4-2402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8.344"/>
    </inkml:context>
    <inkml:brush xml:id="br0">
      <inkml:brushProperty name="width" value="0.025" units="cm"/>
      <inkml:brushProperty name="height" value="0.025" units="cm"/>
    </inkml:brush>
  </inkml:definitions>
  <inkml:trace contextRef="#ctx0" brushRef="#br0">0 109 5381,'0'0'10266,"2"-10"-7827,-2 6-2307,1 1-1,0 0 0,-1-1 0,1 1 1,0 0-1,1-1 0,-1 1 0,0 0 1,1 0-1,0 0 0,0 0 0,0 1 1,0-1-1,0 0 0,1 1 0,-1-1 1,1 1-1,-1 0 0,1 0 0,0 0 1,0 0-1,0 0 0,0 1 0,0-1 1,0 1-1,1 0 0,-1 0 0,6-1 1,17-5 277,0 1 1,0 1-1,32-2 1,-47 6-397,-1 1 0,0 0 0,1 0 0,-1 1 0,0 1-1,1-1 1,-1 2 0,0-1 0,0 1 0,-1 1 0,12 5 0,-17-6 7,0-1 0,0 1-1,-1 0 1,1 0 0,-1 0-1,0 1 1,0-1 0,0 1-1,0-1 1,-1 1-1,1 0 1,-1 0 0,0 1-1,0-1 1,-1 0 0,1 1-1,-1-1 1,0 1 0,0-1-1,0 1 1,-1-1 0,0 1-1,0 0 1,0-1-1,0 1 1,-1-1 0,1 1-1,-1 0 1,-1-1 0,-1 7-1,1-5 9,0-1 0,-1 0 0,1 0 0,-1 0 0,0-1 0,0 1 0,0-1 0,-1 1 0,1-1-1,-1 0 1,0 0 0,0-1 0,-1 1 0,1-1 0,-1 0 0,1 0 0,-1-1 0,0 1 0,0-1 0,-1 0-1,1 0 1,0-1 0,0 0 0,-1 0 0,-7 1 0,9-2-561,-15 1-1732,10-5-4295,8-6-711</inkml:trace>
  <inkml:trace contextRef="#ctx0" brushRef="#br0" timeOffset="1">497 211 10570,'0'0'16175,"46"8"-16111,-24-10-32,-2-4-640,2 1-1282,0 0-961,-3-1-736,-1-1-2595,0-3-3683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8.683"/>
    </inkml:context>
    <inkml:brush xml:id="br0">
      <inkml:brushProperty name="width" value="0.025" units="cm"/>
      <inkml:brushProperty name="height" value="0.025" units="cm"/>
    </inkml:brush>
  </inkml:definitions>
  <inkml:trace contextRef="#ctx0" brushRef="#br0">6 1 11819,'0'0'9545,"-5"54"-8456,5-28-128,0 0-192,7 3-385,4-1-288,0-1-64,4-2-576,1-3-1154,-1-7-928,-8-6-1570,-1-7-2050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9.015"/>
    </inkml:context>
    <inkml:brush xml:id="br0">
      <inkml:brushProperty name="width" value="0.025" units="cm"/>
      <inkml:brushProperty name="height" value="0.025" units="cm"/>
    </inkml:brush>
  </inkml:definitions>
  <inkml:trace contextRef="#ctx0" brushRef="#br0">0 51 12043,'0'0'10821,"11"-6"-10164,3-1-549,-1 0 1,1 1 0,0 1-1,1 0 1,-1 1-1,1 1 1,0 0-1,21-1 1,-21 4-111,0-1 1,0 2-1,0 0 0,0 1 1,0 0-1,16 5 0,-26-5-2,0 0 0,0 1 0,0-1-1,0 1 1,-1 0 0,1 0 0,-1 0-1,1 1 1,-1 0 0,0-1 0,0 2 0,-1-1-1,1 0 1,-1 1 0,0-1 0,0 1-1,-1 0 1,1 0 0,2 9 0,-2-6 45,-1-1 0,1 1 0,-1 0 0,-1 0 0,0 0 0,0 0 0,0 1 0,-1-1 0,0 0 0,-1 0 0,0 0-1,-4 16 1,3-18 69,0-1-1,-1 1 0,0-1 0,0 1 0,0-1 1,-1 0-1,1 0 0,-1-1 0,0 1 1,-1-1-1,1 0 0,-1 0 0,0 0 0,0-1 1,0 1-1,0-1 0,-10 4 0,3-2 113,0-1 0,0 0 0,0-1 0,0 0 0,0-1 0,-24 2 0,30-4-375,-1 0-1,1 0 0,0-1 0,-1 1 0,1-1 1,-1-1-1,1 1 0,0-1 0,0 0 0,0-1 1,0 1-1,0-1 0,1 0 0,-10-7 0,1-10-3200,15 5-3280,5 6-1229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9.405"/>
    </inkml:context>
    <inkml:brush xml:id="br0">
      <inkml:brushProperty name="width" value="0.025" units="cm"/>
      <inkml:brushProperty name="height" value="0.025" units="cm"/>
    </inkml:brush>
  </inkml:definitions>
  <inkml:trace contextRef="#ctx0" brushRef="#br0">1 40 19026,'0'0'9897,"62"-7"-9769,-38 5-95,5-2-33,-1 0-673,1 0-1249,-3-2-2242,1-6-2851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49.827"/>
    </inkml:context>
    <inkml:brush xml:id="br0">
      <inkml:brushProperty name="width" value="0.025" units="cm"/>
      <inkml:brushProperty name="height" value="0.025" units="cm"/>
    </inkml:brush>
  </inkml:definitions>
  <inkml:trace contextRef="#ctx0" brushRef="#br0">0 38 10794,'0'0'10437,"3"12"-10074,8 86 301,-9-64-46,1 1 1,2-1 0,17 60 0,-21-93-566,-1 1-1,0-1 1,1 0 0,0 1 0,-1-1 0,1 0 0,-1 0-1,1 0 1,0 1 0,0-1 0,0 0 0,0 0 0,0 0-1,0 0 1,0-1 0,0 1 0,0 0 0,0 0 0,0 0-1,1-1 1,-1 1 0,0-1 0,0 1 0,3 0 0,-2-1 39,0-1 1,0 1 0,0 0 0,0-1 0,0 1 0,0-1 0,0 0 0,0 1 0,0-1 0,-1 0 0,1 0 0,0-1 0,0 1 0,2-3 0,5-5 196,0 0-1,-1 0 1,0-1 0,8-13-1,7-17 55,-1-2 0,-2 0 0,-1-2-1,20-74 1,-34 109-3925,3 8-6702,-6 1 8178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50.592"/>
    </inkml:context>
    <inkml:brush xml:id="br0">
      <inkml:brushProperty name="width" value="0.025" units="cm"/>
      <inkml:brushProperty name="height" value="0.025" units="cm"/>
    </inkml:brush>
  </inkml:definitions>
  <inkml:trace contextRef="#ctx0" brushRef="#br0">0 192 10122,'0'0'11984,"11"2"-11023,-7-2-838,1 1 1,0 0-1,-1-1 0,1 0 0,0 0 1,-1-1-1,1 1 0,0-1 1,-1 0-1,1 0 0,-1 0 0,1-1 1,-1 0-1,0 0 0,0 0 0,0 0 1,0 0-1,0-1 0,0 0 1,0 0-1,5-6 0,-3 4-17,-1-1 1,1 1-1,-1-1 1,0 0-1,-1-1 1,0 1-1,0-1 0,0 0 1,-1 0-1,0 0 1,0 0-1,0-1 0,-1 1 1,2-15-1,-4 21-107,-1 1 0,1 0-1,0-1 1,0 1 0,-1-1-1,1 1 1,0 0 0,0-1-1,-1 1 1,1-1 0,-1 1-1,1 0 1,0 0 0,-1-1-1,1 1 1,-1 0 0,1 0-1,-1-1 1,1 1 0,0 0-1,-1 0 1,1 0 0,-1 0-1,1 0 1,-1 0 0,1 0-1,-1 0 1,1 0 0,-1 0-1,1 0 1,-1 0 0,1 0-1,-1 0 1,1 0 0,-1 0-1,1 0 1,-1 1 0,1-1 0,-1 0-1,1 0 1,-1 1 0,-23 10-542,19-7 523,0 0-1,1 1 0,-1-1 0,1 1 0,0 0 0,0 0 1,0 0-1,1 1 0,0 0 0,0-1 0,0 1 0,1 0 1,0 0-1,0 0 0,1 1 0,-1-1 0,1 0 1,0 1-1,1 10 0,1-15 16,0 0-1,0-1 1,0 1-1,0-1 1,0 1 0,0-1-1,1 0 1,-1 1 0,0-1-1,1 0 1,-1 0 0,1 0-1,0 0 1,-1 0-1,1 0 1,0-1 0,-1 1-1,1 0 1,0-1 0,0 0-1,-1 1 1,1-1 0,0 0-1,0 0 1,0 0-1,2 0 1,63-1 37,-51 0-20,9 0 3,0-1 0,0-1 0,0-1 0,0-1 0,27-10 0,-52 15 56,1-1-1,0 1 1,-1 0 0,1 0-1,-1-1 1,1 1-1,0 0 1,-1-1-1,1 1 1,-1-1 0,1 1-1,-1-1 1,1 1-1,-1-1 1,0 1-1,1-1 1,-1 1 0,0-1-1,1 0 1,-1 1-1,0-1 1,0 1-1,1-1 1,-1 0 0,0 1-1,0-1 1,0 0-1,0 1 1,0-2-1,-9-21 1221,-29-19-141,35 39-1053,-29-26 153,-20-22-537,103 48-5665,45 13-4063,-65-8 4783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51.034"/>
    </inkml:context>
    <inkml:brush xml:id="br0">
      <inkml:brushProperty name="width" value="0.025" units="cm"/>
      <inkml:brushProperty name="height" value="0.025" units="cm"/>
    </inkml:brush>
  </inkml:definitions>
  <inkml:trace contextRef="#ctx0" brushRef="#br0">120 5 9673,'0'0'10319,"-11"-1"-8888,-33-2-550,41 3-819,0 1 0,1 0 0,-1 0-1,1 0 1,-1 0 0,1 0 0,-1 0 0,1 1 0,0-1 0,-1 1 0,1-1 0,0 1 0,0 0 0,0 0 0,0 0-1,1 0 1,-1 0 0,0 1 0,1-1 0,0 0 0,-1 1 0,-1 4 0,1 0 145,-1-1 0,1 1-1,0 0 1,0 0 0,1 0 0,-2 13 0,3-19-185,0 0 1,0 0-1,0 0 1,0 0-1,0 0 1,0 0-1,0 0 1,1 0-1,-1 0 1,0 0-1,1 0 0,-1 0 1,0 0-1,1 0 1,-1 0-1,1 0 1,0 0-1,-1 0 1,1-1-1,0 1 1,-1 0-1,1 0 1,0-1-1,0 1 1,-1 0-1,1-1 1,0 1-1,0-1 0,0 1 1,0-1-1,1 1 1,1-1 19,1 0 1,-1 1-1,0-1 1,0-1-1,0 1 0,0 0 1,1-1-1,-1 1 1,0-1-1,5-2 1,5-3 42,1 0 0,-1 0 0,22-16 1,42-48 10,-76 70-95,-1 1 0,1-1-1,-1 0 1,0 1 0,1-1 0,-1 0 0,0 1 0,1-1 0,-1 1 0,0-1 0,0 0 0,1 1 0,-1-1 0,0 1 0,0-1 0,0 1-1,0-1 1,0 1 0,0-1 0,1 0 0,-1 1 0,0-1 0,0 1 0,0-1 0,0 1 0,-1-1 0,1 1 0,0-1 0,0 1 0,0-1-1,0 1 1,0-1 0,-1 1 0,-1 34 103,0-20 12,2-14-96,0-1 1,0 1 0,0 0-1,0-1 1,0 1-1,0-1 1,0 1 0,1-1-1,-1 1 1,0 0 0,0-1-1,0 1 1,1-1 0,-1 1-1,0-1 1,0 1 0,1-1-1,-1 1 1,1-1 0,-1 1-1,0-1 1,1 0-1,-1 1 1,1-1 0,-1 0-1,1 1 1,-1-1 0,1 0-1,-1 1 1,1-1 0,-1 0-1,1 0 1,-1 0 0,1 0-1,0 1 1,26-6 320,23-22-235,-40 20-203,23-13-1530,-31 19 1316,-1 0-1,0 1 0,0-1 0,1 1 1,-1 0-1,0 0 0,1-1 0,-1 1 0,0 0 1,1 0-1,-1 0 0,0 0 0,1 0 0,-1 1 1,0-1-1,1 0 0,-1 1 0,0-1 0,0 0 1,1 1-1,-1 0 0,0-1 0,0 1 0,2 1 1,15 4-6667,-5-6 2761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51.567"/>
    </inkml:context>
    <inkml:brush xml:id="br0">
      <inkml:brushProperty name="width" value="0.025" units="cm"/>
      <inkml:brushProperty name="height" value="0.025" units="cm"/>
    </inkml:brush>
  </inkml:definitions>
  <inkml:trace contextRef="#ctx0" brushRef="#br0">42 176 9801,'0'0'9396,"-7"8"-8809,-20 30 214,26-37-757,0 0 0,1 0-1,-1 0 1,0 0 0,1 1 0,-1-1 0,1 0 0,-1 1 0,1-1-1,-1 0 1,1 1 0,0-1 0,0 0 0,0 1 0,0-1 0,0 0-1,0 3 1,0-3-30,1 0 0,-1-1 0,1 1 0,-1-1-1,0 1 1,1 0 0,-1-1 0,1 1 0,0-1 0,-1 0-1,1 1 1,-1-1 0,1 1 0,0-1 0,-1 0 0,1 1-1,0-1 1,-1 0 0,1 0 0,0 0 0,-1 0 0,1 1-1,1-1 1,2 0 25,-1 0-1,1 0 1,0 0-1,0-1 1,0 1-1,-1-1 1,1 0-1,6-3 1,-1-1-36,-1 0-1,1-1 1,-1 0 0,-1-1-1,1 1 1,-1-2 0,-1 1 0,1-1-1,-1 0 1,8-14 0,4-8-13,21-54 1,-37 79 29,0 0 1,0 0 0,-1 1-1,0-1 1,0 0 0,-1 0-1,1-9 1,-11 16 540,3 4-432,0 0 1,1 1 0,-1 0 0,2 0 0,-1 1 0,1 0 0,0 0 0,1 0 0,0 0 0,0 1-1,1-1 1,0 1 0,0 0 0,1 0 0,0 0 0,1 1 0,-1 12 0,2-21-148,0 1 0,0-1-1,0 1 1,0-1 0,0 1 0,0-1 0,1 1 0,-1-1 0,0 0 0,1 1 0,0-1 0,-1 1-1,1-1 1,0 0 0,-1 1 0,1-1 0,0 0 0,0 0 0,0 0 0,0 0 0,0 0 0,0 0-1,0 0 1,1 0 0,-1 0 0,0 0 0,1-1 0,-1 1 0,0 0 0,1-1 0,-1 1 0,1-1 0,-1 0-1,0 1 1,1-1 0,-1 0 0,1 0 0,-1 0 0,1 0 0,-1 0 0,1 0 0,-1-1 0,1 1-1,-1 0 1,1-1 0,1 0 0,3-1-202,0 1 0,0-1-1,0-1 1,0 1 0,0-1-1,-1 0 1,1 0 0,-1-1 0,10-8-1,-11 8 249,0 0-1,-1-1 0,1 1 1,-1-1-1,1 0 1,-1 0-1,-1 0 0,1 0 1,-1-1-1,0 1 1,0-1-1,-1 0 0,1 1 1,0-10-1,-3 15-11,1-1-1,0 1 0,-1 0 1,1-1-1,0 1 0,-1 0 1,1 0-1,-1-1 1,1 1-1,-1 0 0,1 0 1,-1 0-1,1 0 0,-1 0 1,1-1-1,-1 1 1,1 0-1,-1 0 0,1 0 1,-1 0-1,1 0 0,-1 1 1,1-1-1,-1 0 0,1 0 1,0 0-1,-1 0 1,1 1-1,-1-1 0,1 0 1,-1 0-1,1 1 0,0-1 1,-1 1-1,-18 8 275,18-8-382,-1 1 0,1-1 0,-1 1 0,1 0 0,0-1 0,0 1 0,0 0 0,0 0 0,0 0 0,0 0 0,0-1 0,1 1 0,-1 1 0,0-1 0,1 0 0,-1 3 0,7-5-6980,-1 0-1231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53.044"/>
    </inkml:context>
    <inkml:brush xml:id="br0">
      <inkml:brushProperty name="width" value="0.025" units="cm"/>
      <inkml:brushProperty name="height" value="0.025" units="cm"/>
    </inkml:brush>
  </inkml:definitions>
  <inkml:trace contextRef="#ctx0" brushRef="#br0">10 162 10250,'-6'5'8332,"11"-4"-2786,16-7-2923,-14 1-2449,-1 0 0,0 0 0,0-1 0,0 1 0,-1-2 0,1 1 0,-2 0 0,1-1 0,-1 0 0,0 0 0,0-1 0,-1 1 0,0-1 0,0 1 0,-1-1 0,0 0 0,0 0 0,-1 0 0,1-16 0,-2 24-184,0-1-1,0 1 1,0 0-1,0-1 1,0 1-1,0 0 0,0-1 1,0 1-1,0 0 1,0-1-1,0 1 1,0 0-1,0-1 1,0 1-1,-1 0 1,1-1-1,0 1 0,0 0 1,0 0-1,0-1 1,-1 1-1,1 0 1,0-1-1,0 1 1,-1 0-1,1 0 1,0 0-1,0-1 0,-1 1 1,1 0-1,0 0 1,-1 0-1,1 0 1,0 0-1,-1-1 1,1 1-1,0 0 1,-1 0-1,1 0 0,0 0 1,-1 0-1,1 0 1,-1 0-1,-19 9-355,-13 19 97,25-18 252,4-6 10,0 0-1,0 1 1,0-1 0,1 1-1,0 0 1,0 0 0,0 0-1,0 0 1,1 1 0,0-1-1,0 1 1,-1 8-1,3-13 8,1-1-1,0 1 1,0 0-1,-1 0 1,1 0-1,0-1 1,0 1-1,0-1 0,0 1 1,0 0-1,0-1 1,0 0-1,0 1 1,0-1-1,0 0 1,0 1-1,0-1 0,0 0 1,0 0-1,0 0 1,0 0-1,1 0 1,-1 0-1,0 0 0,1-1 1,39 0 12,-38 1-26,78-16-967,-66 12 849,0 0 0,0 1 0,0 1 1,0 0-1,22 1 0,-35 2 151,-1-1-1,1 1 1,-1-1 0,1 1-1,-1 0 1,1 0 0,-1 0-1,0 0 1,1 0 0,-1 0-1,0 0 1,0 0 0,0 1-1,0-1 1,0 0 0,0 1-1,0-1 1,0 1-1,-1-1 1,1 1 0,-1-1-1,1 1 1,0 2 0,14 19 481,-14-22-483,0-1 0,0 0 0,0 1 1,0-1-1,0 0 0,0 0 0,0 0 1,0 1-1,1-1 0,-1 0 0,0-1 1,0 1-1,0 0 0,0 0 0,0 0 1,0-1-1,0 1 0,0 0 0,0-1 1,0 1-1,0-1 0,0 0 0,0 1 1,0-1-1,0 0 0,0 1 1,1-2-1,6-5 6,1-1 0,-1 0 0,-1 0 0,0-1 0,0 0 0,0 0-1,-1-1 1,-1 0 0,8-18 0,-13 28-25,1 0-1,-1-1 0,0 1 0,1-1 0,-1 1 1,0-1-1,1 1 0,-1 0 0,0-1 0,1 1 1,-1 0-1,1-1 0,-1 1 0,1 0 1,-1 0-1,1-1 0,-1 1 0,1 0 0,-1 0 1,1 0-1,-1 0 0,1 0 0,-1 0 0,1 0 1,0 0-1,-1 0 0,1 0 0,-1 0 1,1 0-1,-1 0 0,1 0 0,-1 0 0,1 1 1,-1-1-1,1 0 0,-1 0 0,1 1 0,27 12-179,-12-4 118,-7-7-52,-1 0 1,1 0-1,-1-1 0,1 0 0,0 0 1,0-1-1,-1 0 0,1 0 0,0-1 1,17-4-1,-5-2-271,0 0 1,0-1 0,21-13-1,-41 22 354,-1-1 0,1 0 0,-1 0 0,1 0 0,-1 0 0,1 0 0,-1 1 0,1-1 0,-1 0 0,1 0-1,-1 1 1,0-1 0,1 0 0,-1 1 0,1-1 0,-1 1 0,0-1 0,1 0 0,-1 1 0,0-1 0,1 1 0,-1-1 0,0 1-1,0-1 1,1 1 0,-1-1 0,0 1 0,0-1 0,0 1 0,0-1 0,0 1 0,0-1 0,0 1 0,0 0 0,0-1-1,0 1 1,0-1 0,0 1 0,0-1 0,0 1 0,-1 0 0,1 36 271,0-29-304,1 7 180,0-1 1,0 1-1,2-1 0,0 0 1,0 1-1,10 23 0,4-2-27,22 38 0,-24-49-66,-2 1 0,0 0 0,-2 0 0,11 37 0,-20-54 124,0-1 1,-1 1 0,0 0-1,0 0 1,-1 0-1,-1 15 1,1-22-80,-1 0 1,1 1-1,0-1 1,-1 0-1,0 0 0,1 0 1,-1 1-1,0-1 0,0 0 1,0 0-1,-1 0 1,1 0-1,0-1 0,-1 1 1,1 0-1,-1 0 0,0-1 1,1 1-1,-1-1 1,0 0-1,0 1 0,0-1 1,0 0-1,0 0 0,0 0 1,0 0-1,0-1 1,-1 1-1,-3 0 0,-4-1 33,1 0 0,0 0 0,0-1 0,-1-1 0,1 0 0,0 0 0,0 0 0,0-1 0,1-1 0,-1 1 0,1-1 0,0-1 0,0 0 0,0 0 0,0 0 0,1-1 0,0 0 0,0-1 0,1 1 0,-9-12 0,6 7-202,0 1 0,1-2 1,1 1-1,0-1 0,0 0 0,1 0 1,0-1-1,2 0 0,-1 0 1,1 0-1,1-1 0,0 1 1,0-20-1,3 27 91,1 1 0,0-1-1,0 0 1,1 1 0,-1-1 0,1 1-1,1 0 1,-1-1 0,1 1 0,-1 0 0,2 0-1,-1 1 1,0-1 0,1 1 0,0 0 0,0-1-1,0 2 1,1-1 0,-1 0 0,1 1-1,0 0 1,6-3 0,17-9-268,-1 2 0,2 1 1,31-8-1,-10 2-1966,-19 4-1475,-8 0-2578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53.410"/>
    </inkml:context>
    <inkml:brush xml:id="br0">
      <inkml:brushProperty name="width" value="0.025" units="cm"/>
      <inkml:brushProperty name="height" value="0.025" units="cm"/>
    </inkml:brush>
  </inkml:definitions>
  <inkml:trace contextRef="#ctx0" brushRef="#br0">0 135 19090,'13'-8'2306,"13"-8"-96,9 0-448,5 0-1602,15-1-128,-2-1-640,4-3-2692,-4-1-6629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6:58.483"/>
    </inkml:context>
    <inkml:brush xml:id="br0">
      <inkml:brushProperty name="width" value="0.05" units="cm"/>
      <inkml:brushProperty name="height" value="0.05" units="cm"/>
    </inkml:brush>
  </inkml:definitions>
  <inkml:trace contextRef="#ctx0" brushRef="#br0">187 284 11915,'-15'34'818,"2"1"0,-15 63 1,-4 75 632,-41 417-213,63-505-1211,0 8 76,4 0-1,8 131 0,-1-215-82,-1-3-11,0-1 1,1 0 0,0 1-1,0-1 1,3 10-1,-3-14-3,-1 0 0,1 0-1,0 1 1,-1-1-1,1 0 1,0 0-1,0 0 1,0-1-1,0 1 1,0 0-1,0 0 1,0 0 0,0-1-1,0 1 1,0 0-1,0-1 1,0 1-1,1-1 1,-1 0-1,0 1 1,0-1 0,0 0-1,1 0 1,-1 1-1,0-1 1,1 0-1,-1 0 1,0-1-1,0 1 1,2 0-1,11-3 63,-1 0 0,0-1 0,-1-1 0,18-8 0,27-8 115,-3 7-260,71-6 0,-11 2-62,-68 9 86,143-25 3,-148 29 41,0 2 1,70 4 0,228 28-66,147 10-3,984-13 5,130-68-539,-1150 27 577,341-35 33,-1-26 9,73-6 3,0 35-5,-190 55 18,-167 1-2,174-2-28,-660-6 31,0-1 0,0-1-1,0-1 1,0 0 0,0-2 0,33-9 0,-30 5-26,5-1 8,0-1 1,0-2 0,-1-1-1,26-16 1,-46 25 0,0-1 0,-1 0 0,0 0 0,0-1 1,0 0-1,0 0 0,-1 0 0,0-1 0,-1 1 1,1-1-1,-1 0 0,0-1 0,-1 1 0,0-1 0,0 1 1,-1-1-1,0 0 0,0 0 0,1-14 0,-3-11 18,-1 0-1,-2-1 1,-1 1-1,-9-33 1,-8-73-16,21 104-48,1 0 1,1 0-1,3 0 0,15-66 1,-14 78-12,-1-1 1,-2 0 0,0 0 0,-1 1 0,-2-1-1,-5-48 1,5 69 45,-1 1 0,0 0 0,0-1 0,0 1 0,0 0 0,0 0 0,0 0 0,-1 0 0,1 0-1,-1 0 1,1 0 0,-1 0 0,0 1 0,0-1 0,0 0 0,0 1 0,0 0 0,0-1 0,0 1 0,0 0 0,-1 0-1,-3-1 1,-5-1-14,0 1 0,0 0 0,-20-2-1,12 3 12,-94-18 4,-122-37 1,-1 0 5,-497-45-182,-7 48-143,595 44 293,-1347-34-125,0 71 15,-1052 26-60,1930-46 185,-864-6-357,1370-3 390,-162-9 13,261 8-59,16 2 12,15 0-2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70"/>
    </inkml:context>
    <inkml:brush xml:id="br0">
      <inkml:brushProperty name="width" value="0.025" units="cm"/>
      <inkml:brushProperty name="height" value="0.025" units="cm"/>
    </inkml:brush>
  </inkml:definitions>
  <inkml:trace contextRef="#ctx0" brushRef="#br0">10 162 10250,'-6'5'8332,"11"-4"-2786,16-7-2923,-14 1-2449,-1 0 0,0 0 0,0-1 0,0 1 0,-1-2 0,1 1 0,-2 0 0,1-1 0,-1 0 0,0 0 0,0-1 0,-1 1 0,0-1 0,0 1 0,-1-1 0,0 0 0,0 0 0,-1 0 0,1-16 0,-2 24-184,0-1-1,0 1 1,0 0-1,0-1 1,0 1-1,0 0 0,0-1 1,0 1-1,0 0 1,0-1-1,0 1 1,0 0-1,0-1 1,0 1-1,-1 0 1,1-1-1,0 1 0,0 0 1,0 0-1,0-1 1,-1 1-1,1 0 1,0-1-1,0 1 1,-1 0-1,1 0 1,0 0-1,0-1 0,-1 1 1,1 0-1,0 0 1,-1 0-1,1 0 1,0 0-1,-1-1 1,1 1-1,0 0 1,-1 0-1,1 0 0,0 0 1,-1 0-1,1 0 1,-1 0-1,-19 9-355,-13 19 97,25-18 252,4-6 10,0 0-1,0 1 1,0-1 0,1 1-1,0 0 1,0 0 0,0 0-1,0 0 1,1 1 0,0-1-1,0 1 1,-1 8-1,3-13 8,1-1-1,0 1 1,0 0-1,-1 0 1,1 0-1,0-1 1,0 1-1,0-1 0,0 1 1,0 0-1,0-1 1,0 0-1,0 1 1,0-1-1,0 0 1,0 1-1,0-1 0,0 0 1,0 0-1,0 0 1,0 0-1,1 0 1,-1 0-1,0 0 0,1-1 1,39 0 12,-38 1-26,78-16-967,-66 12 849,0 0 0,0 1 0,0 1 1,0 0-1,22 1 0,-35 2 151,-1-1-1,1 1 1,-1-1 0,1 1-1,-1 0 1,1 0 0,-1 0-1,0 0 1,1 0 0,-1 0-1,0 0 1,0 0 0,0 1-1,0-1 1,0 0 0,0 1-1,0-1 1,0 1-1,-1-1 1,1 1 0,-1-1-1,1 1 1,0 2 0,14 19 481,-14-22-483,0-1 0,0 0 0,0 1 1,0-1-1,0 0 0,0 0 0,0 0 1,0 1-1,1-1 0,-1 0 0,0-1 1,0 1-1,0 0 0,0 0 0,0 0 1,0-1-1,0 1 0,0 0 0,0-1 1,0 1-1,0-1 0,0 0 0,0 1 1,0-1-1,0 0 0,0 1 1,1-2-1,6-5 6,1-1 0,-1 0 0,-1 0 0,0-1 0,0 0 0,0 0-1,-1-1 1,-1 0 0,8-18 0,-13 28-25,1 0-1,-1-1 0,0 1 0,1-1 0,-1 1 1,0-1-1,1 1 0,-1 0 0,0-1 0,1 1 1,-1 0-1,1-1 0,-1 1 0,1 0 1,-1 0-1,1-1 0,-1 1 0,1 0 0,-1 0 1,1 0-1,-1 0 0,1 0 0,-1 0 0,1 0 1,0 0-1,-1 0 0,1 0 0,-1 0 1,1 0-1,-1 0 0,1 0 0,-1 0 0,1 1 1,-1-1-1,1 0 0,-1 0 0,1 1 0,27 12-179,-12-4 118,-7-7-52,-1 0 1,1 0-1,-1-1 0,1 0 0,0 0 1,0-1-1,-1 0 0,1 0 0,0-1 1,17-4-1,-5-2-271,0 0 1,0-1 0,21-13-1,-41 22 354,-1-1 0,1 0 0,-1 0 0,1 0 0,-1 0 0,1 0 0,-1 1 0,1-1 0,-1 0 0,1 0-1,-1 1 1,0-1 0,1 0 0,-1 1 0,1-1 0,-1 1 0,0-1 0,1 0 0,-1 1 0,0-1 0,1 1 0,-1-1 0,0 1-1,0-1 1,1 1 0,-1-1 0,0 1 0,0-1 0,0 1 0,0-1 0,0 1 0,0-1 0,0 1 0,0 0 0,0-1-1,0 1 1,0-1 0,0 1 0,0-1 0,0 1 0,-1 0 0,1 36 271,0-29-304,1 7 180,0-1 1,0 1-1,2-1 0,0 0 1,0 1-1,10 23 0,4-2-27,22 38 0,-24-49-66,-2 1 0,0 0 0,-2 0 0,11 37 0,-20-54 124,0-1 1,-1 1 0,0 0-1,0 0 1,-1 0-1,-1 15 1,1-22-80,-1 0 1,1 1-1,0-1 1,-1 0-1,0 0 0,1 0 1,-1 1-1,0-1 0,0 0 1,0 0-1,-1 0 1,1 0-1,0-1 0,-1 1 1,1 0-1,-1 0 0,0-1 1,1 1-1,-1-1 1,0 0-1,0 1 0,0-1 1,0 0-1,0 0 0,0 0 1,0 0-1,0-1 1,-1 1-1,-3 0 0,-4-1 33,1 0 0,0 0 0,0-1 0,-1-1 0,1 0 0,0 0 0,0 0 0,0-1 0,1-1 0,-1 1 0,1-1 0,0-1 0,0 0 0,0 0 0,0 0 0,1-1 0,0 0 0,0-1 0,1 1 0,-9-12 0,6 7-202,0 1 0,1-2 1,1 1-1,0-1 0,0 0 0,1 0 1,0-1-1,2 0 0,-1 0 1,1 0-1,1-1 0,0 1 1,0-20-1,3 27 91,1 1 0,0-1-1,0 0 1,1 1 0,-1-1 0,1 1-1,1 0 1,-1-1 0,1 1 0,-1 0 0,2 0-1,-1 1 1,0-1 0,1 1 0,0 0 0,0-1-1,0 2 1,1-1 0,-1 0 0,1 1-1,0 0 1,6-3 0,17-9-268,-1 2 0,2 1 1,31-8-1,-10 2-1966,-19 4-1475,-8 0-2578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48"/>
    </inkml:context>
    <inkml:brush xml:id="br0">
      <inkml:brushProperty name="width" value="0.025" units="cm"/>
      <inkml:brushProperty name="height" value="0.025" units="cm"/>
    </inkml:brush>
  </inkml:definitions>
  <inkml:trace contextRef="#ctx0" brushRef="#br0">34 1 13997,'0'0'6711,"-1"11"-6439,-10 52 57,2-13-139,2 0 0,3 0 0,2 95 0,13-106-2530,-6-25-1737,-2-8-1101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49"/>
    </inkml:context>
    <inkml:brush xml:id="br0">
      <inkml:brushProperty name="width" value="0.025" units="cm"/>
      <inkml:brushProperty name="height" value="0.025" units="cm"/>
    </inkml:brush>
  </inkml:definitions>
  <inkml:trace contextRef="#ctx0" brushRef="#br0">1 137 13805,'0'0'1847,"1"-9"363,0 4-2012,0 0 0,1 0-1,-1 0 1,1 0 0,0 0 0,1 0-1,-1 0 1,1 1 0,0-1 0,0 1-1,1 0 1,-1 0 0,1 0 0,0 0-1,0 1 1,0 0 0,1-1 0,-1 1-1,1 1 1,-1-1 0,1 1 0,0 0-1,8-3 1,5-2-93,0 1 0,1 1 0,0 1-1,1 0 1,-1 2 0,1 0 0,-1 1 0,1 1-1,-1 0 1,32 6 0,-47-4-90,1-1 0,-1 1 0,0 0 0,0 0 0,0 0 0,0 1 0,0-1 0,0 1 0,-1 0 0,1 0 0,-1 1 0,0-1 0,0 0 0,0 1 0,0 0 0,-1 0 0,1 0 0,-1 0 0,0 0 0,0 0 0,-1 1 0,1-1 0,-1 1 1,0-1-1,0 1 0,-1-1 0,1 1 0,-1 0 0,0-1 0,0 1 0,-1-1 0,1 1 0,-1 0 0,0-1 0,0 1 0,-1-1 0,1 0 0,-1 1 0,0-1 0,0 0 0,0 0 0,-1 0 0,1 0 0,-1 0 0,0-1 0,0 1 0,-6 4 0,1-2 19,-1 0-1,1-1 1,-1 0 0,0-1 0,0 0 0,-1 0 0,-10 2-1,-18 0-3981,30-9-996,7-7-3805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50"/>
    </inkml:context>
    <inkml:brush xml:id="br0">
      <inkml:brushProperty name="width" value="0.025" units="cm"/>
      <inkml:brushProperty name="height" value="0.025" units="cm"/>
    </inkml:brush>
  </inkml:definitions>
  <inkml:trace contextRef="#ctx0" brushRef="#br0">11 1 6470,'0'0'13389,"-1"13"-12749,-1 12-322,-5 83 711,7 134 0,4-212-6229,-3-25-1040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51"/>
    </inkml:context>
    <inkml:brush xml:id="br0">
      <inkml:brushProperty name="width" value="0.025" units="cm"/>
      <inkml:brushProperty name="height" value="0.025" units="cm"/>
    </inkml:brush>
  </inkml:definitions>
  <inkml:trace contextRef="#ctx0" brushRef="#br0">0 47 7687,'0'0'13549,"76"1"-12428,-38-1-480,3-5-385,4-2-224,-8 1-160,2-2-1217,-8 0-2051,-7-6-4323</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52"/>
    </inkml:context>
    <inkml:brush xml:id="br0">
      <inkml:brushProperty name="width" value="0.025" units="cm"/>
      <inkml:brushProperty name="height" value="0.025" units="cm"/>
    </inkml:brush>
  </inkml:definitions>
  <inkml:trace contextRef="#ctx0" brushRef="#br0">2 67 11050,'0'31'6731,"-2"-3"-6371,2 1 0,4 29 0,0-30-263,11 59 276,-13-78-247,0-1-1,1 0 0,0 0 1,0 0-1,0 0 0,1-1 1,9 13-1,-13-19-50,1 0 1,0 0 0,0 1-1,0-1 1,0 0-1,1 0 1,-1 0-1,0 0 1,0-1 0,0 1-1,1 0 1,-1 0-1,1-1 1,-1 1-1,0-1 1,1 1-1,-1-1 1,1 0 0,-1 1-1,1-1 1,-1 0-1,1 0 1,-1 0-1,1 0 1,2-1 0,-1 0 61,0 0 1,0 0 0,0-1-1,0 0 1,0 1 0,0-1-1,-1 0 1,1 0 0,-1-1-1,1 1 1,2-4 0,6-8 274,-1 0-1,-1-1 1,11-21 0,-19 33-407,20-43 558,-3-1 0,21-79-1,-12 33-472,-26 102-8307,-1-3 6248,0 10-4368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53"/>
    </inkml:context>
    <inkml:brush xml:id="br0">
      <inkml:brushProperty name="width" value="0.025" units="cm"/>
      <inkml:brushProperty name="height" value="0.025" units="cm"/>
    </inkml:brush>
  </inkml:definitions>
  <inkml:trace contextRef="#ctx0" brushRef="#br0">18 168 11659,'0'0'10543,"8"-7"-9785,-1 1-587,39-34 238,-43 37-342,-1 0 0,1 0 1,-1 1-1,1-2 1,-1 1-1,0 0 1,0 0-1,-1-1 1,1 1-1,0-1 0,-1 0 1,0 1-1,0-1 1,0-5-1,-1 8-45,0 0 0,-1 1-1,1-1 1,-1 0-1,1 0 1,-1 0 0,0 0-1,1 1 1,-1-1 0,0 0-1,0 0 1,1 1 0,-1-1-1,0 1 1,0-1-1,0 1 1,0-1 0,0 1-1,0-1 1,0 1 0,0 0-1,0 0 1,0-1 0,0 1-1,0 0 1,0 0 0,0 0-1,0 0 1,0 0-1,0 0 1,0 0 0,0 1-1,0-1 1,0 0 0,-1 1-1,-1-1-41,0 1 0,0-1 0,0 1 0,0-1 0,0 1 0,0 0 0,0 0 0,0 1-1,1-1 1,-1 0 0,0 1 0,-2 2 0,-5 16-150,10-19 171,0-1 0,0 0 0,1 1 0,-1-1 0,0 0 0,0 1 0,0-1 0,0 0 0,1 0 0,-1 1 0,0-1 0,0 0 0,0 1 0,1-1 0,-1 0 0,0 0 0,0 0 0,1 1 0,-1-1 1,0 0-1,1 0 0,-1 0 0,0 0 0,1 1 0,-1-1 0,0 0 0,1 0 0,-1 0 0,0 0 0,1 0 0,-1 0 0,0 0 0,1 0 0,-1 0 0,3 0 18,0-1 0,0 1 0,0-1 0,-1 0 0,1 1 0,0-1 0,-1 0 0,1-1-1,-1 1 1,1 0 0,-1-1 0,4-2 0,-2 0-28,0 1 0,1 1 0,-1-1-1,1 0 1,-1 1 0,1 0 0,0 0 0,5-1-1,13-5 18,-21 7 21,0 0-1,-1 0 1,1 0-1,-1 0 0,1-1 1,-1 1-1,0 0 1,1-1-1,-1 1 0,0 0 1,0-1-1,0 0 1,0 1-1,0-1 0,0 0 1,-1 1-1,1-1 1,0 0-1,-1 0 0,0 0 1,1 1-1,-1-1 1,0 0-1,0-4 0,-37 6-33,31 2-1,-1 0 0,1-1 1,0 2-1,0-1 0,0 1 0,1 0 0,-1 0 0,1 1 0,0-1 1,-1 1-1,2 0 0,-1 1 0,0-1 0,1 1 0,0 0 0,0 0 1,-6 11-1,6-11 3,1 1 0,0-1 0,0 1 0,0 0-1,0 0 1,1 0 0,0 1 0,1-1 0,-1 0 0,1 1 0,0-1 0,1 1 0,0-1 0,0 1 0,0-1 0,1 1 0,1 10 0,-1-16-2,0 1 0,0-1 0,0 1 0,1-1 0,-1 1-1,0-1 1,0 1 0,1-1 0,-1 0 0,1 0 0,-1 0 0,1 0 0,0 0 0,-1 0 0,1 0 0,0-1 0,0 1-1,-1 0 1,1-1 0,0 0 0,0 1 0,0-1 0,3 0 0,49 0 63,-44-1-47,82-12 51,-67 8-115,1 1 0,33-1 0,-58 5 52,0 0 0,-1 0 0,1 0 0,0 0 0,-1 0-1,1-1 1,0 1 0,0 1 0,-1-1 0,1 0 0,0 0-1,-1 0 1,1 0 0,0 0 0,-1 1 0,1-1 0,-1 0 0,1 1-1,0-1 1,-1 0 0,1 1 0,-1-1 0,1 1 0,-1-1-1,1 1 1,-1-1 0,1 1 0,-1-1 0,1 1 0,-1-1-1,0 1 1,1-1 0,-1 1 0,0 0 0,0-1 0,1 1-1,-1 0 1,0-1 0,0 1 0,0 0 0,0-1 0,0 1-1,0 0 1,0 0 0,6 17 432,-8-71 2207,-8 20-2615,6 22-101,1 0 0,0 0 1,0 0-1,1-1 0,-1-14 1,35 24-6047,10 2-2038,-17 0 3245</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54"/>
    </inkml:context>
    <inkml:brush xml:id="br0">
      <inkml:brushProperty name="width" value="0.025" units="cm"/>
      <inkml:brushProperty name="height" value="0.025" units="cm"/>
    </inkml:brush>
  </inkml:definitions>
  <inkml:trace contextRef="#ctx0" brushRef="#br0">125 30 10474,'0'0'10121,"-10"-5"-9192,-33-16-507,41 21-409,0-1-1,0 0 1,0 1 0,1 0-1,-1-1 1,0 1-1,0 0 1,0 0 0,0 0-1,0 0 1,0 0-1,1 1 1,-1-1 0,0 0-1,0 1 1,0-1-1,1 1 1,-1 0 0,0 0-1,1 0 1,-1 0-1,0 0 1,1 0 0,-1 0-1,1 0 1,0 0-1,-1 1 1,1-1 0,0 1-1,0-1 1,0 1-1,0-1 1,0 1 0,0 0-1,0-1 1,0 1-1,1 0 1,-1 0 0,0 3-1,-2 4 40,1 1-1,-1 0 0,2 0 0,-1-1 0,1 16 1,1-23-46,0 0 1,0 0-1,1 0 1,-1 0-1,1-1 1,-1 1-1,1 0 1,-1 0-1,1 0 1,0 0-1,0-1 1,0 1-1,0 0 1,0-1 0,1 1-1,-1-1 1,0 1-1,1-1 1,-1 1-1,1-1 1,-1 0-1,1 0 1,0 0-1,-1 0 1,1 0-1,0 0 1,0-1-1,0 1 1,0 0-1,0-1 1,-1 1 0,1-1-1,0 0 1,0 0-1,3 0 1,-1 0 9,1 1 1,0-1 0,-1-1-1,1 1 1,-1-1 0,1 0 0,-1 0-1,1 0 1,-1-1 0,1 1-1,-1-1 1,0 0 0,0 0 0,6-4-1,-3 0-15,0-1-1,-1 1 0,1-1 1,-1 0-1,0-1 0,-1 1 1,0-1-1,0 0 1,-1 0-1,0-1 0,0 1 1,-1-1-1,0 0 0,3-18 1,-20 43 303,9-7-264,2-1 0,-1 0-1,1 1 1,0 0 0,1 0 0,0 0 0,0 0-1,1 0 1,0 0 0,1 12 0,0-20-26,1 0 1,-1 0-1,1 0 1,0 1-1,-1-1 1,1 0-1,0 0 1,0 0-1,0 0 1,0 0-1,-1 0 1,1 0-1,1-1 1,-1 1-1,0 0 1,0 0-1,0-1 1,0 1-1,0-1 1,1 1 0,-1-1-1,0 1 1,0-1-1,1 0 1,-1 0-1,0 0 1,1 1-1,-1-1 1,0 0-1,1-1 1,-1 1-1,0 0 1,2-1-1,4 1 47,0-1 0,0 0 0,0 0 0,0-1 0,9-2 0,-3-4-24,0 0 1,-1 0-1,0-1 0,0-1 0,-1 0 1,0 0-1,12-15 0,3-3-9,-22 29-4,-5 11 37,-5 20 88,5-23-100,0-8-39,1 0 1,0 0-1,-1 0 1,1 0-1,0 0 1,0 0-1,0 0 0,0 0 1,0 0-1,0 0 1,0 0-1,0 0 1,0 0-1,1 0 1,-1 0-1,0 0 1,1-1-1,-1 1 1,0 0-1,1 0 0,-1 0 1,1 0-1,-1 0 1,1-1-1,0 1 1,-1 0-1,1-1 1,0 1-1,0 0 1,-1-1-1,1 1 0,0-1 1,0 1-1,0-1 1,0 1-1,-1-1 1,1 0-1,1 1 1,3-1-468,0 0 0,-1 0 1,1 0-1,0-1 0,-1 1 0,1-1 1,5-2-1,-9 42-10535,3-31 5376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55"/>
    </inkml:context>
    <inkml:brush xml:id="br0">
      <inkml:brushProperty name="width" value="0.025" units="cm"/>
      <inkml:brushProperty name="height" value="0.025" units="cm"/>
    </inkml:brush>
  </inkml:definitions>
  <inkml:trace contextRef="#ctx0" brushRef="#br0">147 133 9513,'0'0'9230,"-10"0"-8728,9 0-493,-3 0 48,0 0 1,-1 0-1,1 0 1,-1 1-1,1-1 1,0 1-1,-1 0 1,1 0-1,0 1 1,0 0-1,0-1 1,0 1-1,0 0 1,1 1-1,-1-1 0,0 1 1,1 0-1,0 0 1,-6 6-1,4-4 205,0 0-1,0 1 0,1 0 0,0 0 1,0 0-1,0 0 0,1 1 0,0-1 1,0 1-1,1 0 0,0 0 0,0 0 1,0 0-1,1 0 0,0 8 0,1-14-250,1 0 1,0 0-1,0 0 0,-1-1 0,1 1 1,0 0-1,0-1 0,0 1 0,0-1 0,0 1 1,0-1-1,0 0 0,0 1 0,0-1 1,0 0-1,0 1 0,0-1 0,0 0 0,0 0 1,0 0-1,0 0 0,0 0 0,0 0 1,0 0-1,0-1 0,0 1 0,0 0 0,0-1 1,0 1-1,0 0 0,2-1 0,34-12 388,-21 2-391,-1-1 0,0-1 0,-1 0 0,0-1-1,-2 0 1,1-1 0,-2-1 0,0 0 0,-1 0 0,0-1-1,-2 0 1,0-1 0,0 0 0,7-33 0,-14 41-287,-4 9 81,-13 16-13,-13 27 103,23-31 110,1 0 0,0 0 0,1 0 0,0 0 0,1 1 0,0 0 0,1-1 0,0 1 0,1 0 0,0 14 0,1-24-12,0-1 1,0 0 0,1 1-1,-1-1 1,0 0-1,1 1 1,-1-1 0,0 0-1,1 1 1,0-1-1,-1 0 1,1 0 0,0 0-1,-1 1 1,1-1 0,0 0-1,0 0 1,0 0-1,0 0 1,0-1 0,0 1-1,0 0 1,2 1-1,0-1-47,1 1-1,-1-1 0,1 0 1,-1 0-1,1 0 0,0 0 0,-1 0 1,8-1-1,-4 0-40,0 0-1,0 0 1,-1-1-1,1 0 1,0 0-1,0-1 1,-1 0-1,1 0 1,10-5-1,19-23-507,-35 28 630,0 1 0,1 0 0,-1-1-1,0 1 1,0 0 0,0-1 0,0 0-1,0 1 1,0-1 0,-1 0 0,1 1 0,0-1-1,-1 0 1,1 0 0,-1 1 0,0-1 0,0 0-1,0 0 1,0 0 0,0 0 0,0 0 0,-1-3-1,1 5-4,-1-1 0,1 1 0,-1 0 0,1-1 0,-1 1-1,1 0 1,-1 0 0,1 0 0,-1-1 0,1 1 0,-1 0-1,1 0 1,-1 0 0,0 0 0,1 0 0,-1 0 0,1 0-1,-1 0 1,0 0 0,1 0 0,-1 0 0,1 1 0,-1-1 0,1 0-1,-1 0 1,1 1 0,-1-1 0,1 0 0,-1 0 0,1 1-1,-1-1 1,1 1 0,-1 0 0,-17 11 66,16-10-74,1-1-1,0 0 0,-1 1 1,1-1-1,0 1 0,0-1 1,-1 1-1,1 0 1,0 0-1,1-1 0,-1 1 1,0 0-1,1 0 0,-1 0 1,1 0-1,-1 0 0,1 0 1,0 0-1,0 0 0,0 0 1,0 0-1,0 0 1,0 0-1,0 0 0,1 0 1,-1 0-1,2 3 0,0-3-38,-1 0 0,1 0 0,0 0 0,0 0 0,0-1 0,1 1 0,-1 0-1,0-1 1,1 0 0,-1 1 0,1-1 0,-1 0 0,1 0 0,-1-1 0,1 1 0,0 0-1,-1-1 1,1 0 0,4 1 0,30 2-534,42-2-1,-68-2 774,0 1 0,-1-2 0,1 1 0,-1-1 0,1-1 0,-1 0 0,0 0 0,18-10 0,-27 12-132,1-1 0,-1 0 0,1 1-1,-1-1 1,0 0 0,0 0 0,0 0 0,0 0-1,0 0 1,-1 0 0,1 0 0,-1 0 0,1 0-1,-1-1 1,0 1 0,1 0 0,-1 0 0,-1 0-1,1 0 1,0-1 0,0 1 0,-1 0 0,1 0-1,-1 0 1,0-3 0,-2-14-1973,37 18-652,65-5-2830,-94 37 5685,-1 1 154,1-1 1,2 0-1,1 0 0,23 58 0,8 30-307,-38-114 37,0-1 1,0 0-1,0 1 0,-1 0 1,1-1-1,-1 1 0,-1-1 1,1 1-1,0-1 0,-3 8 1,3-11-80,-1 0 0,1 0 0,-1 0 0,0 1-1,1-1 1,-1 0 0,0 0 0,0 0 0,0 0 0,0 0 0,0-1 0,0 1 0,0 0 0,0 0 0,0-1 0,0 1 0,0 0 0,-1-1 0,1 0 0,0 1 0,0-1 0,-1 1 0,1-1 0,0 0 0,0 0 0,-1 0 0,1 0 0,0 0 0,-1 0 0,1 0 0,0 0 0,-1-1 0,1 1 0,0 0 0,0-1-1,0 1 1,-1-1 0,1 1 0,0-1 0,0 0 0,-1 0 0,-4-2-42,1-1-1,-1 0 0,1 0 0,1 0 0,-1 0 1,0-1-1,1 0 0,0 0 0,-7-10 1,4 3-150,0 1 0,0-1 0,-8-23 0,14 32 86,0 0 1,0 0-1,0-1 1,0 1-1,1-1 1,-1 1-1,1 0 1,0-1-1,0 1 1,0-1-1,0 1 1,1-1-1,-1 1 1,1-1-1,0 1 0,0 0 1,0 0-1,1-1 1,-1 1-1,1 0 1,0 0-1,-1 0 1,2 1-1,-1-1 1,0 0-1,0 1 1,1-1-1,-1 1 1,1 0-1,0 0 1,3-2-1,9-5-256,1 1-1,0 1 0,1 0 1,-1 2-1,20-5 0,25-10-5417,-29 4-1375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57"/>
    </inkml:context>
    <inkml:brush xml:id="br0">
      <inkml:brushProperty name="width" value="0.025" units="cm"/>
      <inkml:brushProperty name="height" value="0.025" units="cm"/>
    </inkml:brush>
  </inkml:definitions>
  <inkml:trace contextRef="#ctx0" brushRef="#br0">0 5 14574,'4'-4'4516,"-4"5"-2818,2 20-1698,-2 9 256,0 6-32,4 5-128,-4 3-32,5-4-64,-1-4 32,1-7-128,4-2-1057,-3-10-897,-4-5-2370,-2-7-2659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2.292"/>
    </inkml:context>
    <inkml:brush xml:id="br0">
      <inkml:brushProperty name="width" value="0.05" units="cm"/>
      <inkml:brushProperty name="height" value="0.05" units="cm"/>
    </inkml:brush>
  </inkml:definitions>
  <inkml:trace contextRef="#ctx0" brushRef="#br0">398 10 14347,'1'-1'112,"1"0"1,-1 0-1,0 0 1,0 0-1,1 1 0,-1-1 1,1 0-1,-1 1 1,0-1-1,1 1 0,-1 0 1,1-1-1,-1 1 0,1 0 1,0 0-1,-1 0 1,1 0-1,1 0 0,-3 1-54,1-1 0,-1 1 0,0-1 0,1 1 0,-1 0 0,0-1 0,0 1 0,1 0 0,-1-1 0,0 1 0,0 0 0,0 0 0,0-1 0,0 1 0,0 0 0,0-1 0,0 1 0,0 0 0,0-1 0,-1 1 0,1 0 0,0-1 0,0 1 0,-1 0 0,1-1 0,-1 2 0,-4 10 478,-1 0 0,-13 20 0,-244 313 828,173-236-1432,47-49-1765,73-102 1098,3 0 219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58"/>
    </inkml:context>
    <inkml:brush xml:id="br0">
      <inkml:brushProperty name="width" value="0.025" units="cm"/>
      <inkml:brushProperty name="height" value="0.025" units="cm"/>
    </inkml:brush>
  </inkml:definitions>
  <inkml:trace contextRef="#ctx0" brushRef="#br0">0 116 10474,'0'0'10362,"7"-10"-9145,-7 9-1212,3-4 95,1 0 0,0-1 0,0 1 0,0 1 0,0-1 0,1 0 0,0 1 0,0 0 0,0 0 0,0 1 0,1-1 0,-1 1 0,1 1 0,8-4 0,19-4 115,1 1-1,1 2 1,-1 1-1,1 2 0,52 0 1,-83 4-208,-1 0-1,0 0 1,0 1 0,0-1-1,1 1 1,-1 0 0,0 0-1,0 0 1,0 0 0,0 0-1,0 1 1,-1-1 0,1 1-1,0 0 1,-1 0 0,1 0-1,-1 0 1,0 0 0,3 3-1,-4-3 3,0 0-1,0 0 1,0 0-1,0 0 0,-1 0 1,1 0-1,-1 0 1,1 0-1,-1 0 1,0 0-1,1 0 1,-1 0-1,0 0 0,0 0 1,-1 0-1,1 1 1,0-1-1,-1 0 1,1 0-1,-1 0 1,0 0-1,1 0 0,-1-1 1,0 1-1,0 0 1,-1 0-1,1 0 1,0-1-1,0 1 0,-3 1 1,-47 40 742,33-29-1175,15-8-2065,11-5 2311,1 0 1,-1 1 0,0 1-1,1-1 1,-1 2 0,0-1-1,12 8 1,-16-9 164,-1-1 0,0 1 0,0 0 0,-1 0 0,1 1 0,0-1 1,-1 1-1,1-1 0,-1 1 0,0 0 0,0 0 0,0-1 0,0 2 0,-1-1 0,1 0 0,-1 0 0,0 0 1,1 1-1,-2-1 0,1 1 0,0 4 0,-1-2 220,-1 0 1,-1 0-1,1 1 0,-1-1 0,0 0 1,0-1-1,-1 1 0,0 0 1,0-1-1,0 1 0,-1-1 1,0 0-1,0 0 0,0-1 0,0 1 1,-1-1-1,1 0 0,-1 0 1,-1 0-1,-9 5 0,7-4-10,0 0 0,-1-1-1,1 0 1,-1-1-1,1 0 1,-1 0 0,0-1-1,0 0 1,0 0 0,0-1-1,-1-1 1,1 1 0,0-1-1,-12-2 1,16 0-179,-1 0-1,1 0 1,0 0 0,1-1 0,-1 1-1,0-1 1,1-1 0,-7-5-1,9 8-178,0 0-1,1 0 1,-1-1-1,1 1 1,-1 0-1,1-1 1,0 0-1,0 1 1,-1-1-1,1 0 1,0 1-1,0-1 1,1 0-1,-1 0 1,0 0-1,1 0 1,-1 0-1,1 0 1,-1 0-1,1 0 1,0 0-1,0 0 1,0 0-1,0 0 1,0 0-1,1-3 0,1 3-359,0 0-1,-1 0 1,1 1-1,0-1 1,0 0-1,0 1 1,0-1-1,1 1 0,-1 0 1,0 0-1,1 0 1,-1 0-1,5-2 1,3 0-1685,15-8-3122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59"/>
    </inkml:context>
    <inkml:brush xml:id="br0">
      <inkml:brushProperty name="width" value="0.025" units="cm"/>
      <inkml:brushProperty name="height" value="0.025" units="cm"/>
    </inkml:brush>
  </inkml:definitions>
  <inkml:trace contextRef="#ctx0" brushRef="#br0">21 1 19154,'0'0'6150,"-15"53"-5926,10-23-64,5 2-64,0 1-32,0-2-32,0 0-32,0-1 33,0-4-98,5 0-895,1-4-1347,-3-4-1184,3-9-2595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60"/>
    </inkml:context>
    <inkml:brush xml:id="br0">
      <inkml:brushProperty name="width" value="0.025" units="cm"/>
      <inkml:brushProperty name="height" value="0.025" units="cm"/>
    </inkml:brush>
  </inkml:definitions>
  <inkml:trace contextRef="#ctx0" brushRef="#br0">4 1 16047,'0'0'3908,"-4"58"-3652,4-31 32,0 3-192,0 0 1,2 1-65,5 0-32,-1 2 32,3-2 0,-3 1-225,-1-3-575,-5-1-642,2-6-1120,-2-8-1826,0-9-1570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61"/>
    </inkml:context>
    <inkml:brush xml:id="br0">
      <inkml:brushProperty name="width" value="0.025" units="cm"/>
      <inkml:brushProperty name="height" value="0.025" units="cm"/>
    </inkml:brush>
  </inkml:definitions>
  <inkml:trace contextRef="#ctx0" brushRef="#br0">0 109 5381,'0'0'10266,"2"-10"-7827,-2 6-2307,1 1-1,0 0 0,-1-1 0,1 1 1,0 0-1,1-1 0,-1 1 0,0 0 1,1 0-1,0 0 0,0 0 0,0 1 1,0-1-1,0 0 0,1 1 0,-1-1 1,1 1-1,-1 0 0,1 0 0,0 0 1,0 0-1,0 0 0,0 1 0,0-1 1,0 1-1,1 0 0,-1 0 0,6-1 1,17-5 277,0 1 1,0 1-1,32-2 1,-47 6-397,-1 1 0,0 0 0,1 0 0,-1 1 0,0 1-1,1-1 1,-1 2 0,0-1 0,0 1 0,-1 1 0,12 5 0,-17-6 7,0-1 0,0 1-1,-1 0 1,1 0 0,-1 0-1,0 1 1,0-1 0,0 1-1,0-1 1,-1 1-1,1 0 1,-1 0 0,0 1-1,0-1 1,-1 0 0,1 1-1,-1-1 1,0 1 0,0-1-1,0 1 1,-1-1 0,0 1-1,0 0 1,0-1-1,0 1 1,-1-1 0,1 1-1,-1 0 1,-1-1 0,-1 7-1,1-5 9,0-1 0,-1 0 0,1 0 0,-1 0 0,0-1 0,0 1 0,0-1 0,-1 1 0,1-1-1,-1 0 1,0 0 0,0-1 0,-1 1 0,1-1 0,-1 0 0,1 0 0,-1-1 0,0 1 0,0-1 0,-1 0-1,1 0 1,0-1 0,0 0 0,-1 0 0,-7 1 0,9-2-561,-15 1-1732,10-5-4295,8-6-711</inkml:trace>
  <inkml:trace contextRef="#ctx0" brushRef="#br0" timeOffset="1">497 211 10570,'0'0'16175,"46"8"-16111,-24-10-32,-2-4-640,2 1-1282,0 0-961,-3-1-736,-1-1-2595,0-3-3683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63"/>
    </inkml:context>
    <inkml:brush xml:id="br0">
      <inkml:brushProperty name="width" value="0.025" units="cm"/>
      <inkml:brushProperty name="height" value="0.025" units="cm"/>
    </inkml:brush>
  </inkml:definitions>
  <inkml:trace contextRef="#ctx0" brushRef="#br0">6 1 11819,'0'0'9545,"-5"54"-8456,5-28-128,0 0-192,7 3-385,4-1-288,0-1-64,4-2-576,1-3-1154,-1-7-928,-8-6-1570,-1-7-2050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64"/>
    </inkml:context>
    <inkml:brush xml:id="br0">
      <inkml:brushProperty name="width" value="0.025" units="cm"/>
      <inkml:brushProperty name="height" value="0.025" units="cm"/>
    </inkml:brush>
  </inkml:definitions>
  <inkml:trace contextRef="#ctx0" brushRef="#br0">0 51 12043,'0'0'10821,"11"-6"-10164,3-1-549,-1 0 1,1 1 0,0 1-1,1 0 1,-1 1-1,1 1 1,0 0-1,21-1 1,-21 4-111,0-1 1,0 2-1,0 0 0,0 1 1,0 0-1,16 5 0,-26-5-2,0 0 0,0 1 0,0-1-1,0 1 1,-1 0 0,1 0 0,-1 0-1,1 1 1,-1 0 0,0-1 0,0 2 0,-1-1-1,1 0 1,-1 1 0,0-1 0,0 1-1,-1 0 1,1 0 0,2 9 0,-2-6 45,-1-1 0,1 1 0,-1 0 0,-1 0 0,0 0 0,0 0 0,0 1 0,-1-1 0,0 0 0,-1 0 0,0 0-1,-4 16 1,3-18 69,0-1-1,-1 1 0,0-1 0,0 1 0,0-1 1,-1 0-1,1 0 0,-1-1 0,0 1 1,-1-1-1,1 0 0,-1 0 0,0 0 0,0-1 1,0 1-1,0-1 0,-10 4 0,3-2 113,0-1 0,0 0 0,0-1 0,0 0 0,0-1 0,-24 2 0,30-4-375,-1 0-1,1 0 0,0-1 0,-1 1 0,1-1 1,-1-1-1,1 1 0,0-1 0,0 0 0,0-1 1,0 1-1,0-1 0,1 0 0,-10-7 0,1-10-3200,15 5-3280,5 6-1229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65"/>
    </inkml:context>
    <inkml:brush xml:id="br0">
      <inkml:brushProperty name="width" value="0.025" units="cm"/>
      <inkml:brushProperty name="height" value="0.025" units="cm"/>
    </inkml:brush>
  </inkml:definitions>
  <inkml:trace contextRef="#ctx0" brushRef="#br0">1 40 19026,'0'0'9897,"62"-7"-9769,-38 5-95,5-2-33,-1 0-673,1 0-1249,-3-2-2242,1-6-2851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66"/>
    </inkml:context>
    <inkml:brush xml:id="br0">
      <inkml:brushProperty name="width" value="0.025" units="cm"/>
      <inkml:brushProperty name="height" value="0.025" units="cm"/>
    </inkml:brush>
  </inkml:definitions>
  <inkml:trace contextRef="#ctx0" brushRef="#br0">0 38 10794,'0'0'10437,"3"12"-10074,8 86 301,-9-64-46,1 1 1,2-1 0,17 60 0,-21-93-566,-1 1-1,0-1 1,1 0 0,0 1 0,-1-1 0,1 0 0,-1 0-1,1 0 1,0 1 0,0-1 0,0 0 0,0 0 0,0 0-1,0 0 1,0-1 0,0 1 0,0 0 0,0 0 0,0 0-1,1-1 1,-1 1 0,0-1 0,0 1 0,3 0 0,-2-1 39,0-1 1,0 1 0,0 0 0,0-1 0,0 1 0,0-1 0,0 0 0,0 1 0,0-1 0,-1 0 0,1 0 0,0-1 0,0 1 0,2-3 0,5-5 196,0 0-1,-1 0 1,0-1 0,8-13-1,7-17 55,-1-2 0,-2 0 0,-1-2-1,20-74 1,-34 109-3925,3 8-6702,-6 1 8178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67"/>
    </inkml:context>
    <inkml:brush xml:id="br0">
      <inkml:brushProperty name="width" value="0.025" units="cm"/>
      <inkml:brushProperty name="height" value="0.025" units="cm"/>
    </inkml:brush>
  </inkml:definitions>
  <inkml:trace contextRef="#ctx0" brushRef="#br0">0 192 10122,'0'0'11984,"11"2"-11023,-7-2-838,1 1 1,0 0-1,-1-1 0,1 0 0,0 0 1,-1-1-1,1 1 0,0-1 1,-1 0-1,1 0 0,-1 0 0,1-1 1,-1 0-1,0 0 0,0 0 0,0 0 1,0 0-1,0-1 0,0 0 1,0 0-1,5-6 0,-3 4-17,-1-1 1,1 1-1,-1-1 1,0 0-1,-1-1 1,0 1-1,0-1 0,0 0 1,-1 0-1,0 0 1,0 0-1,0-1 0,-1 1 1,2-15-1,-4 21-107,-1 1 0,1 0-1,0-1 1,0 1 0,-1-1-1,1 1 1,0 0 0,0-1-1,-1 1 1,1-1 0,-1 1-1,1 0 1,0 0 0,-1-1-1,1 1 1,-1 0 0,1 0-1,-1-1 1,1 1 0,0 0-1,-1 0 1,1 0 0,-1 0-1,1 0 1,-1 0 0,1 0-1,-1 0 1,1 0 0,-1 0-1,1 0 1,-1 0 0,1 0-1,-1 0 1,1 0 0,-1 0-1,1 0 1,-1 1 0,1-1 0,-1 0-1,1 0 1,-1 1 0,-23 10-542,19-7 523,0 0-1,1 1 0,-1-1 0,1 1 0,0 0 0,0 0 1,0 0-1,1 1 0,0 0 0,0-1 0,0 1 0,1 0 1,0 0-1,0 0 0,1 1 0,-1-1 0,1 0 1,0 1-1,1 10 0,1-15 16,0 0-1,0-1 1,0 1-1,0-1 1,0 1 0,0-1-1,1 0 1,-1 1 0,0-1-1,1 0 1,-1 0 0,1 0-1,0 0 1,-1 0-1,1 0 1,0-1 0,-1 1-1,1 0 1,0-1 0,0 0-1,-1 1 1,1-1 0,0 0-1,0 0 1,0 0-1,2 0 1,63-1 37,-51 0-20,9 0 3,0-1 0,0-1 0,0-1 0,0-1 0,27-10 0,-52 15 56,1-1-1,0 1 1,-1 0 0,1 0-1,-1-1 1,1 1-1,0 0 1,-1-1-1,1 1 1,-1-1 0,1 1-1,-1-1 1,1 1-1,-1-1 1,0 1-1,1-1 1,-1 1 0,0-1-1,1 0 1,-1 1-1,0-1 1,0 1-1,1-1 1,-1 0 0,0 1-1,0-1 1,0 0-1,0 1 1,0-2-1,-9-21 1221,-29-19-141,35 39-1053,-29-26 153,-20-22-537,103 48-5665,45 13-4063,-65-8 4783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68"/>
    </inkml:context>
    <inkml:brush xml:id="br0">
      <inkml:brushProperty name="width" value="0.025" units="cm"/>
      <inkml:brushProperty name="height" value="0.025" units="cm"/>
    </inkml:brush>
  </inkml:definitions>
  <inkml:trace contextRef="#ctx0" brushRef="#br0">120 5 9673,'0'0'10319,"-11"-1"-8888,-33-2-550,41 3-819,0 1 0,1 0 0,-1 0-1,1 0 1,-1 0 0,1 0 0,-1 0 0,1 1 0,0-1 0,-1 1 0,1-1 0,0 1 0,0 0 0,0 0 0,0 0-1,1 0 1,-1 0 0,0 1 0,1-1 0,0 0 0,-1 1 0,-1 4 0,1 0 145,-1-1 0,1 1-1,0 0 1,0 0 0,1 0 0,-2 13 0,3-19-185,0 0 1,0 0-1,0 0 1,0 0-1,0 0 1,0 0-1,0 0 1,1 0-1,-1 0 1,0 0-1,1 0 0,-1 0 1,0 0-1,1 0 1,-1 0-1,1 0 1,0 0-1,-1 0 1,1-1-1,0 1 1,-1 0-1,1 0 1,0-1-1,0 1 1,-1 0-1,1-1 1,0 1-1,0-1 0,0 1 1,0-1-1,1 1 1,1-1 19,1 0 1,-1 1-1,0-1 1,0-1-1,0 1 0,0 0 1,1-1-1,-1 1 1,0-1-1,5-2 1,5-3 42,1 0 0,-1 0 0,22-16 1,42-48 10,-76 70-95,-1 1 0,1-1-1,-1 0 1,0 1 0,1-1 0,-1 0 0,0 1 0,1-1 0,-1 1 0,0-1 0,0 0 0,1 1 0,-1-1 0,0 1 0,0-1 0,0 1-1,0-1 1,0 1 0,0-1 0,1 0 0,-1 1 0,0-1 0,0 1 0,0-1 0,0 1 0,-1-1 0,1 1 0,0-1 0,0 1 0,0-1-1,0 1 1,0-1 0,-1 1 0,-1 34 103,0-20 12,2-14-96,0-1 1,0 1 0,0 0-1,0-1 1,0 1-1,0-1 1,0 1 0,1-1-1,-1 1 1,0 0 0,0-1-1,0 1 1,1-1 0,-1 1-1,0-1 1,0 1 0,1-1-1,-1 1 1,1-1 0,-1 1-1,0-1 1,1 0-1,-1 1 1,1-1 0,-1 0-1,1 1 1,-1-1 0,1 0-1,-1 1 1,1-1 0,-1 0-1,1 0 1,-1 0 0,1 0-1,0 1 1,26-6 320,23-22-235,-40 20-203,23-13-1530,-31 19 1316,-1 0-1,0 1 0,0-1 0,1 1 1,-1 0-1,0 0 0,1-1 0,-1 1 0,0 0 1,1 0-1,-1 0 0,0 0 0,1 0 0,-1 1 1,0-1-1,1 0 0,-1 1 0,0-1 0,0 0 1,1 1-1,-1 0 0,0-1 0,0 1 0,2 1 1,15 4-6667,-5-6 2761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2.804"/>
    </inkml:context>
    <inkml:brush xml:id="br0">
      <inkml:brushProperty name="width" value="0.05" units="cm"/>
      <inkml:brushProperty name="height" value="0.05" units="cm"/>
    </inkml:brush>
  </inkml:definitions>
  <inkml:trace contextRef="#ctx0" brushRef="#br0">336 0 13955,'0'12'1432,"-6"13"-1000,-11 21-96,-4 4 601,0 12-337,0 3-128,2 5-72,5-3-32,7-8-160,7-3-48,7-12-88,4-4-32,-1-10-328,2-4-224,-2-16 400,-9-8 16,-1-9-80,-10-11-64</inkml:trace>
  <inkml:trace contextRef="#ctx0" brushRef="#br0" timeOffset="1">28 410 13515,'-16'-9'1848,"5"7"-1064,12 2-207,12 5 1615,17 5-1104,9 0-96,9 0-343,3 0-25,4-2-600,1-4-384,-7-6 408,-3 0-80,-13-4-184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69"/>
    </inkml:context>
    <inkml:brush xml:id="br0">
      <inkml:brushProperty name="width" value="0.025" units="cm"/>
      <inkml:brushProperty name="height" value="0.025" units="cm"/>
    </inkml:brush>
  </inkml:definitions>
  <inkml:trace contextRef="#ctx0" brushRef="#br0">42 176 9801,'0'0'9396,"-7"8"-8809,-20 30 214,26-37-757,0 0 0,1 0-1,-1 0 1,0 0 0,1 1 0,-1-1 0,1 0 0,-1 1 0,1-1-1,-1 0 1,1 1 0,0-1 0,0 0 0,0 1 0,0-1 0,0 0-1,0 3 1,0-3-30,1 0 0,-1-1 0,1 1 0,-1-1-1,0 1 1,1 0 0,-1-1 0,1 1 0,0-1 0,-1 0-1,1 1 1,-1-1 0,1 1 0,0-1 0,-1 0 0,1 1-1,0-1 1,-1 0 0,1 0 0,0 0 0,-1 0 0,1 1-1,1-1 1,2 0 25,-1 0-1,1 0 1,0 0-1,0-1 1,0 1-1,-1-1 1,1 0-1,6-3 1,-1-1-36,-1 0-1,1-1 1,-1 0 0,-1-1-1,1 1 1,-1-2 0,-1 1 0,1-1-1,-1 0 1,8-14 0,4-8-13,21-54 1,-37 79 29,0 0 1,0 0 0,-1 1-1,0-1 1,0 0 0,-1 0-1,1-9 1,-11 16 540,3 4-432,0 0 1,1 1 0,-1 0 0,2 0 0,-1 1 0,1 0 0,0 0 0,1 0 0,0 0 0,0 1-1,1-1 1,0 1 0,0 0 0,1 0 0,0 0 0,1 1 0,-1 12 0,2-21-148,0 1 0,0-1-1,0 1 1,0-1 0,0 1 0,0-1 0,1 1 0,-1-1 0,0 0 0,1 1 0,0-1 0,-1 1-1,1-1 1,0 0 0,-1 1 0,1-1 0,0 0 0,0 0 0,0 0 0,0 0 0,0 0 0,0 0-1,0 0 1,1 0 0,-1 0 0,0 0 0,1-1 0,-1 1 0,0 0 0,1-1 0,-1 1 0,1-1 0,-1 0-1,0 1 1,1-1 0,-1 0 0,1 0 0,-1 0 0,1 0 0,-1 0 0,1 0 0,-1-1 0,1 1-1,-1 0 1,1-1 0,1 0 0,3-1-202,0 1 0,0-1-1,0-1 1,0 1 0,0-1-1,-1 0 1,1 0 0,-1-1 0,10-8-1,-11 8 249,0 0-1,-1-1 0,1 1 1,-1-1-1,1 0 1,-1 0-1,-1 0 0,1 0 1,-1-1-1,0 1 1,0-1-1,-1 0 0,1 1 1,0-10-1,-3 15-11,1-1-1,0 1 0,-1 0 1,1-1-1,0 1 0,-1 0 1,1 0-1,-1-1 1,1 1-1,-1 0 0,1 0 1,-1 0-1,1 0 0,-1 0 1,1-1-1,-1 1 1,1 0-1,-1 0 0,1 0 1,-1 0-1,1 0 0,-1 1 1,1-1-1,-1 0 0,1 0 1,0 0-1,-1 0 1,1 1-1,-1-1 0,1 0 1,-1 0-1,1 1 0,0-1 1,-1 1-1,-18 8 275,18-8-382,-1 1 0,1-1 0,-1 1 0,1 0 0,0-1 0,0 1 0,0 0 0,0 0 0,0 0 0,0 0 0,0-1 0,1 1 0,-1 1 0,0-1 0,1 0 0,-1 3 0,7-5-6980,-1 0-1231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48.971"/>
    </inkml:context>
    <inkml:brush xml:id="br0">
      <inkml:brushProperty name="width" value="0.025" units="cm"/>
      <inkml:brushProperty name="height" value="0.025" units="cm"/>
    </inkml:brush>
  </inkml:definitions>
  <inkml:trace contextRef="#ctx0" brushRef="#br0">0 135 19090,'13'-8'2306,"13"-8"-96,9 0-448,5 0-1602,15-1-128,-2-1-640,4-3-2692,-4-1-6629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25.667"/>
    </inkml:context>
    <inkml:brush xml:id="br0">
      <inkml:brushProperty name="width" value="0.025" units="cm"/>
      <inkml:brushProperty name="height" value="0.025" units="cm"/>
    </inkml:brush>
  </inkml:definitions>
  <inkml:trace contextRef="#ctx0" brushRef="#br0">168 106 12364,'0'0'4457,"4"-9"-2487,-3 7-1591,18-37 898,-19 37-982,1 1-1,0-1 0,-1 0 1,1 0-1,-1 0 0,1 0 1,-1 0-1,0 0 0,0 0 1,0 0-1,0 0 0,-1-3 1,-2 5-208,0-1 1,0 1-1,0-1 1,0 1-1,0 0 1,0 0-1,0 1 1,0-1 0,0 0-1,0 1 1,0 0-1,0 0 1,0 0-1,-3 1 1,0 3-101,-1-1 0,2 1 0,-1 0 0,0 0 0,1 0 0,0 1 0,0 0 0,1 0 1,0 0-1,0 1 0,0-1 0,1 1 0,0 0 0,0 0 0,0 0 0,1 1 0,0-1 0,-1 12 0,4-18 4,-1 0 0,1 0 1,0 0-1,-1-1 0,1 1 0,0 0 0,0-1 0,0 1 0,-1-1 0,1 1 0,0-1 0,0 1 0,0-1 0,0 0 0,0 1 0,0-1 0,0 0 1,0 0-1,0 1 0,0-1 0,0 0 0,0 0 0,0 0 0,0-1 0,0 1 0,0 0 0,2-1 0,30-2-50,1-10 43,-30 11-25,0 0 1,1 0-1,-1 0 0,1 1 1,0-1-1,-1 1 1,1 0-1,0 1 1,6-1-1,-10 2 25,-1-1 0,1 1-1,0 0 1,-1 0 0,1-1 0,-1 1-1,1 0 1,-1 0 0,1 0 0,-1 0 0,0 0-1,1-1 1,-1 1 0,0 0 0,0 0 0,0 0-1,0 0 1,0 0 0,0 0 0,0 0 0,0 0-1,0 1 1,0 34-369,-1-27 332,1 13 99,-1 1 1,-1-1 0,-1-1 0,-1 1 0,-2 0 0,1-1 0,-2 0 0,-1 0 0,-1-1 0,0 0 0,-2-1 0,0 0 0,-1 0 0,-20 23 0,16-22 127,-18 20-26,32-38-122,0 0 0,0-1 1,0 1-1,0 0 0,0-1 1,-1 1-1,1-1 0,0 0 0,-1 0 1,1 0-1,-1 0 0,0 0 0,1 0 1,-1-1-1,-3 1 0,6-2-10,-1 1 0,1-1-1,-1 1 1,0-1 0,1 1 0,-1-1 0,1 0-1,0 1 1,-1-1 0,1 0 0,-1 1-1,1-1 1,0 0 0,0 0 0,-1 1-1,1-1 1,0 0 0,0 0 0,0 0-1,0 1 1,0-1 0,0 0 0,0 0-1,0 0 1,0 1 0,0-1 0,0 0-1,1 0 1,-1 1 0,0-1 0,0 0-1,1 0 1,0-1 0,10-31 51,21-24-64,2 2-1,2 2 0,84-95 0,16-23 86,-133 168-87,-1-1 0,1 1 0,-1-1 1,0 0-1,0 0 0,-1 0 0,1 0 1,-1 0-1,0 0 0,0 0 0,0 0 1,-1-1-1,1-4 0,-1 9-7,0-1 0,0 0 0,-1 0-1,1 1 1,0-1 0,0 0 0,0 1 0,-1-1 0,1 0 0,-1 0 0,1 1-1,0-1 1,-1 1 0,1-1 0,-1 0 0,1 1 0,-1-1 0,1 1-1,-1-1 1,0 1 0,1 0 0,-1-1 0,0 1 0,1-1 0,-1 1-1,0 0 1,0-1 0,-2 1-16,0 0 1,1 0-1,-1 0 0,0 0 0,1 0 0,-1 1 1,0-1-1,1 1 0,-1 0 0,1-1 0,-1 1 1,-2 2-1,-9 4 9,0 0 1,1 1-1,0 0 1,1 1 0,0 1-1,0 0 1,1 1-1,0 0 1,1 0-1,0 1 1,-12 20-1,21-31 11,0 0-1,1 0 0,-1 0 1,0 0-1,1 0 0,-1 0 1,1 0-1,-1 0 0,1 0 1,-1 0-1,1 1 0,0-1 0,0 0 1,-1 0-1,1 0 0,0 1 1,0-1-1,0 0 0,0 0 1,1 0-1,-1 1 0,0-1 1,0 0-1,1 0 0,-1 0 1,1 0-1,-1 1 0,1-1 1,-1 0-1,1 0 0,0 0 1,0 0-1,-1 0 0,1-1 0,0 1 1,0 0-1,0 0 0,0 0 1,0-1-1,0 1 0,0 0 1,0-1-1,0 1 0,0-1 1,0 0-1,1 1 0,-1-1 1,0 0-1,0 1 0,0-1 1,2 0-1,9 1 35,0 0 1,0-1-1,0 0 1,16-3-1,-13 1-17,38-4 2,-35 3-3,1 0-1,-1 2 1,1 0-1,30 4 1,-47-3-17,0 0-1,0 1 1,0-1-1,0 1 1,-1-1-1,1 1 1,0 0 0,0 0-1,0 0 1,-1 0-1,1 0 1,-1 0-1,1 0 1,-1 0-1,1 1 1,-1-1 0,0 1-1,1-1 1,-1 1-1,0-1 1,0 1-1,1 3 1,0 0 72,-1 0 1,0 0-1,0 0 0,0 0 0,0 1 1,-1-1-1,0 5 0,0-9 449,0-32 1334,4-102-1473,-4 135-409,0 0 0,1 0-1,0 0 1,-1-1-1,1 1 1,0 0-1,0-1 1,0 1-1,0-1 1,0 1-1,1-1 1,-1 1-1,0-1 1,1 0-1,-1 1 1,1-1-1,-1 0 1,1 0-1,-1 0 1,1 0-1,0-1 1,0 1-1,-1 0 1,1-1 0,0 1-1,0-1 1,0 0-1,0 1 1,0-1-1,-1 0 1,4 0-1,61 1-131,-59-2 169,1 0-1,-1-1 0,0 0 0,0 0 1,0 0-1,0-1 0,-1 0 0,1 0 1,6-5-1,59-46 88,-66 49-85,-11 11-61,0 1-1,0 0 1,0 0 0,1 0 0,-6 14 0,0-2-14,7-13 69,-1 1-1,1-1 1,0 1 0,0-1-1,1 1 1,0 0 0,0 0-1,0 0 1,0 15 0,2-22-3,1 1 0,-1 0 0,0-1 0,1 1 0,-1 0 0,1-1 1,-1 1-1,1-1 0,-1 1 0,1-1 0,-1 1 0,1-1 0,0 1 1,-1-1-1,1 1 0,0-1 0,-1 0 0,1 1 0,0-1 0,-1 0 1,1 0-1,0 1 0,0-1 0,-1 0 0,1 0 0,0 0 0,0 0 1,-1 0-1,1 0 0,1 0 0,27-3 85,-28 3-78,14-3 16,-1 0 1,1-1 0,-1-1-1,0-1 1,-1 0 0,1 0 0,15-12-1,85-65 87,-94 68-68,-32 29-99,2 0-1,0 1 0,0 0 1,-8 20-1,18-35 61,-1 1 1,1-1-1,0 1 0,0-1 1,0 1-1,-1-1 1,1 1-1,0-1 0,0 1 1,0-1-1,0 1 0,0-1 1,0 1-1,0-1 0,0 1 1,0-1-1,0 1 1,0-1-1,1 1 0,-1-1 1,0 1-1,0-1 0,0 1 1,1-1-1,-1 1 0,0-1 1,1 1-1,-1-1 1,0 0-1,1 1 0,-1-1 1,0 0-1,1 1 0,-1-1 1,1 1-1,22 0 131,26-15 86,-5-14-206,-36 22-9,0 0 0,1 0 0,-1 1 0,1 1 0,0-1-1,15-4 1,-24 9-9,0 0 1,1 0-1,-1 0 0,0 0 0,1 0 0,-1 0 1,0 0-1,0 0 0,1 0 0,-1 0 1,0 0-1,1 0 0,-1 1 0,0-1 0,0 0 1,1 0-1,-1 0 0,0 0 0,0 0 0,1 1 1,-1-1-1,0 0 0,0 0 0,0 0 0,1 1 1,-1-1-1,0 0 0,0 0 0,0 0 0,0 1 1,1-1-1,-1 0 0,0 1 0,0-1 1,0 0-1,0 0 0,0 1 0,0-1 0,0 0 1,0 1-1,0-1 0,0 0 0,0 0 0,0 1 1,0-1-1,0 0 0,0 1 0,0-1 0,0 0 1,0 0-1,0 1 0,-1-1 0,1 0 1,0 0-1,0 1 0,0-1 0,0 0 0,-1 0 1,1 1-1,0-1 0,0 0 0,0 0 0,-1 0 1,1 0-1,0 1 0,-13 19 9,13-19 0,-7 9 29,0 0 0,1 0-1,0 1 1,1 0 0,-7 20 0,13-30-30,-1 0 0,1-1 0,-1 1 0,1-1 1,-1 1-1,1-1 0,-1 0 0,1 1 0,0-1 0,-1 0 1,1 1-1,0-1 0,-1 0 0,1 0 0,0 1 0,-1-1 1,1 0-1,0 0 0,-1 0 0,1 0 0,0 0 0,0 0 0,-1 0 1,1 0-1,0 0 0,-1 0 0,1-1 0,0 1 0,-1 0 1,1 0-1,0-1 0,0 1 0,28-7 120,34-29-34,-50 27-389,0 1 0,1 0 1,29-11-1,-43 19 269,0 1 0,0-1 0,1 0 0,-1 1-1,0-1 1,0 0 0,0 0 0,1 1 0,-1-1-1,0 0 1,0 1 0,0-1 0,0 1-1,0-1 1,0 0 0,0 1 0,0-1 0,0 0-1,0 1 1,0-1 0,0 0 0,0 1 0,0-1-1,0 0 1,0 1 0,0-1 0,0 0 0,0 1-1,-1-1 1,1 0 0,0 1 0,0-1 0,0 0-1,-1 1 1,1-1 0,0 0 0,0 0-1,-1 1 1,1-1 0,0 0 0,-1 0 0,1 1-1,-1-1 1,-11 21 184,12-21-190,-4 6 44,0 0 1,1 0-1,0 0 1,0 0-1,1 0 1,-1 0-1,1 1 1,1-1-1,-1 1 0,1 0 1,0-1-1,1 1 1,0 0-1,0-1 1,0 1-1,1 0 1,0-1-1,0 1 1,0 0-1,1-1 1,5 13-1,-2-5 7,-1 0 0,-1 0-1,0 0 1,-1 0 0,0 1-1,-1-1 1,-1 1 0,-1-1 0,0 1-1,-3 15 1,2-21 9,0 0 0,-1 0 0,0-1 0,-1 1 0,1-1 0,-2 0 1,1 0-1,-1 0 0,0-1 0,-1 0 0,0 0 0,0 0 0,0 0 0,-1-1 0,0 0 0,-15 9 1,21-14 14,0 0 1,-1 0-1,1 0 0,0 0 1,-1-1-1,1 1 1,-1-1-1,1 1 1,-1-1-1,1 1 1,-1-1-1,1 0 1,-1 1-1,1-1 0,-1 0 1,0 0-1,1 0 1,-1 0-1,1-1 1,-1 1-1,1 0 1,-1-1-1,1 1 1,-3-2-1,2 1-15,0-1 0,1 1 0,-1-1 0,1 0 0,-1 0-1,1 1 1,0-1 0,-1 0 0,1 0 0,0 0 0,0-1 0,1 1 0,-1 0 0,-1-4 0,1-3-12,-1 0 1,1 0 0,0 0-1,1 0 1,0 0 0,1 0 0,3-16-1,-1 15-27,1 0-1,1 0 0,0 0 1,0 0-1,1 1 0,0-1 0,0 2 1,1-1-1,15-13 0,11-9 19,39-27 0,-41 33 15,9-6 56,50-43 160,-81 66-200,-1 0 0,0-1 1,0 0-1,-1-1 0,-1 1 0,1-1 1,5-15-1,-11 25-33,-1 0 1,0 0 0,0 0-1,0 0 1,0-1-1,1 1 1,-1 0 0,0 0-1,0 0 1,0-1-1,0 1 1,0 0 0,0 0-1,0 0 1,0-1-1,0 1 1,0 0 0,0 0-1,0 0 1,0-1-1,0 1 1,0 0 0,0 0-1,0 0 1,0-1-1,0 1 1,0 0 0,0 0-1,0 0 1,0-1 0,0 1-1,0 0 1,0 0-1,-1 0 1,1 0 0,0-1-1,0 1 1,0 0-1,0 0 1,0 0 0,-1 0-1,1-1 1,0 1-1,0 0 1,0 0 0,0 0-1,-1 0 1,1 0-1,0 0 1,0 0 0,0 0-1,-1 0 1,1 0-1,0 0 1,-1 0 0,-16 5-47,-16 15-123,21-9 139,1 0 0,0 0 0,-11 14-1,19-21 21,0 0 0,1 0 1,-1 0-1,1 1 0,0-1 0,0 1 0,0-1 0,0 1 0,1 0 0,0-1 0,0 1 0,0 0 0,0 0 0,1 5 0,0-9 11,1 0 1,-1 0-1,1 0 0,0 0 1,-1 0-1,1 0 0,0 0 1,0-1-1,-1 1 0,1 0 1,0 0-1,0-1 1,0 1-1,0 0 0,0-1 1,0 1-1,0-1 0,0 0 1,0 1-1,0-1 0,1 0 1,-1 1-1,0-1 0,0 0 1,0 0-1,0 0 0,0 0 1,1 0-1,0-1 0,38-1 206,-29-1-179,-1 0 1,0-1 0,0 0 0,0 0 0,16-11 0,-18 10-39,1 0 0,-1 0 0,1 1 1,0 1-1,0-1 0,19-3 0,-28 9 1,0 0-1,-1 0 1,1 0 0,0-1-1,0 1 1,-1 0 0,1 0 0,-1 0-1,0-1 1,1 1 0,-1 0-1,0-1 1,-2 3 0,3-4 7,-4 7-4,-9 23 293,20-24-51,14-12-21,-4-1-123,-11 4-97,0 0-1,0 1 1,0-1 0,1 1 0,-1 1 0,0-1-1,11 0 1,-16 3-6,0-1-1,-1 1 1,1 0 0,0-1-1,-1 1 1,1 0 0,-1 0-1,1-1 1,-1 1-1,1 0 1,-1 0 0,0 0-1,1 0 1,-1 0 0,0-1-1,0 1 1,0 0 0,1 0-1,-1 0 1,0 0-1,0 0 1,0 0 0,-1 0-1,1 0 1,0 0 0,0 0-1,0 0 1,-1 0 0,1-1-1,-1 3 1,-8 32-523,3-18-661,5-5-4109</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42.716"/>
    </inkml:context>
    <inkml:brush xml:id="br0">
      <inkml:brushProperty name="width" value="0.025" units="cm"/>
      <inkml:brushProperty name="height" value="0.025" units="cm"/>
    </inkml:brush>
  </inkml:definitions>
  <inkml:trace contextRef="#ctx0" brushRef="#br0">1 73 12812,'0'0'8232,"51"-22"-7976,-2 13-224,6 3 0,4 1-64,2 3-1537,-6-5-1186,-4-2-2274,-9-3-5445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1.866"/>
    </inkml:context>
    <inkml:brush xml:id="br0">
      <inkml:brushProperty name="width" value="0.025" units="cm"/>
      <inkml:brushProperty name="height" value="0.025" units="cm"/>
    </inkml:brush>
  </inkml:definitions>
  <inkml:trace contextRef="#ctx0" brushRef="#br0">257 35 12588,'0'0'7031,"-9"-7"-5510,7 5-1436,-1 0-22,0-1 0,0 1 0,0 0 1,0-1-1,0 1 0,-1 1 0,1-1 0,0 0 0,-1 1 0,0 0 0,1 0 0,-1 0 0,0 0 0,0 0 0,1 1 1,-1 0-1,0 0 0,0 0 0,0 0 0,1 0 0,-1 1 0,0 0 0,0 0 0,1 0 0,-1 0 0,-4 2 0,-4 4 9,1 1 0,0 0-1,0 1 1,1 0-1,0 1 1,1 0 0,-15 20-1,18-23 32,1 0 0,0 1 0,0 0 0,1 0 0,0 0 0,0 1 0,1-1 0,0 1 0,1 0 0,0 0 0,0 0 0,0 16-1,2-24-99,0-1-1,0 1 0,0 0 0,0 0 0,1 0 0,-1-1 0,0 1 0,1 0 0,-1 0 0,0-1 0,1 1 0,-1 0 0,1-1 0,-1 1 0,1-1 0,-1 1 0,1 0 0,0-1 0,-1 1 0,1-1 0,0 0 0,-1 1 0,1-1 0,0 1 0,-1-1 0,1 0 0,1 1 0,31 1 124,32-16 113,-46 6-265,0-2 0,0 0 1,-1-1-1,0-1 0,-1 0 0,-1-2 0,0 0 0,-1 0 0,0-2 1,-1 0-1,-1 0 0,12-19 0,-73 106 73,-59 95 306,92-140-444,-55 112 1156,63-122-1553,1 0-1,1 0 1,0 0 0,2 1-1,-1-1 1,0 35-1,4-45-906,0-6 1229,0 0-1,0 1 1,0-1-1,0 0 1,0 0-1,1 1 1,-1-1-1,0 0 0,0 0 1,0 0-1,0 0 1,0 1-1,1-1 1,-1 0-1,0 0 1,0 0-1,0 0 1,0 1-1,1-1 0,-1 0 1,0 0-1,0 0 1,0 0-1,1 0 1,-1 0-1,0 0 1,0 0-1,1 0 1,-1 0-1,0 0 0,0 0 1,1 0-1,-1 0 1,0 0-1,0 0 1,0 0-1,1 0 1,-1 0-1,0 0 0,0 0 1,1 0-1,-1 0 1,0 0-1,0 0 1,0-1-1,1 1 1,-1 0-1,0 0 1,0 0-1,0 0 0,0-1 1,1 1-1,-1 0 1,0 0-1,0 0 1,0-1-1,0 1 1,0 0-1,15-14-5054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2.255"/>
    </inkml:context>
    <inkml:brush xml:id="br0">
      <inkml:brushProperty name="width" value="0.025" units="cm"/>
      <inkml:brushProperty name="height" value="0.025" units="cm"/>
    </inkml:brush>
  </inkml:definitions>
  <inkml:trace contextRef="#ctx0" brushRef="#br0">118 1 13357,'0'0'7516,"-9"14"-7206,6-9-300,-15 25 229,1 0 1,1 2-1,1 0 1,2 1-1,-10 41 0,22-73-223,1 0 0,-1 0 0,1 0-1,-1 1 1,1-1 0,0 0-1,0 0 1,0 0 0,0 0 0,0 1-1,0-1 1,0 0 0,0 0-1,0 0 1,0 0 0,0 0 0,1 1-1,-1-1 1,1 0 0,-1 0-1,1 0 1,-1 0 0,1 0 0,-1 0-1,1 0 1,0 0 0,0 0 0,-1-1-1,1 1 1,0 0 0,0 0-1,0-1 1,0 1 0,0 0 0,0-1-1,0 1 1,0-1 0,0 1-1,0-1 1,0 0 0,0 1 0,1-1-1,-1 0 1,0 0 0,0 0-1,0 0 1,0 0 0,1 0 0,-1 0-1,0 0 1,2-1 0,5-1 148,-1 0 1,0 0 0,0-1-1,0 0 1,0 0 0,11-7-1,7-8-107,-1 0-1,-1-1 1,-1-2 0,-1 0-1,0-1 1,-2-2-1,-1 0 1,0 0 0,21-44-1,-58 102-426,4-8 479,0 0-1,2 1 0,1 1 0,-11 36 0,23-63-107,-1-1-1,1 1 1,0 0 0,0-1 0,0 1-1,-1 0 1,1-1 0,0 1-1,0 0 1,0-1 0,0 1 0,0 0-1,0-1 1,1 1 0,-1 0-1,0-1 1,0 1 0,0 0 0,1-1-1,-1 1 1,0-1 0,0 1 0,1-1-1,-1 1 1,1 0 0,-1-1-1,1 1 1,-1-1 0,0 0 0,1 1-1,0-1 1,-1 1 0,1-1-1,-1 0 1,1 1 0,0-1 0,2 1-30,-1-1 0,0 0 0,1 0 0,-1 0 1,1-1-1,-1 1 0,0 0 0,1-1 1,-1 0-1,4-1 0,51-28-2558,-5-19-4476,-28 20 251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2.647"/>
    </inkml:context>
    <inkml:brush xml:id="br0">
      <inkml:brushProperty name="width" value="0.025" units="cm"/>
      <inkml:brushProperty name="height" value="0.025" units="cm"/>
    </inkml:brush>
  </inkml:definitions>
  <inkml:trace contextRef="#ctx0" brushRef="#br0">101 42 12940,'0'0'9908,"-10"7"-9705,3-2-192,0 0-1,0 0 0,1 1 1,0 0-1,0 0 1,0 0-1,1 1 0,-1 0 1,2 0-1,-1 1 0,1-1 1,0 1-1,1 0 1,0 0-1,0 0 0,0 0 1,1 1-1,-2 14 1,5-22-3,-1 0 1,1 0 0,-1-1-1,0 1 1,1 0 0,-1 0-1,1-1 1,-1 1 0,1 0-1,0-1 1,-1 1 0,1-1 0,0 1-1,-1-1 1,1 1 0,0-1-1,0 0 1,-1 1 0,1-1-1,0 0 1,0 1 0,0-1-1,-1 0 1,1 0 0,0 0-1,0 0 1,0 0 0,0 0-1,0 0 1,-1 0 0,1 0 0,0 0-1,0 0 1,0-1 0,-1 1-1,3-1 1,32-8 396,-23 3-401,0 0-1,0-1 1,-1-1 0,0 1 0,0-2 0,-1 0 0,0 0 0,0 0-1,-1-2 1,-1 1 0,0-1 0,0 0 0,-1 0 0,0-1 0,-1 0-1,0-1 1,4-12 0,-10 24 15,0 1 0,0 0 0,0 0 0,0-1 0,1 1 0,-1 0 0,0-1 0,0 1 0,0 0 0,0-1 0,0 1 0,0 0 0,0 0 0,0-1 0,0 1 0,0 0 0,0-1 0,0 1 0,0 0 0,0-1 0,0 1 0,0 0 0,0 0 0,0-1 0,0 1 0,0 0 0,-1-1 0,1 1 0,0 0 0,0 0 0,0-1 0,0 1 0,-1 0 0,1 0 0,0-1 0,0 1 0,-1 0 0,1 0 0,-11 7 167,-10 19-232,13-15-13,-40 63 455,45-69-378,0 1 0,0 0 0,1 0 0,0 0-1,0 0 1,0 0 0,1 1 0,0-1 0,0 1 0,0 11 0,2-17-134,-1 0 1,1 0 0,0 0-1,0-1 1,0 1 0,-1 0-1,1 0 1,0-1 0,0 1-1,0 0 1,0-1 0,0 1-1,0-1 1,0 0 0,1 1-1,-1-1 1,0 0 0,0 1-1,0-1 1,0 0-1,0 0 1,1 0 0,-1 0-1,0 0 1,0 0 0,2-1-1,33-2-4142,-7-9-845,3-5-929</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3.036"/>
    </inkml:context>
    <inkml:brush xml:id="br0">
      <inkml:brushProperty name="width" value="0.025" units="cm"/>
      <inkml:brushProperty name="height" value="0.025" units="cm"/>
    </inkml:brush>
  </inkml:definitions>
  <inkml:trace contextRef="#ctx0" brushRef="#br0">153 0 5349,'0'0'17649,"-10"1"-17115,0 0-407,1 1 0,0 0 0,0 1 0,0 0 1,0 0-1,1 1 0,-12 7 0,17-10-125,0 1-1,0-1 0,0 1 1,0 0-1,1-1 0,-1 2 1,1-1-1,-1 0 0,1 0 0,0 1 1,0-1-1,0 1 0,0 0 1,0-1-1,1 1 0,-1 0 1,1 0-1,0 0 0,0 0 1,0 0-1,0 1 0,0-1 0,1 0 1,-1 0-1,1 1 0,0-1 1,0 0-1,0 0 0,1 6 1,0-8-25,0 0 1,0 0-1,1 1 1,-1-1 0,0 0-1,0 0 1,1 0 0,-1 0-1,0 0 1,1-1-1,-1 1 1,1 0 0,-1-1-1,1 1 1,-1-1 0,1 1-1,-1-1 1,1 0-1,0 1 1,-1-1 0,1 0-1,2 0 1,47 0-431,-38-1 91,-1 1 6,49 3-631,-59-4 987,-1 1 1,1 1-1,0-1 1,-1 0 0,1 0-1,-1 1 1,0-1-1,1 1 1,-1-1 0,1 1-1,-1-1 1,0 1 0,1 0-1,-1 0 1,0 0-1,0 0 1,1 0 0,-1 0-1,0 0 1,0 0 0,0 0-1,0 0 1,-1 0-1,1 1 1,0-1 0,0 0-1,-1 1 1,1-1 0,-1 1-1,1-1 1,0 3-1,-2-2 99,0 0-1,0 0 1,1 0-1,-1 0 1,-1 1-1,1-2 0,0 1 1,0 0-1,-1 0 1,1 0-1,-1 0 1,0-1-1,1 1 0,-1-1 1,0 1-1,0-1 1,0 0-1,0 0 1,0 0-1,-3 1 0,-46 21 1029,48-22-1011,-62 20 1118,59-20-1446,1 1-1,-1-1 1,1-1-1,-1 1 1,1-1-1,-1 0 0,1 0 1,-1-1-1,-10-1 1,15 1-133,1 0 1,0 1-1,-1-1 0,1 1 1,0-1-1,-1 0 1,1 0-1,0 1 0,0-1 1,0 0-1,-1 1 1,1-1-1,0 0 1,0 0-1,0 1 0,0-1 1,1 0-1,-1 0 1,0 1-1,0-1 0,0 0 1,0 1-1,1-1 1,-1 0-1,0 1 1,1-1-1,-1 0 0,1 1 1,-1-1-1,1 0 1,13-10-6922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3.379"/>
    </inkml:context>
    <inkml:brush xml:id="br0">
      <inkml:brushProperty name="width" value="0.025" units="cm"/>
      <inkml:brushProperty name="height" value="0.025" units="cm"/>
    </inkml:brush>
  </inkml:definitions>
  <inkml:trace contextRef="#ctx0" brushRef="#br0">71 197 9897,'0'0'13005,"-4"8"-12626,-2 5-255,-5 6 157,2 1-1,0 1 1,2-1-1,0 1 0,1 0 1,-5 32-1,11-52-332,0-1 0,0 1 0,0 0 0,0-1 0,0 1 1,0-1-1,0 1 0,0-1 0,0 1 0,0-1 0,0 1 0,0-1 0,0 1 0,1-1 0,-1 1 1,0-1-1,0 1 0,1-1 0,-1 1 0,0-1 0,1 1 0,-1-1 0,0 1 0,1-1 0,-1 0 1,0 1-1,1-1 0,-1 0 0,1 1 0,-1-1 0,1 0 0,-1 0 0,1 1 0,-1-1 0,1 0 1,-1 0-1,1 0 0,-1 0 0,1 0 0,-1 0 0,1 0 0,0 0 0,-1 0 0,1 0 0,-1 0 0,1 0 1,-1 0-1,1 0 0,-1 0 0,1 0 0,-1-1 0,1 1 0,0-1 0,2 0-432,-1 0 1,0 0-1,0 0 0,1-1 0,-1 1 0,0-1 0,0 0 0,-1 0 1,1 1-1,2-4 0,9-18-5741</inkml:trace>
  <inkml:trace contextRef="#ctx0" brushRef="#br0" timeOffset="1">192 1 10602,'0'0'14414,"-17"13"-17489</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7.539"/>
    </inkml:context>
    <inkml:brush xml:id="br0">
      <inkml:brushProperty name="width" value="0.025" units="cm"/>
      <inkml:brushProperty name="height" value="0.025" units="cm"/>
    </inkml:brush>
  </inkml:definitions>
  <inkml:trace contextRef="#ctx0" brushRef="#br0">52 262 6502,'17'-15'2005,"-13"12"-1178,0 0 1,-1 0 0,1 0-1,0 0 1,-1-1-1,0 0 1,0 0 0,0 0-1,0 0 1,0 0 0,-1 0-1,0-1 1,0 1-1,0-1 1,2-9 0,-4 14-813,0 0 1,0-1-1,0 1 1,0 0-1,0 0 1,0-1-1,0 1 1,0 0-1,0 0 1,0-1-1,0 1 1,0 0-1,-1 0 1,1-1-1,0 1 1,0 0 0,0 0-1,0 0 1,0-1-1,-1 1 1,1 0-1,0 0 1,0 0-1,0 0 1,-1-1-1,1 1 1,0 0-1,0 0 1,0 0-1,-1 0 1,1 0-1,0 0 1,0 0-1,-1 0 1,1-1-1,0 1 1,0 0 0,-1 0-1,1 0 1,0 0-1,0 0 1,-1 1-1,1-1 1,-1 0-1,-15 6 752,-13 14 106,27-18-873,-4 4 26,0 0-1,0 0 0,1 0 1,-1 1-1,2-1 1,-1 1-1,1 1 1,0-1-1,0 0 0,1 1 1,0 0-1,-3 12 1,6-19-22,0-1 0,0 0 0,0 1 0,0-1 0,0 1 0,0-1 0,0 0 1,0 1-1,0-1 0,0 0 0,0 1 0,1-1 0,-1 1 0,0-1 0,0 0 0,0 1 0,1-1 1,-1 0-1,0 1 0,0-1 0,1 0 0,-1 0 0,0 1 0,0-1 0,1 0 0,-1 0 1,0 1-1,1-1 0,-1 0 0,1 0 0,-1 0 0,0 0 0,1 0 0,-1 1 0,1-1 0,19-2 181,19-13 187,-19 2-314,-1 0 0,0-2-1,-1 0 1,0-1-1,-1-1 1,-1-1-1,-1 0 1,0-1 0,-2 0-1,0-1 1,-1-1-1,-1 0 1,15-42 0,-26 63-36,-1 1 0,1-1 0,0 0 0,0 0 1,-1 0-1,1 0 0,0 0 0,0 0 1,-1 0-1,1 0 0,0 0 0,0 0 1,0 0-1,-1 0 0,1 0 0,0 0 0,0 0 1,-1 0-1,1-1 0,0 1 0,0 0 1,-1 0-1,1 0 0,0 0 0,0 0 1,0 0-1,0-1 0,-1 1 0,1 0 0,0 0 1,0 0-1,0-1 0,0 1 0,-1 0 1,1 0-1,0 0 0,0-1 0,0 1 1,0 0-1,0 0 0,0-1 0,0 1 1,0 0-1,0 0 0,0-1 0,0 1 0,0 0 1,0 0-1,-17 17-70,9-6 36,-52 78-5,55-81 74,1 1 1,0 0-1,0 0 0,0 1 0,1-1 0,1 0 0,0 1 0,-2 15 0,4-24-47,0 0 0,0 1 0,0-1-1,0 0 1,1 0 0,-1 0 0,0 0 0,0 1-1,1-1 1,-1 0 0,1 0 0,-1 0 0,1 0-1,-1 0 1,1 0 0,0 0 0,0 0 0,-1 0-1,1 0 1,0-1 0,0 1 0,0 0 0,0 0-1,0-1 1,0 1 0,0-1 0,0 1 0,2 0-1,1 0 22,0 1-1,1-1 0,-1 0 1,1-1-1,0 1 0,-1-1 1,10-1-1,0 0 16,0-1 0,1 0 1,-1-2-1,17-5 0,-14 2-53,-1-1-1,0-1 0,0-1 1,0 0-1,-1-1 0,-1-1 0,0 0 1,14-16-1,-26 25-1,-5 5-15,-12 9-50,-18 17-33,18-14 113,-31 34 66,43-44-69,1 0 1,0 0-1,0 0 1,0 0-1,0 1 1,0-1-1,1 0 1,0 1-1,0-1 1,0 1-1,1-1 1,-1 8-1,1-4-209,2 37 628,-2-44-505,0 1 1,0-1 0,0 0-1,0 0 1,1 0 0,-1 0-1,0 0 1,1 1-1,-1-1 1,1 0 0,-1 0-1,1 0 1,-1 0 0,1 0-1,0 0 1,-1 0-1,1 0 1,0-1 0,0 1-1,0 0 1,0 0-1,-1-1 1,1 1 0,0 0-1,1-1 1,-1 1 0,0-1-1,0 1 1,0-1-1,2 1 1,-1-2-334,0 1 0,-1-1 0,1 0 0,0 0 0,-1 0 0,1 0 0,-1 0 1,1 0-1,-1 0 0,0 0 0,1 0 0,-1-1 0,0 1 0,0 0 0,0-1 0,0 1 0,1-4 0,1 1-809,8-14-4888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4.624"/>
    </inkml:context>
    <inkml:brush xml:id="br0">
      <inkml:brushProperty name="width" value="0.05" units="cm"/>
      <inkml:brushProperty name="height" value="0.05" units="cm"/>
    </inkml:brush>
  </inkml:definitions>
  <inkml:trace contextRef="#ctx0" brushRef="#br0">24 5 18428,'4'-5'1336,"-3"7"-319,-2 16 273,-8 29-256,9-45-971,-4 14 96,0 1-116,0 1 0,1-1 0,1 0 0,1 1 0,0-1 0,3 26 0,-2-42-41,0-1 1,0 1-1,0-1 1,0 1-1,1-1 1,-1 1-1,0-1 1,0 1-1,0-1 1,1 1-1,-1-1 1,0 1-1,1-1 1,-1 1-1,0-1 1,1 0-1,-1 1 1,1-1-1,-1 1 1,1-1-1,-1 0 1,1 0-1,-1 1 1,1-1-1,-1 0 1,1 0-1,-1 0 1,1 1-1,-1-1 1,2 0-1,0 0 8,0 0 0,0-1 1,0 1-1,0 0 0,0-1 0,0 1 0,-1-1 0,1 0 0,2-1 1,39-24 193,-41 23-185,33-23 192,-21 14-106,0 1 0,1 1 0,0 0 0,0 1 0,1 0 0,25-9 0,-40 18-99,-1 0 1,1-1-1,0 1 0,0 0 0,0 0 1,0 0-1,0 0 0,0-1 0,0 1 1,-1 0-1,1 1 0,0-1 1,0 0-1,0 0 0,0 0 0,0 0 1,0 1-1,0-1 0,-1 0 0,1 1 1,0-1-1,0 1 0,0-1 0,-1 1 1,1-1-1,1 2 0,-1 0-1,0 0-1,-1-1 0,1 1 0,0 0 1,-1-1-1,1 1 0,-1 0 1,1 0-1,-1-1 0,0 1 1,0 0-1,0 3 0,-1 7-1,-1-1 0,0 1 0,-4 14 0,5-22 7,-2 7-1,0-2 12,1-1 1,0 1-1,-1 15 0,3-24-50,0 1-1,0-1 0,0 0 0,1 1 0,-1-1 0,0 0 0,0 1 0,0-1 1,1 0-1,-1 1 0,0-1 0,0 0 0,1 0 0,-1 0 0,0 1 1,1-1-1,-1 0 0,0 0 0,1 0 0,-1 0 0,0 1 0,1-1 1,-1 0-1,0 0 0,1 0 0,-1 0 0,0 0 0,1 0 0,-1 0 0,1 0 1,-1 0-1,0 0 0,1 0 0,-1 0 0,0 0 0,1-1 0,-1 1 1,0 0-1,1 0 0,-1 0 0,0 0 0,1-1 0,-1 1 0,0 0 1,1 0-1,-1-1 0,0 1 0,24-13-1316,-19 11 1334,11-7-501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7.962"/>
    </inkml:context>
    <inkml:brush xml:id="br0">
      <inkml:brushProperty name="width" value="0.025" units="cm"/>
      <inkml:brushProperty name="height" value="0.025" units="cm"/>
    </inkml:brush>
  </inkml:definitions>
  <inkml:trace contextRef="#ctx0" brushRef="#br0">156 52 15182,'0'0'7004,"1"-8"-5189,-1 5-1669,0 0 0,0 0 0,0 0 0,-1 0 0,1 0 0,0 0 0,-1 0 0,0 0 0,-1-4 0,1 7-112,1-1 1,-1 0-1,1 1 0,-1-1 0,1 0 0,-1 1 0,1-1 0,-1 1 0,1-1 1,-1 1-1,0-1 0,1 1 0,-1 0 0,0-1 0,0 1 0,1 0 0,-1-1 1,0 1-1,0 0 0,0 0 0,-2 0-22,1 0 0,0 0 0,0 0 0,0 0 1,0 1-1,0-1 0,0 1 0,0-1 0,0 1 0,0 0 0,-3 2 1,-6 4-5,1 0 0,0 0 1,1 1-1,0 1 1,0 0-1,1 0 1,0 0-1,0 1 1,1 0-1,1 1 1,-7 13-1,13-24-18,0 1 0,-1-1 0,1 1 0,0 0 0,0 0 0,0-1 0,0 1 0,0 0-1,-1-1 1,1 1 0,0 0 0,1-1 0,-1 1 0,0 0 0,0-1 0,0 1 0,0 0 0,0 0 0,1-1 0,-1 1 0,0-1 0,1 1 0,-1 0 0,0-1 0,1 1-1,-1-1 1,1 1 0,-1-1 0,1 1 0,-1-1 0,1 1 0,-1-1 0,1 1 0,0-1 0,-1 0 0,1 1 0,0-1 0,-1 0 0,1 0 0,0 0 0,-1 1 0,1-1-1,0 0 1,-1 0 0,1 0 0,1 0 0,41 0-879,-30-1 585,20 0-672,-25-1 804,1 2-1,-1-1 1,1 1 0,0 1 0,-1-1 0,1 1-1,8 3 1,-16-4 181,0 1 0,0-1 0,0 1-1,0-1 1,0 1 0,0 0 0,0-1 0,0 1-1,0 0 1,0 0 0,0-1 0,0 1 0,-1 0 0,1 0-1,0 0 1,-1 0 0,1 0 0,-1 0 0,1 0-1,-1 0 1,1 1 0,-1-1 0,0 0 0,0 0-1,1 0 1,-1 0 0,0 0 0,0 1 0,0-1 0,0 0-1,0 0 1,-1 0 0,1 0 0,0 1 0,-1-1-1,1 0 1,0 0 0,-1 0 0,1 0 0,-1 0-1,0 0 1,1 0 0,-1 0 0,0 0 0,0 1-1,-3 3 160,1 0-1,-1 0 0,0-1 0,0 1 0,0-1 0,-10 7 0,7-6-248,1-1 0,-1 0 0,0-1 0,0 1 1,0-1-1,-1-1 0,1 1 0,-1-1 0,0 0 0,1-1 0,-1 0 0,-14 0 0,9-6-4056,7-10-4917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8.418"/>
    </inkml:context>
    <inkml:brush xml:id="br0">
      <inkml:brushProperty name="width" value="0.025" units="cm"/>
      <inkml:brushProperty name="height" value="0.025" units="cm"/>
    </inkml:brush>
  </inkml:definitions>
  <inkml:trace contextRef="#ctx0" brushRef="#br0">1 1 16239,'0'0'3652,"7"64"-2915,-7-32-321,0-1-320,0-3-32,0-1-128,0-3-641,0-5-640,0-1-2146,-2-5-1858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8.887"/>
    </inkml:context>
    <inkml:brush xml:id="br0">
      <inkml:brushProperty name="width" value="0.025" units="cm"/>
      <inkml:brushProperty name="height" value="0.025" units="cm"/>
    </inkml:brush>
  </inkml:definitions>
  <inkml:trace contextRef="#ctx0" brushRef="#br0">1 101 15214,'9'-7'1095,"9"-5"-463,1 1 0,-1 0 1,2 2-1,-1 0 0,2 2 1,-1 0-1,1 1 0,38-6 0,-31 8-382,0 1 1,0 1-1,0 2 0,0 1 0,36 5 0,-61-5-263,-1-1 0,0 1 1,1-1-1,-1 1 1,0 0-1,1 0 1,-1 0-1,0 0 0,0 1 1,0-1-1,0 0 1,0 1-1,0 0 1,0-1-1,-1 1 0,1 0 1,2 3-1,-3-3 22,-1 0 1,1 0-1,0 0 0,-1 0 0,0 0 0,1 0 1,-1 0-1,0 0 0,0 0 0,0 0 0,0-1 0,-1 1 1,1 0-1,0 0 0,-1 0 0,0 0 0,0 2 1,-3 4 78,0-1 1,0 0 0,0 0-1,-1 0 1,0-1-1,-1 0 1,1 0 0,-11 9-1,14-14-138,1 0-1,-1 0 1,1 0-1,-1 0 0,1 0 1,0 1-1,-1-1 1,1 0-1,0 1 0,0-1 1,0 1-1,0-1 1,0 1-1,1 0 1,-1-1-1,0 1 0,1 0 1,-1 0-1,1-1 1,-1 5-1,2-4-54,0 1 0,0-1 0,0 1 1,1-1-1,-1 0 0,1 1 0,-1-1 0,1 0 0,0 0 0,0 0 0,0-1 1,0 1-1,3 2 0,1 1 55,5 4-305,0 1 0,-1-1 0,-1 2 0,15 19 0,-22-28 377,0 0 1,-1 1 0,1-1 0,-1 1 0,0-1 0,0 1 0,0 0 0,0 0 0,-1-1-1,1 1 1,-1 0 0,1 0 0,-1 0 0,0-1 0,0 1 0,0 0 0,0 0 0,-1 0-1,1 0 1,-1-1 0,0 1 0,0 0 0,0-1 0,0 1 0,0 0 0,-1-1 0,1 1 0,-1-1-1,1 0 1,-3 3 0,-5 4 319,0-1 0,0-1 0,-1 1 0,0-1 0,-1-1 0,1 0 0,-1 0 0,0-1 0,0-1 0,-1 0-1,1 0 1,-1-1 0,0-1 0,0 0 0,0 0 0,0-1 0,-1-1 0,-16-1 0,28 0-394,-1 1 1,0-1-1,1 1 0,-1-1 0,0 0 1,1 0-1,-1 0 0,0 0 0,1 0 1,0 0-1,-1 0 0,1 0 1,0-1-1,-1 1 0,1 0 0,0-1 1,0 1-1,0-1 0,0 1 0,0-1 1,1 0-1,-1 1 0,0-1 1,1 0-1,-1 0 0,1 1 0,0-1 1,0 0-1,-1 0 0,1 0 1,0 0-1,0 1 0,1-1 0,0-3 1,-1 1-457,1-1 0,0 1 0,0-1 0,0 1 0,0 0 0,1-1 0,0 1 0,0 0 0,0 0 0,0 0 1,1 1-1,5-8 0,18-11-4105,6 0-2113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9.216"/>
    </inkml:context>
    <inkml:brush xml:id="br0">
      <inkml:brushProperty name="width" value="0.025" units="cm"/>
      <inkml:brushProperty name="height" value="0.025" units="cm"/>
    </inkml:brush>
  </inkml:definitions>
  <inkml:trace contextRef="#ctx0" brushRef="#br0">92 1 12780,'0'0'7848,"-28"56"-6856,12-25 194,3 1-290,-4 3-447,6-3-225,8-1-64,-1-3-128,4-2-32,0-4-256,0-4-993,0-1-897,0-8-1025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9.548"/>
    </inkml:context>
    <inkml:brush xml:id="br0">
      <inkml:brushProperty name="width" value="0.025" units="cm"/>
      <inkml:brushProperty name="height" value="0.025" units="cm"/>
    </inkml:brush>
  </inkml:definitions>
  <inkml:trace contextRef="#ctx0" brushRef="#br0">35 0 13100,'0'0'8334,"0"9"-7576,-8 128 1735,-2 20-5766,10-157 3090,0 0 0,0 0-1,0 0 1,0 1 0,0-1 0,0 0-1,0 0 1,0 0 0,-1 0-1,1 1 1,0-1 0,0 0 0,0 0-1,0 0 1,0 0 0,0 0-1,-1 1 1,1-1 0,0 0 0,0 0-1,0 0 1,0 0 0,0 0-1,-1 0 1,1 0 0,0 0 0,0 0-1,0 0 1,-1 1 0,1-1-1,0 0 1,0 0 0,0 0 0,0 0-1,-1 0 1,1 0 0,0-1-1,0 1 1,0 0 0,-1 0 0,1 0-1,0 0 1,0 0 0,0 0-1,0 0 1,-1 0 0,1 0 0,0 0-1,0 0 1,0-1 0,0 1-1,0 0 1,-1 0 0,-7-7-9730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9.880"/>
    </inkml:context>
    <inkml:brush xml:id="br0">
      <inkml:brushProperty name="width" value="0.025" units="cm"/>
      <inkml:brushProperty name="height" value="0.025" units="cm"/>
    </inkml:brush>
  </inkml:definitions>
  <inkml:trace contextRef="#ctx0" brushRef="#br0">0 100 15182,'0'0'1960,"10"-8"-327,7-3-1158,0 0-1,1 1 1,0 1-1,1 0 1,0 2-1,0 0 1,1 1-1,33-6 1,-22 8-315,-1 1 1,49 1 0,-72 1-175,0 2 1,0-1 0,0 1 0,-1 0-1,1 0 1,0 1 0,-1 0-1,1 0 1,-1 0 0,0 1 0,1 0-1,-1 0 1,-1 1 0,1 0-1,0 0 1,-1 0 0,0 0 0,5 6-1,-8-7 19,-1-1 0,1 0-1,-1 1 1,1 0 0,-1-1-1,0 1 1,0 0 0,0-1-1,-1 1 1,1 0 0,-1 0-1,1 0 1,-1-1 0,0 1-1,0 0 1,0 0 0,-1 0 0,1 0-1,-1 3 1,-1-1 29,0 0 0,0 0 0,-1 0 0,1-1 0,-1 1 0,0 0 0,-1-1 1,1 0-1,-6 6 0,-5 2 183,1 0-1,-2-1 1,1-1 0,-2 0 0,-15 7-1,18-11-172,0 0 0,0-1 0,0 0 0,0-1 0,-1-1 0,0 0 0,0-1-1,-26 1 1,39-2-129,1-2-1,0 1 0,-1 0 0,1 0 1,0 0-1,-1 0 0,1 0 0,0 0 1,-1 0-1,1 0 0,0 0 0,0 0 0,-1-1 1,1 1-1,0 0 0,-1 0 0,1 0 1,0-1-1,0 1 0,0 0 0,-1 0 1,1-1-1,0 1 0,0 0 0,0-1 1,-1 1-1,1 0 0,0 0 0,0-1 0,0 1 1,0 0-1,0-1 0,0 1 0,0 0 1,0-1-1,0 1 0,0 0 0,0-1 1,0 1-1,0 0 0,0-1 0,0 1 1,0 0-1,0-1 0,0 1 0,0 0 1,1-1-1,-1-2-965,2-16-5382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0.887"/>
    </inkml:context>
    <inkml:brush xml:id="br0">
      <inkml:brushProperty name="width" value="0.025" units="cm"/>
      <inkml:brushProperty name="height" value="0.025" units="cm"/>
    </inkml:brush>
  </inkml:definitions>
  <inkml:trace contextRef="#ctx0" brushRef="#br0">6 25 12620,'-6'0'8936,"8"0"-7815,13 0-384,5 0-32,13 0-225,4 0-159,3 0-193,6-2-96,0-1-1121,-8-4-2915,-7-5-5285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1.421"/>
    </inkml:context>
    <inkml:brush xml:id="br0">
      <inkml:brushProperty name="width" value="0.025" units="cm"/>
      <inkml:brushProperty name="height" value="0.025" units="cm"/>
    </inkml:brush>
  </inkml:definitions>
  <inkml:trace contextRef="#ctx0" brushRef="#br0">1 0 14926,'0'0'3812,"51"35"-3044,-43-9 33,-3 6-160,-5 2-353,0 2-256,0-4 64,0-3-256,0-3-416,0-3-321,-4-4-801,-5-7-960,-11-4-1667,-4-6-3874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1.767"/>
    </inkml:context>
    <inkml:brush xml:id="br0">
      <inkml:brushProperty name="width" value="0.025" units="cm"/>
      <inkml:brushProperty name="height" value="0.025" units="cm"/>
    </inkml:brush>
  </inkml:definitions>
  <inkml:trace contextRef="#ctx0" brushRef="#br0">1 77 12075,'0'0'4458,"10"-10"-3091,-4 3-1123,-2 3-106,0-1 0,0 1 1,1 0-1,-1 0 0,1 1 0,0-1 0,0 1 0,0 0 1,0 1-1,1-1 0,-1 1 0,1 0 0,-1 0 0,12-1 0,39-4 622,1 3-1,83 5 1,-118 0-736,1 1 0,-1 1 0,0 2 0,0 0 0,-1 1 1,1 1-1,-1 1 0,-1 1 0,25 14 0,-41-20 17,1-1 0,-1 2 0,0-1 0,0 1 1,0-1-1,0 1 0,0 0 0,-1 0 0,0 1 0,0-1 0,0 1 0,0-1 0,-1 1 0,1 0 0,-1 0 0,-1 0 0,1 1 0,-1-1 0,0 0 1,0 0-1,0 1 0,-1-1 0,0 1 0,0 5 0,-1-4 75,-1 0 0,1 0 0,-1 0-1,-1 0 1,1-1 0,-1 1 0,0-1 0,-1 1 0,1-1 0,-1 0-1,-1 0 1,1-1 0,-1 1 0,0-1 0,0 0 0,0 0 0,-10 6-1,-9 4 75,1-1-1,-2 0 0,0-2 1,0-1-1,-1-2 0,0 0 0,-1-1 1,0-2-1,0-1 0,-49 3 0,74-7-241,1-1 0,0 0-1,-1 0 1,1 0-1,-1 0 1,1 0 0,0 0-1,-1-1 1,1 1-1,-1 0 1,1-1 0,0 1-1,0-1 1,-1 1-1,1-1 1,0 0 0,0 0-1,-1 1 1,1-1-1,0 0 1,0 0 0,0 0-1,0 0 1,0 0-1,0 0 1,-1-2 0,2 0-393,-1 1 1,1-1-1,0 1 1,0 0 0,0-1-1,0 1 1,0-1-1,0 1 1,1-1-1,-1 1 1,1 0 0,0-1-1,-1 1 1,1 0-1,2-4 1,15-25-9160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4.339"/>
    </inkml:context>
    <inkml:brush xml:id="br0">
      <inkml:brushProperty name="width" value="0.025" units="cm"/>
      <inkml:brushProperty name="height" value="0.025" units="cm"/>
    </inkml:brush>
  </inkml:definitions>
  <inkml:trace contextRef="#ctx0" brushRef="#br0">99 0 9577,'0'0'9716,"-9"12"-9225,-6 9-309,2 0 0,-20 38-1,28-49-79,1 0-1,0 1 0,0-1 1,1 1-1,0-1 1,1 1-1,1 0 0,-1 0 1,2 0-1,0 15 0,0-24-73,0-1 0,1 0 0,-1 0 0,1 1-1,-1-1 1,1 0 0,0 0 0,0 0 0,-1 0 0,1 0-1,0 0 1,0 0 0,0 0 0,0 0 0,0 0 0,0-1-1,0 1 1,0 0 0,0 0 0,0-1 0,1 1 0,-1-1-1,0 1 1,0-1 0,1 0 0,-1 0 0,0 1 0,0-1-1,1 0 1,-1 0 0,0 0 0,1 0 0,-1 0-1,2-1 1,3 1 161,0-1 0,0 0 0,0 0-1,-1-1 1,1 1 0,8-5 0,1-2-22,0-1-1,-1 0 1,-1-1 0,0-1-1,0 0 1,-1-1 0,0 0 0,-1 0-1,-1-2 1,0 1 0,0-1-1,13-29 1,-29 56-487,-26 64 62,28-68 246,1 0 0,1 0 1,0 1-1,0-1 0,1 0 0,0 1 0,1 16 1,1-25 13,-1 0-1,1 0 1,-1 1 0,1-1 0,0 0 0,-1 0 0,1 0 0,0 0 0,0 0 0,0-1 0,0 1 0,0 0 0,0 0 0,0 0 0,0-1 0,0 1 0,1-1 0,-1 1 0,0-1 0,0 1 0,0-1 0,1 0 0,-1 1 0,0-1 0,0 0 0,1 0 0,-1 0 0,0 0 0,1 0-1,1-1 1,43-5 253,-32 1-195,-1-1 1,0 0 0,0-1 0,-1-1 0,0 0-1,0-1 1,-1 0 0,0-1 0,-1 0-1,0 0 1,0-1 0,-1-1 0,-1 1 0,0-1-1,0-1 1,-2 0 0,8-16 0,-13 27-28,0-1 0,-1 1 0,1 0 0,0 0 0,-1 0 0,0-1 0,1 1 0,-1 0 0,0-1 0,0 1 0,-1-3 0,1 4-30,0 1-1,0-1 1,0 1 0,-1 0 0,1-1-1,0 1 1,0 0 0,0-1 0,-1 1-1,1 0 1,0 0 0,-1-1 0,1 1-1,0 0 1,-1 0 0,1-1-1,0 1 1,-1 0 0,1 0 0,0 0-1,-1 0 1,1-1 0,-1 1 0,1 0-1,0 0 1,-1 0 0,1 0-1,-1 0 1,1 0 0,0 0 0,-1 0-1,1 0 1,-1 0 0,1 1 0,0-1-1,-1 0 1,-3 1-20,1 1 0,0 0 0,-1 0 0,1 0 0,0 0 0,0 0 0,0 0 0,0 1 0,0 0 0,1 0 0,-4 4 0,1-1-2,0 1-1,1-1 1,0 1-1,1 0 1,-5 11-1,8-17 20,-1 0-1,1 0 0,0 0 1,0 0-1,-1 0 1,1 0-1,0 0 0,0 0 1,0 0-1,0 0 0,0 0 1,0 0-1,0 0 0,0 0 1,1 0-1,-1 0 1,0 0-1,1 0 0,-1-1 1,0 1-1,1 0 0,-1 0 1,1 0-1,-1 0 1,1 0-1,0-1 0,-1 1 1,1 0-1,0 0 0,0-1 1,0 1-1,-1-1 0,1 1 1,0-1-1,0 1 1,0-1-1,0 1 0,0-1 1,0 0-1,0 1 0,0-1 1,0 0-1,0 0 0,0 0 1,0 0-1,0 0 1,0 0-1,0 0 0,0 0 1,1-1-1,6 2 17,-1-1 0,1-1-1,-1 0 1,1 0 0,-1 0 0,0-1 0,0 0-1,1 0 1,-1-1 0,0 0 0,-1 0 0,1-1-1,-1 0 1,1 0 0,-1 0 0,0-1-1,-1 0 1,1 0 0,-1 0 0,0-1 0,0 0-1,-1 0 1,7-10 0,-11 15-18,0 1 0,0-1 0,-1 1 0,1 0 0,0 0 0,0-1 0,0 1 0,-1 0 0,1-1 0,0 1 0,0 0-1,0 0 1,-1-1 0,1 1 0,0 0 0,-1 0 0,1 0 0,0-1 0,-1 1 0,1 0 0,0 0 0,-1 0 0,1 0 0,0 0 0,-1 0 0,1 0 0,0-1 0,-1 1 0,1 0 0,0 0 0,-1 0 0,1 0 0,0 1 0,-1-1-1,1 0 1,-1 0 0,-23 0-97,16 0 87,7 0-41,-6 37-166,2-20 193,2 2 1,0-1-1,1 0 0,0 31 1,3-48 26,0 1 0,-1-1 0,1 0 0,0 1 0,-1-1 0,1 0-1,0 0 1,0 0 0,0 0 0,0 0 0,0 0 0,0 0 0,0 0 0,1 0 0,-1-1 0,0 1 0,0 0 0,1-1 0,-1 1 0,0-1 0,1 1 0,-1-1 0,1 0 0,-1 1 0,0-1 0,1 0-1,-1 0 1,1 0 0,2 0 0,46-2 200,-42 0-161,1-1 1,-1-1-1,0 1 0,0-1 0,-1-1 0,1 1 0,-1-1 0,0-1 0,0 1 1,0-1-1,-1 0 0,7-9 0,1-1 63,-1-1 0,-1 0 0,20-37 1,-31 53-99,-1 0 0,1 0 1,-1 0-1,1 0 1,-1-1-1,1 1 1,-1 0-1,0 0 0,1 0 1,-1 0-1,0-1 1,0 1-1,0 0 1,0 0-1,0-1 0,0-1 1,-1 3-15,1 0 0,0-1 0,0 1 0,-1 0 0,1 0 0,0-1 0,-1 1 0,1 0 0,0 0 0,-1-1 0,1 1 0,-1 0 0,1 0 0,0 0 0,-1 0 0,1 0 0,-1 0 0,1-1 0,-1 1 0,1 0 0,0 0 0,-1 0 0,1 0 0,-1 1 0,1-1 0,0 0-1,-1 0 1,1 0 0,-1 0 0,-3 1-41,1 1 0,0-1 1,-1 0-1,1 1 0,0 0 0,0 0 0,0 0 0,1 0 0,-6 4 0,1 2 31,1-1 1,-1 1-1,1 0 0,1 0 1,-1 1-1,1-1 1,1 1-1,0 1 1,0-1-1,1 0 1,0 1-1,0 0 1,1 0-1,1 0 1,-1 0-1,1 12 1,1-20 18,1-1 0,-1 0 0,0 0 0,0 0 0,0 0 0,1 0 0,-1 0 0,1 0 0,-1-1 0,1 1 0,-1 0 1,1 0-1,-1 0 0,1 0 0,0 0 0,-1-1 0,1 1 0,0 0 0,0-1 0,-1 1 0,1-1 0,0 1 0,0 0 0,0-1 1,0 0-1,1 1 0,1 0 52,1 0 0,-1 0 0,0-1 0,1 1 0,-1-1 0,0 0 0,1 0 0,5-1 0,-5 1-329,1-1 0,0 0-1,0 0 1,0 0 0,0-1 0,-1 1-1,1-1 1,-1 0 0,1-1 0,-1 1-1,0-1 1,5-3 0,4-15-4634,-7-2-2680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5.173"/>
    </inkml:context>
    <inkml:brush xml:id="br0">
      <inkml:brushProperty name="width" value="0.05" units="cm"/>
      <inkml:brushProperty name="height" value="0.05" units="cm"/>
    </inkml:brush>
  </inkml:definitions>
  <inkml:trace contextRef="#ctx0" brushRef="#br0">84 215 17236,'7'-16'2054,"-7"10"-1064,-8 11 467,-1 5-1363,0 0 0,1 1 0,1 0 0,-1 0 0,2 1 0,0 0 0,0 0 0,1 0 0,1 1 0,0 0 0,-5 23 0,9-34-83,0-1 1,-1 1-1,1 0 0,0-1 1,0 1-1,0 0 0,0-1 1,0 1-1,0 0 0,0-1 1,1 1-1,-1 0 0,1-1 1,-1 1-1,1-1 0,0 1 1,-1 0-1,1-1 0,0 0 1,0 1-1,0-1 0,0 1 1,2 0-1,-1 0 7,0-1 0,0-1 0,0 1 0,0 0 0,0 0-1,0-1 1,0 1 0,0-1 0,1 0 0,-1 0 0,0 0 0,0 0 0,1 0 0,-1 0-1,0 0 1,0-1 0,0 1 0,3-2 0,12-3 61,0-1 1,0-1-1,0-1 0,-1 0 1,-1-1-1,16-11 1,4-7 165,41-38 1,-53 44-105,-1 0 0,-1-2 1,-2 0-1,0-1 0,-1-1 0,-2-1 0,16-30 0,-24 34 56,-8 21-194,0 1 1,0 0-1,0 0 1,0 0-1,0 0 1,1 0 0,-1-1-1,0 1 1,0 0-1,0 0 1,0 0-1,0 0 1,0-1 0,0 1-1,0 0 1,0 0-1,0 0 1,0-1-1,0 1 1,0 0-1,0 0 1,0 0 0,0 0-1,0-1 1,0 1-1,0 0 1,0 0-1,0 0 1,-1 0 0,1-1-1,0 1 1,0 0-1,0 0 1,0 0-1,0 0 1,0 0 0,0-1-1,-1 1 1,1 0-1,0 0 1,0 0-1,0 0 1,0 0 0,-1 0-1,1 0 1,0 0-1,0-1 1,-8 6 66,-5 11-41,1 0 0,0 1 0,1 0 1,-10 24-1,-7 9-12,27-50-20,-41 77 60,38-68-100,0-1 0,1 1 0,0-1 0,1 1 0,0 0 0,0 0 0,0 15 0,2-23-72,0 1-1,-1-1 1,1 1-1,0-1 1,-1 1-1,1-1 1,-1 1-1,0-1 1,1 1 0,-1-1-1,0 0 1,0 1-1,0-1 1,0 0-1,0 0 1,0 1-1,0-1 1,-1 0-1,0 1 1,-28 14-1697,17-10 1078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4.666"/>
    </inkml:context>
    <inkml:brush xml:id="br0">
      <inkml:brushProperty name="width" value="0.025" units="cm"/>
      <inkml:brushProperty name="height" value="0.025" units="cm"/>
    </inkml:brush>
  </inkml:definitions>
  <inkml:trace contextRef="#ctx0" brushRef="#br0">25 1 9289,'-11'0'8232,"3"0"-7368,3 0 354,5 1-994,0 8-192,13 3-128,5 0-641,0-1-2370,8-2-2722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5.214"/>
    </inkml:context>
    <inkml:brush xml:id="br0">
      <inkml:brushProperty name="width" value="0.025" units="cm"/>
      <inkml:brushProperty name="height" value="0.025" units="cm"/>
    </inkml:brush>
  </inkml:definitions>
  <inkml:trace contextRef="#ctx0" brushRef="#br0">114 124 15118,'0'0'785,"-9"9"1132,-1 0-1472,-49 47 2679,56-52-2993,-1 0 0,1 0 1,-1 0-1,1 0 0,1 1 1,-1 0-1,1-1 0,-1 1 1,2 0-1,-1 0 0,0 0 1,1 0-1,-1 8 0,2-12-119,0-1-1,1 1 0,-1-1 1,1 1-1,-1 0 1,1-1-1,-1 1 0,1-1 1,-1 1-1,1-1 1,0 1-1,-1-1 0,1 1 1,0-1-1,-1 0 0,1 1 1,0-1-1,-1 0 1,1 0-1,0 0 0,0 1 1,-1-1-1,1 0 1,0 0-1,0 0 0,-1 0 1,1 0-1,0 0 1,0-1-1,-1 1 0,1 0 1,0 0-1,0 0 0,-1-1 1,1 1-1,0 0 1,0-1-1,34-11 426,-20 2-385,1-1 0,-1 0 0,-1-1 0,0 0 0,-1-1 0,0-1-1,13-18 1,-9 9-20,-1-1-1,-2 0 0,0-1 0,11-28 1,-25 53-32,0 0 0,0 0 0,0 0 0,0 0 0,-1 0 0,1 0 0,0 0 0,0 0 0,0 0 0,0 0 0,0 0 0,0 0 0,0 0 1,0 0-1,-1 0 0,1 0 0,0 0 0,0 0 0,0 0 0,0 0 0,0 0 0,0 0 0,0 0 0,0 0 0,0 0 0,-1 0 0,1 0 0,0 0 0,0-1 0,0 1 1,0 0-1,0 0 0,-16 19 15,-18 28 5,23-30-2,-3 5 85,-21 40 0,32-56-100,0 0 0,1 0 0,0 0-1,0 1 1,1-1 0,-1 0 0,1 1 0,1 0 0,-1-1 0,1 1 0,1-1 0,0 9 0,0-13 3,0-1 1,0 1-1,0 0 0,0 0 1,0-1-1,0 1 1,0-1-1,1 1 1,-1-1-1,1 0 1,-1 1-1,1-1 1,0 0-1,-1 0 1,1 0-1,0 0 1,0 0-1,-1-1 0,1 1 1,0 0-1,0-1 1,0 0-1,0 1 1,0-1-1,0 0 1,3 0-1,4 1 15,0-1-1,-1 0 1,1-1 0,16-2-1,-16 0-18,0-1-1,0 1 0,0-1 1,-1-1-1,1 0 0,-1 0 1,0-1-1,7-6 0,-11 9 19,0-1 0,0 1 0,0-1 0,-1 1 0,1-1 0,-1 0 0,0-1 0,0 1 0,-1 0 0,1-1 0,-1 1 0,0-1 0,0 0 1,-1 0-1,1 0 0,0-8 0,-2 13-16,0-1 0,-1 1 0,1-1 0,0 1 0,-1-1 0,1 1 0,-1-1 0,1 1 0,0-1 1,-1 1-1,1 0 0,-1-1 0,1 1 0,-1 0 0,1-1 0,-1 1 0,1 0 0,-1 0 0,0-1 1,1 1-1,-1 0 0,1 0 0,-1 0 0,0 0 0,1 0 0,-1 0 0,1 0 0,-1 0 0,0 0 1,1 0-1,-1 0 0,1 0 0,-1 0 0,0 1 0,1-1 0,-1 0 0,1 0 0,-2 1 0,-25 9-158,21-7 160,-1 1-1,1-1 1,0 2 0,0-1 0,0 0-1,1 1 1,0 0 0,0 1 0,0-1-1,0 1 1,1 0 0,-7 12 0,11-17-11,0 0 0,0 0 0,0 0 0,0-1 0,0 1 0,0 0 0,0 0 0,1 0 0,-1-1 0,0 1 0,1 0 0,-1 0 0,1-1 0,-1 1 0,1 0 0,-1-1 0,1 1 0,-1 0 0,1-1 0,0 1 0,-1-1 0,1 1 0,0-1 0,-1 1 0,1-1 0,0 0 0,0 1 0,-1-1 0,1 0 0,0 0 0,0 1 0,0-1 0,-1 0 0,1 0 0,0 0 0,0 0 0,1 0 0,40 4-145,-32-4 20,198 9-57,-206-21 3424,-5-14-2742,-1 17-486,-1 0 0,0 0 1,0 0-1,-1 1 0,0 0 1,-14-15-1,11 12-528,32 11-5733,-3 0 4523,80 20-8483,-59-12 5455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5.576"/>
    </inkml:context>
    <inkml:brush xml:id="br0">
      <inkml:brushProperty name="width" value="0.025" units="cm"/>
      <inkml:brushProperty name="height" value="0.025" units="cm"/>
    </inkml:brush>
  </inkml:definitions>
  <inkml:trace contextRef="#ctx0" brushRef="#br0">259 44 11915,'0'0'9027,"-8"-8"-7473,4 5-1448,0-1 0,0 1 0,-1 0 1,1 0-1,-1 0 0,1 0 0,-1 1 0,0 0 1,0 0-1,0 0 0,0 0 0,0 1 0,-1 0 0,1 0 1,0 1-1,-1-1 0,-5 1 0,1 1-96,-1 0 0,0 0 0,1 1 0,-1 1 0,1 0 0,0 0-1,0 1 1,0 0 0,0 1 0,1 0 0,0 0 0,0 1 0,-14 12 0,23-18-12,-1 0 0,1 0 0,0 1 0,-1-1 0,1 0-1,0 1 1,0-1 0,-1 0 0,1 1 0,0-1 0,0 0 0,0 1 0,-1-1 0,1 0 0,0 1 0,0-1 0,0 1 0,0-1 0,0 0 0,0 1-1,0-1 1,0 1 0,0-1 0,0 0 0,0 1 0,0-1 0,0 0 0,0 1 0,0-1 0,0 1 0,0-1 0,1 0 0,-1 1 0,0-1 0,0 1-1,17 6-183,31-3-307,-39-4 355,18 2-270,-12-2 275,1 1 1,-1 0 0,1 1-1,-1 1 1,1 0-1,-1 2 1,29 11-1,-43-16 138,0 0-1,0 1 1,0-1-1,0 1 1,0-1-1,-1 1 1,1-1-1,0 1 1,0 0-1,0-1 1,-1 1-1,1 0 1,0-1-1,-1 1 1,1 0-1,-1 0 1,1 0-1,-1 0 1,1 0-1,-1 0 1,1 0-1,-1 0 1,0 0-1,0 0 0,1 0 1,-1 0-1,0 0 1,0 1-1,-1 0 33,1-1 0,-1 1 0,0 0 0,0-1 0,0 0 0,0 1 0,0-1-1,-1 1 1,1-1 0,0 0 0,0 0 0,-1 0 0,1 0 0,-4 2-1,-5 2 107,-1 1 0,0-2 0,-20 7 0,19-8-469,-62 14 972,69-16-1293,1-1-1,-1 0 1,1 0 0,-1 0 0,1-1 0,-1 1 0,1-1 0,-7-2 0,1-4-7649</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6.387"/>
    </inkml:context>
    <inkml:brush xml:id="br0">
      <inkml:brushProperty name="width" value="0.025" units="cm"/>
      <inkml:brushProperty name="height" value="0.025" units="cm"/>
    </inkml:brush>
  </inkml:definitions>
  <inkml:trace contextRef="#ctx0" brushRef="#br0">91 0 8616,'0'0'9433,"-1"9"-8798,-40 220 3687,4-24-2408,28-166-1672,6-22 565,18-43 1,11-30-906,2 1 0,3 1 0,2 1-1,78-92 1,-109 143 70,0-1-1,0 1 0,1 0 1,-1 1-1,1-1 1,-1 0-1,1 1 1,0-1-1,0 1 0,-1 0 1,1 0-1,0 0 1,0 0-1,3 0 1,-5 1 11,-1 0 1,1 0 0,-1 0 0,0 0 0,1 0 0,-1 0 0,1 0 0,-1 1 0,1-1 0,-1 0 0,0 0 0,1 0 0,-1 0 0,0 0 0,1 1 0,-1-1 0,1 0 0,-1 0 0,0 1 0,1-1 0,-1 0 0,0 1 0,0-1 0,1 0-1,-1 1 1,0-1 0,0 0 0,1 1 0,-1-1 0,0 0 0,0 1 0,0-1 0,0 1 0,0 1-17,0 0 1,0 0-1,0 0 0,-1 0 1,1 0-1,-1-1 0,1 1 1,-1 0-1,0 0 1,1 0-1,-1-1 0,-2 3 1,-2 4 80,-1-1 1,0 0-1,-1 0 1,0-1 0,0 1-1,0-2 1,0 1-1,-1-1 1,0 0 0,-12 5-1,2-1 283,-1-1 0,-1 0 0,-32 7-1,51-14-358,0-1 0,0 1 0,0-1 0,0 1-1,0-1 1,0 0 0,0 0 0,0 1 0,0-1-1,0 0 1,0 0 0,0 0 0,0 0 0,0 0-1,0 0 1,0 0 0,0 0 0,0-1 0,-1 1-1,1 0 1,0-1 0,0 1 0,0-1 0,0 1 0,-1-2-1,19-16-2678,43-22-4182,-26 19 1000,3 0-1723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6.732"/>
    </inkml:context>
    <inkml:brush xml:id="br0">
      <inkml:brushProperty name="width" value="0.025" units="cm"/>
      <inkml:brushProperty name="height" value="0.025" units="cm"/>
    </inkml:brush>
  </inkml:definitions>
  <inkml:trace contextRef="#ctx0" brushRef="#br0">69 1 14253,'0'0'8868,"-4"8"-8105,-6 10-363,2-5-225,0 1 0,1 1 0,1-1 0,0 1 0,1 1 0,1-1 0,0 0 0,-2 20 0,10-31-2263,6-10-291,6-10-4332,-8-1-539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7.094"/>
    </inkml:context>
    <inkml:brush xml:id="br0">
      <inkml:brushProperty name="width" value="0.025" units="cm"/>
      <inkml:brushProperty name="height" value="0.025" units="cm"/>
    </inkml:brush>
  </inkml:definitions>
  <inkml:trace contextRef="#ctx0" brushRef="#br0">29 109 9257,'0'0'13992,"7"1"-13106,-3 0-774,0-1 0,0 0 1,0 0-1,0-1 0,0 1 1,0-1-1,0 0 0,0 0 1,0 0-1,0-1 0,0 1 1,6-5-1,47-36 344,-55 40-447,0 0 21,1 0 0,-1 0 1,1 0-1,-1 0 0,0 0 0,0 0 0,0-1 0,0 1 1,0-1-1,-1 0 0,1 1 0,-1-1 0,0 0 0,0 0 1,0 0-1,0 0 0,0 0 0,0-4 0,-30 7-195,15 8 111,1 0 0,0 1 0,0 1 0,1 0-1,0 0 1,0 1 0,-14 19 0,21-24 71,0 0 0,0 0-1,0 1 1,1-1 0,0 1-1,0 0 1,-2 8 0,5-13-12,1-1 1,-1 1 0,1-1-1,0 1 1,-1-1-1,1 1 1,0-1 0,0 1-1,0-1 1,0 1-1,0-1 1,1 1-1,-1-1 1,0 1 0,1-1-1,-1 1 1,1-1-1,-1 0 1,1 1 0,0-1-1,-1 0 1,1 1-1,0-1 1,0 0-1,0 0 1,0 0 0,0 0-1,0 0 1,1 0-1,-1 0 1,0 0 0,0 0-1,1 0 1,-1-1-1,0 1 1,1-1-1,-1 1 1,1-1 0,-1 1-1,1-1 1,-1 0-1,3 1 1,10 1-366,0 1 1,0-2-1,0 0 1,18-1-1,-26 0-428,1 0 0,0-1-1,-1 0 1,1 0 0,-1-1 0,1 0-1,-1 0 1,1 0 0,-1-1 0,11-6-1,-1-7-4773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8.998"/>
    </inkml:context>
    <inkml:brush xml:id="br0">
      <inkml:brushProperty name="width" value="0.025" units="cm"/>
      <inkml:brushProperty name="height" value="0.025" units="cm"/>
    </inkml:brush>
  </inkml:definitions>
  <inkml:trace contextRef="#ctx0" brushRef="#br0">221 393 1441,'0'0'10682,"2"-8"-7222,8-25-433,-10 32-2933,0 0-1,0 0 1,0 1 0,0-1 0,0 0 0,0 0 0,-1 1 0,1-1 0,0 0 0,0 0 0,0 1 0,-1-1 0,1 0 0,0 1 0,-1-1-1,1 0 1,-1 1 0,1-1 0,-1 0 0,1 1 0,-1-1 0,1 1 0,-1-1 0,1 1 0,-1-1 0,0 1 0,1 0 0,-1-1 0,0 1-1,0 0 1,1-1 0,-1 1 0,0 0 0,1 0 0,-1 0 0,0 0 0,0-1 0,0 1 0,1 0 0,-1 0 0,0 1 0,0-1 0,0 0 0,-33 3 182,28-2-253,0 1 1,0 0-1,0 1 0,0-1 1,0 1-1,1 1 0,0-1 1,-1 1-1,1 0 0,0 0 1,1 0-1,-1 0 0,1 1 1,0 0-1,0 0 0,0 0 1,1 1-1,-4 6 0,7-12-18,0 0 0,0 0-1,0 0 1,0 1-1,0-1 1,0 0 0,0 0-1,0 1 1,0-1 0,0 0-1,0 0 1,0 1 0,0-1-1,0 0 1,0 0 0,0 0-1,0 1 1,0-1 0,0 0-1,0 0 1,1 1 0,-1-1-1,0 0 1,0 0-1,0 0 1,0 0 0,0 1-1,1-1 1,-1 0 0,0 0-1,0 0 1,0 0 0,0 1-1,1-1 1,-1 0 0,0 0-1,0 0 1,1 0 0,-1 0-1,0 0 1,1 0 0,14 0 184,14-9 72,-14 0-203,-10 5-72,0 1-1,-1 0 0,1 0 1,0 1-1,1-1 1,-1 1-1,0 0 0,1 1 1,-1-1-1,1 1 0,5-1 1,-10 3-1,0-1-1,0 0 1,0 1 0,0-1 0,0 1 0,0-1 0,-1 1 0,1 0 0,0-1 0,0 1 0,-1 0-1,1-1 1,0 1 0,-1 0 0,1 0 0,0 0 0,-1 0 0,1-1 0,-1 1 0,0 0 0,1 0-1,-1 0 1,0 0 0,1 0 0,-1 0 0,0 0 0,0 0 0,0 0 0,0 2 0,1 38-111,-1-31 171,0 28 351,-9 70 1,5-90-102,0-1 1,0 0-1,-2 0 1,0-1-1,-1 1 1,-11 18-1,9-19 146,-1 0-1,0-1 1,-21 23-1,27-34-423,1 0-1,-1-1 1,0 0-1,0 0 1,0 0 0,0 0-1,0 0 1,-1-1-1,1 0 1,-1 0-1,1 0 1,-1 0-1,0-1 1,0 0 0,0 0-1,0 0 1,0-1-1,-7 0 1,11 0-52,0-1 0,0 1 0,-1-1 0,1 0 0,0 1 0,0-1 0,0 0 0,0 0 0,0 0 0,0 0 0,0 0 0,0 0 0,0 0 0,1 0 0,-1-1 0,0 1 0,1 0 0,-1 0 0,1-1 0,-1 1 0,1 0 0,0-1 0,-1 1 0,1 0 0,0-1 0,0 1 0,0-1 0,0 1 0,0 0 0,0-1 0,0 1 0,1-2 0,-1-3-66,1 0 0,-1 0 0,1 0-1,1 0 1,-1 0 0,5-10 0,4-1-122,0 1 1,1 0 0,1 1-1,0 1 1,23-21 0,80-62-33,-76 67 296,-9 6-43,5-2 92,-2-2 0,-1-1-1,35-41 1,-65 67-79,0 1-1,-1 0 1,1 0-1,-1-1 1,1 1 0,-1-1-1,0 1 1,0-1-1,0 1 1,0-1-1,0 0 1,0-3-1,-1 5-8,0 0 1,-1 0-1,1 0 0,0 0 0,-1 0 0,1 1 0,-1-1 0,1 0 0,-1 0 1,1 1-1,-1-1 0,0 0 0,1 1 0,-1-1 0,0 0 0,0 1 0,1-1 1,-1 1-1,0 0 0,0-1 0,0 1 0,0 0 0,1-1 0,-1 1 0,0 0 1,0 0-1,0 0 0,0-1 0,0 1 0,0 0 0,0 0 0,0 1 0,0-1 1,0 0-1,-1 1 0,-6-1-17,0 1 0,0 1-1,0 0 1,0 0 0,0 1 0,0-1 0,1 2 0,0-1-1,-1 1 1,1 0 0,1 1 0,-1-1 0,-10 10 0,12-9 5,0-1 1,0 1 0,0 0 0,1 0 0,0 0 0,0 1-1,0 0 1,1-1 0,-1 1 0,2 1 0,-1-1-1,0 0 1,1 1 0,0-1 0,1 1 0,-2 11 0,4-17 15,-1 1 0,1 0 0,-1-1 0,1 1 0,0-1 0,0 0 0,0 1 0,0-1 0,0 0 0,0 1 0,0-1 0,0 0 0,0 0 0,1 0 0,-1 0 0,0 0 0,1 0 0,-1 0 0,1-1 0,-1 1 0,1 0 0,-1-1 0,1 1 0,-1-1 0,1 0 0,0 1 0,-1-1 0,1 0 0,-1 0 0,1 0 0,0 0 0,1-1 0,59-1 249,-46-2-280,0 0-1,0 0 0,-1-2 1,0 0-1,0 0 1,-1-2-1,0 0 0,0 0 1,0-1-1,-1-1 0,-1 0 1,22-23-1,9-14-76,70-98-1,-97 123 150,8-11-29,-12 20 62,-1-1-1,-1-1 1,-1 1 0,0-2 0,-1 1 0,7-18 0,-17 33-76,1 0 0,-1 0 1,1 0-1,-1 0 1,1 0-1,-1 0 0,1 1 1,-1-1-1,1 0 1,-1 1-1,1 0 0,0-1 1,-1 1-1,1 0 1,0-1-1,-2 2 0,-10 9 1,0 0 0,1 1 0,0 0 0,1 1-1,0 1 1,1-1 0,1 1 0,0 1-1,1 0 1,1 0 0,-8 23 0,6-12 13,1 1 1,1 1-1,1-1 1,2 1-1,1 0 1,0 30-1,3-11 911,0-47-673,32-28-160,8-6-87,0 1 32,64-70 0,-86 82-23,-1 0-1,-1 0 1,-1-2-1,-1 0 1,-1-1-1,16-40 1,-107 187-888,57-84 951,-26 67 1,41-87 36,0 0 0,1 0-1,1 1 1,1 0 0,-2 39 0,5-59-125,0 0-1,1 0 1,-1 0-1,0 0 1,0 0-1,0 0 1,0 0-1,0-1 1,0 1-1,0 0 1,0 0 0,1 0-1,-1 0 1,0 0-1,0 0 1,0 0-1,0 0 1,0 0-1,0 0 1,0 0-1,0 0 1,1 0 0,-1 0-1,0 0 1,0 1-1,0-1 1,0 0-1,0 0 1,0 0-1,0 0 1,0 0-1,1 0 1,-1 0 0,0 0-1,0 0 1,0 0-1,0 0 1,0 1-1,4-15-384,-2-18-713,-3 0 0,0 0 0,-2 0 0,-1 0 0,-15-55 0,16 76 1227,2 10-46,1 0-1,0 0 1,-1 0 0,1 0-1,0 0 1,0 0-1,0 0 1,0 0 0,-1 0-1,1 0 1,0 0 0,1 0-1,-1 0 1,0 0-1,0 0 1,0 0 0,1 0-1,-1 0 1,0 0-1,1 1 1,-1-1 0,1 0-1,-1 0 1,1 0 0,-1 0-1,1 1 1,0-1-1,-1 0 1,1 0 0,0 1-1,-1-1 1,1 1-1,0-1 1,0 1 0,0-1-1,0 1 1,0-1 0,1 1-1,3-1 66,1 0 0,-1 1-1,1 0 1,-1 0 0,0 0-1,7 2 1,0-1-317,3 2 167,0 0-1,0 0 1,15 6-1,1 2-3875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49.356"/>
    </inkml:context>
    <inkml:brush xml:id="br0">
      <inkml:brushProperty name="width" value="0.025" units="cm"/>
      <inkml:brushProperty name="height" value="0.025" units="cm"/>
    </inkml:brush>
  </inkml:definitions>
  <inkml:trace contextRef="#ctx0" brushRef="#br0">8 8 3876,'-6'-3'12043,"4"2"-10505,2-3 1793</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4.564"/>
    </inkml:context>
    <inkml:brush xml:id="br0">
      <inkml:brushProperty name="width" value="0.025" units="cm"/>
      <inkml:brushProperty name="height" value="0.025" units="cm"/>
    </inkml:brush>
  </inkml:definitions>
  <inkml:trace contextRef="#ctx0" brushRef="#br0">155 165 11082,'0'0'3396,"1"-8"-145,3-28-651,-4 35-2524,0 0 0,0 1 1,0-1-1,0 0 1,-1 1-1,1-1 0,0 0 1,0 1-1,0-1 1,-1 0-1,1 1 0,0-1 1,-1 1-1,1-1 1,0 0-1,-1 1 0,1-1 1,-1 1-1,1-1 0,-1 1 1,1 0-1,-1-1 1,0 1-1,1-1 0,-1 1 1,1 0-1,-1-1 1,0 1-1,1 0 0,-1 0 1,0 0-1,1-1 1,-1 1-1,0 0 0,1 0 1,-1 0-1,0 0 1,1 0-1,-2 1 0,-23 3 349,16 1-411,1 0-1,0 0 1,1 0 0,-1 1-1,1 1 1,0-1-1,1 1 1,-1 0 0,2 1-1,-1-1 1,1 1 0,0 0-1,0 1 1,1-1-1,0 1 1,1 0 0,0 0-1,0 0 1,-2 14-1,5-22-14,0 1 0,0-1 0,0 0-1,0 0 1,0 0 0,0 0 0,0 0-1,0 1 1,1-1 0,-1 0 0,0 0-1,1 0 1,-1 0 0,1 0 0,-1 0-1,1 0 1,0 0 0,-1 0 0,1 0-1,0 0 1,0 0 0,0-1 0,-1 1-1,1 0 1,0 0 0,1 0-1,1 0 11,0 0-1,0 0 1,0 0-1,0 0 0,0-1 1,0 1-1,0-1 0,0 0 1,0 0-1,3 0 0,6-1 32,-1 0 0,0-1-1,0-1 1,20-6 0,-15 1-57,0 0 0,-1-1 0,0 0 0,0-1 0,-1-1 0,0 0 0,0-1 0,14-17 0,-19 18 72,1 0 1,-1-1 0,-1 0-1,0 0 1,-1-1 0,0 0-1,-1 0 1,-1-1-1,0 0 1,5-20 0,-10 33-34,1 0 0,-1 0 0,0 0 0,0 1 0,1-1 0,-1 0 0,0 0 0,0 0 0,0 1 1,0-1-1,0 0 0,0 0 0,0 0 0,0 1 0,0-1 0,-1 0 0,1 0 0,0 0 0,0 1 0,-1-1 0,1 0 0,-1 0 1,1 1-1,-1-2 0,-13 11 98,-15 29-210,21-28 93,1 1 1,1 0-1,0 1 0,1 0 1,0 0-1,0 0 1,1 0-1,1 0 1,0 1-1,1 0 0,0-1 1,1 1-1,1 13 1,0-23 1,1-1 0,-1 0 1,1 1-1,-1-1 0,1 0 0,0 0 1,0 0-1,0 0 0,0 0 1,1 0-1,-1 0 0,0 0 0,1 0 1,-1 0-1,1-1 0,0 1 1,0-1-1,-1 1 0,1-1 1,4 3-1,-1-2 13,0 0-1,-1-1 1,1 1 0,1-1 0,-1 0-1,0 0 1,0 0 0,0-1 0,7 0 0,-2 0-1,0-1 1,1 0-1,-1-1 1,0 0-1,0-1 1,0 0-1,-1 0 1,1-1 0,10-6-1,-11 4-46,0 0 0,-1-1 0,0 0 0,13-15 0,-18 19 25,0-1-1,0 0 1,0 0-1,-1 0 1,0 0-1,0 0 1,0 0-1,0 0 1,-1-1-1,1 1 1,-1-1-1,0 1 0,0-8 1,-21 29-1010,16-11 986,0 1 0,0 0 0,1 0 1,-1 0-1,2 0 0,-1 0 0,-2 15 1,4-20 35,0 0 0,1 1 1,-1-1-1,1 0 1,-1 1-1,1-1 0,0 0 1,0 1-1,0-1 1,0 0-1,1 1 0,-1-1 1,1 0-1,-1 1 0,1-1 1,0 0-1,0 0 1,0 0-1,0 0 0,0 1 1,0-1-1,0-1 1,1 1-1,-1 0 0,1 0 1,0 0-1,-1-1 1,5 3-1,3-1 34,0 0 0,0 0 0,0-1 0,0-1 0,1 1 0,-1-1 0,0-1 0,1 0-1,-1 0 1,1-1 0,-1-1 0,0 1 0,1-1 0,11-5 0,-8 3-37,-1 0 0,0-1 0,0-1 0,0 0 0,-1-1-1,1 0 1,-2-1 0,1 0 0,15-16 0,-25 23-12,0 0 0,0 1 0,0-1 0,-1 0 0,1 0 0,0 0 0,-1 0-1,1 0 1,0 0 0,-1 0 0,0 0 0,1 0 0,-1 0 0,0 0 0,1 0 0,-1 0 0,0 0 0,0-2 0,0 2-2,0 1 1,0-1 0,-1 0 0,1 1 0,0-1-1,-1 1 1,1-1 0,0 1 0,-1 0-1,1-1 1,-1 1 0,1-1 0,-1 1 0,1 0-1,-1-1 1,1 1 0,-1 0 0,1 0-1,-1-1 1,1 1 0,-1 0 0,0 0 0,1 0-1,-2 0 1,-1-1-22,0 1 0,-1 0 0,1 0 0,0 0 0,-1 0 0,1 1 0,0-1 0,-1 1 1,1 0-1,0 0 0,-5 2 0,4-1 22,0 0 1,1 0-1,-1 0 0,1 1 1,0-1-1,-1 1 1,1 0-1,0-1 1,1 2-1,-1-1 0,1 0 1,-1 0-1,1 1 1,0-1-1,0 1 1,0 0-1,1 0 1,-1 0-1,1 0 0,0 0 1,0 0-1,0 0 1,0 4-1,2-7-68,-1 0 0,0 0 0,1 0 0,-1 0 0,1 0 1,-1 0-1,1-1 0,-1 1 0,1 0 0,0 0 0,-1-1 0,1 1 0,0 0 0,0-1 0,-1 1 0,1-1 0,0 1 0,0-1 0,0 1 0,0-1 1,0 0-1,0 1 0,-1-1 0,1 0 0,0 0 0,0 1 0,0-1 0,0 0 0,0 0 0,0 0 0,0 0 0,1-1 0,36-3-5548,-15-11-2117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4.895"/>
    </inkml:context>
    <inkml:brush xml:id="br0">
      <inkml:brushProperty name="width" value="0.025" units="cm"/>
      <inkml:brushProperty name="height" value="0.025" units="cm"/>
    </inkml:brush>
  </inkml:definitions>
  <inkml:trace contextRef="#ctx0" brushRef="#br0">0 1 17392,'0'0'2787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5.888"/>
    </inkml:context>
    <inkml:brush xml:id="br0">
      <inkml:brushProperty name="width" value="0.05" units="cm"/>
      <inkml:brushProperty name="height" value="0.05" units="cm"/>
    </inkml:brush>
  </inkml:definitions>
  <inkml:trace contextRef="#ctx0" brushRef="#br0">39 138 17316,'4'-7'818,"0"0"1,0 1-1,1 0 0,0 0 1,11-11-1,10-12 394,-21 22-1096,12-17 65,-17 23-171,1 0-1,0 0 1,-1-1-1,1 1 1,-1 0 0,1 0-1,-1-1 1,1 1 0,-1 0-1,0-1 1,0 1-1,0 0 1,0-1 0,0 1-1,0 0 1,0-3-1,0 4-5,-1-1-1,1 1 0,0 0 0,-1-1 1,1 1-1,0 0 0,-1 0 0,1-1 1,0 1-1,-1 0 0,1 0 0,-1-1 0,1 1 1,-1 0-1,1 0 0,-1 0 0,1 0 1,0 0-1,-1 0 0,1 0 0,-1 0 0,1 0 1,-1 0-1,1 0 0,-1 0 0,1 0 1,-1 0-1,1 0 0,-1 0 0,1 0 1,-1 1-1,1-1 0,-1 0 0,-16 8 43,16-8-40,-7 5 10,1 0 0,-1 0 0,1 0-1,0 1 1,0 0 0,1 1 0,0-1 0,0 1 0,0 1 0,1-1 0,0 1 0,0 0 0,-6 16 0,10-23-17,1 0 1,0 0 0,-1 0 0,1 0 0,0 0 0,0 0-1,0 0 1,0 0 0,0-1 0,0 1 0,0 0 0,0 0 0,0 0-1,1 0 1,-1 0 0,0 0 0,1 0 0,-1 0 0,0 0 0,1-1-1,-1 1 1,1 0 0,-1 0 0,1 0 0,0 0 0,1 0-1,-1 0 1,1 0-1,-1 0 0,1-1 1,0 1-1,-1-1 1,1 1-1,0-1 1,-1 0-1,1 1 1,0-1-1,-1 0 0,3 0 1,7-1-4,-1 0 0,1-1-1,15-4 1,-22 5 3,20-5-8,-12 2 6,0 0 0,-1 1 0,1 1 0,0 0 0,0 1 0,1 0 0,19 1 0,-29 1 4,1 0 1,-1 1-1,0-1 1,0 1-1,0-1 1,0 1 0,0 0-1,0 0 1,-1 0-1,1 1 1,-1-1-1,1 0 1,1 4-1,-1-3 17,0 0 0,-1 0-1,1-1 1,0 1 0,0 0 0,1-1-1,-1 0 1,1 0 0,6 3 0,-4-4 8,0 1-1,1-1 1,-1-1 0,1 1 0,-1-1 0,0 0 0,1-1 0,-1 0 0,1 0 0,-1 0 0,7-3 0,11-4-33,34-16-1,-41 17-50,17-9-110,-23 9-36,0 2-1,1 0 1,-1 0-1,1 1 1,24-5-1,-35 9 174,0 0 0,0 0 0,0 0 0,0 0 0,0 0 0,0 0 0,0 1 0,0-1 0,0 0 0,-1 1 0,1-1 0,0 0 0,0 1 0,0-1 0,-1 1 0,1 0 0,0-1 0,0 1 0,-1 0 0,1-1 0,0 1 0,0 1 0,13 23-290,-13-22 314,1 1-1,0-1 1,0 1-1,0-1 1,0 0-1,5 5 0,4 1-78,1-1 0,0-1 0,1 0 0,22 8 0,27 15-751,-52-23 677,-1 0-1,1 1 1,-1-1-1,0 2 1,-1-1-1,0 1 1,0 1-1,-1 0 1,0-1-1,-1 2 0,7 15 1,-10-21 205,-1-1 1,-1 1-1,1 0 0,-1-1 1,0 1-1,0 0 0,0 0 0,-1 0 1,1 0-1,-1-1 0,0 1 1,-1 0-1,1 0 0,-1 0 1,0 0-1,0 0 0,-1-1 1,1 1-1,-1-1 0,0 1 1,0-1-1,-1 1 0,1-1 1,-1 0-1,0 0 0,0-1 1,-1 1-1,1 0 0,-1-1 1,-5 5-1,5-5 87,0 0 0,0-1 0,0 1-1,0-1 1,0 0 0,0 0 0,-1 0 0,1-1 0,-1 0 0,1 0-1,-1 0 1,0 0 0,1 0 0,-1-1 0,0 0 0,1 0-1,-1 0 1,0-1 0,1 0 0,-1 0 0,0 0 0,1 0 0,-7-3-1,6 1-61,0 0-1,0 0 0,0 0 0,0-1 0,1 1 0,-1-1 0,1 0 1,0-1-1,0 1 0,1-1 0,-1 1 0,1-1 0,0 0 1,0 0-1,1-1 0,0 1 0,0-1 0,-3-8 0,4 9-73,0 1 0,0 0 0,0 0-1,1-1 1,-1 1 0,1 0 0,0-1-1,1 1 1,-1 0 0,1-1 0,0 1-1,0 0 1,0 0 0,0 0 0,1 0-1,-1 0 1,1 0 0,0 0 0,0 0-1,1 0 1,-1 1 0,1-1 0,0 1-1,0 0 1,0 0 0,0 0 0,1 0-1,-1 1 1,1-1 0,-1 1 0,8-4-1,99-62-912,-82 48 734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5.384"/>
    </inkml:context>
    <inkml:brush xml:id="br0">
      <inkml:brushProperty name="width" value="0.025" units="cm"/>
      <inkml:brushProperty name="height" value="0.025" units="cm"/>
    </inkml:brush>
  </inkml:definitions>
  <inkml:trace contextRef="#ctx0" brushRef="#br0">30 1 8072,'0'0'12427,"5"56"-11498,-5-17-384,-5 0-321,3 1-192,0-7 0,2-6 0,0-5-833,0-7-448,0-3-480,0-7-930,-6-5-1921,-14 0-1794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5.827"/>
    </inkml:context>
    <inkml:brush xml:id="br0">
      <inkml:brushProperty name="width" value="0.025" units="cm"/>
      <inkml:brushProperty name="height" value="0.025" units="cm"/>
    </inkml:brush>
  </inkml:definitions>
  <inkml:trace contextRef="#ctx0" brushRef="#br0">0 118 12300,'9'-8'1505,"5"-4"-780,1 1 1,0 1-1,0 0 0,1 1 1,1 0-1,-1 2 1,19-7-1,-7 7-213,1 0 0,0 2-1,1 1 1,-1 1 0,1 2 0,-1 1 0,51 6-1,-76-6-515,-1 1 0,1 0 0,-1 0-1,0 0 1,1 0 0,-1 0-1,0 1 1,0-1 0,0 1-1,0 0 1,0 0 0,5 5 0,-7-5 5,0-1 0,1 1 0,-1 0 0,0-1 0,0 1 0,0 0 0,-1 0 1,1 0-1,0 0 0,-1 0 0,1 0 0,-1 0 0,0 0 0,1 0 0,-1 0 1,0 0-1,-1 2 0,0 1 51,0 0 1,0 0 0,-1 0-1,0-1 1,0 1 0,0-1-1,0 1 1,-1-1 0,0 0-1,0 0 1,0 0 0,0 0-1,-1-1 1,1 1 0,-1-1-1,-7 5 1,-16 10 125,-2-2 1,-35 15-1,-8 5-137,72-32-1477,8-1 794,12 1 292,-20-4 275,17 4-219,-1 0 0,0 0 0,0 2 1,0 0-1,-1 0 0,18 12 0,-30-17 280,0 1 0,0-1 0,0 1 0,-1 0 0,1 0 0,-1 0 0,1 0 0,-1 1 0,0-1 0,0 1-1,0 0 1,0-1 0,0 1 0,0 0 0,-1 0 0,0 0 0,1 0 0,-1 0 0,0 0 0,0 1 0,-1-1 0,1 0 0,-1 0 0,0 1 0,0-1-1,0 0 1,0 1 0,0-1 0,-1 0 0,1 0 0,-1 1 0,0-1 0,0 0 0,0 0 0,0 0 0,-1 0 0,1 0 0,-5 5 0,1-1 395,-1 0 1,0 0-1,-1-1 0,0 0 1,0 0-1,0 0 1,-1-1-1,1 0 1,-1-1-1,0 0 0,-1 0 1,1 0-1,-16 3 1,11-3-121,0-1 1,-1 0-1,1-1 0,-1 0 1,1-1-1,-1-1 0,0 0 1,-22-3-1,34 2-447,-1 0 1,1 0-1,-1 0 0,1 0 0,-1 0 1,1 0-1,0-1 0,0 1 0,0-1 0,0 0 1,0 1-1,0-1 0,0 0 0,0 0 1,1 0-1,-1 0 0,1-1 0,0 1 0,-1 0 1,1-1-1,0 1 0,0-1 0,1 1 1,-1-1-1,0 1 0,0-5 0,1 4-406,0 1-1,0-1 1,0 0 0,0 1-1,0-1 1,1 0 0,-1 1-1,1-1 1,-1 1-1,1-1 1,0 1 0,0-1-1,0 1 1,1 0 0,-1 0-1,0-1 1,3-2-1,16-13-7799</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7.218"/>
    </inkml:context>
    <inkml:brush xml:id="br0">
      <inkml:brushProperty name="width" value="0.025" units="cm"/>
      <inkml:brushProperty name="height" value="0.025" units="cm"/>
    </inkml:brush>
  </inkml:definitions>
  <inkml:trace contextRef="#ctx0" brushRef="#br0">1 320 8040,'0'0'11792,"8"2"-10041,0 1-1514,-1-1 1,1 0-1,0-1 0,-1 0 0,1 0 0,0-1 1,0 0-1,0 0 0,0-1 0,-1 0 1,1 0-1,0-1 0,-1 0 0,1 0 0,11-6 1,-8 2-214,1-1 1,-1-1 0,0 0-1,13-12 1,-21 18-12,-1 0-1,0 0 1,0 0 0,0 0-1,0-1 1,0 1 0,0-1 0,0 1-1,-1-1 1,0 1 0,1-1-1,-1 0 1,0 0 0,0 0 0,0 1-1,-1-1 1,1 0 0,-1 0-1,0 0 1,1 0 0,-1 0 0,-1 0-1,1 0 1,0 0 0,-2-5-1,1 7-18,1 0-1,-1 0 1,0 1-1,0-1 0,0 0 1,1 0-1,-1 1 0,0-1 1,0 1-1,0-1 0,0 1 1,0-1-1,0 1 0,-1-1 1,1 1-1,0 0 0,0 0 1,0 0-1,0 0 1,0-1-1,0 1 0,0 1 1,-1-1-1,1 0 0,0 0 1,0 0-1,0 1 0,-2-1 1,-30 14-229,24-7 214,1 2 0,0-1-1,0 1 1,0 0-1,1 1 1,-10 17 0,15-22 50,-1-1 1,1 1-1,-1 0 1,1 0-1,0 1 1,1-1-1,0 0 1,-1 0-1,2 1 1,-1-1-1,1 1 1,-1-1 0,1 0-1,1 1 1,-1-1-1,3 11 1,-1-13-19,0 1 1,1-1-1,-1 0 1,1 0-1,-1 0 1,1-1-1,0 1 1,0-1-1,0 1 1,1-1-1,-1 0 1,0 0-1,1 0 1,-1-1-1,1 1 1,0-1-1,-1 0 1,1 0-1,0 0 1,5 0-1,-4 0-67,0 0 0,0 0-1,0-1 1,1 1 0,-1-1-1,0-1 1,0 1 0,1-1-1,-1 0 1,0 0 0,0 0-1,0-1 1,0 1 0,8-5-1,1-6-109,0 0-1,-1-1 0,0 0 0,13-20 0,-12 16 125,0 0 0,20-17 0,-34 34 42,1-1 0,-1 1 0,1-1 0,-1 1 0,1-1 0,-1 1 0,1-1 0,-1 1 0,1 0 0,0-1 0,-1 1 0,1 0 0,0-1 0,-1 1 0,1 0 0,0 0 0,-1 0 0,1-1 0,0 1 0,-1 0 0,1 0 0,0 0 0,-1 0 0,1 0 0,0 0 0,-1 1 0,1-1 0,0 0 0,0 0 0,-1 0 0,1 1 0,1-1 0,-1 2-1,0-1-1,-1 0 1,1 1 0,0-1-1,0 1 1,0-1 0,-1 1-1,1-1 1,-1 1-1,1 0 1,-1-1 0,0 1-1,0 2 1,-1 52-34,-1-50 126,0 1-1,0-1 1,-1 0-1,1 0 1,-2 0 0,1 0-1,-1-1 1,-6 9-1,-7 11 158,35-38 381,-9 3-619,-1-1 0,0 1-1,-1-1 1,0-1-1,-1 1 1,0-1-1,-1 0 1,0-1-1,-1 1 1,0-1-1,-1 0 1,-1 0-1,2-17 1,-3 32-39,-1-1 0,1 1 0,0 0 0,0-1 0,0 1 0,0-1 0,0 1 0,0-1 0,0 0 0,0 1 0,1-1 0,-1 0 0,0 0 0,1 0 0,-1 0 0,1 0 0,-1 0 0,1 0 0,0-1 0,-1 1 0,1 0 0,3 0 0,39 10 157,-32-11-94,0 1 0,0-2 0,0 0 0,0 0 0,0-1 0,13-4 1,-21 6-24,-1-1 0,0 0 0,0 0 1,0 0-1,-1 0 0,1-1 0,0 1 1,0-1-1,-1 0 0,1 1 0,-1-1 1,1 0-1,-1-1 0,0 1 0,0 0 1,0-1-1,0 1 0,0-1 0,-1 0 1,1 1-1,-1-1 0,1 0 0,-1 0 1,0 0-1,0 0 0,-1 0 1,1 0-1,-1 0 0,1-4 0,-1 7-13,0 0-1,0-1 0,0 1 0,0-1 1,0 1-1,0-1 0,0 1 0,0-1 1,-1 1-1,1-1 0,0 1 0,0 0 1,0-1-1,-1 1 0,1-1 0,0 1 1,0 0-1,-1-1 0,1 1 0,0 0 1,-1-1-1,1 1 0,0 0 0,-1-1 1,1 1-1,-1 0 0,1 0 0,0 0 1,-1-1-1,1 1 0,-1 0 0,0 0 1,-19 2-180,-17 17-69,31-14 245,0 0 0,1 1 0,-1 0 1,1 0-1,1 1 0,-1-1 0,1 1 0,0 0 0,1 0 0,0 1 0,0-1 0,0 1 0,1-1 1,0 1-1,0 0 0,1 0 0,0 0 0,1 15 0,0-21 6,0-1 0,1 1 0,-1 0 0,1-1 0,-1 1 0,1-1 0,0 0 0,-1 1 1,1-1-1,0 1 0,0-1 0,0 0 0,0 0 0,0 1 0,0-1 0,0 0 0,1 0 0,-1 0 0,0 0 0,0-1 0,4 3 0,-2-2 0,1 0 0,-1 0 0,1 0-1,0 0 1,0-1 0,-1 1-1,1-1 1,0 0 0,5-1 0,-2 1-6,1-1 0,-1-1 0,0 1 1,0-1-1,1 0 0,-1-1 0,0 0 1,-1 0-1,9-5 0,-6 2-90,0-1 0,-1 1 0,0-1 0,-1 0 0,0-1 0,0 0 0,0 0 0,-1-1-1,7-12 1,-22 40-582,4-11 657,2 0 0,-1-1 0,1 1 0,-4 13 0,6-20 30,1 0 0,0 1 0,0-1 0,0 0 0,-1 0 0,1 0 0,0 0 0,0 0 0,0 1 0,1-1 0,-1 0-1,0 0 1,0 0 0,1 0 0,-1 0 0,0 0 0,1 0 0,-1 0 0,1 0 0,-1 0 0,1 0 0,0 0 0,0 0 0,-1 0 0,1 0 0,0 0 0,0-1 0,0 1 0,0 0 0,0-1-1,0 1 1,0 0 0,0-1 0,0 0 0,0 1 0,0-1 0,0 1 0,0-1 0,0 0 0,2 0 0,9 2 18,1-2 0,-1 0 0,0 0 0,0-1 0,1-1 0,-1 0 0,0 0 0,0-1 0,-1-1 0,1 0 0,-1-1 0,0 0 1,0 0-1,0-1 0,-1-1 0,0 0 0,0 0 0,12-12 0,-5 3-35,-1 0 0,0 0 0,-2-2 0,0 0 1,0 0-1,-2-2 0,0 1 0,17-43 0,-25 52-34,-1-1 0,0 1-1,3-19 1,-6 28 41,1 0-1,-1 0 0,0 0 1,0 0-1,1 0 0,-1 0 1,0 0-1,0 0 0,0 0 1,0 0-1,0 0 0,0 0 1,0 1-1,-1-1 0,1 0 1,0 0-1,0 0 0,-1 0 1,1 0-1,-1 0 0,1 0 1,-1 1-1,1-1 0,-1 0 1,1 0-1,-1 1 0,0-1 1,1 0-1,-1 1 0,0-1 1,0 0-1,1 1 0,-1-1 1,0 1-1,0-1 0,0 1 1,0 0-1,0-1 0,1 1 1,-1 0-1,0 0 0,0 0 1,0 0-1,0-1 0,0 1 1,0 1-1,0-1 0,0 0 1,0 0-1,0 0 0,0 0 1,0 1-1,0-1 0,1 0 1,-1 1-1,0-1 0,0 0 1,-1 2-1,-3 0 2,-1 2 0,1-1-1,0 1 1,0 0 0,0 0 0,0 0-1,1 0 1,0 1 0,0 0 0,0 0 0,0 0-1,-3 8 1,-3 3 84,2 1-1,0 0 1,-5 18-1,8-22 22,2 0 0,0 1 0,1 0 0,0 0 0,0 20 0,2-28-68,0 1-1,0-1 1,1 0 0,0 1-1,0-1 1,1 1-1,0-1 1,0 0 0,0 0-1,1 0 1,0 0-1,0-1 1,6 10 0,-2-6-16,-6-8-79,0 1 0,1 0 0,-1 0 0,0-1 0,1 1 1,-1 0-1,1-1 0,-1 0 0,1 1 0,0-1 0,0 0 0,3 2 0,-20-30 192,1 9-9,-12-18-167,-3 2 1,-39-39-1,70 72 179,1 0 0,-1 1 0,1-1 0,-1 0 1,1 1-1,-1 0 0,1-1 0,-1 1 0,6 1 1,208 10-2194,-216-16-5150,-11-7-311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7.576"/>
    </inkml:context>
    <inkml:brush xml:id="br0">
      <inkml:brushProperty name="width" value="0.025" units="cm"/>
      <inkml:brushProperty name="height" value="0.025" units="cm"/>
    </inkml:brush>
  </inkml:definitions>
  <inkml:trace contextRef="#ctx0" brushRef="#br0">0 1 15631,'0'0'3235,"18"0"-2627,8 0-544,0 4-31,9 3-162,5-2-2369,0 1-2339,3 2-1985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7.955"/>
    </inkml:context>
    <inkml:brush xml:id="br0">
      <inkml:brushProperty name="width" value="0.025" units="cm"/>
      <inkml:brushProperty name="height" value="0.025" units="cm"/>
    </inkml:brush>
  </inkml:definitions>
  <inkml:trace contextRef="#ctx0" brushRef="#br0">186 1 10122,'0'0'13559,"-12"0"-12982,8 0-561,-82 6 263,81-6-280,0 1 0,0 0 0,0 0 0,1 0 0,-1 1 0,0 0 0,0 0 0,1 0 0,-1 0 0,1 1 0,0 0 0,0 0-1,0 0 1,0 0 0,0 1 0,-4 5 0,7-8-61,1 0-1,-1 0 1,1 0-1,-1 0 0,1 0 1,0 0-1,0 0 1,-1 0-1,1 0 1,0 0-1,0 0 0,0 0 1,0 0-1,0 1 1,0-1-1,1 0 1,-1 0-1,0 0 1,0 0-1,1 0 0,-1 0 1,1 0-1,-1 0 1,1 0-1,-1 0 1,1 0-1,0 0 0,-1-1 1,1 1-1,0 0 1,0 0-1,-1-1 1,1 1-1,0 0 1,0-1-1,0 1 0,0-1 1,0 1-1,0-1 1,0 1-1,0-1 1,2 1-1,54 15-3267,-44-12 1930,35 6-2049,-30-6 3245,0 0 0,0 1 0,28 12-1,-45-17 312,0 0 0,-1 0 0,1 0 0,0 1 0,0-1 0,-1 0 0,1 1 0,0-1 0,-1 0 0,1 1 0,0-1 0,-1 1 0,1-1 0,0 1 0,-1-1 0,1 1 0,-1-1 0,1 1-1,-1-1 1,0 1 0,1 0 0,-1-1 0,1 1 0,-1 0 0,0 0 0,0-1 0,1 1 0,-1 0 0,0 0 0,0-1 0,0 1 0,0 0 0,0 0 0,0-1 0,0 1 0,0 0 0,0 0-1,0 0 1,0-1 0,-1 1 0,1 0 0,0 0 0,0-1 0,-1 1 0,1 0 0,-1-1 0,1 1 0,-1 0 0,1-1 0,-1 1 0,1-1 0,-1 1 0,1-1 0,-1 1 0,1-1 0,-1 1-1,0-1 1,1 0 0,-1 1 0,0-1 0,0 0 0,1 1 0,-3-1 0,-47 21 3298,36-17-2654,5 0-596,0-1-1,-1 0 0,0-1 1,1 0-1,-1-1 1,0 0-1,0 0 0,-11-1 1,21 0-253,0-1-1,-1 1 1,1 0 0,-1 0-1,1 0 1,0 0 0,-1-1-1,1 1 1,0 0 0,-1 0-1,1 0 1,0-1 0,0 1-1,-1 0 1,1-1-1,0 1 1,0 0 0,0-1-1,-1 1 1,1 0 0,0-1-1,0 1 1,0 0 0,0-1-1,0 1 1,-1-1 0,1 1-1,0 0 1,0-1 0,0 1-1,0-1 1,0 1 0,0 0-1,0-1 1,1 1 0,-1 0-1,0-1 1,0 1 0,0-1-1,7-15-5464,8-1-2429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8.282"/>
    </inkml:context>
    <inkml:brush xml:id="br0">
      <inkml:brushProperty name="width" value="0.025" units="cm"/>
      <inkml:brushProperty name="height" value="0.025" units="cm"/>
    </inkml:brush>
  </inkml:definitions>
  <inkml:trace contextRef="#ctx0" brushRef="#br0">168 201 16624,'0'0'3299,"-12"5"-2819,-4 1-123,2 0 0,-1 1 0,1 1 0,-23 16 0,32-21-238,1 1 0,-1-1 0,1 1 0,0 0 0,0 1 0,0-1 0,1 1 0,-1-1 0,1 1 0,0 0 0,1 1 0,-1-1-1,1 0 1,0 1 0,0-1 0,1 1 0,-1-1 0,1 1 0,0 8 0,1-12-109,0 0 0,0-1-1,0 1 1,1 0 0,-1 0-1,1-1 1,-1 1 0,1 0 0,-1-1-1,1 1 1,0-1 0,0 1-1,0 0 1,0-1 0,0 0-1,0 1 1,0-1 0,1 0-1,-1 1 1,0-1 0,1 0 0,2 1-1,0 1 4,1-1 0,-1 0 0,1-1 0,0 1 0,0-1 0,0 0 0,0 0 0,6 0 0,2 0-63,0-1-1,0 0 1,1-1 0,-1 0-1,23-7 1,-20 2-93,0 0 1,0-2 0,-1 0 0,0 0-1,-1-2 1,0 1 0,0-2 0,-1 0 0,0-1-1,-1 0 1,17-22 0,-21 24 125,0 0 0,-1-1 0,0 0-1,-1 0 1,0-1 0,-1 0 0,0 1 0,-1-2 0,0 1 0,-1 0 0,0-1 0,-1 0-1,0 0 1,-1 1 0,-2-26 0,1 35-4,-1 1 1,0-1-1,-1 0 0,1 0 0,0 1 1,-1-1-1,1 1 0,-1-1 0,0 1 1,0 0-1,0 0 0,0-1 1,0 1-1,0 1 0,-1-1 0,1 0 1,-1 0-1,1 1 0,-1 0 0,1-1 1,-1 1-1,0 0 0,0 0 1,0 1-1,0-1 0,0 1 0,1-1 1,-1 1-1,-6 0 0,-4-1-1,0 1 1,0 0-1,0 1 0,0 0 0,-20 6 0,19-3 164,1 0 0,0 1-1,1 0 1,-20 12 0,27-14-69,1 0 1,0-1-1,-1 2 1,1-1-1,0 0 1,0 1-1,1 0 1,-1 0-1,1 0 1,0 0-1,0 0 1,0 1-1,1-1 1,-1 1-1,-1 6 1,4-10-71,-1 0 0,1 1 0,0-1 0,0 0 0,0 1 0,0-1 0,0 0-1,0 1 1,0-1 0,1 0 0,-1 1 0,1-1 0,-1 0 0,0 0 0,1 1 0,0-1 0,-1 0 0,1 0 0,0 0 0,0 0 0,0 0 0,-1 0 0,1 0 0,0 0 0,0 0 0,0 0 0,1 0 0,-1-1 0,0 1-1,0 0 1,0-1 0,1 1 0,1 0 0,49 10-49,-48-10 29,63 4-853,37 4-1935,-96-8 2668,0 1 1,-1 0 0,1 0-1,-1 0 1,1 1-1,-1 0 1,0 1 0,0 0-1,12 8 1,-17-10 206,1 0 0,-1-1 0,0 1 0,0 1 1,0-1-1,-1 0 0,1 0 0,0 1 0,-1-1 0,1 1 0,-1-1 1,0 1-1,0-1 0,0 1 0,0 0 0,-1 0 0,1-1 1,-1 1-1,1 0 0,-1 0 0,0 0 0,0 3 0,-2 1 468,0 0-1,0 0 1,0 0-1,-1 0 1,0 0-1,-7 10 1,-7 17 599,16-24-1619,1-8-2469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59.465"/>
    </inkml:context>
    <inkml:brush xml:id="br0">
      <inkml:brushProperty name="width" value="0.025" units="cm"/>
      <inkml:brushProperty name="height" value="0.025" units="cm"/>
    </inkml:brush>
  </inkml:definitions>
  <inkml:trace contextRef="#ctx0" brushRef="#br0">108 238 10826,'0'0'5189,"2"-8"-2493,2-28-593,-4 35-2028,0 0 0,0 0 0,0 0 0,0 0 0,0 0 0,-1 0 0,1 0-1,0 0 1,0 0 0,-1 0 0,1 0 0,-1 0 0,1 1 0,-1-1 0,1 0-1,-1 0 1,1 0 0,-1 1 0,0-1 0,1 0 0,-1 1 0,0-1 0,0 0-1,0 1 1,1-1 0,-1 1 0,0-1 0,0 1 0,0 0 0,0-1 0,0 1 0,0 0-1,0 0 1,0 0 0,0-1 0,0 1 0,0 0 0,0 0 0,0 0 0,0 1-1,0-1 1,0 0 0,0 0 0,1 0 0,-1 1 0,-1 0 0,-2-1-27,0 1 1,0 0-1,0 0 1,0 1-1,0-1 0,0 1 1,1 0-1,-1 0 1,-3 3-1,2 1-47,0 0 1,0 1-1,1-1 0,-7 14 0,9-17-5,1-1 0,0 0-1,0 1 1,0-1 0,0 1-1,1-1 1,-1 1 0,1-1 0,-1 1-1,1 0 1,0-1 0,0 1-1,0-1 1,0 1 0,1 0-1,-1-1 1,1 1 0,-1-1-1,2 4 1,0-5 14,0 0-1,0 0 1,0 0-1,-1 0 0,1 0 1,0 0-1,0 0 1,0-1-1,0 1 1,1-1-1,-1 0 1,0 1-1,0-1 1,0 0-1,0 0 1,0-1-1,3 1 1,40-7 209,12-17-278,-53 22 51,0 0-1,-1-1 1,1 1 0,-1-1 0,1 1 0,-1-1-1,0 0 1,0 0 0,-1 0 0,1-1 0,0 1-1,2-7 1,-31 28-1038,-4 31 843,28-46 205,0 1 1,1-1-1,0 0 1,0 0-1,0 1 1,0-1-1,0 0 1,1 1-1,0-1 1,-1 1-1,1-1 1,0 1-1,1-1 1,0 5-1,0-6 18,1-1-1,-1 1 0,0-1 0,1 1 1,0-1-1,-1 0 0,1 1 0,0-1 1,0 0-1,0 0 0,-1 0 0,1-1 1,0 1-1,0 0 0,0-1 0,1 1 0,-1-1 1,0 0-1,0 1 0,0-1 0,0 0 1,4-1-1,52-5 654,-39 1-616,-1-2 0,1 0-1,-1-1 1,-1-1 0,0 0-1,0-2 1,-1 0 0,0-1-1,16-15 1,-20 16-49,0 0 1,0-2-1,-1 1 0,-1-1 1,0-1-1,-1 0 1,-1 0-1,0-1 0,0 0 1,-2 0-1,6-18 0,-12 32-17,1 0-1,-1 0 1,0 0-1,0 0 1,1 0-1,-1 1 1,0-1-1,0 0 1,0 0-1,0 0 1,0 0-1,0 0 1,0 0-1,0 0 1,-1 1-1,1-1 1,0 0-1,0 0 1,-1 0-1,1 0 1,-1 0-1,-13 1-187,-18 24-10,19-11 220,1 0 0,1 1 0,0 1 0,1 0 1,1 0-1,0 1 0,1 0 0,1 0 0,0 1 0,1 0 1,1 0-1,1 1 0,0-1 0,2 1 0,0 0 1,0 22-1,1 21-113,0-17-597,7 73-1,-6-116 704,0-1 1,0 0-1,0 0 0,1 0 1,-1 0-1,0 0 0,0 1 0,0-1 1,1 0-1,-1 0 0,0 0 1,0 0-1,0 0 0,1 0 1,-1 0-1,0 0 0,0 1 0,0-1 1,1 0-1,-1 0 0,0 0 1,0 0-1,1 0 0,-1 0 1,0 0-1,0 0 0,0-1 0,1 1 1,-1 0-1,0 0 0,0 0 1,0 0-1,1 0 0,-1 0 1,0 0-1,0 0 0,0-1 0,1 1 1,-1 0-1,0 0 0,0 0 1,0 0-1,0 0 0,0-1 0,1 1 1,-1 0-1,0 0 0,0 0 1,0-1-1,12-11 193,0-2 0,-1 1 0,0-1 0,9-18 0,12-15-110,19-27-29,-3-2 0,-4-2 0,61-148 0,-100 221-217,-7 25-179,-11 34-148,0-17 484,-44 140 3,49-146-7,2 0 1,1 0 0,-2 59-1,12-67-7,-5-22 14,1-1-1,-1 0 1,0 1 0,0-1 0,1 0-1,-1 0 1,0 1 0,1-1 0,-1 0-1,0 0 1,1 1 0,-1-1 0,0 0 0,1 0-1,-1 0 1,1 0 0,-1 0 0,0 0-1,1 0 1,-1 1 0,1-1 0,-1 0-1,0 0 1,1 0 0,-1-1 0,1 1-1,-1 0 1,0 0 0,1 0 0,0 0-1,0-1-29,0 0-1,1 0 0,-1 0 1,0 0-1,1-1 0,-1 1 1,0 0-1,0-1 0,0 1 1,0 0-1,0-1 0,0 0 1,-1 1-1,1-1 0,0 1 1,-1-1-1,1 0 0,-1 1 1,0-1-1,1-3 0,0-9-478,0-1-1,-2 1 1,1-1-1,-2 1 1,1-1-1,-2 1 1,0 0 0,-1 0-1,0 0 1,-9-16-1,5 12 662,-2 0-1,0 1 0,-1 1 1,-14-17-1,25 33-63,0-1 1,-1 1-1,1 0 0,-1 0 1,1-1-1,0 1 1,-1-1-1,1 1 0,0 0 1,-1-1-1,1 1 0,0-1 1,0 1-1,-1-1 0,1 1 1,0-1-1,0 1 0,0 0 1,0-1-1,0 1 1,0-1-1,0 1 0,0-1 1,0 0-1,0 1 0,0-1 1,0 1-1,0-1 0,0 1 1,0-1-1,0 1 1,0 0-1,1-1 0,-1 1 1,0-1-1,20-2 643,38 15-1416,-52-10 902,67 12-2507,-22-10-3039,-5-3-5324</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00.220"/>
    </inkml:context>
    <inkml:brush xml:id="br0">
      <inkml:brushProperty name="width" value="0.025" units="cm"/>
      <inkml:brushProperty name="height" value="0.025" units="cm"/>
    </inkml:brush>
  </inkml:definitions>
  <inkml:trace contextRef="#ctx0" brushRef="#br0">1 124 3587,'0'-4'693,"0"1"-1,1-1 0,-1 0 0,1 1 0,0-1 1,0 1-1,0-1 0,0 1 0,1-1 1,0 1-1,-1 0 0,1 0 0,0 0 0,1 0 1,3-4-1,-1 1-97,1 1-1,-1 1 1,1-1-1,1 1 1,-1 0 0,0 0-1,11-3 1,-4 1 33,1 2 0,0-1 0,0 2 0,1 0 0,-1 0 0,1 2 0,22-1 0,-36 2-624,0 0-1,0 0 1,0 0-1,0 0 0,0 0 1,0 1-1,0-1 0,0 0 1,0 0-1,0 1 1,0-1-1,0 1 0,0-1 1,0 1-1,0-1 0,0 1 1,0-1-1,0 1 0,0 0 1,-1 0-1,1-1 1,0 1-1,-1 0 0,1 0 1,0 0-1,-1 0 0,1 0 1,-1 0-1,0 0 1,1 1-1,0 1 6,-1 0 0,0 0 0,0 0 0,0 0 0,-1-1 0,1 1 0,0 0 0,-1 0 0,0 0 0,-2 5 0,-2 5 76,-1-1 1,-1 0-1,-13 20 0,-6-1 11,19-24-99,0 0 0,1 1 1,0 0-1,0 0 1,-8 17-1,17-24 3,0 0 0,0 0 0,0-1 0,0 0 0,0 1 0,0-1 0,1 0 0,-1 0 0,0-1 0,0 1 0,3-1 0,17-7-40,0 0-1,-1-2 1,0 0 0,-1-1-1,0-2 1,0 0 0,-2-1-1,27-24 1,-30 27-260,-31 31-230,-1-1 314,10-11 226,1-1 0,0 1 0,0 0 0,1 1 1,-3 8-1,6-16-2,1 1 0,-1-1 0,1 0 1,-1 0-1,1 0 0,0 0 0,0 1 0,-1-1 0,1 0 1,0 0-1,0 0 0,0 1 0,0-1 0,0 0 0,1 0 1,-1 0-1,0 1 0,1-1 0,-1 0 0,0 0 0,1 0 1,-1 0-1,1 0 0,0 0 0,-1 0 0,1 0 1,0 0-1,0 0 0,0 0 0,-1 0 0,1 0 0,0 0 1,0-1-1,0 1 0,0 0 0,0-1 0,0 1 0,1-1 1,-1 1-1,0-1 0,0 0 0,0 1 0,0-1 0,1 0 1,-1 0-1,0 0 0,0 0 0,1 0 0,1 0 0,11 0 93,1-1-1,0 0 1,0-1-1,-1 0 1,1-1-1,-1-1 0,0 0 1,0-1-1,0-1 1,-1 0-1,1-1 1,-2 0-1,1-1 0,-1-1 1,21-18-1,-19 10 59,-14 17-159,0 0 0,0 0 0,0 0 1,0 0-1,0 0 0,0 0 0,0-1 0,0 1 0,0 0 0,0 0 0,0 0 1,0 0-1,0 0 0,0 0 0,0 0 0,0-1 0,0 1 0,0 0 1,0 0-1,0 0 0,0 0 0,0 0 0,0 0 0,0 0 0,0-1 1,0 1-1,0 0 0,0 0 0,0 0 0,0 0 0,0 0 0,-1 0 0,1 0 1,0 0-1,0 0 0,0-1 0,0 1 0,0 0 0,0 0 0,0 0 1,0 0-1,-1 0 0,1 0 0,0 0 0,0 0 0,0 0 0,0 0 1,0 0-1,0 0 0,0 0 0,-1 0 0,1 0 0,0 0 0,0 0 0,0 0 1,0 0-1,0 0 0,0 0 0,-1 0 0,1 0 0,-2 1-12,0 0 0,0 0-1,0 0 1,0 0 0,0 0-1,0 1 1,0-1 0,0 1 0,1-1-1,-1 1 1,0-1 0,1 1-1,-2 2 1,0 0-100,1 1 0,0-1 0,0 0 1,0 1-1,1 0 0,-1-1 0,1 1 0,-1 9 0,2-13-129,-1 1 0,1 0 0,0 0 0,0-1 0,0 1 0,0 0 0,0-1 0,0 1 0,0 0-1,1-1 1,-1 1 0,1 0 0,-1-1 0,1 1 0,-1 0 0,1-1 0,0 1 0,0-1 0,0 0 0,0 1 0,0-1 0,0 0 0,0 1 0,1-1 0,-1 0-1,0 0 1,3 2 0,22 3-6971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00.693"/>
    </inkml:context>
    <inkml:brush xml:id="br0">
      <inkml:brushProperty name="width" value="0.025" units="cm"/>
      <inkml:brushProperty name="height" value="0.025" units="cm"/>
    </inkml:brush>
  </inkml:definitions>
  <inkml:trace contextRef="#ctx0" brushRef="#br0">83 1 10250,'0'0'8333,"2"12"-6833,-2 13-888,-1 0 1,-1 0-1,0 0 1,-3 0-1,0 0 0,-13 39 1,-3-7 4,15-41-447,0 0 0,1 0 1,0 0-1,-3 31 0,8-47-172,-1 1 0,1 0 0,1-1 0,-1 1 0,0 0 0,0-1 0,0 1-1,0 0 1,0-1 0,1 1 0,-1 0 0,0-1 0,0 1 0,1-1 0,-1 1 0,0-1 0,1 1 0,-1-1 0,1 1 0,-1-1 0,1 1 0,-1-1 0,1 1 0,-1-1 0,1 0 0,-1 1 0,1-1 0,-1 0 0,1 1 0,1-1 0,25 2-158,27-14-1299,31-30-3917,-30 10-2359,-22 11 438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01.053"/>
    </inkml:context>
    <inkml:brush xml:id="br0">
      <inkml:brushProperty name="width" value="0.025" units="cm"/>
      <inkml:brushProperty name="height" value="0.025" units="cm"/>
    </inkml:brush>
  </inkml:definitions>
  <inkml:trace contextRef="#ctx0" brushRef="#br0">222 1 3267,'0'0'8162,"-14"3"-5199,-9 2-1623,-1 2 0,-40 18 0,57-23-1063,1 1 0,-1 0-1,1 0 1,0 1 0,0 0-1,0 0 1,1 0 0,-1 1 0,1-1-1,0 1 1,1 1 0,-1-1-1,1 1 1,0 0 0,0 0-1,1 0 1,-4 7 0,7-12-257,0 1-1,0 0 1,-1-1 0,1 1 0,0 0 0,0-1-1,1 1 1,-1 0 0,0-1 0,0 1-1,1 0 1,-1-1 0,1 1 0,-1-1 0,1 1-1,0-1 1,0 1 0,0-1 0,0 1 0,0-1-1,0 0 1,0 0 0,0 1 0,0-1-1,0 0 1,1 0 0,-1 0 0,1 0 0,-1 0-1,1-1 1,-1 1 0,1 0 0,-1-1 0,1 1-1,-1-1 1,1 1 0,0-1 0,-1 0-1,1 0 1,2 0 0,11 3 104,0-2 0,0 0 0,23-2 0,-27 1-1,-2-1-53,-1 0-1,1 0 0,0-1 0,0 0 1,-1-1-1,0 0 0,1 0 0,-1-1 1,0 0-1,9-7 0,-13 9-27,0-1 1,0 1-1,0-1 0,-1-1 1,1 1-1,-1 0 0,0-1 0,0 0 1,0 1-1,0-1 0,-1-1 1,1 1-1,-1 0 0,0 0 0,0-1 1,-1 1-1,1-1 0,-1 0 0,0 1 1,0-9-1,-1 11-65,0 0 1,0 1-1,-1-1 1,1 0-1,-1 0 1,1 1-1,-1-1 0,0 0 1,1 1-1,-1-1 1,0 1-1,0-1 0,0 1 1,0-1-1,-1 1 1,1 0-1,0 0 0,-1-1 1,1 1-1,0 0 1,-1 0-1,1 0 0,-3-1 1,-1 0-69,1 0-1,-1 1 1,1-1 0,-1 1-1,0 0 1,1 0 0,-1 0-1,0 1 1,-7-1 0,8 1-37,0 1 0,-1-1 0,1 1 0,0-1 0,-1 1 0,1 0 0,0 1 1,0-1-1,0 1 0,-6 3 0,8-4 44,1 0-1,-1 0 1,1 0 0,-1 1 0,1-1-1,0 0 1,-1 1 0,1-1-1,0 1 1,0-1 0,0 1 0,0 0-1,0-1 1,1 1 0,-1 0 0,0 0-1,1-1 1,-1 1 0,1 0 0,0 0-1,-1 0 1,1 0 0,0 3-1,1-3-77,-1-1 0,1 1 0,-1-1 0,1 1 0,-1-1 0,1 0-1,0 1 1,0-1 0,0 0 0,-1 1 0,1-1 0,1 0 0,-1 0 0,0 0-1,0 0 1,0 0 0,0 0 0,1 0 0,-1 0 0,1-1 0,-1 1-1,0 0 1,1-1 0,-1 1 0,1-1 0,-1 0 0,1 1 0,1-1-1,50 5-3476,-46-4 2777,30-1-2747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6.718"/>
    </inkml:context>
    <inkml:brush xml:id="br0">
      <inkml:brushProperty name="width" value="0.05" units="cm"/>
      <inkml:brushProperty name="height" value="0.05" units="cm"/>
    </inkml:brush>
  </inkml:definitions>
  <inkml:trace contextRef="#ctx0" brushRef="#br0">136 152 20412,'0'-2'108,"-1"1"-1,0-1 0,0 0 0,1 1 0,-1-1 0,0 1 1,-1 0-1,1-1 0,0 1 0,0 0 0,-1-1 1,1 1-1,0 0 0,-1 0 0,1 0 0,-1 0 1,1 1-1,-1-1 0,0 0 0,1 1 0,-1-1 0,0 1 1,0-1-1,1 1 0,-1 0 0,0 0 0,0 0 1,0 0-1,1 0 0,-1 0 0,0 0 0,0 0 1,1 1-1,-1-1 0,0 1 0,1 0 0,-1-1 1,0 1-1,1 0 0,-3 1 0,-2 1-37,0 1 0,1 0 0,-1 0 1,1 0-1,0 1 0,0-1 0,0 1 0,1 1 0,-7 7 0,9-9-75,0-1-1,0 1 1,0 0-1,1 0 1,-1 0-1,1 1 1,0-1-1,0 0 1,0 0-1,1 1 1,-1 5-1,1-9 2,0 1-1,1-1 1,-1 1-1,0-1 1,1 1-1,-1-1 1,1 1-1,-1-1 0,1 0 1,0 1-1,-1-1 1,1 0-1,0 0 1,0 1-1,0-1 1,0 0-1,0 0 1,0 0-1,0 0 1,1 0-1,-1 0 1,0-1-1,1 1 1,-1 0-1,0-1 1,1 1-1,-1-1 0,1 1 1,-1-1-1,0 0 1,1 1-1,-1-1 1,1 0-1,-1 0 1,1 0-1,2 0 1,6-1-10,0 0 1,1 0 0,-1-1-1,0-1 1,0 0 0,0 0-1,0-1 1,-1 0 0,14-8-1,0-1 5,-1-1 1,34-29-1,-30 21 39,26-30 0,-42 40-16,0 0 0,-1 0 0,0-1-1,13-27 1,-22 40-14,0 1 0,-1-1 1,1 0-1,0 0 0,0 0 0,0 0 0,0 0 0,-1 0 1,1 0-1,0 0 0,0 0 0,0 0 0,-1 0 0,1 0 1,0 0-1,0 0 0,-1 0 0,1 0 0,0 0 0,0 0 1,0 0-1,-1 0 0,1 0 0,0 0 0,0 0 0,0 0 1,-1 0-1,1 0 0,0 0 0,0 0 0,0-1 0,0 1 1,-1 0-1,1 0 0,0 0 0,0 0 0,0-1 0,0 1 1,0 0-1,0 0 0,-1 0 0,1 0 0,0-1 0,0 1 1,0 0-1,0 0 0,0 0 0,0-1 0,0 1 0,0 0 1,0 0-1,0-1 0,0 1 0,0 0 0,0 0 0,-10 11-1,0 1 0,0 0 0,1 1 0,1 0 0,0 1 0,-7 17 0,6-12 3,3-8 3,-2 5-1,-13 31-1,20-44-2,0 0 0,0 1 0,0-1 0,0 1 0,1-1 0,-1 1 0,1 0 0,0-1-1,0 1 1,0-1 0,0 1 0,1-1 0,0 1 0,-1-1 0,3 7 0,-1-8-2,0 0 1,-1 1-1,1-1 1,0-1-1,0 1 1,0 0-1,0 0 1,1-1 0,-1 1-1,0-1 1,1 0-1,-1 1 1,1-1-1,-1-1 1,1 1-1,-1 0 1,1 0-1,0-1 1,-1 0-1,1 1 1,3-1-1,7 0-20,0 0-1,-1-1 0,16-3 0,-12 2-13,-1-1 0,0-1 0,0-1 0,-1 0 0,1-1 0,-1-1 0,0 0-1,-1-1 1,0 0 0,0-1 0,16-14 0,-25 19 27,0-1 0,-1 1 0,0-1 0,6-9 0,-8 13 14,-1 0 0,1 0-1,-1 0 1,1 0 0,-1-1 0,1 1 0,-1 0-1,1 0 1,-1 0 0,0 0 0,0 0 0,0-1-1,0 1 1,1 0 0,-2 0 0,1 0 0,0-1-1,0 1 1,0 0 0,0 0 0,-1 0-1,1 0 1,-1 0 0,1 0 0,-1-1 0,1 1-1,-1 0 1,-1-1 0,1 1 2,0 1 1,0-1-1,0 1 1,0 0-1,0-1 0,0 1 1,0 0-1,-1 0 0,1 0 1,0 0-1,0 0 1,0 0-1,0 0 0,0 0 1,0 0-1,-1 1 0,1-1 1,0 0-1,0 1 1,-2 0-1,-23 13 122,23-13-103,-7 6 52,1-1 0,-1 1 0,1 1-1,1-1 1,-16 19 0,21-23-57,1 0 0,-1 1 0,0-1 0,1 1 0,0 0 0,0 0 0,0 0 0,0 0 0,1 0 0,-1 0 0,1 1 0,0-1 0,0 0 0,1 1 0,0-1 0,-1 0 0,1 1 0,1 6 0,0-8-58,0-1 0,0 1 0,0-1 0,1 0 0,-1 0 0,1 1-1,-1-1 1,1 0 0,0 0 0,0-1 0,0 1 0,0 0 0,0 0 0,0-1-1,0 0 1,0 1 0,1-1 0,-1 0 0,1 0 0,-1 0 0,1 0 0,-1-1-1,1 1 1,-1 0 0,6-1 0,5 2-326,0-2-1,0 1 1,23-4 0,6-3-77,1-5-117</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01.542"/>
    </inkml:context>
    <inkml:brush xml:id="br0">
      <inkml:brushProperty name="width" value="0.025" units="cm"/>
      <inkml:brushProperty name="height" value="0.025" units="cm"/>
    </inkml:brush>
  </inkml:definitions>
  <inkml:trace contextRef="#ctx0" brushRef="#br0">197 2 9641,'0'0'8477,"-11"0"-7809,8 0-651,0-1 7,-1 1 1,0 0-1,0 0 1,0 0-1,1 1 1,-1-1-1,0 1 1,0 0-1,1 0 0,-1 0 1,0 1-1,1-1 1,0 1-1,-1 0 1,1 0-1,0 0 1,0 0-1,0 1 1,0-1-1,0 1 1,-3 3-1,-12 17 530,1 0-1,-22 40 1,34-55-457,1 0 0,0 0 1,1 0-1,0 1 0,0 0 0,1 0 1,0-1-1,1 1 0,0 0 1,0 0-1,0 1 0,2 11 0,0-19-81,0-1 1,0 1-1,0 0 0,0-1 0,0 1 0,0 0 0,0-1 0,0 0 0,1 1 0,-1-1 0,1 0 0,-1 1 0,1-1 0,-1 0 0,1 0 0,0 0 0,0-1 0,-1 1 0,1 0 1,0-1-1,0 1 0,0-1 0,0 1 0,0-1 0,-1 0 0,1 0 0,0 0 0,0 0 0,0 0 0,3-1 0,1 1 27,1 0 0,-1-1 1,1 1-1,-1-2 0,1 1 0,-1-1 0,0 0 0,7-3 1,61-45 110,-73 50-255,-11 44 68,8-39 95,1-1-1,-1 0 1,1 0 0,0 1-1,0-1 1,1 0 0,-1 1-1,1-1 1,0 1 0,0-1-1,0 1 1,2 5 0,-1-8-20,1-1-1,-1 1 1,1 0 0,-1-1 0,1 1 0,0-1 0,-1 0 0,1 1 0,0-1 0,0 0-1,0 0 1,0 0 0,0-1 0,0 1 0,0 0 0,0-1 0,0 1 0,1-1 0,-1 0-1,0 0 1,0 1 0,0-2 0,4 1 0,53-3 522,-50 1-563,1-1-1,-1 1 1,0-2 0,10-4-1,-12 5-95,0 0 0,0 0 0,0 0 0,1 1 0,-1 0-1,0 1 1,9-1 0,-30 44-252,14-41 370,0 0-1,-1-1 1,1 1-1,0 0 0,0-1 1,0 1-1,0 0 1,0-1-1,0 1 1,0 0-1,0-1 1,0 1-1,0 0 1,0-1-1,0 1 1,0 0-1,1-1 1,-1 1-1,0-1 1,1 1-1,-1 0 1,0-1-1,1 1 0,-1-1 1,0 1-1,1-1 1,-1 1-1,1-1 1,-1 1-1,1-1 1,-1 0-1,1 1 1,1 0-1,27 1 453,43-21-533,-61 16-205,-5 1-365,23-4-1876,-19 7-1668,-3 2-3471,0 2 2774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01.917"/>
    </inkml:context>
    <inkml:brush xml:id="br0">
      <inkml:brushProperty name="width" value="0.025" units="cm"/>
      <inkml:brushProperty name="height" value="0.025" units="cm"/>
    </inkml:brush>
  </inkml:definitions>
  <inkml:trace contextRef="#ctx0" brushRef="#br0">140 22 12940,'0'0'4533,"-8"-3"-4170,5 2-292,-35-13 194,37 13-205,-1 1 0,0-1 0,0 1 0,0-1 0,1 1 1,-1 0-1,0 0 0,0 0 0,0 0 0,0 0 0,1 0 0,-1 1 0,0-1 0,0 0 1,0 1-1,1 0 0,-1-1 0,0 1 0,1 0 0,-1 0 0,1 0 0,-3 1 0,4-1-65,0-1-1,0 1 0,-1-1 0,1 1 0,0-1 0,0 1 0,0 0 0,0-1 0,0 1 0,0 0 0,0-1 0,0 1 0,0-1 0,0 1 0,0 0 0,0-1 0,1 1 0,-1-1 0,0 1 0,0-1 0,1 1 0,-1 0 0,0-1 0,0 1 0,1-1 0,-1 1 0,1-1 0,-1 0 0,1 1 0,-1-1 0,0 1 0,1-1 0,-1 0 0,1 1 0,0-1 0,-1 0 0,1 0 0,-1 1 0,2-1 0,28 15-564,-24-12 371,18 6-430,40 21-753,-62-29 1407,0 0 1,0 0-1,0 0 1,0 0 0,-1 0-1,1 1 1,0-1-1,-1 1 1,0-1 0,1 1-1,-1-1 1,0 1-1,1 0 1,-1 0 0,0 0-1,0-1 1,-1 1-1,1 0 1,0 0 0,-1 0-1,1 1 1,-1-1-1,1 0 1,-1 0 0,0 4-1,-1-4 86,0-1 0,0 1 0,0 0 0,0-1 0,0 1 0,0-1 0,0 1 0,-1-1 0,1 0-1,-1 1 1,1-1 0,-1 0 0,1 0 0,-1 0 0,0 0 0,0 0 0,1 0 0,-1-1 0,0 1 0,0 0 0,0-1-1,0 0 1,-3 1 0,-45 5 1082,37-6-1228,3 1 274,-1-1-1,1 0 0,-1-1 1,0 0-1,-11-2 0,20 2-371,0 1-1,0-1 0,0 0 1,1 1-1,-1-1 0,0 0 1,0 0-1,1 0 0,-1 0 1,1 0-1,-1 0 0,1-1 1,0 1-1,-1 0 0,1-1 1,0 1-1,0-1 0,0 1 1,0-1-1,0 0 0,0 1 1,0-1-1,1 0 0,-1 0 0,1 0 1,-1 0-1,1 1 0,0-1 1,-1 0-1,1 0 0,0 0 1,0 0-1,0 0 0,1 0 1,0-2-1,6-15-3384,12-3-961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02.594"/>
    </inkml:context>
    <inkml:brush xml:id="br0">
      <inkml:brushProperty name="width" value="0.025" units="cm"/>
      <inkml:brushProperty name="height" value="0.025" units="cm"/>
    </inkml:brush>
  </inkml:definitions>
  <inkml:trace contextRef="#ctx0" brushRef="#br0">119 1 13132,'0'0'3193,"-9"11"-2094,-4 9-488,0-1-1,2 2 0,0-1 0,1 2 0,1-1 0,-8 32 0,9-17-4,1 0 0,2 0 0,0 44 0,5-80-590,0 1-1,0-1 1,0 1 0,0 0 0,-1-1 0,1 1 0,0-1-1,0 1 1,0-1 0,0 1 0,0-1 0,0 1-1,1-1 1,-1 1 0,0-1 0,0 1 0,0-1 0,0 1-1,1-1 1,-1 1 0,0-1 0,0 1 0,1-1-1,-1 1 1,0-1 0,1 1 0,-1-1 0,1 0 0,-1 1-1,0-1 1,1 0 0,-1 1 0,1-1 0,-1 0-1,1 0 1,-1 1 0,1-1 0,-1 0 0,1 0 0,-1 0-1,1 0 1,-1 0 0,1 0 0,0 0 0,-1 0-1,1 0 1,-1 0 0,1 0 0,-1 0 0,1 0 0,-1 0-1,1 0 1,-1 0 0,1-1 0,-1 1 0,1 0-1,-1 0 1,1-1 0,-1 1 0,1 0 0,-1-1 0,0 1-1,1 0 1,-1-1 0,1 1 0,-1-1 0,0 1-1,0-1 1,1 0 0,27-30 542,-25 25-640,1-2-1,-1 1 0,0 0 0,-1 0 1,0-1-1,0 0 0,-1 1 0,0-1 1,0 0-1,-1 0 0,0 1 0,0-1 1,-2-11-1,2 19 70,0 1 1,0-1-1,0 0 1,0 0-1,-1 1 0,1-1 1,0 0-1,0 0 1,0 1-1,0-1 0,0 0 1,-1 0-1,1 0 1,0 1-1,0-1 0,0 0 1,-1 0-1,1 0 1,0 0-1,0 1 0,-1-1 1,1 0-1,0 0 0,0 0 1,-1 0-1,1 0 1,0 0-1,0 0 0,-1 0 1,1 0-1,0 0 1,-1 0-1,1 0 0,0 0 1,0 0-1,-1 0 1,1 0-1,0 0 0,0 0 1,-1 0-1,1 0 1,0 0-1,0-1 0,-1 1 1,1 0-1,0 0 1,0 0-1,-1 0 0,1-1 1,0 1-1,0 0 1,0 0-1,0 0 0,-1-1 1,1 1-1,0 0 1,0 0-1,0-1 0,0 1 1,0-1-1,-5 25-174,5-21 198,0 0 0,0-1 0,0 1-1,1-1 1,-1 1 0,1-1 0,0 0-1,0 1 1,0-1 0,0 0 0,0 1-1,0-1 1,1 0 0,-1 0 0,1 0-1,-1 0 1,1 0 0,0 0 0,3 2-1,-1-1 42,1-1-1,-1 1 0,1 0 1,0-1-1,0 0 0,0 0 0,0-1 1,0 1-1,7 0 0,-5-1 8,1 0 0,-1 0 0,1-1 0,-1 0 0,1 0 0,-1-1 0,1 0 0,-1 0 0,1 0 0,-1-1 0,0-1 0,0 1 0,11-6 0,9-17 78,-25 24-138,-1 0 0,0 0 1,0-1-1,0 1 0,-1 0 1,1-1-1,0 1 0,0-1 1,-1 1-1,1-1 0,-1 1 1,1-1-1,-1 0 0,0 1 1,0-1-1,1 0 0,-1 1 1,0-1-1,-1 1 0,1-3 1,-1 3-18,1 1 0,-1-1 0,1 1-1,-1-1 1,1 1 0,-1-1 0,1 1 0,-1-1 0,0 1 0,1 0 0,-1-1 0,0 1 0,0 0 0,1 0 0,-1-1 0,0 1 0,1 0 0,-1 0 0,0 0 0,0 0 0,1 0 0,-1 0 0,0 0 0,0 0 0,1 0 0,-1 1 0,0-1 0,0 0 0,1 0-1,-1 1 1,0-1 0,1 0 0,-2 1 0,-23 12-158,21-8 257,0 0 0,0 0 0,1 0 0,-1 0 0,1 0 0,0 1 0,0-1 0,1 1 0,0 0 0,0-1 0,-3 13 0,5-16-52,0 0 0,-1 0 0,1 0 1,0 0-1,0-1 0,0 1 1,0 0-1,1 0 0,-1 0 0,0 0 1,1 0-1,-1 0 0,1 0 1,0-1-1,-1 1 0,1 0 0,0-1 1,0 1-1,0 0 0,0-1 1,1 1-1,-1-1 0,0 0 0,1 1 1,-1-1-1,1 0 0,-1 0 1,1 0-1,-1 0 0,1 0 0,0 0 1,0 0-1,-1 0 0,1-1 1,0 1-1,0-1 0,0 0 0,0 1 1,0-1-1,3 0 0,7 1 67,0-1 0,0 0-1,0-1 1,0-1-1,0 0 1,0 0 0,0-1-1,15-6 1,-20 6-137,0 0-1,0 0 1,0-1 0,0 0 0,0-1-1,-1 1 1,0-1 0,0 0 0,0-1-1,-1 1 1,1-1 0,-2-1-1,9-11 1,-12 17 8,0 0 0,0 0 0,-1-1-1,1 1 1,0 0 0,-1-1 0,1 1 0,-1-1-1,1 1 1,-1-1 0,0 1 0,1-1 0,-1 1-1,0-1 1,0 1 0,0-1 0,0 1 0,0-1-1,-1 1 1,1-1 0,0 1 0,-1-1 0,1 1-1,-1-1 1,1 1 0,-1 0 0,0-1 0,1 1-1,-2-2 1,0 3 12,1-1 0,0 1 0,0-1 0,-1 1 0,1 0 1,0 0-1,-1-1 0,1 1 0,0 0 0,-1 0 0,1 0 0,0 0 0,-1 0 0,1 1 0,0-1 0,-1 0 0,1 1 0,0-1 0,0 1 0,-1-1 1,1 1-1,0-1 0,0 1 0,0 0 0,0 0 0,0 0 0,0-1 0,0 1 0,0 0 0,0 0 0,0 0 0,-1 2 0,-2 1 34,0 0-1,1 0 0,-1 1 0,1-1 1,-1 1-1,2 0 0,-1 0 1,0 0-1,1 0 0,0 1 0,0-1 1,0 0-1,1 1 0,0 0 0,0-1 1,0 1-1,1 0 0,0-1 1,1 10-1,-1-14-103,0 0 1,1 0 0,-1 0-1,1 0 1,-1 0 0,1 0-1,-1 0 1,1 0 0,-1-1-1,1 1 1,0 0-1,-1 0 1,1-1 0,0 1-1,0 0 1,-1-1 0,1 1-1,0-1 1,0 1 0,0-1-1,0 1 1,0-1-1,0 0 1,0 1 0,0-1-1,0 0 1,0 0 0,0 0-1,0 0 1,0 0 0,1 0-1,1 0-471,-1 0 0,0 0 0,0 0 0,0 0 0,0 0 0,0-1 0,0 1 0,0-1 0,0 0 0,0 0 0,0 0 1,0 0-1,0 0 0,-1 0 0,3-1 0,8-16-7809</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02.972"/>
    </inkml:context>
    <inkml:brush xml:id="br0">
      <inkml:brushProperty name="width" value="0.025" units="cm"/>
      <inkml:brushProperty name="height" value="0.025" units="cm"/>
    </inkml:brush>
  </inkml:definitions>
  <inkml:trace contextRef="#ctx0" brushRef="#br0">0 0 11627,'0'0'9385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1.123"/>
    </inkml:context>
    <inkml:brush xml:id="br0">
      <inkml:brushProperty name="width" value="0.025" units="cm"/>
      <inkml:brushProperty name="height" value="0.025" units="cm"/>
    </inkml:brush>
  </inkml:definitions>
  <inkml:trace contextRef="#ctx0" brushRef="#br0">87 239 416,'4'0'491,"-1"-1"-1,1 0 0,-1 1 0,1-1 0,-1 0 1,0-1-1,1 1 0,-1-1 0,0 1 0,0-1 1,0 0-1,0 0 0,0 0 0,-1-1 0,1 1 1,0-1-1,-1 1 0,0-1 0,0 0 0,0 0 1,0 0-1,0 0 0,2-5 0,-1 2 319,0-1-1,-1 1 0,1-1 1,-1 0-1,-1 0 1,1 0-1,-1 0 0,0 0 1,-1 0-1,0 0 1,-1-9-1,1 14-738,0 1 1,-1 0-1,1 0 0,-1 0 0,0-1 1,1 1-1,-1 0 0,0 0 0,1 0 1,-1 0-1,0 0 0,0 0 1,0 0-1,0 1 0,0-1 0,0 0 1,0 0-1,0 1 0,-1-1 0,1 1 1,0-1-1,0 1 0,0-1 1,-1 1-1,1 0 0,0 0 0,-1 0 1,1-1-1,0 1 0,0 0 0,-1 1 1,1-1-1,0 0 0,-1 0 0,1 0 1,-2 1-1,-1 0-40,0 0 0,0 0 0,0 0 0,0 0 0,0 0 0,0 1 1,0 0-1,1 0 0,-1 0 0,-4 4 0,-1 2-5,1 2 0,0-1 1,0 1-1,1 0 0,0 0 0,1 1 1,0 0-1,1 0 0,0 1 1,1-1-1,1 1 0,-1 0 0,2 0 1,-3 24-1,5-34-24,0-1 0,0 0 0,0 1 0,0-1 1,0 0-1,1 1 0,-1-1 0,0 0 0,1 1 0,-1-1 0,1 0 1,-1 0-1,1 1 0,0-1 0,-1 0 0,1 0 0,0 0 1,0 0-1,0 0 0,0 0 0,0 0 0,0 0 0,0 0 0,0-1 1,2 2-1,0-1 14,0 0 1,0 0 0,0 0 0,0-1 0,1 1-1,-1-1 1,0 0 0,0 0 0,0 0-1,6-1 1,-1 0 1,-1 0-1,1-1 1,0 0-1,-1 0 1,1-1-1,-1 0 1,0-1 0,10-5-1,-9 3-24,0-1 0,0 0 1,-1 0-1,0 0 0,-1-1 0,0 0 0,0-1 0,0 1 0,-1-1 1,-1 0-1,1 0 0,-1 0 0,-1-1 0,0 0 0,0 0 0,-1 1 0,0-1 1,0-14-1,-2 24 4,0 0 0,0-1 0,0 1 0,0 0-1,0 0 1,0 0 0,0-1 0,0 1 0,0 0 0,0 0 0,0-1 0,0 1 0,0 0 0,0 0 0,0 0 0,0-1 0,0 1 0,0 0 0,0 0 0,0 0 0,0-1 0,-1 1 0,1 0 0,0 0 0,0 0 0,0 0 0,0-1 0,0 1 0,-1 0-1,1 0 1,0 0 0,0 0 0,0 0 0,-1 0 0,1 0 0,0 0 0,0-1 0,0 1 0,-1 0 0,1 0 0,0 0 0,0 0 0,0 0 0,-1 0 0,1 0 0,-11 7-87,-8 13 111,14-11 15,0-1-1,1 1 0,1 0 0,-4 12 0,5-17 0,1 0-1,0-1 0,0 1 0,1 0 0,-1 0 0,1 0 1,0 1-1,0-1 0,1 0 0,-1 0 0,1 0 0,0 0 1,1 4-1,-1-7-17,1 1 1,-1 0-1,1-1 0,0 0 1,0 1-1,-1-1 1,1 0-1,0 0 1,0 0-1,0 0 0,0-1 1,0 1-1,0 0 1,1-1-1,-1 1 0,0-1 1,0 0-1,0 0 1,0 0-1,1 0 1,-1 0-1,4-1 0,51-9 338,-45 5-310,-1-1 1,1 0-1,-1-1 1,-1 0-1,1 0 0,-1-1 1,0 0-1,-1-1 0,0 0 1,0-1-1,-1 0 1,0 0-1,-1 0 0,0-1 1,7-18-1,-15 33-44,-20 51-12,20-51 35,-1 1 1,1 0-1,0 0 1,0 0-1,1 1 1,-1-1-1,1 0 0,0 0 1,1 0-1,1 7 1,-2-10-18,1-1 0,0 1 0,0-1 0,1 0 0,-1 1 1,0-1-1,0 0 0,1 0 0,-1 0 0,0 0 0,1 0 0,-1 0 1,1 0-1,0-1 0,-1 1 0,1 0 0,0-1 0,-1 1 0,1-1 1,0 0-1,-1 0 0,1 1 0,0-1 0,-1 0 0,1-1 0,0 1 1,0 0-1,2-1 0,1 1 21,1-1 0,0 0 0,0 0 0,0-1 0,0 0 0,-1 0 1,7-3-1,-2-2-31,0-1 0,-1 1 0,0-2 0,0 1-1,-1-1 1,0-1 0,-1 0 0,7-10 0,6-8-397,-19 26 235,-2 27-307,0-21 471,1 0-1,0-1 1,0 1 0,0 0-1,0 0 1,0 0-1,1 0 1,0 0 0,1 4-1,0-6 13,-1-1 1,0 0-1,0 1 0,0-1 1,1 0-1,-1 0 0,1 0 0,-1 0 1,1 0-1,-1 0 0,1 0 1,0-1-1,-1 1 0,1-1 0,0 1 1,-1-1-1,1 1 0,0-1 1,0 0-1,0 0 0,-1 0 0,1 0 1,0 0-1,2-1 0,7 0 25,-1-1 1,1 0-1,-1 0 0,0-1 0,0 0 0,0-1 0,0 0 1,-1-1-1,1 0 0,-1 0 0,13-12 0,-11 10-12,-1-2 0,0 0 1,-1 0-1,0 0 0,0-1 0,-1-1 0,0 1 0,12-24 0,-19 32-22,0 0-1,0 1 0,0-1 1,-1 0-1,1 0 1,-1 0-1,1 0 0,-1 0 1,0 1-1,0-1 0,0 0 1,0 0-1,0 0 1,-1-4-1,-6 5-180,-7 15 66,-2 11 232,1 0 0,1 0 1,1 2-1,1-1 0,-12 40 0,20-48-40,-1-1 0,2 1-1,1 0 1,0 0 0,1 0-1,1 0 1,0 1 0,2-1 0,0 0-1,5 18 1,-1-14-37,-1 0 0,-2 0 1,0 1-1,-1-1 0,-1 1 0,-4 45 0,3-67-23,0 0-1,0 0 1,0 1-1,0-1 1,0 0-1,-1 0 1,1 0-1,0 0 1,-1 0-1,1 0 1,0 1-1,-1-1 1,1 0-1,-1 0 1,0 0-1,1 0 1,-1-1-1,0 1 0,0 0 1,1 0-1,-1 0 1,0 0-1,0-1 1,0 1-1,0 0 1,0-1-1,0 1 1,0-1-1,0 1 1,0-1-1,0 0 1,0 1-1,-1-1 1,1 0-1,0 0 1,0 0-1,0 0 1,0 0-1,-1 0 1,-1 0-1,1-1 31,-1 0-1,1 0 1,0 0 0,-1 0-1,1-1 1,0 1 0,0-1-1,0 0 1,0 1 0,0-1-1,1 0 1,-1 0 0,0 0-1,1 0 1,-1 0 0,1-1-1,-2-2 1,-6-19-64,1-1 0,1 0 0,2-1 0,0 1 0,1-1 0,2 0 0,1-44 0,1 67 3,0-1 0,0 0-1,1 1 1,-1-1 0,1 1 0,0-1-1,0 1 1,0 0 0,0-1 0,1 1-1,-1 0 1,1 0 0,0 0 0,0 0-1,0 0 1,0 0 0,1 1 0,-1-1-1,1 1 1,-1-1 0,1 1 0,0 0-1,0 0 1,0 0 0,7-2 0,5-2-464,0 1 0,1 0 1,-1 2-1,28-4 0,6-2-2128,9-7-2184,3-7-3378</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2.165"/>
    </inkml:context>
    <inkml:brush xml:id="br0">
      <inkml:brushProperty name="width" value="0.025" units="cm"/>
      <inkml:brushProperty name="height" value="0.025" units="cm"/>
    </inkml:brush>
  </inkml:definitions>
  <inkml:trace contextRef="#ctx0" brushRef="#br0">134 136 11691,'1'-1'253,"-1"0"0,0 0 0,1 0 0,-1 0 0,0 0 0,0 0 0,1-1 0,-1 1 0,0 0 0,0 0 0,0 0 0,0 0 0,-1 0 0,1 0 0,0 0 0,0 0 0,-1 0 0,1 0 0,0 0 0,-1 0 0,1 0 0,-1 0 0,1 0 0,-1 0 0,0 1 0,1-1 0,-1 0 1,0 0-1,1 1 0,-1-1 0,0 0 0,0 1 0,0-1 0,0 1 0,-2-2 0,1 3-111,-1-1 1,1 1 0,-1-1-1,0 1 1,1 0-1,0 0 1,-1 0 0,1 1-1,0-1 1,-1 0 0,1 1-1,0 0 1,0-1-1,-3 4 1,-7 6-26,1 0 1,1 1-1,-15 19 0,22-27-78,0 0-1,1 1 1,-1-1-1,1 1 1,0-1-1,0 1 1,0 0-1,1 0 0,0 0 1,0 0-1,0 0 1,0 0-1,1 0 1,0 9-1,1-13-29,-1 0 1,1-1-1,-1 1 0,1 0 0,0 0 0,0-1 0,-1 1 0,1 0 0,0-1 0,0 1 0,0-1 0,0 1 0,0-1 0,-1 0 1,1 1-1,0-1 0,0 0 0,0 0 0,0 1 0,0-1 0,0 0 0,0 0 0,0 0 0,0 0 0,0 0 0,0-1 1,0 1-1,1 0 0,31-5 299,-21 0-239,1 0 1,-1-1 0,1-1 0,-2 0 0,1 0 0,-1-1 0,0-1-1,-1 0 1,0 0 0,10-12 0,3-6 240,-1-1-1,31-51 1,-28 35 101,-70 109-464,35-48 98,0 1 0,2 0 0,0 0 0,0 0 0,2 1 0,0 1 0,2-1 0,-5 36 1,9-54-44,0 1 0,0 0 1,0-1-1,0 1 0,1 0 1,-1-1-1,1 1 1,-1-1-1,1 1 0,-1 0 1,1-1-1,0 1 0,0-1 1,0 0-1,0 1 0,0-1 1,0 0-1,0 0 1,0 1-1,0-1 0,1 0 1,-1 0-1,2 1 0,1-1 12,-1 1-1,1-1 0,0 1 0,-1-1 0,1 0 0,0 0 0,0-1 0,0 1 0,7-1 1,-2 0 16,0-1 0,0 0 0,0 0 0,-1-1 0,1 0 0,0 0 0,-1-1 1,12-6-1,-12 5-6,0-1 0,0 0 1,-1-1-1,0 0 1,0 0-1,-1 0 0,0-1 1,0 0-1,0 0 1,-1 0-1,0-1 1,0 0-1,-1 0 0,0 0 1,0-1-1,-1 1 1,0-1-1,-1 0 0,0 0 1,2-15-1,-4 24-26,0-1 0,0 1-1,0 0 1,0-1 0,0 1-1,0 0 1,0-1 0,0 1-1,0 0 1,0 0 0,0-1-1,0 1 1,0 0 0,0-1-1,0 1 1,0 0 0,-1 0-1,1-1 1,0 1 0,0 0-1,0 0 1,-1-1 0,1 1-1,0 0 1,0 0 0,0-1-1,-1 1 1,1 0 0,0 0-1,0 0 1,-1 0 0,1 0 0,0-1-1,0 1 1,-1 0 0,1 0-1,0 0 1,-1 0 0,1 0-1,-1 0 1,-14 6-122,-11 16-31,19-13 139,0-1-1,0 1 1,-9 18-1,14-23 17,0 0 1,0 0-1,1 0 0,-1 1 0,1-1 0,0 0 0,0 1 1,0-1-1,1 1 0,-1-1 0,1 1 0,1 5 0,0-8 0,-1 0-1,1-1 1,0 1-1,0-1 0,0 1 1,0-1-1,0 0 1,0 0-1,0 1 0,1-1 1,-1 0-1,0 0 1,1 0-1,-1 0 0,1 0 1,-1 0-1,1-1 1,-1 1-1,1 0 0,0-1 1,-1 1-1,1-1 0,0 0 1,1 1-1,50 4 105,-44-4-86,228 0-114,-235-2 132,-1 0-1,0 1 0,0-1 1,0 0-1,0 0 1,0 0-1,0-1 1,0 1-1,0 0 1,0 0-1,0 0 1,-1-1-1,1 1 1,0 0-1,-1-1 0,1 1 1,-1-1-1,0 1 1,1 0-1,-1-1 1,0 1-1,0-1 1,0 1-1,0-1 1,0 1-1,0-1 0,-1 1 1,1-2-1,-5-48 789,-1 30-725,-1 1 0,-19-40 0,6 16-54,20 44-61,-1 0 1,1-1-1,0 1 0,0 0 1,0-1-1,0 1 0,0 0 1,-1-1-1,1 1 0,0 0 1,0-1-1,0 1 0,0 0 1,0-1-1,0 1 0,0 0 1,0-1-1,0 1 0,1-1 0,-1 1 1,0 0-1,0-1 0,0 1 1,0 0-1,0 0 0,1-1 1,-1 1-1,0 0 0,0-1 1,0 1-1,1 0 0,-1 0 1,0-1-1,1 1 0,-1 0 0,0 0 1,0 0-1,1-1 0,-1 1 1,0 0-1,1 0 0,-1 0 1,0 0-1,1 0 0,-1 0 1,0 0-1,1-1 0,-1 1 1,1 0-1,-1 0 0,0 0 1,1 1-1,-1-1 0,0 0 0,1 0 1,-1 0-1,26 4-1753,-22-3 1309,77 14-5855,-29-13-6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3.993"/>
    </inkml:context>
    <inkml:brush xml:id="br0">
      <inkml:brushProperty name="width" value="0.025" units="cm"/>
      <inkml:brushProperty name="height" value="0.025" units="cm"/>
    </inkml:brush>
  </inkml:definitions>
  <inkml:trace contextRef="#ctx0" brushRef="#br0">228 47 12748,'8'-6'2381,"3"-4"-1390,-7 6-432,1 0-1,0 0 1,0 0-1,0 0 1,0 1-1,10-4 1,-15 6-499,0 1 1,1 0-1,-1 0 1,0 0 0,1 0-1,-1 0 1,0 0 0,1 0-1,-1 0 1,1 0-1,-1 0 1,0 1 0,1-1-1,-1 0 1,0 0-1,1 0 1,-1 0 0,0 0-1,0 1 1,1-1 0,-1 0-1,0 0 1,1 0-1,-1 1 1,0-1 0,0 0-1,1 1 1,-1-1 0,0 0-1,0 0 1,0 1-1,0-1 1,1 0 0,-1 1-1,0-1 1,0 0-1,0 1 1,0-1 0,0 0-1,0 1 1,0-1 0,0 0-1,0 1 1,0-1-1,0 1 1,0-1 0,0 0-1,0 1 1,0-1-1,0 0 1,-1 1 0,1-1-1,0 1 1,-4 22 632,-1-7-236,-1 1 0,-1-2-1,-1 1 1,0-1 0,-12 16 0,-58 73 150,45-62-287,-22 25 50,-20 26-201,141-162-3324,-25 8 2129,-4-1 1,41-90-1,-56 105 638,-22 47 374,0-1-1,0 1 1,0 0-1,0-1 1,0 1-1,0-1 1,0 1-1,1 0 1,-1-1-1,0 1 1,0 0-1,0-1 1,0 1 0,0 0-1,0-1 1,1 1-1,-1 0 1,0-1-1,0 1 1,1 0-1,-1-1 1,0 1-1,0 0 1,1 0-1,-1-1 1,0 1-1,1 0 1,-1 0 0,0 0-1,1 0 1,-1-1-1,0 1 1,1 0-1,-1 0 1,1 0-1,-1 0 1,0 0-1,1 0 1,0 0-1,0 19 164,-8 30 468,0-16 6,1 0 0,2 1-1,1 34 1,3-50-506,1 0 0,1 0 0,1 0 0,0-1 0,1 1 0,1-1 0,10 23 0,8 16 280,-22-51 38,-4-6 6,-16-28 208,-18-29-549,17 28-201,1 0 0,2-1 0,-15-37 0,32 68 92,0-1 0,0 1 0,0-1 0,0 1 0,0-1 1,0 0-1,0 1 0,0-1 0,0 1 0,0-1 0,0 1 0,0-1 1,0 1-1,0-1 0,0 0 0,0 1 0,1-1 0,-1 1 0,0-1 1,0 1-1,1-1 0,-1 1 0,0-1 0,1 1 0,-1 0 0,1-1 1,-1 1-1,0-1 0,1 1 0,-1 0 0,1 0 0,-1-1 0,1 1 0,-1 0 1,1 0-1,-1-1 0,1 1 0,0 0 0,-1 0 0,1 0 0,-1 0 1,1 0-1,-1 0 0,1 0 0,0 0 0,-1 0 0,1 0 0,-1 0 1,1 0-1,-1 0 0,1 0 0,0 1 0,42 6-132,-34-5 170,79 10-5,-58-9-17,-1 1 1,0 1-1,29 10 0,-54-13-19,0-1 0,-1 1 0,1 0 0,-1 0 1,0 1-1,1-1 0,-1 1 0,0-1 0,0 1 0,-1 0 0,1 0 0,-1 0 0,1 0 0,-1 1 0,0-1 0,0 1 0,0-1 1,-1 1-1,1 0 0,-1 0 0,0 0 0,0 0 0,0-1 0,-1 1 0,1 5 0,-1-4 25,0 0-1,0 0 1,0 1-1,-1-1 1,1 0 0,-1 0-1,-1 0 1,1-1-1,-1 1 1,1 0-1,-1 0 1,-1-1-1,1 1 1,-1-1 0,0 0-1,0 1 1,0-1-1,0-1 1,-7 7-1,10-10 16,0 0 0,0 0 0,0 0 0,0 0 0,-1 0 0,1 0 0,0 0-1,0 0 1,0 0 0,-1 0 0,1 0 0,0 0 0,0 0 0,0 0-1,0 0 1,-1 0 0,1 0 0,0 0 0,0 0 0,0 0 0,0 0-1,-1 0 1,1 0 0,0 0 0,0 0 0,0 0 0,0 0 0,0 0 0,-1-1-1,1 1 1,0 0 0,0 0 0,0 0 0,0 0 0,0 0 0,0-1-1,0 1 1,-1 0 0,1 0 0,0 0 0,0 0 0,0-1 0,0 1-1,0 0 1,0 0 0,0 0 0,0 0 0,0-1 0,0 1 0,0 0 0,0 0-1,-3-20 439,2-27-563,2 40 201,-1-110-541,0 117 419,0 0-1,0 0 1,0-1 0,0 1 0,0 0 0,1-1 0,-1 1 0,0 0 0,0 0 0,0-1 0,1 1 0,-1 0 0,0 0 0,0 0 0,0-1 0,1 1 0,-1 0 0,0 0 0,0 0 0,1 0 0,-1 0 0,0 0 0,1-1 0,-1 1 0,0 0 0,0 0 0,1 0-1,-1 0 1,0 0 0,1 0 0,-1 0 0,0 0 0,1 0 0,-1 0 0,0 0 0,0 0 0,1 1 0,-1-1 0,0 0 0,1 0 0,-1 0 0,0 0 0,0 0 0,1 1 0,-1-1 0,0 0 0,0 0 0,1 0 0,-1 1 0,0-1 0,0 0 0,0 0 0,0 0-1,1 1 1,-1-1 0,22 18-101,-13-10 85,-3-4 41,0 0 1,0-1 0,0 0 0,1 0-1,-1 0 1,1-1 0,0 0-1,0 0 1,0-1 0,0 1-1,0-2 1,0 1 0,0-1-1,0 0 1,0-1 0,0 1 0,0-1-1,0-1 1,0 1 0,0-1-1,0-1 1,0 1 0,10-7-1,-8 4 11,0 0-1,0-2 0,0 1 0,-1-1 0,0 0 0,0 0 0,-1-1 1,0 0-1,-1-1 0,0 0 0,0 1 0,0-2 0,-1 1 1,-1-1-1,5-11 0,-4 3-16,0 0 1,-1 0-1,-1 0 1,0 0 0,-1-1-1,-2-33 1,0 52-10,0-1 0,0 1 0,0 0 0,0-1 0,0 1 0,0-1 1,0 1-1,0-1 0,0 1 0,0-1 0,0 1 0,0-1 0,-1 1 1,1-1-1,0 1 0,0-1 0,0 1 0,-1 0 0,1-1 1,0 1-1,-1-1 0,1 1 0,0 0 0,-1-1 0,1 1 0,0 0 1,-1 0-1,1-1 0,-1 1 0,1 0 0,0 0 0,-1-1 0,1 1 1,-1 0-1,1 0 0,-1 0 0,1 0 0,-1 0 0,1 0 1,-1 0-1,1 0 0,-1 0 0,1 0 0,-1 0 0,1 0 0,-1 0 1,1 0-1,-1 0 0,1 0 0,0 1 0,-1-1 0,1 0 0,-1 0 1,1 1-1,-1-1 0,1 0 0,0 1 0,-1-1 0,1 0 0,0 1 1,-1-1-1,1 0 0,0 1 0,-1-1 0,1 1 0,0 0 1,-25 26-236,13-7 286,1 1-1,1 1 1,1 0 0,1 0-1,1 0 1,0 1 0,2 0-1,1 0 1,1 1 0,0-1 0,3 42-1,0-61-29,1 1 0,0 0-1,1 0 1,-1-1 0,1 1 0,0-1-1,0 1 1,0-1 0,1 0-1,-1 0 1,1 0 0,0 0 0,0 0-1,1-1 1,-1 1 0,1-1-1,0 0 1,0 0 0,0 0-1,0-1 1,5 3 0,-6-3 25,0-1 0,0 1 0,1-1 1,-1 0-1,0 0 0,1 0 0,-1-1 0,0 1 0,1-1 1,-1 0-1,1 0 0,-1 0 0,0 0 0,1 0 0,-1-1 1,0 0-1,1 0 0,-1 0 0,0 0 0,0 0 0,1 0 1,-1-1-1,0 0 0,0 1 0,-1-1 0,1 0 0,0 0 1,-1-1-1,1 1 0,2-4 0,2-3 15,-1-1 1,0 0-1,0 0 0,-1 0 0,-1-1 1,7-21-1,-9 24-49,0 0 1,0 1-1,-1-1 1,0 0-1,0 0 1,-1 0-1,0 0 1,-1 0 0,1 0-1,-2 0 1,-1-8-1,2 14-19,0 0 0,0 0 0,-1 0 0,1 0 1,-1 0-1,1 0 0,-1 1 0,0-1 0,1 0 0,-1 1 0,0-1 0,0 1 0,0 0 0,0 0 0,-1 0 1,1 0-1,0 0 0,-3-1 0,4 2 6,0-1-1,0 1 1,0 0 0,0-1-1,0 1 1,0 0 0,0 0-1,0 0 1,0 0 0,0 0 0,0 0-1,0 0 1,0 0 0,0 0-1,0 0 1,0 1 0,0-1-1,0 0 1,0 1 0,0-1-1,1 1 1,-1-1 0,0 1 0,0-1-1,0 1 1,0-1 0,1 1-1,-1 0 1,0 0 0,1-1-1,-1 1 1,0 0 0,1 0 0,-1 0-1,1 0 1,-1 0 0,1 0-1,0-1 1,-1 1 0,1 0-1,0 0 1,-1 2 0,1 1 1,0 1-1,0-1 1,0 1 0,0-1 0,1 1 0,-1 0 0,1-1-1,0 0 1,1 1 0,-1-1 0,1 0 0,0 1-1,0-1 1,0 0 0,0 0 0,1-1 0,0 1 0,0 0-1,0-1 1,0 0 0,0 0 0,1 0 0,-1 0-1,1 0 1,0-1 0,0 1 0,0-1 0,0 0 0,0 0-1,0-1 1,6 2 0,2 2 31,1-2 0,-1 0-1,1 0 1,0-1 0,0 0 0,-1-1 0,1-1 0,0 0-1,0-1 1,18-3 0,-25 2-6,0 0-1,1-1 0,-2 1 1,1-1-1,0-1 1,0 1-1,-1-1 1,0 0-1,0 0 1,0 0-1,0-1 0,-1 0 1,1 0-1,-1 0 1,-1 0-1,1 0 1,-1-1-1,0 0 1,0 0-1,0 0 0,-1 0 1,0 0-1,0-1 1,1-12-1,-3 19-19,0-1 0,0 1 0,0-1 0,0 1 0,0-1 0,0 1 0,-1 0 0,1-1 0,0 1 0,0-1 0,0 1 0,-1 0 0,1-1 0,0 1 0,-1 0 0,1-1 0,0 1 0,-1 0 0,1 0 0,0-1 0,-1 1 0,1 0 0,-1 0 0,1-1 0,-1 1 0,1 0 0,0 0 0,-1 0 0,1 0 0,-1 0 0,1 0 0,-1 0 0,1 0 0,-1 0 0,1 0 0,-1 0 0,1 0 0,0 0 0,-1 0 0,1 0 0,-1 0 0,1 1 0,-1-1-1,1 0 1,0 0 0,-1 0 0,1 1 0,-1-1 0,1 0 0,0 1 0,-1-1 0,1 0 0,-1 1 0,-22 15-208,16-7 197,0 0-1,1 0 0,0 0 1,1 1-1,-6 13 0,9-18 35,0-1 0,1 1-1,-1 0 1,1 0-1,0 0 1,0 0 0,1 0-1,-1 0 1,1 0 0,0 1-1,1-1 1,-1 0 0,3 9-1,-2-12-8,1 0-1,-1 0 0,1 0 1,-1 0-1,1 0 0,0 0 1,0-1-1,0 1 0,0-1 0,0 1 1,0-1-1,1 0 0,-1 0 1,0 0-1,1 0 0,-1 0 1,0-1-1,1 1 0,-1-1 1,1 1-1,-1-1 0,1 0 1,-1 0-1,1 0 0,0 0 0,-1-1 1,4 0-1,3 0 30,0 0 1,0 0-1,0-1 0,-1 0 1,1-1-1,11-5 1,-12 4-46,-1-1 1,1 0 0,-1 0-1,-1-1 1,1 1 0,-1-1 0,0-1-1,0 1 1,-1-1 0,0 0 0,0-1-1,-1 1 1,1-1 0,-2 0-1,1 0 1,-1 0 0,0 0 0,-1 0-1,3-18 1,-23 44-412,14-12 418,1 0 0,0 1 1,0-1-1,1 1 0,0-1 1,0 1-1,1 0 0,0 0 1,0 0-1,0 0 0,1 13 1,1-17-36,-1 0 0,1-1 0,-1 1 0,1 0 0,0 0 0,0-1 0,0 1 1,0-1-1,0 1 0,1-1 0,-1 0 0,1 1 0,-1-1 0,1 0 0,0 0 0,0 0 0,0 0 0,0 0 1,0-1-1,1 1 0,-1 0 0,0-1 0,1 0 0,-1 0 0,1 0 0,0 0 0,-1 0 0,1 0 0,0 0 1,-1-1-1,5 1 0,7 0-2595,-1 0 0,1-1 0,19-2 0,-12-3-6046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4.797"/>
    </inkml:context>
    <inkml:brush xml:id="br0">
      <inkml:brushProperty name="width" value="0.025" units="cm"/>
      <inkml:brushProperty name="height" value="0.025" units="cm"/>
    </inkml:brush>
  </inkml:definitions>
  <inkml:trace contextRef="#ctx0" brushRef="#br0">94 1 9801,'-5'116'11659,"-6"5"-8283,-6 131-2454,20-238-785,5-14 713,-7-1-765,0-1 0,0 1 0,0 0 0,0 0 0,0-1 0,0 1 0,0-1 0,0 1 1,-1 0-1,1-1 0,-1 0 0,1 1 0,0-3 0,1-11-51,-2 0 1,1 0-1,-2 0 1,0 0-1,-5-28 1,4 36-142,0-1 0,0 1 0,0-1 0,-1 1 0,0 0-1,0 0 1,-1 1 0,0-1 0,0 1 0,-1-1 0,0 1 0,0 1 0,-7-7 0,12 11 90,0 1-1,-1 0 1,1 0 0,0-1-1,-1 1 1,1 0 0,0 0-1,-1-1 1,1 1 0,0 0-1,-1 0 1,1 0 0,0 0-1,-1 0 1,1-1 0,-1 1-1,1 0 1,0 0 0,-1 0-1,1 0 1,-1 0 0,1 0-1,0 0 1,-1 1 0,1-1-1,0 0 1,-1 0 0,1 0-1,-1 0 1,1 0 0,0 0-1,-1 1 1,1-1 0,0 0-1,-1 0 1,1 1 0,0-1-1,0 0 1,-1 0 0,1 1-1,-7 21-286,6-19 325,1 1-1,0 0 1,-1-1-1,2 1 0,-1 0 1,0-1-1,1 1 1,-1 0-1,1-1 0,2 7 1,-1-9 35,0 1 0,0 0 0,0-1 1,0 1-1,0-1 0,0 0 0,0 0 0,1 0 1,-1 0-1,0 0 0,1 0 0,-1 0 0,0-1 1,1 1-1,-1-1 0,1 0 0,-1 0 1,1 0-1,-1 0 0,5-1 0,28-6-762,-14 1-2845,-17 5 2224,20-5-8507,-8 3 1966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5.192"/>
    </inkml:context>
    <inkml:brush xml:id="br0">
      <inkml:brushProperty name="width" value="0.025" units="cm"/>
      <inkml:brushProperty name="height" value="0.025" units="cm"/>
    </inkml:brush>
  </inkml:definitions>
  <inkml:trace contextRef="#ctx0" brushRef="#br0">0 27 12940,'0'0'8680,"48"-23"-8295,-22 23-353,-1 0-417,8 0-1600,-3 0-2500,-5-3-4419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5.570"/>
    </inkml:context>
    <inkml:brush xml:id="br0">
      <inkml:brushProperty name="width" value="0.025" units="cm"/>
      <inkml:brushProperty name="height" value="0.025" units="cm"/>
    </inkml:brush>
  </inkml:definitions>
  <inkml:trace contextRef="#ctx0" brushRef="#br0">0 0 14894,'0'0'-9225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7.276"/>
    </inkml:context>
    <inkml:brush xml:id="br0">
      <inkml:brushProperty name="width" value="0.05" units="cm"/>
      <inkml:brushProperty name="height" value="0.05" units="cm"/>
    </inkml:brush>
  </inkml:definitions>
  <inkml:trace contextRef="#ctx0" brushRef="#br0">119 1 20724,'-34'11'1895,"23"-7"-1490,0-1 0,0 1 0,1 1-1,0 0 1,-13 8 0,22-13-389,1 1 0,-1-1 0,1 0 0,-1 1 0,1-1 0,-1 0 0,1 1 0,-1-1 0,1 1 0,0-1 0,-1 1 0,1-1 0,-1 1 0,1-1 0,0 1 0,0-1 0,-1 1 0,1 0 0,0-1 0,0 1 0,0-1 0,0 1 0,-1 0 0,1-1 0,0 1 0,0 0 0,1 0 0,-1 0-23,1 0 0,-1 0 1,1 0-1,-1-1 0,1 1 0,0 0 1,0 0-1,-1-1 0,1 1 0,0-1 0,0 1 1,0 0-1,0-1 0,0 0 0,1 1 1,8 3-267,-1-1 0,20 3 0,-20-4 116,23 4-459,23 6-374,-50-11 906,-1 1-1,0-1 1,-1 1-1,1 0 1,0 0 0,0 0-1,-1 0 1,1 1 0,-1 0-1,4 3 1,-6-5 82,-1-1 1,1 1-1,-1 0 0,1-1 0,-1 1 1,1 0-1,-1 0 0,1-1 0,-1 1 1,0 0-1,0 0 0,1 0 0,-1 0 1,0 0-1,0-1 0,0 1 1,0 0-1,0 0 0,0 0 0,0 0 1,0 0-1,0 0 0,0-1 0,0 1 1,-1 0-1,1 0 0,-1 1 0,0 0 34,0-1-1,-1 1 0,1 0 1,0 0-1,-1-1 0,0 1 1,1-1-1,-1 1 0,0-1 1,-3 2-1,-2 1 60,1-1 1,-1 0-1,0 0 0,0-1 1,-14 3-1,17-4-96,0 0 0,-1-1 0,1 0 0,0 0 0,0 0 0,0 0 1,0 0-1,0-1 0,0 0 0,0 0 0,0 0 0,0-1 0,-6-2 0,2-6-27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6.075"/>
    </inkml:context>
    <inkml:brush xml:id="br0">
      <inkml:brushProperty name="width" value="0.025" units="cm"/>
      <inkml:brushProperty name="height" value="0.025" units="cm"/>
    </inkml:brush>
  </inkml:definitions>
  <inkml:trace contextRef="#ctx0" brushRef="#br0">199 25 8904,'0'0'2195,"-9"-4"698,-1 0-2066,0 0 0,0 1 1,0 1-1,0-1 0,-1 2 0,-16-2 1,25 3-760,-1 0 0,1-1 0,-1 1 0,1 0 0,-1 1-1,1-1 1,-1 0 0,1 1 0,-1-1 0,1 1 0,0 0 0,-1 0 0,1 0 0,0 0 0,0 0 0,-1 0 0,1 1 0,0-1 0,0 1 0,1 0 0,-1-1 0,0 1 0,0 0 0,1 0 0,-1 0 0,1 0 0,0 0 0,0 0 0,-1 1 0,2-1 0,-1 0 0,0 1 0,0-1 0,1 0 0,-1 1-1,1-1 1,-1 1 0,1-1 0,0 5 0,0-7-60,0 1-1,0-1 0,0 1 0,0-1 1,1 1-1,-1-1 0,0 0 0,0 1 1,0-1-1,0 1 0,0-1 1,1 1-1,-1-1 0,0 1 0,0-1 1,1 0-1,-1 1 0,0-1 1,1 1-1,-1-1 0,0 0 0,1 0 1,-1 1-1,1-1 0,-1 0 0,1 1 1,-1-1-1,0 0 0,1 0 1,-1 0-1,1 0 0,-1 1 0,1-1 1,-1 0-1,1 0 0,0 0 0,26-5 341,20-17 98,-35 14-389,34-21 100,-45 29-165,0-1-1,-1 1 0,1-1 0,0 1 0,0 0 0,0-1 1,0 1-1,0 0 0,0-1 0,0 1 0,0 0 0,0 0 0,0 0 1,0 0-1,-1 0 0,1 0 0,0 0 0,0 0 0,0 0 1,0 1-1,0-1 0,0 0 0,0 1 0,0-1 0,0 0 0,0 1 1,-1-1-1,1 1 0,0 0 0,0-1 0,0 1 0,-1-1 1,1 1-1,0 0 0,-1 0 0,1-1 0,-1 1 0,1 0 1,-1 0-1,1 0 0,-1 0 0,1 1 0,3 17-9,0 0-1,-1 0 1,-2 0 0,1 1-1,-2-1 1,-4 33-1,0-20 101,-2 0 0,-1-1-1,-14 39 1,11-43 305,-2 0-1,-29 49 1,33-62-235,-1-1 0,-1 0 0,0-1 0,-1 0 0,0-1-1,-1 0 1,-13 10 0,24-21-153,1 1-1,0-1 0,-1 1 1,1-1-1,-1 1 0,1-1 1,-1 0-1,1 1 0,-1-1 1,1 0-1,-1 1 1,1-1-1,-1 0 0,0 0 1,1 1-1,-1-1 0,0 0 1,1 0-1,-1 0 0,1 0 1,-1 0-1,0 0 0,1 0 1,-1 0-1,0 0 0,1 0 1,-1-1-1,1 1 1,-1 0-1,0 0 0,1 0 1,-1-1-1,1 1 0,-1 0 1,1-1-1,-1 1 0,1-1 1,-1 1-1,1 0 0,-1-1 1,1 1-1,0-1 1,-1 1-1,1-1 0,0 1 1,-1-1-1,1 0 0,0 1 1,0-1-1,-1 1 0,1-1 1,0 0-1,0 1 0,0-1 1,0 1-1,0-1 1,0 0-1,0 1 0,0-1 1,0 0-1,0 0 0,4-43-312,0 29 236,1 1 0,0 1 0,1-1 0,0 1 0,1 0 0,1 0 0,17-21 0,5-3 43,39-36 0,36-20 8,-70 65 24,-2-2-1,55-62 0,-86 90 4,0-1 0,0 1 0,0-1 0,-1 1 0,1-1 0,-1 0 0,0 0 0,0 1 0,0-1 0,2-6 0,-3 9-5,0 0 1,0-1 0,-1 1 0,1 0 0,0-1 0,0 1 0,0 0-1,0-1 1,0 1 0,0 0 0,0 0 0,0-1 0,-1 1 0,1 0 0,0-1-1,0 1 1,0 0 0,-1 0 0,1 0 0,0-1 0,0 1 0,0 0-1,-1 0 1,1 0 0,0-1 0,-1 1 0,1 0 0,0 0 0,0 0-1,-1 0 1,1 0 0,0 0 0,-1 0 0,1 0 0,-1 0 0,-22 5-210,13 0 197,1 1 0,0-1 0,0 2 0,0-1 0,1 1 0,0 0 0,1 1 0,-11 12-1,13-14 34,0 0 0,1 1-1,0-1 1,0 1-1,0 0 1,1 0-1,0 0 1,0 0-1,0 0 1,1 1-1,1-1 1,-2 13 0,3-19-79,0 0 0,0 1 1,1-1-1,-1 0 1,1 1-1,-1-1 1,1 0-1,0 1 1,-1-1-1,1 0 0,0 0 1,0 0-1,0 0 1,0 0-1,-1 0 1,2 0-1,-1 0 1,0 0-1,0 0 0,0-1 1,0 1-1,1 0 1,-1-1-1,0 1 1,0-1-1,1 1 0,-1-1 1,0 0-1,1 0 1,-1 1-1,1-1 1,2 0-1,51-1-3230,-51 1 3013,5-1-726,0 0 0,-1-1 0,0 0 0,1-1 0,-1 1 0,0-2 0,0 1 0,9-6 0,24-17-8683</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6.439"/>
    </inkml:context>
    <inkml:brush xml:id="br0">
      <inkml:brushProperty name="width" value="0.025" units="cm"/>
      <inkml:brushProperty name="height" value="0.025" units="cm"/>
    </inkml:brush>
  </inkml:definitions>
  <inkml:trace contextRef="#ctx0" brushRef="#br0">136 0 11147,'0'0'8845,"-8"7"-8578,-2 4-54,0 0-1,1 0 1,1 1-1,0 0 1,0 1-1,-11 26 1,15-30-37,0 1 0,0 0 1,1 0-1,0 0 0,1 0 1,0 0-1,0 1 0,1-1 1,1 0-1,0 1 0,2 19 1,-1-28-169,0 0 0,0 0 1,0-1-1,0 1 1,0-1-1,0 1 0,1-1 1,-1 1-1,0-1 1,1 0-1,-1 1 1,1-1-1,-1 0 0,1 0 1,0 0-1,-1 0 1,1-1-1,0 1 0,0 0 1,0-1-1,-1 1 1,1-1-1,0 0 0,0 1 1,3-1-1,59 1 203,-46-2-363,81 1-1924,-98 0 2071,0 0 0,-1 0 1,1 0-1,0 0 1,-1 0-1,1 0 1,-1 1-1,1-1 0,0 0 1,-1 0-1,1 0 1,-1 1-1,1-1 1,-1 0-1,1 1 0,-1-1 1,1 0-1,-1 1 1,1-1-1,-1 1 0,1-1 1,-1 0-1,0 1 1,1-1-1,-1 1 1,0 0-1,1-1 0,-1 1 1,0-1-1,0 1 1,1-1-1,-1 1 1,0 0-1,0-1 0,0 1 1,0-1-1,0 1 1,0 0-1,0-1 1,0 1-1,0-1 0,0 1 1,0 0-1,-1-1 1,1 1-1,0 0 1,-1 1 59,1 1 0,-1-1 0,0 0 0,0 0 0,0 0 0,0 0 1,0 0-1,0 0 0,-1 0 0,1-1 0,-1 1 0,-1 2 0,-10 5 180,1-1-1,-1 0 0,-1-1 0,1 0 0,-1-1 0,0-1 1,-1 0-1,1-1 0,-1 0 0,0-2 0,0 1 0,0-2 1,0 0-1,-30-2 0,44 1-333,1 0-1,-1 0 1,1 0 0,-1 0-1,1 0 1,-1 0-1,1 0 1,0 0 0,-1-1-1,1 1 1,-1 0 0,1 0-1,-1 0 1,1-1 0,0 1-1,-1 0 1,1 0-1,0-1 1,-1 1 0,1 0-1,0-1 1,-1 1 0,1 0-1,0-1 1,-1 1 0,1 0-1,0-1 1,0 1-1,0-1 1,0 1 0,-1-1-1,1 1 1,0 0 0,0-1-1,0 1 1,0-1 0,0 1-1,0-1 1,0 1-1,0-1 1,0 1 0,0-1-1,0 1 1,0 0 0,1-1-1,-1 1 1,0-1 0,0 1-1,0-1 1,1 1-1,-1 0 1,0-1 0,19-17-5707,6 5 665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6.912"/>
    </inkml:context>
    <inkml:brush xml:id="br0">
      <inkml:brushProperty name="width" value="0.025" units="cm"/>
      <inkml:brushProperty name="height" value="0.025" units="cm"/>
    </inkml:brush>
  </inkml:definitions>
  <inkml:trace contextRef="#ctx0" brushRef="#br0">0 96 6022,'0'0'16730,"12"-1"-15603,6-1-644,1 0 0,-1-2 0,29-8 1,-41 10-400,0 0 1,0-1-1,1 1 1,-2-1-1,1 0 0,0-1 1,-1 1-1,1-1 1,-1 0-1,0-1 1,0 1-1,-1-1 0,1 0 1,-1 0-1,0 0 1,3-7-1,-8 8 128,-8 7-254,-7 6-133,7 1 144,0 0 0,0 1 0,1 0 0,-11 18 0,16-24 15,0 1-1,1-1 1,-1 1-1,1-1 1,1 1-1,-1 0 1,1 0 0,0-1-1,0 1 1,0 0-1,1 0 1,1 12-1,0-17 8,0 1-1,1-1 1,-1 1-1,0-1 0,1 0 1,-1 0-1,1 0 1,-1 0-1,1 0 1,0 0-1,-1 0 0,1 0 1,0-1-1,0 1 1,-1-1-1,1 1 0,0-1 1,0 0-1,0 1 1,0-1-1,0 0 0,0 0 1,3-1-1,49-1-325,-53 2 319,5 0-8,-1-1 1,1 0 0,-1 0 0,1-1 0,-1 1 0,0-1 0,1 0 0,-1-1 0,8-4-1,-11 6 70,0-1-1,0 0 0,0 0 0,0 1 0,0-1 1,0 0-1,-1-1 0,1 1 0,0 0 0,-1 0 1,0-1-1,0 1 0,1-1 0,-1 1 0,-1-1 1,1 1-1,0-1 0,-1 0 0,1 1 1,-1-1-1,0-3 0,0 1 59,-1-1 1,0 0-1,0 1 0,0 0 1,0-1-1,-1 1 0,0 0 1,-1-1-1,1 1 0,-1 1 1,0-1-1,-3-5 0,-13-22 328,20 31-508,0 1 0,0-1 0,0 1 0,0-1-1,0 1 1,0-1 0,0 1 0,0 0 0,0-1 0,0 1 0,0 0-1,0 0 1,0 0 0,0 0 0,0 0 0,0 0 0,0 0-1,0 0 1,0 0 0,0 1 0,2 0 0,29 2-1174,53 4-4836,-32-7 187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7.906"/>
    </inkml:context>
    <inkml:brush xml:id="br0">
      <inkml:brushProperty name="width" value="0.025" units="cm"/>
      <inkml:brushProperty name="height" value="0.025" units="cm"/>
    </inkml:brush>
  </inkml:definitions>
  <inkml:trace contextRef="#ctx0" brushRef="#br0">225 42 10025,'1'-1'228,"0"1"0,0-1 0,0 0 0,0 0-1,0 0 1,0 0 0,0 0 0,0 0-1,-1 0 1,1 0 0,0 0 0,-1 0-1,1 0 1,-1 0 0,1-1 0,-1 1-1,1 0 1,-1 0 0,0-1 0,0 1-1,0 0 1,0-3 0,0 3-46,-1 0-1,1 0 1,-1 1 0,0-1 0,1 0 0,-1 0-1,0 1 1,0-1 0,0 0 0,0 1-1,0-1 1,1 0 0,-1 1 0,0 0-1,0-1 1,0 1 0,0-1 0,-1 1 0,1 0-1,-2 0 1,-3-2 68,-1 2 0,0-1 0,0 1 0,0 0 0,0 1 0,0 0 0,-11 2 0,2 3 46,1 0 0,0 1-1,0 1 1,0 0-1,1 1 1,0 1 0,-23 20-1,36-29-274,0-1 0,0 1 0,0 0 0,1 0 0,-1-1 1,0 1-1,0 0 0,1 0 0,-1 0 0,1 0 0,-1 0 0,1 0 0,-1 0 0,1 0 0,0 0 0,-1 0 0,1 3 0,0-4-14,0 1-1,0-1 0,1 1 1,-1-1-1,0 0 1,1 1-1,-1-1 1,0 1-1,1-1 0,-1 1 1,0-1-1,1 0 1,-1 1-1,1-1 0,-1 0 1,1 1-1,-1-1 1,1 0-1,-1 0 0,1 0 1,-1 1-1,1-1 1,-1 0-1,1 0 1,0 0-1,47 1 36,-35-1-16,27-1-69,-14 0 42,0 1 0,34 4 0,-54-3-44,0 0 0,0 0 1,1 1-1,-1-1 1,0 1-1,-1 1 1,1-1-1,0 1 0,-1 0 1,1 1-1,-1-1 1,0 1-1,0 0 0,7 8 1,-10-10 44,0 0 0,-1 0 0,1-1 1,-1 1-1,0 1 0,1-1 0,-1 0 1,0 0-1,0 0 0,-1 0 0,1 1 0,0-1 1,-1 0-1,1 1 0,-1-1 0,0 1 1,0-1-1,0 1 0,0-1 0,0 0 0,-1 5 1,-1-4 61,1 0 0,-1 0 0,0 1 0,0-1 0,0-1 0,0 1 0,0 0 1,-1 0-1,1-1 0,-1 0 0,0 1 0,0-1 0,-3 2 0,-9 5 457,-1-1 0,0-1 1,0 0-1,-30 8 0,30-11-281,0 0 0,-1-1 0,0 0-1,0-1 1,1-1 0,-32-2 0,46 0-300,1 1 0,-1 0 0,1 0 0,-1-1 0,0 1 0,1-1 0,0 1 0,-1-1 0,1 1-1,-1-1 1,1 0 0,0 0 0,-1 0 0,1 0 0,0 0 0,0 0 0,0 0 0,0 0 0,0-1 0,0 1 0,0 0 0,0-1-1,0 1 1,0 0 0,1-1 0,-1 1 0,1-1 0,-1 1 0,1-1 0,0 1 0,-1-1 0,1 0 0,0 1 0,0-1-1,0 1 1,0-1 0,0 1 0,1-1 0,-1 0 0,0 1 0,1-1 0,-1 1 0,1-1 0,0-1 0,1-3-696,1 1 0,-1-1 0,1 0 0,0 1 0,0 0 0,1 0 0,-1 0 0,1 0 1,0 1-1,6-6 0,19-10-5595,5 1-1697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8.835"/>
    </inkml:context>
    <inkml:brush xml:id="br0">
      <inkml:brushProperty name="width" value="0.025" units="cm"/>
      <inkml:brushProperty name="height" value="0.025" units="cm"/>
    </inkml:brush>
  </inkml:definitions>
  <inkml:trace contextRef="#ctx0" brushRef="#br0">38 400 11723,'0'0'8905,"9"-1"-7256,0 0-1337,0-1 0,0 0 1,-1-1-1,1 0 0,0 0 0,-1-1 1,11-6-1,-16 9-267,0-1 1,0 1-1,-1-1 1,1 0-1,0 0 1,-1 0-1,0 0 1,1 0-1,-1-1 1,0 1-1,0-1 1,0 1-1,-1-1 1,1 0-1,-1 0 1,1 0-1,-1 0 1,0 0-1,0 0 1,0 0-1,-1 0 1,1 0-1,-1 0 1,0-1-1,0 1 1,0 0-1,0 0 1,-1-6-1,1 8-36,-1 0 1,1 0-1,-1 0 0,0 0 1,1 0-1,-1 0 0,0 1 0,1-1 1,-1 0-1,0 0 0,0 1 1,0-1-1,1 0 0,-1 1 1,0-1-1,0 1 0,0-1 1,0 1-1,0 0 0,0-1 0,0 1 1,0 0-1,0 0 0,0 0 1,0 0-1,-1-1 0,1 1 1,0 1-1,0-1 0,0 0 0,-2 0 1,-1 1-29,0 0-1,0-1 1,0 1 0,0 1 0,0-1 0,0 0-1,-6 4 1,3 0 10,-1 1-1,1 0 1,-1 0 0,2 0-1,-1 1 1,1 0-1,0 0 1,0 1 0,1 0-1,0 0 1,0 0-1,1 0 1,0 1-1,1 0 1,-1-1 0,2 1-1,-1 1 1,1-1-1,1 0 1,-1 13 0,2-20 13,0 0 1,1 1-1,-1-1 1,1 0 0,0 1-1,-1-1 1,1 0-1,0 0 1,0 0 0,0 0-1,1 0 1,-1 0-1,0 0 1,1 0-1,-1 0 1,1 0 0,0-1-1,0 1 1,-1-1-1,5 3 1,-1-1 13,0-1-1,0 0 1,0 0-1,0 0 1,0-1 0,1 0-1,-1 0 1,11 1-1,-4-2 8,-1 0 1,1 0-1,-1-1 0,1-1 0,-1 0 0,0 0 0,0-1 0,14-6 0,-12 2 16,0-1 0,-1 0 0,0 0-1,19-19 1,-27 24-66,0-1-1,0 0 1,0-1-1,0 1 1,-1 0 0,0-1-1,0 0 1,0 0-1,0 0 1,-1 0-1,0 0 1,0-1 0,0 1-1,-1 0 1,2-8-1,-6 14-66,0 0 0,1 0 0,0 0-1,-1 0 1,1 1 0,0-1 0,-1 1 0,1-1-1,0 1 1,-2 2 0,-1 0 101,1 1 0,-1 0 0,1 0 0,0 0 0,0 1 1,1-1-1,-1 1 0,1 0 0,1 0 0,-1 0 0,1 1 0,0-1 0,0 0 0,1 1 1,0 0-1,-1 10 0,3-15 3,0-1 0,0 1 1,-1 0-1,1-1 0,0 1 0,0-1 1,1 0-1,-1 1 0,0-1 1,0 0-1,1 0 0,-1 1 0,0-1 1,1 0-1,-1 0 0,1-1 1,0 1-1,-1 0 0,1 0 0,0-1 1,-1 1-1,1-1 0,0 0 0,0 1 1,-1-1-1,1 0 0,0 0 1,0 0-1,-1 0 0,1 0 0,0-1 1,2 0-1,5 1 65,1-1-1,-1 0 1,0-1-1,0 0 1,11-4 0,0-4 7,0-1 0,-1 0 0,0-1 1,-1-1-1,0-1 0,-1-1 0,-1 0 1,27-33-1,-15 13 119,-1-2 0,-2-1-1,27-56 1,-44 78-220,0 0 0,-1 0 0,-1-1 0,-1 0 1,6-32-1,-11 48 6,0 0 1,1 1 0,-1-1 0,0 1-1,0-1 1,0 0 0,0 1 0,0-1 0,0 0-1,0 1 1,0-1 0,0 0 0,0 1-1,0-1 1,-1 0 0,1 1 0,0-1-1,0 1 1,0-1 0,-1 1 0,1-1-1,0 0 1,-1 1 0,1-1 0,-1 0-1,-11 7-188,-12 21-19,16-12 240,1-1-1,0 1 0,1 0 1,1 1-1,0-1 1,1 1-1,-4 33 0,6-24 109,1 1-1,0 0 0,2-1 0,6 37 0,0-30-87,16 45 0,4 17 77,-31-111 62,-1 0 1,-12-26-1,-46-83-4124,39 81 1742,16 29 1379,-19-34-455,26 48 1244,-1-1 0,0 1 0,0-1 0,1 1 0,-1 0 0,-1 0 0,1 0 0,0 0 0,0 0 0,-1 0 0,1 1 0,-1-1 0,0 1 0,-4-2 0,7 3 41,0 0 0,-1-1 0,1 1 1,0 0-1,-1 0 0,1 0 0,0 0 1,0 0-1,-1 0 0,1 0 0,0 0 1,-1 0-1,1 0 0,0 0 0,-1 0 1,1 0-1,0 0 0,-1 0 0,1 0 1,0 0-1,-1 0 0,1 0 0,0 1 1,-1-1-1,1 0 0,0 0 0,0 0 1,-1 0-1,1 1 0,0-1 0,0 0 1,-1 0-1,1 1 0,0-1 0,0 0 1,0 0-1,0 1 0,-1-1 0,1 0 1,0 1-1,0-1 0,0 0 0,0 1 1,0-1-1,0 0 0,0 1 0,0-1 1,0 0-1,0 0 0,0 1 0,0-1 1,0 0-1,0 1 0,0-1 0,0 0 1,0 1-1,0-1 0,0 0 0,1 1 1,-1-1-1,0 1 0,12 17 628,0-11-398,-1-1 0,1 0-1,0-1 1,1 0 0,-1-1-1,1-1 1,-1 0 0,16 2-1,58 1-2803,-77-6-792,-4-4-2631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9.169"/>
    </inkml:context>
    <inkml:brush xml:id="br0">
      <inkml:brushProperty name="width" value="0.025" units="cm"/>
      <inkml:brushProperty name="height" value="0.025" units="cm"/>
    </inkml:brush>
  </inkml:definitions>
  <inkml:trace contextRef="#ctx0" brushRef="#br0">0 0 16335,'0'0'5990,"64"0"-10218,-42 0-2530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7:39.501"/>
    </inkml:context>
    <inkml:brush xml:id="br0">
      <inkml:brushProperty name="width" value="0.025" units="cm"/>
      <inkml:brushProperty name="height" value="0.025" units="cm"/>
    </inkml:brush>
  </inkml:definitions>
  <inkml:trace contextRef="#ctx0" brushRef="#br0">0 194 18962,'0'0'4794,"9"1"-3625,8-2-835,0 0 1,0-1-1,0-1 1,0 0 0,-1-1-1,0-1 1,27-12-1,-30 12-227,-1 0 0,0-2 0,0 0 0,0 0 1,-1-1-1,0 0 0,-1-1 0,1 0 0,-2-1 0,16-18 0,-24 27-88,0-1-1,0 1 0,0-1 0,0 1 1,0-1-1,0 0 0,-1 1 1,1-1-1,0 0 0,-1 0 0,1 1 1,-1-1-1,0 0 0,0 0 1,0 0-1,0 0 0,0 1 0,0-1 1,-1-4-1,1 5-19,-1 0-1,0 0 1,0 0-1,0 0 1,1 0-1,-1 0 1,0 0-1,0 0 1,-1 0-1,1 0 1,0 1-1,0-1 1,0 0-1,0 1 1,-1-1-1,1 1 1,0-1-1,-1 1 1,1 0 0,-2-1-1,-3 0-24,-1 1 1,1 0-1,0 0 1,0 0-1,-1 0 1,1 1-1,0 0 0,0 1 1,0-1-1,-9 4 1,6 0 19,0 0 0,1 0 1,-1 1-1,1 0 1,0 0-1,0 1 1,1 0-1,0 0 0,0 1 1,1 0-1,0 0 1,0 0-1,1 1 1,0 0-1,0 0 0,1 0 1,0 1-1,1 0 1,0-1-1,1 1 1,0 0-1,-1 11 0,3-19 11,0 0-1,0 0 0,1 0 1,-1 0-1,1 0 0,-1-1 1,1 1-1,0 0 0,0 0 1,-1 0-1,1-1 0,1 1 1,-1 0-1,0-1 0,0 1 1,0-1-1,1 1 0,-1-1 1,3 2-1,1 0 33,0 1-1,0-1 1,1-1-1,-1 1 1,1-1 0,8 3-1,8 0-433,0 0 0,33 1 0,-55-6 397,75 4-5052,-24-10-2596,-7-9-4657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1.917"/>
    </inkml:context>
    <inkml:brush xml:id="br0">
      <inkml:brushProperty name="width" value="0.025" units="cm"/>
      <inkml:brushProperty name="height" value="0.025" units="cm"/>
    </inkml:brush>
  </inkml:definitions>
  <inkml:trace contextRef="#ctx0" brushRef="#br0">0 193 1057,'1'-8'6310,"3"-18"-3977,1 0 0,2 0 0,0 1-1,2 0 1,15-32 0,-24 57-2276,0 1-1,0-1 0,0 0 1,0 0-1,0 0 0,0 0 0,0 0 1,0 0-1,0 1 0,0-1 1,0 0-1,0 0 0,0 0 1,0 0-1,0 0 0,0 0 1,0 1-1,1-1 0,-1 0 1,0 0-1,0 0 0,0 0 1,0 0-1,0 0 0,0 0 1,0 0-1,0 1 0,0-1 1,1 0-1,-1 0 0,0 0 1,0 0-1,0 0 0,0 0 1,0 0-1,0 0 0,1 0 0,-1 0 1,0 0-1,0 0 0,0 0 1,0 0-1,0 0 0,1 0 1,-1 0-1,0 0 0,0 0 1,0 0-1,0 0 0,0 0 1,0 0-1,0 0 0,1 0 1,-1 0-1,0-1 0,0 1 1,0 0-1,0 0 0,0 0 1,3 25 558,-3 32-633,-21 75 288,12-84-260,2 0 0,-1 52-1,8-99-4,0 0-1,0-1 1,0 1-1,0-1 1,0 1 0,0 0-1,0-1 1,0 1-1,0 0 1,0-1-1,0 1 1,0-1 0,0 1-1,1 0 1,-1-1-1,0 1 1,0-1-1,1 1 1,-1-1-1,0 1 1,1-1 0,-1 1-1,1-1 1,-1 1-1,0-1 1,1 1-1,-1-1 1,1 0-1,-1 1 1,1-1 0,-1 0-1,1 1 1,0-1-1,0 0 1,21-9 585,19-31 529,0-10-954,-2-2 1,-2-1-1,-3-3 1,33-71-1,-65 124-814,0-1 345</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2.497"/>
    </inkml:context>
    <inkml:brush xml:id="br0">
      <inkml:brushProperty name="width" value="0.025" units="cm"/>
      <inkml:brushProperty name="height" value="0.025" units="cm"/>
    </inkml:brush>
  </inkml:definitions>
  <inkml:trace contextRef="#ctx0" brushRef="#br0">6 204 8456,'0'0'13325,"9"-11"-11318,-3 3-1695,37-54 1351,-39 56-1424,0-1 1,-1 1 0,0-1 0,0 0-1,-1 0 1,0 0 0,0 0 0,-1-1-1,2-10 1,-3 18-234,0-1 0,0 1 0,0 0 0,0 0 0,0-1 0,0 1 0,0 0 0,0 0-1,0-1 1,0 1 0,0 0 0,0-1 0,0 1 0,0 0 0,-1 0 0,1-1 0,0 1 0,0 0 0,0 0 0,0 0 0,0-1 0,-1 1 0,1 0 0,0 0 0,0 0 0,0-1 0,-1 1-1,1 0 1,0 0 0,0 0 0,0 0 0,-1 0 0,1-1 0,0 1 0,-1 0 0,1 0 0,0 0 0,0 0 0,-1 0 0,1 0 0,-14 6-90,-11 15-92,22-18 151,-28 40-46,29-40 63,1-1 1,-1 0-1,1 1 1,0 0-1,0-1 1,0 1-1,0 0 1,1-1-1,-1 1 1,1 0-1,0 0 0,-1-1 1,1 1-1,0 0 1,1 0-1,0 4 1,1-5-2,0 0 0,1 0 1,-1-1-1,1 1 1,-1-1-1,1 0 0,0 0 1,-1 0-1,1 0 0,0 0 1,0-1-1,0 1 1,0-1-1,0 0 0,-1 1 1,1-1-1,4-1 0,-2 1 10,33 3 24,-1-1-16,1 1 0,-1 2 0,0 1-1,40 13 1,-75-44 2639,-7 5-2482,0 1 1,-1-1-1,-1 1 0,-9-19 0,-8-19-159,25 56-186,0 0 1,1 1-1,-1-1 0,0 0 0,0 1 0,0-1 1,1 1-1,-1-1 0,0 1 0,1-1 0,-1 1 0,0 0 1,1 0-1,-1 0 0,1 0 0,-1 0 0,0 0 1,1 0-1,-1 0 0,0 0 0,3 1 0,0-1-408,9 1-635,33-3-6952,-12-5-4008</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3.337"/>
    </inkml:context>
    <inkml:brush xml:id="br0">
      <inkml:brushProperty name="width" value="0.025" units="cm"/>
      <inkml:brushProperty name="height" value="0.025" units="cm"/>
    </inkml:brush>
  </inkml:definitions>
  <inkml:trace contextRef="#ctx0" brushRef="#br0">71 18 10890,'0'0'11467,"-8"2"-11237,6-2-205,-1 1 1,0-1-1,1 1 0,-1 0 1,0 0-1,1 0 1,-1 0-1,1 1 0,0-1 1,-1 1-1,1-1 1,0 1-1,0 0 0,0 0 1,0 0-1,0 0 1,-2 4-1,1-2 70,1 1 0,0 1 1,0-1-1,0 0 0,0 0 0,1 1 0,0-1 1,0 1-1,0 9 0,0-13-74,1 0 0,0 0 1,0 1-1,0-1 0,0 0 0,0 0 0,0 1 0,1-1 1,-1 0-1,1 0 0,-1 0 0,1 0 0,0 0 1,0 0-1,0 0 0,0 0 0,0 0 0,1 0 0,-1 0 1,1 0-1,-1-1 0,1 1 0,1 1 0,0-1 25,0-1 1,1 0-1,-1 0 0,0 0 0,0 0 0,0 0 1,1 0-1,-1-1 0,0 0 0,1 1 0,-1-1 0,1-1 1,5 0-1,5-1 166,0-2 1,-1 1-1,0-2 1,1 0-1,-2 0 1,20-11 0,-9 0-130,-1-1 1,26-24 0,15-12 577,-63 53-659,0 0 0,0 0 0,0 0-1,0 0 1,0-1 0,0 1-1,0 0 1,0 0 0,0 0 0,0 0-1,1 0 1,-1 0 0,0 0-1,0 0 1,0 0 0,0 0 0,0 0-1,0 0 1,0 0 0,0 0-1,1 0 1,-1 0 0,0 0 0,0 0-1,0 0 1,0 0 0,0 0-1,0 0 1,0 0 0,0 0 0,0 0-1,1 0 1,-1 0 0,0 0-1,0 0 1,0 1 0,0-1-1,0 0 1,0 0 0,0 0 0,0 0-1,0 0 1,0 0 0,0 0-1,0 0 1,0 0 0,0 0 0,1 1-1,-1-1 1,0 0 0,0 0-1,0 0 1,0 0 0,0 0 0,0 0-1,0 0 1,0 0 0,0 1-1,0-1 1,0 0 0,0 0 0,0 0-1,0 0 1,0 0 0,-1 0 0,0 13 2,-6 13 33,4-17 0,1-5-24,0 0 0,0 1 0,1-1 0,0 1 0,0-1 0,0 1 0,0 0 0,0-1 0,1 1 0,0 0-1,1 6 1,2-11 9,1 1 0,-1-1 0,1 0 0,-1 0 0,1 0 0,0 0 0,-1-1 0,7-1 0,83-25-2890,-66 18-1242,-1 1 0,43-7 0,-41 12 197,0 0-1036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7.786"/>
    </inkml:context>
    <inkml:brush xml:id="br0">
      <inkml:brushProperty name="width" value="0.05" units="cm"/>
      <inkml:brushProperty name="height" value="0.05" units="cm"/>
    </inkml:brush>
  </inkml:definitions>
  <inkml:trace contextRef="#ctx0" brushRef="#br0">247 1 16644,'6'3'2160,"-2"10"-1184,-2 1-376,-1 10 1689,-1 2-945,-3 10-520,2 4-144,-6 5-375,2 2-129,0-4-104,3-3-136,-1-7-433,2-6-255,0-7-560,-2-5 1024,0-13-208,-7-2-216</inkml:trace>
  <inkml:trace contextRef="#ctx0" brushRef="#br0" timeOffset="1">1 404 16299,'17'7'1961,"3"-1"-905,4-5-320,11-1 1009,5-3-257,7-4-272,2 0-176,3-3-399,-5 0-161,-4-2-520,-6 2-304,-10-1-889,-8 1 1962,-13-2-882,-6 2-127,-7 3-40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34.121"/>
    </inkml:context>
    <inkml:brush xml:id="br0">
      <inkml:brushProperty name="width" value="0.025" units="cm"/>
      <inkml:brushProperty name="height" value="0.025" units="cm"/>
    </inkml:brush>
  </inkml:definitions>
  <inkml:trace contextRef="#ctx0" brushRef="#br0">69 181 7175,'0'0'13992,"-9"8"-13490,6-5-450,-36 41 511,37-41-466,0-1 1,0 2-1,0-1 0,0 0 0,1 0 0,-1 0 0,1 1 1,0-1-1,0 1 0,1-1 0,-1 1 0,1-1 1,-1 1-1,1-1 0,0 1 0,0-1 0,2 7 0,-2-9-83,1-1-1,-1 0 1,1 1 0,-1-1-1,1 1 1,-1-1-1,1 0 1,-1 1-1,1-1 1,-1 0-1,1 0 1,0 1-1,-1-1 1,1 0-1,0 0 1,-1 0-1,1 0 1,-1 0-1,1 0 1,0 0 0,-1 0-1,1 0 1,0 0-1,-1 0 1,1-1-1,-1 1 1,1 0-1,0 0 1,-1 0-1,2-1 1,20-8 367,-5-2-290,0-1 0,0 0-1,-1-1 1,-1-1 0,0 0-1,-1-1 1,15-20 0,-7 5-79,0-2 0,-2 0 0,16-36 0,-34 61-314,-5 10 113,-16 25 76,-23 49 450,39-72-276,1 0-1,0 0 1,0 1-1,1-1 1,-1 0-1,1 1 1,0-1-1,1 1 1,0 7-1,0-11-62,0-1 1,1 1-1,-1 0 0,1-1 0,0 1 0,-1-1 1,1 1-1,0-1 0,0 1 0,0-1 1,0 0-1,0 1 0,0-1 0,1 0 0,-1 0 1,0 0-1,1 0 0,-1 0 0,0 0 1,1 0-1,0-1 0,-1 1 0,1 0 1,-1-1-1,1 1 0,0-1 0,-1 1 0,1-1 1,0 0-1,-1 0 0,1 0 0,0 0 1,3-1-1,5 1-208,0 0 0,0-1 0,1 0-1,-1-1 1,0-1 0,0 1 0,-1-1 0,1-1 0,0 0 0,9-6 0,11-3-335,-29 12 538,-1 1-1,1 0 1,-1 0 0,1 0 0,-1-1-1,0 1 1,1 0 0,-1 0-1,1 0 1,-1 0 0,1 0 0,-1 0-1,1 0 1,-1 0 0,1 0 0,-1 0-1,1 0 1,-1 0 0,1 0 0,-1 0-1,0 0 1,1 0 0,-1 1 0,1-1-1,-1 0 1,1 0 0,-1 1 0,0-1-1,1 0 1,-1 0 0,1 1 0,-1-1-1,0 1 1,1 0 0,5 19 379,-6-18-337,0 1-1,1 0 0,-1-1 1,1 1-1,0-1 1,0 1-1,0-1 1,0 1-1,0-1 0,1 0 1,-1 0-1,3 4 1,1-3-5,1 1 0,0-1 0,0 0 1,0-1-1,0 1 0,0-1 1,1 0-1,-1-1 0,1 0 0,-1 0 1,1 0-1,-1-1 0,11 0 0,5 0-29,0-2 1,36-6-1,-22-3-490,-30 8 417,0 1 0,0 0 0,1 0 0,-1 0 0,0 1 0,1 0 0,-1 0 0,1 1 0,0 0 0,8 1 0,-14 3 122,0 0 0,-1 1 0,1-1 0,-1 1 0,-1-1 0,1 0 0,-2 8 0,-10 42 556,7-31-129,0 1 0,1-1 0,-1 36 0,10 146-493,-5-202 63,0-1 1,-1 1-1,1-1 0,-1 1 0,0-1 0,1 1 0,-1-1 0,0 1 0,0-1 1,-1 0-1,1 0 0,0 1 0,-1-1 0,0 0 0,1 0 0,-1 0 0,0-1 1,0 1-1,0 0 0,0-1 0,0 1 0,0-1 0,-1 0 0,1 0 0,0 1 1,-1-2-1,1 1 0,-1 0 0,1 0 0,-1-1 0,1 1 0,-1-1 0,1 0 1,-1 0-1,1 0 0,-1 0 0,0 0 0,1-1 0,-1 1 0,1-1 0,-1 0 1,1 1-1,0-1 0,-1 0 0,1 0 0,0-1 0,-1 1 0,1 0 0,0-1 1,0 0-1,0 1 0,0-1 0,0 0 0,1 0 0,-1 0 0,1 0 0,-3-4 1,-2-5-22,1 0 0,0-1 0,0 1 0,2-1 1,-1 0-1,2 0 0,-1 0 0,2 0 1,-1-16-1,1 22-31,1 0 0,0 1 0,1-1 0,-1 0 0,1 0 1,0 1-1,1-1 0,-1 0 0,1 1 0,0-1 0,1 1 0,-1 0 0,1 0 0,0 0 1,0 0-1,1 0 0,-1 1 0,1-1 0,0 1 0,1 0 0,5-5 0,6 0-441,1 1-1,0 1 1,0 0-1,0 1 1,27-5-1,28-10-7433,-24 2-4484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21.655"/>
    </inkml:context>
    <inkml:brush xml:id="br0">
      <inkml:brushProperty name="width" value="0.025" units="cm"/>
      <inkml:brushProperty name="height" value="0.025" units="cm"/>
    </inkml:brush>
  </inkml:definitions>
  <inkml:trace contextRef="#ctx0" brushRef="#br0">2 20 15407,'0'0'4099,"0"9"-4034,-1-7-60,1 0 0,0 0 0,-1 0 0,1 1 0,0-1 0,1 0 0,-1 0 0,0 0 0,1 0 0,-1 0 0,1 0 0,-1 0 0,1 0 0,0 0 0,1 2 0,0-2 7,0-1 0,1 1 0,-1-1 1,0 0-1,1 0 0,-1 0 0,0 0 1,1 0-1,-1 0 0,1-1 0,0 1 1,-1-1-1,1 0 0,-1 0 0,1 0 1,5-1-1,1 1 2,0-1 1,0 0-1,0 0 1,0-1-1,0-1 1,13-4-1,-17 5-21,-1 0 1,1 0-1,-1 0 0,0-1 0,0 1 1,0-1-1,0 0 0,0 0 0,0 0 1,-1-1-1,0 0 0,0 1 0,0-1 1,3-5-1,-6 9 19,0 0 1,1 0-1,-1-1 0,0 1 1,0 0-1,0 0 1,1-1-1,-1 1 1,0 0-1,0 0 0,0-1 1,0 1-1,1 0 1,-1-1-1,0 1 0,0 0 1,0 0-1,0-1 1,0 1-1,0 0 1,0-1-1,0 1 0,0 0 1,0-1-1,0 1 1,0 0-1,0-1 0,0 1 1,0 0-1,0-1 1,-1 1-1,1 0 1,0 0-1,0-1 0,0 1 1,0 0-1,-1-1 1,1 1-1,0 0 1,-14 5 357,-15 17 49,26-19-409,1 0-1,-1 0 1,1 1-1,0-1 1,1 1-1,-1 0 1,1-1-1,-1 1 1,1 0-1,-1 7 1,2-10-164,0 0 1,-1 1-1,1-1 1,0 0 0,0 0-1,1 0 1,-1 0-1,0 0 1,0 0-1,0 0 1,1 0 0,-1 1-1,1-1 1,-1 0-1,1 0 1,-1 0 0,1-1-1,-1 1 1,1 0-1,0 0 1,0 0-1,-1 0 1,1-1 0,0 1-1,0 0 1,0 0-1,0-1 1,0 1 0,0-1-1,0 1 1,0-1-1,0 0 1,0 1-1,0-1 1,0 0 0,0 0-1,0 1 1,1-1-1,0 0 1,25 1-8106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23.096"/>
    </inkml:context>
    <inkml:brush xml:id="br0">
      <inkml:brushProperty name="width" value="0.025" units="cm"/>
      <inkml:brushProperty name="height" value="0.025" units="cm"/>
    </inkml:brush>
  </inkml:definitions>
  <inkml:trace contextRef="#ctx0" brushRef="#br0">55 1 10698,'0'0'4452,"-51"22"-2242,47-17-800,4 2-417,4-1-128,16-1-129,9-1-127,8 1-225,12-3-256,1-2-64,5 0-32,-7 0 0,-6 0-416,-9 0-1602,-9-7-1890,-8-6-4515</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23.964"/>
    </inkml:context>
    <inkml:brush xml:id="br0">
      <inkml:brushProperty name="width" value="0.025" units="cm"/>
      <inkml:brushProperty name="height" value="0.025" units="cm"/>
    </inkml:brush>
  </inkml:definitions>
  <inkml:trace contextRef="#ctx0" brushRef="#br0">63 0 8168,'0'0'11627,"-8"16"-11488,5-10-123,-4 6 9,1 0 0,0 0 1,1 1-1,0 0 0,1 0 1,1 0-1,-4 25 0,6-28 5,-3 34 118,1 0-1,3 1 0,5 51 1,-5-94-82,0-1 1,1 1-1,-1 0 0,0 0 1,1 0-1,-1 0 1,1-1-1,0 1 1,-1 0-1,1 0 0,0-1 1,0 1-1,0 0 1,0-1-1,0 1 1,1-1-1,-1 0 0,0 1 1,1-1-1,-1 0 1,1 0-1,-1 0 1,1 0-1,-1 0 0,1 0 1,0 0-1,0 0 1,-1-1-1,1 1 1,0-1-1,0 1 0,0-1 1,0 0-1,0 0 1,-1 0-1,1 0 1,0 0-1,0 0 0,0 0 1,0-1-1,0 1 1,0-1-1,-1 1 1,1-1-1,0 0 0,2-1 1,8-3 371,-1-1 0,0 0-1,0 0 1,0-2 0,13-11 0,8-7-102,-2-2 1,-1-1-1,-1-2 0,-1 0 1,-2-2-1,-2-1 0,36-67 1,-53 88-402,8-22-2134,-22 51-17414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24.511"/>
    </inkml:context>
    <inkml:brush xml:id="br0">
      <inkml:brushProperty name="width" value="0.025" units="cm"/>
      <inkml:brushProperty name="height" value="0.025" units="cm"/>
    </inkml:brush>
  </inkml:definitions>
  <inkml:trace contextRef="#ctx0" brushRef="#br0">1 168 15054,'0'0'4661,"9"-2"-2980,3-1-1288,0-2-1,0 1 1,0-1 0,-1-1-1,0 0 1,0-1 0,11-8-1,-17 11-280,0 1 0,0-1-1,-1 0 1,1 0 0,-1-1-1,0 1 1,0-1 0,0 0 0,0 0-1,-1 0 1,0-1 0,0 1 0,-1-1-1,0 0 1,1 1 0,-2-1-1,1 0 1,1-9 0,-3 14-105,0 1 0,0-1 0,0 1 1,0-1-1,0 1 0,0 0 0,-1-1 0,1 1 0,0-1 1,0 1-1,0-1 0,0 1 0,0 0 0,-1-1 0,1 1 1,0-1-1,0 1 0,-1 0 0,1-1 0,0 1 0,-1 0 0,1-1 1,0 1-1,-1 0 0,1 0 0,0-1 0,-1 1 0,1 0 1,-1 0-1,1 0 0,0 0 0,-1-1 0,1 1 0,-1 0 1,1 0-1,-1 0 0,1 0 0,-1 0 0,1 0 0,0 0 1,-1 0-1,1 0 0,-1 0 0,1 0 0,-1 0 0,1 1 1,0-1-1,-1 0 0,1 0 0,-1 0 0,1 1 0,0-1 1,-1 0-1,0 1 0,-22 14-257,8 0 219,1 0 1,-21 28-1,32-38 26,-1 0 0,1 0 1,0 1-1,0-1 0,0 1 0,1-1 0,0 1 0,0 0 0,0 0 0,1 0 1,0 0-1,0 0 0,0 10 0,2-15 1,-1 1 0,1-1 0,0 0 0,-1 1 0,1-1 0,0 1 0,0-1 0,-1 0 0,1 0 1,0 1-1,1-1 0,-1 0 0,0 0 0,0 0 0,0 0 0,1 0 0,-1 0 0,0-1 0,1 1 0,-1 0 0,0-1 0,1 1 0,-1-1 0,1 1 0,-1-1 1,1 0-1,2 1 0,48 2 79,-46-3-67,270-20 681,-276 20-145,0-26 2366,-14-83-3289,15 108 66,1 0 0,-1 0 0,1 0 0,0 0 0,0 0 0,-1 0 0,1 1 0,0-1 1,0 1-1,0-1 0,0 1 0,0 0 0,0-1 0,3 1 0,5-1-1383,19-7-4016,4-2-3502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25.439"/>
    </inkml:context>
    <inkml:brush xml:id="br0">
      <inkml:brushProperty name="width" value="0.025" units="cm"/>
      <inkml:brushProperty name="height" value="0.025" units="cm"/>
    </inkml:brush>
  </inkml:definitions>
  <inkml:trace contextRef="#ctx0" brushRef="#br0">168 92 7847,'0'0'2750,"3"-9"186,-1 5-2854,14-40 4624,-16 43-4577,0 0 0,0 0 0,0 0 0,1 0 0,-1-1 0,0 1 0,0 0 0,-1 0 0,1 0 0,0 0 0,0-1 0,0 1 0,-1 0 0,1 0 0,-1 0 0,1 0 0,-1 0 0,1 0 0,-1 0 1,0 0-1,1 0 0,-1 0 0,0 0 0,0 0 0,0 1 0,0-1 0,1 0 0,-1 0 0,0 1 0,0-1 0,0 1 0,-1-1 0,1 1 0,0-1 0,0 1 0,0 0 0,0 0 0,0-1 0,0 1 0,-1 0 0,0 0 0,-4 0-96,0 0 1,0 0 0,0 1-1,0 0 1,0 0 0,0 0-1,0 1 1,0-1-1,1 1 1,-1 1 0,1-1-1,-1 1 1,1 0 0,0 0-1,0 1 1,0 0 0,1 0-1,-1 0 1,-3 5-1,3-4-37,0 1 0,0 0 0,1 1-1,0-1 1,0 1 0,0 0 0,1 0-1,0 0 1,1 0 0,0 1-1,0-1 1,0 0 0,1 1 0,-1 13-1,2-20 4,0 0 0,0 0-1,0 1 1,0-1 0,1 0-1,-1 0 1,0 0 0,1 0-1,-1 0 1,0 0 0,1-1 0,-1 1-1,1 0 1,0 0 0,-1 0-1,1 0 1,0 0 0,-1-1-1,1 1 1,0 0 0,0-1-1,0 1 1,0 0 0,-1-1-1,3 1 1,32 5 52,-25-6-23,0-1-1,0 0 1,-1-1-1,1 0 0,11-4 1,-7 0 9,0 0 1,-1-1-1,0-1 0,0 0 1,0 0-1,-1-1 0,-1-1 1,1 0-1,-2-1 1,1 0-1,11-16 0,-21 26 27,-2 6-37,0 0-1,0 0 0,-1 0 1,0 0-1,1 0 1,-2 0-1,1 0 0,-5 7 1,-12 32 360,19-43-373,-1 0 1,1 0-1,0 0 1,0 0-1,-1 0 0,1 0 1,0 0-1,0 0 1,0 0-1,0 0 1,0 0-1,0 0 0,0 0 1,1 0-1,-1 0 1,0 0-1,1 0 1,-1 0-1,0 0 0,1 0 1,-1 0-1,1 0 1,-1-1-1,1 1 0,0 0 1,-1 0-1,1 0 1,0-1-1,0 1 1,0 0-1,-1-1 0,1 1 1,0-1-1,0 1 1,0-1-1,0 1 0,1-1 1,3 1 30,0 0 1,0-1 0,-1 0-1,1 0 1,0-1 0,-1 1-1,9-3 1,1-1 23,-1 0 0,0-1 1,-1-1-1,20-11 0,-19 10-59,0 1 0,0-1-1,1 2 1,15-5 0,-29 10-12,1 0 0,0 0 1,-1 0-1,1 0 0,0 0 0,-1 0 0,1 0 1,0 0-1,0 0 0,-1 1 0,1-1 1,0 0-1,-1 0 0,1 1 0,-1-1 0,1 0 1,0 1-1,-1-1 0,1 1 0,-1-1 0,1 0 1,-1 1-1,1-1 0,-1 1 0,1 0 1,-1-1-1,0 1 0,1-1 0,-1 1 0,0 0 1,1-1-1,-1 1 0,0-1 0,0 1 1,0 0-1,1 0 0,-1-1 0,0 1 0,0 0 1,0-1-1,0 1 0,0 0 0,0-1 1,-1 1-1,1 0 0,0 0 0,0 0 8,-1 0-1,1 1 0,0-1 0,0 0 1,0 0-1,1 0 0,-1 0 1,0 0-1,0 1 0,1-1 0,-1 0 1,0 0-1,1 0 0,-1 0 1,1 0-1,-1 0 0,1 0 0,0 0 1,-1 0-1,1-1 0,0 1 1,0 0-1,0 0 0,-1 0 0,1-1 1,0 1-1,0 0 0,0-1 1,0 1-1,0-1 0,0 0 1,0 1-1,1-1 0,-1 0 0,0 1 1,0-1-1,2 0 0,4-1 25,-1 1 0,0-2 0,1 1 1,-1-1-1,0 0 0,0 0 0,0-1 0,0 0 0,0 0 0,-1 0 0,1-1 0,5-4 0,-4 3-26,1 0 1,0 0-1,0 1 0,0 0 0,13-4 1,-20 7-25,-1 1 1,1 0-1,-1 0 0,1 0 1,-1 0-1,1 0 1,-1 0-1,1 0 0,-1 0 1,1 0-1,-1 0 1,1 0-1,-1 0 1,1 0-1,-1 0 0,1 0 1,-1 0-1,1 1 1,-1-1-1,1 0 1,-1 0-1,1 1 0,-1-1 1,0 0-1,1 1 1,-1-1-1,1 0 0,-1 1 1,0-1-1,0 1 1,1-1-1,-1 0 1,0 1-1,1-1 0,-1 1 1,0-1-1,0 2 1,4 24-1016,-3-10-2449,3-4-3847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26.549"/>
    </inkml:context>
    <inkml:brush xml:id="br0">
      <inkml:brushProperty name="width" value="0.025" units="cm"/>
      <inkml:brushProperty name="height" value="0.025" units="cm"/>
    </inkml:brush>
  </inkml:definitions>
  <inkml:trace contextRef="#ctx0" brushRef="#br0">152 213 12812,'0'0'8253,"-9"-1"-7265,2 2-873,0 0 0,0 0 0,0 1 0,0 0 0,1 0 0,-1 1 0,1-1 0,-1 1 0,1 1 0,0-1 0,0 1 0,0 0 0,0 1 0,1-1 0,0 1 0,0 0 0,0 0 0,0 1 0,1 0 0,0-1 0,-3 8 0,5-11-99,1 0 0,0 0 0,-1 1 0,1-1 0,0 0 0,0 1 0,1-1 0,-1 1 0,0-1-1,1 1 1,0-1 0,-1 1 0,1 4 0,1-6-8,0 0-1,-1 0 1,1 0 0,0-1-1,0 1 1,-1 0-1,1 0 1,0 0 0,0-1-1,0 1 1,0 0-1,0-1 1,0 1-1,0-1 1,1 1 0,-1-1-1,0 0 1,0 1-1,0-1 1,0 0 0,0 0-1,1 0 1,-1 0-1,0 0 1,0 0 0,0 0-1,1 0 1,1-1-1,7 0 47,0-1-1,0 0 1,-1 0 0,1-1-1,0 0 1,-1-1-1,0 0 1,0-1 0,0 0-1,0 0 1,-1-1-1,0 0 1,9-8-1,5-6-20,-1-1 0,-1-1-1,22-30 1,-32 39 6,0-1-1,0 1 0,-1-2 1,-1 1-1,-1-1 1,0 0-1,-1-1 1,0 1-1,4-22 1,-13 33 166,-6 10-130,-7 10-35,10-9-71,-82 100 428,80-96-294,0 1 1,2-1-1,-1 1 1,1 0-1,1 1 1,0-1-1,1 1 1,-3 17-1,6-27-103,1-1 0,0 1 0,0 0 0,0-1 0,0 1 0,0 0 0,1-1 0,-1 1 0,1-1 0,0 1 0,0-1 0,0 1 0,0-1 0,0 0 0,0 1 0,0-1 0,1 0 0,-1 0 0,1 0 0,0 0 0,0 0 0,0 0 0,0 0 0,0-1 0,0 1 0,0-1 0,0 1 0,0-1 0,1 0 0,-1 0 0,1 0 0,-1 0 0,1 0 0,-1-1 0,1 1 0,-1-1-1,4 1 1,11 1-220,1 0 0,-1-1 0,1-1 0,21-3-1,-35 3 85,5-1 49,-1-1 0,1 1 0,-1-2 0,0 1-1,0-1 1,0 0 0,0-1 0,13-8 0,-17 10 143,0 0-1,-1-1 0,0 1 1,0-1-1,0 1 0,0-1 1,0 0-1,0 0 1,-1-1-1,1 1 0,-1 0 1,0-1-1,0 0 0,0 1 1,-1-1-1,1 0 0,-1 0 1,0 0-1,0 0 0,0-6 1,-1 9-33,0 0 1,0 1 0,0-1 0,-1 1-1,1-1 1,0 1 0,-1-1-1,1 1 1,0-1 0,-1 1 0,1-1-1,-1 1 1,1 0 0,-1-1 0,1 1-1,-1-1 1,1 1 0,-1 0 0,1 0-1,-1-1 1,1 1 0,-1 0-1,0 0 1,1 0 0,-1-1 0,1 1-1,-1 0 1,0 0 0,1 0 0,-1 0-1,1 0 1,-1 0 0,0 0 0,1 1-1,-1-1 1,1 0 0,-1 0-1,0 0 1,1 1 0,-1-1 0,0 1-1,-27 8-69,-32 29 244,57-36-182,0 1 0,0-1 0,0 1 0,0 0 0,1 0 0,-1 0 0,1 0 0,0 0 0,0 0 0,0 1 0,0-1 0,0 1 0,1-1 0,0 1 0,-2 6 0,3-9-20,0-1 1,0 1 0,1 0-1,-1 0 1,0 0 0,0 0-1,1 0 1,-1-1 0,1 1 0,-1 0-1,1 0 1,-1 0 0,1-1-1,-1 1 1,1 0 0,0-1-1,-1 1 1,1-1 0,0 1-1,-1-1 1,1 1 0,0-1 0,0 1-1,0-1 1,0 0 0,-1 1-1,1-1 1,0 0 0,0 0-1,0 1 1,0-1 0,0 0-1,1 0 1,39 1-64,-32-1 22,96-9-708,-74 4 345,60 1 0,-90 4 424,0 0 1,0 0 0,0 1-1,-1-1 1,1 0-1,0 1 1,0-1-1,0 1 1,-1-1-1,1 1 1,0-1-1,-1 1 1,1 0 0,0-1-1,-1 1 1,1 0-1,-1-1 1,1 1-1,-1 0 1,1 0-1,-1 0 1,0-1-1,1 1 1,-1 1 0,1 0 5,-1-1 1,1 0-1,-1 0 1,1 0-1,-1 1 1,1-1 0,0 0-1,0 0 1,-1 0-1,1 0 1,0 0 0,0-1-1,0 1 1,0 0-1,0 0 1,0 0-1,0-1 1,0 1 0,1-1-1,-1 1 1,0-1-1,0 1 1,2-1-1,5 1-3,1-1-1,-1 0 0,0-1 0,0 0 0,1 0 0,-1-1 0,0 0 0,0 0 0,-1-1 1,1 0-1,0-1 0,11-6 0,-10 5-207,1 0-1,0 1 1,0 0 0,0 0 0,1 1 0,13-2-1,-20 5 155,-1 1-1,0-1 1,0 1-1,0 0 0,0-1 1,-1 1-1,1 1 1,0-1-1,0 0 1,0 1-1,-1-1 0,4 3 1,20 10-31,-16-11-332,-1 0 1,0 0-1,1 1 1,-2 0 0,1 1-1,0 0 1,-1 0-1,0 1 1,0 0-1,0 1 1,-1-1-1,8 10 1,-9-7 424,-1-1 0,0 0 0,0 1 0,0 0 0,-2 0 0,1 1 0,-1-1 0,0 1 0,-1 0 0,0-1 1,-1 1-1,1 13 0,0 6 925,-2 0 0,-7 55 0,5-72-680,0 1 0,-1-1 0,0 0 1,-1-1-1,0 1 0,-1-1 0,-1 0 1,0 0-1,-9 14 0,14-24-228,1 0 0,-1 0-1,1 0 1,-1 0 0,0 0-1,1 0 1,-1 0 0,0 0-1,0 0 1,0 0 0,0 0-1,0 0 1,0-1-1,0 1 1,0 0 0,0-1-1,0 1 1,0-1 0,0 1-1,0-1 1,0 0 0,0 1-1,-1-1 1,1 0 0,0 0-1,0 0 1,0 0 0,-1 0-1,1 0 1,0 0 0,0 0-1,0 0 1,-1-1 0,1 1-1,0 0 1,0-1 0,0 1-1,0-1 1,0 1 0,0-1-1,0 0 1,0 1-1,0-1 1,0 0 0,0 0-1,0 0 1,1 0 0,-1 0-1,0 0 1,0 0 0,1 0-1,-1 0 1,1 0 0,-1 0-1,1 0 1,-1-2 0,-5-9 39,1 0 0,1 0 0,-6-25 0,9 33-58,-4-18-152,0 0 0,2-1 0,0 0 0,1-38 0,2 56 101,0 0-1,1-1 1,-1 1 0,1 0 0,0-1-1,0 1 1,1 0 0,0 0-1,0 0 1,0 0 0,0 0-1,1 0 1,0 1 0,0-1-1,0 1 1,0 0 0,1 0 0,-1 0-1,1 0 1,0 1 0,1-1-1,-1 1 1,0 0 0,1 0-1,8-3 1,9-1-846,0 1 0,25-4 0,15-3-4733,-20-1-2963</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28.653"/>
    </inkml:context>
    <inkml:brush xml:id="br0">
      <inkml:brushProperty name="width" value="0.025" units="cm"/>
      <inkml:brushProperty name="height" value="0.025" units="cm"/>
    </inkml:brush>
  </inkml:definitions>
  <inkml:trace contextRef="#ctx0" brushRef="#br0">2 0 14350,'0'0'5509,"0"9"-5066,-1 4-255,1-4-100,-1-1 0,2 0-1,-1 0 1,1 0 0,0 0 0,4 15-1,-5-22-75,1 0-1,-1 1 1,1-1-1,0 0 0,0 1 1,-1-1-1,1 0 1,0 0-1,0 0 0,0 0 1,0 0-1,1 0 1,-1 0-1,0 0 0,0 0 1,0-1-1,1 1 1,-1 0-1,2 0 0,0-1 1,-1 1 1,1-1-1,-1 0 0,1 0 0,0 0 0,-1 0 0,1-1 0,0 1 0,-1-1 0,1 0 0,-1 1 0,1-1 1,-1 0-1,5-3 0,2-1 48,1 0 1,-1-1-1,0 0 1,0-1-1,-1 0 1,0 0-1,0-1 1,6-9-1,-20 27 147,1 1-1,0-1 0,1 1 1,-4 12-1,-1 27-5679,9-44-357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0.228"/>
    </inkml:context>
    <inkml:brush xml:id="br0">
      <inkml:brushProperty name="width" value="0.025" units="cm"/>
      <inkml:brushProperty name="height" value="0.025" units="cm"/>
    </inkml:brush>
  </inkml:definitions>
  <inkml:trace contextRef="#ctx0" brushRef="#br0">171 287 7591,'0'0'13277,"-8"2"-12701,-3 1-441,0 0 0,0 2-1,1-1 1,0 1 0,-1 1-1,2 0 1,-1 0 0,1 1 0,0 0-1,0 0 1,1 1 0,-9 10-1,13-14-113,2-2-5,0 0-1,0-1 0,1 1 1,-1 0-1,0 0 0,1 1 1,-1-1-1,1 0 1,-1 1-1,1-1 0,0 0 1,0 1-1,0-1 0,0 1 1,1 0-1,-1-1 0,1 1 1,0 0-1,-1-1 1,1 1-1,0 0 0,1-1 1,-1 5-1,2-6 3,-1 0-1,0 0 1,1 0 0,-1 0 0,0-1-1,1 1 1,-1 0 0,1-1 0,-1 1-1,1-1 1,0 1 0,-1-1-1,1 0 1,-1 1 0,1-1 0,0 0-1,-1 0 1,1 0 0,-1-1 0,1 1-1,0 0 1,-1-1 0,3 0-1,39-9 300,-22 1-268,0-1-1,-1-2 1,-1 1 0,0-2 0,0-1-1,-1 0 1,23-25 0,-19 16-1,-1-1 0,-1-1 0,-1-1 0,28-50 0,-40 63 119,-1-1 1,0 0-1,-1 1 1,0-2-1,-1 1 1,-1 0-1,2-22 1,-5 37-162,0-1 1,0 0-1,-1 1 1,1-1-1,0 0 1,0 1-1,-1-1 1,1 0-1,0 1 0,-1-1 1,1 0-1,0 0 1,-1 0-1,1 1 1,0-1-1,-1 0 1,1 0-1,0 0 1,-1 0-1,1 0 0,-1 1 1,1-1-1,0 0 1,-1 0-1,1 0 1,-1 0-1,1 0 1,0 0-1,-1 0 1,1-1-1,-1 1 0,1 0 1,0 0-1,-1 0 1,1 0-1,-1 0 1,1-1-1,0 1 1,-1 0-1,1 0 1,0-1-1,0 1 1,-1 0-1,1 0 0,0-1 1,-1 1-1,1 0 1,0-1-1,0 1 1,0 0-1,-1-1 1,1 1-1,0 0 1,0-1-1,0 1 0,0-1 1,0 1-1,0 0 1,0-1-1,0 1 1,0-1-1,0 1 1,0 0-1,0-1 1,0 1-1,0-1 0,-23 26-75,-1 10 83,2 0 0,-28 61 1,42-77-6,0 0 0,1 1 1,2 0-1,-1 0 0,2 0 1,1 1-1,-1 25 0,4-43-160,1 1 0,-1-1 1,1 1-1,0 0 0,0-1 0,0 0 0,1 1 0,-1-1 0,1 0 0,0 1 0,-1-1 0,1 0 0,1 0 0,-1-1 0,0 1 0,1 0 0,0-1 0,-1 0 0,1 1 0,0-1 1,0 0-1,0 0 0,1-1 0,-1 1 0,0-1 0,1 1 0,-1-1 0,1 0 0,5 1 0,2 0-696,0 0-1,0 0 1,0-1-1,0-1 1,0 0-1,0 0 1,0-1-1,21-4 1,-8-5-6216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0.682"/>
    </inkml:context>
    <inkml:brush xml:id="br0">
      <inkml:brushProperty name="width" value="0.025" units="cm"/>
      <inkml:brushProperty name="height" value="0.025" units="cm"/>
    </inkml:brush>
  </inkml:definitions>
  <inkml:trace contextRef="#ctx0" brushRef="#br0">83 129 12172,'0'0'5861,"8"-2"-4185,4 0-1184,-1-1 0,0-1-1,0 0 1,0 0 0,16-10-1,-23 12-414,0 0 0,0 0 0,0-1 0,0 1 0,-1-1 0,1 0 0,-1 0 0,0-1 0,0 1 0,0-1 0,0 1 0,0-1 0,-1 0 0,0 0 0,0 0 0,0 0 0,0 0 0,-1 0 0,3-8 0,-4 11-49,0 0 0,-1 0 0,1 0 1,0 0-1,0 0 0,0 0 0,0 1 0,-1-1 0,1 0 1,0 0-1,-1 0 0,1 1 0,-1-1 0,1 0 1,-1 0-1,1 1 0,-1-1 0,1 0 0,-1 1 0,0-1 1,1 1-1,-1-1 0,0 1 0,0-1 0,1 1 1,-1-1-1,0 1 0,0 0 0,0-1 0,0 1 0,0 0 1,1 0-1,-1 0 0,0 0 0,0-1 0,0 1 0,0 0 1,0 1-1,0-1 0,1 0 0,-1 0 0,-2 1 1,-2-1-30,0 1 0,0 0 0,0 0 1,0 1-1,0-1 0,-8 5 0,-1 2-11,0 0 0,0 2 1,1 0-1,0 0 0,1 1 0,-17 19 0,23-23 36,1 0 0,-1 0-1,1 0 1,1 1 0,0-1 0,0 1 0,0 0 0,1 1 0,0-1 0,1 0 0,0 1-1,0 0 1,-1 16 0,3-23-34,1 0 0,-1 0 0,1 0-1,-1 0 1,1 0 0,0 0 0,0 0-1,0 0 1,0 0 0,0-1 0,0 1-1,1 0 1,-1-1 0,1 1 0,-1-1-1,1 1 1,-1-1 0,1 0 0,0 0 0,-1 1-1,1-1 1,0 0 0,0-1 0,0 1-1,0 0 1,0-1 0,0 1 0,0-1-1,0 1 1,0-1 0,0 0 0,1 0-1,1 0 1,10 1-669,0-1 0,-1 0 0,26-4 0,9-8-3010,-1-9-2658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3.688"/>
    </inkml:context>
    <inkml:brush xml:id="br0">
      <inkml:brushProperty name="width" value="0.05" units="cm"/>
      <inkml:brushProperty name="height" value="0.05" units="cm"/>
    </inkml:brush>
  </inkml:definitions>
  <inkml:trace contextRef="#ctx0" brushRef="#br0">182 333 12499,'8'-8'830,"-1"0"0,0-1 0,9-12 0,-15 18-609,1 1 0,-1 0 0,1-1 0,-1 1 0,0-1 0,0 1 0,0-1 0,-1 1 0,1-1 0,0 0 0,-1 1 0,0-1 0,0 0 0,0 0 0,0 1 0,0-1 0,0 0 0,-1 0 0,0-3 0,0 5-144,0 0 0,1 0 0,-1 0 0,0 0 0,0 0 0,0 0 0,0 0 0,0 0 0,-1 0 0,1 0 0,0 0 0,0 1 1,-1-1-1,1 1 0,0-1 0,-1 1 0,1-1 0,0 1 0,-1 0 0,1-1 0,0 1 0,-1 0 0,1 0 0,-1 0 0,1 0 0,-1 1 0,1-1 0,0 0 0,-1 0 0,1 1 0,0-1 0,-3 2 0,-4 1 65,0 0-1,0 0 0,0 1 0,-9 5 1,3 1-68,-1 0 0,1 1 0,1 1 0,-12 13 0,18-18-74,1 0-1,0 0 1,1 1-1,-1 0 1,1 0-1,1 1 1,0-1-1,0 1 1,-2 9-1,5-16-1,0-1 1,1 0-1,0 1 0,-1-1 0,1 0 1,0 1-1,0-1 0,0 0 0,0 1 1,0-1-1,0 1 0,0-1 0,0 0 1,0 1-1,1-1 0,-1 0 0,0 1 1,1-1-1,0 0 0,-1 0 0,1 1 1,0-1-1,-1 0 0,1 0 0,0 0 1,0 0-1,0 0 0,0 0 0,0 0 1,0 0-1,0 0 0,0-1 0,0 1 1,1 0-1,-1-1 0,0 1 0,0 0 1,2-1-1,2 1-4,0 0 0,-1 0 0,1-1 0,0 0 0,-1 0 0,1 0 0,-1-1 0,1 0 0,0 0-1,7-2 1,4-3 7,1-2-1,-1 1 0,0-2 0,0 0 0,-1-1 0,-1-1 0,24-21 1,-10 5 144,-1-2 0,34-47-1,2-21 305,-56 84-317,0-1 0,-1 1-1,0-1 1,-1 0 0,4-20-1,-11 20 198,2 13-321,0 1 0,-1 0 0,1 0 0,0 0 0,-1 0 0,1 0 0,0 0-1,-1 0 1,1 0 0,0 0 0,-1 0 0,1 0 0,0 0 0,-1 0-1,1 0 1,0 0 0,-1 0 0,1 0 0,0 0 0,-1 0 0,1 0 0,0 0-1,-1 1 1,1-1 0,0 0 0,0 0 0,-1 0 0,1 1 0,0-1-1,0 0 1,-1 0 0,1 1 0,0-1 0,0 0 0,-1 0 0,1 1 0,-7 7 41,-1 1 0,2 0 1,-1 0-1,1 0 1,-5 12-1,-26 59 72,25-51-78,0-4-50,1 2 0,1 0 1,1 0-1,2 0 0,1 1 1,-5 42-1,11-69-67,0 1 0,0 0 0,0 0 0,0-1-1,0 1 1,1 0 0,-1-1 0,0 1 0,1 0 0,0-1 0,-1 1 0,2 2 0,-1-3 36,0 0 0,-1-1-1,1 1 1,0-1 0,0 1 0,0-1 0,-1 1 0,1-1 0,0 1 0,0-1 0,0 0 0,0 0 0,0 1 0,-1-1 0,1 0 0,0 0 0,0 0 0,0 0 0,0 0 0,0 0 0,0 0 0,0 0 0,0 0 0,0-1 0,0 1 0,14-5-400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8.320"/>
    </inkml:context>
    <inkml:brush xml:id="br0">
      <inkml:brushProperty name="width" value="0.05" units="cm"/>
      <inkml:brushProperty name="height" value="0.05" units="cm"/>
    </inkml:brush>
  </inkml:definitions>
  <inkml:trace contextRef="#ctx0" brushRef="#br0">1 135 15619,'0'-4'1793,"9"-3"-921,8-5-288,14-2 1216,7-3-511,6-1-385,3 1-208,6 4-336,2 3-464,-4 5-880,-5 2 928,-7-3-192,-3-3-176</inkml:trace>
  <inkml:trace contextRef="#ctx0" brushRef="#br0" timeOffset="1">612 250 17260,'-2'19'1011,"1"-9"-437,1 0 0,-1 0 0,2 0 0,-1 0-1,4 14 1,-4-21-485,1-1-1,0 0 1,0 1-1,0-1 0,0 0 1,0 1-1,1-1 1,-1 0-1,1 0 1,-1 0-1,1 0 1,0 0-1,0-1 1,0 1-1,0 0 1,0-1-1,0 0 0,0 1 1,0-1-1,1 0 1,-1 0-1,0 0 1,1 0-1,-1-1 1,1 1-1,3 0 0,3 0-81,1 0 0,0-1-1,-1 0 1,1 0 0,-1-1-1,1-1 1,0 1-1,13-6 1,4-2-174,40-20 0,-65 28 155,0 0 1,-1 0-1,1 0 0,0 1 1,0-1-1,0 0 0,0 1 1,-1 0-1,1-1 1,0 1-1,0 0 0,0 0 1,3 0-1,-4 1 12,0-1 1,-1 1-1,1-1 0,0 1 1,-1 0-1,1-1 0,-1 1 0,0 0 1,1-1-1,-1 1 0,1 0 1,-1 0-1,0-1 0,0 1 0,1 0 1,-1 0-1,0 0 0,0-1 1,0 1-1,0 0 0,0 0 0,0 0 1,0 0-1,0-1 0,0 1 1,0 0-1,-1 0 0,1 0 1,0-1-1,0 1 0,-2 1 0,0 9-14,0-6 104,1 0 0,-1 1 0,1-1 0,0 11 0,1-15-110,0-1 0,0 1 0,0 0 0,0-1 0,0 1 0,0 0 0,1-1 0,-1 1 0,0-1 0,0 1 0,1 0 1,-1-1-1,0 1 0,1-1 0,-1 1 0,0-1 0,1 1 0,-1-1 0,1 1 0,-1-1 0,1 1 0,-1-1 0,1 1 0,-1-1 0,1 0 0,0 1 1,-1-1-1,1 0 0,-1 0 0,1 0 0,0 1 0,-1-1 0,1 0 0,0 0 0,-1 0 0,1 0 0,0 0 0,-1 0 0,1 0 0,0 0 0,-1 0 1,1 0-1,0-1 0,-1 1 0,1 0 0,-1 0 0,2-1 0,40-13-419,-13 4 122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1.045"/>
    </inkml:context>
    <inkml:brush xml:id="br0">
      <inkml:brushProperty name="width" value="0.025" units="cm"/>
      <inkml:brushProperty name="height" value="0.025" units="cm"/>
    </inkml:brush>
  </inkml:definitions>
  <inkml:trace contextRef="#ctx0" brushRef="#br0">221 1 13485,'0'0'6662,"-12"2"-4745,-2 1-1663,0 2 0,0 0 0,0 0 0,1 1 0,0 1 0,0 0 0,1 1 0,0 0 1,0 1-1,0 1 0,2 0 0,-1 0 0,1 1 0,-17 23 0,27-33-256,-1-1-1,0 1 0,1 0 1,-1 0-1,0 0 0,1 0 1,-1 0-1,1 0 0,0 0 1,-1 0-1,1 0 0,0 0 1,0 0-1,-1 0 1,1 0-1,0 0 0,0 0 1,0 0-1,0 0 0,0 0 1,0 0-1,1 0 0,-1 0 1,0 0-1,1 0 0,-1 0 1,0 0-1,1 0 1,-1 0-1,1 0 0,-1 0 1,1 0-1,0 0 0,-1 0 1,1-1-1,0 1 0,0 0 1,-1-1-1,1 1 0,0 0 1,0-1-1,0 1 1,0-1-1,0 1 0,0-1 1,0 0-1,0 1 0,0-1 1,2 0-1,6 2-32,1-1-1,0 0 1,-1-1 0,17-1-1,-10 1-141,26-2-254,-30 0 354,0 1 0,0 0 1,0 1-1,0 1 0,-1 0 0,1 0 1,0 1-1,0 1 0,-1 0 0,13 5 0,-23-8 91,0 0-1,-1 1 1,1-1 0,0 1-1,-1-1 1,1 1-1,0-1 1,-1 1-1,1 0 1,-1-1-1,1 1 1,-1 0-1,1 0 1,-1-1-1,1 1 1,-1 0-1,0 0 1,1 0-1,-1-1 1,0 1-1,0 0 1,0 0-1,0 0 1,0 0-1,1-1 1,-2 1-1,1 0 1,0 0-1,0 0 1,0 0-1,0 0 1,0-1-1,-1 1 1,1 0-1,0 0 1,-1 0-1,1-1 1,-1 1-1,1 0 1,-1 0-1,1-1 1,-1 1-1,1-1 1,-1 1-1,-1 1 1,-31 24 964,32-25-965,-22 13 519,0 0-1,-1-2 1,0-1 0,-28 9 0,37-16-981,0 0 1,0-1-1,0 0 1,-29 1-1,42-4-632,-2 0-65</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3.081"/>
    </inkml:context>
    <inkml:brush xml:id="br0">
      <inkml:brushProperty name="width" value="0.025" units="cm"/>
      <inkml:brushProperty name="height" value="0.025" units="cm"/>
    </inkml:brush>
  </inkml:definitions>
  <inkml:trace contextRef="#ctx0" brushRef="#br0">22 0 6086,'0'0'13436,"-2"13"-12512,-8 70 161,3 1 1,5 97-1,2-173-1016,1 0-1,0 0 0,0 0 1,1 0-1,0 0 1,0-1-1,6 12 0,-7-17-20,0 0-1,0 0 1,0 0-1,1-1 1,-1 1-1,0 0 1,1-1-1,-1 1 1,1-1-1,0 0 1,-1 1-1,1-1 1,0 0-1,0 0 1,0 0-1,0 0 1,0 0-1,0-1 1,0 1-1,0 0 1,0-1-1,0 0 1,1 1-1,-1-1 1,0 0-1,0 0 0,0 0 1,0-1-1,1 1 1,-1 0-1,0-1 1,4-1-1,2-2 127,1 0-1,-1 0 0,0-1 0,-1 0 0,1 0 0,-1-1 0,0 0 0,0 0 0,-1-1 1,0 0-1,6-8 0,58-89 615,-69 102-755,15-23 225,-1-1 0,-1 0-1,-2-1 1,0-1 0,-2 0 0,9-37 0,-18 49-1592,-11 25-8994,10-9 10309,-5 7-7641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3.724"/>
    </inkml:context>
    <inkml:brush xml:id="br0">
      <inkml:brushProperty name="width" value="0.025" units="cm"/>
      <inkml:brushProperty name="height" value="0.025" units="cm"/>
    </inkml:brush>
  </inkml:definitions>
  <inkml:trace contextRef="#ctx0" brushRef="#br0">6 1 12940,'0'0'9567,"1"8"-8756,-3 204 1834,-2-69-3454,6-126-1351,-2-17 2007,0 0 0,0 1 0,1-1-1,-1 0 1,0 1 0,0-1 0,1 0 0,-1 1-1,0-1 1,0 0 0,1 0 0,-1 0 0,0 1-1,1-1 1,-1 0 0,0 0 0,1 0 0,-1 0-1,0 1 1,1-1 0,-1 0 0,0 0 0,1 0-1,-1 0 1,0 0 0,1 0 0,-1 0-1,0 0 1,1 0 0,-1 0 0,1 0 0,-1 0-1,0 0 1,1-1 0,-1 1 0,0 0 0,1 0-1,-1 0 1,0 0 0,1-1 0,-1 1 0,14-10-6574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4.399"/>
    </inkml:context>
    <inkml:brush xml:id="br0">
      <inkml:brushProperty name="width" value="0.025" units="cm"/>
      <inkml:brushProperty name="height" value="0.025" units="cm"/>
    </inkml:brush>
  </inkml:definitions>
  <inkml:trace contextRef="#ctx0" brushRef="#br0">25 1 12748,'0'0'6956,"0"9"-6107,0 32-87,0-19 490,0-17-72,0-8 500,-1 3-1947,1-1 1,0 1 0,-1-1 0,1 1-1,0 0 1,-1-1 0,1 1 0,-1 0-1,1 0 1,-1-1 0,1 1 0,-1 0-1,1 0 1,-1 0 0,1-1 0,-1 1-1,1 0 1,-1 0 0,1 0 0,-1 0-1,1 0 1,-1 0 0,1 0 0,-1 0-1,1 0 1,-1 0 0,1 1-1,-1-1 1,1 0 0,-2 1 0,2-1-6,-8 3-7981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5.154"/>
    </inkml:context>
    <inkml:brush xml:id="br0">
      <inkml:brushProperty name="width" value="0.025" units="cm"/>
      <inkml:brushProperty name="height" value="0.025" units="cm"/>
    </inkml:brush>
  </inkml:definitions>
  <inkml:trace contextRef="#ctx0" brushRef="#br0">0 143 12204,'0'0'10009,"1"-8"-9112,0 3-814,0 1 1,0 0 0,0 0-1,1 0 1,-1 0 0,1 0-1,0 0 1,0 1 0,1-1-1,-1 1 1,1-1-1,-1 1 1,1 0 0,0 0-1,1 0 1,-1 0 0,0 1-1,1-1 1,-1 1 0,1 0-1,0 0 1,0 0-1,7-2 1,16-7 138,0 1-1,0 1 1,1 2-1,0 1 1,1 1-1,-1 1 1,1 1-1,0 2 1,57 5 0,-84-4-218,0 0 1,1 0 0,-1 1-1,0-1 1,0 1 0,0-1 0,1 1-1,-1 0 1,0 0 0,0 0 0,0 0-1,0 0 1,0 0 0,0 1 0,2 1-1,-3-1 6,0-1-1,-1 0 1,1 0 0,0 0-1,-1 1 1,1-1-1,-1 0 1,1 1-1,-1-1 1,1 0 0,-1 1-1,0-1 1,0 1-1,0-1 1,0 1-1,0-1 1,0 0 0,-1 3-1,0 1 25,-1 0 0,0 0 1,0 0-1,0 0 0,-1 0 0,1-1 0,-1 1 0,0-1 0,0 0 1,-1 0-1,-5 6 0,-8 5 106,-1-1 0,0-1 0,0 0 0,-1-2 0,-1 0 0,0-1 0,0-1 0,-33 10 0,150-49-19369,-66 21 9582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5.499"/>
    </inkml:context>
    <inkml:brush xml:id="br0">
      <inkml:brushProperty name="width" value="0.025" units="cm"/>
      <inkml:brushProperty name="height" value="0.025" units="cm"/>
    </inkml:brush>
  </inkml:definitions>
  <inkml:trace contextRef="#ctx0" brushRef="#br0">46 1 10410,'0'0'14606,"3"10"-13742,-2 10-467,0 0-1,-1-1 1,-1 1-1,-1 0 0,-1-1 1,-1 1-1,-9 29 0,5-18-82,3-13-236,0 0 0,2 0 1,0 1-1,0 22 0,3-41-147,0 0-1,0 0 0,0 1 1,1-1-1,-1 0 1,0 0-1,0 0 0,1 1 1,-1-1-1,0 0 0,0 0 1,1 0-1,-1 0 1,0 0-1,1 1 0,-1-1 1,0 0-1,1 0 1,-1 0-1,0 0 0,1 0 1,-1 0-1,0 0 1,0 0-1,1 0 0,-1 0 1,0 0-1,1 0 1,-1-1-1,0 1 0,1 0 1,-1 0-1,0 0 1,0 0-1,1 0 0,-1-1 1,0 1-1,1 0 0,-1 0 1,0 0-1,0-1 1,1 1-1,12-9-3919,-4-4-2033</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7.441"/>
    </inkml:context>
    <inkml:brush xml:id="br0">
      <inkml:brushProperty name="width" value="0.025" units="cm"/>
      <inkml:brushProperty name="height" value="0.025" units="cm"/>
    </inkml:brush>
  </inkml:definitions>
  <inkml:trace contextRef="#ctx0" brushRef="#br0">92 61 11211,'0'0'10463,"-8"8"-10207,-2 4-211,0 1 0,1 1 0,0 0 0,-13 28 0,18-34-18,1 0 0,-1 0 0,1 0 0,1 1 0,-1-1 0,2 1 0,-1-1 0,1 1 0,0 0 0,1 0 0,0 0 1,2 13-1,-1-21-18,-1 0 0,1 0 1,0 1-1,0-1 0,0 0 1,0 0-1,0 0 1,0 0-1,0 0 0,1 0 1,-1 0-1,0 0 0,0-1 1,1 1-1,-1 0 1,0-1-1,1 1 0,-1-1 1,1 0-1,-1 1 0,1-1 1,-1 0-1,1 0 0,-1 0 1,1 0-1,-1 0 1,1 0-1,-1 0 0,1 0 1,-1-1-1,0 1 0,3-1 1,3-1 73,1 0 1,0 0 0,-1 0 0,0-1-1,9-4 1,0-2-34,0-2 0,0 0-1,-1-1 1,0-1 0,-1 0 0,13-17-1,-19 22 23,-1-1 0,-1 1 0,1-2-1,-2 1 1,1-1 0,-1 0 0,-1 0-1,1 0 1,-2 0 0,0-1 0,0 0 0,1-12-1,-7 23 565,-6 12-538,-7 22-164,8-12 92,2 0 1,1 1 0,-5 43-1,9-64-16,1 0-1,0-1 0,0 1 0,0 0 0,1-1 0,-1 1 1,0 0-1,1-1 0,-1 1 0,1-1 0,-1 1 1,1 0-1,0-1 0,-1 1 0,1-1 0,0 0 1,0 1-1,0-1 0,0 0 0,0 1 0,1-1 0,-1 0 1,2 1-1,0 0 26,0-1 0,0 1 0,0-1 0,1 0 0,-1 1 1,0-2-1,1 1 0,-1 0 0,1-1 0,5 1 0,0-1 46,1 0 0,-1-1 0,0 0 0,0-1 0,0 1-1,0-2 1,0 1 0,9-5 0,-10 2-36,0 1-1,0-1 1,-1 0-1,0-1 1,0 0 0,0 0-1,-1 0 1,1-1-1,-2 0 1,1 0 0,-1-1-1,0 1 1,-1-1 0,1 0-1,-2-1 1,1 1-1,-1-1 1,0 1 0,-1-1-1,0 0 1,-1 0-1,0 0 1,0 0 0,0 0-1,-1 0 1,-1 0 0,-2-12-1,3 20-44,0 0-1,0 0 1,0 0-1,0 0 1,0 0 0,0 1-1,0-1 1,-1 0-1,1 0 1,0 0-1,-1 1 1,1-1 0,-1 0-1,1 0 1,-1 1-1,1-1 1,-1 0-1,1 1 1,-1-1-1,0 1 1,1-1 0,-1 1-1,0-1 1,0 1-1,1-1 1,-1 1-1,0-1 1,0 1 0,0 0-1,1 0 1,-1-1-1,0 1 1,0 0-1,0 0 1,0 0 0,0 0-1,1 0 1,-1 0-1,0 0 1,0 0-1,0 1 1,0-1 0,0 0-1,1 0 1,-1 1-1,0-1 1,0 0-1,1 1 1,-1-1 0,0 1-1,0-1 1,1 1-1,-2 0 1,-3 3-13,0 0 0,1 1 0,-1-1 0,1 1 0,-6 8 0,6-7 15,0 1 0,1-1 0,0 0 0,0 1 0,1 0 0,-1-1 1,-1 13-1,4-17 1,-1-1 0,1 1 0,0-1 0,0 1 0,0-1 1,0 1-1,0-1 0,0 1 0,0-1 0,0 1 0,1-1 1,-1 1-1,0-1 0,1 0 0,-1 1 0,1-1 0,0 0 0,0 1 1,-1-1-1,1 0 0,0 1 0,0-1 0,0 0 0,0 0 1,0 0-1,0 0 0,1 0 0,-1 0 0,0-1 0,0 1 0,1 0 1,-1 0-1,1-1 0,-1 1 0,0-1 0,1 1 0,-1-1 1,1 0-1,-1 0 0,1 0 0,1 1 0,7-1 25,1-1 0,-1 1 0,0-2 1,0 1-1,1-2 0,-1 1 0,0-1 0,-1-1 0,1 1 0,-1-2 0,1 1 0,10-9 1,-12 9-6,-1-1 1,0 0-1,0-1 1,-1 1-1,0-1 1,0 0-1,0-1 1,-1 0-1,0 1 1,0-2-1,0 1 1,-1 0 0,0-1-1,-1 0 1,4-12-1,-28 37-226,9-1 164,1-1 0,-17 30 0,25-38 53,-1 0 0,1 0 0,0 1 0,1-1-1,0 0 1,0 1 0,1 0 0,0-1 0,-1 16 0,3-22-12,0 1 1,0 0 0,-1-1 0,1 1-1,0-1 1,0 1 0,1-1-1,-1 1 1,0-1 0,0 0 0,1 1-1,-1-1 1,0 0 0,1 0 0,-1 0-1,1 0 1,0 0 0,-1-1-1,1 1 1,0 0 0,-1-1 0,1 1-1,0-1 1,0 0 0,0 1-1,-1-1 1,1 0 0,0 0 0,0 0-1,3-1 1,61-4 105,-55 3-97,0-2 0,1 0 0,-1 0 0,-1-1 0,1 0 0,-1-1 0,0 0 0,0-1 0,0 0 0,10-11 0,-14 12-8,0 1 0,0-1 0,-1 0 1,0 0-1,-1 0 0,1-1 0,-1 1 1,0-1-1,-1 0 0,0 0 0,0-1 1,0 1-1,-1-1 0,0 1 1,-1-1-1,2-10 0,-3 17-5,0 0-1,-1 0 1,1 0 0,0 0-1,0 0 1,0 0 0,-1 1-1,1-1 1,0 0 0,-1 0-1,1 0 1,-1 1-1,1-1 1,-1 0 0,1 1-1,-1-1 1,1 0 0,-1 1-1,0-1 1,1 0 0,-1 1-1,0-1 1,1 1 0,-1 0-1,0-1 1,0 1 0,0-1-1,1 1 1,-1 0-1,0 0 1,0 0 0,0-1-1,0 1 1,0 0 0,0 0-1,1 0 1,-1 0 0,0 0-1,0 1 1,0-1 0,0 0-1,0 0 1,0 0 0,1 1-1,-1-1 1,0 0 0,0 1-1,-1 0 1,-3 1-28,-1 0 0,1 1 0,0-1 0,0 1 0,0 0-1,-6 5 1,5-4 41,1 1-1,0 0 0,0 0 0,0 0 0,1 1 0,0-1 0,0 1 1,0 0-1,1 0 0,-1 1 0,2-1 0,-1 1 0,1-1 0,0 1 1,0 0-1,1 0 0,-1 0 0,2 0 0,-1 13 0,2-18-7,0 0-1,-1 1 1,1-1-1,1 0 0,-1 0 1,0 0-1,0 1 1,1-1-1,-1-1 0,1 1 1,0 0-1,-1 0 1,1 0-1,0-1 1,0 1-1,0-1 0,0 0 1,1 0-1,-1 1 1,0-1-1,0 0 0,1-1 1,-1 1-1,1 0 1,-1-1-1,4 1 1,8 2-252,1-1 1,29 0 0,-42-2 201,6 0-200,29-2-2681,-35 2 2481,0 0 0,0-1 0,0 1 0,0-1 0,0 0 0,0 0 0,0 0-1,0 0 1,-1 0 0,1 0 0,0-1 0,0 1 0,-1 0 0,3-4 0,9-17-7187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7.785"/>
    </inkml:context>
    <inkml:brush xml:id="br0">
      <inkml:brushProperty name="width" value="0.025" units="cm"/>
      <inkml:brushProperty name="height" value="0.025" units="cm"/>
    </inkml:brush>
  </inkml:definitions>
  <inkml:trace contextRef="#ctx0" brushRef="#br0">30 0 11787,'0'0'9577,"-29"63"-9545,55-43-704,-1-2-1955,5-1-3683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8.303"/>
    </inkml:context>
    <inkml:brush xml:id="br0">
      <inkml:brushProperty name="width" value="0.025" units="cm"/>
      <inkml:brushProperty name="height" value="0.025" units="cm"/>
    </inkml:brush>
  </inkml:definitions>
  <inkml:trace contextRef="#ctx0" brushRef="#br0">128 121 13196,'0'0'3129,"-10"6"-1287,-3 2-1209,0 0 0,1 0 0,0 2 0,-13 11 0,21-17-487,0 0 0,1-1 0,-1 1 1,1 1-1,0-1 0,0 0 0,0 1 0,1 0 0,-1-1 0,1 1 0,1 0 0,-1 0 1,0 0-1,1 0 0,0 1 0,1-1 0,-1 0 0,1 8 0,0-12-136,1 0-1,-1 1 0,1-1 1,-1 1-1,1-1 1,0 0-1,0 0 1,0 1-1,0-1 1,0 0-1,0 0 1,0 0-1,0 0 0,0 0 1,0 0-1,0 0 1,1 0-1,-1-1 1,0 1-1,1 0 1,-1-1-1,1 1 1,-1-1-1,1 0 0,-1 1 1,1-1-1,-1 0 1,1 0-1,-1 0 1,1 0-1,-1 0 1,1 0-1,-1 0 0,2-1 1,3 1 29,1-1 1,-1 0-1,0 0 1,1 0-1,-1-1 0,0 0 1,6-3-1,-1-2-3,0-1 0,0 0 0,-1-1 0,0 0 0,-1-1 0,0 0 0,0 0 0,-1-1 0,0 0 0,6-13 0,-2 3 121,-1 0-1,-1-1 1,-1-1 0,10-40 0,-18 62-143,-1 0 0,0 1 0,1-1 0,-1 0 1,0 0-1,1 0 0,-1 0 0,0 0 0,0 0 0,0 1 0,0-1 0,0 0 1,0 0-1,0 0 0,0 0 0,0 0 0,-1 0 0,1 0 0,0 1 0,0-1 1,-1 0-1,1 0 0,-1-1 0,-14 12 149,-25 40-96,35-42-54,-5 4 19,1 0 1,1 0-1,0 1 1,1 0-1,0 0 0,1 1 1,0-1-1,1 1 1,1 1-1,0-1 1,1 1-1,-2 22 0,5-34-30,1 0 0,-1-1 0,0 1 0,1 0-1,-1 0 1,1-1 0,0 1 0,0 0 0,0-1-1,0 1 1,0-1 0,0 1 0,1-1-1,-1 0 1,1 1 0,0-1 0,0 0 0,0 0-1,0 0 1,2 2 0,1-2 1,-1 1 0,1 0 0,0-1 0,0 0 0,0 0 0,0-1 0,0 1 0,0-1 0,0 0-1,8 0 1,-5 0-13,0 0 1,1-1-1,-1-1 0,1 1 0,-1-2 0,0 1 0,1-1 0,-1 0 0,0 0 0,0-1 0,-1-1 0,1 1 0,13-9 0,-9 2 31,-1-1 0,0-1 0,-1 0 1,13-19-1,-19 27 13,-1-1 1,0 1 0,0-1 0,-1 0 0,1 0-1,-1 0 1,0-1 0,-1 1 0,1 0-1,-1-1 1,0 1 0,0-1 0,-1 1 0,0-1-1,0-10 1,-1 16-30,1 0 0,-1-1 0,1 1 1,0-1-1,-1 1 0,1 0 0,-1-1 0,0 1 0,1 0 0,-1-1 0,1 1 0,-1 0 1,1 0-1,-1 0 0,0 0 0,1 0 0,-1-1 0,1 1 0,-1 0 0,0 0 1,1 0-1,-1 0 0,1 1 0,-1-1 0,0 0 0,1 0 0,-1 0 0,1 0 0,-1 1 1,0-1-1,-19 8-47,15-6 52,1 1-1,0 0 0,-1 1 1,1-1-1,1 1 0,-1-1 0,0 1 1,1 0-1,0 1 0,0-1 0,0 0 1,1 1-1,-3 6 0,4-9-15,0 1 0,0-1 0,1 0 0,0 1 0,-1-1-1,1 1 1,0-1 0,0 1 0,0-1 0,0 1 0,1-1 0,-1 1 0,1-1 0,-1 0 0,1 1-1,0-1 1,0 0 0,0 1 0,0-1 0,1 0 0,-1 0 0,0 0 0,1 0 0,0 0 0,-1 0-1,1 0 1,0-1 0,0 1 0,3 1 0,9 7-81,1-2 0,0 0 0,0 0 0,1-2 0,-1 1 0,1-2 0,1-1 0,-1 0 0,1 0 0,0-2-1,0 0 1,19-1 0,-35-2 184,1 1-1,-1-1 1,0 0-1,1 0 1,-1 0-1,0 0 1,1 0-1,-1 0 1,0 0-1,0 0 1,0 0-1,0-1 1,0 1-1,0 0 1,0-1-1,-1 1 0,1-1 1,0 1-1,-1-1 1,1 1-1,-1-1 1,1 1-1,-1-1 1,0 0-1,0 1 1,0-1-1,0 1 1,0-1-1,0-3 1,-3-52 1018,1 52-1084,-1-1 1,1 1-1,-1 0 1,1 0-1,-1 0 1,-8-9 0,8 10-243,0 0 1,0 0-1,0-1 1,1 1-1,-1-1 1,1 0-1,-3-8 1,15 9-5496,17 4 2642,-25 0 2759,70 8-6774,-27-4 2264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8.634"/>
    </inkml:context>
    <inkml:brush xml:id="br0">
      <inkml:brushProperty name="width" value="0.025" units="cm"/>
      <inkml:brushProperty name="height" value="0.025" units="cm"/>
    </inkml:brush>
  </inkml:definitions>
  <inkml:trace contextRef="#ctx0" brushRef="#br0">195 39 10186,'0'0'10319,"-8"-7"-8723,4 4-1522,1 0 0,0 0 0,-1 0 1,0 1-1,0-1 0,1 1 0,-1 0 0,-1 0 0,1 0 1,0 1-1,0 0 0,-1-1 0,1 1 0,0 1 0,-1-1 1,1 1-1,-1-1 0,1 1 0,-1 1 0,1-1 0,-1 1 1,1-1-1,-1 1 0,1 1 0,0-1 0,-1 1 0,-7 3 1,6-1-15,0 0 0,0 0 0,0 1 1,0 0-1,0 0 0,-8 10 0,13-14-59,0 0-1,0-1 0,0 1 0,1 0 0,-1 0 1,0 0-1,0 0 0,1 0 0,-1 0 1,1 0-1,-1 0 0,1 0 0,-1 0 0,1 0 1,0 0-1,-1 0 0,1 1 0,0-1 0,0 0 1,0 0-1,0 0 0,0 1 0,0-1 1,0 0-1,0 0 0,1 0 0,-1 0 0,0 0 1,1 1-1,-1-1 0,1 0 0,-1 0 0,1 0 1,-1 0-1,1 0 0,0 0 0,-1 0 1,1-1-1,0 1 0,0 0 0,0 0 0,0 0 1,0-1-1,0 1 0,0-1 0,0 1 0,0 0 1,2 0-1,14 5-590,0-1 0,0-1 1,27 4-1,-30-7 166,0 1 0,0 1 0,-1 1 0,1 0-1,-1 0 1,18 10 0,-29-14 488,-1 1 0,0-1 1,0 1-1,0-1 0,0 1 0,0 0 0,0 0 0,0-1 0,0 1 0,0 0 0,0 0 0,-1 0 0,1 0 0,0 0 1,-1 0-1,1 0 0,0 0 0,-1 1 0,1-1 0,-1 0 0,0 0 0,1 0 0,-1 1 0,0-1 0,0 0 0,0 0 1,0 1-1,0 1 0,-1 0 69,0-1 0,0 1 0,0-1 0,-1 1 0,1-1 0,-1 0 0,1 0-1,-1 0 1,0 0 0,0 0 0,0 0 0,-4 2 0,-8 6 224,0-1 1,-1 0-1,-17 7 0,31-16-381,-4 3-76,-58 21 538,59-23-738,1 0 0,-1 0 1,1-1-1,-1 1 0,1-1 1,-1 0-1,1 0 0,-1 0 1,-6-2-1,10 1-145,-1 0-1,1 0 0,0 0 1,0 0-1,0 0 1,-1 0-1,1 0 0,0 0 1,0 0-1,0 0 1,0 1-1,1-1 0,-1 0 1,0 0-1,0 0 1,1-2-1,7-17-5811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8.870"/>
    </inkml:context>
    <inkml:brush xml:id="br0">
      <inkml:brushProperty name="width" value="0.05" units="cm"/>
      <inkml:brushProperty name="height" value="0.05" units="cm"/>
    </inkml:brush>
  </inkml:definitions>
  <inkml:trace contextRef="#ctx0" brushRef="#br0">122 186 18436,'-5'1'414,"-12"5"789,-1 1-1,-19 11 1,34-16-1090,0-1 0,0 1 0,0 0 0,1 0-1,-1 0 1,0 0 0,1 1 0,-1-1 0,1 0 0,0 1 0,0 0 0,0 0 0,0 0 0,0 0-1,1 0 1,-1 0 0,1 0 0,0 0 0,-1 5 0,1-7-106,1 0-1,0 0 1,0 0 0,0 0 0,0 0-1,0 0 1,1 0 0,-1 0 0,0 0-1,0 0 1,1 0 0,-1 0 0,0 0-1,1 0 1,-1 0 0,1-1 0,-1 1-1,1 0 1,0 0 0,-1 0 0,1 0-1,0-1 1,1 2 0,0-1-9,0 0 1,0 0-1,0 0 1,0 0-1,0-1 0,0 1 1,1-1-1,-1 1 1,0-1-1,4 0 0,2 0-22,-1 0 0,0-1 0,1 0 0,-1 0 0,14-5 0,-6-1-5,-1 0 0,0 0 0,-1-1 0,0-1 0,0-1 0,0 1 0,-1-2 0,13-15 0,10-14 12,32-47 0,-63 81 28,6-7 60,-1 0 0,14-28 0,-53 82 233,10-12-142,-22 46-1,38-67-141,0 0 0,1 0 1,0 0-1,0 1 1,1-1-1,0 1 0,1 0 1,0 0-1,0-1 0,1 1 1,1 15-1,0-21-38,0 1 1,0 0-1,0 0 1,1-1-1,-1 1 0,1-1 1,0 1-1,0-1 0,0 0 1,1 1-1,-1-1 0,1-1 1,0 1-1,-1 0 0,1-1 1,1 1-1,-1-1 0,0 0 1,0 0-1,1 0 0,0 0 1,-1-1-1,1 1 1,0-1-1,-1 0 0,1 0 1,5 0-1,0 0-68,0 0 0,-1 0 0,1-1 0,0 0 0,-1-1 0,1 0 0,0 0 0,-1-1 0,1 0 0,-1 0 0,11-5 0,0-5 141,0 0-1,-1-1 1,-1 0-1,0-2 1,0 0-1,14-18 1,-28 30 22,0 0 0,0 0 0,-1 0 1,1-1-1,-1 1 0,0-1 0,0 1 0,3-7 1,-5 10-70,0 0 0,0 0 1,0-1-1,0 1 0,0 0 0,-1-1 1,1 1-1,0 0 0,0-1 1,0 1-1,0 0 0,0 0 0,-1-1 1,1 1-1,0 0 0,0 0 0,0-1 1,-1 1-1,1 0 0,0 0 1,0 0-1,-1 0 0,1-1 0,0 1 1,-1 0-1,1 0 0,0 0 1,-1 0-1,1 0 0,0 0 0,0 0 1,-1 0-1,1 0 0,0 0 1,-1 0-1,1 0 0,0 0 0,-1 0 1,1 0-1,0 0 0,-1 0 0,1 0 1,0 0-1,0 0 0,-1 0 1,1 1-1,0-1 0,-1 0 0,1 0 1,-16 5 45,4 0-44,0 0 0,0 1 0,0 1 0,1 0 0,1 1 0,-1 0 0,1 0 0,0 1 0,1 0 0,0 1 0,1 0 0,0 0 0,0 1 0,-9 17 0,16-26-8,1 0 0,-1 0 0,0 0-1,1 0 1,-1 0 0,1 0-1,-1 0 1,1 0 0,0 0-1,0 0 1,0 0 0,0 0-1,0 0 1,1 0 0,-1 0-1,1 0 1,0 3 0,0-4-20,0 1 0,0-1 0,0 0 1,0 1-1,0-1 0,1 0 0,-1 0 1,0 0-1,1 0 0,-1 0 1,0 0-1,1 0 0,-1 0 0,1-1 1,0 1-1,-1-1 0,1 1 0,-1-1 1,1 1-1,0-1 0,2 0 0,8 1-153,-1-1 0,1 0 0,0-1 0,0 0 0,-1-1 0,1 0 0,15-5 0,6-5 81,37-17 0,-22 6-282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9.087"/>
    </inkml:context>
    <inkml:brush xml:id="br0">
      <inkml:brushProperty name="width" value="0.025" units="cm"/>
      <inkml:brushProperty name="height" value="0.025" units="cm"/>
    </inkml:brush>
  </inkml:definitions>
  <inkml:trace contextRef="#ctx0" brushRef="#br0">155 0 8808,'0'0'10554,"-7"13"-8728,-14 32-319,1 1 0,3 1-1,-13 56 1,7 43-155,18-103-675,-1 0 1,-20 65 0,30-177 176,13-6-1301,30-81-1,-37 128 125,2 1 0,0 1 0,2 0 1,1 1-1,1 0 0,21-25 0,-31 44 234,0 0-1,0 0 1,1 1 0,0 0-1,0 0 1,0 0 0,1 1 0,-1 0-1,13-4 1,-15 6 62,-1 1 1,1-1-1,-1 1 1,1 0-1,0 0 0,-1 1 1,1 0-1,0-1 0,0 2 1,-1-1-1,1 0 1,0 1-1,0 0 0,-1 0 1,1 0-1,-1 1 0,1 0 1,4 2-1,-8-3 19,1 0-1,0 0 1,-1 0-1,1 1 1,-1-1-1,1 1 1,-1-1-1,1 1 1,-1-1-1,0 1 1,0 0-1,0 0 1,0 0-1,0 0 1,0-1-1,-1 1 1,1 0-1,-1 0 1,1 0-1,-1 0 1,0 1-1,1-1 1,-1 0-1,0 0 1,-1 0-1,1 0 1,0 0-1,-1 0 1,1 0-1,-1 0 1,1 0-1,-2 2 1,-1 3 51,1-1 1,-2 0-1,1 0 1,-1 0 0,1-1-1,-2 1 1,1-1 0,-7 6-1,-4 3 227,-1-2 0,0 0 1,-1 0-1,0-2 0,0 0 0,-2-1 0,1-1 0,-1 0 0,-32 7 0,51-15-322,0 0 0,1 0 0,-1 0 0,0 0 0,0-1 0,0 1 0,0 0 0,0 0 0,0 0-1,0 0 1,0 0 0,0 0 0,0 0 0,0-1 0,0 1 0,0 0 0,0 0 0,0 0 0,0 0-1,0 0 1,0-1 0,0 1 0,0 0 0,0 0 0,0 0 0,0 0 0,0 0 0,0 0 0,0 0 0,0-1-1,0 1 1,0 0 0,0 0 0,0 0 0,-1 0 0,1 0 0,0 0 0,0 0 0,0 0 0,0-1-1,0 1 1,0 0 0,0 0 0,0 0 0,-1 0 0,1 0 0,0 0 0,0 0 0,0 0 0,0 0-1,0 0 1,0 0 0,-1 0 0,1 0 0,0 0 0,0 0 0,0 0 0,0 0 0,0 0 0,0 0-1,-1 0 1,1 0 0,15-16-3033,25-20-3271,-37 34 5440,28-24-5709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9.450"/>
    </inkml:context>
    <inkml:brush xml:id="br0">
      <inkml:brushProperty name="width" value="0.025" units="cm"/>
      <inkml:brushProperty name="height" value="0.025" units="cm"/>
    </inkml:brush>
  </inkml:definitions>
  <inkml:trace contextRef="#ctx0" brushRef="#br0">81 0 13997,'0'0'8777,"-13"55"-6728,0-23-543,-7 0-577,7 1-417,0-4-320,4-4-160,9-7-64,0-5-224,0-6-577,11-6-608,0-1-897,0-3-993,0-15-2275,2-6-3650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39.810"/>
    </inkml:context>
    <inkml:brush xml:id="br0">
      <inkml:brushProperty name="width" value="0.025" units="cm"/>
      <inkml:brushProperty name="height" value="0.025" units="cm"/>
    </inkml:brush>
  </inkml:definitions>
  <inkml:trace contextRef="#ctx0" brushRef="#br0">20 249 12684,'0'0'5018,"-4"8"-3496,-11 26-113,15-33-1332,0 1 1,0-1 0,-1 1-1,1 0 1,0-1-1,1 1 1,-1-1-1,0 1 1,0-1 0,1 1-1,-1-1 1,0 0-1,1 1 1,-1-1 0,1 1-1,0-1 1,0 0-1,-1 1 1,1-1-1,0 0 1,0 0 0,0 0-1,0 0 1,0 0-1,1 0 1,-1 0-1,0 0 1,0 0 0,1 0-1,-1-1 1,0 1-1,1-1 1,1 2-1,46 14 670,-39-15-591,-1 0-1,0 0 0,0-1 0,1 0 0,-1-1 1,0 0-1,0-1 0,0 0 0,0 0 0,0-1 1,0 0-1,0 0 0,12-8 0,-17 10-116,0-1-1,-1-1 0,1 1 1,0-1-1,-1 1 1,1-1-1,-1 0 0,0 0 1,0-1-1,0 1 1,0-1-1,-1 1 0,0-1 1,1 0-1,-1 0 1,-1 0-1,1 0 0,0 0 1,-1 0-1,0-1 1,0 1-1,0 0 0,-1-1 1,1 1-1,-1-1 1,0 1-1,0-1 0,-1 1 1,1 0-1,-2-6 1,1 9-45,0-1 1,0 1 0,0-1-1,1 1 1,-1 0 0,0 0 0,0-1-1,-1 1 1,1 0 0,0 0-1,0 0 1,-1 0 0,1 0-1,0 1 1,-1-1 0,1 0 0,-1 1-1,1-1 1,-1 1 0,1-1-1,-1 1 1,1 0 0,-1-1 0,1 1-1,-1 0 1,0 0 0,1 0-1,-1 0 1,1 0 0,-1 1-1,1-1 1,-1 0 0,0 1 0,1-1-1,-3 2 1,-4 1 6,0-1-1,1 1 1,-1 0-1,1 0 1,-12 8 0,9-3 123,0 0 0,1 1 0,0-1 0,0 2 0,1-1 0,0 1 1,-8 13-1,13-17-48,0-1 0,0 0 1,1 1-1,-1 0 0,1 0 0,1-1 1,-1 1-1,1 1 0,0-1 1,0 0-1,1 0 0,-1 0 1,1 0-1,1 0 0,-1 1 1,3 10-1,-1-13-57,0 0 1,0 0-1,0-1 0,1 1 0,-1-1 1,1 1-1,0-1 0,0 0 1,0 0-1,0 0 0,0 0 1,1-1-1,-1 1 0,1-1 1,0 0-1,-1 0 0,1 0 1,0 0-1,6 1 0,-3-1-181,1 0 0,-1 0 0,1 0 0,0-1 1,0 0-1,0 0 0,-1-1 0,1 0 0,14-2 0,-18 0-220,-2 1 1,1-1-1,0 1 1,0-1-1,0 0 1,-1 0-1,1 0 1,-1-1-1,1 1 1,-1-1 0,0 1-1,0-1 1,0 0-1,-1 1 1,1-1-1,0 0 1,-1 0-1,0 0 1,0-1-1,0 1 1,0 0-1,0 0 1,0-4-1,5-32-6221</inkml:trace>
  <inkml:trace contextRef="#ctx0" brushRef="#br0" timeOffset="1">220 0 16656,'0'0'6182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41.364"/>
    </inkml:context>
    <inkml:brush xml:id="br0">
      <inkml:brushProperty name="width" value="0.025" units="cm"/>
      <inkml:brushProperty name="height" value="0.025" units="cm"/>
    </inkml:brush>
  </inkml:definitions>
  <inkml:trace contextRef="#ctx0" brushRef="#br0">182 370 10218,'0'0'4334,"1"-10"-1232,4-31-566,-6 40-2447,1 0 0,0 0 1,-1-1-1,1 1 0,-1 0 1,1 0-1,-1 0 0,1 0 1,-1 0-1,0 0 0,0 0 1,0 0-1,1 0 0,-1 0 1,0 1-1,0-1 0,0 0 1,0 0-1,0 1 0,0-1 1,-1 1-1,1-1 0,0 1 1,0-1-1,0 1 0,0 0 1,-1 0-1,1-1 0,0 1 1,0 0-1,-1 0 0,1 0 1,-2 1-1,-41 1 728,43-1-790,-4 0 24,-1 1 1,1 0-1,-1 0 1,1 0-1,0 1 0,0 0 1,0 0-1,0 0 1,0 1-1,1 0 1,-1 0-1,-6 8 0,8-9-27,0 0-1,1 0 1,-1 0-1,1 1 1,0-1-1,0 1 0,0-1 1,0 1-1,1 0 1,-1 0-1,1 0 0,0-1 1,0 1-1,0 1 1,1-1-1,0 0 1,-1 0-1,1 0 0,1 5 1,0-8-20,0 0 1,0 0-1,-1 0 1,1-1-1,0 1 1,0 0-1,0 0 1,0-1-1,0 1 1,1 0-1,-1-1 1,0 1-1,0-1 1,0 1-1,0-1 1,1 0-1,-1 0 1,0 1-1,0-1 1,1 0-1,-1 0 1,0 0-1,0 0 1,1 0-1,-1-1 1,0 1-1,0 0 1,1-1-1,0 1 1,39-12 143,-24 3-111,-1 0 0,-1-2 0,0 0-1,-1-1 1,26-26 0,-17 16-2,-23 23-43,0-1 1,0 0-1,0 0 0,0 0 0,0 0 1,0 0-1,0 0 0,0 1 1,0-1-1,0 0 0,0 0 1,0 0-1,0 0 0,0 0 0,0 0 1,0 1-1,0-1 0,0 0 1,0 0-1,0 0 0,0 0 0,0 0 1,0 0-1,0 0 0,1 0 1,-1 0-1,0 1 0,0-1 0,0 0 1,0 0-1,0 0 0,0 0 1,0 0-1,1 0 0,-1 0 1,0 0-1,0 0 0,0 0 0,0 0 1,0 0-1,0 0 0,0 0 1,1 0-1,-1 0 0,0 0 0,0 0 1,0 0-1,0 0 0,0 0 1,0 0-1,1 0 0,-1 0 0,0 0 1,0 0-1,0 0 0,0-1 1,0 1-1,0 0 0,0 0 0,0 0 1,1 0-1,-1 0 0,0 0 1,0 0-1,0 0 0,0 0 1,0-1-1,0 1 0,-2 18-133,-9 21 152,-12 19 570,3 1 0,2 1 0,3 1-1,-14 116 1,28-159-535,-1-1-1,-1 0 1,-7 27-1,10-42-33,-1 1-1,0 0 0,1-1 1,-1 1-1,0-1 0,0 1 0,-1-1 1,1 1-1,0-1 0,-1 0 1,1 0-1,-1 0 0,0 0 1,0 0-1,0 0 0,0 0 0,0 0 1,0-1-1,-1 1 0,1-1 1,0 1-1,-1-1 0,1 0 1,-1 0-1,1 0 0,-1-1 1,0 1-1,1-1 0,-1 1 0,0-1 1,1 0-1,-5 0 0,5-1-3,0 0-1,0 0 1,0 0 0,0-1-1,1 1 1,-1-1-1,0 1 1,1-1-1,-1 0 1,1 1 0,-1-1-1,1 0 1,0 0-1,0 0 1,0 0-1,0 0 1,0 0-1,0-1 1,1 1 0,-1 0-1,1 0 1,-1 0-1,1-1 1,0 1-1,0 0 1,0-1 0,0 1-1,1-3 1,-2-7-95,2 0 1,0 0-1,0-1 0,4-13 1,0 13 28,0-1 1,0 2-1,2-1 1,0 0-1,0 1 1,1 0-1,18-20 1,79-75 26,-64 68 20,25-24-11,98-106 44,-162 166-20,1 0-1,-1 0 1,1 0-1,-1 0 1,0 0-1,0-1 1,-1 1-1,1-1 1,-1 1-1,1-1 1,-1 0-1,0 0 1,1-6-1,-3 9-11,0 1-1,1-1 0,-1 0 1,1 1-1,-1-1 0,0 1 1,1-1-1,-1 0 0,0 1 0,0 0 1,1-1-1,-1 1 0,0-1 1,0 1-1,0 0 0,1 0 1,-1-1-1,0 1 0,0 0 1,0 0-1,0 0 0,0 0 0,0 0 1,1 0-1,-1 0 0,0 0 1,0 1-1,0-1 0,0 0 1,1 0-1,-1 1 0,0-1 1,0 0-1,0 1 0,0 0 0,-35 12-89,21-4 85,0 2 1,0 0 0,1 0 0,0 1 0,-14 17 0,23-24 22,1 0 1,-1 1-1,1-1 1,0 1-1,0 0 1,1 0-1,0 0 0,0 1 1,0-1-1,1 1 1,0 0-1,0-1 1,0 1-1,1 0 0,0 0 1,1 9-1,0-14-1,1-1 1,-1 1-1,1 0 0,0 0 0,-1-1 0,1 1 0,0 0 0,0-1 0,0 1 1,1-1-1,-1 1 0,0-1 0,0 0 0,1 0 0,-1 1 0,1-1 0,-1 0 0,1 0 1,0 0-1,-1 0 0,1-1 0,0 1 0,-1 0 0,1-1 0,0 1 0,0-1 1,0 0-1,2 1 0,59 2 207,-53-3-170,3 0-26,-1-1-1,1-1 1,-1 0 0,1 0 0,-1-2-1,0 1 1,0-1 0,0-1 0,0 0 0,-1-1-1,0 0 1,0-1 0,-1 0 0,1-1 0,-2 0-1,1-1 1,11-13 0,13-13-110,-1-1 1,37-53-1,-59 72 60,0 1-1,-1-1 1,-1-1 0,-1 1-1,-1-2 1,0 1 0,-1-1-1,6-34 1,-11 52 27,-1 0 0,0-1 0,0 1-1,1 0 1,-1-1 0,0 1 0,0 0 0,0 0-1,0-1 1,-1 1 0,1 0 0,0-1-1,0 1 1,-1 0 0,1 0 0,-1 0 0,1-1-1,-1 1 1,1 0 0,-1 0 0,0 0 0,0 0-1,1 0 1,-1 0 0,0 0 0,0 0 0,0 0-1,0 1 1,-2-2 0,2 2-5,-1-1 1,0 1-1,0 0 0,0 0 1,1 1-1,-1-1 0,0 0 1,0 0-1,1 1 1,-1-1-1,0 1 0,1 0 1,-1-1-1,0 1 0,1 0 1,-1 0-1,1 0 0,-1 0 1,1 0-1,0 0 0,-2 2 1,-16 15-5,0 0 1,2 1 0,0 1-1,2 1 1,0 0 0,-15 28-1,22-32 28,0 1 1,0-1-1,2 1 0,0 0 0,1 1 0,1 0 0,1-1 1,0 1-1,1 21 0,2-36 4,0 0 0,0 0-1,0 0 1,1-1 0,0 1 0,0 0 0,0 0 0,0-1 0,1 1 0,0 0-1,-1-1 1,1 1 0,0-1 0,1 0 0,-1 0 0,1 0 0,-1 0 0,1 0-1,0 0 1,0-1 0,0 0 0,0 1 0,0-1 0,1 0 0,-1 0-1,1-1 1,0 1 0,-1-1 0,1 0 0,0 0 0,6 1 0,-2 0 24,0-1 1,1 0 0,-1-1-1,1 0 1,-1 0 0,0-1-1,1 0 1,-1 0 0,0-1-1,1 0 1,-1-1 0,0 0-1,-1 0 1,9-4 0,1-5-13,0-1 0,0 0 1,-1-1-1,-1-1 0,-1 0 0,0-1 1,0-1-1,-2 0 0,13-23 1,-1-4 51,-2 0 0,30-85 1,-47 105-164,-17 38-97,-16 34-97,15-20 255,2 0 0,2 0 0,0 1 0,2 0 0,-4 35 1,4-9 140,0 69-1,4-152-579,0 0-1,-2 1 1,-1-1-1,-1 1 1,-2 0-1,0 1 1,-22-42-1,0-3 1371,67 70 269,-15 6-944,-1 1 0,39 15 0,-2 0-1665,2-8-5996,-29-12-3925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45.114"/>
    </inkml:context>
    <inkml:brush xml:id="br0">
      <inkml:brushProperty name="width" value="0.025" units="cm"/>
      <inkml:brushProperty name="height" value="0.025" units="cm"/>
    </inkml:brush>
  </inkml:definitions>
  <inkml:trace contextRef="#ctx0" brushRef="#br0">154 226 8840,'0'0'2403,"3"-8"303,-3 7-2683,4-9 1301,-1 0 1,-1 0-1,0 0 0,2-18 0,-4 26-1238,0 1-1,0-1 1,0 1 0,0-1-1,0 1 1,0 0 0,0-1-1,0 1 1,0-1 0,-1 1-1,1 0 1,-1-1 0,1 1-1,-1 0 1,1-1 0,-1 1-1,0 0 1,0 0 0,0-1-1,1 1 1,-1 0 0,0 0-1,0 0 1,-1 0 0,1 0-1,0 1 1,0-1 0,0 0-1,-1 0 1,1 1 0,0-1-1,-1 1 1,1-1 0,0 1-1,-1 0 1,1-1 0,0 1-1,-1 0 1,1 0 0,-1 0-1,1 0 1,-1 0 0,1 0-1,0 0 1,-1 1 0,1-1-1,-1 0 1,1 1 0,0-1-1,-1 1 1,0 0 0,-4 2-92,0 0 0,0 0 1,1 0-1,-1 1 0,1 0 1,0 0-1,0 0 1,0 0-1,1 1 0,0 0 1,0 0-1,0 0 0,0 1 1,-5 10-1,1-1 11,0 1 0,2-1 1,0 1-1,-7 26 0,13-40-5,-1 1 1,0-1-1,0 1 1,1-1-1,0 1 1,-1-1-1,1 1 1,0-1-1,0 1 1,0-1-1,1 1 1,-1-1-1,1 1 1,-1-1-1,1 1 1,0-1-1,0 0 1,0 1-1,0-1 1,0 0-1,1 0 1,1 3-1,-1-4 10,1 1 0,0-1 0,-1 0 0,1 0 0,-1-1 0,1 1-1,0-1 1,0 1 0,-1-1 0,1 0 0,0 0 0,0 0 0,0 0 0,-1 0 0,1-1-1,0 1 1,0-1 0,-1 0 0,1 0 0,4-2 0,9-4 15,-1-1 1,0-1-1,0 0 1,-1-1-1,0 0 1,-1-1-1,0-1 1,-1 0-1,0 0 1,-1-2-1,0 1 1,-1-1-1,-1-1 1,0 0-1,-1 0 1,0-1-1,6-21 1,-11 24 67,0-1 0,0 0 0,-2 0 0,1-23-1,-2 37-79,0-1 0,0 0 0,0 1 0,0-1-1,0 1 1,0-1 0,0 1 0,0-1-1,0 0 1,0 1 0,0-1 0,0 1 0,0-1-1,0 1 1,0-1 0,0 0 0,-1 1-1,1-1 1,0 1 0,0-1 0,-1 1 0,1-1-1,-1 1 1,1-1 0,0 1 0,-1 0-1,1-1 1,-1 1 0,1-1 0,-1 1 0,1 0-1,-1 0 1,1-1 0,-1 1 0,1 0-1,-1 0 1,1-1 0,-1 1 0,1 0 0,-1 0-1,0 0 1,1 0 0,-1 0 0,1 0-1,-1 0 1,1 0 0,-1 0 0,0 0 0,1 0-1,-1 0 1,1 1 0,-1-1 0,1 0-1,-1 0 1,0 1 0,-2 0 13,0 1 0,1-1 0,-1 1 1,1 0-1,-1 0 0,1 0 0,-1 0 0,1 1 0,-3 3 0,-5 8 5,1 0-1,1 0 0,1 1 0,0 0 1,0 0-1,2 1 0,0 0 0,0 0 1,2 0-1,0 0 0,-1 33 0,4-46-24,0-1-1,0 0 1,0 0-1,1 1 0,-1-1 1,1 0-1,-1 0 1,1 0-1,0 0 1,0 0-1,0 0 0,0 0 1,0 0-1,1 0 1,-1 0-1,0 0 1,1-1-1,0 1 0,-1-1 1,1 1-1,0-1 1,2 2-1,1 0 19,0-1 1,0 1-1,1-1 1,-1 0-1,1-1 0,0 1 1,-1-1-1,10 1 0,-1-1 15,0-1 0,0 0-1,1-1 1,-2 0-1,1-1 1,24-7-1,-33 8-20,-1 0-1,0-1 1,0 1-1,0-1 1,0 0-1,0 0 0,0-1 1,0 1-1,-1-1 1,1 1-1,-1-1 1,0 0-1,0-1 1,0 1-1,0 0 0,0-1 1,-1 0-1,0 1 1,0-1-1,0 0 1,0 0-1,0-1 1,-1 1-1,0 0 1,2-7-1,-26 36-12,21-23 0,1 1 0,0-1 0,0 0 0,0 1 0,0-1 0,0 1 0,0-1 0,0 1 0,1 0-1,0-1 1,-1 1 0,1 0 0,0-1 0,0 1 0,0 0 0,1-1 0,-1 1 0,1 0 0,-1-1-1,1 1 1,1 2 0,0-3 7,0 0-1,-1 0 1,1 0-1,0 0 1,0 0-1,0-1 1,0 1-1,1-1 1,-1 1-1,0-1 1,0 0-1,1 0 1,-1 0-1,1 0 1,-1 0-1,1-1 1,4 1-1,1 0 14,0 0 0,0-1-1,0 0 1,0 0-1,1-1 1,-1 0 0,0 0-1,0-1 1,-1 0 0,1 0-1,0-1 1,14-7 0,-16 6-3,0 1 1,-1-1 0,0 0 0,1 0 0,-1-1-1,-1 1 1,1-1 0,-1 0 0,0 0 0,0-1 0,0 1-1,-1-1 1,1 0 0,-1 0 0,-1 0 0,1 0-1,-1-1 1,0 1 0,-1-1 0,0 1 0,1-12-1,-2 17-21,0 0 0,0 0-1,0 0 1,0 0-1,-1 1 1,1-1-1,0 0 1,-1 0 0,1 1-1,-1-1 1,1 0-1,0 0 1,-1 1 0,0-1-1,1 0 1,-1 1-1,1-1 1,-1 1-1,0-1 1,1 1 0,-1-1-1,0 1 1,0-1-1,1 1 1,-1 0-1,0-1 1,0 1 0,0 0-1,1 0 1,-1 0-1,0-1 1,0 1-1,0 0 1,0 0 0,0 0-1,1 0 1,-1 1-1,0-1 1,0 0 0,0 0-1,0 0 1,1 1-1,-2-1 1,-2 1-20,1 0 0,-1 0 0,1 0-1,-1 0 1,1 1 0,-1-1 0,1 1 0,0 0 0,-4 3 0,2-1 16,1 1-1,-1 1 1,1-1 0,0 0-1,0 1 1,0 0 0,1 0-1,0 0 1,0 1 0,-3 11 0,5-15 3,0 0 1,1 0 0,-1 0 0,1-1 0,0 1 0,0 0 0,0 0 0,1 0 0,-1 0-1,0-1 1,1 1 0,0 0 0,0 0 0,0-1 0,0 1 0,0 0 0,0-1 0,1 1-1,-1-1 1,1 0 0,0 1 0,0-1 0,0 0 0,0 0 0,0 0 0,0 0-1,0-1 1,3 3 0,2 0-66,0 0 0,1-1 0,-1 1 0,1-1 0,-1-1 0,1 1 1,11 1-1,32 0-4316,-50-4 3974,1 0 1,-1 0-1,0 0 0,0 0 1,1 0-1,-1 0 1,0-1-1,0 1 1,1 0-1,-1-1 1,0 1-1,0-1 1,0 1-1,1-1 1,-1 0-1,0 1 0,0-1 1,0 0-1,0 0 1,0 0-1,-1 0 1,1 0-1,0 0 1,0 0-1,0-1 1,9-17-10970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45.487"/>
    </inkml:context>
    <inkml:brush xml:id="br0">
      <inkml:brushProperty name="width" value="0.025" units="cm"/>
      <inkml:brushProperty name="height" value="0.025" units="cm"/>
    </inkml:brush>
  </inkml:definitions>
  <inkml:trace contextRef="#ctx0" brushRef="#br0">0 0 8360,'0'0'17809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0.709"/>
    </inkml:context>
    <inkml:brush xml:id="br0">
      <inkml:brushProperty name="width" value="0.025" units="cm"/>
      <inkml:brushProperty name="height" value="0.025" units="cm"/>
    </inkml:brush>
  </inkml:definitions>
  <inkml:trace contextRef="#ctx0" brushRef="#br0">50 1 3619,'1'-1'281,"-1"1"0,0 0 0,0 0 0,0 0 0,1 0 0,-1 0 0,0 0 0,0 0 0,1 0 0,-1 0 0,0 0 0,0 0 0,0 0 0,1 0 0,-1 0 0,0 0 0,0 0 0,0 1 0,1-1 0,-1 0 0,0 0 0,0 0 0,0 0-1,1 1 844,-1-1-843,0 0 0,0 0 0,1 0 0,-1 1 0,0-1 0,0 0 0,0 0 0,0 0 0,0 1 0,0-1 0,0 0 0,0 0 0,0 0 0,0 1 0,0-1 0,0 0 0,0 0 0,0 1 0,0-1 0,0 0-1,0 0 1,0 0 0,0 1 0,0-1 0,-2 24 3591,-10 30-3889,11-51 1002,-26 134 555,25-121-1506,1 0 0,0 0 0,1 0 0,1 0 0,0 0 0,6 26 0,-4-35-2692,-5-15-196,-6-18-2364,-4 0 77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1.070"/>
    </inkml:context>
    <inkml:brush xml:id="br0">
      <inkml:brushProperty name="width" value="0.025" units="cm"/>
      <inkml:brushProperty name="height" value="0.025" units="cm"/>
    </inkml:brush>
  </inkml:definitions>
  <inkml:trace contextRef="#ctx0" brushRef="#br0">42 27 11018,'0'0'6673,"-9"-5"-4169,-24-14-539,44 17 226,10 3-1532,187 13 3413,-118-12-5026,-26-1-3825,0-1-4968</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1.399"/>
    </inkml:context>
    <inkml:brush xml:id="br0">
      <inkml:brushProperty name="width" value="0.025" units="cm"/>
      <inkml:brushProperty name="height" value="0.025" units="cm"/>
    </inkml:brush>
  </inkml:definitions>
  <inkml:trace contextRef="#ctx0" brushRef="#br0">0 9 1954,'0'0'21428,"59"23"-19954,-17-22-482,8-1-351,3 0-321,-2 0-256,-3-3-64,-6-4-864,-7 0-1795,-11 1-1505,-8-3-2690</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1.934"/>
    </inkml:context>
    <inkml:brush xml:id="br0">
      <inkml:brushProperty name="width" value="0.025" units="cm"/>
      <inkml:brushProperty name="height" value="0.025" units="cm"/>
    </inkml:brush>
  </inkml:definitions>
  <inkml:trace contextRef="#ctx0" brushRef="#br0">168 56 16816,'0'0'8621,"2"-8"-7734,-1 5-837,-1 1 1,1-1 0,-1 1 0,0 0 0,0-1 0,0 1-1,0-1 1,0 1 0,0-1 0,-1 1 0,-1-6 0,1 7-47,0 0 0,0 0 1,0 0-1,0 0 0,0 0 0,-1 0 1,1 1-1,0-1 0,0 0 1,-1 1-1,1-1 0,-1 1 0,1-1 1,0 1-1,-1 0 0,1-1 1,-1 1-1,1 0 0,-1 0 0,1 0 1,-1 0-1,1 0 0,-1 0 1,1 1-1,-1-1 0,1 0 0,-1 1 1,1-1-1,0 1 0,-1 0 1,0 0-1,-7 3 24,1 1 0,-1 0 0,1 0 0,0 1 0,1 0 0,0 0 0,0 1 0,0-1 0,0 2 0,1-1 0,1 1 0,-1 0 0,1 0 0,0 0 0,1 1 0,0 0 0,0 0 0,1 0 0,-2 12 0,4-21-21,1 1 0,0 0-1,0 0 1,0 0-1,0 0 1,0 0 0,0 0-1,0 0 1,1-1-1,-1 1 1,0 0 0,0 0-1,1 0 1,-1 0-1,0-1 1,1 1 0,-1 0-1,1 0 1,-1 0-1,1-1 1,-1 1 0,1 0-1,-1-1 1,1 1-1,0-1 1,0 1 0,1 0-1,28 6 145,33-15 47,22-21-226,-70 22-28,1 1 1,-1 0 0,1 2-1,1 0 1,-1 0-1,27-1 1,-43 5 54,1 0 0,-1 0 1,1 0-1,-1 1 0,0-1 1,1 0-1,-1 0 0,1 0 0,-1 1 1,0-1-1,1 0 0,-1 0 0,0 1 1,1-1-1,-1 0 0,0 1 0,1-1 1,-1 0-1,0 1 0,0-1 0,1 1 1,-1-1-1,0 0 0,0 1 1,0-1-1,0 1 0,1-1 0,-1 1 1,0-1-1,0 1 0,0-1 0,0 1 1,-2 24 123,2-22-56,-1-1 0,1 1 1,-1 0-1,1-1 0,-1 1 0,0-1 0,0 1 1,-1-1-1,1 1 0,0-1 0,-1 0 1,1 0-1,-1 0 0,0 0 0,-2 2 0,3-4 328,21-172 694,-17 174-1414,0 1-1,-1-1 1,1 1-1,0-1 0,0 0 1,0 0-1,1 0 1,-1 0-1,0-1 0,1 0 1,-1 1-1,7 0 0,-6 0-165,12 3-1895,0 0-1,0-1 1,32 3 0,-13-4-3823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9.379"/>
    </inkml:context>
    <inkml:brush xml:id="br0">
      <inkml:brushProperty name="width" value="0.05" units="cm"/>
      <inkml:brushProperty name="height" value="0.05" units="cm"/>
    </inkml:brush>
  </inkml:definitions>
  <inkml:trace contextRef="#ctx0" brushRef="#br0">329 1 13323,'5'1'1664,"-8"10"-856,-9 1-288,-14 8 1233,-3 1-609,-7 8-344,0 0-112,1 2-223,0 2-97,4-1-120,3-3 0,11-7-424,1-6-376,9-14 536,0-4-96,6-9-73</inkml:trace>
  <inkml:trace contextRef="#ctx0" brushRef="#br0" timeOffset="1">0 56 19068,'0'0'2121,"6"10"-1177,4 2-344,7-1 1496,3 2-719,9 5-537,0-1-152,7 0-248,-2 0-152,-1-3-320,-3 1-240,-1-5-864,-5-3-681,-1-3 1457,1-2-304,2-2-256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2.312"/>
    </inkml:context>
    <inkml:brush xml:id="br0">
      <inkml:brushProperty name="width" value="0.025" units="cm"/>
      <inkml:brushProperty name="height" value="0.025" units="cm"/>
    </inkml:brush>
  </inkml:definitions>
  <inkml:trace contextRef="#ctx0" brushRef="#br0">148 153 8392,'0'0'10394,"-10"-2"-9108,7 1-1218,-1 0 1,1 0-1,-1 1 0,0-1 0,1 1 0,-1 0 0,1 0 1,-1 0-1,0 0 0,1 1 0,-1 0 0,1-1 1,-1 1-1,1 1 0,-1-1 0,1 0 0,0 1 0,0-1 1,0 1-1,-1 0 0,2 0 0,-1 1 0,0-1 0,0 0 1,-4 6-1,-28 39 1306,33-45-1317,1 0 0,-1 0 0,1 1-1,0-1 1,0 0 0,0 1 0,0-1 0,1 1 0,-1 0-1,1-1 1,-1 1 0,1-1 0,0 1 0,0 0-1,0-1 1,0 1 0,1 0 0,-1-1 0,1 1 0,0 2-1,1-4-41,-1 1-1,1-1 0,-1 1 1,1-1-1,-1 0 0,1 0 0,0 0 1,0 0-1,-1 0 0,1 0 0,0 0 1,0-1-1,0 1 0,0 0 0,0-1 1,0 0-1,0 0 0,0 1 1,0-1-1,0 0 0,0-1 0,0 1 1,0 0-1,0-1 0,0 1 0,4-2 1,1 1 20,0-1 0,0 0 0,-1 0 0,1-1-1,0 0 1,9-5 0,0-6 69,0 0-1,-1-1 1,-1-1-1,0 0 1,-1-1-1,-1 0 1,0-1-1,-1 0 1,-1-1-1,-1 0 1,-1-1-1,6-22 1,-13 41-69,0 0-1,-1 0 1,1-1 0,-1 1 0,1 0 0,-1 0 0,0 0 0,0 0 0,1-1 0,-1 1 0,0 0-1,0 0 1,0 0 0,0-1 0,0 1 0,0 0 0,-1 0 0,1 0 0,0-1 0,-1 0-1,-16 12 609,-20 37-390,26-31-49,2-1 0,0 2 0,1-1 0,0 1-1,1 0 1,1 0 0,-4 20 0,9-31-294,0 1 0,0-1-1,1 1 1,0-1 0,0 0-1,0 1 1,1-1 0,0 0 0,0 1-1,4 9 1,-3-12-311,0 0 1,0 0-1,0 0 1,0-1-1,1 1 1,0-1-1,-1 0 1,1 1-1,1-1 1,-1-1-1,0 1 1,1 0-1,-1-1 0,1 0 1,0 0-1,0 0 1,6 2-1,7 1-4248,0-4-2217</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3.368"/>
    </inkml:context>
    <inkml:brush xml:id="br0">
      <inkml:brushProperty name="width" value="0.025" units="cm"/>
      <inkml:brushProperty name="height" value="0.025" units="cm"/>
    </inkml:brush>
  </inkml:definitions>
  <inkml:trace contextRef="#ctx0" brushRef="#br0">45 89 7783,'0'0'18861,"7"3"-18194,-2-1-609,1 0-1,0-1 1,0 0-1,0 0 1,-1-1-1,1 0 1,0 0-1,0 0 1,0-1-1,7-1 1,-10 2-24,0-1 1,-1 1 0,1-1 0,0 0 0,0 0-1,-1 0 1,1 0 0,-1-1 0,1 1 0,-1-1-1,0 1 1,1-1 0,-1 0 0,0 0 0,0 0-1,0 0 1,0 0 0,-1-1 0,1 1 0,-1 0-1,1-1 1,-1 1 0,0-1 0,0 0 0,0 1-1,0-1 1,1-5 0,-2 7-17,0-1 1,1 1-1,-1 0 0,0-1 1,0 1-1,0-1 0,0 1 1,0 0-1,0-1 1,0 1-1,-1-1 0,1 1 1,0 0-1,-1-1 0,1 1 1,-1 0-1,0-1 0,1 1 1,-1 0-1,0 0 0,0 0 1,0 0-1,1 0 0,-1 0 1,0 0-1,-3-2 0,2 2-24,0 0-1,-1 0 0,1 1 1,-1-1-1,1 1 0,-1-1 1,1 1-1,-1 0 0,0 0 1,1 0-1,-1 0 0,1 1 1,-5 0-1,-1 1-26,0 0 0,0 1 1,0 0-1,1 0 0,-1 1 0,1 0 0,0 0 1,-12 9-1,18-11 30,-33 35-40,33-35 40,-1 0 0,1 0-1,0 0 1,0 0-1,-1 0 1,2 1 0,-1-1-1,0 0 1,0 1-1,1-1 1,-1 0-1,1 1 1,0-1 0,0 1-1,0-1 1,0 0-1,0 6 1,1-7 3,0 0 0,-1 0 0,1 0 0,0-1 0,0 1 0,0 0 0,0 0 0,0 0 0,-1-1-1,1 1 1,1 0 0,-1-1 0,0 1 0,0-1 0,0 1 0,0-1 0,0 0 0,0 1 0,0-1 0,1 0 0,-1 0 0,0 0 0,0 0 0,2 0 0,36 0-121,-26 0-99,139-13-2630,-152 13 2866,1 0 1,-1 0-1,1 0 0,-1 0 1,1 0-1,0 0 1,-1 1-1,1-1 1,-1 0-1,1 0 1,-1 0-1,1 1 0,-1-1 1,1 0-1,-1 1 1,1-1-1,-1 0 1,1 1-1,-1-1 1,0 1-1,1-1 0,-1 0 1,0 1-1,1-1 1,-1 1-1,0-1 1,0 1-1,1-1 1,-1 1-1,0 0 0,0 0 1,2 25 786,0 7 90,-1-32-881,-1 0 0,0 0 1,1 0-1,-1-1 0,1 1 0,-1 0 0,1 0 0,-1 0 0,1 0 0,0-1 0,-1 1 0,1 0 0,0-1 1,0 1-1,-1-1 0,1 1 0,0-1 0,0 1 0,0-1 0,0 1 0,0-1 0,0 0 0,0 1 0,-1-1 0,1 0 1,0 0-1,0 0 0,2 0 0,1 0 23,1 0 0,-1-1 1,0 1-1,0-1 0,0 0 0,0 0 1,0-1-1,0 1 0,-1-1 0,1 0 1,0 0-1,-1 0 0,1 0 1,-1-1-1,0 0 0,0 1 0,0-1 1,0 0-1,0 0 0,0-1 0,-1 1 1,0 0-1,4-8 0,-2 3-32,0-1-1,0 0 0,0 0 1,-1-1-1,-1 1 0,0-1 1,0 1-1,-1-1 1,1-13-1,-2 23-162,16 8-171,-2-3 101,1 0 1,0-1-1,0-1 1,0-1-1,0 0 0,0 0 1,1-2-1,-1 0 1,1-1-1,-1 0 1,0-1-1,0-1 1,0 0-1,16-6 1,-10-3-151,-18 10 356,0 0 0,1 0-1,0 0 1,-1 0 0,1 0 0,0 1-1,0 0 1,7-2 0,-11 40 659,1-28-599,1-1-1,0 0 1,1 0-1,0-1 1,0 1 0,1 0-1,0-1 1,0 0-1,1 0 1,-1 0 0,7 6-1,19 33-184,-23-30 93,0 0 0,-1 0 1,-1 0-1,0 1 0,-2 0 1,0 0-1,0 0 0,-2 1 1,0-1-1,-2 22 0,0-29 306,0 0-1,0-1 0,-1 1 0,0 0 0,-1-1 1,0 1-1,0-1 0,-1 0 0,0 0 1,-1 0-1,0-1 0,0 1 0,-1-1 0,0-1 1,0 1-1,-1-1 0,0 0 0,0 0 0,-11 7 1,16-13-186,0 1 1,0-1 0,0 0-1,0 1 1,0-1 0,0 0 0,0 0-1,-1-1 1,1 1 0,0 0-1,-1-1 1,1 1 0,0-1-1,-1 0 1,1 0 0,-1 0 0,1 0-1,0 0 1,-1 0 0,1-1-1,-1 1 1,1-1 0,-4-1-1,3 0-37,0 0-1,1-1 0,-1 1 1,1 0-1,0-1 0,-1 0 0,1 0 1,0 1-1,1-1 0,-1 0 1,0 0-1,1-1 0,0 1 0,-2-5 1,-2-12-147,1 0 1,1 0 0,1 0 0,0-26-1,1 35 51,1 0 0,0 0 0,1 0 0,0 1 0,1-1 0,0 0 0,0 0 0,7-16 0,-6 22 57,0 1 1,0-1 0,0 1-1,1-1 1,-1 1-1,1 0 1,0 0 0,0 1-1,1-1 1,-1 1-1,1 0 1,-1 0 0,1 0-1,0 1 1,0 0-1,1 0 1,-1 0 0,10-2-1,48-7-248,12-4-4503,-44 3-1142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4.202"/>
    </inkml:context>
    <inkml:brush xml:id="br0">
      <inkml:brushProperty name="width" value="0.025" units="cm"/>
      <inkml:brushProperty name="height" value="0.025" units="cm"/>
    </inkml:brush>
  </inkml:definitions>
  <inkml:trace contextRef="#ctx0" brushRef="#br0">56 0 13389,'-4'11'7880,"-7"16"-5049,-14 51-2278,22-64-434,-1 0-38,1-1 0,1 1-1,0 0 1,0 19 0,2-31-58,0 0 1,0 0-1,0 1 1,1-1 0,-1 0-1,0 0 1,1 0-1,-1 0 1,1 0 0,0 0-1,0 0 1,0 0-1,0 0 1,0 0-1,0-1 1,0 1 0,1 0-1,-1-1 1,1 1-1,-1-1 1,1 1-1,0-1 1,-1 0 0,1 1-1,0-1 1,0 0-1,0 0 1,0-1 0,0 1-1,0 0 1,0 0-1,0-1 1,0 0-1,0 1 1,3-1 0,3 0 59,-1 0 1,1 0-1,0-1 1,0 0-1,0 0 1,-1-1-1,1 0 1,0 0 0,-1-1-1,0 0 1,0 0-1,0-1 1,0 0-1,10-7 1,-6 2 51,-1 0 0,0-1 0,0 0 0,-1 0 0,0-1 0,-1 0 0,11-20 0,-17 30-78,-1 9-18,-4 25-6,-1 24-66,5-56-79,-1 1 1,1-1 0,-1 1 0,1-1 0,0 0 0,0 1-1,0-1 1,0 0 0,0 1 0,0-1 0,0 0 0,0 0-1,0 0 1,1 0 0,-1 0 0,0 0 0,1 0-1,-1-1 1,1 1 0,-1 0 0,0-1 0,1 1 0,0-1-1,2 1 1,40 5-6681,-20-5 370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4.580"/>
    </inkml:context>
    <inkml:brush xml:id="br0">
      <inkml:brushProperty name="width" value="0.025" units="cm"/>
      <inkml:brushProperty name="height" value="0.025" units="cm"/>
    </inkml:brush>
  </inkml:definitions>
  <inkml:trace contextRef="#ctx0" brushRef="#br0">128 22 8392,'0'0'15433,"-8"-4"-14109,5 2-1296,1 1 0,-1-1 0,0 1 0,1 0 0,-1 0-1,0 0 1,0 1 0,0-1 0,1 0 0,-1 1 0,0 0 0,0 0 0,0 0 0,0 0 0,0 0-1,0 0 1,0 1 0,0 0 0,0-1 0,1 1 0,-1 0 0,0 0 0,0 1 0,1-1-1,-1 1 1,1-1 0,-1 1 0,1 0 0,0 0 0,0 0 0,0 0 0,0 0 0,0 0 0,0 1-1,0-1 1,1 0 0,-1 1 0,1 0 0,-2 3 0,0-1 14,1 0 0,-1 0 0,1 1-1,0-1 1,0 1 0,1 0 0,0 0 0,0 0 0,0-1 0,0 9 0,1-12-30,1 0 0,-1 0 0,0-1-1,1 1 1,-1 0 0,1-1 0,-1 1 0,1 0 0,0-1 0,0 1 0,0-1 0,0 1 0,0-1 0,0 1 0,0-1 0,1 0 0,-1 1-1,0-1 1,1 0 0,-1 0 0,1 0 0,-1 0 0,1 0 0,-1-1 0,1 1 0,0 0 0,-1-1 0,1 1 0,0-1 0,0 0-1,-1 1 1,1-1 0,0 0 0,0 0 0,-1 0 0,4-1 0,1 1 36,1 0 0,0-1 1,0 0-1,-1-1 0,1 0 0,-1 0 0,0 0 1,1-1-1,-1 1 0,0-1 0,0-1 0,-1 1 1,1-1-1,-1 0 0,8-8 0,-6 6-24,-1-1 0,-1 1 0,1-1 0,-1 0-1,-1 0 1,1-1 0,-1 1 0,0-1 0,-1 0-1,0 0 1,4-17 0,-7 26-23,0-1 0,0 0 0,-1 0 0,1 0 0,0 0 0,-1 1 0,1-1 0,0 0 0,-1 0 0,1 0 0,0 0 0,-1 0 0,1 0 0,0 0 0,-1 0 0,1 0 0,0 0 0,-1 0-1,1 0 1,0 0 0,-1 0 0,1 0 0,0 0 0,-1 0 0,1-1 0,0 1 0,-1 0 0,1 0 0,0 0 0,-1 0 0,1-1 0,0 1 0,0 0 0,-1 0 0,1-1 0,0 1 0,0 0 0,0 0 0,-1-1 0,1 1 0,0 0 0,0-1 0,0 1 0,0 0 0,0-1 0,0 1 0,0 0 0,-1-1 0,1 1 0,0 0 0,0-1 0,0 1-1,0 0 1,0-1 0,1 1 0,-1 0 0,0-1 0,-22 25-57,13-10 11,-26 44 118,34-55-104,-1 0 0,1 1 0,0-1-1,0 0 1,0 1 0,0-1 0,1 0 0,-1 1 0,1-1-1,0 1 1,0-1 0,0 1 0,1-1 0,-1 1 0,1-1-1,1 5 1,-1-6-114,0-1-1,1 1 1,-1-1-1,1 0 1,-1 1-1,1-1 1,0 0-1,-1 0 1,1 0 0,0 0-1,0 0 1,0-1-1,-1 1 1,1 0-1,0-1 1,0 1-1,0-1 1,0 0-1,0 0 1,0 0-1,3 0 1,50-1-3517,-48 0 2944,2 0-457,-1 0 1,1-1-1,-1 0 1,1 0 0,-1-1-1,0 0 1,8-5-1,22-12-7361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5.001"/>
    </inkml:context>
    <inkml:brush xml:id="br0">
      <inkml:brushProperty name="width" value="0.025" units="cm"/>
      <inkml:brushProperty name="height" value="0.025" units="cm"/>
    </inkml:brush>
  </inkml:definitions>
  <inkml:trace contextRef="#ctx0" brushRef="#br0">148 272 6342,'0'0'14168,"-11"-3"-12977,7 3-1100,-1-1 1,0 1-1,0 0 1,0 0-1,1 0 1,-1 0 0,0 1-1,0 0 1,0 0-1,1 0 1,-1 1 0,1-1-1,-1 1 1,1 0-1,-1 1 1,1-1 0,0 1-1,0 0 1,0 0-1,1 0 1,-1 0-1,1 1 1,0-1 0,0 1-1,0 0 1,0 0-1,0 0 1,1 0 0,0 0-1,0 1 1,-3 7-1,4-9-42,-1 0 0,1 0 0,0 0 0,0 0 0,0 1-1,0-1 1,1 0 0,-1 1 0,1-1 0,0 1 0,0-1-1,0 0 1,0 1 0,0-1 0,2 5 0,-1-6-42,0 0 1,0-1-1,1 1 0,-1 0 1,1-1-1,-1 1 1,1-1-1,-1 1 0,1-1 1,0 0-1,-1 0 0,1 0 1,0 0-1,0 0 1,0 0-1,0 0 0,0-1 1,0 1-1,0 0 1,0-1-1,0 0 0,1 0 1,-1 0-1,3 0 1,8 1 14,0-2 0,-1 0 1,1 0-1,0-1 1,-1-1-1,1 0 0,-1-1 1,0 0-1,0 0 0,0-2 1,-1 1-1,0-2 1,0 1-1,0-1 0,-1-1 1,0 0-1,11-11 1,-2 0-10,-1-1 0,-1-1 0,-1 0 0,-1-2 0,0 1 0,-2-2 0,13-29 0,-23 45-8,1 1 0,-1-1 1,0 0-1,-1 0 0,0 0 1,0 0-1,-1 0 0,0-1 1,-1 1-1,1 0 0,-2 0 1,0-13-1,0 20-8,0-1-1,0 1 1,0 0-1,0-1 1,0 1-1,0 0 1,0 0-1,0 0 0,0 0 1,-1 0-1,1 0 1,0 0-1,-1 0 1,1 0-1,-1 1 1,1-1-1,-1 0 1,1 1-1,-1-1 1,1 1-1,-1 0 1,0 0-1,1-1 1,-1 1-1,0 0 1,1 0-1,-1 1 1,1-1-1,-1 0 1,0 0-1,1 1 1,-1-1-1,1 1 1,-2 0-1,-6 1-18,1 1 0,0 0-1,0 0 1,1 1 0,-10 5 0,-4 4 81,-35 32 1,51-41-19,0 1 0,0-1-1,1 1 1,0 0 0,0 0 0,0 0 0,0 1 0,1 0 0,0-1 0,0 1 0,1 0 0,-4 12 0,6-16-40,0 0-1,0 0 0,0-1 1,0 1-1,1 0 1,-1 0-1,1-1 1,-1 1-1,1 0 0,-1 0 1,1-1-1,0 1 1,0 0-1,0-1 0,0 1 1,0-1-1,0 0 1,0 1-1,0-1 1,1 0-1,-1 1 0,0-1 1,1 0-1,-1 0 1,1 0-1,0 0 1,-1-1-1,3 2 0,56 17-238,-44-16 37,-2 1-89,0 0-1,0 0 1,-1 1 0,0 1-1,0 0 1,0 1-1,15 11 1,-25-15 296,1 0-1,-1 0 1,0 0-1,0 1 1,0-1-1,-1 1 1,1-1 0,-1 1-1,0 0 1,0 0-1,0 0 1,0 0-1,-1 1 1,1-1-1,-1 0 1,0 1 0,-1-1-1,1 0 1,-1 1-1,0-1 1,0 1-1,0-1 1,-1 1-1,1-1 1,-1 0 0,0 1-1,-3 5 1,3-4-197,-6 15 588,0-9-3732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5.506"/>
    </inkml:context>
    <inkml:brush xml:id="br0">
      <inkml:brushProperty name="width" value="0.025" units="cm"/>
      <inkml:brushProperty name="height" value="0.025" units="cm"/>
    </inkml:brush>
  </inkml:definitions>
  <inkml:trace contextRef="#ctx0" brushRef="#br0">105 1 12780,'0'0'6668,"-4"9"-5702,-20 49 825,-19 65 1,34-91-1280,1 0 0,2 0 1,1 0-1,0 41 0,5-72-500,0 1 0,0 0 0,0-1 0,0 1 0,1 0 0,-1-1 0,0 1 0,1 0 0,0-1 0,-1 1 0,1-1 0,0 1 0,0-1 0,0 0-1,0 1 1,0-1 0,0 0 0,0 1 0,0-1 0,1 0 0,-1 0 0,2 1 0,1 0 13,0 0-1,0 0 1,0-1-1,0 1 1,0-1-1,1 0 1,-1 0 0,7 0-1,9-1 35,-1 0-1,0-1 1,20-4-1,-38 5-56,23-4-487,0-1 1,33-11 0,7-13-7699,-41 14 1451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5.851"/>
    </inkml:context>
    <inkml:brush xml:id="br0">
      <inkml:brushProperty name="width" value="0.025" units="cm"/>
      <inkml:brushProperty name="height" value="0.025" units="cm"/>
    </inkml:brush>
  </inkml:definitions>
  <inkml:trace contextRef="#ctx0" brushRef="#br0">119 36 13421,'-8'5'2301,"2"-2"-1877,-8 6 921,0 0 0,-24 20 1,35-26-1104,-1 1 0,1-1 0,0 0 0,0 1-1,0 0 1,0-1 0,1 1 0,0 0 0,0 1 0,0-1 0,0 0 0,0 1 0,1-1 0,0 1 0,0-1 0,-1 9 0,2-12-211,0 0-1,0 0 1,1 0-1,-1 0 1,0 0-1,0 0 1,1 0 0,-1 0-1,1 0 1,-1 0-1,0 0 1,1 0-1,0 0 1,-1 0-1,1-1 1,0 1 0,-1 0-1,1 0 1,0-1-1,0 1 1,0 0-1,-1-1 1,1 1 0,0-1-1,2 1 1,33 6 832,-25-7-674,1 0 1,-1-1-1,0-1 1,17-3-1,-21 2-148,1-1-1,-1 1 1,0-1 0,0 0 0,-1-1-1,1 0 1,-1 0 0,0 0-1,0 0 1,-1-1 0,1 0-1,-1-1 1,4-7 0,-7 12-19,0 0 1,-1 0-1,0-1 1,1 1 0,-1-1-1,0 1 1,0-1-1,0 0 1,-1 1-1,1-1 1,-1 0-1,1 1 1,-1-1 0,0 0-1,0 0 1,0 0-1,0 1 1,-1-1-1,1 0 1,-1 1 0,1-1-1,-1 0 1,0 1-1,0-1 1,-1 1-1,1-1 1,0 1 0,-1 0-1,1-1 1,-1 1-1,0 0 1,0 0-1,0 0 1,0 0 0,0 0-1,0 1 1,0-1-1,-1 1 1,1-1-1,-4-1 1,0 1-37,1 0 1,-1 0 0,0 0-1,0 0 1,0 1-1,0 0 1,0 0 0,-1 1-1,1 0 1,-12 1-1,16-1-11,0 0-1,0 0 0,0 0 1,0 0-1,0 1 0,0-1 1,0 1-1,0 0 0,0-1 1,0 1-1,0 0 1,0 0-1,0 0 0,1 1 1,-1-1-1,0 0 0,1 1 1,-1-1-1,1 1 0,-1-1 1,1 1-1,0 0 0,0-1 1,0 1-1,0 0 0,0 0 1,0 0-1,0 0 0,0 0 1,1 0-1,-1 0 1,1 0-1,-1 4 0,2-4-136,0 0 1,-1 0-1,1 0 0,0 0 0,0 0 0,0 0 1,0 0-1,0 0 0,1-1 0,-1 1 1,1-1-1,-1 1 0,1-1 0,-1 1 0,1-1 1,0 0-1,0 1 0,-1-1 0,1 0 0,0 0 1,0-1-1,0 1 0,0 0 0,0-1 0,1 1 1,-1-1-1,0 1 0,0-1 0,2 0 1,68 6-5359,-71-6 5462,38 0-5878,-3-3-3791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6.431"/>
    </inkml:context>
    <inkml:brush xml:id="br0">
      <inkml:brushProperty name="width" value="0.025" units="cm"/>
      <inkml:brushProperty name="height" value="0.025" units="cm"/>
    </inkml:brush>
  </inkml:definitions>
  <inkml:trace contextRef="#ctx0" brushRef="#br0">166 1 12332,'0'0'3219,"-7"-1"-892,3 2-2182,0-1 1,0 0-1,0 1 0,0 0 0,1 0 1,-1 0-1,0 1 0,0-1 0,1 1 1,-1 0-1,1-1 0,-1 2 0,1-1 1,0 0-1,0 1 0,0-1 0,0 1 1,1 0-1,-1 0 0,1 0 0,-1 1 1,1-1-1,-3 6 0,-6 9 335,1 0-1,1 1 1,0 0-1,1 1 1,1 0 0,1 0-1,1 1 1,1-1-1,1 1 1,0 0-1,1 26 1,2-44-462,0-1 0,-1 0 0,1 0 0,0 1 0,0-1 0,1 0 0,-1 0 1,0 1-1,1-1 0,-1 0 0,1 0 0,0 0 0,0 0 0,0 0 0,0 0 0,0 0 0,0 0 0,0 0 0,1 0 0,-1 0 0,1-1 0,-1 1 1,1 0-1,0-1 0,-1 0 0,1 1 0,0-1 0,0 0 0,0 0 0,0 0 0,0 0 0,0 0 0,1-1 0,-1 1 0,0-1 0,0 1 1,0-1-1,1 0 0,-1 0 0,0 0 0,0 0 0,1 0 0,-1 0 0,0-1 0,4 0 0,3-1 8,0-1 1,0 0-1,0 0 0,0-1 1,0 0-1,-1 0 0,0-1 1,0 0-1,11-10 0,27-36-68,-65 99-156,13-35 245,3-8 1,0 1 0,1-1 0,0 1 0,0-1 1,0 1-1,0 0 0,1 0 0,0 0 0,0 0 0,1 0 0,0 0 1,0 11-1,1-16-35,0 0 1,0 0 0,0 0-1,0 0 1,0-1 0,0 1-1,0 0 1,0 0-1,0-1 1,0 1 0,0-1-1,0 1 1,0-1-1,1 1 1,-1-1 0,0 0-1,0 0 1,0 1 0,1-1-1,-1 0 1,0 0-1,0 0 1,3-1 0,31-1 267,-13-5-310,-1-1 0,-1-1 0,1-1 0,-1 0 0,-1-1 0,36-28 0,-55 39 24,0 0-1,0 0 0,0 0 1,0 0-1,0 1 0,0-1 0,0 0 1,0 0-1,0 0 0,0 0 0,0 0 1,0 0-1,0 1 0,0-1 0,0 0 1,0 0-1,0 0 0,0 0 0,0 0 1,0 0-1,0 0 0,0 1 0,1-1 1,-1 0-1,0 0 0,0 0 1,0 0-1,0 0 0,0 0 0,0 0 1,0 0-1,1 0 0,-1 0 0,0 0 1,0 0-1,0 0 0,0 0 0,0 0 1,0 1-1,1-1 0,-1 0 0,0 0 1,0 0-1,0-1 0,0 1 0,0 0 1,0 0-1,1 0 0,-1 0 0,0 0 1,0 0-1,0 0 0,0 0 1,0 0-1,0 0 0,0 0 0,1 0 1,-1 0-1,0 0 0,0 0 0,0-1 1,0 1-1,0 0 0,0 0 0,0 0 1,-4 18-88,-3 9 314,7-27-206,0 1 0,0-1 0,0 1-1,0-1 1,-1 1 0,1-1 0,0 1 0,0-1-1,0 1 1,0-1 0,0 1 0,0-1 0,1 1 0,-1-1-1,0 1 1,0-1 0,0 0 0,0 1 0,0-1-1,1 1 1,-1-1 0,0 1 0,0-1 0,1 0-1,-1 1 1,0-1 0,1 0 0,-1 1 0,0-1 0,1 0-1,-1 1 1,1-1 0,-1 0 0,0 0 0,1 1-1,8-1 66,-1 1 0,1-2 0,-1 1 0,1-1 0,11-3 0,28-2-437,-47 7 352,-1-1-1,1 1 0,-1-1 1,1 0-1,-1 1 0,1-1 0,-1 1 1,1-1-1,-1 1 0,0-1 1,1 1-1,-1 0 0,0-1 1,0 1-1,1-1 0,-1 1 1,0 0-1,0-1 0,0 1 1,0 0-1,0-1 0,0 1 1,0-1-1,0 1 0,0 0 1,0-1-1,0 1 0,0 0 1,0-1-1,0 1 0,-1 0 1,1 0-1,1 21-1644,9-15-3618,1-7-2062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7.076"/>
    </inkml:context>
    <inkml:brush xml:id="br0">
      <inkml:brushProperty name="width" value="0.025" units="cm"/>
      <inkml:brushProperty name="height" value="0.025" units="cm"/>
    </inkml:brush>
  </inkml:definitions>
  <inkml:trace contextRef="#ctx0" brushRef="#br0">157 38 8488,'0'0'16640,"-9"-7"-16176,9 7-459,-3-3 8,0 0 1,0 0-1,0 1 1,0-1-1,-1 1 0,1 0 1,-1 0-1,1 0 1,-1 0-1,0 1 1,0 0-1,0-1 1,0 1-1,0 1 1,0-1-1,0 0 1,0 1-1,0 0 1,0 0-1,0 0 1,0 1-1,0-1 1,0 1-1,0 0 1,0 0-1,-7 3 1,7-2-17,0-1 0,1 1 0,0 0 0,-1 0 1,1 0-1,0 1 0,0-1 0,0 1 0,-4 4 1,6-6 0,1-1 1,0 1 0,0-1 0,-1 1-1,1-1 1,0 1 0,0-1 0,0 1-1,0-1 1,0 1 0,-1-1 0,1 1-1,0-1 1,0 1 0,0-1 0,0 1-1,0-1 1,1 1 0,-1-1 0,0 1-1,0-1 1,0 1 0,0-1 0,0 1-1,1-1 1,-1 0 0,1 2 0,22 10-17,50 6-197,-40-11-9,0 2 1,-1 1-1,47 21 0,-77-30 224,-1-1 0,1 1 0,0 0 0,-1 0 0,1-1 0,-1 1 0,1 0-1,-1 1 1,0-1 0,1 0 0,-1 0 0,0 1 0,0-1 0,0 0 0,0 1 0,0-1 0,0 1 0,0-1 0,0 1-1,-1 0 1,2 1 0,-3-1 35,1-1-1,0 1 1,0-1-1,-1 0 1,1 0-1,-1 1 1,1-1-1,-1 0 1,0 0-1,0 0 1,1 1-1,-1-1 1,0 0-1,0 0 1,0 0-1,0 0 1,0-1-1,0 1 1,0 0-1,-2 1 1,-7 3 218,0 1 0,-1-2 0,1 1 1,-1-2-1,-12 4 0,8-3-158,-1-1-1,1 0 0,-1-1 0,0-1 1,0 0-1,0-1 0,0-1 1,-28-4-1,43 4-200,-1 1 0,1 0-1,-1-1 1,0 0 0,1 1-1,-1-1 1,1 0 0,0 0 0,-1 0-1,1 1 1,0-1 0,-1-1 0,1 1-1,0 0 1,0 0 0,0 0 0,0-1-1,0 1 1,0 0 0,1-1 0,-1 1-1,0-1 1,1 1 0,-1-1-1,1 1 1,-1-1 0,1 0 0,0 1-1,-1-1 1,1 0 0,0-1 0,1-1-550,-1 1 0,1 0 1,0 0-1,0 0 0,0-1 1,1 1-1,-1 0 1,1 1-1,-1-1 0,1 0 1,0 0-1,0 1 0,0-1 1,1 1-1,2-3 1,22-17-5244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7.765"/>
    </inkml:context>
    <inkml:brush xml:id="br0">
      <inkml:brushProperty name="width" value="0.025" units="cm"/>
      <inkml:brushProperty name="height" value="0.025" units="cm"/>
    </inkml:brush>
  </inkml:definitions>
  <inkml:trace contextRef="#ctx0" brushRef="#br0">130 0 5445,'0'0'15487,"-9"5"-14377,2 0-937,-1 0 1,1 0-1,1 1 0,-1 0 0,1 0 0,0 1 1,0 0-1,1 0 0,0 0 0,0 1 0,1 0 1,-1 0-1,2 0 0,-1 0 0,1 0 0,1 1 1,-3 9-1,-4 19 257,-5 51 1,12-72-280,1 0 1,1 0-1,0 0 1,1-1-1,1 1 1,3 16 0,-5-31-130,0 0 1,0 0 0,1 0 0,-1 0-1,0 1 1,1-1 0,-1 0-1,1 0 1,-1 0 0,1 0 0,-1 0-1,1 0 1,0 0 0,0 0-1,-1-1 1,1 1 0,0 0 0,0 0-1,0-1 1,2 2 0,-3-2-2,1 0-1,0 0 1,0 0 0,-1 0 0,1 0 0,0 0 0,0 0-1,-1-1 1,1 1 0,0 0 0,0-1 0,-1 1-1,1 0 1,-1-1 0,1 1 0,0-1 0,-1 1-1,1-1 1,-1 1 0,1-1 0,-1 0 0,2 0 0,0-4 25,1 1 0,0-1 0,-1 1 0,1-1 0,-1 0 0,-1 1 0,3-11 0,2-47-13,-5 57-90,-1 0 0,0 1 0,0-1 0,-1 0 0,0 1 1,1-1-1,-1 0 0,-1 1 0,1-1 0,-4-7 0,2 11-429,2 9 350,8 13 107,-2-16 29,0 0-1,1 0 1,0 0 0,0-1 0,0 0 0,0 0-1,1 0 1,-1-1 0,1 0 0,0 0 0,0-1-1,0 0 1,12 2 0,-6-1 2,0-1-1,0-1 1,0 0 0,0-1-1,0 0 1,0-1 0,14-3-1,-24 3 8,1 0 0,0 0-1,-1 0 1,1 0-1,-1-1 1,0 0-1,0 0 1,1 1 0,-1-2-1,0 1 1,-1 0-1,1-1 1,0 1-1,-1-1 1,1 0 0,-1 0-1,0 0 1,0 0-1,0 0 1,0 0 0,-1-1-1,1 1 1,-1-1-1,0 1 1,0-1-1,0 1 1,0-7 0,-1 10-11,0-1 1,0 1 0,0 0 0,0-1 0,0 1 0,0 0 0,0-1 0,0 1 0,0 0 0,0-1-1,0 1 1,0 0 0,0-1 0,0 1 0,-1 0 0,1-1 0,0 1 0,0 0 0,0 0 0,-1-1-1,1 1 1,0 0 0,0 0 0,-1-1 0,1 1 0,0 0 0,-1 0 0,1 0 0,0-1-1,-1 1 1,1 0 0,0 0 0,-1 0 0,1 0 0,0 0 0,-1 0 0,1 0 0,-1 0 0,-17 5-105,-14 18-50,28-17 189,0 0-1,0 0 0,1 0 1,0 0-1,0 1 0,1-1 0,0 1 1,0 0-1,-2 11 0,4-16-22,0 0 0,-1 0 0,1 0-1,0 0 1,1 0 0,-1 0 0,0 0-1,1 0 1,-1 0 0,1-1 0,-1 1-1,1 0 1,0 0 0,0 0 0,0-1 0,0 1-1,0 0 1,0-1 0,0 1 0,0-1-1,1 1 1,-1-1 0,1 1 0,-1-1-1,1 0 1,0 0 0,-1 0 0,1 0-1,0 0 1,0 0 0,-1-1 0,1 1-1,0 0 1,0-1 0,0 0 0,0 1 0,3-1-1,3 1 17,0 0-1,0-1 1,0 0 0,0 0-1,0-1 1,0 0-1,0-1 1,0 1-1,0-1 1,-1-1-1,1 0 1,-1 0 0,1 0-1,8-7 1,-11 7-32,-1 0 1,1 0 0,-1-1 0,0 0-1,0 0 1,0 0 0,-1 0-1,1 0 1,-1-1 0,0 0-1,-1 0 1,1 0 0,-1 0 0,0 0-1,0 0 1,0 0 0,-1-1-1,0 1 1,0-1 0,0 1 0,-1-8-1,1 13 1,-1-1-1,0 1 1,0 0-1,0 0 1,0 0 0,0-1-1,0 1 1,0 0-1,0 0 1,0 0-1,0-1 1,0 1-1,0 0 1,0 0 0,0 0-1,0-1 1,0 1-1,0 0 1,-1 0-1,1 0 1,0-1-1,0 1 1,0 0 0,0 0-1,0 0 1,0 0-1,0-1 1,-1 1-1,1 0 1,0 0-1,0 0 1,0 0 0,0 0-1,-1 0 1,1 0-1,0-1 1,0 1-1,0 0 1,-1 0-1,1 0 1,0 0 0,0 0-1,0 0 1,0 0-1,-1 0 1,1 0-1,0 0 1,0 0-1,0 0 1,-1 0 0,1 0-1,-13 10-111,-8 15 58,19-20 88,0 0 0,0 0 0,0 0 1,0 0-1,1 0 0,0 0 0,0 0 0,0 1 0,1-1 0,0 0 0,0 0 1,0 1-1,0-1 0,1 0 0,2 9 0,-2-12-126,0 1 0,0 0 0,1-1 0,-1 1 0,1-1 0,0 1 0,0-1-1,0 0 1,0 1 0,0-1 0,0 0 0,0 0 0,1-1 0,-1 1 0,1 0 0,0-1 0,-1 0 0,1 1 0,0-1 0,0 0 0,-1-1 0,1 1 0,0 0 0,0-1-1,0 0 1,0 1 0,0-1 0,4-1 0,-5 1-369,0 0 0,0 0 0,0 0-1,0 0 1,0 0 0,0-1 0,0 1-1,0-1 1,0 0 0,0 1 0,0-1 0,-1 0-1,1 0 1,0 0 0,0 0 0,-1-1 0,3-1-1,14-15-7722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3.812"/>
    </inkml:context>
    <inkml:brush xml:id="br0">
      <inkml:brushProperty name="width" value="0.05" units="cm"/>
      <inkml:brushProperty name="height" value="0.05" units="cm"/>
    </inkml:brush>
  </inkml:definitions>
  <inkml:trace contextRef="#ctx0" brushRef="#br0">25 56 15339,'-10'-10'1809,"1"3"-921,3 6-336,6-2 960,3 1-335,12 2-201,6-1-128,12 1-336,6 0-136,12 0-152,5 0-8,6 1-128,-2-1-176,-4-1-568,-6-1-416,-13-6 864,-8 1-168,-17-8-152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8.111"/>
    </inkml:context>
    <inkml:brush xml:id="br0">
      <inkml:brushProperty name="width" value="0.025" units="cm"/>
      <inkml:brushProperty name="height" value="0.025" units="cm"/>
    </inkml:brush>
  </inkml:definitions>
  <inkml:trace contextRef="#ctx0" brushRef="#br0">1 1 14350,'0'0'4996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8:59.054"/>
    </inkml:context>
    <inkml:brush xml:id="br0">
      <inkml:brushProperty name="width" value="0.025" units="cm"/>
      <inkml:brushProperty name="height" value="0.025" units="cm"/>
    </inkml:brush>
  </inkml:definitions>
  <inkml:trace contextRef="#ctx0" brushRef="#br0">194 114 4004,'0'0'5167,"-1"-8"-2012,1-1-2715,-1 0 878,1-1 0,-1 1 0,-1-1-1,1 1 1,-6-15 0,6 23-1109,1-1-1,-1 1 1,0-1-1,1 1 1,-1 0 0,0-1-1,0 1 1,0 0-1,0 0 1,0-1-1,-1 1 1,1 0 0,0 0-1,0 0 1,-1 1-1,1-1 1,-3-1-1,2 1-172,0 1-1,0 0 0,0 0 0,0 0 0,-1 0 0,1 0 1,0 1-1,0-1 0,0 0 0,0 1 0,0-1 1,1 1-1,-1 0 0,0 0 0,0 0 0,0 0 0,0 0 1,-1 2-1,-5 2-39,1 1 1,0 0-1,0 1 1,1-1-1,0 1 1,0 1 0,1-1-1,0 1 1,0 0-1,0 0 1,1 0-1,1 1 1,-1-1-1,1 1 1,1 0-1,-3 16 1,5-24 2,0-1 0,0 1 1,0 0-1,0 0 0,0 0 0,0-1 0,0 1 1,0 0-1,1 0 0,-1-1 0,0 1 0,0 0 0,1-1 1,-1 1-1,1 0 0,-1-1 0,0 1 0,1 0 1,-1-1-1,1 1 0,0-1 0,-1 1 0,1-1 0,-1 1 1,1-1-1,0 1 0,-1-1 0,2 1 0,29 4 44,-21-5-13,1-1 0,-1 0 0,21-6 0,-14 0-247,1-1 0,-1-1 0,-1 0 0,0-1 0,26-22 0,-26 20-675,-36 55-534,7-7 1783,1 1-1,2 0 1,2 1-1,1 0 0,-1 40 1,-8 33 286,15-101-607,-1 0 0,-1 0 1,0 0-1,-1 0 0,1-1 0,-2 0 1,1 1-1,-1-1 0,-11 13 1,13-18-23,0 0 0,-1-1 0,1 1 1,-1-1-1,0 0 0,0 0 1,0 0-1,-1 0 0,1-1 1,-1 0-1,1 0 0,-1 0 1,0 0-1,0-1 0,0 0 1,0 0-1,0 0 0,0-1 1,0 1-1,0-1 0,-5-1 1,8 1-13,0-1 0,0 1 1,0-1-1,0 0 1,1 1-1,-1-1 0,0 0 1,1 0-1,-1 0 0,1 0 1,-1-1-1,1 1 1,-1 0-1,1-1 0,0 1 1,0 0-1,0-1 0,0 0 1,0 1-1,0-1 1,0 0-1,0 1 0,0-1 1,1 0-1,-1 0 1,1 0-1,0 0 0,-1 1 1,1-1-1,0 0 0,0 0 1,0-3-1,0-2-41,0 0-1,1 0 0,-1 0 1,1 0-1,1 0 1,-1 0-1,1 0 1,3-7-1,2 1 2,1-1 1,0 2-1,1-1 0,1 1 0,-1 1 1,2-1-1,12-9 0,90-68 13,-79 63 26,37-25 30,47-35 56,-102 72-67,-1 0 0,0-1 1,-1 0-1,21-29 0,-34 42-21,1 1 0,-1-1-1,0 0 1,0 0 0,0 1-1,0-1 1,0 0 0,0 0-1,-1 0 1,1 0 0,-1 0-1,1 0 1,-1 0 0,0-1-1,0 1 1,0-3 0,0 5-2,0-1 1,-1 0-1,1 1 1,-1-1-1,1 1 1,-1-1 0,1 0-1,-1 1 1,0-1-1,1 1 1,-1-1-1,1 1 1,-1 0-1,0-1 1,1 1 0,-1-1-1,0 1 1,0 0-1,1 0 1,-1 0-1,0-1 1,0 1 0,1 0-1,-1 0 1,0 0-1,0 0 1,0 0-1,0 0 1,-6 1-10,0 0 0,0 0-1,1 1 1,-1 0 0,1 0 0,-1 0 0,1 1 0,-7 4-1,3-2 12,-10 6-16,1 1-1,-34 27 1,55-35-43,11-1-80,17-2-155,-28-1 272,41 2-440,0 3-1,0 1 1,0 2 0,68 22-1,-107-28 521,0 0-1,-1 0 0,1 0 1,0 0-1,0 1 0,-1-1 0,6 7 1,-4-2 4185,0-25-4086,-1 0 0,0 0 0,-1 0 0,-1-1 1,-1 1-1,-1-1 0,-3-35 0,2 53-236,1 0 0,0 0-1,0-1 1,-1 1 0,1 0 0,0-1-1,0 1 1,0 0 0,1-1 0,-1 1-1,0 0 1,0-1 0,1 1 0,-1 0 0,1 0-1,-1-1 1,1 1 0,-1 0 0,2-1-1,0 1-211,0 1-1,0 0 1,0 0-1,0 0 1,1 0-1,-1 1 1,0-1-1,0 0 0,0 1 1,0 0-1,0-1 1,3 3-1,21 4-3001,4-2-2161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0.040"/>
    </inkml:context>
    <inkml:brush xml:id="br0">
      <inkml:brushProperty name="width" value="0.025" units="cm"/>
      <inkml:brushProperty name="height" value="0.025" units="cm"/>
    </inkml:brush>
  </inkml:definitions>
  <inkml:trace contextRef="#ctx0" brushRef="#br0">15 109 1249,'9'-20'3731,"0"0"-1,5-23 0,-7 17 7047,-21 60-10338,-13 43 1,24-65-323,0 0 0,1 0 0,0 0 0,1 0 0,0 1 0,1-1 0,2 21 0,-1-30-106,0-1 0,0 0 0,0 0 0,0 0 0,0 0 0,0 0 0,0 0 0,1 0 0,-1 0 0,1 0 0,-1-1 0,1 1 0,0-1 0,0 1 0,0-1 1,0 0-1,0 1 0,0-1 0,0 0 0,0 0 0,0-1 0,1 1 0,-1 0 0,0-1 0,0 1 0,1-1 0,-1 0 0,0 0 0,1 0 0,-1 0 0,0 0 0,5-1 0,1 1 28,1-1-1,0 0 1,0-1-1,-1 0 1,1 0-1,-1-1 1,13-5-1,-11 2-49,0 0 0,-1 0 1,0-1-1,0 0 0,-1 0 0,0-1 0,8-10 0,-12 13-50,0 0 1,0 0-1,-1-1 1,0 1 0,0-1-1,0 0 1,-1 0-1,0 0 1,0-1-1,0 1 1,-1 0-1,0-1 1,0-9-1,0 15 48,-1 1-1,0-1 1,0 0-1,0 1 1,0-1-1,0 1 1,0-1-1,0 1 1,0-1 0,0 1-1,0-1 1,0 0-1,-1 1 1,1-1-1,0 1 1,0-1-1,-1 1 1,1-1-1,0 1 1,0-1-1,-1 1 1,1 0 0,0-1-1,-1 1 1,1-1-1,-1 1 1,1 0-1,-1-1 1,1 1-1,-1 0 1,1-1-1,-1 1 1,0 0-1,-18 8-212,-16 27 77,31-29 188,0 1 0,0 0 0,1 0 0,0 0 0,0 1 0,0-1 0,1 0 0,-2 16 0,3-21-13,1 0 1,0 0-1,0 1 0,1-1 1,-1 0-1,0 0 0,1 1 0,-1-1 1,1 0-1,-1 0 0,1 0 0,0 0 1,0 0-1,0 0 0,0 0 1,1 0-1,-1 0 0,1-1 0,-1 1 1,1 0-1,-1-1 0,1 1 1,0-1-1,-1 0 0,1 1 0,0-1 1,0 0-1,0 0 0,0 0 0,0-1 1,0 1-1,1 0 0,-1-1 1,4 1-1,11 2 32,0 0 1,0-2-1,0 0 1,0-1 0,0 0-1,1-2 1,-1 0-1,0 0 1,25-9-1,-18 3-91,0-1-1,-1-1 1,0-1-1,-1 0 1,38-28-1,-60 39 28,0 0 1,0 0-1,0 0 0,0 1 0,0-1 0,0 0 0,1 0 0,-1 0 1,0 0-1,0 0 0,0 0 0,0 1 0,0-1 0,0 0 0,0 0 1,0 0-1,0 0 0,0 0 0,0 0 0,0 0 0,0 1 0,1-1 0,-1 0 1,0 0-1,0 0 0,0 0 0,0 0 0,0 0 0,0 0 0,1 0 1,-1 0-1,0 0 0,0 0 0,0 0 0,0 0 0,0 0 0,0 0 1,1 0-1,-1 0 0,0 0 0,0 0 0,0 0 0,0 0 0,0 0 1,0 0-1,1 0 0,-1 0 0,0 0 0,0 0 0,0 0 0,0 0 1,0 0-1,0 0 0,1 0 0,-1 0 0,0-1 0,0 1 0,0 0 1,0 0-1,0 0 0,0 0 0,0 0 0,-6 19-42,-3 11 340,9-29-275,0-1-1,0 1 0,-1-1 1,1 1-1,0-1 1,0 1-1,0-1 0,0 1 1,0-1-1,0 1 1,0 0-1,0-1 0,0 1 1,0-1-1,0 1 0,0-1 1,0 1-1,1-1 1,-1 1-1,0-1 0,0 1 1,1-1-1,-1 1 0,0-1 1,0 1-1,1-1 1,-1 1-1,1-1 0,-1 1 1,0-1-1,1 0 1,-1 1-1,1-1 0,0 1 1,6 0 25,0 0 0,-1-1 1,1 0-1,0 0 0,0 0 1,0-1-1,-1 0 1,1 0-1,0-1 0,11-4 1,63-34-50,-38 16-25,-58 71-491,15-47 418,-1 1 0,1 0 1,0-1-1,0 1 0,0 0 1,0 0-1,0-1 1,0 1-1,0 0 0,0 0 1,0-1-1,0 1 1,0 0-1,0-1 0,1 1 1,-1 0-1,0 0 1,1-1-1,-1 1 0,0-1 1,1 1-1,-1 0 1,1-1-1,-1 1 0,1-1 1,-1 1-1,1-1 0,-1 1 1,2 0-1,23 3-2917,-17-5 1748,0 0 0,0 0 0,0-1 0,-1 0 0,10-4-1,12-7-3177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0.840"/>
    </inkml:context>
    <inkml:brush xml:id="br0">
      <inkml:brushProperty name="width" value="0.025" units="cm"/>
      <inkml:brushProperty name="height" value="0.025" units="cm"/>
    </inkml:brush>
  </inkml:definitions>
  <inkml:trace contextRef="#ctx0" brushRef="#br0">188 67 8136,'0'0'11648,"-9"-1"-10804,6 0-801,0 1 0,0-1 0,0 1 0,0 0 1,0 0-1,0 0 0,0 1 0,0-1 0,0 1 1,0 0-1,0-1 0,0 1 0,0 1 1,0-1-1,1 0 0,-1 1 0,0-1 0,1 1 1,-1 0-1,1 0 0,0 0 0,0 0 0,0 0 1,0 0-1,0 1 0,0-1 0,0 1 1,1-1-1,-1 1 0,1 0 0,0-1 0,0 1 1,0 0-1,0 0 0,0 0 0,1 0 0,-1 0 1,1 0-1,0 0 0,0 0 0,0 4 1,0 6-39,0 0 0,0 0 1,2-1-1,-1 1 0,2 0 1,0 0-1,6 17 0,2-5-359,1-1 0,22 35 0,-26-47 257,-1 1 1,0-1-1,-1 1 1,0 0 0,-1 1-1,0-1 1,3 21-1,-7-29 185,-1 0-1,0-1 1,0 1-1,0 0 1,-1-1-1,1 1 1,-1-1-1,0 1 1,-1-1-1,1 1 1,-1-1-1,1 0 1,-1 0-1,-1 0 1,1 0-1,-1 0 1,1 0-1,-1 0 1,0-1-1,0 1 1,-1-1-1,1 0 1,-1 0-1,1 0 1,-1-1-1,-8 5 1,5-3 141,-1 1 0,-1-1 0,1 0 0,0-1 1,-1 0-1,0 0 0,0-1 0,0 0 0,0-1 0,0 0 1,0 0-1,0-1 0,-10 0 0,17-1-214,0 1 0,0-1 0,1 0 0,-1 0 0,0 0 0,1 0-1,-1 0 1,1 0 0,-1 0 0,1 0 0,0 0 0,-1-1 0,1 1 0,0-1 0,0 1 0,0-1-1,0 1 1,0-1 0,0 0 0,0 1 0,1-1 0,-1 0 0,1 0 0,-1 1 0,1-1 0,0 0-1,-1 0 1,1 0 0,0 0 0,0 0 0,1-1 0,-1-4-57,0 1 1,0-1-1,1 1 0,0-1 0,1 1 1,-1 0-1,1-1 0,3-5 1,2-1-64,0 2 0,1-1 1,0 1-1,1 0 1,0 1-1,1 0 0,12-10 1,84-60-240,-63 50 350,17-12-17,72-56 69,-120 88-85,-1-1 1,0-1-1,0 1 1,-1-2-1,0 1 1,-1-2-1,13-24 1,-21 36 6,0 0 1,0 0 0,0 0 0,0 1 0,-1-1-1,1 0 1,0-1 0,-1 1 0,0 0 0,1 0-1,-1 0 1,0 0 0,0 0 0,0 0-1,0 0 1,-1 0 0,1-1 0,0 1 0,-1 0-1,-1-3 1,1 4 7,-1 0 1,1 0-1,-1 0 0,1 0 1,-1 0-1,0 0 0,1 0 1,-1 1-1,0-1 0,0 1 0,0-1 1,1 1-1,-1 0 0,0-1 1,0 1-1,0 0 0,0 0 1,0 0-1,0 1 0,1-1 0,-1 0 1,-4 2-1,-5 1 26,0 0 0,-1 1 1,1 0-1,0 1 0,1 0 0,-1 1 1,1 0-1,0 0 0,1 1 0,-1 1 1,1-1-1,1 2 0,0-1 0,-10 14 1,16-20 8,0-1 0,1 1 0,0 0 1,-1 0-1,1 0 0,0 0 0,0 0 1,0 0-1,0 0 0,1 0 0,-1 1 1,0-1-1,1 0 0,0 0 1,-1 1-1,1-1 0,0 0 0,0 1 1,0-1-1,1 0 0,-1 0 0,1 1 1,0 1-1,0-2-9,1 0 0,0 1 0,-1-1 0,1-1 0,0 1 0,0 0-1,0 0 1,0-1 0,1 1 0,-1-1 0,0 0 0,1 0 0,-1 0 0,0 0 0,1 0 0,4 1 0,12 2 18,0-1 0,0-1 0,0-1 0,22-1 0,-38 0-21,9-1 26,0 0 1,1-1-1,-1 0 0,0-1 1,0 0-1,0-1 0,-1 0 1,1-1-1,-1 0 0,0-1 1,11-8-1,-24 22 263,1-1 0,0 1-1,0-1 1,1 1 0,0 0-1,1 14 1,1-21-287,0 1 0,0 0-1,0-1 1,0 0 0,0 1 0,1-1-1,-1 0 1,0 0 0,0 0 0,1 0-1,-1-1 1,1 1 0,-1-1 0,1 1-1,-1-1 1,1 0 0,-1 0-1,5 0 1,49-4 140,-35 0-255,0-1 0,0-1 0,-1-1-1,23-11 1,12-4-342,-51 24-133,-9 9 473,-14 14 335,17-22-251,-31 53 754,32-54-798,-1 0 0,1 0 0,0 0-1,1 0 1,-1 1 0,0-1 0,1 0 0,-1 0 0,1 1-1,-1-1 1,1 0 0,0 1 0,0-1 0,0 0 0,1 1-1,-1-1 1,0 0 0,1 1 0,-1-1 0,1 0-1,0 0 1,0 1 0,0-1 0,2 3 0,5-1-3182,2-4-2285</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4.734"/>
    </inkml:context>
    <inkml:brush xml:id="br0">
      <inkml:brushProperty name="width" value="0.025" units="cm"/>
      <inkml:brushProperty name="height" value="0.025" units="cm"/>
    </inkml:brush>
  </inkml:definitions>
  <inkml:trace contextRef="#ctx0" brushRef="#br0">220 200 9641,'-1'-2'321,"0"-1"0,-1 1-1,1-1 1,-1 1 0,0-1 0,1 1-1,-1 0 1,0 0 0,-1 0 0,1 0 0,0 0-1,0 1 1,-1-1 0,1 1 0,-1-1-1,0 1 1,1 0 0,-1 0 0,0 0-1,0 0 1,1 1 0,-1-1 0,0 1-1,0-1 1,0 1 0,0 0 0,-5 1 0,2-1-158,1 1 0,-1 0 0,1 0 0,0 0 1,-1 0-1,1 1 0,0 0 0,0 0 0,0 1 1,0-1-1,0 1 0,1 0 0,-1 0 0,-3 4 1,-3 4 30,2 0 1,-1 0 0,-10 19 0,17-27-132,1 1 1,0 0-1,0 1 0,0-1 1,0 0-1,1 1 1,-1-1-1,1 0 0,0 1 1,1 0-1,-1-1 1,1 1-1,0-1 0,0 1 1,1 5-1,0-8-49,0 0 0,0 0-1,1 0 1,-1 0-1,1 0 1,-1-1 0,1 1-1,0-1 1,-1 1-1,1-1 1,0 0 0,0 0-1,0 0 1,0 0 0,0 0-1,0 0 1,0 0-1,1 0 1,-1-1 0,0 1-1,0-1 1,1 0 0,-1 0-1,0 0 1,0 0-1,1 0 1,-1 0 0,4-1-1,5 0 35,1 0 0,-1-1 0,0 0 0,18-6 1,-15 2-17,-1 0 1,0 0 0,-1-2 0,1 1 0,19-17 0,-28 20-17,1 1 1,-1-1-1,0 0 0,0-1 1,-1 1-1,1-1 0,-1 1 1,0-1-1,0 0 0,0 0 1,-1 0-1,0-1 0,0 1 0,0-1 1,-1 1-1,1-1 0,0-8 1,-2 14-18,0 0 0,0-1 0,0 1 1,0 0-1,0-1 0,0 1 0,-1 0 0,1 0 1,0-1-1,0 1 0,0 0 0,0 0 0,0-1 1,0 1-1,0 0 0,0 0 0,-1-1 0,1 1 1,0 0-1,0 0 0,0 0 0,-1-1 0,1 1 1,0 0-1,0 0 0,0 0 0,-1 0 0,1 0 1,0-1-1,0 1 0,-1 0 0,1 0 0,0 0 1,0 0-1,-1 0 0,1 0 0,0 0 1,-1 0-1,1 0 0,0 0 0,0 0 0,-1 0 1,1 0-1,0 0 0,0 0 0,-1 0 0,1 0 1,0 1-1,0-1 0,-1 0 0,1 0 0,0 0 1,0 0-1,-1 0 0,1 1 0,0-1 0,0 0 1,0 0-1,-1 0 0,1 1 0,0-1 0,0 0 1,-15 14-62,10-7 110,1-1 0,0 1 0,0 0 0,1 1 0,-1-1 0,2 0 0,-1 1 0,1 0 0,0 0 0,0-1 0,1 1 0,1 0 0,-1 9 0,1-16-34,0 0 1,0 0-1,1 0 0,-1 0 0,0 0 0,1 0 0,-1 0 0,1 0 1,-1 0-1,1-1 0,-1 1 0,1 0 0,0 0 0,-1 0 0,1 0 1,0-1-1,0 1 0,-1 0 0,1-1 0,0 1 0,0-1 0,0 1 1,0-1-1,0 1 0,1 0 0,34 2 221,-26-5-159,0 1 0,0-2 0,1 1 0,15-8-1,-16 6-54,0 0-1,0-1 1,-1 0-1,0-1 1,0 0-1,0-1 0,-1 0 1,0 0-1,0-1 1,-1 1-1,0-2 0,0 1 1,-1-1-1,0 0 1,-1 0-1,8-17 0,-36 49-233,20-18 233,1-1 0,-1 1 0,1 0 0,0 0 0,0 0 0,0 0-1,1 0 1,0 0 0,0 1 0,0-1 0,1 0 0,-1 1 0,1-1 0,1 7 0,0-10-10,-1 0 0,1 0 0,0 0 0,0 0 0,0 0 0,0 0 0,0-1 1,1 1-1,-1 0 0,0-1 0,1 1 0,-1-1 0,1 1 0,0-1 0,-1 0 0,1 1 0,0-1 0,0 0 0,0 0 1,0 0-1,0-1 0,0 1 0,0 0 0,0-1 0,0 1 0,0-1 0,0 0 0,0 1 0,0-1 0,0 0 0,1-1 1,-1 1-1,0 0 0,0-1 0,4 0 0,3-1 10,0-1-1,0 0 1,-1 0 0,1-1 0,-1 0-1,0-1 1,0 0 0,0 0-1,-1 0 1,0-1 0,0 0 0,0 0-1,-1-1 1,0 0 0,0 0 0,0-1-1,-1 1 1,0-1 0,-1-1-1,0 1 1,0 0 0,4-17 0,-9 22-208,-6 11 100,-8 14 17,13-16 69,-1 0 0,1 0 0,0 0 0,1 0 0,-1 0 0,1 0 0,0 9 0,1-14 1,-1 1-1,1-1 1,0 1-1,0-1 1,0 1 0,1-1-1,-1 1 1,0-1 0,1 1-1,-1-1 1,1 1-1,-1-1 1,1 1 0,-1-1-1,1 0 1,0 1-1,0-1 1,0 0 0,0 0-1,0 1 1,0-1 0,0 0-1,0 0 1,0 0-1,1 0 1,-1-1 0,0 1-1,1 0 1,-1 0 0,0-1-1,1 1 1,-1-1-1,1 1 1,2-1 0,4 1-9,1-1 0,0 0 1,-1 0-1,1-1 0,-1 0 1,1-1-1,-1 0 0,1 0 1,-1-1-1,0 0 0,0 0 1,0-1-1,-1 0 0,1 0 1,-1-1-1,0 0 0,0 0 1,-1-1-1,0 0 0,0 0 1,0-1-1,9-12 0,-6 6 2,0 1 0,-2-1 0,1 0 1,-2-1-1,1 0 0,-2 0 0,0 0 0,-1-1 0,0 0 0,-1 0 0,-1 0 0,1-19 0,-3 34 9,0 0 1,0-1-1,0 1 0,0 0 1,0 0-1,0-1 0,0 1 1,1 0-1,-1 0 1,0-1-1,0 1 0,0 0 1,0-1-1,-1 1 0,1 0 1,0 0-1,0-1 0,0 1 1,0 0-1,0 0 0,0-1 1,0 1-1,0 0 1,-1 0-1,1-1 0,0 1 1,0 0-1,0 0 0,-1 0 1,1-1-1,0 1 0,0 0 1,0 0-1,-1 0 0,1 0 1,0-1-1,0 1 1,-1 0-1,1 0 0,-10 8-52,-6 18-64,4 0 178,1 0 0,2 0 0,1 1 0,0 1 0,3-1 0,0 1 0,-2 49 0,6 11 84,13 98 0,-11-173-166,1 114 372,-6-110 76,-6-15 358,8-3-724,1 0 1,-1 0-1,0 0 0,1-1 1,-1 1-1,1 0 0,-1-1 1,1 1-1,0-1 0,-1 0 1,1 1-1,0-1 1,-1-2-1,-7-18-49,0 0 0,1 0 0,2-1-1,0 0 1,1 0 0,1 0 0,2-1 0,0 1 0,3-41 0,0 61-21,0-1-1,0 1 1,0 0 0,0 0 0,0 0 0,1 1 0,0-1 0,-1 0 0,1 1-1,0-1 1,1 1 0,-1-1 0,0 1 0,0 0 0,1 0 0,0 0 0,-1 0-1,1 1 1,0-1 0,0 1 0,0-1 0,0 1 0,0 0 0,3-1 0,14-4-249,1 1 1,35-4 0,-19 4-413,12-8-2434,4-6-2562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5.736"/>
    </inkml:context>
    <inkml:brush xml:id="br0">
      <inkml:brushProperty name="width" value="0.025" units="cm"/>
      <inkml:brushProperty name="height" value="0.025" units="cm"/>
    </inkml:brush>
  </inkml:definitions>
  <inkml:trace contextRef="#ctx0" brushRef="#br0">180 96 14670,'0'-1'236,"0"0"0,0-1 0,0 1 0,0 0-1,0 0 1,0-1 0,-1 1 0,1 0 0,0 0 0,-1 0 0,1-1 0,0 1 0,-1 0 0,0 0-1,1 0 1,-1 0 0,0 0 0,1 0 0,-1 0 0,0 0 0,0 0 0,0 0 0,0 0 0,0 1 0,-1-2-1,0 1-96,0 1 0,0-1 0,0 1 0,0 0 0,0 0 0,0-1-1,0 1 1,-1 1 0,1-1 0,0 0 0,0 0 0,0 1 0,0-1-1,-2 2 1,-4 1-114,1 0-1,-1 1 0,1 0 1,0 0-1,0 0 0,-12 11 0,13-10-27,-1 2 0,1-1 0,1 1 0,-1 0 0,1 0 0,1 0 0,-1 1 0,1-1 0,0 1 0,1 0-1,0 1 1,0-1 0,1 0 0,0 1 0,0 0 0,1-1 0,0 1 0,1 9 0,0-16 4,0-1 0,1 0-1,-1 1 1,1-1 0,-1 0 0,1 0 0,0 1 0,0-1 0,-1 0 0,1 0-1,0 0 1,0 0 0,0 0 0,0 0 0,0 0 0,1 0 0,-1 0 0,0-1-1,0 1 1,0 0 0,1-1 0,-1 1 0,0-1 0,1 1 0,-1-1 0,1 0-1,-1 1 1,0-1 0,1 0 0,-1 0 0,1 0 0,2 0 0,3 0 24,1-1 1,-1 1-1,1-1 0,-1-1 1,9-1-1,-1-3-10,1 0 0,-1-1-1,0-1 1,0 0 0,-1-1 0,0-1-1,-1 0 1,0-1 0,12-12 0,-8 5 53,-1 0 0,0-2 0,-1 1 0,-1-2-1,17-32 1,-20 24 295,-11 29-357,0 0 0,0 0 0,0 0 0,0-1 1,0 1-1,0 0 0,0 0 0,0 0 0,0 0 0,0 0 1,0-1-1,-1 1 0,1 0 0,0 0 0,0 0 1,0 0-1,0 0 0,0 0 0,0 0 0,0 0 0,-1-1 1,1 1-1,0 0 0,0 0 0,0 0 0,0 0 1,-1 0-1,1 0 0,0 0 0,0 0 0,0 0 1,0 0-1,0 0 0,-1 0 0,1 0 0,0 0 0,0 0 1,0 0-1,0 0 0,0 0 0,-1 0 0,1 0 1,0 1-1,0-1 0,0 0 0,0 0 0,0 0 1,-1 0-1,1 0 0,0 0 0,0 0 0,0 0 0,0 1 1,0-1-1,0 0 0,0 0 0,0 0 0,0 0 1,-1 0-1,1 0 0,0 1 0,0-1 0,0 0 0,0 0 1,0 0-1,0 0 0,0 1 0,0-1 0,0 0 1,-33 45 158,24-29-165,0-3 15,1 0 0,0 1 0,1 0 0,1 1 1,0-1-1,1 1 0,0 1 0,1-1 0,1 0 0,-2 24 0,5-36-12,1-1 1,-1 0-1,0 0 1,1 0-1,-1 0 1,1 0 0,-1 1-1,1-1 1,0 0-1,0 0 1,0-1-1,0 1 1,0 0-1,1 0 1,-1 0-1,0-1 1,1 1-1,-1-1 1,1 1-1,0-1 1,1 2-1,2-1 10,-1 0 0,0 0-1,1 0 1,-1 0-1,1-1 1,-1 0-1,1 0 1,-1 0 0,8 0-1,0-1 14,-1 0 0,0 0 0,0-1 0,1-1 0,-1 0 0,0 0 0,-1-1 1,12-5-1,-12 3-17,1 0 0,-2-1 0,1 0 0,-1-1 0,0 0 1,0 0-1,8-11 0,-13 14-2,0 0-1,-1-1 1,1 1 0,-1 0-1,0-1 1,-1 0 0,1 0-1,-1 0 1,0 0 0,0 0-1,-1 0 1,1-1 0,-1 1-1,0-1 1,-1 1 0,1-9-1,-1 13-8,-1 0 0,1 0 0,-1 1-1,1-1 1,-1 0 0,1 1-1,-1-1 1,1 0 0,-1 1-1,0-1 1,1 1 0,-1-1 0,0 1-1,1-1 1,-1 1 0,0 0-1,0-1 1,1 1 0,-1 0-1,0 0 1,0-1 0,0 1 0,1 0-1,-1 0 1,0 0 0,0 0-1,0 0 1,0 0 0,1 0-1,-1 0 1,0 1 0,0-1 0,0 0-1,0 0 1,1 1 0,-1-1-1,0 0 1,0 1 0,1-1-1,-2 2 1,-34 15 16,32-14 8,0 0-1,0 0 0,0 1 1,0-1-1,0 1 0,1 0 1,-1 0-1,1 0 1,0 1-1,0-1 0,1 1 1,-1 0-1,1-1 0,0 1 1,0 0-1,1 0 0,-1 0 1,1 1-1,0 6 0,1-10-15,1-1-1,-1 0 0,1 1 0,0-1 0,0 0 1,-1 0-1,1 1 0,0-1 0,0 0 0,0 0 1,0 0-1,1 0 0,-1 0 0,0 0 0,0-1 0,1 1 1,-1 0-1,0-1 0,1 1 0,-1 0 0,0-1 1,1 0-1,-1 1 0,2-1 0,43 9 97,-38-8-99,49 8-566,89 2 0,-145-15 811,0 0 1,0-1-1,0 1 0,0-1 1,-1 1-1,0 0 0,1-1 1,-2 1-1,0-7 0,1 4-83,-1-1-160,0-1-1,0 0 1,-1 1 0,0-1-1,0 1 1,-1 0 0,0 0 0,-1 0-1,0 0 1,-5-8 0,-2-6-394,11 22 300,0 0-1,0-1 0,-1 1 0,1 0 0,0-1 0,1 1 0,-1 0 0,0-1 0,0 1 0,0 0 0,0-1 0,0 1 0,0 0 0,0-1 0,0 1 0,0 0 0,1 0 0,-1-1 0,0 1 1,0 0-1,0 0 0,1-1 0,-1 1 0,0 0 0,0 0 0,1 0 0,-1-1 0,0 1 0,0 0 0,1 0 0,-1 0 0,0 0 0,1 0 0,-1-1 0,0 1 0,1 0 0,-1 0 0,0 0 1,1 0-1,-1 0 0,0 0 0,1 0 0,-1 0 0,0 0 0,1 0 0,-1 0 0,0 1 0,1-1 0,23 1-1686,-19-1 1094,33 2-3994,11-1-4213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7.519"/>
    </inkml:context>
    <inkml:brush xml:id="br0">
      <inkml:brushProperty name="width" value="0.025" units="cm"/>
      <inkml:brushProperty name="height" value="0.025" units="cm"/>
    </inkml:brush>
  </inkml:definitions>
  <inkml:trace contextRef="#ctx0" brushRef="#br0">218 50 13933,'0'0'2130,"-1"9"-144,-3 6-1367,1 0 1,-2 0-1,0 0 0,-1-1 1,0 0-1,-2 0 0,1 0 1,-1-1-1,-15 17 0,-103 111 347,110-125-806,53-62-1952,-3-2-1,-1-1 1,42-90 0,-68 127 3206,-12 29-980,-15 34-190,9-29 59,-2 0 511,2 2 1,0 0 0,-13 46 0,22-63-751,1 0 0,0 0 0,0 0 0,0 0 0,1 0 0,0 0 0,1 1 0,0-1 0,0 0 0,0 0 0,1-1 0,0 1 0,0 0 0,0 0 0,1-1 0,0 0 0,1 1 0,-1-1 0,6 6 0,-4-5-54,-3-4 2,0 0 0,0 0-1,0 0 1,0 0 0,1 0-1,-1-1 1,1 1 0,-1-1 0,1 0-1,0 0 1,0 0 0,0 0-1,0 0 1,0-1 0,5 2 0,-7-3 1,0-1 1,-1 0 0,1 1-1,-1-1 1,1 0-1,-1 0 1,1 1 0,-1-1-1,1 0 1,-1 0 0,0 0-1,0 0 1,1 1-1,-1-1 1,0 0 0,0 0-1,0 0 1,0 0 0,0 0-1,0 0 1,0 0 0,-1-1-1,-1-26-188,-2 16 22,-1 1-1,0-1 0,-1 1 1,0 0-1,-1 1 0,0 0 1,-1 0-1,-10-11 0,6 7 101,1 0 0,-16-27 0,27 40 54,0 1 0,0 0 0,0-1 1,0 1-1,1-1 0,-1 1 0,0-1 1,0 1-1,0-1 0,1 1 0,-1 0 0,0-1 1,0 1-1,1-1 0,-1 1 0,0 0 1,1-1-1,-1 1 0,0 0 0,1-1 1,-1 1-1,1 0 0,-1 0 0,0-1 1,1 1-1,-1 0 0,1 0 0,-1 0 0,1 0 1,-1 0-1,1 0 0,-1 0 0,1 0 1,-1-1-1,1 2 0,-1-1 0,1 0 1,-1 0-1,1 0 0,-1 0 0,0 0 0,2 0 1,32 0 94,-25 0-85,211 7 112,-217-7-118,-1 0 0,0 0 0,1 0 1,-1 0-1,0 1 0,0-1 0,1 1 1,-1-1-1,0 1 0,0 0 0,0 0 1,0 0-1,0 0 0,0 0 0,0 1 1,0-1-1,0 0 0,-1 1 0,1 0 1,0-1-1,-1 1 0,1 0 0,-1 0 1,0 0-1,0 0 0,1 0 0,-1 0 1,-1 0-1,1 0 0,0 0 0,0 0 1,-1 1-1,1-1 0,-1 0 0,0 0 1,0 1-1,0-1 0,0 0 0,0 1 1,0-1-1,-1 0 0,0 3 0,-2 10 378,-1-1-1,0 0 0,-1 0 1,-1 0-1,-8 14 0,23-46 209,1 1-558,-1 1 0,-1-2 0,-1 1-1,0-1 1,-2 0 0,0-1 0,-1 1 0,3-25-1,-1 41-133,0 1 0,0 0 0,0 1-1,1 0 1,-1 0 0,8 0 0,-8 1 99,3-1 8,0 0-1,0-1 0,0 0 1,-1 0-1,1-1 0,0 0 1,-1-1-1,0 0 0,1 0 1,-1 0-1,0-1 1,-1-1-1,1 1 0,-1-1 1,0 0-1,0-1 0,0 0 1,-1 0-1,0 0 0,0-1 1,0 0-1,-1 0 0,0 0 1,6-14-1,-6 14-15,-1 0 0,-1-1-1,1 0 1,-1 0 0,-1 0 0,1 0 0,-1 0-1,-1-1 1,0 1 0,1-15 0,-2 22 3,-1 0 0,1 0 0,0 1 0,-1-1 0,1 0 0,0 0 0,-1 1 0,1-1 0,-1 1 0,1-1 0,-1 0-1,1 1 1,-1-1 0,1 1 0,-1-1 0,0 1 0,1-1 0,-1 1 0,0 0 0,1-1 0,-1 1 0,0 0 0,1-1 0,-1 1 0,0 0 0,0 0 0,1 0 0,-1 0 0,0 0 0,0 0 0,0 0 0,1 0 0,-1 0 0,0 0 0,0 0 0,1 0 0,-1 1 0,0-1 0,0 0 0,1 0 0,-2 1 0,-29 16-104,20-5 134,0 1 0,1 0 0,0 1-1,2 0 1,-1 0 0,2 1 0,0 0 0,0 0 0,2 1-1,0 0 1,0 0 0,2 0 0,0 0 0,1 1 0,0-1-1,2 1 1,1 27 0,-1-41-19,1 0 1,-1 0-1,1 0 0,-1 1 1,1-1-1,0 0 0,0-1 1,0 1-1,1 0 0,-1 0 1,1 0-1,-1-1 0,1 1 1,0-1-1,0 1 0,0-1 1,0 0-1,1 0 0,-1 0 1,1 0-1,-1 0 0,1 0 1,-1-1-1,1 1 0,0-1 1,0 0-1,0 0 0,0 0 1,0 0-1,4 0 0,-4 0 4,1-1-1,0 0 1,-1 0-1,1 0 1,0-1-1,-1 0 1,1 1-1,0-1 0,-1 0 1,1-1-1,-1 1 1,0-1-1,1 1 1,-1-1-1,0 0 1,0 0-1,0 0 0,0-1 1,0 1-1,-1-1 1,1 0-1,-1 1 1,1-1-1,3-7 0,22-46 79,-26 52-69,0 1 0,-1-1 0,0 1 0,0-1 0,0 0 0,0 0 1,-1 1-1,0-1 0,1 0 0,-1 0 0,-1 1 0,1-1 0,0 0 0,-2-5 0,2 9-19,-1-1 0,1 1 0,0 0 0,0 0-1,0 0 1,0 0 0,0-1 0,0 1 0,-1 0 0,1 0 0,0 0 0,0 0-1,0 0 1,0-1 0,-1 1 0,1 0 0,0 0 0,0 0 0,0 0 0,-1 0-1,1 0 1,0 0 0,0 0 0,0 0 0,-1 0 0,1 0 0,0 0 0,0 0-1,0 0 1,-1 0 0,1 0 0,0 0 0,0 0 0,-1 0 0,1 0 0,0 0-1,0 0 1,0 0 0,0 0 0,-1 1 0,1-1 0,0 0 0,0 0 0,0 0-1,0 0 1,-1 0 0,1 1 0,0-1 0,0 0 0,0 0 0,0 0 0,0 0-1,0 1 1,0-1 0,-1 0 0,1 0 0,0 1 0,0-1 0,0 0-1,0 0 1,0 0 0,0 1 0,0-1 0,0 0 0,0 0 0,0 0 0,0 1-1,0-1 1,-5 16-64,5-13 68,-1 0 0,1 0 1,0 0-1,0 1 1,0-1-1,1 0 0,-1 0 1,1 0-1,-1 0 1,1 0-1,0 0 0,0-1 1,0 1-1,1 0 1,-1 0-1,1-1 0,0 1 1,-1-1-1,1 1 1,0-1-1,0 0 0,1 0 1,-1 0-1,0 0 1,1 0-1,-1 0 0,1 0 1,-1-1-1,1 0 1,0 1-1,0-1 0,0 0 1,0 0-1,0-1 1,0 1-1,0 0 0,0-1 1,0 0-1,5 0 1,2 1 19,0-1 0,0 0 0,0-1 0,0 0 0,0 0 1,0-1-1,-1 0 0,1-1 0,11-4 0,-17 5-12,-1 0 0,1 1-1,-1-1 1,1 0 0,-1-1 0,0 1-1,0 0 1,1-1 0,-2 0 0,1 0-1,0 0 1,-1 0 0,1 0 0,-1 0-1,0-1 1,0 1 0,0-1 0,-1 0-1,1 1 1,-1-1 0,0 0 0,0 0 0,0 0-1,-1 0 1,1-7 0,-1 10-13,0 1 1,0-1 0,0 0-1,0 1 1,0-1 0,0 1-1,0-1 1,0 0 0,0 1-1,0-1 1,-1 1-1,1-1 1,0 1 0,0-1-1,-1 1 1,1-1 0,0 1-1,-1-1 1,1 1 0,-1-1-1,1 1 1,0-1 0,-1 1-1,1 0 1,-1-1-1,1 1 1,-1 0 0,1-1-1,-1 1 1,-1 0 0,-20 2-134,-19 20-24,37-18 168,0 0-1,0 0 0,0 1 0,1 0 0,-1 0 0,1 0 0,0 0 1,1 0-1,-1 1 0,1-1 0,-3 10 0,5-13-1,0 0-1,-1 0 1,1-1-1,0 1 1,0 0 0,0 0-1,0 0 1,0-1-1,1 1 1,-1 0 0,0 0-1,1-1 1,0 1-1,-1 0 1,1 0 0,0-1-1,0 1 1,0-1-1,0 1 1,0-1 0,0 1-1,0-1 1,0 0-1,1 1 1,-1-1-1,0 0 1,1 0 0,-1 0-1,1 0 1,-1 0-1,1-1 1,0 1 0,-1 0-1,1-1 1,0 1-1,0-1 1,-1 1 0,1-1-1,0 0 1,2 0-1,6 2 1,0-1-1,1-1 0,-1 1 1,0-2-1,0 1 0,0-2 1,0 1-1,0-1 0,0-1 1,0 0-1,0 0 0,-1-1 1,0 0-1,0 0 0,0-1 1,0-1-1,-1 1 0,1-2 1,-1 1-1,-1-1 0,0 0 1,0 0-1,0-1 0,10-16 1,-17 25-8,0-1 0,0 0 0,-1 0 0,1 0-1,0 0 1,0 0 0,-1 0 0,1 0 0,0 0 0,-1 0 0,1 0 0,0 0 0,0 0 0,-1 0 0,1 0 0,0 0 0,-1 0 0,1 0-1,0 0 1,0 0 0,-1-1 0,1 1 0,0 0 0,0 0 0,-1 0 0,1 0 0,0 0 0,0-1 0,0 1 0,-1 0 0,1 0 0,0-1-1,0 1 1,0 0 0,0 0 0,0-1 0,-1 1 0,1 0 0,0 0 0,0-1 0,0 1 0,0 0 0,0 0 0,0-1 0,0 1 0,0 0-1,0 0 1,0-1 0,0 1 0,0 0 0,0-1 0,0 1 0,0-1 0,-23 20-158,21-16 179,1 0 0,-1 0 1,1 0-1,0 1 0,0-1 1,0 0-1,0 0 0,0 1 1,0-1-1,1 1 0,0-1 1,0 0-1,0 1 0,0-1 1,0 1-1,1-1 0,0 0 1,-1 1-1,1-1 1,0 0-1,1 1 0,-1-1 1,1 0-1,-1 0 0,1 0 1,0 0-1,0-1 0,0 1 1,0 0-1,1-1 0,-1 0 1,1 1-1,-1-1 0,1 0 1,4 2-1,-2-1-266,0 0 0,0-1 0,1 1 0,-1-1 0,0 0 0,1-1 0,0 0 0,-1 0 0,9 1 0,-9-2-661,0 0 0,1 0 0,-1 0 0,0-1 1,1 0-1,-1 0 0,0 0 0,0-1 0,0 0 0,8-3 0,11-13-7980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7.930"/>
    </inkml:context>
    <inkml:brush xml:id="br0">
      <inkml:brushProperty name="width" value="0.025" units="cm"/>
      <inkml:brushProperty name="height" value="0.025" units="cm"/>
    </inkml:brush>
  </inkml:definitions>
  <inkml:trace contextRef="#ctx0" brushRef="#br0">222 1 15599,'-1'0'209,"0"1"0,0-1 0,0 1 1,0-1-1,0 1 0,0-1 0,0 1 0,0 0 1,1 0-1,-1-1 0,0 1 0,1 0 0,-1 0 1,0 0-1,1 0 0,-1 0 0,1 0 1,-1 0-1,1 0 0,0 0 0,-1 0 0,1 0 1,0 0-1,0 2 0,-7 33-133,6-28 597,-21 169 3378,21-153-3822,0-1 0,2 1-1,1-1 1,1 1 0,9 35 0,-5-35-243,-3-15-421,-1 0 0,-1 1 0,1-1 0,0 16 0,-6-26-2545,-12-10 1828,-39-60-4244,36 45 3744,-41-45 0,51 63 2979,0 1-1,0 0 0,-1 1 0,0-1 1,-13-6-1,58 15 2248,-12-2-2974,30 7 142,-19-2-1281,-1-1 0,56-2 0,-90-2 408,1 0 0,-1 0 0,1 0 0,-1 0 0,0 0-1,1 0 1,-1-1 0,0 1 0,1 0 0,-1 0 0,0 0 0,0-1 0,1 1 0,-1 0 0,0-1 0,0 1 0,1 0-1,-1 0 1,0-1 0,0 1 0,0 0 0,1-1 0,-1 1 0,0 0 0,0-1 0,0 1 0,0-1 0,0 1 0,0 0-1,0-1 1,0 1 0,0 0 0,0-1 0,0 1 0,0-1 0,0 1 0,0 0 0,0-1 0,-1 0 0,1-2-1235,0-17-6166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8.263"/>
    </inkml:context>
    <inkml:brush xml:id="br0">
      <inkml:brushProperty name="width" value="0.025" units="cm"/>
      <inkml:brushProperty name="height" value="0.025" units="cm"/>
    </inkml:brush>
  </inkml:definitions>
  <inkml:trace contextRef="#ctx0" brushRef="#br0">0 1 11339,'0'0'9705,"70"8"-11499,-44-8-4548</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8.753"/>
    </inkml:context>
    <inkml:brush xml:id="br0">
      <inkml:brushProperty name="width" value="0.025" units="cm"/>
      <inkml:brushProperty name="height" value="0.025" units="cm"/>
    </inkml:brush>
  </inkml:definitions>
  <inkml:trace contextRef="#ctx0" brushRef="#br0">3 1 11018,'0'0'13128,"3"11"-12376,-1 6-610,0 0-1,-2 0 1,0 0-1,0 1 1,-6 27-1,5-42-138,1-1-1,-1 1 1,0 0 0,1-1 0,0 1-1,0-1 1,0 1 0,0 0 0,0-1-1,0 1 1,1-1 0,-1 1 0,1-1-1,0 1 1,0-1 0,0 1-1,0-1 1,0 1 0,0-1 0,2 2-1,0-2 1,0 0-1,0-1 0,0 1 0,0-1 1,1 0-1,-1 0 0,0 0 0,1 0 0,-1 0 1,0-1-1,1 1 0,-1-1 0,1 0 1,6-1-1,-4 0-11,1 0 0,-1 0 1,1 0-1,-1-1 0,0 0 1,1 0-1,-1-1 0,0 0 0,-1 0 1,1 0-1,0-1 0,-1 0 1,0 0-1,0 0 0,0 0 0,5-7 1,30-22-58,-37 35-657,-4 10 559,-6 13 213,2-15-367,1 0-1,1 1 1,0-1-1,1 1 1,-3 20-1,7-31-314,-1 0 0,1 0 1,-1 0-1,1 0 0,0 0 0,-1-1 1,1 1-1,-1-1 0,1 1 0,-1-1 0,1 1 1,-1-1-1,0 0 0,3-2 0,15-11-6728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4.371"/>
    </inkml:context>
    <inkml:brush xml:id="br0">
      <inkml:brushProperty name="width" value="0.05" units="cm"/>
      <inkml:brushProperty name="height" value="0.05" units="cm"/>
    </inkml:brush>
  </inkml:definitions>
  <inkml:trace contextRef="#ctx0" brushRef="#br0">508 0 16596,'0'2'297,"0"-1"1,-1 0 0,1 0-1,-1 1 1,1-1 0,-1 0-1,1 0 1,-1 0 0,1 0-1,-1 0 1,0 1 0,0-1-1,0 0 1,0-1 0,-1 2-1,-17 20 186,-19 12-219,-2-3 1,0-1-1,-82 45 1,71-45-209,2 1 1,-63 52 0,110-81-55,0 0 0,-1 0 0,1 0 0,1 0-1,-1 0 1,0 0 0,0 1 0,1-1 0,-1 1 0,1-1 0,0 1 0,0-1 0,0 1 0,0 0-1,0 0 1,0 2 0,1-3 0,1 0-1,-1 0 0,0 0 0,1 0 1,-1 0-1,1 0 0,0 0 0,0 0 1,0-1-1,-1 1 0,2 0 0,-1-1 1,0 1-1,0-1 0,0 1 1,1-1-1,-1 1 0,1-1 0,-1 0 1,1 0-1,-1 0 0,1 0 0,0 0 1,3 2-1,8 2 13,-1 1 1,1-2-1,0 0 1,22 5 0,59 4 72,-58-9-52,-7-1-129,161 16-399,-157-19 357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9.095"/>
    </inkml:context>
    <inkml:brush xml:id="br0">
      <inkml:brushProperty name="width" value="0.025" units="cm"/>
      <inkml:brushProperty name="height" value="0.025" units="cm"/>
    </inkml:brush>
  </inkml:definitions>
  <inkml:trace contextRef="#ctx0" brushRef="#br0">15 30 11435,'0'0'4879,"-4"9"-3507,3-6-1299,0-2-5,0 0 0,0 1-1,0-1 1,0 0 0,1 0 0,-1 1 0,0-1 0,1 0 0,-1 1 0,1-1 0,0 0 0,-1 1-1,1-1 1,0 1 0,0-1 0,0 1 0,0-1 0,0 0 0,0 1 0,0-1 0,1 1 0,-1-1-1,0 1 1,1-1 0,-1 0 0,1 1 0,0-1 0,-1 0 0,1 0 0,0 1 0,0-1-1,0 0 1,0 0 0,0 0 0,0 0 0,0 0 0,0 0 0,0 0 0,0 0 0,0-1 0,1 1-1,-1 0 1,0-1 0,1 1 0,-1-1 0,0 1 0,1-1 0,-1 0 0,1 1 0,-1-1 0,3 0-1,13 3 257,-1-1 0,1 0-1,0-1 1,-1-1-1,21-3 1,-30 3-289,0-1 0,0 0 0,0 0 0,0-1 1,-1 0-1,1 0 0,0 0 0,-1-1 0,0 0 0,1-1 0,-1 1 1,-1-1-1,1 0 0,0-1 0,4-4 0,-9 8-29,0 0-1,0 0 0,0 1 1,0-1-1,0 0 0,0 0 1,-1 0-1,1 0 0,0 0 1,-1 0-1,1 0 1,0 0-1,-1 0 0,0-1 1,1 1-1,-1 0 0,0 0 1,1 0-1,-1 0 0,0-1 1,0 1-1,0 0 0,0 0 1,0-1-1,0 1 1,0 0-1,-1 0 0,1 0 1,0-1-1,-1 1 0,1 0 1,-1 0-1,1 0 0,-1 0 1,0 0-1,1 0 1,-1 0-1,0 0 0,0 0 1,1 0-1,-1 0 0,0 1 1,0-1-1,0 0 0,0 0 1,0 1-1,0-1 1,0 1-1,-1-1 0,1 1 1,0-1-1,0 1 0,0 0 1,0 0-1,-1-1 0,-1 1 1,-6-2 23,1 1 0,0 0 0,-1 1 1,1 0-1,-1 0 0,1 0 0,-10 3 0,10-1-19,0 1 0,0 0-1,0 1 1,0 0 0,1 0 0,-1 0-1,1 1 1,0 0 0,0 1-1,-7 7 1,10-9 1,-1 0-1,1 1 1,0 0 0,1-1 0,-1 1-1,1 1 1,0-1 0,0 0-1,0 1 1,1-1 0,0 1-1,0 0 1,1 0 0,-1 0-1,0 8 1,3-11 1,-1-1 1,1 1-1,-1-1 1,1 0-1,0 1 1,0-1-1,0 0 0,1 0 1,-1 0-1,0 0 1,1 0-1,0 0 1,-1 0-1,1 0 0,0-1 1,0 1-1,0-1 1,0 1-1,0-1 1,0 0-1,0 1 0,0-1 1,1 0-1,-1-1 1,0 1-1,1 0 1,-1-1-1,1 1 1,-1-1-1,4 0 0,13 3-387,-1-1 0,35 0 0,-44-3-172,29 0-2971,2-6-2834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09.813"/>
    </inkml:context>
    <inkml:brush xml:id="br0">
      <inkml:brushProperty name="width" value="0.025" units="cm"/>
      <inkml:brushProperty name="height" value="0.025" units="cm"/>
    </inkml:brush>
  </inkml:definitions>
  <inkml:trace contextRef="#ctx0" brushRef="#br0">12 1 9417,'0'0'8397,"1"11"-7036,1 21-186,-1 1-1,-2-1 0,-6 41 1,3-37-384,1 0 1,2 0-1,5 52 1,-4-86-784,0 0 0,0 0 0,1-1 0,-1 1-1,1 0 1,-1 0 0,1 0 0,0 0 0,0-1 0,0 1 0,0 0 0,0-1 0,0 1 0,0 0-1,1-1 1,-1 0 0,0 1 0,1-1 0,-1 0 0,1 0 0,0 0 0,-1 0 0,1 0 0,0 0-1,0 0 1,-1 0 0,1-1 0,0 1 0,0-1 0,0 1 0,0-1 0,0 0 0,0 0 0,0 0-1,0 0 1,0 0 0,-1 0 0,1 0 0,0-1 0,0 1 0,0-1 0,0 1 0,0-1 0,2-1 0,6-2 31,-1 1 1,0-2-1,0 1 1,0-1 0,0 0-1,-1-1 1,9-8 0,7-12 28,-20 21-74,1-1 0,0 1 0,-1 0 0,2 0 0,9-7 0,-14 13-19,-1 0-1,1 0 1,0 0 0,-1 0 0,1-1 0,-1 1 0,0 0 0,1 0 0,-1 0 0,0 0 0,1 0 0,-1 0 0,0 0 0,0 0 0,0 0 0,0 0 0,0 0 0,0 0 0,0 0 0,0 0 0,-1 1 0,1 30 26,-10 16 45,7-34-277,0 1-1,1-1 0,-1 19 0,3-33 114,1 1 0,-1-1 0,1 0 0,-1 0-1,0 1 1,1-1 0,-1 0 0,1 0 0,-1 1 0,1-1 0,-1 0 0,1 0 0,-1 0 0,1 0-1,-1 0 1,1 0 0,-1 0 0,1 0 0,-1 0 0,1 0 0,0 0 0,-1 0 0,1 0 0,-1 0 0,1 0-1,-1 0 1,1-1 0,-1 1 0,1 0 0,-1 0 0,0-1 0,1 1 0,-1 0 0,1-1 0,-1 1 0,0 0-1,1-1 1,-1 1 0,0-1 0,1 1 0,-1-1 0,22-14-4051,-4-2-1644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0.286"/>
    </inkml:context>
    <inkml:brush xml:id="br0">
      <inkml:brushProperty name="width" value="0.025" units="cm"/>
      <inkml:brushProperty name="height" value="0.025" units="cm"/>
    </inkml:brush>
  </inkml:definitions>
  <inkml:trace contextRef="#ctx0" brushRef="#br0">89 1 1698,'0'0'17141,"-6"8"-15657,0 0-1206,-42 64 3197,44-64-3171,0-1 0,0 1 0,1-1-1,0 1 1,0 0 0,1 1-1,0-1 1,1 0 0,-1 9 0,2-16-297,0 1 0,1-1 1,-1 0-1,1 1 1,-1-1-1,1 0 0,-1 0 1,1 0-1,0 0 0,0 1 1,0-1-1,-1 0 1,1 0-1,0 0 0,0-1 1,0 1-1,1 0 1,-1 0-1,0-1 0,0 1 1,0 0-1,0-1 0,1 1 1,-1-1-1,0 0 1,1 1-1,-1-1 0,0 0 1,1 0-1,-1 0 1,0 0-1,1 0 0,-1 0 1,0 0-1,1 0 0,1-1 1,6 1 34,0-1 1,0-1-1,0 1 1,13-6-1,-9 2-26,0-1-1,-1-1 0,0 0 0,0 0 1,-1-1-1,12-11 0,58-60-88,-81 78 71,-13 17 20,0 1 0,1 1-1,1 0 1,0 0-1,2 1 1,-14 36-1,23-54-10,0-1-1,0 1 0,0-1 0,1 0 1,-1 1-1,0-1 0,0 1 1,1-1-1,-1 0 0,0 1 0,1-1 1,-1 0-1,0 0 0,1 1 1,-1-1-1,1 0 0,-1 0 0,0 1 1,1-1-1,-1 0 0,1 0 0,-1 0 1,1 0-1,-1 0 0,0 0 1,1 0-1,-1 0 0,1 1 0,-1-2 1,1 1-1,-1 0 0,1 0 1,-1 0-1,1 0 0,-1 0 0,1 0 1,20-3 123,-6-2-106,0-1 0,-1-1 0,1 0-1,-1-1 1,-1 0 0,17-14 0,-14 10-163,2 1 0,32-17-1,-47 27-25,-22 114-919,29-111-7623,2-6-1900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0.631"/>
    </inkml:context>
    <inkml:brush xml:id="br0">
      <inkml:brushProperty name="width" value="0.025" units="cm"/>
      <inkml:brushProperty name="height" value="0.025" units="cm"/>
    </inkml:brush>
  </inkml:definitions>
  <inkml:trace contextRef="#ctx0" brushRef="#br0">0 1 4420,'0'0'1217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1.067"/>
    </inkml:context>
    <inkml:brush xml:id="br0">
      <inkml:brushProperty name="width" value="0.025" units="cm"/>
      <inkml:brushProperty name="height" value="0.025" units="cm"/>
    </inkml:brush>
  </inkml:definitions>
  <inkml:trace contextRef="#ctx0" brushRef="#br0">1 95 4260,'0'0'11702,"5"8"-9412,-4-6-2201,1 1 114,0 0 0,0 0 0,0 0 0,0 0 0,0-1 1,0 1-1,1-1 0,0 0 0,-1 1 0,1-1 1,0 0-1,0 0 0,0-1 0,0 1 0,0-1 0,1 1 1,-1-1-1,0 0 0,1 0 0,-1-1 0,1 1 1,5 0-1,3-1 61,-1-1 1,0 0-1,0 0 0,0-1 1,0 0-1,0-1 1,0-1-1,0 1 0,-1-2 1,0 1-1,0-1 1,0-1-1,0 0 0,-1 0 1,0-1-1,15-14 1,-23 19-248,1 0 0,-1 0 0,1 0 0,-1 0 1,1 0-1,-1 0 0,0 0 0,0 0 0,0-1 0,0 1 1,-1 0-1,1-1 0,0 1 0,-1 0 0,0-1 1,1 1-1,-1-1 0,-1-4 0,1 6-13,-1-1 0,1 1 0,-1 0-1,1-1 1,-1 1 0,0 0 0,1 0 0,-1-1-1,0 1 1,0 0 0,0 0 0,0 0 0,0 0-1,0 0 1,-1 0 0,1 1 0,0-1 0,0 0 0,-1 0-1,1 1 1,0-1 0,-1 1 0,1-1 0,0 1-1,-1 0 1,1-1 0,-1 1 0,1 0 0,-1 0-1,1 0 1,-2 0 0,-4 1-19,0 0-1,0 0 1,1 1-1,-1 0 1,0 0-1,1 1 0,-1-1 1,1 1-1,0 1 1,0-1-1,0 1 1,1 0-1,-1 0 1,1 1-1,0 0 1,0 0-1,-5 7 1,2-3 11,0 1 0,2-1-1,-1 1 1,1 1 0,0-1 0,1 1 0,1 0 0,-1 0 0,-3 18 0,7-27 2,1-1 0,0 1 1,0-1-1,-1 1 0,1-1 0,0 1 0,0 0 1,1-1-1,-1 1 0,0-1 0,1 1 1,-1-1-1,0 1 0,1-1 0,0 1 1,-1-1-1,1 1 0,0-1 0,0 0 0,0 1 1,0-1-1,0 0 0,0 0 0,0 0 1,1 2-1,2-2 7,-1 1 0,0 0 0,0-1-1,1 1 1,-1-1 0,1 0 0,-1 0 0,1 0 0,0-1 0,5 1 0,8-1 19,0 0 0,-1-1 0,1-1 0,15-4 0,-3-2-124,40-17 0,-49 17-84,1 0 1,0 2 0,0 0 0,32-5 0,-52 12 175,-1-1 0,1 0-1,-1 0 1,0 0 0,1 0 0,-1 0-1,1 1 1,-1-1 0,1 0 0,-1 0-1,0 1 1,1-1 0,-1 0 0,1 1-1,-1-1 1,0 0 0,0 1 0,1-1-1,-1 0 1,0 1 0,1-1 0,-1 1-1,0-1 1,0 1 0,0-1 0,0 0-1,1 1 1,-1-1 0,0 1-1,0-1 1,0 1 0,0-1 0,0 1-1,0-1 1,0 1 0,0-1 0,0 1-1,0-1 1,-1 1 0,1-1 0,0 1-1,0-1 1,0 0 0,-1 1 0,1-1-1,0 1 1,0-1 0,-1 1 0,1-1-1,0 0 1,-1 1 0,0-1 0,-14 28 413,11-23-293,-2 4 92,-1 0 0,1 1 0,0 0 0,-6 17 0,11-26 100,10-29 1106,-4 14-1461,0 1 0,-1-1 0,0-1 0,-1 1 0,-1 0 0,1-17 1,6-29-1303,-9 58 1259,0 1 0,1-1-1,0 1 1,-1 0 0,1-1-1,0 1 1,0 0-1,0 0 1,0-1 0,0 1-1,0 0 1,0 0 0,0 0-1,0 0 1,0 0 0,0 1-1,1-1 1,-1 0 0,0 0-1,1 1 1,-1-1 0,1 1-1,-1-1 1,3 1 0,41-5-5367,-31 5 3244,15-2-3778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1.906"/>
    </inkml:context>
    <inkml:brush xml:id="br0">
      <inkml:brushProperty name="width" value="0.025" units="cm"/>
      <inkml:brushProperty name="height" value="0.025" units="cm"/>
    </inkml:brush>
  </inkml:definitions>
  <inkml:trace contextRef="#ctx0" brushRef="#br0">37 0 9161,'0'0'10869,"-4"8"-9679,-2 7-629,0 0-1,1 0 1,1 0-1,0 0 1,2 1-1,-1 0 1,2 0-1,0 23 1,1-38-552,0 0 0,0 0 0,0 0 0,1 0 0,-1 0 0,0-1 0,0 1 0,1 0 0,-1 0 0,1 0 0,-1 0 0,1 0 0,-1 0 0,1 0-1,0-1 1,-1 1 0,1 0 0,0-1 0,0 1 0,0 0 0,-1-1 0,1 1 0,0-1 0,2 1 0,29 4 175,-23-5-142,0-1 0,0 0 1,0-1-1,0 0 0,10-4 1,2-4-5,-1-1 0,0 0 0,0-1 0,-2-1 0,1-1 1,22-23-1,-60 77-144,13-23 73,5-14 33,-2 1 3,2 1 0,-1-1 0,0 0 0,1 0 0,0 1 1,0-1-1,0 6 0,1-9-1,0 0-1,0 0 1,1 0 0,-1 0 0,0 0 0,1-1 0,-1 1 0,1 0 0,-1 0-1,1-1 1,0 1 0,-1 0 0,1-1 0,0 1 0,-1 0 0,1-1-1,0 1 1,0-1 0,-1 1 0,1-1 0,0 1 0,0-1 0,0 0 0,0 0-1,0 1 1,0-1 0,0 0 0,-1 0 0,1 0 0,0 0 0,0 0 0,0 0-1,0 0 1,0 0 0,0 0 0,0 0 0,0-1 0,0 1 0,-1 0-1,2-1 1,8-1 21,1-1 1,-2 0-1,1-1 0,0 0 0,-1 0 0,1-1 0,-1 0 0,15-11 0,-17 10-29,0 1-1,1 0 0,0 0 1,0 1-1,0 0 0,1 0 1,-1 1-1,1 0 0,0 1 1,0 0-1,10-1 0,-18 3-1,0 1-1,0 0 0,-1-1 0,1 1 0,0 0 0,-1 0 0,1 0 0,-1 0 0,1 0 0,-1-1 0,1 1 0,-1 0 0,0 0 0,0 0 0,1 0 0,-1 0 0,0 0 0,0 0 0,0 0 1,0 0-1,0 0 0,0 0 0,0 0 0,0 0 0,-1 0 0,1 0 0,-1 2 0,-6 32 46,-18 13 382,1-22-1529,6-19-2507,14-9-1166,3-9-3524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2.271"/>
    </inkml:context>
    <inkml:brush xml:id="br0">
      <inkml:brushProperty name="width" value="0.025" units="cm"/>
      <inkml:brushProperty name="height" value="0.025" units="cm"/>
    </inkml:brush>
  </inkml:definitions>
  <inkml:trace contextRef="#ctx0" brushRef="#br0">1 1 17553,'0'0'2274,"5"58"-2883,10-43-1537,3 2-2402,1-4-1698</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2.617"/>
    </inkml:context>
    <inkml:brush xml:id="br0">
      <inkml:brushProperty name="width" value="0.025" units="cm"/>
      <inkml:brushProperty name="height" value="0.025" units="cm"/>
    </inkml:brush>
  </inkml:definitions>
  <inkml:trace contextRef="#ctx0" brushRef="#br0">48 1 6790,'0'0'10805,"-5"11"-8525,0-1-1987,-1 0 420,0 2 1,1-1-1,1 1 0,0 0 1,0 0-1,1 0 1,-2 22-1,5-33-687,1 0 0,-1 0 0,1 0 0,0 0 0,-1-1 0,1 1 0,0 0 0,0-1 0,-1 1 0,1 0 0,0-1-1,0 1 1,0-1 0,0 0 0,0 1 0,0-1 0,0 0 0,0 1 0,0-1 0,0 0 0,0 0 0,0 0 0,0 0 0,0 0 0,0 0 0,0 0 0,0 0 0,0 0 0,1-1 0,38-3 428,-27-1-431,0 0-1,0-1 0,0 0 1,-1-1-1,21-16 0,-19 14-51,0-1-1,1 2 1,23-11-1,-38 19 24,0 0 0,0 0 0,1 0 0,-1 0 0,0 0 0,0 0 0,1-1 0,-1 1 0,0 0-1,1 0 1,-1 0 0,0 0 0,0 0 0,1 0 0,-1 0 0,0 1 0,0-1 0,1 0 0,-1 0 0,0 0-1,0 0 1,1 0 0,-1 0 0,0 0 0,0 1 0,1-1 0,-1 0 0,0 0 0,0 0 0,0 0 0,1 1 0,-1-1-1,0 0 1,0 0 0,0 1 0,0-1 0,0 0 0,1 0 0,-1 1 0,0-1 0,0 0 0,0 0 0,0 1-1,0-1 1,0 0 0,0 0 0,0 1 0,-2 21-20,-11 20 147,-6-6 398,-3 7-553,16-15-7391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3.528"/>
    </inkml:context>
    <inkml:brush xml:id="br0">
      <inkml:brushProperty name="width" value="0.025" units="cm"/>
      <inkml:brushProperty name="height" value="0.025" units="cm"/>
    </inkml:brush>
  </inkml:definitions>
  <inkml:trace contextRef="#ctx0" brushRef="#br0">21 153 11563,'0'0'8221,"10"7"-6908,-9-6-1277,2 2 61,1 0-1,-1-1 0,0 1 1,1-1-1,0 0 0,-1 0 1,1 0-1,0 0 0,0-1 1,0 0-1,0 1 1,0-1-1,0-1 0,1 1 1,-1-1-1,0 0 0,0 0 1,0 0-1,1 0 0,-1-1 1,0 1-1,0-1 0,0 0 1,0 0-1,6-3 0,3-4 60,1-1 0,-1 0 0,0 0-1,16-17 1,-25 23-138,-1-1-1,1 0 1,0 0 0,-1 0-1,0 0 1,0-1 0,0 1-1,-1-1 1,1 0-1,-1 0 1,0 0 0,-1 0-1,1 0 1,-1 0-1,0-1 1,1-7 0,-3 11-17,1 1-1,-1-1 1,0 0 0,1 1 0,-1-1 0,0 0 0,0 1-1,0-1 1,0 1 0,0-1 0,-1 1 0,1 0 0,0 0-1,-1-1 1,1 1 0,-1 0 0,1 0 0,-1 0 0,1 0 0,-1 1-1,0-1 1,1 0 0,-1 1 0,0-1 0,0 1 0,0-1-1,1 1 1,-1 0 0,0 0 0,-4 0 0,-1 0-17,0-1 0,0 1 0,0 1 0,0-1 0,0 1 0,0 0 0,-8 3 0,6 0 5,0 1 0,1 0-1,0 0 1,0 1 0,0 0 0,1 0-1,0 1 1,0 0 0,1 0-1,-8 12 1,4-6-3,1 0 0,1 1 0,0 0 0,1 0 0,-8 24 0,13-35 17,1 1 1,0-1-1,1 1 0,-1 0 1,0-1-1,1 1 0,0 0 1,0 0-1,0-1 0,0 1 1,2 6-1,-1-8 0,-1-1 0,1 0 1,0 1-1,0-1 0,0 1 0,0-1 0,0 0 0,0 0 0,0 1 1,0-1-1,1 0 0,-1 0 0,0 0 0,1-1 0,-1 1 0,1 0 1,-1 0-1,1-1 0,-1 1 0,1-1 0,-1 1 0,1-1 0,0 0 1,-1 1-1,1-1 0,0 0 0,1 0 0,14 0 51,-1-1 0,1 0 0,0-1 0,-1 0-1,1-1 1,-1-1 0,0-1 0,30-13 0,2-6 61,64-42 0,-111 66-114,22-8 227,-23 8-206,1 0 0,-1 0 1,1 0-1,-1 1 0,0-1 1,1 0-1,-1 0 0,1 0 1,-1 1-1,0-1 0,1 0 0,-1 1 1,0-1-1,1 0 0,-1 1 1,0-1-1,0 1 0,1-1 1,-1 0-1,0 1 0,0-1 1,0 1-1,1-1 0,-1 1 1,0-1-1,0 1 0,0-1 1,0 1-1,-6 45 1060,4-39-1086,1-6 23,1 1 0,-1-1 1,0 0-1,1 1 0,0-1 0,-1 1 0,1-1 0,0 1 0,0-1 0,0 1 0,0-1 0,0 1 0,0-1 0,0 1 0,0-1 0,1 1 0,-1-1 0,1 1 0,-1-1 0,1 1 0,-1-1 0,1 0 0,0 1 0,0-1 0,0 0 0,0 0 0,0 1 0,0-1 0,0 0 0,0 0 1,0 0-1,0 0 0,1-1 0,-1 1 0,0 0 0,3 1 0,0-2 32,1 1 0,-1-1 1,0 0-1,1 0 1,-1 0-1,1-1 0,-1 1 1,0-1-1,1 0 0,-1-1 1,0 1-1,6-3 0,29-16 14,-32 16-107,0-1 0,1 1 0,-1 1-1,1 0 1,0 0 0,1 0 0,-1 1 0,16-3-1,-23 6 38,0 0 1,0 0-1,-1 0 0,1 1 0,-1-1 0,1 0 0,-1 0 0,1 0 0,-1 0 0,1 1 0,-1-1 0,0 0 0,0 0 0,0 1 1,0-1-1,0 0 0,0 0 0,0 1 0,0-1 0,0 0 0,0 0 0,-1 3 0,-4 34-449,5-37 375,0-1 86,-1 9-1622,1-9 1457,0 0 0,0 1 0,0-1-1,0 0 1,0 0 0,0 0 0,0 0 0,0 0 0,0 1 0,0-1 0,0 0 0,0 0 0,1 0 0,-1 0 0,0 0 0,0 0-1,0 0 1,0 1 0,0-1 0,0 0 0,0 0 0,1 0 0,-1 0 0,0 0 0,0 0 0,0 0 0,0 0 0,0 0-1,0 0 1,1 0 0,-1 0 0,0 0 0,0 0 0,0 0 0,0 0 0,1 0 0,-1 0 0,0 0 0,0 0 0,0 0 0,0 0-1,0 0 1,1 0 0,-1 0 0,0 0 0,0 0 0,0 0 0,0 0 0,0 0 0,0 0 0,1 0 0,-1 0 0,0-1-1,0 1 1,9-7-10139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4.237"/>
    </inkml:context>
    <inkml:brush xml:id="br0">
      <inkml:brushProperty name="width" value="0.025" units="cm"/>
      <inkml:brushProperty name="height" value="0.025" units="cm"/>
    </inkml:brush>
  </inkml:definitions>
  <inkml:trace contextRef="#ctx0" brushRef="#br0">219 3 13965,'0'0'11019,"-12"-1"-10993,6 0-23,-1 0-1,0 1 0,1 0 0,-1 0 0,0 1 1,1 0-1,-1 0 0,1 0 0,-1 1 0,1 0 0,-1 0 1,1 1-1,0 0 0,0 0 0,0 0 0,-6 6 1,0-2 7,-22 19 21,32-26-36,1 1 0,0 0 0,0 0 0,0 0 0,0 0 0,0 0 0,0 0 0,0 0 0,0 1 0,0-1 0,0 0 0,1 0 0,-1 1 0,1-1 0,-1 0 0,1 1 0,-1-1 0,1 1 0,0-1 0,-1 3 0,3-2-32,0 0 1,0 0-1,1-1 1,-1 1-1,0 0 1,1-1-1,-1 0 1,1 1-1,0-1 1,-1 0 0,1 0-1,0-1 1,-1 1-1,1 0 1,3-1-1,3 2-36,7 3-25,81 28-152,-90-30 244,0 0-1,-1 0 0,0 1 1,1 0-1,-1 0 1,-1 0-1,1 1 0,-1-1 1,1 2-1,-1-1 1,5 8-1,-8-12 35,-1 1-1,0 0 1,0 0 0,0 0-1,0-1 1,0 1 0,0 0 0,-1 0-1,1 0 1,-1 0 0,1 0-1,-1 0 1,0 0 0,0 1-1,0-1 1,0 0 0,0 0 0,0 0-1,-1 0 1,1 0 0,-1 0-1,1 0 1,-1 0 0,0 0-1,-1 3 1,0-3 68,-1 1 0,0 0 0,1-1 0,-1 1 0,0-1 1,0 0-1,-1 0 0,1 0 0,0 0 0,-1-1 0,1 1 0,-8 1 0,-7 2 277,-1-1 0,1-2-1,-1 1 1,-25-2 0,34-1-285,0 0 0,0-1-1,0-1 1,0 1 0,-18-7 0,25 7-184,1 0 0,0 0 0,0 0 0,0 0 0,0 0 0,0 0 0,1-1 0,-1 1 0,0 0 0,1-1 0,-1 0 0,1 1 0,-1-1 0,-1-3 0,2 4-148,1-1 0,-1 0 0,1 0 0,0 1 0,-1-1 1,1 0-1,0 0 0,0 0 0,0 1 0,0-1 0,0 0 0,1 0 1,-1 1-1,1-1 0,-1 0 0,1 0 0,-1 1 0,1-1 1,0 0-1,0 1 0,1-2 0,14-13-4123,5 1-1959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5.417"/>
    </inkml:context>
    <inkml:brush xml:id="br0">
      <inkml:brushProperty name="width" value="0.05" units="cm"/>
      <inkml:brushProperty name="height" value="0.05" units="cm"/>
    </inkml:brush>
  </inkml:definitions>
  <inkml:trace contextRef="#ctx0" brushRef="#br0">293 73 15259,'19'-20'1075,"33"-30"860,-52 50-1887,0 0-1,0 0 0,0 0 1,1-1-1,-1 1 0,0 0 1,0 0-1,0 0 0,0 0 1,1 0-1,-1-1 0,0 1 1,0 0-1,0 0 1,1 0-1,-1 0 0,0 0 1,0 0-1,1 0 0,-1 0 1,0 0-1,0 0 0,1 0 1,-1 0-1,0 0 0,0 0 1,0 0-1,1 0 0,-1 0 1,0 0-1,0 0 1,1 0-1,-1 0 0,0 0 1,0 9 792,-9 12-165,-33 55-269,-4-3 0,-3-1 0,-3-3 0,-69 71 0,69-85-357,92-98-797,42-60-1,34-63-190,-13-17 901,-101 180 559,-2 7-164,-4 15 16,-7 29 50,-29 145 725,36-163-1019,1 0 0,1 0 0,2 0-1,5 48 1,-4-77-127,7 41 28,-7-40-27,-1 1 1,1-1-1,0 0 0,0 0 1,0 0-1,0 0 0,0 0 0,0 0 1,1 0-1,-1 0 0,1 0 1,0 0-1,-1-1 0,4 3 1,-5-3-4,1-1 1,-1 0 0,0 0 0,1 0 0,-1 0 0,0 0 0,1 0 0,-1 0-1,0 0 1,0 0 0,1 0 0,-1 0 0,0-1 0,1 1 0,-1 0 0,0 0-1,1 0 1,-1 0 0,0 0 0,0-1 0,1 1 0,-1 0 0,0 0-1,0 0 1,0-1 0,1 1 0,-1 0 0,0 0 0,0-1 0,0 1 0,1 0-1,-1 0 1,0-1 0,0 1 0,0 0 0,0-1 0,0 1 0,0 0-1,0 0 1,0-1 0,0 1 0,0 0 0,0-1 0,0 1 0,0 0 0,0-1-1,0 1 1,1-19 7,-1 19-9,0-20-19,-2-76-146,1 84 85,-1 0-1,0-1 1,-1 1-1,0 0 0,-8-18 1,3 18-100,8 12 176,0 0 0,0 0 0,0 0 0,0 0 0,-1 0-1,1 0 1,0 0 0,0 0 0,0 0 0,0 0 0,0 0 0,-1 0-1,1 0 1,0 0 0,0 0 0,0 0 0,0 0 0,0 0 0,-1 0 0,1 0-1,0 0 1,0 0 0,0 0 0,0 0 0,0 0 0,0 0 0,-1 0 0,1 0-1,0 0 1,0 0 0,0 1 0,0-1 0,0 0 0,0 0 0,0 0-1,0 0 1,-1 0 0,1 0 0,0 0 0,0 1 0,0-1 0,0 0 0,0 1-15,-1 1 0,1-1 1,0 1-1,0-1 1,0 1-1,-1-1 1,1 1-1,1-1 1,-1 1-1,0-1 1,0 0-1,1 1 1,0 2-1,0-2 5,0 1 1,1-1 0,-1 1-1,1-1 1,0 0-1,0 0 1,0 1-1,0-1 1,0-1-1,0 1 1,1 0-1,-1 0 1,1-1-1,-1 1 1,1-1-1,-1 0 1,1 0-1,0 0 1,-1 0-1,1 0 1,0-1-1,0 1 1,0-1-1,0 0 1,4 0-1,4 0 0,0 0-1,0-1 1,0 0-1,-1-1 1,17-4 0,-11 0 20,0 0 1,0-1 0,-1-1 0,0-1 0,0 0 0,-1-1 0,-1 0-1,1-1 1,13-15 0,-35 57-131,8-30 124,-3 6 8,1 0 0,-1 0 1,1 0-1,1 0 0,-1 1 0,1-1 1,0 1-1,1-1 0,0 1 0,1 10 1,-1-17 1,1 0 1,-1 0-1,1 0 1,-1 0 0,1 0-1,0 0 1,-1 0-1,1 0 1,0 0 0,0-1-1,0 1 1,-1 0-1,1 0 1,0-1 0,0 1-1,0-1 1,0 1-1,0-1 1,0 1 0,0-1-1,1 1 1,-1-1 0,0 0-1,0 0 1,0 1-1,0-1 1,0 0 0,0 0-1,1 0 1,-1 0-1,0-1 1,0 1 0,0 0-1,2-1 1,4-1 39,0 0 1,0 0 0,0 0-1,8-6 1,7-5 77,0-1 0,0-2 0,-2 0 0,34-34 1,-53 49-126,13-9 10,-14 10-12,0 0 0,0 0 0,0 0 0,0 0-1,0 0 1,1 0 0,-1 0 0,0 0 0,0 0 0,0 1-1,0-1 1,0 0 0,0 0 0,1 0 0,-1 0 0,0 0 0,0 0-1,0 0 1,0 1 0,0-1 0,0 0 0,0 0 0,0 0 0,0 0-1,0 0 1,0 0 0,1 1 0,-1-1 0,0 0 0,0 0 0,0 0-1,0 0 1,0 1 0,0-1 0,0 0 0,0 0 0,0 0 0,0 0-1,-1 0 1,1 1 0,0-1 0,0 0 0,0 0 0,0 0 0,0 0-1,-10 29-26,7-22 25,0 1-7,-21 60-47,22-62 55,1 0 0,0 0 0,0 0 0,0 1 0,1-1 0,-1 0 0,2 1 0,0 11 0,0-17-25,-1 0-1,0 0 1,1 0 0,-1 1 0,0-1 0,1 0 0,-1 0-1,1 0 1,0 0 0,-1 0 0,1 0 0,0-1-1,0 1 1,-1 0 0,1 0 0,0 0 0,0-1 0,0 1-1,0 0 1,0-1 0,0 1 0,1 0 0,1-1-76,-1 1 0,0-1 0,0 0 0,0 0 0,0 0 0,1 0 0,-1 0 0,0 0 0,0 0 0,5-2 0,1 0-163,1-2 0,0 1 1,-1-1-1,10-6 0,16-11-233,2-6-160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4.902"/>
    </inkml:context>
    <inkml:brush xml:id="br0">
      <inkml:brushProperty name="width" value="0.025" units="cm"/>
      <inkml:brushProperty name="height" value="0.025" units="cm"/>
    </inkml:brush>
  </inkml:definitions>
  <inkml:trace contextRef="#ctx0" brushRef="#br0">0 153 16239,'0'0'6043,"9"1"-4922,5 0-916,1 0-1,-1-1 0,0-1 0,0 0 0,1-1 1,-1 0-1,22-7 0,-32 7-144,1 1 0,-1-1 0,0 0 1,1 0-1,-1 0 0,0-1 0,0 1 0,0-1 1,-1 0-1,1 0 0,0 0 0,-1-1 0,0 1 1,0-1-1,0 0 0,-1 0 0,1 0 0,-1 0 1,0 0-1,0 0 0,0-1 0,0 1 0,-1-1 1,0 0-1,0 1 0,0-1 0,-1 0 0,1-6 1,-1 9-46,-1 1 1,1-1 0,-1 0-1,1 1 1,-1-1 0,0 0-1,0 1 1,0-1 0,1 1-1,-1 0 1,-1-1 0,1 1-1,0 0 1,0-1 0,0 1-1,-1 0 1,1 0 0,0 0-1,-1 0 1,1 0 0,-1 0-1,0 1 1,1-1 0,-1 0-1,1 1 1,-1 0 0,0-1 0,0 1-1,1 0 1,-1 0 0,0-1-1,1 1 1,-1 1 0,0-1-1,0 0 1,-1 1 0,-3-1-13,1 0 0,-1 0 0,0 1 0,1 0 0,-1 0 0,1 1 0,-1 0 0,1 0 0,0 0 1,-9 5-1,4 1 39,1 0 1,0 1 0,0 0-1,1 1 1,0 0 0,1 0-1,0 1 1,-10 21 0,15-29-17,0 0 0,0 0 0,1 1 0,0-1 0,0 1 0,0-1 0,0 1 0,0-1 1,1 1-1,-1 0 0,1-1 0,0 1 0,0-1 0,0 1 0,1 0 0,-1-1 0,1 1 0,0-1 0,0 1 1,0-1-1,1 1 0,-1-1 0,1 0 0,0 0 0,0 1 0,0-1 0,0-1 0,0 1 0,1 0 0,-1 0 0,1-1 1,0 0-1,-1 1 0,6 2 0,2 0-8,0-1 0,0 0 1,0 0-1,0-1 0,0 0 0,1-1 0,0 0 1,-1-1-1,1 0 0,0 0 0,0-1 1,-1-1-1,1 0 0,18-4 0,-24 4-31,0 0-1,0 0 1,0-1-1,0 0 1,0 0-1,0 0 1,0-1 0,0 1-1,-1-1 1,1 0-1,-1-1 1,0 1-1,0-1 1,0 0-1,-1 0 1,1 0-1,-1 0 1,0 0-1,0-1 1,-1 0-1,1 1 1,-1-1-1,0 0 1,0 0-1,0 0 1,-1-1 0,0 1-1,0 0 1,0 0-1,-1-10 1,0-58-505,0 73 470,-5 39-342,2-26 408,-2 1-1,1 0 1,-10 16-1,10-22 30,0 0 0,0 0-1,1 0 1,0 0 0,1 1-1,0-1 1,0 1-1,0 0 1,1-1 0,1 1-1,0 14 1,0-22-46,1 0 0,-1-1 0,1 1 0,-1-1 1,0 1-1,1 0 0,-1-1 0,1 1 0,0-1 0,-1 1 0,1-1 0,-1 0 0,1 1 0,0-1 0,-1 0 1,1 1-1,0-1 0,-1 0 0,1 0 0,0 1 0,-1-1 0,1 0 0,0 0 0,0 0 0,-1 0 0,1 0 1,0 0-1,0 0 0,-1 0 0,1 0 0,0-1 0,0 1 0,-1 0 0,1 0 0,0-1 0,-1 1 1,1 0-1,0-1 0,-1 1 0,1-1 0,-1 1 0,1 0 0,0-2 0,31-19-1437,-29 17 932,27-30-4708,-11 10-1115,-5 6-779</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5.511"/>
    </inkml:context>
    <inkml:brush xml:id="br0">
      <inkml:brushProperty name="width" value="0.025" units="cm"/>
      <inkml:brushProperty name="height" value="0.025" units="cm"/>
    </inkml:brush>
  </inkml:definitions>
  <inkml:trace contextRef="#ctx0" brushRef="#br0">85 1 14670,'0'0'2317,"-4"8"-502,-11 26-447,2 1 1,1 0-1,2 1 0,1 1 1,-6 58-1,14-82-1279,-4 57 86,5-66-169,0 0-1,0-1 1,0 1-1,1 0 1,-1 0-1,1 0 1,0-1 0,0 1-1,0 0 1,1-1-1,-1 1 1,1-1-1,0 1 1,2 2-1,-4-5-13,1-1-1,-1 0 0,0 1 1,0-1-1,1 0 0,-1 1 1,0-1-1,1 0 0,-1 0 1,0 1-1,1-1 0,-1 0 1,0 0-1,1 0 0,-1 1 1,0-1-1,1 0 0,-1 0 1,1 0-1,-1 0 0,0 0 1,1 0-1,-1 0 0,1 0 1,-1 0-1,0 0 0,1 0 1,-1 0-1,1 0 0,-1 0 1,0 0-1,1 0 0,-1-1 1,0 1-1,1 0 0,-1 0 1,0 0-1,1-1 0,-1 1 1,0 0-1,1 0 0,-1-1 1,0 1-1,1 0 0,-1-1 1,0 1-1,0 0 0,0-1 1,1 1-1,-1 0 0,0-1 1,0 1-1,0 0 0,0-1 1,0 1-1,1-1 0,-1 1 1,0 0-1,0-1 0,0 0 1,4-29-632,-4 26 591,0 3 33,2-77-1243,-2 72 1203,-1 1 0,1-1 0,-1 1 0,0 0 0,0-1 1,-1 1-1,1 0 0,-1 0 0,-1 0 0,1 0 0,0 1 0,-4-6 0,5 9 131,27 24 598,-13-17-555,0-1 0,1 0 0,0-2 0,0 1 0,0-2 0,1 0 0,-1 0 0,0-2 0,26-1 0,-17-1 116,1 0 0,0-2 0,-1-1-1,0-1 1,25-9 0,-8-4 203,-39 18-422,1 0 1,-1 0 0,1-1 0,-1 1 0,1 0 0,-1 0-1,0-1 1,0 1 0,0-1 0,1 1 0,-1-1 0,0 1-1,-1-1 1,1 0 0,0 1 0,0-1 0,-1 0 0,1 0-1,-1 0 1,1-2 0,-2 3-16,0 0 1,0-1-1,1 1 0,-1 0 1,0 0-1,0 1 1,0-1-1,0 0 0,0 0 1,0 0-1,-1 1 0,1-1 1,0 0-1,0 1 0,0-1 1,-1 1-1,1 0 1,0-1-1,-1 1 0,1 0 1,0 0-1,-1 0 0,1 0 1,0 0-1,-1 0 0,1 0 1,-3 1-1,-42 2-90,31 1 85,1 0 0,-1 1 1,1 1-1,1 0 0,-1 0 0,-23 17 1,31-19 26,0 0 0,1 0 0,-1 0 1,1 0-1,0 1 0,1 0 1,-1 0-1,1 0 0,0 1 1,0-1-1,0 1 0,1 0 1,0 0-1,0 0 0,1 1 1,0-1-1,-2 9 0,4-12-7,0 0 0,0 0-1,0-1 1,0 1 0,1 0-1,0 0 1,-1-1 0,1 1 0,0 0-1,1-1 1,-1 1 0,0-1-1,1 0 1,-1 1 0,1-1-1,-1 0 1,1 0 0,0 0-1,0 0 1,0 0 0,1 0 0,-1-1-1,0 1 1,0-1 0,1 1-1,-1-1 1,1 0 0,0 0-1,-1 0 1,1 0 0,0-1-1,4 1 1,10 3-719,0-1 0,0-2-1,32 1 1,-47-2 559,-2 0-44,1 0 0,0 0-1,-1 0 1,1 1-1,-1-1 1,1 0 0,0 0-1,-1 0 1,1 0 0,0-1-1,-1 1 1,1 0-1,-1 0 1,1 0 0,0 0-1,-1-1 1,1 1-1,-1 0 1,1 0 0,-1-1-1,1 1 1,-1-1 0,1 1-1,-1 0 1,1-1-1,-1 1 1,1-1 0,-1 1-1,0-1 1,1 1 0,-1-1-1,0 1 1,1-1-1,-1 0 1,0 1 0,0-1-1,0 1 1,1-1 0,-1 0-1,1-16-7204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15.875"/>
    </inkml:context>
    <inkml:brush xml:id="br0">
      <inkml:brushProperty name="width" value="0.025" units="cm"/>
      <inkml:brushProperty name="height" value="0.025" units="cm"/>
    </inkml:brush>
  </inkml:definitions>
  <inkml:trace contextRef="#ctx0" brushRef="#br0">1 0 14670,'0'0'6278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06.817"/>
    </inkml:context>
    <inkml:brush xml:id="br0">
      <inkml:brushProperty name="width" value="0.025" units="cm"/>
      <inkml:brushProperty name="height" value="0.025" units="cm"/>
    </inkml:brush>
  </inkml:definitions>
  <inkml:trace contextRef="#ctx0" brushRef="#br0">0 551 9897,'0'0'1783,"11"0"-1617,859-28 5946,-190-31-6100,897-62 1551,-519 94 177,-319 12-949,1128-27-631,-413 27 646,-1442 15-811,0 0 1,1 0-1,-1 2 0,0-1 1,0 2-1,23 6 1,-35-9 3,1 0-1,-1 0 1,1 1 0,-1-1 0,1 0-1,0 0 1,-1 0 0,1 0 0,-1 1 0,1-1-1,-1 0 1,1 1 0,-1-1 0,1 0-1,-1 1 1,0-1 0,1 0 0,-1 1 0,0-1-1,1 1 1,-1-1 0,0 1 0,1-1 0,-1 1-1,0-1 1,0 1 0,1-1 0,-1 1-1,0-1 1,0 1 0,0 0 0,0-1 0,0 1-1,0 0 1,-16 11 155,-29 1 55,-18-7-277,0-3 0,-66-5-1,23 0-249,-393-13-553,46 0 845,-1307 45-2467,-71 75 2002,906-59-546,236-15 649,494-18-549,-375 73 0,559-83-891,13 0 754,30 1 499,54-4 913,384-35-229,-200 10-26,3178-286-136,-2493 219 1302,435-24-1158,-1310 110-2670,-13-2-2807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09.615"/>
    </inkml:context>
    <inkml:brush xml:id="br0">
      <inkml:brushProperty name="width" value="0.025" units="cm"/>
      <inkml:brushProperty name="height" value="0.025" units="cm"/>
    </inkml:brush>
  </inkml:definitions>
  <inkml:trace contextRef="#ctx0" brushRef="#br0">101 88 1249,'0'0'3475,"-9"0"-1788,8 0-1608,-42 3 1045,40-2-892,0-1 1,0 0 0,0 0-1,0 0 1,0-1 0,0 1-1,0-1 1,0 1 0,0-1-1,0 0 1,0 0 0,1-1-1,-1 1 1,-3-2 0,6 2-188,0 1 0,0 0 0,0-1-1,0 1 1,0 0 0,0 0 0,0-1 0,0 1 0,0 0 0,0-1 0,0 1 0,0 0 0,0-1 0,0 1-1,0 0 1,0 0 0,0-1 0,0 1 0,0 0 0,1 0 0,-1-1 0,0 1 0,0 0 0,0 0-1,0-1 1,1 1 0,-1 0 0,0 0 0,0 0 0,1-1 0,-1 1 0,0 0 0,0 0 0,1 0 0,-1 0-1,0 0 1,0 0 0,1-1 0,-1 1 0,0 0 0,1 0 0,-1 0 0,0 0 0,0 0 0,1 0-1,-1 0 1,0 0 0,1 0 0,20-3-261,-18 2 362,148-13-44,253 7-1,1 1 11,-401 6-384,39-6 874,-24-1-1708,-19 7 973,0 0-1,1-1 1,-1 1-1,0 0 1,1-1 0,-1 1-1,0 0 1,0 0-1,1-1 1,-1 1-1,0 0 1,0-1 0,0 1-1,1-1 1,-1 1-1,0 0 1,0-1 0,0 1-1,0-1 1,0 1-1,0 0 1,0-1 0,0 1-1,0-1 1,0 1-1,0 0 1,0-1 0,0 1-1,0-1 1,0 1-1,0 0 1,-1-1 0,-8-13-8206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07.342"/>
    </inkml:context>
    <inkml:brush xml:id="br0">
      <inkml:brushProperty name="width" value="0.025" units="cm"/>
      <inkml:brushProperty name="height" value="0.025" units="cm"/>
    </inkml:brush>
  </inkml:definitions>
  <inkml:trace contextRef="#ctx0" brushRef="#br0">140 0 21909,'0'0'-833,"-76"14"641,43-5 256,11 4-160,13-1-769,9-3-961,6-5-1249,8-4-800,14-21-3717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4:58.256"/>
    </inkml:context>
    <inkml:brush xml:id="br0">
      <inkml:brushProperty name="width" value="0.025" units="cm"/>
      <inkml:brushProperty name="height" value="0.025" units="cm"/>
    </inkml:brush>
  </inkml:definitions>
  <inkml:trace contextRef="#ctx0" brushRef="#br0">213 186 5349,'-26'1'1388,"-12"0"5784,35-1-4668,11 0-926,12 0-1413,613-13 3358,-172 4-3208,120-8-432,-554 15 139,2 0-359,-55 1 113,-986-1-2280,432-32 3151,294 12-392,486 18 311,1732 17-1169,-1275-59 1462,-152 2-277,-474 43-583,6-2-14,1 2 1,-1 2 0,54 7-1,-69 0-159,-32-1 87,-40 0 49,-501 2-277,296-10-309,-58 1 288,-219 3 228,5 44-3,408-30 244,514-35-245,408 38-154,67-2-424,-839-18 703,117-7 25,-127 5-29,0-1 0,0-1 0,0-1 0,33-12 0,-43 7 26,-18 3-29,-23 1-68,-69 0 148,-1 5 0,-148 18 0,47-2-34,123-11-439,-315 12 993,133-20-6783,184-3-3176</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5:00.299"/>
    </inkml:context>
    <inkml:brush xml:id="br0">
      <inkml:brushProperty name="width" value="0.025" units="cm"/>
      <inkml:brushProperty name="height" value="0.025" units="cm"/>
    </inkml:brush>
  </inkml:definitions>
  <inkml:trace contextRef="#ctx0" brushRef="#br0">1 73 10922,'0'0'47,"0"0"0,0 1-1,0-1 1,0 0 0,0 1-1,0-1 1,0 0 0,1 0-1,-1 1 1,0-1-1,0 0 1,0 1 0,0-1-1,1 0 1,-1 0 0,0 1-1,0-1 1,1 0 0,-1 0-1,0 0 1,1 0 0,-1 1-1,0-1 1,0 0 0,1 0-1,-1 0 1,0 0-1,1 0 1,-1 0 0,0 0-1,1 0 1,-1 0 0,0 1-1,1-2 1,-1 1 0,0 0-1,1 0 1,-1 0 0,22 1 185,-15 0-42,647 10 3683,-380-9-3523,764-26-40,-1365 32 1825,-443 25-2092,360-19 202,645-35-409,-9-1 3,700 22-542,-395 9 413,-515-9 303,48-4 331,-58-1 248,-21 2-164,-405-15-84,266 17-336,102 0-8,-876 3-21,811 3-48,-206 37-1,436-49-1190,995-67 1164,-861 75 109,196-4 54,-788 0 788,-1265 87-791,1237-21-16,429-66-1212,-14-3 994,633-80-776,86 48 294,-122 9 605,-621 26 90,-28 1 28,-29 0 39,-879 11 795,7 81-1009,766-72-3030,111-17-597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22.565"/>
    </inkml:context>
    <inkml:brush xml:id="br0">
      <inkml:brushProperty name="width" value="0.025" units="cm"/>
      <inkml:brushProperty name="height" value="0.025" units="cm"/>
    </inkml:brush>
  </inkml:definitions>
  <inkml:trace contextRef="#ctx0" brushRef="#br0">7281 215 9577,'-12'-7'335,"-1"1"-1,-1 0 1,1 0-1,-1 1 1,-26-5 0,-77-9-823,75 14 233,-230-26-736,-68-10 717,112 7 1072,-420-11 0,-142 91-344,1 54-108,683-85-340,-1239 213-365,1124-175 276,3 9 0,3 10 0,4 9 0,-205 110 0,325-140 62,2 3 0,3 5-1,2 4 1,3 3-1,3 3 1,3 4 0,-122 155-1,143-155 37,4 2-1,3 2 1,4 3-1,3 1 0,3 1 1,4 3-1,4 0 1,4 2-1,-20 125 1,29-91 47,5 0 1,5 1 0,6 0 0,21 165 0,-9-202 34,3 0 1,5-1-1,3-1 1,3-2-1,4 0 1,4-2-1,43 75 1,-43-99-38,2-2-1,2-1 1,3-2 0,1-2 0,3-2 0,2-2-1,1-1 1,108 69 0,-77-64 9,3-4 1,1-4 0,2-3-1,2-5 1,149 37 0,-9-21-40,3-11 1,0-10 0,339-2-1,597-83 13,-796 12 72,411-105 0,-522 82 182,410-167 1,-493 159-280,-4-9 0,-4-6 0,168-125 0,-241 145 280,-4-3 1,-4-5-1,-3-4 1,-3-3-1,106-151 1,-112 127-62,-4-4 1,-6-2-1,-5-4 1,74-212 0,-109 253-312,-2-2 0,-5 0 0,-2 0 0,-5-2 0,-3 1 0,-6-156 0,-6 178 257,-4 0 1,-2 0-1,-2 1 0,-3 1 1,-3 0-1,-3 1 1,-1 1-1,-4 1 1,-1 1-1,-39-55 1,31 60-176,-2 2 0,-2 2 0,-2 1 0,-2 2 0,-2 3 0,-1 1 0,-2 2 0,-2 2 0,-1 3 0,-2 1 0,-1 4 0,-1 1 0,-59-18 0,-121-31-7658,124 36-1180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23.799"/>
    </inkml:context>
    <inkml:brush xml:id="br0">
      <inkml:brushProperty name="width" value="0.025" units="cm"/>
      <inkml:brushProperty name="height" value="0.025" units="cm"/>
    </inkml:brush>
  </inkml:definitions>
  <inkml:trace contextRef="#ctx0" brushRef="#br0">599 1 7399,'0'0'9940,"-5"14"-9572,-25 93 607,5 2-1,-13 147 0,22-146-832,-38 313 160,-83 454-60,33-471-358,-21 98 110,104-392-379,5 0 1,-4 179-1,19-241-808,0-45-3603,-4-34 1219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6.011"/>
    </inkml:context>
    <inkml:brush xml:id="br0">
      <inkml:brushProperty name="width" value="0.05" units="cm"/>
      <inkml:brushProperty name="height" value="0.05" units="cm"/>
    </inkml:brush>
  </inkml:definitions>
  <inkml:trace contextRef="#ctx0" brushRef="#br0">213 0 14211,'-90'40'5243,"63"-29"-3814,0 1 1,-25 16-1,50-27-1383,1-1-1,0 1 0,-1 0 0,1 0 0,0 0 1,0 0-1,0 0 0,0 0 0,0 0 0,0 0 1,0 0-1,0 0 0,-1 3 0,2-4-37,0 1-1,0-1 0,0 1 1,0-1-1,0 0 0,1 1 1,-1-1-1,0 0 0,0 1 0,0-1 1,0 0-1,0 1 0,1-1 1,-1 0-1,0 1 0,0-1 1,1 0-1,-1 0 0,0 1 1,0-1-1,1 0 0,-1 0 1,0 1-1,1-1 0,-1 0 0,0 0 1,1 0-1,-1 0 0,0 0 1,1 0-1,-1 1 0,1-1 1,7 1-39,1 1 1,-1-1-1,14-1 1,-9 1-37,12 1-255,1 1 0,40 10 0,-58-11 207,1 1 0,-1 0 0,0 0 0,-1 0 0,1 1 1,0 0-1,-1 1 0,0-1 0,0 2 0,-1-1 0,12 12 0,-16-15 104,-1-1 0,0 1-1,0-1 1,0 1 0,1-1-1,-2 1 1,1 0 0,0 0-1,0-1 1,0 1 0,-1 0-1,1 0 1,-1 0 0,0 0-1,1 0 1,-1 0 0,0 0-1,0 0 1,0 0 0,-1 0-1,1 2 1,-1-1 55,-1-1-1,1 0 1,0 0 0,0 0-1,-1 0 1,1 0 0,-1-1-1,0 1 1,1 0 0,-1-1-1,0 1 1,0-1 0,0 1-1,0-1 1,-2 1 0,-5 2 177,1 0 0,-1-1 0,0-1 0,0 1 0,0-1 0,0-1 0,0 0 0,-10 1 1,13-2-159,-1-1 0,1 1 1,-1-1-1,1 0 0,-1-1 1,1 1-1,0-1 0,-8-4 1,13 6-129,-1-1 1,1 0-1,-1 0 1,1 0 0,-1 0-1,1 0 1,0 0-1,-1 0 1,1-1-1,0 1 1,0 0-1,0-1 1,0 1-1,0-1 1,0 1 0,0-1-1,0 1 1,1-1-1,-1 0 1,1 1-1,-1-1 1,1 0-1,0 1 1,-1-1-1,1 0 1,0 0 0,0 0-1,0 1 1,1-1-1,-1 0 1,0 0-1,1 1 1,-1-1-1,2-3 1,8-16-463,9 1-194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24.350"/>
    </inkml:context>
    <inkml:brush xml:id="br0">
      <inkml:brushProperty name="width" value="0.025" units="cm"/>
      <inkml:brushProperty name="height" value="0.025" units="cm"/>
    </inkml:brush>
  </inkml:definitions>
  <inkml:trace contextRef="#ctx0" brushRef="#br0">45 650 9513,'0'0'198,"-7"8"693,2-2-674,2-3-59,0 0 0,0 1 0,0-1 0,1 1-1,-1 0 1,1-1 0,0 1 0,0 1 0,0-1 0,1 0 0,-1 0 0,1 1 0,0-1 0,0 0 0,0 9 0,1-12-112,1 0-1,-1 0 1,1-1 0,0 1 0,-1 0 0,1 0-1,-1-1 1,1 1 0,0 0 0,0-1-1,0 1 1,-1-1 0,1 1 0,0-1-1,0 1 1,0-1 0,0 0 0,0 1-1,0-1 1,0 0 0,-1 0 0,1 0-1,0 0 1,0 0 0,0 0 0,0 0-1,0 0 1,0 0 0,0 0 0,0 0 0,0 0-1,0-1 1,0 1 0,1-1 0,41-12 840,-13-2-505,0-3 0,-1 0 0,31-26 0,82-76 26,-97 80-315,120-109 252,154-179 1,-330 343-162,0 1 0,1 0 0,0 0 1,1 1-1,1 0 0,1 1 0,-8 30 1,5-12-95,2 0 1,2 0 0,-2 41 0,8-53-49,0 0 0,1-1-1,1 1 1,1-1-1,2 1 1,0-1 0,1 0-1,10 23 1,-8-29-298,0 0 0,1 0-1,1-1 1,14 19 0,-14-23-671,0 0 1,2 0-1,-1-1 0,1 0 1,19 11-1,21 6-7576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42.839"/>
    </inkml:context>
    <inkml:brush xml:id="br0">
      <inkml:brushProperty name="width" value="0.025" units="cm"/>
      <inkml:brushProperty name="height" value="0.025" units="cm"/>
    </inkml:brush>
  </inkml:definitions>
  <inkml:trace contextRef="#ctx0" brushRef="#br0">365 1 9001,'0'0'11530,"-6"11"-10942,-26 42-127,-138 241 1088,121-200-2535,-46 123-1,83-168-2739,24-60-3380,7-18 2868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44.601"/>
    </inkml:context>
    <inkml:brush xml:id="br0">
      <inkml:brushProperty name="width" value="0.025" units="cm"/>
      <inkml:brushProperty name="height" value="0.025" units="cm"/>
    </inkml:brush>
  </inkml:definitions>
  <inkml:trace contextRef="#ctx0" brushRef="#br0">294 223 12332,'0'0'2119,"1"9"-1110,0 22 70,-2 1 1,-1-1-1,-12 59 0,-4 50 460,16-87-1421,2 0-1,15 105 1,11-47-3209,-26-110 1361,-8-17-4959,-19-8 3330,16 14 1396,-35-36-259,-1 1 3659,-102-80 12992,148 125-14349,1 0 0,-1 0-1,1-1 1,-1 1-1,0 0 1,1-1-1,-1 1 1,1 0-1,-1-1 1,1 1-1,-1-1 1,1 1-1,-1-1 1,1 1-1,-1-1 1,1 1 0,0-1-1,-1 1 1,1-1-1,0 0 1,0 1-1,-1-1 1,1 0-1,0 1 1,0-1-1,0 0 1,0 1-1,0-1 1,0 0-1,0 1 1,0-1 0,0 0-1,0 1 1,0-1-1,0 1 1,0-1-1,1 0 1,-1 1-1,0-1 1,1 0-1,-1 1 1,0-1-1,1 1 1,-1-1-1,0 1 1,1-1 0,-1 1-1,1-1 1,-1 1-1,1-1 1,-1 1-1,1 0 1,-1-1-1,1 1 1,0-1-1,44-15-29,-31 11 262,51-17 70,75-15 1,-107 31-475,0 1 0,0 1-1,0 2 1,47 2 0,-77 0 69,0 0 1,0 1-1,0-1 1,1 1-1,-1 0 1,0 0-1,0 0 1,0 0-1,-1 1 1,1-1-1,0 1 1,0-1-1,-1 1 1,1 0-1,-1 0 1,1 0-1,-1 1 0,0-1 1,3 4-1,-2-1 26,-1 0-1,1 0 1,-1 0 0,0 1-1,-1-1 1,1 1-1,-1-1 1,0 1-1,0-1 1,0 8-1,-2 12 269,0 0-1,-2-1 1,-11 48-1,12-63-128,-14 47 1360,15-51-612,11-37-650,-1-4-192,-1-1 0,-2 0 0,3-56 0,-6 53-176,1 0 0,16-62-1,-20 102 125,0 0-1,0 1 1,0-1-1,0 0 1,0 0-1,0 0 0,0 1 1,0-1-1,0 0 1,0 0-1,0 1 1,0-1-1,0 0 1,0 0-1,0 1 0,0-1 1,0 0-1,1 0 1,-1 0-1,0 1 1,0-1-1,0 0 0,0 0 1,1 0-1,-1 0 1,0 0-1,0 1 1,0-1-1,1 0 1,-1 0-1,0 0 0,0 0 1,1 0-1,-1 0 1,0 0-1,0 0 1,1 0-1,-1 0 0,0 0 1,0 0-1,1 0 1,-1 0-1,0 0 1,0 0-1,0 0 1,1 0-1,-1 0 0,0 0 1,0 0-1,1 0 1,-1 0-1,0 0 1,0-1-1,0 1 0,1 0 1,-1 0-1,0 0 1,0 0-1,0-1 1,1 1-1,-1 0 1,0 0-1,0 0 0,0-1 1,0 1-1,0 0 1,0 0-1,1-1 1,12 31-486,-5-14 333,-5-10 162,0-1 0,1 0 0,0 0-1,-1-1 1,2 1 0,-1-1 0,0 1-1,1-1 1,0-1 0,0 1 0,0-1-1,0 0 1,1 0 0,-1 0-1,1-1 1,0 0 0,0 0 0,0 0-1,0-1 1,0 0 0,9 1 0,-6-2 2,-1-1 1,0 1-1,1-1 1,-1-1-1,0 0 1,0 0-1,1-1 1,-2 0-1,1 0 1,0-1-1,-1 0 1,1 0-1,-1-1 1,0 1-1,8-9 1,-3 2 10,-1-1 1,0 0-1,-1-1 1,0 0-1,-1-1 1,-1 0 0,0 0-1,0-1 1,-2 0-1,0 0 1,-1 0-1,0-1 1,-1 0-1,-1 0 1,0 0-1,-1 0 1,-1 0-1,-1-20 1,0 34-22,0 1 0,0-1 0,1 1 0,-1-1 0,0 1 0,0-1 0,0 1 0,-1-1 0,1 1 0,0-1 0,-1 1 0,1-1 0,-1 1 0,1-1 0,-1 1 0,1 0 0,-1-1 0,0 1 0,0 0 0,0 0 0,0-1 0,0 1 0,0 0 0,0 0 0,0 0 0,0 0 0,0 0 0,-1 0 0,1 1 0,0-1 0,-1 0 0,1 1 0,-1-1 1,1 1-1,0-1 0,-1 1 0,-1-1 0,0 2-15,0-1 0,0 1 1,0 0-1,0-1 0,0 1 1,0 1-1,0-1 1,1 0-1,-1 1 0,1-1 1,-1 1-1,1 0 0,-1 0 1,1 0-1,0 0 1,0 0-1,0 1 0,-3 3 1,-5 9 38,0 2 0,1-1 0,0 1 0,2 1 0,0-1 0,1 1 0,0 0 0,2 1 0,0-1 0,1 1 0,1 0 0,1 0 0,1 0 0,2 22 0,-1-35-21,0 1 1,0 0-1,1 0 1,1-1-1,-1 1 1,1-1-1,0 0 1,0 0-1,1 0 1,-1 0-1,1-1 1,1 1-1,-1-1 1,1 0-1,0 0 1,0-1-1,8 6 1,-6-5-33,1 0 0,0-1 0,0 0 0,0 0 0,0 0 0,1-1 0,-1-1 0,1 0 1,0 0-1,0 0 0,0-1 0,16 0 0,-22-2 41,0 0 1,0 0-1,0-1 0,0 1 1,0-1-1,0 0 1,0 0-1,-1 0 1,1 0-1,-1 0 0,1 0 1,-1-1-1,0 1 1,0-1-1,0 0 0,0 1 1,-1-1-1,1 0 1,-1 0-1,0 0 0,0 0 1,2-5-1,3-8 9,-1 1 0,-1-2 0,3-16 0,-2 10 0,-3 17-11,0-1-1,-1 1 1,0 0 0,-1-1 0,1 1 0,-1-1-1,0 1 1,0-1 0,-3-8 0,-5 76-637,7-56 622,1 1 1,0-1-1,1 1 1,-1-1-1,1 1 1,0-1 0,0 0-1,1 0 1,-1 1-1,1-1 1,4 7-1,-4-9 10,0-1-1,0 0 0,0 1 0,0-1 0,1 0 0,-1 0 0,1 0 1,-1 0-1,1-1 0,0 1 0,0-1 0,0 1 0,-1-1 0,1 0 1,0 0-1,1 0 0,-1-1 0,0 1 0,0-1 0,0 0 0,4 0 1,-1 1 16,1-2 1,0 1-1,0-1 1,0 0 0,0 0-1,0-1 1,-1 0 0,1 0-1,-1 0 1,1-1-1,-1 0 1,0 0 0,0-1-1,0 0 1,-1 0-1,1 0 1,-1-1 0,0 1-1,0-1 1,-1-1 0,6-6-1,-4 2-7,0 0-1,0 0 0,-1 0 1,0-1-1,-1 1 0,0-1 1,-1 0-1,0 0 1,-1-1-1,0 1 0,-1-1 1,1-13-1,-2 25-12,0-1 1,0 0-1,0 1 1,1-1-1,-1 0 1,0 1-1,0-1 0,0 0 1,0 0-1,0 1 1,-1-1-1,1 0 1,0 1-1,0-1 0,0 0 1,0 1-1,-1-1 1,1 0-1,0 1 0,-1-1 1,1 1-1,0-1 1,-1 0-1,1 1 1,-1-1-1,1 1 0,-1-1 1,1 1-1,-1 0 1,1-1-1,-1 1 1,0-1-1,0 1 0,-1 0-5,1 1 0,0-1 0,-1 1 0,1-1-1,-1 1 1,1 0 0,0-1 0,0 1 0,-1 0 0,1 0-1,0 0 1,0 0 0,0 0 0,-1 2 0,-33 46-147,27-33 209,1 0 0,0 1-1,-7 34 1,12-44-34,0 1 0,1 0 0,0 0 0,1 0 0,-1-1-1,2 1 1,-1 0 0,1 0 0,0 0 0,1-1 0,3 12 0,-3-16-20,0 1 1,0-1-1,0 0 1,1 0-1,-1 0 1,1 0-1,0 0 1,0-1-1,0 1 0,0-1 1,0 0-1,1 0 1,-1 0-1,1 0 1,-1 0-1,1-1 1,-1 0-1,1 0 1,0 0-1,0 0 1,0 0-1,0-1 0,0 1 1,0-1-1,0 0 1,7-2-1,0 2-46,0-2 0,0 0-1,0 0 1,-1 0 0,1-2-1,-1 1 1,0-1 0,17-10 0,-13 5 3,-1-1 0,-1-1 0,1 0 0,-2-1 0,1 0 0,-2-1 0,0 0 0,0-1 0,-1 0 0,-1-1 0,0 1 0,-1-1 0,-1-1 0,0 0 0,-2 1 0,1-1 0,-2-1 1,0 1-1,-1-1 0,0-20 0,-2 36 50,1 1 0,-1-1 1,0 1-1,0-1 0,0 1 0,0-1 1,0 1-1,0 0 0,0-1 1,0 1-1,0-1 0,0 1 1,0-1-1,0 1 0,-1-1 0,1 1 1,0 0-1,0-1 0,0 1 1,0-1-1,-1 1 0,1 0 1,0-1-1,-1 1 0,1 0 0,0-1 1,-1 1-1,1 0 0,0-1 1,-1 1-1,1 0 0,0 0 0,-1-1 1,1 1-1,-1 0 0,0 0 1,-14 9 227,-12 25 37,19-19-190,1-1-1,0 1 1,-7 27-1,12-35-54,0 0-1,1-1 0,0 1 0,0 0 1,0 0-1,1 0 0,0 0 0,1-1 0,-1 1 1,1 0-1,4 11 0,-4-15-36,0-1 0,1 1-1,-1-1 1,1 1 0,0-1 0,0 0-1,0 0 1,0 0 0,0 0 0,1 0-1,-1-1 1,0 1 0,1-1 0,0 1 0,-1-1-1,1 0 1,0 0 0,-1 0 0,1 0-1,0-1 1,0 1 0,0-1 0,0 1-1,-1-1 1,1 0 0,0 0 0,0 0-1,0-1 1,0 1 0,0-1 0,0 0-1,4-1 1,2 0-53,0-1 1,-1 0-1,1 0 0,0-1 0,-1 0 0,0 0 0,0-1 0,0 0 0,9-9 1,-3-1 53,0-2 1,0 0-1,-2-1 1,0 0-1,-1 0 1,-1-1-1,15-41 0,-7 5 31,20-98-1,-28 71-6,-10 82-9,0-1 0,0 1 0,0-1 0,1 1 1,-1-1-1,0 1 0,0-1 0,0 1 1,0-1-1,0 1 0,0-1 0,0 1 0,0-1 1,0 1-1,-1-1 0,1 1 0,0 0 1,0-1-1,0 1 0,-1-1 0,1 1 0,0-1 1,0 1-1,-1 0 0,1-1 0,0 1 1,-1 0-1,1-1 0,0 1 0,-1 0 0,1-1 1,0 1-1,-1 0 0,1 0 0,-1-1 0,1 1 1,-1 0-1,-15 12 169,-12 27-61,18-16-75,1-1 0,1 2 0,1-1 0,1 1-1,1 0 1,1 0 0,1 0 0,1 1 0,2 27-1,0-38-30,1 1 0,0-1-1,1 0 1,1 0-1,0 0 1,1 0 0,0-1-1,2 1 1,-1-1 0,1 0-1,1-1 1,0 1-1,1-1 1,1-1 0,0 1-1,20 19 1,-13-23-28,-12-17 159,-15-23-149,-2 9-914,-2 1 0,0 1 0,-1 0 0,-1 1 0,-2 1-1,1 0 1,-2 2 0,-1 0 0,0 1 0,-1 1 0,-25-12 0,29 15 3103,41 14 1063,1 1-2703,-2-2 84,7 2-378,0-2-1,0-1 1,38-4 0,-66 3-358,0 1 1,0 0 0,0 0-1,0 0 1,0-1-1,0 1 1,0 0 0,0-1-1,0 1 1,0-1 0,0 1-1,0-1 1,0 1 0,0-1-1,0 0 1,-1 0-1,1 1 1,0-1 0,0 0-1,-1 0 1,1 0 0,-1 0-1,1 0 1,-1 0-1,1 0 1,-1 0 0,1 0-1,-1-1 1,0 0-494,0 0 0,0 0 1,0-1-1,0 1 0,0 0 0,-1 0 1,1 0-1,-1 0 0,0 0 0,0 0 1,1 0-1,-1 0 0,-2-2 0,-10-19-8865</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44.948"/>
    </inkml:context>
    <inkml:brush xml:id="br0">
      <inkml:brushProperty name="width" value="0.025" units="cm"/>
      <inkml:brushProperty name="height" value="0.025" units="cm"/>
    </inkml:brush>
  </inkml:definitions>
  <inkml:trace contextRef="#ctx0" brushRef="#br0">23 2 13004,'-17'-1'2050,"12"1"1634,10 0-3332,21 2-224,5 4 32,12 1-32,6 1-1441,8 1-1954,-2-2-1409,2 1-2851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45.280"/>
    </inkml:context>
    <inkml:brush xml:id="br0">
      <inkml:brushProperty name="width" value="0.025" units="cm"/>
      <inkml:brushProperty name="height" value="0.025" units="cm"/>
    </inkml:brush>
  </inkml:definitions>
  <inkml:trace contextRef="#ctx0" brushRef="#br0">94 0 3683,'0'0'21541,"-10"4"-20826,5-2-737,-2 1 105,0-1 0,0 2-1,0-1 1,0 1 0,-10 7 0,15-9-155,0 0 1,0-1-1,1 1 1,-1 0-1,0 0 1,1 0-1,-1 1 1,1-1-1,-1 0 1,1 1-1,0-1 1,0 0-1,0 1 1,1-1-1,-1 1 1,0 0-1,1-1 1,0 1-1,-1-1 1,1 1-1,0 0 1,1-1-1,-1 1 0,1 4 1,0-5-67,0 0-1,0 0 1,0 0 0,0 0-1,0-1 1,1 1 0,-1-1-1,0 1 1,1-1 0,-1 1-1,1-1 1,-1 0 0,1 1-1,0-1 1,0 0 0,0 0-1,-1 0 1,1-1 0,4 2 0,45 11-1690,-36-10 1276,9 3 278,53 14-293,-72-18 577,-1-1 0,0 1 0,0 0 0,1 0 1,-2 0-1,1 1 0,0 0 0,0-1 0,-1 1 0,1 0 0,-1 1 0,0-1 0,5 7 0,-7-7 148,0-1-1,-1 0 0,1 1 0,0-1 0,-1 1 0,0-1 0,1 1 0,-1-1 0,0 1 0,0-1 1,-1 1-1,1-1 0,0 1 0,-1-1 0,1 1 0,-1-1 0,0 1 0,0-1 0,0 0 1,0 0-1,0 1 0,-1-1 0,1 0 0,-1 0 0,1 0 0,-1 0 0,0 0 0,0-1 1,1 1-1,-1-1 0,0 1 0,-4 1 0,-7 6 466,0 0 0,-1-1 0,-25 10 0,-31 5 219,31-18-2216,6-11-4276,18-7-2486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45.702"/>
    </inkml:context>
    <inkml:brush xml:id="br0">
      <inkml:brushProperty name="width" value="0.025" units="cm"/>
      <inkml:brushProperty name="height" value="0.025" units="cm"/>
    </inkml:brush>
  </inkml:definitions>
  <inkml:trace contextRef="#ctx0" brushRef="#br0">6 0 13293,'0'0'7062,"0"14"-6266,-2 116 941,-1-16-267,12 128-1,-8-231-1467,1-1-1,0 0 1,0 1-1,1-1 0,7 17 1,-9-26 21,-1 1-1,1-1 1,0 1-1,0-1 1,0 1-1,0-1 1,0 0-1,0 0 1,0 1 0,0-1-1,1 0 1,-1 0-1,0 0 1,1 0-1,-1 0 1,1-1-1,-1 1 1,1 0-1,-1-1 1,1 1 0,-1-1-1,1 1 1,0-1-1,-1 0 1,1 1-1,0-1 1,-1 0-1,1 0 1,0 0 0,-1-1-1,1 1 1,0 0-1,-1-1 1,1 1-1,-1-1 1,1 1-1,0-1 1,-1 0 0,1 0-1,-1 1 1,0-1-1,1 0 1,-1 0-1,0-1 1,2 0-1,10-9 216,1-1-1,-2 0 0,1-1 0,-2 0 0,12-17 0,49-81 167,-57 87-341,-5 8-149,47-85 536,-52 91-683,0-1 1,-1 0 0,-1 0 0,0 0-1,0 0 1,-1 0 0,2-22-1,-4 32-61,0 0 0,0 1-1,0-1 1,-1 0-1,1 1 1,0-1-1,0 0 1,0 1-1,-1-1 1,1 0-1,0 1 1,-1-1-1,1 1 1,0-1-1,-1 0 1,1 1-1,-1-1 1,1 1-1,-1-1 1,1 1-1,-1 0 1,1-1-1,-1 1 1,0-1-1,1 1 1,-1 0-1,1 0 1,-1-1-1,0 1 1,1 0-1,-1 0 1,0 0-1,1 0 1,-1-1-1,0 1 1,0 0-1,1 0 1,-1 1-1,0-1 1,1 0 0,-1 0-1,0 0 1,1 0-1,-2 1 1,0-1-671,-17 1-10582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46.075"/>
    </inkml:context>
    <inkml:brush xml:id="br0">
      <inkml:brushProperty name="width" value="0.025" units="cm"/>
      <inkml:brushProperty name="height" value="0.025" units="cm"/>
    </inkml:brush>
  </inkml:definitions>
  <inkml:trace contextRef="#ctx0" brushRef="#br0">0 0 12172,'0'0'1729,"0"49"1314,4-31-545,12-2-1088,4-7-706,10-4-479,5-5-65,3 0-1538,3-1-1376,1-11-1506,-7-3 1793,-1 0-3842</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46.467"/>
    </inkml:context>
    <inkml:brush xml:id="br0">
      <inkml:brushProperty name="width" value="0.025" units="cm"/>
      <inkml:brushProperty name="height" value="0.025" units="cm"/>
    </inkml:brush>
  </inkml:definitions>
  <inkml:trace contextRef="#ctx0" brushRef="#br0">256 56 8968,'0'0'3321,"-2"-9"549,1 7-3613,1-1 0,-1 0 0,0 1 0,0-1 0,0 1 0,0 0 0,0-1 0,-1 1 0,1 0 0,-1-1 0,1 1 0,-1 0 0,-2-2 0,1 3-74,0-1 1,0 1-1,0-1 0,1 1 1,-2 0-1,1 0 0,0 0 1,0 1-1,0-1 0,0 1 0,0 0 1,-1 0-1,1 0 0,-6 1 1,0 0-54,0 1 0,-1 0 1,2 1-1,-1 0 1,0 1-1,0 0 1,1 0-1,0 0 0,0 1 1,0 1-1,1-1 1,-11 10-1,13-10-24,-1 0 1,1 0-1,0 1 0,0-1 1,1 1-1,0 0 0,0 0 0,0 1 1,1-1-1,-1 1 0,2 0 0,-1 0 1,1 0-1,0 0 0,0 0 0,0 10 1,2-15-99,0 0 1,0-1 0,0 1 0,1 0 0,-1-1 0,0 1-1,1 0 1,-1-1 0,1 1 0,0-1 0,0 1 0,-1-1 0,1 1-1,0-1 1,0 0 0,0 1 0,1-1 0,-1 0 0,0 0-1,0 0 1,1 0 0,-1 0 0,1 0 0,2 2 0,1-1 4,0 0 1,0-1-1,0 1 1,0-1-1,0 0 1,1-1-1,-1 1 1,7-1-1,2 0 0,0-1-1,0 0 0,0-2 0,0 1 1,26-10-1,-16 0-64,0 0 0,0-2-1,-1-1 1,-1-1 0,-1-1 0,0 0 0,-1-2-1,30-36 1,-65 104 1141,11-40-922,1 0-1,0 0 1,1 0-1,0 0 1,1 1 0,0-1-1,0 0 1,1 1-1,1 15 1,0-23-156,-1-1 0,1 1 1,0 0-1,0 0 0,0-1 1,0 1-1,1-1 0,-1 1 1,0-1-1,1 0 0,-1 1 1,0-1-1,1 0 0,0 0 1,-1 0-1,1 0 0,0 0 1,-1 0-1,1-1 0,0 1 1,0 0-1,0-1 0,0 1 1,0-1-1,-1 0 0,1 0 1,0 0-1,0 0 0,0 0 1,0 0-1,3-1 0,5 1 20,-1-1 1,1 0-1,-1-1 0,0 0 0,13-4 1,0-4-172,-1-1-1,0-1 1,38-27 0,12-9-20,-82 83 448,9-33-268,1 1 1,-1-1-1,1 0 0,0 1 0,0-1 0,0 1 0,0-1 0,1 1 0,-1-1 1,1 1-1,-1 0 0,1-1 0,0 1 0,0 0 0,0-1 0,0 1 0,1-1 1,-1 1-1,1 0 0,1 4 0,-1-6-10,1 1 0,-1-1-1,1 0 1,0 1 0,0-1 0,-1 0 0,1 0-1,0 0 1,0 0 0,0 0 0,0 0 0,0-1 0,0 1-1,0-1 1,0 1 0,1-1 0,-1 0 0,0 0-1,0 0 1,0 0 0,0 0 0,0 0 0,1-1 0,-1 1-1,2-2 1,6 0-54,0-1-1,-1 0 0,1-1 1,-1 0-1,0 0 0,0-1 1,14-10-1,59-50-1049,-61 48 752,21-19-5,-44 63 891,-3-13-457,1-3-51,1 1-1,0 0 1,0 0 0,1 0-1,1 0 1,0 17-1,1-28-160,0 0-1,1 0 0,-1 0 0,0 0 1,1 1-1,-1-1 0,1 0 0,0 0 1,-1 0-1,1 0 0,0 0 1,0 0-1,0 0 0,-1 0 0,1-1 1,0 1-1,0 0 0,0 0 0,0-1 1,1 1-1,-1-1 0,0 1 0,0-1 1,0 1-1,0-1 0,0 0 0,1 1 1,-1-1-1,0 0 0,0 0 0,1 0 1,-1 0-1,0 0 0,0 0 0,1 0 1,-1-1-1,2 0 0,2 1-937,1-1 0,-1 0 0,0 0 0,0-1 0,0 1 0,0-1 0,9-5 0,14-14-4483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46.909"/>
    </inkml:context>
    <inkml:brush xml:id="br0">
      <inkml:brushProperty name="width" value="0.025" units="cm"/>
      <inkml:brushProperty name="height" value="0.025" units="cm"/>
    </inkml:brush>
  </inkml:definitions>
  <inkml:trace contextRef="#ctx0" brushRef="#br0">59 83 9897,'0'0'11451,"-7"8"-10244,0 3-994,1 0 0,-1 1 0,2 0 0,0 0 0,0 0 0,1 0 0,1 1 0,0-1 0,0 1 1,1 0-1,0 20 0,4 45-291,16 121 1,-12-64 1219,-13-308-450,2 100-1390,8-144 0,0 202 556,-1 0 1,2 0 0,0 1-1,0-1 1,2 1-1,0 0 1,0 1 0,13-21-1,-17 30 144,1 0 0,0 0 0,-1 1 0,1-1 0,0 1 0,1-1-1,-1 1 1,1 0 0,-1 0 0,1 0 0,0 1 0,0-1 0,0 1 0,1 0 0,-1 0 0,0 1-1,1-1 1,-1 1 0,1 0 0,-1 0 0,1 0 0,0 1 0,-1 0 0,1 0 0,0 0-1,-1 0 1,1 1 0,0 0 0,-1-1 0,1 2 0,6 1 0,-6 0 12,0 0 1,0 0-1,0 1 1,0 0-1,0-1 1,-1 2-1,1-1 1,-1 0-1,0 1 1,-1 0-1,1 0 1,-1 0-1,0 0 1,0 0-1,0 1 1,-1-1-1,2 8 1,-2-9 99,-1 0 1,0 0-1,1 1 0,-2-1 1,1 1-1,0-1 0,-1 0 1,0 1-1,0-1 0,0 1 1,-1-1-1,0 1 1,0-1-1,0 1 0,0-1 1,0 0-1,-1 0 0,0 1 1,0-1-1,0-1 0,0 1 1,-1 0-1,-5 6 0,1-3 150,0-2-1,0 1 0,-1-1 0,0 0 0,0-1 1,0 0-1,-1 0 0,1-1 0,-12 4 0,14-6-499,0 1 0,0-1 0,-1-1 0,1 1 0,-1-1 0,1 0 0,-1 0 0,-9-2 0,3-6-3224,5-7-2262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9:47.573"/>
    </inkml:context>
    <inkml:brush xml:id="br0">
      <inkml:brushProperty name="width" value="0.025" units="cm"/>
      <inkml:brushProperty name="height" value="0.025" units="cm"/>
    </inkml:brush>
  </inkml:definitions>
  <inkml:trace contextRef="#ctx0" brushRef="#br0">327 1 13645,'0'0'3817,"-9"5"-2237,2 0-1419,0 1-1,0 0 1,1 0-1,0 1 1,0 0-1,0 0 1,1 0-1,0 1 1,0 0-1,1 0 1,0 0-1,0 0 1,1 1-1,-3 11 1,-6 19 503,1 1 0,3 1 1,1-1-1,2 1 0,1 1 1,3-1-1,1 0 0,6 43 1,-3-69-610,0 0 0,1 0 1,0 0-1,1 0 1,1-1-1,14 25 1,56 76-4,-37-59 36,-74-80 1382,-24-25-1685,1-1-148,26 24 36,0-1 0,3-1 1,0-2-1,-37-50 0,64 78 324,1 0-1,-1-1 1,1 1-1,-1-1 1,1 1 0,0-1-1,0 1 1,0-1-1,1 0 1,-1 0 0,1 1-1,-1-1 1,1 0 0,0 0-1,0 0 1,0-4-1,1 6 10,0-1 0,0 0 0,0 0 0,0 0 0,0 0 0,0 1 0,1-1 0,-1 1 0,0-1 0,1 1 0,-1-1 0,1 1 0,0 0 0,-1 0 0,1 0 0,0-1 0,0 2 0,0-1 0,0 0 0,0 0 0,0 1 0,4-2 0,34-6 264,1 1-1,1 2 1,59 1-1,51-6-1080,-132 7-720,0-1 0,0 0-1,-1-2 1,1 0 0,24-12 0,4-11-10406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6.555"/>
    </inkml:context>
    <inkml:brush xml:id="br0">
      <inkml:brushProperty name="width" value="0.05" units="cm"/>
      <inkml:brushProperty name="height" value="0.05" units="cm"/>
    </inkml:brush>
  </inkml:definitions>
  <inkml:trace contextRef="#ctx0" brushRef="#br0">176 10 17404,'0'0'67,"0"0"0,0 0 0,0-1 0,0 1 0,0 0 0,0-1 0,0 1 0,0 0 0,0-1 0,0 1 0,0 0 0,0-1 0,0 1 0,0 0 0,0-1 0,0 1 0,0 0 0,-1 0 0,1-1 0,0 1 0,0 0 0,0 0 0,0-1 0,-1 1 0,1 0 0,0 0 0,0-1 0,-1 1 1,1 0-1,0 0 0,0 0 0,-1-1 0,1 1 0,0 0 0,0 0 0,-1 0 0,1 0 0,0 0 0,-1 0 0,1 0 0,0 0 0,-1 0 0,1 0 0,0 0 0,-1 0 0,1 0 0,0 0 0,-1 0 0,1 0 0,0 0 0,0 0 0,-1 0 0,1 0 0,0 0 0,-1 1 0,-20 3 1528,15-2-1535,1 0 0,-1 1 1,1 0-1,0 0 1,0 0-1,0 1 0,1 0 1,-1 0-1,1 0 1,-1 0-1,2 1 0,-1-1 1,0 1-1,1 0 1,0 0-1,-5 11 0,8-15-60,0 0 0,0-1 0,0 1 0,0-1 0,0 1-1,0 0 1,0-1 0,0 1 0,0 0 0,0-1 0,0 1 0,0-1-1,1 1 1,-1 0 0,0-1 0,0 1 0,1-1 0,-1 1-1,1-1 1,-1 1 0,0-1 0,1 1 0,-1-1 0,1 1 0,-1-1-1,1 0 1,-1 1 0,1-1 0,-1 0 0,1 1 0,-1-1-1,1 0 1,0 0 0,-1 1 0,1-1 0,-1 0 0,1 0-1,0 0 1,-1 0 0,1 0 0,0 0 0,0 0 0,28-2 17,-22-1-7,0 0-1,0 0 0,-1-1 1,1 1-1,-1-2 1,10-7-1,-9 7-27,0 0 0,-1 0 0,1 1 0,13-6 0,-20 12-2,0-1-1,1 1 1,-1 0 0,0 0 0,0-1-1,0 1 1,0 0 0,0-1-1,0 1 1,0 0 0,-1 0-1,0 2 1,-21 75-185,2-12 731,-15 99 0,32-139-394,-17 95 281,19-118-394,0-1-1,0 1 1,-1 0 0,1 0-1,-1-1 1,-3 6-1,5-8-8,-1-1 0,1 1 1,0 0-1,-1-1 0,1 1 0,-1-1 0,1 1 0,-1-1 0,0 1 0,1-1 0,-1 0 0,1 1 0,-1-1 0,0 0 0,1 1 0,-1-1 0,0 0 0,0 0 0,1 0 0,-1 0 0,0 1 0,1-1 0,-1 0 1,0 0-1,0 0 0,1-1 0,-1 1 0,0 0 0,1 0 0,-1 0 0,0 0 0,0-1 0,1 1 0,-1 0 0,1-1 0,-1 1 0,0 0 0,1-1 0,-1 1 0,1-1 0,-1 1 0,1-1 0,-2 0 0,-2-4 50,0 0 0,0-1-1,0 1 1,0-1-1,1 0 1,0 1-1,0-2 1,-2-6 0,-16-56 278,17 54-375,0 0-1,2-1 0,0 0 0,0 1 1,2-1-1,2-28 0,-2 38-143,1 0-1,0 0 0,1 0 1,0 0-1,-1 1 1,2-1-1,-1 1 0,1-1 1,0 1-1,0 0 0,0 0 1,1 0-1,-1 1 1,1-1-1,1 1 0,-1 0 1,0 0-1,1 0 0,0 1 1,10-6-1,7-1-603,-1 1 0,2 2 1,33-8-1,-8 3-190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0:09.661"/>
    </inkml:context>
    <inkml:brush xml:id="br0">
      <inkml:brushProperty name="width" value="0.025" units="cm"/>
      <inkml:brushProperty name="height" value="0.025" units="cm"/>
    </inkml:brush>
  </inkml:definitions>
  <inkml:trace contextRef="#ctx0" brushRef="#br0">60 170 9225,'-25'-1'810,"-9"-1"2103,34 2-2896,0 0 0,0 1 0,0-1 0,0 0 0,0 0 0,1 0 1,-1 0-1,0 0 0,0 0 0,0 0 0,0 0 0,0 0 0,0 0 0,0 0 0,0 0 0,0 0 0,0 0 0,0 0 0,0 0 0,0 1 0,0-1 0,0 0 0,0 0 0,0 0 0,0 0 0,0 0 0,0 0 1,0 0-1,0 0 0,0 0 0,0 0 0,0 0 0,0 1 0,0-1 0,0 0 0,0 0 0,0 0 0,0 0 0,0 0 0,0 0 0,0 0 0,0 0 0,0 0 0,0 0 0,0 0 0,0 0 0,0 0 0,-1 0 0,1 0 1,0 1-1,0-1 0,0 0 0,0 0 0,0 0 0,0 0 0,0 0 0,0 0 0,20 8-96,18 3 244,0-2 0,1-1-1,68 3 1,122-7-130,-156-4 13,571-29 79,-240 5 569,1778 6 275,-2131 19-949,20-1-18,1217-30 77,-1255 24-31,-23-1 136,-23-2 245,-30-4-414,0 2 0,0 2-1,-1 2 1,-72-3-1,43 4-3,-749-37 11,-4 43-666,361 2 145,246-2 462,-784 9-114,5 60 82,953-64 65,12-3-5,1 2-1,0 1 0,0 2 0,1 1 0,-32 13 1,62-21-32,-1 0 1,1 1-1,-1 0 0,1-1 1,0 1-1,0 0 1,-1-1-1,1 1 0,0 0 1,0 0-1,0 0 1,0 0-1,0 0 1,0 1-1,0-1 0,0 0 1,1 0-1,-2 2 1,2-2-4,0 0 1,0-1-1,0 1 1,0 0-1,1-1 1,-1 1-1,0 0 1,0-1-1,0 1 0,1 0 1,-1-1-1,1 1 1,-1 0-1,0-1 1,1 1-1,-1-1 1,1 1-1,-1-1 1,1 1-1,-1-1 1,1 1-1,0-1 1,-1 1-1,2 0 1,5 2-148,1 1 1,0-1 0,-1 0 0,15 3 0,48 9 227,137 10 1,78-14-61,-199-9-85,228 1-3626,-142-3-405</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08.386"/>
    </inkml:context>
    <inkml:brush xml:id="br0">
      <inkml:brushProperty name="width" value="0.025" units="cm"/>
      <inkml:brushProperty name="height" value="0.025" units="cm"/>
    </inkml:brush>
  </inkml:definitions>
  <inkml:trace contextRef="#ctx0" brushRef="#br0">13 60 2755,'0'0'512,"-13"-60"-1505</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08.854"/>
    </inkml:context>
    <inkml:brush xml:id="br0">
      <inkml:brushProperty name="width" value="0.025" units="cm"/>
      <inkml:brushProperty name="height" value="0.025" units="cm"/>
    </inkml:brush>
  </inkml:definitions>
  <inkml:trace contextRef="#ctx0" brushRef="#br0">25 62 5317,'0'0'8808,"-4"-6"-7078,-12-16-214,12 17 465,10 33-6,51 115 442,32 99-1311,-89-241-1090,14 38 626,-13-38-585,-1 1 0,1-1 1,0 1-1,0-1 0,-1 0 1,1 0-1,0 1 0,0-1 0,0 0 1,0 0-1,0 0 0,0 0 1,1 0-1,-1 0 0,0 0 0,1-1 1,-1 1-1,0 0 0,1-1 1,-1 1-1,1-1 0,2 1 0,-3-1 0,0-1 0,0 0 0,1 0-1,-1 0 1,0 0 0,0 0 0,0 0-1,0 0 1,0 0 0,-1 0-1,1 0 1,0 0 0,0-1 0,-1 1-1,1 0 1,-1-1 0,1 1 0,-1 0-1,1-3 1,9-33 431,-9 34-429,8-38 129,7-31-120,3 1 0,3 0-1,32-70 1,-53 140-499,11-31 522,-12 20-9130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17.079"/>
    </inkml:context>
    <inkml:brush xml:id="br0">
      <inkml:brushProperty name="width" value="0.025" units="cm"/>
      <inkml:brushProperty name="height" value="0.025" units="cm"/>
    </inkml:brush>
  </inkml:definitions>
  <inkml:trace contextRef="#ctx0" brushRef="#br0">249 1 11531,'0'0'8541,"-2"13"-8300,-2 7-148,0 0 0,-1-1 1,-2 0-1,0 0 1,-18 35-1,-10 0-6,-3-1 0,-78 84 1,116-137-88,0 0 1,-1 0-1,1 0 1,0 1-1,-1-1 0,1 0 1,0 0-1,0 1 1,-1-1-1,1 0 1,0 0-1,-1 1 1,1-1-1,0 0 1,0 1-1,0-1 1,-1 0-1,1 1 1,0-1-1,0 0 0,0 1 1,0-1-1,0 1 1,0-1-1,0 0 1,0 1-1,0-1 1,0 0-1,0 1 1,0-1-1,0 1 1,0-1-1,0 0 1,0 1-1,0-1 0,0 0 1,0 1-1,1 0 1,16-2 43,23-13 81,107-47 122,-127 54-207,1 1 1,-1 1 0,1 1-1,0 1 1,31-1 0,-50 4-68,-1-1 1,1 1-1,0 0 1,0 0-1,0 0 1,0 0-1,0 1 1,0-1-1,0 0 1,0 1-1,-1 0 1,1-1 0,0 1-1,0 0 1,-1 0-1,1 0 1,0 0-1,-1 0 1,1 0-1,-1 0 1,1 1-1,-1-1 1,0 0-1,1 1 1,-1-1-1,2 4 1,1 20-4341,-4-20-1282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18.211"/>
    </inkml:context>
    <inkml:brush xml:id="br0">
      <inkml:brushProperty name="width" value="0.025" units="cm"/>
      <inkml:brushProperty name="height" value="0.025" units="cm"/>
    </inkml:brush>
  </inkml:definitions>
  <inkml:trace contextRef="#ctx0" brushRef="#br0">1 56 6726,'0'0'2979,"38"-48"-2979,-27 44-416,0 1-1346,-5 3-1537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21.242"/>
    </inkml:context>
    <inkml:brush xml:id="br0">
      <inkml:brushProperty name="width" value="0.025" units="cm"/>
      <inkml:brushProperty name="height" value="0.025" units="cm"/>
    </inkml:brush>
  </inkml:definitions>
  <inkml:trace contextRef="#ctx0" brushRef="#br0">8257 183 9673,'-28'-3'1784,"23"3"-1566,-150-1 345,-166-22 0,-567-63 421,-5 44-1129,876 42 178,-1090-28 1019,1 65-1550,15 65 517,9 67 15,367 20 24,578-140 57,3 5 0,2 7 0,-135 83 0,247-132-96,1 1 0,0 1 1,1 1-1,0 0 0,1 1 0,-17 21 0,30-33-15,1 0 0,0 1 0,0-1-1,0 0 1,0 1 0,1 0-1,0-1 1,0 1 0,0 0-1,0 0 1,1 0 0,0 0-1,0 1 1,0-1 0,1 0 0,0 0-1,0 1 1,0-1 0,0 0-1,1 0 1,0 1 0,0-1-1,1 0 1,-1 0 0,1 0-1,0 0 1,0-1 0,1 1-1,-1 0 1,1-1 0,0 0 0,7 8-1,3 2-42,2-1-1,-1 0 0,2-1 0,-1 0 1,31 15-1,94 40 25,-32-18 1,-8 3-149,336 164-76,-320-165 392,225 64 0,335 31 576,-375-86-684,-53-11-9,2-11-1,360 9 1,-226-48 204,629-82 1,-923 70-103,881-141 191,-12-64-578,26-81 308,-870 262-49,-2-6 0,-3-4 0,-1-5 0,-2-5 0,-4-4 0,118-92 0,-201 138 12,-1-2 0,0 0 1,-2-1-1,0-1 1,-1 0-1,-1-1 0,20-36 1,-30 47 63,0-1 0,-1 0 0,0 0 0,-1-1 0,0 1 0,0-1 0,-1 0 0,-1 1 0,0-1 0,0 0 0,-1 0 1,-1 0-1,1 0 0,-2 0 0,0 1 0,0-1 0,-1 0 0,0 1 0,-9-20 0,3 15 39,0-1-1,-1 2 1,-1-1 0,-1 2-1,0-1 1,0 2-1,-1-1 1,-1 2 0,0 0-1,-1 0 1,0 2 0,-31-16-1,-1 4-86,0 2 0,-1 2 0,-66-15 0,-228-26-1164,110 37-4042,108 12-506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22.036"/>
    </inkml:context>
    <inkml:brush xml:id="br0">
      <inkml:brushProperty name="width" value="0.025" units="cm"/>
      <inkml:brushProperty name="height" value="0.025" units="cm"/>
    </inkml:brush>
  </inkml:definitions>
  <inkml:trace contextRef="#ctx0" brushRef="#br0">78 32 10570,'2'-24'1941,"-1"17"-87,-1 11 1440,-2 18-3053,-1 0 0,-2 0-1,0-1 1,-1 1 0,-12 26-1,-5 19 94,18-50-494,-6 24 547,9-13-3166,2-34-6323,2-8 3817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22.364"/>
    </inkml:context>
    <inkml:brush xml:id="br0">
      <inkml:brushProperty name="width" value="0.025" units="cm"/>
      <inkml:brushProperty name="height" value="0.025" units="cm"/>
    </inkml:brush>
  </inkml:definitions>
  <inkml:trace contextRef="#ctx0" brushRef="#br0">69 25 10282,'0'0'3021,"-8"9"-2033,2-1-886,0-1 0,0 1 1,1 0-1,0 0 0,1 0 1,-1 1-1,2-1 0,-1 1 1,1 0-1,1 0 0,-3 13 1,1 21 505,1 46 0,4-76-509,0 0-1,0 0 1,1 0-1,1 0 1,0 0-1,1-1 1,0 1-1,6 11 1,-9-22-90,-1-1 0,1 0 0,0 0 0,0 1 0,0-1 0,0 0 0,0 0 0,0 0 0,0 0 0,0 0 1,0 0-1,0-1 0,0 1 0,1 0 0,-1 0 0,0-1 0,1 1 0,-1-1 0,0 1 0,1-1 0,-1 0 0,1 1 0,-1-1 0,0 0 0,1 0 0,-1 0 0,1 0 0,-1 0 0,1 0 0,-1-1 0,0 1 1,1 0-1,-1-1 0,1 1 0,-1-1 0,0 1 0,1-1 0,-1 0 0,0 0 0,2-1 0,7-5 238,0 0 0,0-1 0,16-17 1,-16 15-6,164-167 683,-67 52-3980,-85 93-1633,-13 5-2881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24.139"/>
    </inkml:context>
    <inkml:brush xml:id="br0">
      <inkml:brushProperty name="width" value="0.025" units="cm"/>
      <inkml:brushProperty name="height" value="0.025" units="cm"/>
    </inkml:brush>
  </inkml:definitions>
  <inkml:trace contextRef="#ctx0" brushRef="#br0">8522 196 6150,'-325'-22'3766,"-165"8"-3287,136 6-384,-2249 70 2248,1711 4-3387,-50 4 151,656-41 1364,2 13 0,1 13 0,-292 96 0,-54 85-486,538-193 17,3 4 0,2 3 0,2 4 0,-131 111 0,184-137-9,1 2-1,1 1 1,2 1 0,1 1 0,2 1 0,-33 61-1,45-70-37,1 1-1,1-1 0,1 2 1,1-1-1,2 1 1,1 0-1,1 1 0,1-1 1,1 1-1,1-1 0,4 30 1,-1-41 36,1 0 0,0 0 1,1 0-1,1 0 0,0-1 1,1 1-1,1-1 0,0-1 1,1 0-1,0 0 0,14 17 0,-6-12 5,1-1-1,1-1 0,0-1 1,1 0-1,1-1 0,38 21 0,6-5 23,1-2 0,1-4 0,1-2 0,87 17 0,93 12-9,2-11 0,320 11 0,512-39 219,-631-15-19,-403 2-169,1193-31 545,63-91-163,-896 69 175,464-122 1,-682 120-527,-2-8 0,-3-9 0,287-155-1,-349 155 29,-5-5-1,-2-5 0,-5-5 0,136-136 0,-215 190 142,-1-2 0,-1-1 0,-3-1 0,0-1 0,-3-1 0,26-58 0,-19 25-387,-2-1 0,33-147 0,-57 204 20,-1 0 0,-1 0 0,0-1 0,-1 1 0,-1 0 0,0-1 1,-2 1-1,-2-18 0,1 25 112,0 0 1,0 0 0,-1 0-1,0 0 1,0 1 0,-1-1-1,0 1 1,0 0-1,-1 1 1,0-1 0,0 1-1,-1 1 1,0-1 0,0 1-1,-11-7 1,-15-8 198,-1 1 0,-1 1 0,-1 2 0,-1 2 0,-51-15 0,28 14 334,-1 2 0,-107-9 0,54 19-674,0 5 0,0 5 0,-140 25 0,44-8-5588,110-15 160</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25.396"/>
    </inkml:context>
    <inkml:brush xml:id="br0">
      <inkml:brushProperty name="width" value="0.025" units="cm"/>
      <inkml:brushProperty name="height" value="0.025" units="cm"/>
    </inkml:brush>
  </inkml:definitions>
  <inkml:trace contextRef="#ctx0" brushRef="#br0">3 95 11339,'-1'-21'1583,"1"14"-982,-1 0 0,1 0-1,0 0 1,1 0 0,-1 0 0,1 0 0,4-13 0,-5 20-594,0 0 0,0-1 0,0 1 0,0 0 0,0 0-1,0 0 1,0-1 0,0 1 0,0 0 0,1 0 0,-1 0 0,0 0 0,0-1 0,0 1 0,0 0 0,0 0 0,1 0 0,-1 0 0,0-1 0,0 1 0,0 0 0,0 0 0,1 0 0,-1 0 0,0 0-1,0 0 1,0 0 0,1 0 0,-1 0 0,0 0 0,0 0 0,0-1 0,1 1 0,-1 0 0,0 0 0,0 0 0,0 1 0,1-1 0,-1 0 0,0 0 0,0 0 0,1 0 0,-1 0 0,7 11 78,4 18 87,-11-28-132,7 30 384,-1 1-1,3 53 1,-7-55-1281,1 0 0,1-1 0,14 46 0,-21-80-6392,-10-11 3256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7.073"/>
    </inkml:context>
    <inkml:brush xml:id="br0">
      <inkml:brushProperty name="width" value="0.05" units="cm"/>
      <inkml:brushProperty name="height" value="0.05" units="cm"/>
    </inkml:brush>
  </inkml:definitions>
  <inkml:trace contextRef="#ctx0" brushRef="#br0">133 100 17188,'-1'-2'128,"1"0"1,-1 1-1,0-1 1,0 0-1,0 1 1,0-1-1,0 0 1,0 1-1,-1-1 1,1 1-1,0 0 1,-1-1-1,1 1 1,-1 0-1,0 0 1,1 0-1,-1 0 1,0 0-1,1 0 1,-1 1-1,0-1 1,0 1-1,0-1 1,0 1-1,0-1 1,0 1-1,1 0 1,-1 0-1,0 0 0,0 0 1,0 0-1,0 1 1,0-1-1,-2 1 1,-1 0 3,0 0 1,0 0-1,0 1 1,1-1-1,-1 1 0,0 0 1,1 0-1,-1 1 1,1-1-1,0 1 1,0 0-1,-5 4 0,8-5-121,0-1-1,0 0 1,0 0-1,0 0 1,0 1-1,0-1 1,0 1-1,0-1 1,0 0-1,1 1 0,-1 0 1,1-1-1,-1 1 1,1-1-1,-1 3 1,2-3-8,-1-1 0,0 1 0,0 0 0,0-1 0,1 1 0,-1-1 0,0 1 0,0 0 0,1-1 0,-1 1 0,1-1 0,-1 1 0,0-1 0,1 1 0,-1-1 0,1 1 0,-1-1 0,1 0 0,0 1 0,-1-1 0,1 0 0,-1 1 0,1-1 0,-1 0 0,2 0 0,3 2-1,0-1 0,0-1 0,0 1 1,0-1-1,0 0 0,0 0 0,0-1 0,5 0 1,20-6-16,0 0 0,33-15 0,24-6-11,-84 28 20,-1-1 0,0 0 0,0 1-1,1 0 1,-1-1 0,0 1 0,0 0 0,1 0 0,-1 0 0,0 1-1,4 0 1,-6-1 7,1 1-1,0-1 1,0 1 0,0 0-1,-1-1 1,1 1-1,0 0 1,-1 0 0,1-1-1,-1 1 1,1 0-1,-1 0 1,1 0-1,-1 0 1,1 0 0,-1 0-1,0 0 1,1 0-1,-1 0 1,0 0 0,0 0-1,0 0 1,0 0-1,0 0 1,0 0-1,0 1 1,-6 76 747,6-77-722,0 0 0,0 0 0,0 0 1,0 0-1,0 0 0,0 0 0,0 0 0,0 0 1,1 1-1,-1-1 0,0 0 0,1 0 1,-1 0-1,1-1 0,-1 1 0,1 0 1,-1 0-1,1 0 0,0 0 0,-1 0 1,1-1-1,0 1 0,1 1 0,0-1 8,0 0 0,-1-1 0,1 1 0,0-1 0,0 1 0,0-1 0,-1 0 0,1 0 0,0 0 0,0 0 0,0 0 0,3 0 0,4-2 51,0 0 1,1-1-1,-1 0 0,10-5 0,0-1-379,-1-1 0,0-2 0,-1 1 0,30-28 0,-32 27-598,-7 10-2554,-7 2 3344,-1 0 1,1 1-1,0-1 0,-1 0 1,1 0-1,0 0 1,0-1-1,-1 1 0,1 0 1,0 0-1,-1 0 1,1 0-1,0-1 0,-1 1 1,1 0-1,0-1 0,-1 1 1,2-1-1,60-48-4803,-19 13 2770,-43 36 2140,1 0-1,-1 0 1,0-1-1,0 1 0,0 0 1,0 0-1,0 0 1,0-1-1,1 1 1,-1 0-1,0 0 1,0 0-1,0 0 1,0 0-1,1-1 1,-1 1-1,0 0 1,0 0-1,0 0 1,1 0-1,-1 0 1,0 0-1,0 0 1,1 0-1,-1 0 1,0 0-1,0 0 1,1 0-1,-1 0 1,0 0-1,0 0 0,0 0 1,1 0-1,-1 0 1,0 0-1,0 0 1,0 0-1,1 0 1,-1 1-1,0-1 1,1 0-1,-4 11 828,-9 13 873,1-7-529,2-1 0,0 1 0,-13 35 0,19-43-968,1 0 0,0 0 0,0 0-1,1 1 1,0-1 0,0 0 0,1 1-1,1-1 1,0 0 0,2 12 0,-1-13-163,4 20-13,0 0 0,-2 0 1,1 38-1,-5-59 41,0 0 0,-1 1 0,1-1 0,-2 0 0,1 0 0,-1 0 0,0 0 0,0 0 0,0 0 0,-1-1 0,-1 1 0,1-1-1,-1 1 1,0-1 0,0-1 0,0 1 0,-1 0 0,-9 7 0,13-12-12,-1 1-1,1-1 1,-1 1-1,1-1 1,-1 0-1,0 0 1,0 0-1,0 0 1,1 0-1,-1 0 1,0 0 0,0 0-1,0-1 1,0 1-1,0-1 1,0 0-1,-1 0 1,1 1-1,0-1 1,0-1-1,0 1 1,0 0-1,0 0 1,0-1-1,0 1 1,0-1-1,0 0 1,0 1-1,0-1 1,0 0-1,0 0 1,1 0 0,-1 0-1,0-1 1,1 1-1,-1 0 1,1-1-1,-1 1 1,1-1-1,-1 0 1,1 1-1,-2-4 1,-1-3 69,0 0 0,0 0 1,0 0-1,1 0 0,1-1 1,-1 1-1,1-1 0,-1-16 1,2 12-145,1 1 1,0 0-1,1-1 1,0 1-1,1 0 1,6-22 0,-6 27-156,0 1 0,1-1 0,0 1 0,0 0 0,1 0 0,-1 0 0,1 0 0,1 1 0,-1 0 0,1 0 0,0 0 0,0 0 0,9-6 0,6-1-463,-1 1 0,2 1 0,25-9 1,-2 2-172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06:25.790"/>
    </inkml:context>
    <inkml:brush xml:id="br0">
      <inkml:brushProperty name="width" value="0.025" units="cm"/>
      <inkml:brushProperty name="height" value="0.025" units="cm"/>
    </inkml:brush>
  </inkml:definitions>
  <inkml:trace contextRef="#ctx0" brushRef="#br0">1 30 10890,'0'0'411,"0"10"11,2 4-118,1 1 1,1-1-1,0 0 0,0 0 1,2 0-1,0-1 0,0 1 0,14 19 1,46 95 2158,-38-68-1976,38 57 1,-64-115-473,-1 0 0,1 0 0,-1 0 0,1 0 0,0 0 0,0 0-1,-1 0 1,2 0 0,-1-1 0,0 1 0,0-1 0,0 1 0,1-1 0,-1 0 0,0 0 0,1 0 0,3 1 0,-5-2 31,1 0-1,0-1 1,0 1 0,-1 0-1,1 0 1,0-1-1,-1 1 1,1-1-1,0 0 1,-1 1 0,1-1-1,-1 0 1,1 0-1,-1 0 1,1 0-1,-1 0 1,1 0 0,-1 0-1,0-1 1,0 1-1,0 0 1,0-1-1,0 1 1,0-1 0,0 1-1,1-3 1,19-40 201,-2 0 0,-2-1 0,-1-1 0,11-59 1,28-83-6812,-47 166 2902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0:11.155"/>
    </inkml:context>
    <inkml:brush xml:id="br0">
      <inkml:brushProperty name="width" value="0.025" units="cm"/>
      <inkml:brushProperty name="height" value="0.025" units="cm"/>
    </inkml:brush>
  </inkml:definitions>
  <inkml:trace contextRef="#ctx0" brushRef="#br0">259 78 6854,'-21'3'2254,"32"5"-1349,33 7-337,64 6-172,0-4 1,173 4-1,224-27-119,-486 6-227,407-12 2428,788-44-1331,-1062 44-1130,461-59 99,-612 70-125,-12-1-15,-33 0-56,-62 1-122,-1496 89 101,691-34-80,441-29 223,417-22 24,-92 4 18,-151 30 1,284-35-76,7-2-9,0 1 0,0-1 0,0 1 0,0 0 0,1 1 1,-1-1-1,0 1 0,1 0 0,-1 0 0,1 0 0,0 1 0,-7 5 0,11-8-6,0 1-1,-1-1 0,1 1 1,0-1-1,0 1 1,0-1-1,-1 0 0,1 1 1,0-1-1,0 1 0,0 0 1,0-1-1,0 1 0,0-1 1,0 1-1,0-1 1,0 1-1,0-1 0,0 1 1,0-1-1,1 1 0,-1-1 1,0 1-1,0-1 0,1 0 1,-1 1-1,0-1 1,0 1-1,1-1 0,-1 0 1,0 1-1,1-1 0,-1 1 1,1-1-1,-1 0 0,0 0 1,1 1-1,-1-1 1,1 0-1,-1 0 0,1 1 1,-1-1-1,1 0 0,-1 0 1,1 0-1,0 0 0,28 8-46,-26-8 61,69 10 6,1-4 0,116-5 0,-90-2-168,1109-53-361,-812 29 501,2031-92 1343,-2276 113-1329,292-19-90,-415 17-37,-17 1-24,-17-2-175,-11 2 153,0 1 0,0 1-1,-1 0 1,1 1-1,-24 1 1,1-1 44,-658 4-480,0 60-5209,493-40 1019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0:36.980"/>
    </inkml:context>
    <inkml:brush xml:id="br0">
      <inkml:brushProperty name="width" value="0.025" units="cm"/>
      <inkml:brushProperty name="height" value="0.025" units="cm"/>
    </inkml:brush>
  </inkml:definitions>
  <inkml:trace contextRef="#ctx0" brushRef="#br0">2912 0 7687,'-20'2'1,"-482"52"1202,415-39-1098,1 4-1,2 3 1,-145 59 0,85-13-241,-249 161 1,-103 136 1452,367-259-793,-192 204 0,265-247-366,2 3 0,4 2 0,2 3 1,3 1-1,-42 94 0,72-134-193,2 2 1,1 0-1,2 0 0,1 1 1,1 0-1,2 1 0,2-1 0,1 1 1,2 0-1,2 0 0,1 0 1,1 0-1,2-1 0,2 1 1,1-1-1,2-1 0,26 63 0,16 8-225,106 159-1,93 80 302,-182-257 37,3-4 0,4-3 0,4-4 0,3-3 0,2-3 0,4-5 0,3-3 0,2-5-1,177 80 1,-102-71-17,3-6 0,3-8 0,1-8 0,209 24 0,-70-33 67,487-9 0,-611-35-106,-1-7 0,-1-9 0,194-52 1,-134 11-17,415-171 0,-515 169 2,-4-5 0,-3-8 0,176-129-1,-132 65 26,281-281-1,-332 291-18,225-296 0,-318 367-27,-2-1 0,60-133-1,-81 148 22,-1-1-1,-3 0 0,-2-1 1,-2 0-1,4-55 0,-12 66 186,-1-1 0,-2 0 0,-2 0 0,-1 0 0,-3 1 0,-1-1-1,-2 1 1,-2 1 0,-2 0 0,-1 1 0,-2 0 0,-2 1 0,-1 1-1,-2 0 1,-27-34 0,13 26-29,-3 2-1,-2 2 1,-1 1-1,-2 2 1,-2 2-1,-1 2 1,-2 2 0,-1 3-1,-1 1 1,-74-29-1,49 28-635,-1 3 1,-115-23-1,102 33-2195,-171-8 1,127 22-1818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0:38.373"/>
    </inkml:context>
    <inkml:brush xml:id="br0">
      <inkml:brushProperty name="width" value="0.025" units="cm"/>
      <inkml:brushProperty name="height" value="0.025" units="cm"/>
    </inkml:brush>
  </inkml:definitions>
  <inkml:trace contextRef="#ctx0" brushRef="#br0">1197 207 11179,'-11'-10'283,"-16"-15"54,-1 1 0,-1 1 0,-1 1 0,-2 2 0,-58-28 0,78 42-312,-1 0-1,-1 1 1,1 1 0,-1 0 0,0 1 0,1 1 0,-1 0 0,0 1 0,-1 0-1,1 1 1,0 0 0,0 2 0,0-1 0,0 2 0,0 0 0,1 0 0,-1 2-1,1-1 1,-17 10 0,-23 18 62,2 2 0,1 3 0,2 1 0,2 3 0,1 2 0,3 1 0,1 3 0,2 1 0,-61 102 0,78-110-2,1 0 0,3 1 0,1 1 0,2 1 0,2 0-1,2 1 1,2 0 0,1 1 0,3 0 0,1 0 0,3 0 0,1 0-1,3 0 1,1 0 0,3 0 0,1 0 0,3-1 0,16 46 0,-10-48-48,2-1 0,1-1 0,2-1 0,2-1 0,1-1 0,2-1 0,55 55 0,-40-52-6,1-1-1,2-3 1,2-1 0,1-3-1,82 40 1,-53-34 0,1-3 0,2-4 0,1-3 0,157 30 0,-210-53-2,1-1 1,-1-1-1,1-1 0,0-1 1,36-6-1,-49 3 41,0-1 1,-1 0-1,1-1 0,-1-1 1,0 0-1,-1-1 1,0-1-1,0 0 0,0-1 1,22-18-1,-7-1 98,-2-1-1,0-1 1,-2-1-1,-1-1 1,-1-1 0,-2-2-1,-2 0 1,-1-1-1,-2 0 1,23-76 0,-20 41-109,-3-2 0,-3 0 1,-4 0-1,-2-1 0,-5-75 0,-4 101 42,-3 0 0,-2 0 0,-2 1-1,-2 0 1,-2 1 0,-3 1 0,-1 0-1,-2 1 1,-2 0 0,-1 2 0,-3 1-1,-1 1 1,-3 1 0,0 1 0,-3 2-1,-40-37 1,34 37-264,-2 2 0,-1 2-1,-1 2 1,-1 2 0,-2 1-1,-1 3 1,-1 1 0,0 3 0,-2 2-1,0 2 1,-1 2 0,-1 2-1,0 2 1,-94-4 0,28 16-5645,70 4 304</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0:39.426"/>
    </inkml:context>
    <inkml:brush xml:id="br0">
      <inkml:brushProperty name="width" value="0.025" units="cm"/>
      <inkml:brushProperty name="height" value="0.025" units="cm"/>
    </inkml:brush>
  </inkml:definitions>
  <inkml:trace contextRef="#ctx0" brushRef="#br0">9317 569 14542,'-16'-12'2,"13"11"28,0-1 1,1 1-1,-1-1 1,1 0-1,-1 1 1,1-1-1,0 0 0,0-1 1,0 1-1,0 0 1,0-1-1,0 1 1,1-1-1,-1 1 1,1-1-1,0 0 1,0 0-1,0 1 0,0-1 1,0 0-1,0 0 1,1 0-1,0 0 1,-1-5-1,2-8-89,-1-1 1,-1 0-1,-1 0 0,0 0 0,-5-16 0,4 26 32,0 0 0,0 0 0,0 1 0,-1-1 0,0 1 0,0 0 0,0 0 0,-1 1 0,0-1 0,0 1 0,-1 0 0,1 0 0,-1 1 0,-9-6 0,-14-7-241,0 1-1,-2 2 0,0 1 1,-50-15-1,-137-23 197,159 38 99,-206-35 921,-462-24 0,-274 60-116,-74 56-776,754-26-48,-1405 125 24,1308-83-41,2 18 0,-441 144 0,637-148 44,-228 111-1,325-125 78,4 5 1,2 6-1,-133 105 0,192-127-44,2 3 1,2 2-1,3 2 0,2 3 0,3 1 0,2 3 0,4 1 1,2 2-1,3 2 0,3 1 0,3 2 0,-27 101 0,46-116-267,3-13-1638,0-17-2821</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0:39.806"/>
    </inkml:context>
    <inkml:brush xml:id="br0">
      <inkml:brushProperty name="width" value="0.025" units="cm"/>
      <inkml:brushProperty name="height" value="0.025" units="cm"/>
    </inkml:brush>
  </inkml:definitions>
  <inkml:trace contextRef="#ctx0" brushRef="#br0">70 1 10858,'0'0'582,"-9"11"96,6-7-611,-3 3 10,1 0 1,0 1-1,0-1 1,1 1-1,-1 0 0,2 0 1,-1 0-1,1 0 1,1 1-1,-4 15 0,0 56 222,2 0 0,12 125 0,-6-174-181,1 0 0,2 0 0,1 0 0,1-1 0,18 47 0,-22-69-3,1 0 0,-1 0 1,2 0-1,-1-1 1,1 1-1,0-1 0,0-1 1,1 1-1,0-1 1,0 0-1,1 0 1,0 0-1,-1-1 0,2 0 1,-1-1-1,1 0 1,-1 0-1,1 0 0,0-1 1,1 0-1,-1-1 1,0 0-1,1 0 1,14 1-1,3-2 70,0-2 0,0-1 1,0-1-1,0-1 0,-1-1 1,0-1-1,0-1 0,33-15 0,19-13 16,89-56 0,-151 83-199,262-171-1052,-98 42-2715,-17-2-2209</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0:48.218"/>
    </inkml:context>
    <inkml:brush xml:id="br0">
      <inkml:brushProperty name="width" value="0.025" units="cm"/>
      <inkml:brushProperty name="height" value="0.025" units="cm"/>
    </inkml:brush>
  </inkml:definitions>
  <inkml:trace contextRef="#ctx0" brushRef="#br0">0 149 5701,'0'0'5579,"4"-3"-5526,3-2-47,0 1 0,-1 0 0,1 0 0,1 1 0,-1 0 0,0 1 0,1-1 0,-1 1 0,1 1-1,0-1 1,12 0 0,19 1 34,44 3-1,-23-1-23,741 12 464,-115-9 737,-419-5-1147,-63-8 66,251-45-1,101-6 69,-510 58-189,31-2 105,101 9 1,-137 7 477,-25-6-1456,0-1-3409,-27-7 1812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0:49.532"/>
    </inkml:context>
    <inkml:brush xml:id="br0">
      <inkml:brushProperty name="width" value="0.025" units="cm"/>
      <inkml:brushProperty name="height" value="0.025" units="cm"/>
    </inkml:brush>
  </inkml:definitions>
  <inkml:trace contextRef="#ctx0" brushRef="#br0">13 57 8008,'-12'3'380,"25"-3"243,53-3 730,-20 0-859,512-1-270,52-2 97,-316-11 100,533-9 2073,-757 31-1888,1 4 0,84 22 0,-16-3-86,-99-23-2365,77 0 1,-76-5-1834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0:52.973"/>
    </inkml:context>
    <inkml:brush xml:id="br0">
      <inkml:brushProperty name="width" value="0.025" units="cm"/>
      <inkml:brushProperty name="height" value="0.025" units="cm"/>
    </inkml:brush>
  </inkml:definitions>
  <inkml:trace contextRef="#ctx0" brushRef="#br0">3822 315 9705,'0'0'-486,"-12"-10"588,-25-21-21,-1 3 1,-1 0-1,-70-35 0,56 42-145,0 3-1,-1 3 0,-1 2 1,0 2-1,-89-6 0,-286 12-100,346 7 345,-983 91 2206,651-17-2269,310-49-98,-191 77-1,232-76-34,2 4 0,2 2 0,-111 81 0,130-81-15,2 3 0,1 0 0,1 3 0,3 1 0,-56 82 0,73-93 37,2 1 0,0 1 0,2 0 0,2 0-1,0 1 1,3 1 0,-10 57 0,14-46 16,1 0 0,3 1 0,2 0 0,1-1 0,12 64 1,-1-47 83,3 0 0,2-2 1,3 0-1,3-2 0,2 0 1,3-2-1,2-1 1,65 88-1,-47-83-95,2-2 0,2-3-1,3-2 1,2-2 0,3-3 0,1-3-1,109 60 1,-85-61-1,2-4-1,2-4 1,1-4 0,2-4-1,159 27 1,-22-25 37,1-10 0,1-10-1,311-26 1,-343-1-44,-1-8 0,-2-9 1,0-8-1,198-72 0,-277 70 56,-2-5 0,195-114 0,-227 109 80,-3-2-1,-3-5 1,-2-2 0,75-82-1,-89 78-49,-4-2 0,-2-3 0,-4-2 0,45-84 0,-75 115-75,-1 0 0,-2-1 0,-2-1 1,-3 0-1,-1-1 0,-2-1 1,-2 0-1,-3-1 0,2-67 0,-9 89 55,-1 0 0,0 1 0,-2-1 0,-2 1 0,0 0 0,-1 0 0,-1 0 0,-2 1 0,0 1 0,-20-32 0,10 24 4,-2 1 1,0 1 0,-2 2 0,-1 0-1,-2 1 1,-47-35 0,18 20 32,-3 3 0,-108-52 0,-127-30 58,105 54-46,-307-64 0,405 113-1064,-1 4 0,-1 4 0,0 4 0,0 4 0,-154 19 0,84 13-2220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14.407"/>
    </inkml:context>
    <inkml:brush xml:id="br0">
      <inkml:brushProperty name="width" value="0.025" units="cm"/>
      <inkml:brushProperty name="height" value="0.025" units="cm"/>
    </inkml:brush>
  </inkml:definitions>
  <inkml:trace contextRef="#ctx0" brushRef="#br0">44 1 8584,'0'0'1922,"-3"8"-1415,-6 16 97,1-1 0,2 1 1,0 1-1,2-1 0,-3 47 0,6 140 1975,3-128-2073,32 253 252,-18-224-651,5 47 65,12 85 113,2 269 0,-51 409 473,12-481-1361,-3-473-2595,0 9 1757,-8-42-3097,-3-22-2759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7.559"/>
    </inkml:context>
    <inkml:brush xml:id="br0">
      <inkml:brushProperty name="width" value="0.05" units="cm"/>
      <inkml:brushProperty name="height" value="0.05" units="cm"/>
    </inkml:brush>
  </inkml:definitions>
  <inkml:trace contextRef="#ctx0" brushRef="#br0">122 34 16756,'1'-1'116,"-1"0"1,0 1-1,0-1 1,0 0-1,0 0 1,0 0-1,0 0 1,0 0 0,0 0-1,0 1 1,0-1-1,0 0 1,-1 0-1,1 0 1,0 0-1,-1 0 1,1 1 0,0-1-1,-1 0 1,1 0-1,-1 1 1,1-1-1,-1 0 1,0 1-1,1-1 1,-1 0 0,-1 0-1,0 0 150,0-1 0,-1 1 0,1 0 0,-1 0 0,0 0 0,1 1 0,-1-1-1,0 0 1,-3 1 0,-1-1 42,1 1-1,-1 0 1,0 0 0,0 1-1,0-1 1,1 2-1,-10 1 1,15-2-300,0-1 0,0 0 0,0 1 0,0-1 0,0 0 0,0 1 0,0-1 0,0 1 0,0 0 0,0-1 0,0 1 0,0 0 0,0 0 0,0 0 0,0-1 0,1 1 0,-1 0 0,0 0 0,1 0 0,-1 0 0,1 0 1,-1 0-1,1 0 0,-1 1 0,0 1 0,2-2-37,-1 1 0,1-1 1,-1 1-1,1-1 0,-1 0 0,1 1 1,0-1-1,-1 0 0,1 1 1,0-1-1,0 0 0,0 0 0,0 0 1,0 0-1,0 0 0,3 2 1,6 4-271,0 0 1,0-1 0,19 8-1,-17-9 119,39 20-495,-47-23 642,-1 1 0,1-1 0,-1 1 0,1 0 1,-1 0-1,0 0 0,0 0 0,-1 1 1,1-1-1,3 6 0,-5-7 51,-1-1 0,1 0 0,-1 1 0,1-1 0,-1 0 0,0 1 0,0-1 1,1 0-1,-1 1 0,0-1 0,0 0 0,0 1 0,-1-1 0,1 0 0,0 1 0,0-1 0,-1 0 0,1 1 0,-1-1 0,1 0 0,-2 2 0,0 0 41,0 0 1,0 0-1,0-1 0,0 1 0,-1-1 0,1 0 1,-1 1-1,-5 2 0,0 0 103,0-1 0,0 0 1,-1 0-1,0-1 0,-16 5 0,20-7-117,-1 0-1,1-1 0,-1 1 1,-8-1-1,13 0-35,-1 0 0,1 0 0,-1-1 0,1 1 0,0 0 1,-1-1-1,1 1 0,0-1 0,-1 1 0,1-1 0,0 1 0,0-1 0,-1 0 0,1 0 0,0 0 0,0 1 0,0-1 0,0 0 0,0 0 0,0-1 0,0 1 0,1 0 0,-1 0 0,-1-2 0,-2-33 35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14.851"/>
    </inkml:context>
    <inkml:brush xml:id="br0">
      <inkml:brushProperty name="width" value="0.025" units="cm"/>
      <inkml:brushProperty name="height" value="0.025" units="cm"/>
    </inkml:brush>
  </inkml:definitions>
  <inkml:trace contextRef="#ctx0" brushRef="#br0">0 707 6438,'0'0'5952,"2"10"-4265,-2-8-1543,0 1 0,1 0 0,0 0 0,0 0 0,0 0 1,0-1-1,0 1 0,0 0 0,1-1 0,0 1 0,-1-1 0,1 0 0,0 1 0,0-1 0,0 0 0,0 0 0,3 1 0,-2-1-23,0 0 1,1-1-1,-1 0 1,0 0-1,1 0 1,-1 0-1,1-1 1,-1 1-1,1-1 1,-1 0-1,1 0 1,-1 0-1,1 0 1,-1-1-1,1 0 1,-1 1-1,1-1 0,4-2 1,7-4 46,-1 1 0,1-2 0,-2 0 0,1 0 0,-1-1 0,-1-1 0,1 0 0,11-13 0,87-101 920,-66 69-886,-2-2 0,-3-1 0,-2-2 0,-3-2 0,-3-2 0,32-89 0,-54 108-31,-22 88-141,2 1 0,1 0-1,3 0 1,1 1-1,3 0 1,3 53 0,1-72-209,2 0 0,1-1 1,0 1-1,19 47 0,-15-53-461,0 0 0,2-1 0,0 0-1,1-1 1,1 0 0,23 26 0,23 13-5088</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16.926"/>
    </inkml:context>
    <inkml:brush xml:id="br0">
      <inkml:brushProperty name="width" value="0.025" units="cm"/>
      <inkml:brushProperty name="height" value="0.025" units="cm"/>
    </inkml:brush>
  </inkml:definitions>
  <inkml:trace contextRef="#ctx0" brushRef="#br0">20 37 16496,'-19'255'4110,"18"-219"-3719,2 55-105,0-85-205,-1 1-1,1-1 1,0 0 0,1 1-1,0-1 1,0 0 0,0 0-1,1 0 1,0 0 0,7 10-1,-9-14 14,0-1 0,1 0 0,-1 0 0,1 0 1,0 0-1,-1 0 0,1 0 0,0 0 0,-1 0 0,1-1 0,0 1 0,0-1 0,0 1 0,0-1 0,0 0 0,-1 0 0,1 0 0,0 0 0,0 0 0,0 0 0,0 0 0,0-1 0,0 1 0,0-1 0,-1 1 0,1-1 0,0 0 1,0 1-1,-1-1 0,1 0 0,-1 0 0,1 0 0,0-1 0,-1 1 0,2-2 0,10-7 340,-2 0 1,0-1-1,13-14 1,-20 20-332,41-45 38,-2-1 1,-3-3-1,-2-1 0,-2-1 1,42-93-1,-70 130-1352,-13 26-4229,-13 23-4111,4-12 999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17.747"/>
    </inkml:context>
    <inkml:brush xml:id="br0">
      <inkml:brushProperty name="width" value="0.025" units="cm"/>
      <inkml:brushProperty name="height" value="0.025" units="cm"/>
    </inkml:brush>
  </inkml:definitions>
  <inkml:trace contextRef="#ctx0" brushRef="#br0">1 107 14862,'0'8'1575,"0"-3"-1425,0 1 428,0 1 1,0 0-1,0-1 0,1 1 0,0-1 1,4 13-1,-4-17-476,1 1 0,-1-1-1,1 0 1,-1 1 0,1-1 0,0 0 0,-1 0-1,1 0 1,1 0 0,-1 0 0,0 0 0,0-1-1,1 1 1,-1-1 0,1 1 0,-1-1 0,1 0-1,-1 0 1,1 0 0,0 0 0,-1-1 0,4 1-1,11 2-411,-1-1-1,1-1 1,-1 0 0,1-1-1,0-1 1,19-4-1,-17 2-1060,-1-2 0,1 0 0,-1-1 0,0 0-1,-1-2 1,1 0 0,-1-1 0,-1-1 0,30-22 0,-35 22 877,-1 1 0,0-2 1,0 1-1,12-19 0,-13 12 1321,-3-7 4667,-6 24-5282,0-1 1,0 0 0,0 1-1,0-1 1,0 1 0,0-1-1,-1 0 1,1 1 0,0-1-1,0 1 1,-1-1 0,1 1-1,0-1 1,-1 1 0,1-1-1,0 1 1,-1-1 0,1 1-1,-1-1 1,1 1 0,-1-1-1,1 1 1,-2-1 0,1 1-48,-1-1 0,1 1 0,-1 0 0,0-1 0,1 1 0,-1 0 0,1 0 0,-1 0 0,0 0 0,1 1 1,-1-1-1,0 0 0,-1 1 0,-3 1-46,0 1 0,1 0 0,-1 0 0,1 0 0,0 0 0,0 1 0,0 0 0,1 0 0,-1 0 0,1 1 0,0-1 0,-6 10 0,-38 64 1115,45-73-1106,0 0-1,1 0 1,0 0 0,0 0 0,0 1-1,0-1 1,1 0 0,0 1-1,0-1 1,0 1 0,1-1 0,0 11-1,1-15-120,-1 0 1,1 0-1,0 1 0,0-1 0,0 0 1,0 0-1,0 0 0,1 0 0,-1-1 1,0 1-1,0 0 0,1 0 0,-1-1 1,0 1-1,1-1 0,-1 1 0,0-1 1,1 0-1,-1 1 0,1-1 0,-1 0 1,1 0-1,-1 0 0,1 0 0,-1 0 1,0 0-1,1 0 0,-1-1 0,1 1 1,1-1-1,47-11 169,-26 0-136,0-1 0,-1 0 0,-1-2 0,22-19 0,-16 12 572,48-28 1,-76 49-584,1 1-1,-1 0 1,1-1-1,-1 1 1,1-1 0,0 1-1,-1 0 1,1-1 0,0 1-1,-1 0 1,1 0-1,0-1 1,-1 1 0,1 0-1,0 0 1,-1 0 0,1 0-1,0 0 1,-1 0-1,1 0 1,0 0 0,0 0-1,-1 0 1,1 1-1,0-1 1,-1 0 0,1 0-1,0 1 1,-1-1 0,1 0-1,-1 1 1,1-1-1,-1 1 1,1-1 0,0 0-1,-1 1 1,1-1 0,-1 1-1,0 0 1,1-1-1,-1 1 1,1-1 0,-1 1-1,0 0 1,0-1-1,1 1 1,-1 0 0,0-1-1,0 2 1,3 49 670,-4-46-680,1-1 0,0 0 0,0 1 0,0-1 0,0 1 0,0-1-1,1 0 1,0 1 0,0-1 0,0 0 0,0 1 0,4 6 0,-2-10-14,0 1 1,1 0-1,-1-1 0,0 1 1,1-1-1,-1 0 1,1 0-1,-1 0 1,1-1-1,0 1 1,-1-1-1,1 0 1,-1 0-1,1 0 1,0-1-1,-1 1 1,1-1-1,-1 0 1,5-1-1,6-2 1,1-1 0,-1 0 0,16-9 0,19-14-425,-36 19 306,1 1 1,0 0-1,1 1 1,0 1-1,21-7 1,-35 13 115,0 0 0,-1 0-1,1 0 1,0 0 0,0 0 0,0 0 0,-1 0 0,1 1 0,0-1 0,0 0 0,-1 1 0,1-1 0,0 0 0,-1 1 0,1-1 0,0 1 0,-1-1 0,1 1-1,-1-1 1,1 1 0,-1-1 0,1 1 0,-1 0 0,1-1 0,-1 1 0,1 0 0,-1-1 0,0 1 0,1 0 0,-1 0 0,0-1 0,0 1 0,0 0 0,0 0-1,0 0 1,1-1 0,-1 1 0,0 0 0,-1 0 0,1 0 0,0-1 0,0 1 0,-1 1 0,-5 52 873,3-32-611,3-21-257,0 0 0,0 0 0,0-1 0,0 1 0,0 0 0,0 0 0,0-1 0,1 1 0,-1 0 0,0 0 0,0-1 0,1 1 0,-1 0 0,0-1 0,1 1 0,-1 0 0,1-1 0,-1 1 0,1-1 0,-1 1 0,1-1 1,-1 1-1,1-1 0,0 1 0,-1-1 0,1 1 0,0-1 0,-1 0 0,1 1 0,0-1 0,0 0 0,0 1 0,33-4 130,29-22-50,-9-7-388,-42 24 164,1 0 0,0 1 0,0 0 0,0 0 0,1 2 0,0 0 0,23-5 0,-37 10 140,1 0 0,-1 0-1,1 0 1,-1 0 0,1 0 0,-1 0-1,1 0 1,-1 0 0,1 0-1,-1 1 1,1-1 0,-1 0 0,1 0-1,-1 1 1,0-1 0,1 0-1,-1 1 1,0-1 0,1 0 0,-1 1-1,0-1 1,1 0 0,-1 1-1,0-1 1,1 1 0,-1-1 0,0 1-1,0-1 1,0 1 0,0-1-1,1 1 1,-1-1 0,0 1-1,0-1 1,0 1 0,0 0 0,0 29 473,0-27-447,-1-1-1,1 0 1,-1 0-1,1 1 0,0-1 1,0 0-1,0 0 1,0 1-1,1-1 1,-1 0-1,1 0 1,-1 0-1,1 0 0,0 1 1,0-1-1,0 0 1,0 0-1,2 3 1,0-4-52,0 0 0,1 0 0,-1 0 1,0 0-1,0 0 0,1-1 0,-1 0 0,0 0 1,1 0-1,-1 0 0,0 0 0,1 0 0,-1-1 1,0 0-1,1 0 0,5-2 0,50-32-1195,-54 31 1118,1-1-1,0 1 1,0 0-1,1 1 1,-1-1-1,1 1 1,0 0-1,0 1 1,0 0-1,0 0 1,9-1-1,-15 5 155,-1 0 0,1 0-1,0 0 1,0 0 0,-1 0-1,1 0 1,-1 0 0,0 0-1,1 0 1,-1 0-1,0 0 1,0 0 0,-1 0-1,1 4 1,0 12-720,8-9-2308,1-7-2302,4-1-5449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18.770"/>
    </inkml:context>
    <inkml:brush xml:id="br0">
      <inkml:brushProperty name="width" value="0.025" units="cm"/>
      <inkml:brushProperty name="height" value="0.025" units="cm"/>
    </inkml:brush>
  </inkml:definitions>
  <inkml:trace contextRef="#ctx0" brushRef="#br0">20 331 18193,'0'0'6550,"-3"11"-6437,-3 19-10,1 0 0,-1 56 0,6-85-88,0 0 1,0 0-1,0-1 0,0 1 0,1 0 0,-1 0 1,0 0-1,0-1 0,1 1 0,-1 0 1,0 0-1,1-1 0,-1 1 0,1 0 0,-1 0 1,1-1-1,-1 1 0,1-1 0,-1 1 1,1 0-1,0-1 0,-1 1 0,1-1 0,0 0 1,-1 1-1,1-1 0,0 0 0,0 1 1,-1-1-1,1 0 0,0 0 0,0 1 0,0-1 1,-1 0-1,1 0 0,0 0 0,0 0 1,0 0-1,0 0 0,-1 0 0,1-1 0,0 1 1,0 0-1,0 0 0,-1-1 0,1 1 1,0 0-1,0-1 0,0 0 0,41-20 244,36-47-202,-56 47-50,2 0 1,37-25 0,-61 46-5,1-1-1,0 0 1,-1 1 0,1-1-1,0 1 1,0-1 0,-1 1-1,1-1 1,0 1 0,0 0-1,0-1 1,0 1 0,0 0-1,0 0 1,0 0 0,0 0-1,-1-1 1,1 1 0,0 0 0,0 1-1,0-1 1,0 0 0,0 0-1,2 1 1,-3 0 6,1 0 0,-1-1 0,0 1-1,1 0 1,-1 0 0,0 0 0,0 0 0,0 0 0,0 0 0,0 0-1,0 0 1,0 0 0,0 0 0,0 0 0,0 0 0,0 0 0,-1 0-1,1 0 1,-1 1 0,-26 63 441,20-50-327,5-10-116,0-1 1,0 1-1,0 0 1,1 0 0,-1 0-1,1 0 1,0 0 0,1 0-1,-1 0 1,1 0 0,0 0-1,1 0 1,0 8-1,0-12-45,0 0 0,0-1 0,0 1-1,0 0 1,0-1 0,0 1 0,0 0-1,0-1 1,0 1 0,0-1 0,0 0-1,0 1 1,1-1 0,-1 0 0,0 0-1,0 0 1,0 0 0,1 0 0,-1 0-1,0 0 1,0 0 0,0 0 0,0 0-1,1-1 1,-1 1 0,1-1 0,32-12-1465,-21 5 727,-1-1 1,-1-1-1,14-13 1,-17 14 675,1 1-1,0 0 0,1 0 1,0 1-1,16-9 1,-25 16 146,-1-1-1,0 1 1,0 0 0,0 0 0,1 0 0,-1 0-1,0 0 1,0 0 0,1 0 0,-1 0 0,0 0-1,0 0 1,1 0 0,-1 0 0,0 0 0,0 0-1,1 0 1,-1 0 0,0 0 0,1 0-1,-1 0 1,0 0 0,0 0 0,0 0 0,1 0-1,-1 0 1,0 1 0,0-1 0,1 0 0,-1 0-1,0 0 1,0 0 0,0 1 0,1-1 0,-1 0-1,0 0 1,0 0 0,0 1 0,0-1 0,0 0-1,2 17 928,-9 26-453,5-30-351,1-12-211,1 0 0,-1 1 0,1-1 0,0 1 0,0-1 0,0 1-1,0-1 1,0 1 0,0-1 0,0 1 0,1-1 0,-1 0 0,0 1 0,1-1 0,-1 1 0,1-1-1,-1 0 1,1 1 0,0-1 0,0 0 0,0 0 0,-1 0 0,1 1 0,0-1 0,1 0 0,-1 0 0,0 0-1,0-1 1,0 1 0,2 1 0,2-1-610,-1 0-1,1 0 1,0 0 0,0-1-1,0 1 1,-1-1-1,9-1 1,4 1-431,-15 5 4599,-1-4-3469,-1 0 0,1-1 0,0 1-1,-1 0 1,1-1 0,-1 1 0,1 0 0,0-1-1,0 1 1,-1-1 0,1 1 0,0-1 0,0 0-1,0 1 1,0-1 0,-1 0 0,1 1 0,0-1-1,1 0 1,4-1-62,-1 0 0,1 0 0,-1-1 0,0 1-1,0-1 1,1-1 0,-1 1 0,0-1 0,-1 0 0,1 0 0,0 0-1,-1 0 1,5-6 0,56-56-436,-57 55 420,27-33 23,-2-2 0,-2-1 0,-1-1 0,-3-2 0,39-99 0,-56 119 759,-11 29-721,1 0 0,0 0 0,0 0 0,0 1 0,0-1 0,0 0 0,0 0 0,0 0 0,0 0 0,0 0 0,0 0 0,0 0 0,0 0 0,-1 0 0,1 0 0,0 1-1,0-1 1,0 0 0,0 0 0,0 0 0,0 0 0,0 0 0,0 0 0,-1 0 0,1 0 0,0 0 0,0 0 0,0 0 0,0 0 0,0 0 0,0 0 0,0 0 0,-1 0 0,1 0 0,0 0 0,0 0 0,0 0-1,0-1 1,0 1 0,0 0 0,0 0 0,0 0 0,-1 0 0,1 0 0,0 0 0,0 0 0,0 0 0,0 0 0,0 0 0,0 0 0,0-1 0,0 1 0,0 0 0,0 0 0,0 0 0,-27 47 1129,19-28-903,2 1 1,0 0-1,1 0 1,0 0-1,2 0 1,1 1-1,0 0 1,1-1-1,2 1 1,0 0 0,1 0-1,1-1 1,6 24-1,-1-20-595,0 0 0,1 0 0,1-1-1,2 0 1,0 0 0,19 25 0,-19-27-690,-22-27 756,-26-30 368,-47-57 90,-31-33-1,98 104 485,16 22-618,-1 0 1,1-1-1,0 1 0,0-1 0,0 1 0,0-1 0,0 1 0,0-1 0,0 1 0,0-1 1,0 1-1,0-1 0,0 1 0,0-1 0,0 1 0,0 0 0,0-1 0,0 1 1,0-1-1,1 1 0,-1-1 0,0 1 0,0-1 0,0 1 0,1 0 0,-1-1 1,1 0-1,2 0 49,0-1 1,1 0-1,-1 1 1,1 0 0,0 0-1,-1 0 1,1 0-1,0 0 1,6 1 0,-1-2-173,121-19-357,-45-3-6955,-42 6-4003</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19.783"/>
    </inkml:context>
    <inkml:brush xml:id="br0">
      <inkml:brushProperty name="width" value="0.025" units="cm"/>
      <inkml:brushProperty name="height" value="0.025" units="cm"/>
    </inkml:brush>
  </inkml:definitions>
  <inkml:trace contextRef="#ctx0" brushRef="#br0">0 167 9161,'1'-7'683,"0"0"1,1 1 0,0-1 0,0 1-1,0-1 1,0 1 0,1 0 0,0 0-1,1 0 1,-1 0 0,1 0 0,0 1-1,1 0 1,-1 0 0,1 0-1,0 0 1,8-5 0,-5 4-250,0-1-1,0 2 1,0-1-1,1 1 1,0 1-1,0-1 1,1 2-1,-1-1 1,1 1-1,-1 1 1,12-2 0,-20 3-420,1 1 0,-1 0 0,1 0 0,-1 0 0,1 0 0,-1 0 0,0 0 1,1 1-1,-1-1 0,1 0 0,-1 1 0,1-1 0,-1 1 0,0-1 0,0 1 1,1 0-1,-1-1 0,0 1 0,0 0 0,0 0 0,1 0 0,-1 0 0,0 0 1,-1 0-1,1 0 0,0 1 0,1 1 0,-1 0 8,0 1 0,0-1-1,0 1 1,0 0 0,-1-1 0,1 1 0,-1 0 0,0-1-1,0 1 1,-1 6 0,-3 8 35,0 1 1,0-1-1,-10 21 0,3-12-47,-15 43 22,24-65-34,1 0-1,0 0 0,0-1 1,0 1-1,1 0 1,-1 0-1,1 0 0,1 1 1,-1-1-1,1 0 1,1 7-1,-1-11 3,1 1 0,-1 0 0,1-1 0,-1 1 0,1-1 0,0 0 0,-1 0 0,1 1 0,0-1 0,0 0 0,0-1 0,0 1 0,0 0 0,0 0 0,0-1 0,0 1 0,0-1 0,0 0 0,0 0 0,0 1 0,0-1 0,0-1 1,1 1-1,2-1 0,56-9 197,-40 2-160,-1 0-1,0-2 1,0 0 0,-1-1 0,-1-1 0,0-1 0,0 0 0,-2-2 0,1 0 0,-2 0 0,25-34 0,-37 46-32,-1 1 1,0-1 0,0 0 0,-1 0-1,1 0 1,0-1 0,-1 1 0,0 0 0,0 0-1,0-1 1,0 1 0,0-1 0,-1 1-1,0-1 1,0 1 0,0-1 0,0 1-1,-1-5 1,0 6-46,0 0 0,0 1 1,-1-1-1,1 0 0,-1 1 0,1-1 0,-1 1 0,0-1 0,1 1 1,-1 0-1,0 0 0,0 0 0,0 0 0,0 0 0,0 0 0,0 1 1,0-1-1,0 0 0,0 1 0,-1 0 0,1-1 0,0 1 1,0 0-1,0 0 0,-1 1 0,1-1 0,0 0 0,-3 1 0,3-1-73,0 1-1,0-1 1,1 0-1,-1 0 0,0 1 1,0-1-1,0 1 1,1 0-1,-1 0 0,0-1 1,0 1-1,1 0 1,-1 0-1,1 1 0,-1-1 1,1 0-1,-1 0 1,1 1-1,0-1 0,0 1 1,0-1-1,-1 1 1,2-1-1,-1 1 0,0 0 1,-1 2-1,2-3-28,0 0-1,0 1 1,0-1 0,0 1-1,0-1 1,0 1 0,0-1-1,0 1 1,1-1-1,-1 1 1,1-1 0,-1 0-1,1 1 1,-1-1 0,1 0-1,0 1 1,-1-1-1,1 0 1,0 0 0,0 1-1,0-1 1,0 0 0,0 0-1,1 0 1,-1 0-1,0-1 1,0 1 0,0 0-1,1 0 1,-1-1 0,1 1-1,-1-1 1,0 1-1,3 0 1,8 2-717,1 0 0,-1 0 0,0-2 0,1 1 1,-1-1-1,1-1 0,23-2 0,-29 1 954,1-1 0,-1 1 0,0-1 0,0 0 0,1-1-1,8-4 1,-13 5 269,0 0 0,0 0 0,0 0 0,0-1 0,0 1 1,0-1-1,0 1 0,-1-1 0,1 0 0,-1 0 0,0 0 0,0 0 0,2-5 0,-3 7-94,-1 0 0,1-1 1,0 1-1,-1-1 0,1 1 0,-1-1 1,0 1-1,0-1 0,1 1 0,-1-1 1,0 1-1,0-1 0,0 0 1,0 1-1,-1-1 0,0-2 0,1 3-170,-1 1 0,1-1 0,0 0 0,-1 1 0,0-1 0,1 0 0,-1 1 0,1-1-1,-1 0 1,0 1 0,1-1 0,-1 1 0,0 0 0,0-1 0,1 1 0,-1-1 0,0 1-1,0 0 1,0 0 0,0-1 0,-1 1 0,-1 0-35,0 0 0,1 0 0,-1 0-1,0 1 1,1-1 0,-1 1 0,0-1 0,1 1 0,-1 0-1,0 0 1,1 0 0,-1 0 0,1 1 0,0-1 0,-1 1 0,1-1-1,-3 3 1,2 0-2,-1-1 1,1 1-1,0-1 0,0 1 0,1 0 1,-1 0-1,1 0 0,0 0 0,0 1 0,0-1 1,0 0-1,1 1 0,0 0 0,0-1 0,0 1 1,1-1-1,-1 1 0,1 7 0,1-10-59,-1-1-1,1 0 0,0 0 1,-1 0-1,1 0 0,0 0 1,0 0-1,-1 0 0,1-1 1,0 1-1,0 0 0,0 0 1,0-1-1,0 1 0,1-1 0,-1 1 1,0-1-1,0 1 0,0-1 1,0 1-1,1-1 0,-1 0 1,0 0-1,0 0 0,0 0 1,1 0-1,0 0 0,44 0 97,-36-1-63,7-1-91,1 0-1,-1-1 1,18-6 0,-22 4-14,0 2 1,0 0 0,1 1-1,-1 0 1,0 1 0,22 1-1,-34 0 66,0 0 0,-1 0 0,1 0 0,0 0 0,0 1 0,0-1 0,-1 0 0,1 1 0,0-1 0,-1 1 0,1-1 0,0 1 0,0-1 0,-1 1 0,1-1 0,-1 1 0,1 0 0,-1-1 0,1 1 0,-1 0 0,1-1 0,-1 1 0,1 0 0,-1 0 0,0-1 0,0 1 0,1 0 0,-1 1 0,2 29 592,-3-28-539,1-1-1,0 1 1,0-1-1,0 1 1,0-1-1,0 0 1,0 1-1,1-1 1,-1 1-1,1-1 1,0 0-1,-1 1 1,1-1 0,0 0-1,0 0 1,1 1-1,1 2 1,0-3-32,1-1 1,-1 1-1,0-1 1,1 0-1,-1 0 1,1 0-1,-1-1 1,1 1-1,-1-1 1,1 0-1,0 0 1,-1 0 0,1 0-1,-1 0 1,6-2-1,51-16 74,-17-2-226,-31 13-58,-1 1 1,2 1 0,-1 0 0,0 0 0,1 1 0,0 1 0,25-3-1,-37 6 144,0 0-1,-1 1 0,1-1 0,0 1 0,-1-1 0,1 1 0,0-1 0,-1 1 1,1 0-1,-1-1 0,1 1 0,-1-1 0,1 1 0,-1 0 0,1 0 1,-1-1-1,0 1 0,1 0 0,-1 0 0,0-1 0,0 1 0,0 0 1,1 0-1,-1 0 0,0 0 0,0-1 0,0 1 0,0 0 0,-1 0 0,1 0 1,0 0-1,0-1 0,0 1 0,-1 0 0,0 1 0,1 6-5115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0.745"/>
    </inkml:context>
    <inkml:brush xml:id="br0">
      <inkml:brushProperty name="width" value="0.025" units="cm"/>
      <inkml:brushProperty name="height" value="0.025" units="cm"/>
    </inkml:brush>
  </inkml:definitions>
  <inkml:trace contextRef="#ctx0" brushRef="#br0">250 296 11339,'0'0'4532,"1"-10"-1831,1-32-469,-3 41-2160,1 0 0,0-1 0,-1 1 0,1 0 0,-1 0 0,0 0 0,1 0 0,-1 0 1,0-1-1,0 1 0,0 0 0,1 1 0,-1-1 0,0 0 0,0 0 0,0 0 0,0 0 0,-1 1 0,1-1 1,0 1-1,0-1 0,0 1 0,-1-1 0,1 1 0,0 0 0,0-1 0,-1 1 0,1 0 0,0 0 1,-1 0-1,1 0 0,0 0 0,0 0 0,-1 0 0,1 1 0,-2 0 0,-4-1-22,1 1 0,0 1 1,0-1-1,-1 1 0,-10 4 0,4 3 41,0 1 1,0 0-1,1 0 0,0 1 1,1 1-1,1 0 0,0 1 1,0-1-1,1 2 1,1-1-1,0 2 0,1-1 1,0 1-1,1 0 1,1 0-1,-5 20 0,10-34-88,0 0 0,0 0-1,0-1 1,0 1 0,0 0-1,0 0 1,0 0 0,0-1-1,0 1 1,0 0 0,1 0 0,-1-1-1,0 1 1,0 0 0,1 0-1,-1-1 1,0 1 0,1 0-1,-1-1 1,1 1 0,-1 0-1,1-1 1,-1 1 0,1-1-1,0 1 1,-1-1 0,1 1 0,-1-1-1,1 1 1,0-1 0,0 1-1,0-1 1,2 1 6,0-1 0,0 1 0,0-1 0,0 0 0,0 0 0,0 0 0,0 0 0,-1 0-1,6-1 1,4-2 44,0-1 0,0 0 0,19-8 0,0-5 64,0-1 1,-1-1-1,0-1 1,-2-2-1,-1-1 1,0-1-1,-2-2 1,-1 0-1,-1-2 0,-1 0 1,-2-1-1,-1-1 1,-1-1-1,20-48 1,-37 75-104,0 1 0,0-1 0,0 1 0,0-1 0,0 0 0,-1 0 0,1 1 0,-1-1 1,-1-6-1,1 10-13,0-1 1,0 1 0,0 0-1,0 0 1,0-1-1,0 1 1,0 0 0,0-1-1,-1 1 1,1 0 0,0 0-1,0-1 1,0 1 0,-1 0-1,1 0 1,0-1-1,0 1 1,0 0 0,-1 0-1,1 0 1,0 0 0,-1-1-1,1 1 1,0 0 0,0 0-1,-1 0 1,1 0-1,0 0 1,-1 0 0,1 0-1,0 0 1,0 0 0,-1 0-1,1 0 1,0 0-1,-1 0 1,1 0 0,-21 15 72,4 5 9,1 0-1,1 2 1,1 0-1,1 0 1,1 2-1,1-1 0,1 1 1,-13 48-1,20-63-26,1 0-1,1 0 1,0 0-1,0 0 1,0 0-1,1 0 1,1 1-1,0-1 1,2 10-1,-2-16-50,0 0-1,0 1 0,0-1 1,1 0-1,0 0 1,-1 0-1,1-1 0,0 1 1,1 0-1,-1-1 1,0 1-1,1-1 0,-1 0 1,1 0-1,0 0 1,-1 0-1,1 0 0,0 0 1,0-1-1,0 0 1,1 1-1,-1-1 0,0 0 1,0-1-1,1 1 0,-1 0 1,4-1-1,3 2 0,0-1 1,1 0-1,-1 0 0,0-1 0,0-1 0,0 0 1,0 0-1,0-1 0,0 0 0,0 0 0,0-2 0,-1 1 1,1-1-1,-1 0 0,0-1 0,0 0 0,-1 0 0,1-1 1,-1 0-1,0-1 0,-1 0 0,12-13 0,-16 15 5,-1 0 0,0 0 0,0 0-1,0-1 1,0 1 0,1-9-1,-6-6 20,2 20-30,1-1 0,-1 1 0,1 0 0,-1-1 0,1 1 0,-1 0 0,0 0 0,1-1 0,-1 1 0,0 0 0,1 0 0,-1 0 0,1 0 0,-1 0 0,0 0 0,1 0 0,-1 0 0,0 0 0,1 0 0,-1 0 0,0 1 0,1-1 0,-1 0 0,1 0 0,-1 1 0,0-1 0,1 0 0,-1 1 0,1-1 0,-2 1 0,0 1 6,-1 0-1,1 1 1,-1-1-1,1 0 1,0 1 0,0 0-1,0-1 1,0 1-1,1 0 1,-1 0-1,1 0 1,-1 0 0,1 0-1,0 1 1,0-1-1,1 0 1,-1 1 0,1-1-1,-1 0 1,1 1-1,1 3 1,-2-3-4,1-1 0,0 1 0,1 0 0,-1 0 0,1 0 0,-1-1 0,1 1 0,0 0 0,0-1 1,1 1-1,-1-1 0,1 1 0,0-1 0,0 0 0,0 1 0,0-1 0,1 0 0,4 4 0,1-2 4,0 0 0,0-1 0,1 0-1,0 0 1,0-1 0,0 0 0,0-1 0,1 0 0,17 2-1,7-2-32,47-4-1,-67 2 19,-7 0 22,0-1 0,0 0 0,1 0 0,-1 0 0,0-1 0,0 0 0,0 0 0,-1-1 0,1 0-1,0 0 1,-1-1 0,0 0 0,0 0 0,10-8 0,-13 8 54,1 0-1,-1 0 0,0 0 1,-1 0-1,1-1 0,-1 1 1,0-1-1,0 1 0,0-1 1,0 0-1,-1 0 0,0 1 1,0-1-1,0 0 0,-1 0 1,0 0-1,0 0 1,0 0-1,0 0 0,-1 0 1,0 0-1,-2-7 0,1 4-29,-1 0 0,-1 1-1,1-1 1,-1 1 0,0 0 0,-1 0-1,0 1 1,0-1 0,0 1-1,-10-8 1,-2-2-43,-1 0 0,-27-16 0,105 36-1487,35 6-2120,-32-10-2261,-4-3-3851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1.473"/>
    </inkml:context>
    <inkml:brush xml:id="br0">
      <inkml:brushProperty name="width" value="0.025" units="cm"/>
      <inkml:brushProperty name="height" value="0.025" units="cm"/>
    </inkml:brush>
  </inkml:definitions>
  <inkml:trace contextRef="#ctx0" brushRef="#br0">1 0 15214,'0'0'1986,"0"1"-608,0 17-65,0 4-64,0 13-192,0 4-128,0 9-321,0 2-255,2 1-289,1-2 0,1-4-32,2-7-192,-3-9-577,-1-7-480,2-9-801,-4-7-865,-4-6-2658,-11 0-2979</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1.834"/>
    </inkml:context>
    <inkml:brush xml:id="br0">
      <inkml:brushProperty name="width" value="0.025" units="cm"/>
      <inkml:brushProperty name="height" value="0.025" units="cm"/>
    </inkml:brush>
  </inkml:definitions>
  <inkml:trace contextRef="#ctx0" brushRef="#br0">3 152 10025,'-1'-11'2013,"1"9"-1958,-1-2 216,1 0-1,-1 0 1,1 1 0,0-1-1,0 0 1,0 0 0,1 1-1,-1-1 1,1 0 0,0 1-1,0-1 1,0 1 0,1-1-1,-1 1 1,1 0 0,0-1-1,0 1 1,0 0 0,0 0 0,1 0-1,-1 0 1,1 1 0,-1-1-1,1 1 1,0-1 0,0 1-1,5-3 1,9-2 228,1 0 1,0 0-1,0 2 1,1 0-1,-1 1 1,29-2-1,117 2-4,-133 5-429,-20-2-72,1 2 1,-1-1-1,0 2 0,0-1 0,0 2 1,0-1-1,-1 2 0,17 6 0,-23-8 35,0 0 1,-1 0-1,0 1 0,1-1 0,-1 1 0,0 0 1,0 0-1,-1 0 0,1 0 0,-1 0 0,1 1 1,-1-1-1,0 1 0,0 0 0,0-1 1,-1 1-1,0 0 0,1 0 0,-1 0 0,-1 0 1,1 0-1,0 0 0,-1 0 0,0 0 0,0 0 1,-1 5-1,0 0 148,-1 0 0,0 0-1,0 0 1,-1 0 0,0-1 0,-1 1 0,0-1 0,0 0 0,-1 0 0,0 0 0,0-1-1,-1 0 1,-7 7 0,2-2-55,0-1-1,-1-1 0,0 0 1,-1 0-1,0-1 0,-27 13 1,38-20-220,0-1 0,0 0 0,0 0 0,0 0 1,-1-1-1,1 1 0,0-1 0,-1 1 0,1-1 0,-1 0 1,1 1-1,0-1 0,-1-1 0,1 1 0,-1 0 0,1 0 1,-4-2-1,5 1-289,0 0 0,0 0-1,1 0 1,-1 0 0,0 0 0,0 0 0,0 0 0,1 0 0,-1-1-1,0 1 1,1 0 0,-1 0 0,1-1 0,0 1 0,-1 0-1,1-1 1,0 1 0,0-1 0,0 1 0,0 0 0,0-1 0,0 1-1,0 0 1,0-1 0,1 1 0,-1 0 0,0-1 0,1 1 0,-1 0-1,2-3 1,7-14-8421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2.391"/>
    </inkml:context>
    <inkml:brush xml:id="br0">
      <inkml:brushProperty name="width" value="0.025" units="cm"/>
      <inkml:brushProperty name="height" value="0.025" units="cm"/>
    </inkml:brush>
  </inkml:definitions>
  <inkml:trace contextRef="#ctx0" brushRef="#br0">33 1 17521,'-1'11'1825,"-11"56"915,6-45-2085,1 0 1,2 0 0,0 1 0,1-1-1,2 1 1,1 25 0,-1-47-652,1-1 1,-1 1-1,0 0 1,0-1-1,1 1 0,-1 0 1,0-1-1,1 1 1,-1 0-1,1-1 1,-1 1-1,0-1 0,1 1 1,-1-1-1,1 1 1,0-1-1,-1 1 1,1-1-1,-1 0 0,1 1 1,0-1-1,-1 0 1,1 0-1,0 1 1,-1-1-1,1 0 0,0 0 1,-1 0-1,1 0 1,0 0-1,0 0 1,-1 0-1,1 0 0,0 0 1,-1 0-1,1 0 1,0 0-1,0 0 1,-1-1-1,1 1 0,0 0 1,-1 0-1,1-1 1,-1 1-1,1-1 1,0 1-1,-1 0 0,1-1 1,-1 1-1,1-1 1,0 0-1,28-28 140,-23 17-187,-1 0 0,0-1 0,-1 0 1,0 0-1,-1 0 0,0 0 1,-1 0-1,-1 0 0,0-1 1,-1 1-1,0-1 0,-3-16 0,2 31 38,1-1-1,0 1 0,0 0 0,0-1 0,0 1 0,-1-1 1,1 1-1,0 0 0,-1-1 0,1 1 0,0-1 1,-1 1-1,1-1 0,-1 1 0,1-1 0,-1 0 0,1 1 1,-1-1-1,1 1 0,-1-1 0,1 0 0,-1 1 0,1-1 1,-1 0-1,0 0 0,1 0 0,-1 1 0,0-1 1,1 0-1,-1 0 0,1 0 0,-1 0 0,0 0 0,1 0 1,-1 0-1,0 0 0,1 0 0,-1-1 0,0 1 0,1 0 1,-1 0-1,1 0 0,-1-1 0,1 1 0,-1 0 0,0-1 1,1 1-1,-1-1 0,1 1 0,0 0 0,-1-1 1,1 1-1,-1-1 0,1 1 0,0-1 0,-1 1 0,1-1 1,0 0-1,-1 1 0,1-1 0,0 1 0,0-1 0,0 0 1,-1 1-1,1-2 0,-1 7 45,0 1 1,0-1-1,0 1 0,0 0 0,1-1 1,0 1-1,0-1 0,1 1 1,-1 0-1,1-1 0,1 1 0,-1-1 1,1 0-1,0 1 0,4 7 1,-4-9-19,1-1 0,0 1 1,0-1-1,0 1 1,0-1-1,1 0 1,-1 0-1,1-1 0,0 1 1,0-1-1,0 1 1,0-1-1,0-1 1,0 1-1,1 0 0,-1-1 1,1 0-1,-1 0 1,9 0-1,-2 1-9,0-2 0,1 1 0,-1-1 0,1-1 0,-1 0 0,1-1 0,-1 0 0,0-1 0,0 0 0,0 0 0,0-1 0,10-6 0,-15 6-18,0 1 0,0-1 0,-1 0 0,1-1-1,-1 1 1,0-1 0,0 0 0,-1 0 0,0-1 0,1 1 0,-2-1 0,1 0-1,-1 0 1,0 0 0,0-1 0,-1 1 0,0-1 0,0 1 0,0-1 0,-1 0 0,1-8-1,-2 14 1,1 0-1,-1 0 0,0 0 1,0-1-1,0 1 0,0 0 0,0 0 1,0 0-1,0-1 0,-1 1 1,1 0-1,0 0 0,-1 0 0,1 0 1,-1 0-1,1 0 0,-2-2 1,2 3-1,-1-1 1,1 1-1,-1 0 1,1 0-1,-1 0 1,1-1 0,-1 1-1,1 0 1,-1 0-1,1 0 1,-1 0 0,1 0-1,-1 0 1,1 0-1,-1 0 1,1 0-1,-1 0 1,1 1 0,-1-1-1,1 0 1,-1 0-1,1 0 1,-1 0 0,1 1-1,-1-1 1,0 1-1,-2 1 9,0 0 0,0 1 0,0-1 0,0 1-1,0 0 1,1 0 0,-1 0 0,-3 6 0,2-1 74,0 1 0,0-1 0,1 1 0,0 0 0,1 0 0,0 0 0,1 0 1,-1 0-1,2 0 0,-1 0 0,2 10 0,-1-16-54,0 1 0,1-1-1,-1 0 1,1 1 0,0-1 0,0 0 0,0 0-1,0 0 1,1 0 0,-1 0 0,1 0 0,0 0 0,-1-1-1,1 1 1,1 0 0,-1-1 0,0 0 0,1 1-1,-1-1 1,1 0 0,0 0 0,-1-1 0,1 1 0,0 0-1,0-1 1,0 0 0,0 0 0,0 0 0,1 0-1,-1 0 1,0 0 0,0-1 0,4 0 0,1 1-32,-1-2 0,0 1 1,0-1-1,0 0 1,0 0-1,0-1 0,0 0 1,0 0-1,-1-1 0,1 0 1,-1 0-1,0 0 0,1-1 1,-2 0-1,1 0 0,0-1 1,-1 1-1,0-1 1,8-9-1,-7 6-22,0 1 0,0-1 0,-1-1 0,0 1 0,-1-1 0,0 0 0,0 0 0,-1 0 0,0 0 0,0-1 0,-1 1 0,0-1 0,0-18 0,-17 88 731,14-48-534,0 1 0,1 0-1,1-1 1,0 1 0,4 17-1,-5-27-408,1 0 0,0 1 0,1-1-1,-1 0 1,1 1 0,-1-1 0,1 0-1,0 0 1,0 0 0,5 4 0,11 3-4577,6-9-3340,-13-5-5687</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2.736"/>
    </inkml:context>
    <inkml:brush xml:id="br0">
      <inkml:brushProperty name="width" value="0.025" units="cm"/>
      <inkml:brushProperty name="height" value="0.025" units="cm"/>
    </inkml:brush>
  </inkml:definitions>
  <inkml:trace contextRef="#ctx0" brushRef="#br0">0 0 8392,'0'0'12011,"52"46"-14189,-23-34-3043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4.235"/>
    </inkml:context>
    <inkml:brush xml:id="br0">
      <inkml:brushProperty name="width" value="0.05" units="cm"/>
      <inkml:brushProperty name="height" value="0.05" units="cm"/>
    </inkml:brush>
  </inkml:definitions>
  <inkml:trace contextRef="#ctx0" brushRef="#br0">49 254 18020,'8'-2'731,"0"-1"1,0 0-1,0-1 1,0 0-1,8-5 1,-13 6-596,1 1 1,-1 0 0,0-1-1,0 1 1,0-1 0,0 0-1,0 0 1,-1 0 0,1-1-1,-1 1 1,0 0 0,3-6-1,-5 8-108,1 1 1,-1-1-1,0 1 0,0-1 1,1 1-1,-1-1 0,0 1 1,0-1-1,0 0 0,0 1 1,0-1-1,0 1 0,0-1 0,0 1 1,0-1-1,0 0 0,0 1 1,0-1-1,-1 1 0,1-1 1,0 1-1,0-1 0,-1 1 1,1-1-1,0 1 0,0-1 0,-1 1 1,1 0-1,-1-1 0,1 1 1,0-1-1,-1 1 0,0-1 1,0 1 11,-1-1 1,1 1-1,-1 0 1,1 0-1,0 0 1,-1-1-1,1 1 1,-1 1 0,1-1-1,-1 0 1,1 0-1,-3 1 1,-3 1 38,0 0 0,1 0 0,-1 1 1,-9 5-1,5-1-45,0 0 0,-12 13 0,20-18-32,0 1 0,0 0 0,1 0 0,-1 0 0,1 0 0,0 1 0,0-1 0,0 1 0,0-1 0,0 1 0,1-1 0,-2 5 0,3-7-2,0 0 0,0 0 0,0 0 1,0 0-1,0-1 0,0 1 0,0 0 0,0 0 1,0 0-1,0 0 0,0-1 0,1 1 0,-1 0 0,0 0 1,1-1-1,-1 1 0,0 0 0,1 0 0,-1-1 1,1 1-1,-1 0 0,1-1 0,-1 1 0,1-1 0,0 1 1,-1-1-1,1 1 0,0-1 0,-1 1 0,1-1 1,0 1-1,0-1 0,-1 0 0,1 0 0,0 1 0,0-1 1,0 0-1,5 1-1,0 0-1,0 0 1,0-1 0,8 0 0,-6 0-1,75-4-11,-55 2 13,0 1 0,0 0 0,0 3 0,52 8 1,-57 0 17,-22-10-1,-1 1 1,0-1-1,1 0 0,-1 0 1,1 0-1,-1 1 1,0-1-1,1 0 0,-1 1 1,0-1-1,1 0 1,-1 1-1,0-1 0,1 1 1,-1-1-1,0 0 1,0 1-1,0-1 0,1 1 1,-1-1-1,0 1 1,0-1-1,0 0 1,0 1-1,0-1 0,0 1 1,0-1-1,0 1 1,0-1-1,0 1 0,0-1 1,0 1-1,0-1 1,0 1-1,0-1 0,-1 0 1,1 1-1,0-1 1,0 1-1,0-1 0,-1 0 1,1 1-1,0-1 1,-1 1-1,2-18 685,4-6-641,2 0 0,1 1 0,0 0 0,2 0 0,0 1 1,20-29-1,-28 48-94,-1 0 0,1 0 0,1 0 0,-1 0 0,0 0 0,0 0 0,1 0 0,-1 1 0,1-1 0,-1 1 1,1 0-1,0 0 0,0 0 0,4-1 0,11-4-631,-17 5 567,0 1 0,0-1 0,0 1 0,0-1 0,0 0 0,0 0 0,0 1 0,0-1 0,0 0 0,0 0 0,0 0 0,0 0 0,-1 0 0,1 0 0,0 0 0,-1 0 0,1 0 0,-1 0 0,1-1 0,-1 1-1,0 0 1,1 0 0,-1-3 0,1 0-27,-1-1 0,0 0 0,-1 1 0,1-1 0,-2-6 0,-7-22-509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8.841"/>
    </inkml:context>
    <inkml:brush xml:id="br0">
      <inkml:brushProperty name="width" value="0.05" units="cm"/>
      <inkml:brushProperty name="height" value="0.05" units="cm"/>
    </inkml:brush>
  </inkml:definitions>
  <inkml:trace contextRef="#ctx0" brushRef="#br0">92 338 16091,'0'-1'98,"0"1"-1,1-1 1,-1 0 0,1 1-1,-1-1 1,0 1-1,1-1 1,-1 1-1,0-1 1,0 0-1,1 1 1,-1-1-1,0 0 1,0 1-1,0-1 1,0 1-1,0-1 1,0 0-1,0 1 1,0-1 0,0 0-1,0 1 1,0-1-1,-1 0 1,1 1-1,0-1 1,0 0-1,-1 1 1,1-1-1,0 1 1,-1-1-1,1 1 1,0-1-1,-2 0 1,1 1 9,0 0-1,0 0 1,0 0-1,0 0 1,0 0 0,0 0-1,0 0 1,0 1-1,0-1 1,0 0 0,0 1-1,0-1 1,0 1-1,0-1 1,0 1 0,1-1-1,-1 1 1,0 0-1,0-1 1,1 1 0,-1 0-1,0 0 1,1 0-1,-2 0 1,-5 9 50,-1 0 0,1 1 0,1-1 0,-1 1 0,2 0 0,0 1 0,0-1 0,1 1 0,0 0 0,1 0 0,1 0 0,-2 21 0,4-31-133,0 0 0,0 0 0,0 0 0,0 1 0,0-1 0,0 0 0,1 0 0,-1 0 0,1 0 0,0 0 0,0 0 0,0 0 0,-1 0 0,2 0 0,-1 0 0,0-1 0,0 1 0,1 0 0,-1-1 0,1 1 0,2 1 0,-2-1 8,1-1 1,-1 0 0,1 0-1,-1 0 1,1 0 0,0-1-1,0 1 1,-1-1 0,1 0-1,0 0 1,0 0 0,0 0-1,-1 0 1,5-1 0,4-1 65,1-1 1,-1-1 0,1 0-1,-1 0 1,-1-1-1,16-9 1,-11 5-19,0-1 0,-1-1 0,0 0 1,-1 0-1,0-2 0,-1 1 0,21-30 0,-27 29-56,-18 28-49,6-6 16,1 1 0,0 0 0,0 0 0,1 0 0,1 1 0,-1-1 0,2 1 1,-1 0-1,0 15 0,3-24 9,-1-1 1,1 0 0,0 1 0,0-1 0,1 0-1,-1 1 1,0-1 0,0 0 0,1 0-1,-1 1 1,1-1 0,-1 0 0,1 0 0,-1 0-1,1 0 1,0 1 0,-1-1 0,1 0 0,0 0-1,0 0 1,0-1 0,0 1 0,0 0-1,0 0 1,0 0 0,0-1 0,0 1 0,0 0-1,1-1 1,-1 1 0,0-1 0,0 0 0,0 1-1,1-1 1,-1 0 0,0 0 0,1 1-1,-1-1 1,0 0 0,1-1 0,-1 1 0,0 0-1,3-1 1,2 0 10,-1 0 0,1-1 0,0 1 0,0-1 0,-1-1 0,0 1 0,1-1 0,6-5 0,-2 1 8,-1-1-1,0-1 1,0 1-1,-1-1 0,0-1 1,8-13-1,-12 18-23,-1-1 0,0 1-1,0-1 1,0 0 0,0 0-1,-1 0 1,0 0 0,-1-1-1,1 1 1,-1 0 0,0-1-1,-1 1 1,0-10 0,0 16 2,0 0 0,0 0-1,0-1 1,0 1 0,0 0 0,0 0 0,0-1 0,0 1 0,0 0 0,0 0 0,0-1 0,0 1 0,0 0 0,0 0 0,0 0 0,0-1 0,0 1-1,0 0 1,0 0 0,-1 0 0,1-1 0,0 1 0,0 0 0,0 0 0,0 0 0,-1 0 0,1-1 0,0 1 0,0 0 0,0 0 0,-1 0 0,1 0 0,0 0-1,0 0 1,-6 6-52,-2 13 0,7-17 53,1 1 0,-1 0-1,1-1 1,0 1 0,0-1-1,0 1 1,0 0 0,0-1 0,1 1-1,-1-1 1,1 1 0,0-1-1,-1 1 1,1-1 0,0 1-1,1-1 1,-1 0 0,0 1-1,1-1 1,-1 0 0,1 0-1,0 0 1,-1 0 0,1 0 0,0-1-1,0 1 1,0 0 0,0-1-1,1 0 1,-1 1 0,0-1-1,1 0 1,-1 0 0,1 0-1,-1-1 1,1 1 0,-1 0-1,1-1 1,-1 0 0,1 0 0,0 1-1,-1-2 1,1 1 0,4-1-1,2 0 5,1-1-1,-1 0 1,0-1-1,0 0 1,0 0-1,0-1 1,-1 0 0,1-1-1,10-8 1,-13 9-2,0 0 0,0-1 0,-1 1 1,1-1-1,-1 0 0,-1-1 0,1 0 1,-1 1-1,0-1 0,0-1 0,0 1 0,-1 0 1,2-8-1,-4 13-3,0 0 0,-1 0 0,0 0 0,1 0 0,-1-1 0,0 1 0,0 0 0,1 0 0,-1 0 0,0-1 0,0 1 0,0 0 0,-1 0 0,1 0 0,0-1 0,0 1 0,-1 0 0,1 0 0,0 0 0,-1 0 0,1-1 0,-2-1 0,1 3-1,0-1 0,0 1 0,0 0 1,0-1-1,0 1 0,0 0 0,0-1 0,0 1 0,0 0 0,0 0 0,0 0 0,0 0 0,0 0 0,-1 0 0,1 0 1,0 0-1,0 1 0,0-1 0,0 0 0,-1 1 0,-5 2-15,0 0-1,0 0 1,1 0 0,-1 1 0,-11 9-1,11-7 4,0 1 0,0 0 0,-8 11-1,13-15 9,0 0 0,0 0 0,0 0 0,1 0 0,-1 0 0,1 1-1,-1-1 1,1 1 0,0-1 0,1 1 0,-1-1 0,0 5 0,1-7-14,1 0 0,-1 1 0,0-1 0,1 0 0,-1 1 0,1-1 0,0 0 0,-1 1 0,1-1 0,0 0 0,0 0 0,0 0 0,0 0 0,0 0 1,0 0-1,0 0 0,0 0 0,0 0 0,0 0 0,1-1 0,-1 1 0,0 0 0,0-1 0,1 1 0,-1-1 0,0 0 0,1 1 0,-1-1 0,1 0 1,-1 0-1,0 0 0,3 0 0,8 1-337,1 0 0,21-2 0,-23 0 84,32-2-606,-30 1 586,-1 0 0,1 2 0,-1-1 0,1 1 0,-1 1 0,0 1 0,1-1 0,20 7 0,-32-7 281,1-1 0,-1 1 0,1-1 1,-1 1-1,0 0 0,1-1 0,-1 1 1,0 0-1,0 0 0,0 0 0,1 0 1,-1 0-1,0 0 0,0 1 0,-1-1 1,1 0-1,0 1 0,0-1 0,0 0 1,-1 1-1,1-1 0,-1 1 1,1-1-1,-1 1 0,0-1 0,1 1 1,-1-1-1,0 1 0,0-1 0,0 1 1,0-1-1,0 1 0,-1-1 0,0 4 1,0-3 54,0 1 1,0-1 0,0 1-1,-1-1 1,1 0 0,-1 0-1,1 1 1,-1-1 0,0 0-1,0 0 1,0-1-1,0 1 1,0 0 0,-1-1-1,1 1 1,0-1 0,-1 0-1,1 1 1,-3-1 0,29-23 455,70-45-1015,4-2-964,-53 32-121,-2-2 0,-2-2 1,-1-2-1,45-63 0,-81 99 1601,0 3 121,0-1 0,-1 0-1,1 0 1,-1 0 0,0 0 0,-1-1 0,1 1 0,-1-1 0,0 1-1,-1-1 1,1 0 0,0-6 0,-2 11-25,0 1 0,0-1 0,0 1-1,0-1 1,0 1 0,0-1 0,0 1 0,0-1-1,-1 1 1,1-1 0,0 1 0,0-1 0,0 1 0,-1-1-1,1 1 1,0-1 0,0 1 0,-1 0 0,1-1-1,0 1 1,-1-1 0,1 1 0,-1 0 0,1-1 0,0 1-1,-1 0 1,1 0 0,-1-1 0,1 1 0,-1 0 0,0 0 51,-1 0 1,1 0 0,0 0-1,0 0 1,0 0 0,-1 0-1,1 0 1,0 1 0,0-1-1,0 0 1,0 1-1,-2 0 1,-2 2 252,0 0 0,1 0 0,-1 0 0,-7 8 0,3 0-122,0 1 1,1 0-1,1 0 0,0 1 1,0-1-1,2 2 0,-1-1 1,2 1-1,0-1 0,-5 28 0,5-15-163,1 0 0,2 1 0,0-1-1,2 0 1,4 30 0,-3-42-96,0 0 0,1 0 1,1 0-1,11 26 0,-21-65-297,-10-4 197,-2 0 0,-1 0 0,-23-25 1,-26-38 1151,67 91-1032,0 0-1,1 0 1,-1 0 0,0-1 0,1 1 0,-1 0 0,1 0 0,-1 0-1,1-1 1,-1 1 0,1 0 0,0-1 0,0 1 0,0 0 0,0-1 0,0 1-1,0 0 1,0 0 0,0-1 0,0 1 0,1 0 0,-1-1 0,0 1-1,2-1 1,-1 0 10,0 0-1,1 0 0,-1 1 0,1-1 0,-1 1 1,1 0-1,0-1 0,0 1 0,0 0 1,-1 0-1,1 0 0,0 0 0,3-1 0,9-2 110,0 1 0,0 0 0,23-1 0,-27 3-121,53-5-212,209-27-1334,-194 18 1169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3.092"/>
    </inkml:context>
    <inkml:brush xml:id="br0">
      <inkml:brushProperty name="width" value="0.025" units="cm"/>
      <inkml:brushProperty name="height" value="0.025" units="cm"/>
    </inkml:brush>
  </inkml:definitions>
  <inkml:trace contextRef="#ctx0" brushRef="#br0">240 0 10250,'0'0'8098,"-14"3"-4366,-8 1-2738,-23 5 766,0 2-1,-47 17 0,90-27-1763,1 0 1,0-1-1,-1 1 0,1 0 1,-1-1-1,1 1 0,0 0 1,0 0-1,0 0 0,-1 0 1,1 1-1,0-1 0,0 0 1,1 0-1,-1 1 0,-1 1 1,2-3-21,0 1 1,0-1 0,0 1 0,0-1 0,1 1 0,-1 0 0,0-1 0,0 1-1,0-1 1,1 1 0,-1-1 0,0 1 0,1-1 0,-1 1 0,0-1 0,1 0-1,-1 1 1,1-1 0,-1 1 0,1-1 0,-1 0 0,1 1 0,-1-1 0,1 0-1,-1 0 1,1 1 0,-1-1 0,1 0 0,-1 0 0,1 0 0,-1 0 0,1 0-1,0 0 1,-1 0 0,1 0 0,-1 0 0,1 0 0,-1 0 0,1 0 0,0 0-1,-1 0 1,1-1 0,211-2-6735,-210 4 6803,1-1 1,-1 0 0,0 1 0,0-1-1,0 1 1,0 0 0,0 0-1,0 0 1,0 0 0,0 0 0,0 0-1,0 0 1,0 1 0,0-1-1,-1 0 1,1 1 0,-1 0 0,1-1-1,-1 1 1,0 0 0,1 0-1,-1 0 1,0 0 0,0 0 0,-1 0-1,1 0 1,0 0 0,-1 0-1,1 0 1,-1 1 0,1-1 0,-1 0-1,0 0 1,0 0 0,0 1-1,-1 3 1,1 1 237,-1 1-1,0 0 1,0 0-1,0-1 1,-1 1-1,0-1 1,-1 1-1,0-1 1,-5 11-1,2-9-84,-1 0 1,0 0-1,0 0 1,-1-1-1,0 0 0,-14 12 1,-21 2-1015,38-21 248,0 0 0,-1 1 0,1-2 0,-1 1 0,1-1-1,0 1 1,-6-2 0,-16-3-7317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3.691"/>
    </inkml:context>
    <inkml:brush xml:id="br0">
      <inkml:brushProperty name="width" value="0.025" units="cm"/>
      <inkml:brushProperty name="height" value="0.025" units="cm"/>
    </inkml:brush>
  </inkml:definitions>
  <inkml:trace contextRef="#ctx0" brushRef="#br0">0 147 13036,'0'0'5547,"9"6"-3188,-2-3-2155,-1 1-1,0-1 0,1-1 0,0 1 0,0-1 0,0 0 0,0-1 0,0 0 0,0 0 0,0 0 0,0-1 1,0 0-1,0-1 0,1 1 0,-1-1 0,0-1 0,0 1 0,0-1 0,-1 0 0,1-1 0,0 0 0,11-6 1,-13 6-180,0 0 0,1-1 0,-2 0 0,1 0 0,0 0 0,-1 0 0,0-1 0,0 1 0,0-1 0,0 0 0,-1 0 0,0-1 0,0 1 0,0 0 0,-1-1 0,0 0 0,0 0 0,0 0 0,-1 0 0,0 0 0,1-11 0,-2 16-21,0 0 0,0-1 0,0 1 0,-1 0 0,1-1 0,0 1 0,0 0 0,-1 0 0,1-1 0,-1 1 0,1 0 0,-1 0 0,0 0 0,1 0 0,-1 0 0,0 0 0,0 0 0,0 0 0,0 0 0,0 0 0,0 0 0,0 0 0,0 1 0,0-1 0,0 0 0,-2 0 0,0 0-11,0 0-1,0 1 1,0-1 0,0 1 0,0 0 0,0 0 0,0 0 0,-1 0 0,1 1-1,0-1 1,-3 2 0,-1-1-10,0 2 0,-1-1 0,1 1 0,0 0 0,1 0 0,-1 1 0,1 0 0,-1 0 0,-5 5 0,5-2 36,1 1 0,0 0 0,0 0 0,1 0 1,0 1-1,0 0 0,1 0 0,0 0 0,1 0 1,0 0-1,0 1 0,1 0 0,0-1 1,1 1-1,0 0 0,1 11 0,0-19-10,0 0 0,1-1 0,-1 1 0,1 0 0,0-1 0,0 1 0,-1 0 0,1-1 0,0 1 0,0-1 0,0 0 0,1 1 0,-1-1-1,0 0 1,0 0 0,1 1 0,-1-1 0,1 0 0,-1-1 0,3 2 0,0 0 5,1 0 1,-1-1-1,0 0 0,1 0 0,-1 0 1,1 0-1,8-1 0,0 0 8,0-1 1,0 0-1,0-1 0,22-7 0,-6-2-304,0-1 0,0-2 0,-1-1 0,50-36 1,-74 47 280,17-5-23,-19 37 201,-5 8 596,2-28-556,0 0 0,0 0-1,1 0 1,0 1-1,1 8 1,0-17-208,-1 1 0,1 0 0,0 0 0,-1-1 0,1 1 0,0 0 0,0-1 0,0 1 0,0 0 0,-1-1 0,1 1 1,0-1-1,0 0 0,0 1 0,0-1 0,0 0 0,0 0 0,0 1 0,0-1 0,0 0 0,0 0 0,0 0 0,0 0 0,0 0 0,0 0 0,0-1 0,2 1 0,29-5-30,-21 0-229,0 0 1,0 0 0,20-14-1,-25 14-45,2 1-1,-1-1 0,0 1 0,1 0 1,0 1-1,-1-1 0,1 2 1,1-1-1,-1 1 0,12-1 0,-11 23-1395,-7-20 1011,0 1 1,0-1-1,0 1 0,1-1 0,-1 0 0,0 0 1,0 0-1,0 0 0,1 0 0,-1 0 0,0-1 1,0 1-1,0-1 0,0 0 0,0 0 0,4-1 1,13-13-8753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4.744"/>
    </inkml:context>
    <inkml:brush xml:id="br0">
      <inkml:brushProperty name="width" value="0.025" units="cm"/>
      <inkml:brushProperty name="height" value="0.025" units="cm"/>
    </inkml:brush>
  </inkml:definitions>
  <inkml:trace contextRef="#ctx0" brushRef="#br0">125 1 6086,'0'0'8552,"-3"8"-6694,-6 17-1412,2 0 0,1 0 0,1 0 0,1 1 0,1 0 0,1-1 0,1 1 0,2 0 0,0 0 0,2 0 0,1-1 0,1 1 0,1-1 0,1 0 0,1-1 0,2 0 0,16 32 1,-68-136 51,-36-62 456,68 129-941,7 10 16,0-1 0,0 0 0,0 0 1,1 0-1,-1 0 0,1 0 0,0-1 0,1 1 0,-2-5 0,39 8 366,62 9-347,51 2-486,-16-10-475,-133 0 919,1 0 0,0 0-1,-1 1 1,1-1-1,-1 0 1,1 0 0,0 0-1,-1 0 1,1 0 0,-1 1-1,1-1 1,-1 0-1,1 0 1,-1 1 0,1-1-1,-1 1 1,1-1 0,-1 0-1,1 1 1,-1-1 0,1 1-1,-1-1 1,0 1-1,1-1 1,-1 1 0,0-1-1,0 1 1,1-1 0,-1 1-1,0 0 1,0-1-1,0 1 1,0-1 0,1 1-1,-1 0 1,0-1 0,0 1-1,0-1 1,-1 1-1,1 0 1,0-1 0,0 1-1,0-1 1,0 1 0,0-1-1,-1 1 1,1 0-1,0-1 1,0 1 0,-1-1-1,1 1 1,-1-1 0,1 1-1,0-1 1,-1 1-1,-21 28 284,10-16-241,-46 50 535,54-58-512,0-1 1,1 1-1,0 0 0,0-1 1,1 1-1,-1 0 0,1 1 1,0-1-1,1 0 0,-1 1 1,1-1-1,-1 8 0,3-13-68,-1 1 0,1 0-1,-1 0 1,1 0-1,0-1 1,-1 1-1,1 0 1,0-1-1,0 1 1,0-1-1,-1 1 1,1-1 0,0 1-1,0-1 1,0 1-1,0-1 1,0 0-1,0 0 1,0 1-1,0-1 1,0 0 0,0 0-1,0 0 1,0 0-1,0 0 1,0 0-1,0 0 1,0-1-1,0 1 1,-1 0-1,3-1 1,37-7-21,-20-3-88,0 0-1,-1-2 0,0 0 0,-1 0 1,-1-2-1,0-1 0,-1 0 0,-1 0 1,0-2-1,19-29 0,-25 28 360,-8 16-134,-2 5-27,-4 11 5,-3 9 30,0 0 0,2 1 0,-6 29 0,11-47-117,0 0 1,1 0 0,-1 0-1,1 0 1,0 0 0,1 0-1,-1 0 1,1 0-1,0 0 1,0-1 0,0 1-1,1 0 1,0 0 0,-1-1-1,2 1 1,-1-1-1,1 1 1,-1-1 0,1 0-1,0 0 1,1 0 0,3 3-1,-5-5-9,0 0 0,1 0 0,-1-1 0,1 1 0,0-1 1,-1 1-1,1-1 0,0 0 0,0 0 0,0 0 0,-1 0 0,1-1 0,0 1 0,0-1 0,0 0 0,0 0 0,0 0 0,1 0 0,-1 0 0,5-2 0,-3 0 3,0 1 0,-1-2 1,1 1-1,-1-1 0,1 1 0,-1-1 0,0 0 0,0-1 0,0 1 0,-1-1 0,5-5 0,1-3 12,0 1-1,-1-2 0,-1 1 0,0-1 0,-1 0 0,0-1 0,6-24 0,-7-13 46,-11 27-5,6 24-53,-1-1 0,1 1 0,-1 0 0,1-1 0,0 1 0,-1-1 0,1 1 0,-1 0 1,1 0-1,-1-1 0,1 1 0,-1 0 0,1 0 0,-1-1 0,1 1 0,-1 0 0,0 0 0,1 0 0,-1 0 0,1 0 0,-1 0 1,1 0-1,-1 0 0,1 0 0,-1 0 0,0 0 0,1 0 0,-1 1 0,1-1 0,-1 0 0,1 0 0,-1 1 0,1-1 1,-1 1-1,0-1-1,1 0 0,0 0 0,-1 1 0,1-1 0,0 0 0,-1 0 0,1 1 0,0-1 0,0 0 1,-1 1-1,1-1 0,0 0 0,0 1 0,0-1 0,-1 1 0,1-1 0,0 0 0,0 1 0,0-1 1,0 1-1,0-1 0,0 0 0,0 1 0,0-1 0,0 1 0,0-1 0,0 0 0,0 1 0,0-1 0,0 1 1,1-1-1,-1 0 0,0 1 0,0-1 0,0 1 0,0-1 0,1 0 0,-1 1 0,0-1 0,0 0 1,1 1-1,-1-1 0,0 0 0,1 0 0,-1 1 0,0-1 0,1 0 0,-1 0 0,0 0 0,1 1 1,-1-1-1,1 0 0,20 12 79,-15-11-84,1-1-1,0 1 1,-1-1 0,1 0 0,-1-1-1,1 0 1,-1 0 0,1 0 0,-1-1-1,0 0 1,1 0 0,-1 0 0,0-1-1,8-5 1,-10 6 5,0 0 0,-1-1-1,1 0 1,-1 0 0,0 0 0,1-1-1,-1 1 1,-1-1 0,1 1-1,-1-1 1,1 0 0,-1 0 0,0 0-1,0 0 1,-1-1 0,1 1-1,-1 0 1,0-1 0,0 1 0,0-1-1,-1-8 1,-15 34 415,11-12-263,0 0 0,1 0 0,0 1 0,0-1 0,1 0 0,1 1 0,0 0 0,0-1 0,1 1 0,0 0 0,2 13 0,-1-19-175,0 0-1,0-1 0,0 1 0,0 0 1,1-1-1,0 1 0,0-1 0,0 0 1,0 1-1,0-1 0,1 0 0,-1 0 1,1-1-1,0 1 0,0 0 0,0-1 1,0 0-1,0 1 0,1-2 0,-1 1 1,1 0-1,-1 0 0,1-1 0,0 0 1,-1 0-1,1 0 0,0 0 0,0-1 1,0 1-1,7-1 0,-8 1-154,1-1 1,0 0-1,-1 0 1,1 0-1,0 0 1,-1 0-1,1-1 1,0 1-1,-1-1 1,1 0-1,0 0 0,5-4 1,4-12-3353,-9-14-4318,-4 16 1088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5.122"/>
    </inkml:context>
    <inkml:brush xml:id="br0">
      <inkml:brushProperty name="width" value="0.025" units="cm"/>
      <inkml:brushProperty name="height" value="0.025" units="cm"/>
    </inkml:brush>
  </inkml:definitions>
  <inkml:trace contextRef="#ctx0" brushRef="#br0">11 0 17521,'-5'10'2466,"1"-3"-1601,2 5 544,2-3-768,0 1-545,6-6-769,1-4-3074,0 0-8745</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5.485"/>
    </inkml:context>
    <inkml:brush xml:id="br0">
      <inkml:brushProperty name="width" value="0.025" units="cm"/>
      <inkml:brushProperty name="height" value="0.025" units="cm"/>
    </inkml:brush>
  </inkml:definitions>
  <inkml:trace contextRef="#ctx0" brushRef="#br0">71 60 9993,'12'-3'2221,"-2"1"-1748,8-1 1637,0-1-1,0-1 0,27-10 0,-45 15-1908,1-1-1,0 1 1,0 0-1,0 0 1,-1-1-1,1 1 1,0-1-1,0 1 1,-1-1-1,1 1 1,0-1-1,-1 1 1,1-1 0,-1 1-1,1-1 1,-1 0-1,1 1 1,-1-1-1,1 0 1,-1 0-1,1 1 1,-1-1-1,0-1 1,-12-6 2188,-31 3-1776,36 6-619,0 0 0,0 0 0,1 0 0,-1 1 0,0 1 0,1-1 0,-1 1 0,1 0-1,0 0 1,0 1 0,0 0 0,0 0 0,1 0 0,0 1 0,0-1 0,-9 12 0,10-12-2,0 1 1,0 0 0,1 0-1,0 0 1,0 1-1,0-1 1,0 1 0,1 0-1,0-1 1,0 1 0,1 0-1,0 0 1,0 0 0,0 0-1,1 0 1,0 0 0,0 1-1,0-1 1,2 11-1,0-15-75,-1 1 0,1 0 0,-1 0 0,1-1 0,0 1-1,0-1 1,0 1 0,0-1 0,0 0 0,1 0-1,-1 0 1,1 0 0,-1 0 0,1-1 0,0 1-1,0-1 1,0 0 0,0 0 0,0 0 0,0 0-1,0 0 1,0 0 0,0-1 0,6 1 0,5 0-1036,-1 0 1,1-1 0,0-1-1,19-2 1,11-10-4204,-1-9-1661</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5.831"/>
    </inkml:context>
    <inkml:brush xml:id="br0">
      <inkml:brushProperty name="width" value="0.025" units="cm"/>
      <inkml:brushProperty name="height" value="0.025" units="cm"/>
    </inkml:brush>
  </inkml:definitions>
  <inkml:trace contextRef="#ctx0" brushRef="#br0">142 1 13132,'0'0'5974,"-9"2"-4191,5-1-1677,0 0 1,1 0-1,-1 0 0,0 1 0,1-1 0,-1 1 1,1 0-1,0 0 0,0 1 0,0-1 0,0 1 1,0-1-1,-4 6 0,1-1 120,1 1-1,0 0 1,0 1-1,0-1 1,-5 16-1,1-1 108,1 0-1,1 1 1,1 0-1,1 0 1,1 0 0,1 0-1,1 1 1,1 0-1,4 42 1,-3-64-327,1-1-1,-1 1 1,1-1 0,-1 1-1,1-1 1,0 1-1,-1-1 1,1 0 0,1 1-1,-1-1 1,0 0 0,0 0-1,1 0 1,0 0 0,-1 0-1,1 0 1,0 0 0,0 0-1,0-1 1,0 1 0,0-1-1,0 1 1,0-1-1,0 0 1,1 0 0,-1 0-1,0 0 1,1-1 0,-1 1-1,1 0 1,-1-1 0,4 1-1,-1-2 33,0 1-1,0-1 0,0 0 1,0 0-1,0 0 1,-1-1-1,1 0 0,0 0 1,-1 0-1,1 0 1,-1-1-1,0 1 0,0-1 1,0 0-1,6-7 1,38-42 691,-3-3 1,52-81-1,-99 155-13717,-7-10 2738</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6.194"/>
    </inkml:context>
    <inkml:brush xml:id="br0">
      <inkml:brushProperty name="width" value="0.025" units="cm"/>
      <inkml:brushProperty name="height" value="0.025" units="cm"/>
    </inkml:brush>
  </inkml:definitions>
  <inkml:trace contextRef="#ctx0" brushRef="#br0">4 1 14446,'0'0'8135,"-4"60"-6693,15-47-866,6-3-384,5 1-160,2-4-1729,0-3-2307,3-4-2786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6.930"/>
    </inkml:context>
    <inkml:brush xml:id="br0">
      <inkml:brushProperty name="width" value="0.025" units="cm"/>
      <inkml:brushProperty name="height" value="0.025" units="cm"/>
    </inkml:brush>
  </inkml:definitions>
  <inkml:trace contextRef="#ctx0" brushRef="#br0">81 1 16496,'0'0'3459,"-1"11"-2279,-5 32-20,-2 1 0,-15 41-1,12-47-574,1 1 0,2 1 0,-5 77-1,13-115-575,0 0-1,0 0 0,0 0 0,0 0 0,1 1 0,-1-1 0,1 0 1,-1 0-1,1 0 0,0-1 0,0 1 0,0 0 0,0 0 0,0 0 0,0-1 1,1 1-1,-1 0 0,0-1 0,1 1 0,-1-1 0,1 0 0,0 1 1,-1-1-1,1 0 0,0 0 0,0 0 0,0 0 0,0 0 0,0-1 0,0 1 1,0-1-1,0 1 0,0-1 0,0 0 0,0 1 0,0-1 0,0 0 0,0-1 1,0 1-1,3-1 0,3 1 7,-1-1 0,1-1-1,-1 1 1,0-1 0,0 0 0,0-1 0,0 0-1,0 0 1,0 0 0,8-7 0,-4 1-59,0-1 0,0 0 0,-2 0 0,1-1 0,-1 0 0,-1-1 0,0 0 0,-1-1 0,0 1 0,-1-1 0,7-21-1,-19 53-108,3-10 167,0 1 0,0 0 0,0 0 0,2 0 0,-2 18 0,3-25-6,0-1-1,0 0 1,0 1-1,1-1 1,-1 1 0,1-1-1,0 1 1,0-1-1,-1 0 1,1 1-1,1-1 1,-1 0 0,0 0-1,1 0 1,-1 0-1,1 0 1,-1 0-1,1 0 1,0 0 0,0-1-1,0 1 1,0-1-1,0 0 1,0 1 0,0-1-1,1 0 1,-1 0-1,0 0 1,1 0-1,2 0 1,6 2-9,0-1 1,-1-1-1,1 1 0,0-2 0,0 1 1,0-1-1,0-1 0,0 0 0,0-1 1,-1 0-1,1-1 0,0 0 1,-1 0-1,13-7 0,-2 0-278,0-2-1,-2 0 1,1-1 0,-1-1-1,27-27 1,-40 41 185,-3 12 135,-1 31 266,0-1 32,-1-39-332,1-1 1,-1 1-1,0-1 1,1 1-1,0-1 1,0 0 0,0 0-1,0 0 1,0 0-1,0 0 1,0 0-1,0-1 1,1 1 0,-1-1-1,1 1 1,-1-1-1,1 0 1,0 0-1,-1 0 1,1-1 0,0 1-1,0 0 1,-1-1-1,4 0 1,13 2-425,-1-1 1,31-2-1,-22 0-898,1-2-81,-22 2 1160,0 1-1,0-1 1,-1 1-1,1 0 0,0 0 1,6 2-1,-11-2 253,1 1 1,-1-1-1,0 1 0,0-1 0,0 1 0,0 0 0,1-1 0,-1 1 0,0 0 1,0 0-1,-1 0 0,1 0 0,0 0 0,0 0 0,0 0 0,0 0 0,-1 0 1,1 0-1,-1 0 0,1 0 0,-1 1 0,1-1 0,-1 0 0,0 0 0,1 1 1,-1-1-1,0 0 0,0 1 0,0-1 0,0 0 0,0 2 0,-3 82 638,0-58-365,2 0-1,1-1 1,1 1 0,1 0-1,1-1 1,13 48 0,-9-55-315,17 60-310,-22-72 314,-1 0 0,0 0 0,0 0 0,0 1 0,-1-1 0,0 0-1,-1 1 1,-2 12 0,2-19 82,1 0 1,-1 0-1,0 0 0,0 0 0,1 0 0,-1 0 0,0 0 0,0 0 0,0 0 1,0 0-1,0 0 0,-1 0 0,1-1 0,0 1 0,0 0 0,0-1 0,-1 1 1,1-1-1,0 0 0,-1 1 0,1-1 0,0 0 0,-1 0 0,1 0 0,0 0 1,-1 0-1,1 0 0,0 0 0,-1 0 0,1 0 0,0-1 0,-1 1 0,1-1 1,-2 0-1,-3 0 255,1-1-1,0 1 1,0-1 0,0-1 0,0 1 0,0-1-1,-6-3 1,0-5 15,0 0-1,0 0 0,1 0 1,1-2-1,0 1 0,0-1 1,-9-21-1,9 15-419,2 0-1,0 0 1,1-1-1,1 1 1,1-1-1,1 0 1,1-1-1,0-36 1,2 53 75,0 0 1,1 0 0,0 0 0,0 0 0,0 0-1,0 1 1,0-1 0,1 0 0,-1 0-1,1 1 1,0-1 0,1 1 0,-1-1-1,0 1 1,1 0 0,0 0 0,0 0 0,0 1-1,0-1 1,0 1 0,0-1 0,7-2-1,6-3-729,0 0-1,1 2 0,0 0 0,18-3 0,16-6-5159,-5-3-4074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9.392"/>
    </inkml:context>
    <inkml:brush xml:id="br0">
      <inkml:brushProperty name="width" value="0.025" units="cm"/>
      <inkml:brushProperty name="height" value="0.025" units="cm"/>
    </inkml:brush>
  </inkml:definitions>
  <inkml:trace contextRef="#ctx0" brushRef="#br0">19 317 15663,'0'0'2984,"-1"14"-1740,-4 74 439,-6 140 339,11-227-1999,0-1 0,-1 1 0,1-1 0,0 0 0,0 1 0,0-1 0,0 1 0,0-1 0,0 1 0,0-1 0,0 1 0,0-1 0,0 1 0,0-1 0,0 1 0,0-1 0,1 1 0,-1-1 0,0 0 0,0 1 0,0-1 0,1 1 0,-1-1 0,0 0 0,0 1 0,1-1 0,-1 1 0,0-1 0,1 0 0,-1 0 0,1 1 0,-1-1 0,0 0 0,1 1 0,-1-1 0,1 0 0,-1 0 0,1 0 0,-1 0 0,0 1 0,1-1 0,-1 0 0,1 0 0,-1 0 0,1 0 0,-1 0 0,1 0 0,-1 0 0,1 0 0,-1 0 0,1-1 0,-1 1 0,1 0 0,-1 0 0,0 0 0,1 0 1,-1-1-1,1 1 0,-1 0 0,0 0 0,1-1 0,-1 1 0,1 0 0,-1-1 0,0 1 0,0 0 0,1-1 0,23-27 787,-19 14-773,0-1 0,-1 1 0,-1-1-1,-1 0 1,0-1 0,0 1 0,-2 0 0,-1-24-1,0 10-20,-4 5-207,1 23 49,2 13 54,2-7 86,0-1 1,0 0 0,0 0 0,0 0 0,1 0-1,-1 0 1,1 0 0,0 1 0,0-2 0,1 1-1,-1 0 1,1 0 0,0 0 0,0-1 0,0 1 0,1-1-1,-1 1 1,1-1 0,0 0 0,0 0 0,0 0-1,0-1 1,0 1 0,0-1 0,1 1 0,0-1-1,-1 0 1,1-1 0,0 1 0,0 0 0,0-1 0,0 0-1,0 0 1,0 0 0,7 0 0,0 0 25,1 0-1,-1 0 1,0-1 0,1-1-1,-1 0 1,0 0 0,0-1-1,0-1 1,0 0 0,0 0 0,0-1-1,-1-1 1,1 1 0,-1-2-1,0 1 1,-1-2 0,1 1 0,-1-1-1,-1 0 1,1-1 0,-1 0-1,-1-1 1,1 1 0,-2-1 0,1-1-1,-1 1 1,0-1 0,-1 0-1,0 0 1,-1-1 0,0 0-1,-1 0 1,4-21 0,-6 31-19,-1-1 0,1 1 0,-1-1 1,1 1-1,-1-1 0,0 1 0,0-1 0,0 1 1,0-1-1,0 0 0,0 1 0,-1-1 0,1 1 0,0-1 1,-1 1-1,0-3 0,0 4-3,1 0 0,-1 0 0,0-1 0,1 1 0,-1 0 0,1 0 0,-1 0 0,0 1 0,1-1 1,-1 0-1,1 0 0,-1 0 0,1 0 0,-1 0 0,0 1 0,1-1 0,-1 0 0,1 1 0,-1-1 0,1 0 0,-1 1 0,1-1 0,0 0 0,-1 1 0,1-1 0,-1 1 0,1 0 0,-36 44-3,28-35 56,1 2 0,0-1 1,1 1-1,0 0 0,1 0 0,0 1 0,1 0 0,0-1 0,1 1 1,1 1-1,-2 22 0,4-34-47,0 0 0,0 0 0,1-1 0,-1 1 0,0 0 0,1 0 0,-1 0 1,1 0-1,0-1 0,-1 1 0,1 0 0,0-1 0,0 1 0,0-1 0,0 1 0,0-1 0,1 1 0,-1-1 0,0 0 0,1 1 0,2 1 1,-1-1 4,1 0 1,0-1 0,0 1-1,0-1 1,0 1 0,0-1-1,0 0 1,0-1 0,7 1-1,0 0 10,-1-2-1,1 1 0,-1-1 0,0-1 0,1 0 0,-1 0 0,17-7 0,-9 0-6,-1-1 1,1-1-1,-2 0 1,0-1-1,0-1 0,-1-1 1,-1 0-1,0-1 0,-1 0 1,14-22-1,-8 8 2,-1 0 0,-2 0 0,-1-2 0,-1 0 0,13-44 0,-22 62-8,-2-1 0,1 0 0,-1 0 0,-1 0 0,-1-1 0,0 1 0,-1-21 0,0 34-11,0 0 0,-1-1-1,1 1 1,0 0-1,0 0 1,0-1-1,-1 1 1,1 0 0,-1 0-1,1 0 1,-1 0-1,1 0 1,-1 0-1,0-1 1,1 1 0,-1 0-1,0 1 1,0-1-1,0 0 1,0 0-1,0 0 1,0 0 0,0 1-1,0-1 1,0 1-1,-2-2 1,1 2-5,0 0 1,0 0-1,0 0 1,0 0-1,-1 0 1,1 1-1,0-1 0,0 0 1,0 1-1,0 0 1,0-1-1,0 1 1,0 0-1,-2 2 1,-4 1-14,0 2 1,1-1-1,-1 1 1,1 0-1,0 1 1,-6 7 0,-4 9 59,1 1 0,0 1 0,2 0 1,-20 49-1,27-56-9,2-1-1,0 0 1,0 1 0,2 0-1,1 0 1,0 0-1,1 0 1,2 36 0,0-48-113,0-1 1,0 1 0,0-1 0,1 1 0,0-1-1,0 0 1,0 1 0,1-1 0,0 0-1,0-1 1,0 1 0,0 0 0,1-1 0,0 0-1,0 0 1,0 0 0,0 0 0,1 0-1,-1-1 1,1 0 0,8 4 0,-1-2-1132,0 0 0,0-1 0,0-1 0,0 0 0,1 0-1,-1-1 1,1-1 0,19 0 0,12-1-5808</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29.754"/>
    </inkml:context>
    <inkml:brush xml:id="br0">
      <inkml:brushProperty name="width" value="0.025" units="cm"/>
      <inkml:brushProperty name="height" value="0.025" units="cm"/>
    </inkml:brush>
  </inkml:definitions>
  <inkml:trace contextRef="#ctx0" brushRef="#br0">142 23 13485,'0'0'6822,"-11"-2"-4446,8 1-2289,0 0 0,-1 1 0,1-1 0,-1 1 0,1 0 0,-1 0 0,1 0 0,-1 0 0,1 0 0,-1 1 0,1 0 0,0 0 0,-1 0 0,1 0 0,0 0 0,0 1 0,0-1 0,0 1 0,0 0 0,0 0 0,0 0 1,0 0-1,1 0 0,-1 1 0,1-1 0,0 1 0,0 0 0,0 0 0,0 0 0,0 0 0,0 0 0,-1 4 0,-3 4 106,1 0 1,0 0-1,0 1 1,-5 23-1,9-32-172,1 0 1,-1 0-1,1 1 0,0-1 0,0 0 0,0 0 1,0 1-1,1-1 0,-1 0 0,3 6 0,-3-7-18,1-1-1,0 0 1,-1 1-1,1-1 1,0 0-1,0 0 1,0 1-1,0-1 1,1 0-1,-1 0 0,0 0 1,0 0-1,1 0 1,-1-1-1,0 1 1,1 0-1,-1 0 1,1-1-1,-1 1 1,1-1-1,-1 0 1,1 1-1,2-1 1,3 1-1,0-1 1,0 0 0,-1 0 0,1-1 0,0 0-1,0 0 1,0-1 0,0 0 0,-1 0 0,1 0-1,-1-1 1,0 0 0,1 0 0,-1 0 0,0-1-1,-1 0 1,1 0 0,-1-1 0,0 0 0,0 0-1,6-7 1,-3 2-8,0-1-1,-1 1 0,0-1 1,-1-1-1,0 1 1,-1-1-1,0 0 0,-1 0 1,0 0-1,3-26 1,-40 118-59,29-69 84,1 1 1,1 0-1,0-1 1,0 1-1,1 0 1,1 16 0,0-25-142,0-1 0,1 1 1,-1 0-1,1-1 1,-1 1-1,1-1 1,0 1-1,0-1 0,0 1 1,0-1-1,1 1 1,-1-1-1,1 0 1,-1 0-1,1 0 0,0 0 1,0 0-1,0 0 1,0 0-1,0 0 0,0-1 1,0 1-1,0-1 1,1 0-1,-1 0 1,1 0-1,-1 0 0,1 0 1,-1 0-1,1 0 1,0-1-1,-1 1 0,5-1 1,-1 1-872,0-1 1,0 0-1,0 0 0,0 0 1,0-1-1,0 0 1,10-3-1,15-13-6535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42.034"/>
    </inkml:context>
    <inkml:brush xml:id="br0">
      <inkml:brushProperty name="width" value="0.05" units="cm"/>
      <inkml:brushProperty name="height" value="0.05" units="cm"/>
    </inkml:brush>
  </inkml:definitions>
  <inkml:trace contextRef="#ctx0" brushRef="#br0">0 75 12115,'18'1'1782,"0"1"0,34 8 1,9 1-789,-4-6-686,0-2 1,0-3 0,65-8-1,173-36-112,-169 22-181,150-7 0,39 37 21,-66 2-17,2-14 4,153 3 19,462-5 87,-134-3-16,-703 9-119,-16-1-31,1 1 0,0 0 0,-1 1 0,1 1 0,25 6 0,-39-8 28,1 0 0,-1 0 1,0 0-1,0 0 0,0 0 1,0 0-1,0 0 1,0 0-1,0 0 0,0 0 1,1 0-1,-1 0 0,0 0 1,0 0-1,0 0 1,0 0-1,0 0 0,0 0 1,0 0-1,0 0 0,0 0 1,1 1-1,-1-1 0,0 0 1,0 0-1,0 0 1,0 0-1,0 0 0,0 0 1,0 0-1,0 0 0,0 1 1,0-1-1,0 0 1,0 0-1,0 0 0,0 0 1,0 0-1,0 0 0,0 0 1,0 1-1,0-1 1,0 0-1,0 0 0,0 0 1,0 0-1,0 0 0,0 0 1,0 0-1,0 0 0,0 1 1,0-1-1,0 0 1,-1 0-1,1 0 0,0 0 1,0 0-1,-10 5-139,-15 3 31,-10-1-83</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0.807"/>
    </inkml:context>
    <inkml:brush xml:id="br0">
      <inkml:brushProperty name="width" value="0.025" units="cm"/>
      <inkml:brushProperty name="height" value="0.025" units="cm"/>
    </inkml:brush>
  </inkml:definitions>
  <inkml:trace contextRef="#ctx0" brushRef="#br0">128 0 15983,'-4'8'1233,"-10"18"-215,2-1-1,0 2 0,2-1 1,1 2-1,2-1 1,0 1-1,-4 50 0,-2 211 688,13-283-1705,3 38-10,-3-42 2,0 0-1,0 0 1,1 0-1,-1 0 1,1 1-1,0-1 1,-1 0-1,1-1 1,0 1-1,0 0 1,0 0-1,1 0 1,-1 0-1,0-1 1,1 1-1,2 2 0,-4-4 9,1 0 0,0 0 0,-1 0 0,1 0-1,0 0 1,-1 0 0,1 0 0,0 0 0,-1 0 0,1 0-1,0-1 1,-1 1 0,1 0 0,0 0 0,-1-1-1,1 1 1,-1 0 0,1-1 0,-1 1 0,1 0-1,-1-1 1,1 1 0,-1-1 0,1 1 0,-1-1-1,1 1 1,-1-1 0,0 1 0,1-1 0,-1 0-1,0 1 1,1-1 0,-1 1 0,0-1 0,0 0-1,0 1 1,1-1 0,-1 0 0,0 1 0,0-1 0,0 0-1,0 0 1,7-36-1,-7 35-11,4-36 8,-1 1-1,-2-41 1,-2 65 4,1 0 0,-2 1 1,0-1-1,0 1 0,-1-1 0,-1 1 1,0 0-1,-1 0 0,-11-21 0,15 32-2,1-1 0,-1 1 0,0 0 0,0-1 0,0 1 0,0 0 0,0 0-1,0 0 1,0 0 0,0 0 0,-1 0 0,1 0 0,0 0 0,0 0 0,-1 0-1,1 1 1,-1-1 0,-1 0 0,2 1-1,0 0 0,1 0 0,-1 1-1,0-1 1,1 0 0,-1 1 0,0-1 0,1 1 0,-1-1-1,0 0 1,1 1 0,-1-1 0,1 1 0,-1-1 0,1 1-1,-1 0 1,1-1 0,0 1 0,-1 0 0,1-1-1,0 1 1,-1 0 0,1-1 0,0 1 0,-1 1 0,-1 6-9,1 0 0,-1 0 0,1 1 1,0 14-1,1-18 29,1 0 0,-1 0 1,1-1-1,0 1 0,0 0 1,1 0-1,-1 0 0,1-1 0,0 1 1,0-1-1,1 0 0,-1 1 1,1-1-1,0 0 0,0 0 0,1-1 1,-1 1-1,1-1 0,0 1 1,-1-1-1,7 3 0,-7-4-4,0 0-1,0-1 1,0 0-1,0 1 0,1-1 1,-1 0-1,0-1 1,1 1-1,-1-1 1,0 1-1,1-1 1,-1 0-1,0 0 1,1 0-1,-1-1 1,1 1-1,-1-1 1,0 0-1,0 0 1,1 0-1,-1 0 1,0-1-1,0 1 1,0-1-1,0 0 0,0 1 1,-1-1-1,1-1 1,-1 1-1,1 0 1,2-5-1,1 1-18,-1 0 0,1-1 0,-2 0 0,1 0 0,-1 0-1,0 0 1,-1-1 0,1 0 0,-2 0 0,1 0 0,-1 0-1,2-13 1,-4 21-3,-1 0-1,1 0 1,0-1-1,0 1 0,-1 0 1,1 0-1,0 0 1,-1 0-1,1 0 1,0 0-1,-1 0 0,1 0 1,0 0-1,-1 0 1,1 0-1,0 1 1,-1-1-1,1 0 0,0 0 1,-1 0-1,1 0 1,0 0-1,-1 1 1,1-1-1,0 0 0,0 0 1,-1 0-1,1 1 1,0-1-1,0 0 1,-1 0-1,1 1 0,0-1 1,0 0-1,0 1 1,0-1-1,0 0 1,-1 0-1,1 1 0,0-1 1,0 0-1,0 1 1,0-1-1,0 1 0,-13 16-39,7-4 132,0 0-1,1 0 1,0 0 0,1 1 0,1 0-1,0 0 1,0 0 0,2 0-1,0 0 1,0 0 0,4 28 0,-3-40-78,1 0 0,0 0 0,0 0 1,0 0-1,0 0 0,1 0 0,-1-1 0,1 1 0,-1 0 1,1-1-1,-1 1 0,1-1 0,0 1 0,0-1 1,0 0-1,0 0 0,0 0 0,0 0 0,0 0 1,0 0-1,0 0 0,0-1 0,0 1 0,0-1 1,3 1-1,6 0 1,-1 0 0,1 0 0,-1 0 0,12-2 0,-20 0 1,-1 1-1,1-1 1,-1 0-1,1 1 1,-1-1-1,0 0 1,1 0-1,-1 0 1,0 0-1,1 0 1,-1-1 0,0 1-1,0 0 1,0 0-1,0-1 1,0 1-1,0-1 1,-1 1-1,2-3 1,15-38 35,-10 25-49,4-10-42,-7 15-45,1 0 0,1 1 0,-1 0 0,10-12 0,-13 20 77,0 0 0,0 1 0,1-1 0,-1 1 0,1 0 0,0 0 0,-1 0 0,1 0 0,0 0 0,0 0 0,0 1 0,0-1 0,0 1 0,1 0 0,-1 0 0,0 0 0,1 1 0,-1-1 0,0 1 0,5 0 0,-4 0 6,0 0 0,0 0-1,0 1 1,0 0-1,0-1 1,0 1 0,-1 1-1,1-1 1,0 1 0,0-1-1,-1 1 1,1 0 0,-1 0-1,0 1 1,0-1 0,1 1-1,-2-1 1,1 1-1,0 0 1,0 0 0,-1 1-1,0-1 1,1 0 0,-1 1-1,-1-1 1,1 1 0,0 0-1,-1-1 1,0 1 0,0 0-1,0 0 1,1 8-1,0 7 174,0 0-1,-2 0 0,0 0 0,-1 0 1,-5 29-1,6-48-149,1 1 1,-1-1 0,0 1-1,1-1 1,-1 0-1,1 0 1,-1 1 0,0-1-1,1 0 1,-1 0-1,1 1 1,-1-1 0,1 0-1,-1 0 1,0 0-1,1 0 1,-1 0 0,1 0-1,-1 0 1,1 0-1,-1 0 1,1 0 0,-1 0-1,1 0 1,-1 0 0,1 0-1,-1 0 1,1 0-1,-1 0 1,0-1 0,1 1-1,-1 0 1,1 0-1,-1 0 1,1-1 0,-1 1-1,0 0 1,1-1-1,-1 1 1,0 0 0,1-1-1,-1 0 1,22-11 144,-12 4-147,-1 0 1,0 0-1,-1-1 0,0-1 0,0 1 0,-1-1 1,0 0-1,-1-1 0,0 0 0,-1 0 0,0 0 1,0-1-1,-2 1 0,1-1 0,-1 0 1,-1 0-1,0 0 0,-1-1 0,0 1 0,-1 0 1,-1 0-1,-2-17 0,3 28-7,0 0 0,0 0 0,0-1 0,0 1 0,0 0 0,0 0 0,-1 0 0,1 0 0,0 0-1,-1 0 1,1 0 0,-1 0 0,1 0 0,-1 0 0,1 0 0,-1 0 0,0 0 0,0 1 0,1-1 0,-1 0 0,0 0 0,0 1 0,0-1 0,0 0 0,0 1 0,0-1 0,0 1 0,0-1 0,0 1-1,0 0 1,0-1 0,0 1 0,0 0 0,0 0 0,0 0 0,0 0 0,0 0 0,0 0 0,-1 0 0,1 0 0,0 0 0,0 0 0,0 1 0,0-1 0,-1 1 0,1-1 4,0 1 1,0 0 0,1-1 0,-1 1 0,0 0-1,1-1 1,-1 1 0,1 0 0,-1 0 0,1-1-1,-1 1 1,1 0 0,-1 0 0,1 0 0,0 0-1,-1 0 1,1-1 0,0 1 0,0 0 0,0 0-1,0 0 1,0 0 0,0 0 0,0 0 0,0 0-1,0 0 1,0 0 0,0 0 0,1 0 0,-1 0-1,0 0 1,1-1 0,-1 1 0,1 0 0,-1 0-1,1 0 1,-1-1 0,1 1 0,-1 0 0,1 0-1,0-1 1,-1 1 0,1-1 0,0 1 0,0 0-1,-1-1 1,1 1 0,2 0 0,4 3-8,1 0 1,0-1 0,0 0-1,0 0 1,1 0-1,-1-1 1,1 0 0,13 0-1,-17-1-342,1-1 0,0 1-1,-1-1 1,1-1 0,0 1 0,-1-1-1,1 0 1,6-3 0,-11 4 43,0-1 0,0 1 0,0-1 0,0 0 0,0 0 0,0 0 0,0 0 0,0 0 0,0 0 0,-1 0 0,1 0 0,-1 0 1,1 0-1,0 0 0,-1 0 0,0 0 0,1 0 0,-1-1 0,0 1 0,1 0 0,-1 0 0,0 0 0,0-1 0,0 1 0,0-1 0,0-19-8167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1.154"/>
    </inkml:context>
    <inkml:brush xml:id="br0">
      <inkml:brushProperty name="width" value="0.025" units="cm"/>
      <inkml:brushProperty name="height" value="0.025" units="cm"/>
    </inkml:brush>
  </inkml:definitions>
  <inkml:trace contextRef="#ctx0" brushRef="#br0">14 7 16335,'-7'-4'1698,"1"1"2818,19 3-4516,2 0-1761,-3 0-5446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2.702"/>
    </inkml:context>
    <inkml:brush xml:id="br0">
      <inkml:brushProperty name="width" value="0.025" units="cm"/>
      <inkml:brushProperty name="height" value="0.025" units="cm"/>
    </inkml:brush>
  </inkml:definitions>
  <inkml:trace contextRef="#ctx0" brushRef="#br0">29 37 13613,'0'0'9417,"-5"9"-9145,0 6-76,1-1 1,0 1-1,0 0 0,2 0 1,0 0-1,0 0 0,2 0 1,0 1-1,0-1 0,2 0 1,4 25-1,-4-34-116,-1 1 0,1 0 0,1-1 0,-1 0 0,1 1 0,0-1 0,1 0 0,0 0 0,-1-1 1,2 1-1,-1-1 0,10 9 0,-10-11-57,0 0 1,1 0 0,0-1-1,-1 0 1,1 0 0,0 0-1,0 0 1,0-1 0,0 0 0,0 0-1,0 0 1,1 0 0,-1-1-1,0 0 1,0 0 0,1 0-1,-1-1 1,0 0 0,6-2-1,-2 1 5,1-2 1,-1 1-1,0-1 0,0-1 0,0 0 0,-1 0 0,0 0 0,0-1 0,0-1 0,-1 1 0,0-1 0,0 0 1,12-16-1,-11 12-13,-1-1 1,1 1 0,-2-1-1,0 0 1,0-1 0,-1 0-1,-1 0 1,0 0 0,4-20-1,-10 11-177,-7 27-92,-11 32-8,16-26 250,1 1 0,1-1 0,-1 1 0,2 0 1,0 0-1,0-1 0,1 1 0,1 0 0,0 0 0,1 0 0,3 15 0,-3-22 14,-1 1-1,1-1 1,0 0 0,1 0 0,-1 0 0,1 0 0,0 0-1,0 0 1,0-1 0,1 0 0,-1 1 0,1-1-1,0-1 1,1 1 0,-1 0 0,1-1 0,-1 0 0,1 0-1,0-1 1,0 1 0,0-1 0,1 0 0,-1 0 0,0-1-1,12 2 1,-10-1 10,0-2 0,0 1 0,0-1 0,0 0 0,1 0 0,-1-1 0,0 0 0,0 0 0,0-1-1,0 0 1,0 0 0,0-1 0,-1 1 0,1-1 0,-1-1 0,0 0 0,0 1 0,0-2 0,0 1 0,-1-1 0,1 0 0,-1 0 0,0 0 0,-1-1-1,1 0 1,-1 1 0,-1-2 0,1 1 0,-1 0 0,0-1 0,0 0 0,-1 1 0,3-12 0,-1 2 12,-1-1 0,0 0 0,-2 1-1,0-1 1,0 0 0,-3-21 0,1 32-21,0 0 1,0 0-1,-1 1 0,1-1 1,-1 0-1,-1 0 0,1 1 1,-1-1-1,-4-6 0,5 10-5,1 0-1,-1 0 1,0 0 0,0 0-1,-1 0 1,1 0-1,0 0 1,-1 1-1,1-1 1,-1 1 0,1-1-1,-1 1 1,0 0-1,1 0 1,-1 1-1,0-1 1,0 0 0,0 1-1,0 0 1,-3-1-1,5 1-3,-1 1-1,1-1 1,-1 0-1,0 1 1,1-1-1,-1 0 1,1 1-1,-1 0 0,1-1 1,-1 1-1,1 0 1,0 0-1,-1 0 1,1 0-1,0 0 1,0 0-1,0 0 1,-1 0-1,1 1 0,0-1 1,1 0-1,-1 1 1,0-1-1,0 1 1,0-1-1,1 1 1,-1-1-1,1 1 1,-1-1-1,1 1 0,0-1 1,0 1-1,0 0 1,0-1-1,0 1 1,0 0-1,0-1 1,0 1-1,1 1 1,-1 2 10,0 0 0,1 0 0,0 0 0,0 0 0,0-1 0,1 1 0,-1 0 1,1-1-1,0 1 0,0-1 0,1 1 0,4 4 0,0-2 11,0-2 0,1 1 0,0-1-1,1 0 1,-1-1 0,1 0 0,0-1 0,0 1 0,0-2-1,0 1 1,0-1 0,1 0 0,-1-1 0,1-1 0,15 1-1,-14-1-10,0-1-1,0 1 0,0-2 0,-1 1 1,1-2-1,0 1 0,-1-2 1,1 1-1,-1-1 0,0-1 0,0 0 1,-1 0-1,13-9 0,-17 9-4,-1 1 1,1-1-1,-1 0 0,0 0 0,0 0 1,-1 0-1,1-1 0,-1 0 0,0 1 0,-1-1 1,0 0-1,0 0 0,0-1 0,0 1 1,-1 0-1,0-1 0,0 1 0,-1-1 1,0 1-1,-1-10 0,1 15-9,0-1 1,-1 1-1,1-1 0,-1 1 1,0 0-1,1-1 0,-1 1 1,0 0-1,0-1 0,1 1 1,-1 0-1,0 0 0,0 0 1,0 0-1,-1 0 0,1 0 1,0 0-1,0 0 0,0 0 1,-1 1-1,1-1 0,0 0 1,-1 1-1,1-1 0,-1 1 1,1 0-1,-1-1 0,1 1 1,-1 0-1,1 0 0,-1 0 1,1 0-1,-1 0 0,1 0 1,-2 1-1,-1-1-13,1 1 0,-1-1 0,0 1-1,1 0 1,-1 0 0,1 1 0,-1-1 0,1 1-1,0 0 1,0 0 0,0 0 0,0 0 0,-4 3-1,0 3 42,1 1-1,0 0 1,0 0-1,1 0 1,0 0-1,1 1 0,0 0 1,1 0-1,0 0 1,0 0-1,1 1 0,0-1 1,1 1-1,0-1 1,1 1-1,0 0 1,0-1-1,3 13 0,-2-20-11,1 0-1,-1-1 1,0 1-1,1 0 1,0 0-1,0-1 0,0 1 1,0-1-1,0 0 1,0 0-1,0 0 0,1 0 1,-1 0-1,1 0 1,0 0-1,0-1 1,-1 1-1,1-1 0,0 0 1,0 0-1,0 0 1,0 0-1,0-1 0,0 1 1,1-1-1,-1 0 1,0 1-1,4-2 1,5 1-99,-1 0 0,1-1 1,-1 0-1,0-1 1,0 0-1,19-7 0,-15 2-194,0-1 0,-1 0 0,0-1 0,0-1 0,13-11 0,41-27-89,-67 48 413,-1 0 0,1 0 0,-1 1-1,1-1 1,-1 0 0,0 1 0,1-1-1,-1 0 1,1 1 0,-1-1 0,0 1-1,0-1 1,1 0 0,-1 1 0,0-1-1,0 1 1,1-1 0,-1 1 0,0-1-1,0 1 1,0-1 0,0 1 0,0-1-1,0 1 1,0 0 0,0-1 0,0 1-1,0-1 1,0 1 0,0-1 0,0 1-1,0-1 1,0 1 0,-1 0 0,0 24 582,1-19-513,-2 5 61,1-1-1,0 1 1,1-1 0,1 1 0,-1 0-1,3 11 1,-2-19-152,0 0-1,0-1 1,0 1 0,0-1 0,1 1-1,-1-1 1,1 0 0,-1 0-1,1 1 1,0-1 0,0 0-1,0 0 1,0-1 0,0 1-1,0 0 1,0-1 0,1 1-1,-1-1 1,1 0 0,-1 1 0,1-1-1,-1 0 1,1-1 0,0 1-1,-1 0 1,1-1 0,0 0-1,-1 1 1,4-1 0,3 0-50,0 0 0,-1-1 1,1 0-1,0 0 0,-1 0 0,1-1 1,-1-1-1,0 1 0,1-1 1,-1-1-1,0 0 0,-1 0 1,1 0-1,-1-1 0,7-6 0,-1 1-73,0-1 0,-2-1 0,1 0 0,-2-1 0,1 0 0,-2-1 0,9-15 0,-9 17 286,-13 29 465,-2 8-498,5-21-130,0 0-1,1 0 1,0 0 0,0 0 0,0 0-1,0 0 1,1 0 0,0 0-1,-1 0 1,1 0 0,1 0 0,-1 0-1,1-1 1,-1 1 0,1 0-1,3 3 1,-3-5-32,1 1 0,-1-1 0,1 0 0,0 1 0,0-2 0,0 1-1,0 0 1,0-1 0,1 1 0,-1-1 0,0 0 0,1 0 0,-1 0 0,1 0 0,-1-1 0,1 1-1,-1-1 1,7 0 0,2-1-146,1-1-1,-1 0 0,0 0 1,0-1-1,0-1 0,0 0 1,0 0-1,-1-1 1,0-1-1,0 0 0,0 0 1,-1-1-1,1-1 0,-2 0 1,1 0-1,-1-1 0,-1 0 1,1 0-1,-2-1 1,1 0-1,-1 0 0,6-14 1,-7 5 462,-13 26 903,-14 32-7,17-28-1018,1 0 1,0 0 0,1 1-1,1-1 1,-1 1 0,2 0-1,0-1 1,2 22 0,-1-29-187,0-1 0,0 1 1,0 0-1,0-1 1,0 0-1,1 1 0,0-1 1,0 0-1,0 0 1,0 0-1,0 0 0,1 0 1,-1 0-1,1-1 1,-1 1-1,1-1 0,0 0 1,0 0-1,0 0 1,1 0-1,-1 0 0,0-1 1,1 1-1,-1-1 1,1 0-1,-1 0 0,1 0 1,0-1-1,-1 1 1,1-1-1,7 0 0,-8 0-258,-1 1-1,1-1 1,0 0 0,0-1-1,0 1 1,0 0-1,0-1 1,0 1-1,-1-1 1,1 0-1,0 0 1,-1 0-1,1-1 1,0 1-1,3-3 1,-4 2-551,0-1 1,0 1 0,0-1 0,0 0-1,0 0 1,-1 0 0,0 0 0,1 0-1,-1 0 1,0 0 0,0 0-1,-1 0 1,2-7 0,2-19-10287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3.048"/>
    </inkml:context>
    <inkml:brush xml:id="br0">
      <inkml:brushProperty name="width" value="0.025" units="cm"/>
      <inkml:brushProperty name="height" value="0.025" units="cm"/>
    </inkml:brush>
  </inkml:definitions>
  <inkml:trace contextRef="#ctx0" brushRef="#br0">6 0 16592,'-5'0'3971,"5"9"-2561,0 1-898,5 0-384,10 1-96,5-1-1089,0-1-1825,8-1-3236</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3.426"/>
    </inkml:context>
    <inkml:brush xml:id="br0">
      <inkml:brushProperty name="width" value="0.025" units="cm"/>
      <inkml:brushProperty name="height" value="0.025" units="cm"/>
    </inkml:brush>
  </inkml:definitions>
  <inkml:trace contextRef="#ctx0" brushRef="#br0">139 1 14958,'0'0'2354,"-10"1"91,4 0-2175,0-1 0,0 1 0,0 1 0,0-1 0,0 1 0,1 0 0,-1 1 0,1-1 0,-1 1 0,1 0 0,0 0 0,0 1 0,1-1 0,-1 1 0,1 0 0,-1 1 0,1-1 0,1 1 0,-1 0 0,1-1 0,-1 2 0,1-1 0,1 0 0,-1 1 0,1-1 0,0 1 0,-2 6 0,3-9-239,0 0 1,1 1-1,-1-1 1,1 1-1,-1-1 1,1 1-1,0-1 1,0 1-1,1 0 1,-1-1-1,1 1 1,-1-1-1,1 0 1,0 1-1,1-1 1,-1 0-1,0 1 1,1-1-1,2 4 1,0-4-69,0 0 0,-1 1 0,1-1 0,1 0 0,-1-1 0,0 1 0,1-1 0,-1 0 0,1 0 0,0 0 0,0-1 0,-1 0 0,7 1 0,15 4-824,-11-3 230,-1 0 1,0 0 0,0 2 0,0 0 0,15 7 0,-25-9 599,0-1 1,0 1-1,0 0 0,-1 0 1,1 0-1,-1 1 0,0-1 1,0 1-1,0 0 1,0 0-1,0 0 0,-1 0 1,0 0-1,0 1 0,0-1 1,-1 1-1,1-1 0,-1 1 1,0 0-1,0 5 1,3 19 402,-2 1 0,0-1 0,-3 0 0,-5 46 0,4-58-8,-2-1 1,1 0-1,-2 0 0,0 0 1,-1 0-1,-1-1 0,0 0 1,-1 0-1,-15 19 0,22-32-296,0 1-1,-1-1 0,0 0 0,1 0 0,-1-1 0,0 1 0,0 0 0,0-1 0,0 1 0,0-1 0,0 1 0,0-1 0,-1 0 0,1 0 0,0 0 0,-1 0 0,1-1 0,-1 1 0,1-1 0,-1 1 0,1-1 1,-1 0-1,-3 0 0,4-1-49,-1 1 0,0-1 1,0-1-1,1 1 0,-1 0 0,1-1 1,-1 1-1,1-1 0,0 0 1,0 0-1,-1 0 0,1 0 1,0 0-1,1 0 0,-1 0 0,0-1 1,1 1-1,-1-1 0,-1-3 1,-5-11-114,0 0-1,1-1 1,1 1 0,1-1 0,0 0 0,1-1 0,1 1 0,1-1 0,1 0-1,0-20 1,2 34 94,0 0-1,0 0 0,0 1 0,1-1 0,-1 0 0,1 1 1,0-1-1,0 1 0,1 0 0,-1-1 0,1 1 0,0 0 1,0 1-1,0-1 0,1 0 0,0 1 0,-1 0 0,1 0 1,0 0-1,5-2 0,10-7-178,2 2 1,-1 0 0,25-7-1,-9 2-900,14-9-2502,0-6-3016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4.530"/>
    </inkml:context>
    <inkml:brush xml:id="br0">
      <inkml:brushProperty name="width" value="0.025" units="cm"/>
      <inkml:brushProperty name="height" value="0.025" units="cm"/>
    </inkml:brush>
  </inkml:definitions>
  <inkml:trace contextRef="#ctx0" brushRef="#br0">37 0 10698,'0'1'5221,"0"19"-4644,0 11 512,-11 8 288,2 7-640,4 5-513,-3 0-160,5-1-32,3-6-96,0-7-801,5-8-801,4-10-1569,-7-11-1313</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4.905"/>
    </inkml:context>
    <inkml:brush xml:id="br0">
      <inkml:brushProperty name="width" value="0.025" units="cm"/>
      <inkml:brushProperty name="height" value="0.025" units="cm"/>
    </inkml:brush>
  </inkml:definitions>
  <inkml:trace contextRef="#ctx0" brushRef="#br0">1 60 12043,'0'0'6519,"9"-8"-5986,3 1-383,0 0-1,0 1 1,1 1-1,-1 0 1,1 0-1,1 1 1,-1 1-1,0 0 1,1 1-1,-1 1 1,1 0-1,14 1 1,-22 0-127,60-3 198,127 12-1,-176-7-210,1 1 1,0 0-1,-1 1 0,0 1 0,0 1 1,0 1-1,-1 0 0,0 1 0,0 0 1,-1 2-1,0 0 0,18 15 0,-28-20 66,0 0-1,0 1 0,0-1 0,-1 1 0,0 0 0,0 0 0,-1 0 1,0 0-1,0 1 0,0-1 0,0 1 0,-1 0 0,-1 0 1,1 0-1,-1 0 0,0 0 0,0 0 0,-1 0 0,-1 14 0,-1-13 135,1 1 0,-2-1 0,1 1 0,-1-1 0,-1 0 1,1 0-1,-1 0 0,-1-1 0,1 1 0,-1-1 0,-1 0 0,1 0 0,-1-1 0,0 0 0,-13 10 0,1-3-16,-1 0 1,0-1 0,-1-1 0,0-1-1,-1-1 1,0-1 0,-1-1-1,0-1 1,0 0 0,0-2-1,0 0 1,-1-2 0,0 0-1,1-2 1,-1 0 0,-25-5 0,42 3-303,0 0 0,0 0 1,0 0-1,0-1 0,0 0 1,1 0-1,-1-1 1,1 0-1,0 0 0,0 0 1,0 0-1,1-1 1,-6-7-1,7 9-196,1 0 1,0 0-1,0-1 0,1 1 1,-1 0-1,1-1 0,-1 1 1,1-1-1,0 0 0,-1-6 1,2 7-121,0 0 1,0 1 0,1-1-1,-1 0 1,0 0 0,1 1-1,0-1 1,0 1 0,-1-1-1,1 0 1,1 1 0,-1 0-1,0-1 1,1 1 0,-1 0-1,3-3 1,18-17-6581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5.817"/>
    </inkml:context>
    <inkml:brush xml:id="br0">
      <inkml:brushProperty name="width" value="0.025" units="cm"/>
      <inkml:brushProperty name="height" value="0.025" units="cm"/>
    </inkml:brush>
  </inkml:definitions>
  <inkml:trace contextRef="#ctx0" brushRef="#br0">1 0 11179,'0'0'5866,"1"9"-3858,6 55 26,-4 0-1,-4 67 1,0-37-528,12-123-811,-2 13-637,-1-9-83,-1 1-1,-2-1 1,0-1 0,-1 1 0,-1-1 0,-2 1 0,-1-1 0,0 0 0,-6-31 0,1 44-120,1 18-10,3 24 76,4-23 87,0-1 1,0 0-1,1 1 1,-1-1-1,1-1 1,0 1-1,1 0 1,-1-1-1,1 0 1,0 0-1,0 0 1,0-1-1,0 0 1,1 0-1,0 0 1,-1 0-1,1-1 1,0 0-1,0 0 1,8 0-1,0 2 14,0-2 1,0 0-1,1 0 1,-1-1-1,1-1 1,-1-1-1,27-3 0,-35 2-13,-1 1-1,1-1 1,-1 0-1,1 0 1,-1-1-1,0 1 1,0-1-1,0 0 1,0-1-1,-1 1 1,1-1-1,-1 0 1,0 0-1,0 0 1,-1-1-1,1 0 1,-1 1-1,0-1 1,0 0-1,0 0 1,-1-1-1,0 1 1,0 0-1,0-1 1,0 0-1,0-9 1,-17 47-308,12-22 325,1 0 0,0 0-1,1 0 1,0 0 0,1 0 0,0 1 0,1-1-1,0 0 1,4 19 0,-4-26-6,0 0 0,0 0 0,0 0 0,0 0 0,0 0 0,1 0 0,0 0 0,-1-1 0,1 1 0,0 0 0,0-1 1,1 0-1,-1 1 0,0-1 0,1 0 0,-1 0 0,1 0 0,0 0 0,0-1 0,0 1 0,0-1 0,0 0 0,0 0 0,0 0 0,0 0 0,0 0 0,0-1 0,1 1 0,-1-1 0,0 0 0,0 0 0,0 0 0,5-1 0,-3 0 1,0-1 0,-1 0-1,1 0 1,0 0-1,-1 0 1,0-1-1,1 1 1,-1-1-1,0 0 1,0-1-1,-1 1 1,1-1 0,-1 1-1,1-1 1,-1 0-1,-1 0 1,1-1-1,0 1 1,-1-1-1,3-6 1,0 0-6,-1 0 1,1 0-1,-2 0 1,0-1-1,0 1 1,-1-1-1,1-18 1,-6 26-200,-5 13 64,-4 17 45,9-15 95,1 1 1,0-1-1,1 1 1,0-1 0,1 1-1,0 0 1,1-1-1,3 18 1,-3-24-95,0-1 0,1 0 0,-1 1 0,1-1 0,0 0 0,1 0 0,-1 0 0,1 0 0,-1 0 0,1-1 0,0 1 0,1-1 0,-1 1 0,1-1-1,-1 0 1,1-1 0,0 1 0,0-1 0,0 1 0,0-1 0,0-1 0,1 1 0,-1 0 0,5 0 0,2 1-1025,0-1 0,0-1 0,0 0 0,22 0 0,18-9-6672,-6-11-2986</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6.318"/>
    </inkml:context>
    <inkml:brush xml:id="br0">
      <inkml:brushProperty name="width" value="0.025" units="cm"/>
      <inkml:brushProperty name="height" value="0.025" units="cm"/>
    </inkml:brush>
  </inkml:definitions>
  <inkml:trace contextRef="#ctx0" brushRef="#br0">140 201 15118,'-8'4'1917,"-4"3"-1200,1-1 1,0 2-1,0 0 1,1 0-1,0 0 0,-16 20 1,21-23-508,1 0 1,1 0-1,-1 0 1,1 0-1,0 0 1,0 1 0,0-1-1,1 1 1,-1 0-1,2 0 1,-1 0-1,1 0 1,0 0-1,0 0 1,0 1-1,1-1 1,0 0-1,1 11 1,1-13-194,0 0-1,-1 0 1,1 0 0,1 0 0,-1-1 0,1 1 0,-1 0-1,1-1 1,0 0 0,0 0 0,1 0 0,-1 0 0,1 0-1,-1-1 1,1 1 0,0-1 0,0 0 0,0 0 0,0 0 0,0-1-1,0 0 1,0 0 0,1 0 0,-1 0 0,5 0 0,2 1-15,0 0 0,1-1 1,-1-1-1,0 0 0,1 0 1,-1-1-1,0-1 0,21-5 1,-22 3-14,-1-1 1,1 0-1,-1 0 0,0-1 1,0-1-1,-1 0 0,0 0 1,0 0-1,-1-1 0,1 0 1,-2 0-1,1-1 1,-1 0-1,-1 0 0,9-19 1,-4 6 91,-1-1-1,-1 1 1,-1-1 0,-1-1 0,6-47 0,-12 66-69,1-1 1,-1 1-1,0 0 0,-1-1 1,1 1-1,-1-1 1,0 1-1,-1 0 0,1 0 1,-1 0-1,0 0 1,0 0-1,0 0 0,-1 0 1,0 0-1,0 1 1,0-1-1,-1 1 0,1 0 1,-1 0-1,0 1 1,0-1-1,0 1 1,0-1-1,-1 1 0,0 1 1,-8-5-1,7 4-21,0 1 0,0 0 0,0 1 0,0 0-1,0-1 1,0 2 0,-1-1 0,1 1 0,0 0 0,-1 0 0,1 1-1,0 0 1,0 0 0,0 0 0,0 1 0,0 0 0,0 0 0,0 0 0,0 1-1,1 0 1,-1 0 0,1 0 0,-8 7 0,9-6 9,0 0 0,0 0 0,0 0-1,0 0 1,1 1 0,0-1 0,0 1 0,0 0 0,1 0 0,-1 0 0,1 0 0,1 0 0,-2 6-1,2-9-2,1 0 0,0 1-1,0-1 1,0 0 0,0 0-1,0 0 1,0 0-1,0 0 1,1 0 0,-1 0-1,1 1 1,0-1 0,0-1-1,-1 1 1,1 0-1,0 0 1,1 0 0,-1 0-1,0-1 1,0 1 0,1 0-1,-1-1 1,1 1 0,0-1-1,-1 0 1,1 0-1,0 1 1,0-1 0,0 0-1,-1 0 1,1-1 0,0 1-1,0 0 1,0-1-1,4 1 1,17 4-778,1-1 0,0-1 0,38 0 0,-43-3-178,0 0 0,0 2 0,0 0-1,0 1 1,-1 1 0,35 11-1,-51-14 1080,1 0 0,0 0 0,-1 1-1,0-1 1,1 1 0,-1-1-1,0 1 1,0 0 0,0 0 0,0 0-1,0 0 1,0 0 0,-1 0-1,1 1 1,-1-1 0,0 1 0,1-1-1,-1 1 1,0-1 0,0 1-1,-1 0 1,1-1 0,0 1 0,-1 0-1,0 0 1,0-1 0,0 4-1,-1 7 722,-1-1 0,0 1 0,-1-1 0,-1 0-1,-4 13 1,4-17-583,1 1-1,0 0 1,1 0 0,0 0-1,0 1 1,1-1 0,-1 12-1,3-19-281,0-1-1,-1 0 0,1 1 0,0-1 1,0 1-1,0-1 0,0 0 0,0 0 0,0 1 1,0-1-1,0 0 0,0 0 0,1 0 1,-1 0-1,0 0 0,1-1 0,-1 1 1,1 0-1,-1-1 0,1 1 0,-1-1 1,1 1-1,-1-1 0,1 0 0,-1 1 1,1-1-1,0 0 0,1 0 0,56 0-3092,-48 0 1507,24-4-4406,1-6-4949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7.621"/>
    </inkml:context>
    <inkml:brush xml:id="br0">
      <inkml:brushProperty name="width" value="0.025" units="cm"/>
      <inkml:brushProperty name="height" value="0.025" units="cm"/>
    </inkml:brush>
  </inkml:definitions>
  <inkml:trace contextRef="#ctx0" brushRef="#br0">258 222 6342,'0'0'4447,"-10"-8"-2210,2 3-1677,1 0 1,-1 0-1,0 1 1,0 0 0,0 0-1,-1 1 1,-12-3-1,16 4-354,0 2 0,1-1 0,-1 0 0,0 1 0,0 0 0,0 0 0,0 1 0,1-1 0,-1 1 0,0 0-1,0 0 1,1 0 0,-1 1 0,1 0 0,-1 0 0,1 0 0,0 0 0,-8 6 0,5-1-71,0-1 1,0 1-1,1 0 1,0 1-1,0-1 1,0 1-1,1 1 1,-4 9-1,6-13-90,1 0 0,0-1 0,0 1 0,0 1-1,1-1 1,0 0 0,0 0 0,0 1-1,1-1 1,-1 0 0,1 1 0,1-1-1,-1 0 1,1 1 0,0-1 0,2 7-1,-2-10-32,1 1 0,0-1 0,0 1 0,0-1 0,0 0 0,0 0 0,0 0 0,1 0 0,-1-1 0,1 1 0,-1-1 0,1 1 0,0-1 0,0 0 0,-1 0 0,1 0 0,0 0 0,0-1 0,0 1 0,0-1 0,0 1 0,0-1 0,0 0 0,0 0 0,3-1 0,5 1 19,-1-1-1,1 0 0,-1-1 0,0 0 0,0-1 0,12-4 1,-7 0-13,0-1 1,0 0 0,0-1-1,-1-1 1,18-16 0,-27 22-22,0 0 0,0-1 0,0 0 0,-1 0 1,0 0-1,0 0 0,0-1 0,-1 0 0,0 0 0,0 0 1,0 0-1,-1 0 0,1 0 0,-2-1 0,1 1 1,1-11-1,-3 17-8,0-1 0,0 0 0,0 0 0,0 0 0,0 1 0,0-1 0,0 0 0,-1 0 0,1 1 0,0-1 0,0 0 0,-1 0 0,1 1 0,0-1 0,-1 0 0,1 1 0,-1-1 0,1 0 0,-1 1 0,1-1 0,-1 1 0,1-1 0,-1 1 0,1-1 0,-1 1 0,0-1 0,1 1 0,-1 0 0,0-1 0,0 1 0,1 0 0,-1 0 0,0-1 0,0 1 0,1 0 0,-1 0 0,0 0 0,0 0 0,1 0 0,-1 0 0,0 0 0,0 0 0,0 0 0,1 0 0,-1 1 0,0-1 0,0 0 0,1 0 0,-1 1 0,0-1 0,1 0 0,-2 2 0,-1-1-5,0 0 0,-1 1 0,1 0 0,0-1 0,0 1 0,1 1 0,-1-1 0,0 0 0,1 1 1,-1-1-1,-1 4 0,1-2 40,1 1 1,-1 0-1,1 0 1,0 1-1,1-1 1,-1 0 0,1 1-1,0-1 1,1 1-1,-1-1 1,1 1-1,0-1 1,0 1 0,1-1-1,0 1 1,1 7-1,0-10 22,-1 0 0,0 0 0,1 0 0,-1 0-1,1 0 1,0 0 0,0 0 0,0 0 0,0 0 0,1-1-1,-1 0 1,1 1 0,0-1 0,-1 0 0,1 0-1,0 0 1,0-1 0,0 1 0,0-1 0,1 1 0,-1-1-1,0 0 1,1 0 0,-1-1 0,0 1 0,6 0 0,1-1 35,1 0 0,0 0-1,0-1 1,-1 0 0,1-1 0,-1 0 0,1-1 0,-1 0 0,0-1 0,0 0 0,12-6 0,-16 7-67,0-1 0,-1 1 0,0-1-1,1 0 1,-1 0 0,-1 0-1,1-1 1,-1 0 0,1 0 0,-2 0-1,1 0 1,0-1 0,-1 1-1,0-1 1,0 0 0,-1 0 0,0 0-1,0 0 1,0 0 0,1-7-1,-3 12-14,0 0-1,0 0 0,0 0 1,0 0-1,1 0 0,-1 0 0,-1 0 1,1 0-1,0 0 0,0 0 1,0 0-1,0 0 0,-1 0 1,1 1-1,0-1 0,-1 0 0,1 0 1,-1 0-1,0-1 0,0 2-2,1-1 0,-1 1 0,1 0-1,-1 0 1,1 0 0,-1-1 0,1 1-1,-1 0 1,1 0 0,-1 0 0,1 0-1,-1 0 1,1 0 0,-1 0 0,0 0-1,1 0 1,-1 0 0,1 0 0,-1 1-1,1-1 1,-1 0 0,1 0 0,-1 0-1,0 1 1,-1 0-6,0 0 0,0 0-1,1 1 1,-1-1 0,0 1 0,1-1-1,-1 1 1,1-1 0,-1 1 0,1 0-1,0-1 1,0 1 0,-1 0 0,1 0-1,-1 4 1,1-3 25,0 1 0,0 0 0,0-1 1,1 1-1,-1 0 0,1 0 0,0-1 0,0 1 0,0 0 0,0 0 0,1-1 0,0 1 0,0 0 1,0-1-1,0 1 0,0 0 0,1-1 0,-1 0 0,1 1 0,0-1 0,0 0 0,0 0 1,1 0-1,3 4 0,-1-4 11,0 0 0,0 0 0,0-1 0,1 0 0,-1 0 0,1 0 1,-1-1-1,1 1 0,0-1 0,-1 0 0,1-1 0,0 0 0,0 0 0,0 0 0,7-1 1,-3-1-16,-1 0 1,1 0-1,0-1 1,-1 0-1,1-1 1,-1 0 0,0 0-1,0-1 1,-1 0-1,13-10 1,-9 6-24,0-1 0,0-1 0,-1 0-1,-1-1 1,0 0 0,9-14 0,-9 3-93,-11 23 96,1 0 0,0 0 0,0 0 0,-1 0 0,1 1 0,0-1-1,0 0 1,-1 0 0,1 0 0,0 0 0,0 0 0,-1 0 0,1 0-1,0 0 1,-1 0 0,1 0 0,0 0 0,0 0 0,-1 0 0,1 0 0,0 0-1,0 0 1,-1 0 0,1 0 0,0-1 0,0 1 0,-1 0 0,1 0 0,0 0-1,0 0 1,-1 0 0,1-1 0,0 1 0,0 0 0,0 0 0,-1 0-1,1-1 1,0 1 0,0 0 0,0 0 0,0-1 0,0 1 0,-1 0 0,1 0-1,0-1 1,0 1 0,0 0 0,0-1 0,0 1 0,0 0 0,0 0-1,0-1 1,0 1 0,0 0 0,0 0 0,0-1 0,0 1 0,0 0 0,1-1-1,-1 1 1,-1 1 19,0 0-1,-1 1 1,1-1-1,1 1 0,-1-1 1,0 1-1,0-1 1,1 1-1,-1-1 1,0 1-1,1 0 0,0-1 1,-1 1-1,1 0 1,0-1-1,0 1 1,0 0-1,0 0 1,0-1-1,0 1 0,0 0 1,1-1-1,-1 1 1,1 0-1,-1-1 1,1 1-1,0-1 0,0 1 1,-1-1-1,1 1 1,0-1-1,0 1 1,0-1-1,1 0 0,-1 0 1,0 1-1,0-1 1,1 0-1,-1 0 1,1 0-1,-1-1 1,3 2-1,7 0 14,-1-1 1,1 0-1,-1-1 1,1 0-1,-1-1 1,1 0-1,-1-1 1,1 0-1,-1 0 1,0-1-1,0-1 1,0 1-1,0-2 1,-1 1-1,0-1 1,0-1-1,12-9 1,-12 9-22,0-1 1,0 0-1,-1 0 1,0-1-1,0 0 1,-1-1-1,0 0 0,0 0 1,-1 0-1,-1-1 1,1 0-1,-1 0 1,-1 0-1,0-1 1,-1 1-1,4-16 0,-7 25-2,0 0 0,1 0-1,-1 0 1,0 0 0,0-1 0,0 1-1,0 0 1,0 0 0,0 0-1,0-1 1,0 1 0,-1 0-1,1 0 1,0 0 0,-1 0-1,1-1 1,-1 1 0,1 0 0,-1 0-1,1 0 1,-1 0 0,0 0-1,0 0 1,1 0 0,-1 1-1,0-1 1,0 0 0,0 0-1,0 1 1,0-1 0,0 0-1,0 1 1,-2-1 0,2 1 0,-1-1 0,0 2 0,0-1 0,0 0 0,1 0 0,-1 0 0,0 1 0,0-1 0,1 1 0,-1-1 0,0 1 0,1 0 0,-1 0 0,1 0 0,-1 0 0,1 0 0,-1 0 0,1 0 0,0 0 0,-1 0 0,1 1 0,-1 1 0,-9 11 44,2 0 1,0 0-1,0 1 0,1 1 1,1-1-1,1 1 1,0 1-1,1-1 0,-5 29 1,5-18 119,2 1 1,1-1-1,1 1 1,1-1-1,5 37 0,-1-44-61,2 0 0,0 0 0,1-1 0,1 0 0,0 0-1,23 34 1,14 33-1095,-36-52 399,-9-34 594,0 1 0,0-1 0,0 1-1,0-1 1,0 1 0,-1-1 0,1 1 0,0-1 0,0 1 0,0-1-1,0 1 1,-1-1 0,1 1 0,0-1 0,-1 1 0,1-1 0,0 1-1,-1-1 1,1 0 0,0 1 0,-1-1 0,1 1 0,-1-1 0,1 0-1,0 0 1,-1 1 0,1-1 0,-1 0 0,1 0 0,-1 1-1,1-1 1,-1 0 0,1 0 0,-1 0 0,0 0 0,1 0 0,-1 0-1,1 0 1,-1 0 0,1 0 0,-1 0 0,1 0 0,-1 0 0,1 0-1,-1-1 1,1 1 0,-1 0 0,1 0 0,-1 0 0,1-1 0,-1 1-1,1 0 1,-1-1 0,1 1 0,0 0 0,-1-1 0,-4-3 64,0 1 0,1 0 0,-1-1 0,1 0 0,0 0 0,0 0 0,1 0-1,-1-1 1,1 1 0,-4-8 0,-30-58 444,26 48-521,-8-14 24,-21-40-76,38 71 65,0 1-1,1-1 1,-1 0 0,1-1 0,0 1-1,0 0 1,0 0 0,1 0 0,0 0-1,0-1 1,0 1 0,2-9 0,0 12 24,0 0 0,-1 1 0,1-1 0,0 0 0,0 1 0,0 0 0,0 0 0,0-1 0,1 1 0,-1 0 0,0 1 0,1-1 0,-1 0 0,0 1 0,1-1 0,-1 1 0,1 0 0,-1-1 0,0 1 0,1 1 0,2-1 0,6-1-15,16-2-40,123-17-2026,-53-3-4666,-31-1-3330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46.748"/>
    </inkml:context>
    <inkml:brush xml:id="br0">
      <inkml:brushProperty name="width" value="0.05" units="cm"/>
      <inkml:brushProperty name="height" value="0.05" units="cm"/>
    </inkml:brush>
  </inkml:definitions>
  <inkml:trace contextRef="#ctx0" brushRef="#br0">22 36 12819,'-20'1'1374,"19"3"-550,12 0-183,14 0-259,1-1 0,-1-1 0,36-1 0,-11-1-132,499 17 661,231 4-855,362-33 4,-230-3 1757,-499 2-1075,-34-1-623,-337 14-115,-6 1 16,0-1 0,71-11 0,-106 11-31,-1 0 1,0 0-1,0 0 1,0 0-1,0 0 1,1-1 0,-1 1-1,0 0 1,0 0-1,0 0 1,0 0 0,0 0-1,1 0 1,-1 0-1,0 0 1,0-1-1,0 1 1,0 0 0,0 0-1,0 0 1,0 0-1,1 0 1,-1-1 0,0 1-1,0 0 1,0 0-1,0 0 1,0 0-1,0 0 1,0-1 0,0 1-1,0 0 1,0 0-1,0 0 1,0 0 0,0-1-1,0 1 1,0 0-1,0 0 1,0 0-1,0 0 1,0-1 0,0 1-1,0 0 1,-1 0-1,1 0 1,0 0-1,0-1 1,0 1 0,0 0-1,0 0 1,0 0-1,0 0 1,-1 0 0,1 0-1,0 0 1,0 0-1,0-1 1,0 1-1,0 0 1,-1 0 0,1 0-1,0 0 1,0 0-1,0 0 1,0 0 0,-1 0-1,1 0 1,0 0-1,-17-10-203,12 7 148,-7-5-117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8.228"/>
    </inkml:context>
    <inkml:brush xml:id="br0">
      <inkml:brushProperty name="width" value="0.025" units="cm"/>
      <inkml:brushProperty name="height" value="0.025" units="cm"/>
    </inkml:brush>
  </inkml:definitions>
  <inkml:trace contextRef="#ctx0" brushRef="#br0">117 293 10602,'1'-3'376,"2"-3"585,0 0-1,0 0 0,0-1 0,-1 0 1,0 1-1,0-1 0,-1 0 1,0 0-1,0 0 0,0 0 1,-1 0-1,-1-8 0,1 14-914,-1 0 0,1 0 0,-1 0 0,0 0 0,1 0 0,-1 0 0,0 1 0,0-1 0,1 0 0,-1 0 0,0 0 0,0 1 0,0-1 0,0 1 0,0-1 0,0 0 0,0 1 0,0 0 0,0-1 0,-1 1 0,1 0 1,0-1-1,0 1 0,0 0 0,0 0 0,0 0 0,-1 0 0,1 0 0,0 0 0,0 0 0,0 1 0,0-1 0,0 0 0,-2 1 0,0 0-50,-1 0 1,0 0 0,0 1-1,1-1 1,-1 1-1,0 0 1,1 0 0,-6 4-1,2 1 24,1 1-1,0 0 0,0 0 1,0 0-1,1 0 0,0 1 1,-6 17-1,8-20 12,1 0-1,0 0 1,0 0-1,1 0 1,0 0-1,0 0 1,0 1-1,1-1 1,0 0-1,0 1 1,1-1-1,-1 0 1,3 9-1,-1-13-20,-1 0-1,0 0 1,1-1-1,0 1 1,-1 0 0,1-1-1,0 0 1,0 1-1,0-1 1,0 0-1,0 0 1,0 0-1,0 0 1,0 0-1,0 0 1,0-1-1,1 1 1,-1-1 0,0 1-1,0-1 1,1 0-1,-1 0 1,0 0-1,0 0 1,3-1-1,6 0 29,0 1 0,-1-2 0,1 1 0,12-5 0,-5-1-45,0-1 1,-1 0-1,0-2 1,-1 0-1,1 0 1,-2-2-1,0 0 1,0-1-1,-1 0 1,-1-1-1,12-16 1,-14 18 25,-1-2 1,-1 1 0,0-1-1,-1-1 1,-1 0 0,0 0 0,-1 0-1,0-1 1,-2 0 0,0 0-1,0 0 1,-2 0 0,2-18 0,-4 33-12,0 1 0,0-1 1,0 1-1,0 0 0,0-1 1,0 1-1,0-1 0,0 1 1,0-1-1,0 1 0,0-1 1,0 1-1,0-1 0,0 1 1,0-1-1,0 1 0,-1-1 1,1 1-1,0 0 0,0-1 1,-1 1-1,1-1 0,0 1 1,0 0-1,-1-1 0,1 1 1,0 0-1,-1-1 0,1 1 1,-1 0-1,1-1 0,0 1 1,-1 0-1,0 0 1,-15 9 367,-11 25-25,16-15-197,2 0-1,0 1 1,1 0-1,1 1 1,1-1-1,1 1 0,1 1 1,0-1-1,2 0 1,0 1-1,3 36 1,0-53-170,0 0 0,1-1 1,-1 1-1,1-1 0,0 1 1,0-1-1,0 0 0,1 0 1,-1 1-1,1-2 0,0 1 1,0 0-1,1-1 0,-1 1 0,1-1 1,-1 0-1,1 0 0,0 0 1,7 3-1,-5-3-443,0 0 1,0-1-1,0 0 0,0 0 1,1 0-1,6 1 0,-8-3-759,1 1 1,0-1-1,0 0 0,0 0 1,-1 0-1,12-3 0,7-8-8871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8.810"/>
    </inkml:context>
    <inkml:brush xml:id="br0">
      <inkml:brushProperty name="width" value="0.025" units="cm"/>
      <inkml:brushProperty name="height" value="0.025" units="cm"/>
    </inkml:brush>
  </inkml:definitions>
  <inkml:trace contextRef="#ctx0" brushRef="#br0">2 125 5958,'0'0'11445,"0"10"-9603,-1-9-1749,1 1-1,0 0 1,0 1 0,0-1-1,0 0 1,0 0 0,0 0-1,0 0 1,1 0 0,-1 0 0,0-1-1,1 1 1,0 0 0,0 0-1,-1 0 1,1 0 0,0 0-1,0-1 1,1 1 0,-1-1-1,0 1 1,1 0 0,-1-1 0,0 0-1,1 1 1,0-1 0,-1 0-1,1 0 1,0 0 0,0 0-1,-1 0 1,1 0 0,0-1-1,0 1 1,0-1 0,0 1 0,0-1-1,0 0 1,0 1 0,0-1-1,0 0 1,0 0 0,2-1-1,6 2 52,0-2-1,1 1 1,-1-1-1,0 0 1,0-1-1,0-1 1,-1 1-1,1-1 1,-1-1-1,1 0 0,-1 0 1,12-8-1,-16 9-76,-1-1 0,1 1 0,-1-1 0,0 0 0,0 0 0,0 0-1,0 0 1,-1-1 0,0 0 0,0 1 0,0-1 0,0 0 0,-1-1 0,0 1-1,0 0 1,0-1 0,-1 1 0,1-1 0,-1 1 0,-1-1 0,1 0 0,-1 0-1,-1-8 1,1 13-60,0-1-1,0 1 0,0 0 1,0 0-1,0-1 1,-1 1-1,1 0 0,-1 0 1,1 0-1,0-1 1,-1 1-1,0 0 0,1 0 1,-1 0-1,0 0 0,0 0 1,1 0-1,-1 0 1,0 0-1,0 1 0,0-1 1,0 0-1,0 0 0,0 1 1,0-1-1,-1 1 1,1-1-1,0 1 0,0-1 1,0 1-1,-1 0 1,1-1-1,0 1 0,0 0 1,-1 0-1,1 0 0,0 0 1,0 0-1,-1 0 1,0 1-1,-2-1-23,1 1 0,-1 0 1,1 0-1,0 0 0,0 0 0,-1 1 0,1 0 1,0-1-1,0 1 0,0 0 0,0 0 1,1 0-1,-4 4 0,-2 4 33,0 0 1,1 1-1,0-1 0,1 1 1,1 1-1,-1-1 0,2 1 1,0 0-1,0 0 1,1 0-1,0 1 0,1-1 1,1 0-1,0 1 0,1 19 1,0-30-12,0 1 1,0-1 0,1 0 0,-1 0 0,1 0 0,-1 0 0,1 1 0,0-1-1,0 0 1,0 0 0,0 0 0,0-1 0,0 1 0,1 0 0,-1 0 0,0 0-1,1-1 1,-1 1 0,1-1 0,2 2 0,0-1-6,0 1 1,0-2-1,0 1 0,0 0 1,0-1-1,0 0 0,0 0 1,1 0-1,-1 0 0,5-1 1,0 1-67,-1-1 0,1 0 0,0-1 0,-1 0 0,1-1 0,0 0 0,-1 0 0,1 0 1,-1-1-1,9-5 0,74-49-505,-90 58 591,-1 0 0,1-1 0,0 1 0,-1-1 0,1 1 0,-1 0 0,1-1 0,-1 1 0,1 0 0,-1 0 0,0-1 0,1 1 0,-1 0 0,0 0 0,1 0 0,-1-1 0,0 1 0,0 0 0,0 0 0,0 0 0,0 0 0,0 0 0,0-1 1,0 1-1,0 0 0,0 0 0,-1 0 0,1 0 0,-1 1 0,-1 34 562,2-35-570,-1 3 14,0-1 1,1 1-1,0-1 0,-1 1 0,1-1 0,1 1 0,-1-1 0,0 1 0,1-1 0,0 1 0,0-1 1,0 0-1,0 1 0,0-1 0,1 0 0,0 0 0,3 5 0,-2-6-13,0 1 0,0-1 0,0 0 0,1 0 0,-1-1-1,0 1 1,1-1 0,0 0 0,-1 0 0,1 0 0,0 0 0,-1-1-1,1 1 1,0-1 0,0 0 0,6-1 0,1 0-50,1 0-1,-1-1 1,0-1-1,0 0 1,0-1 0,0 0-1,0 0 1,-1-1 0,0-1-1,0 0 1,0 0 0,-1-1-1,0 0 1,0 0-1,-1-1 1,11-12 0,-14 16 101,-9 12 88,1-4-111,0 1 1,1 0-1,-1 0 0,1 0 0,0 0 0,1 1 1,-1-1-1,0 6 0,2-4-59,0-5-164,-1-1 0,1 0 0,0 0 0,0 1 0,0-1 0,0 0 0,0 0 0,0 1 0,0-1 0,1 0 0,-1 0 0,0 1 0,1-1 0,-1 0 0,1 0 0,-1 0 0,1 1 0,-1-1 0,1 0-1,0 0 1,0 0 0,-1 0 0,1 0 0,0 0 0,0 0 0,2 0 0,11 4-5242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39.582"/>
    </inkml:context>
    <inkml:brush xml:id="br0">
      <inkml:brushProperty name="width" value="0.025" units="cm"/>
      <inkml:brushProperty name="height" value="0.025" units="cm"/>
    </inkml:brush>
  </inkml:definitions>
  <inkml:trace contextRef="#ctx0" brushRef="#br0">261 1 14862,'0'0'929,"-6"11"-160,-8 14 95,-1 8-319,-11 9 0,1 6 159,-5 4-63,1-1 63,-6-3-127,8-6 224,3-4-321,7-15-416,6-6-128,9-16-1153,17-21-3972,11-15 961,5-11-1377</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41.264"/>
    </inkml:context>
    <inkml:brush xml:id="br0">
      <inkml:brushProperty name="width" value="0.025" units="cm"/>
      <inkml:brushProperty name="height" value="0.025" units="cm"/>
    </inkml:brush>
  </inkml:definitions>
  <inkml:trace contextRef="#ctx0" brushRef="#br0">174 85 11627,'0'0'4602,"0"8"-3289,-2 26-599,-1 1 1,-1-1-1,-3 0 1,-14 48-1,9-36-55,-12 86 0,22-112-542,1-8-49,0 0 1,0 0 0,1 0-1,1 0 1,2 18-1,-2-28-58,-1-1 0,1 0 0,0 0-1,-1 1 1,1-1 0,0 0 0,0 0-1,0 0 1,0 0 0,0 0-1,0 0 1,0 0 0,0 0 0,0-1-1,1 1 1,-1 0 0,0-1 0,0 1-1,1-1 1,-1 1 0,0-1 0,4 1-1,-5-1-41,1 0-1,0 1 0,0-1 0,0 0 0,0 0 1,0 0-1,-1 0 0,1 0 0,0 0 1,0 0-1,0 0 0,0 0 0,0-1 1,-1 1-1,1 0 0,0-1 0,0 1 1,0 0-1,-1-1 0,1 1 0,0-1 0,0 1 1,-1-1-1,1 1 0,0-1 0,-1 0 1,1 1-1,-1-1 0,1 0 0,-1 1 1,1-1-1,-1 0 0,0 0 0,1 1 1,0-3-1,-1-4-238,0-1 0,0 1 1,0-1-1,-1 1 0,0-1 0,-1 1 0,0 0 1,0-1-1,0 1 0,-1 0 0,0 0 1,0 0-1,-1 1 0,0-1 0,-5-6 1,-12-16 246,-46-47 1,58 66-13,4 5 196,-9-10 123,14 15-248,0 0 0,0 0 0,0 0 0,1 0 0,-1 0 0,0 0 0,0 0 0,0 0 0,0 0 0,1 0 1,-1 0-1,0 0 0,0 0 0,0 0 0,1 0 0,-1 0 0,0 0 0,0 0 0,0 0 0,0 0 0,0 0 0,1 0 0,-1-1 0,0 1 0,0 0 0,0 0 0,0 0 0,0 0 0,0 0 0,1-1 0,-1 1 0,0 0 0,0 0 0,0 0 0,0 0 0,0 0 0,0-1 0,0 1 0,0 0 0,0 0 0,0 0 0,0-1 0,0 1 1,0 0-1,0 0 0,0 0 0,0 0 0,0-1 0,0 1 0,0 0 0,0 0 0,0 0 0,0 0 0,0-1 0,0 1 0,0 0 0,0 0 0,-1 0 0,1 0 0,0 0 0,0-1 0,0 1 0,0 0 0,45 6 380,160 16 227,-195-22-610,8 0-36,0 2 0,0 0 0,34 8 0,-48-9 20,-1 0 1,1 0 0,-1 0-1,1 1 1,-1-1 0,0 1-1,0 0 1,0 0 0,0 0-1,0 0 1,0 1 0,0-1-1,-1 1 1,0 0 0,1-1-1,-1 1 1,0 0-1,0 0 1,0 1 0,-1-1-1,1 0 1,-1 1 0,0-1-1,0 1 1,1 5 0,-3 78 1842,-2-52-962,2-28-341,0-11 114,0-69-608,-1 28-539,6-59 1,-4 104 463,0-1 1,0 1-1,1-1 1,-1 1 0,0 0-1,1-1 1,-1 1 0,0-1-1,1 1 1,-1 0-1,0 0 1,1-1 0,-1 1-1,1 0 1,-1-1-1,0 1 1,1 0 0,-1 0-1,1 0 1,-1 0 0,1 0-1,-1-1 1,1 1-1,-1 0 1,1 0 0,-1 0-1,1 0 1,-1 0 0,1 0-1,-1 1 1,1-1-1,-1 0 1,1 0 0,24 5-65,-18-3 73,4-1 13,0 0 1,0-1-1,-1 0 1,1-1 0,0 0-1,0-1 1,-1 0-1,1 0 1,-1-1 0,0-1-1,0 0 1,0 0-1,0-1 1,-1 0 0,1-1-1,-1 1 1,-1-2-1,14-11 1,-14 10 1,0 0 0,0 0 1,-1 0-1,0-1 0,0 0 0,-1-1 1,0 1-1,-1-1 0,0 0 0,0-1 0,-1 1 1,-1-1-1,0 0 0,0 0 0,-1 0 1,0 0-1,0-21 0,-2 31-15,0 0 0,0 0 1,0-1-1,0 1 0,0 0 0,-1 0 0,1 0 1,0 0-1,-1 0 0,1 0 0,0 0 0,-1 0 1,1 0-1,-1 0 0,0 0 0,1 0 0,-1 0 1,0 0-1,0 1 0,1-1 0,-1 0 0,0 0 1,0 1-1,0-1 0,0 0 0,0 1 0,0-1 1,0 1-1,0 0 0,0-1 0,0 1 0,0 0 0,0-1 1,0 1-1,0 0 0,-1 0 0,1 0 0,0 0 1,-2 0-1,1 1-10,-1-1 1,1 1-1,-1-1 1,1 1-1,0 0 1,-1 0-1,1 0 1,0 0-1,0 0 1,-1 0-1,1 1 1,0-1 0,0 1-1,1 0 1,-1-1-1,0 1 1,-2 3-1,-3 7 11,1 1-1,0 0 1,1 0 0,0 1-1,1 0 1,0-1-1,-2 20 1,3-7 259,0 1 1,3 53-1,1-75-230,-1 0 0,1 0 0,0 0 0,0 0 0,1 0 0,-1 0 0,1 0 0,0-1 0,0 1 0,1-1 0,0 1 0,-1-1 0,1 0 0,1 0 0,-1 0 0,1 0 0,-1-1 0,1 1 0,0-1 0,6 3 0,-4-2-6,0-1 1,0 0-1,1-1 1,-1 1 0,1-1-1,-1 0 1,1-1-1,0 0 1,0 0-1,-1 0 1,1-1 0,0 0-1,0 0 1,12-3-1,-15 2-9,-1-1 0,0 1 0,1-1 0,-1 0 0,0 0 0,0 0 0,0-1 0,0 1 0,0-1 0,-1 0-1,1 1 1,-1-1 0,0 0 0,0 0 0,0-1 0,0 1 0,0 0 0,-1-1 0,1 1 0,-1-1 0,0 1 0,0-1 0,0 0 0,-1 1 0,1-1-1,-1-6 1,1 3-3,0 0 1,-1-1-1,0 1 0,0-1 0,0 1 0,-1 0 0,0-1 0,-1 1 0,0 0 0,0 0 0,0 0 1,-6-12-1,6 17-10,1 0 0,-1 0 0,0 0 0,1 0 1,-1 0-1,0 1 0,0-1 0,0 1 0,-1-1 1,1 1-1,0 0 0,0-1 0,-1 1 0,1 1 1,-1-1-1,1 0 0,-1 0 0,-2 1 0,4 0-3,0 0 0,-1 0-1,1 0 1,0 0-1,0 0 1,0 1-1,-1-1 1,1 0 0,0 1-1,0-1 1,0 1-1,0 0 1,0-1 0,0 1-1,0 0 1,0-1-1,0 1 1,0 0-1,1 0 1,-1 0 0,0 0-1,0 0 1,1 0-1,-1 0 1,1 0-1,-1 0 1,1 0 0,-1 0-1,1 1 1,-1-1-1,1 0 1,0 0 0,0 0-1,0 1 1,0-1-1,0 0 1,0 0-1,0 2 1,0 2 2,0 0 0,0 0 0,0 0 0,0 0 0,1-1 0,0 1 0,0 0 0,0 0 0,1-1 0,-1 1 0,1 0 0,0-1 0,1 0 0,-1 1 0,1-1 0,3 4 0,-1-3 6,0-1 1,0 0-1,0 0 0,1 0 1,-1-1-1,1 0 1,0 0-1,0 0 0,0-1 1,0 0-1,12 3 0,-7-3 6,-1 0 0,1 0 0,0-1 0,0 0 0,0-1 0,0 0 0,0 0-1,0-2 1,0 1 0,-1-1 0,1-1 0,-1 0 0,16-6 0,-20 6 0,-1 0 0,0-1 0,0 1 0,0-1 0,0 0 0,0 0-1,-1 0 1,0-1 0,0 1 0,0-1 0,0 0 0,-1 0 0,0-1 0,0 1 0,0-1 0,-1 1 0,0-1 0,0 0 0,0 0 0,-1 0 0,0 0 0,0 0 0,0 0 0,-1-1 0,0-5 0,0 11-10,0 0 0,1 1 0,-1-1 0,0 0 0,0 1 0,0-1 0,0 0 0,0 0 0,0 1 0,0-1 0,0 0 0,0 0 0,0 1 0,-1-1 0,1 0 0,0 1 0,0-1 0,-1 0 0,1 1 0,0-1 0,-1 1 0,1-1 0,-1 0 0,1 1 0,-1-1 0,1 1 1,-1-1-1,1 1 0,-1-1 0,1 1 0,-1 0 0,0-1 0,1 1 0,-1 0 0,1-1 0,-1 1 0,0 0 0,0 0 0,1 0 0,-1-1 0,0 1 0,-1 0 0,1 1-9,0-1 1,-1 1-1,1 0 0,-1-1 1,1 1-1,0 0 0,-1 0 1,1 0-1,0 0 0,0 0 1,0 0-1,0 0 1,0 1-1,0-1 0,0 0 1,0 1-1,1-1 0,-1 0 1,-1 3-1,-1 6 47,-1 0 0,2 1 0,-1-1 0,1 1 0,1-1 0,0 1-1,0 0 1,1 11 0,0-19-24,0 1 0,1-1 0,-1 0 0,1 0 0,-1 0 0,1 0 0,0 0 0,0 0 0,0 0 0,0 0 0,1 0 0,-1-1 0,1 1 0,0 0 0,0-1 0,0 0 0,0 1 0,0-1 0,0 0 0,1 0 0,-1 0 0,1 0 0,-1 0 0,1-1 0,0 1 0,0-1 0,-1 0 0,1 0 0,0 0 0,0 0 0,6 1 0,0-2-47,-1 0 1,1-1 0,0 1 0,-1-2 0,1 1-1,-1-1 1,1-1 0,-1 1 0,0-2 0,0 1 0,0-1-1,-1 0 1,1 0 0,-1-1 0,0 0 0,9-8 0,-6 4-164,0 0 1,-1 0 0,0-1 0,-1 0-1,0-1 1,0 0 0,-1 0 0,-1-1-1,1 1 1,5-18 0,-16 96-896,4-63 1106,0 0 1,0 0 0,1 0-1,-1 0 1,1 0-1,0 0 1,0 0-1,0 0 1,1 0 0,-1 0-1,1-1 1,0 1-1,0 0 1,0-1-1,0 0 1,1 1-1,0-1 1,-1 0 0,6 4-1,-3-4 0,-1-1 0,0 0-1,1 0 1,0-1-1,-1 1 1,1-1 0,0 0-1,0-1 1,0 1 0,0-1-1,0 1 1,0-2 0,0 1-1,0 0 1,0-1 0,7-2-1,-5 0-29,1 0 0,-1 0-1,-1-1 1,1 0-1,0 0 1,-1 0-1,0-1 1,0 0 0,9-10-1,1-4-84,-1-1 0,0-1 0,-2 0-1,0-1 1,13-34 0,-18 38-86,-1-1 0,-1 0 0,0-1 1,-2 1-1,0-1 0,-2 0 0,1-30 0,-7 36 77,-5 16 107,-8 21 47,11-2 94,1 1 0,1-1 0,1 1-1,1 0 1,0 0 0,2 0 0,1 0 0,1 0 0,0 0 0,2-1 0,8 30 0,-9-40-77,1-1 1,0 1 0,1-1-1,-1 0 1,2 0-1,0 0 1,0-1 0,1 0-1,0 0 1,0 0-1,1-1 1,10 9 0,-36-32-579,1-1 0,1 0 1,-15-20-1,15 16 480,0 2 0,-1 0-1,-1 1 1,-1 0 0,0 2-1,-28-18 1,82 35 1887,-12-3-1501,37 12 272,-40-7-1435,-1-1 1,33 2-1,-52-5 681,1 0 0,-1 0 0,0 0 0,0 0 0,1 0 0,-1 0 0,0 0-1,0 0 1,0 0 0,1 0 0,-1 0 0,0 0 0,0 0 0,1 0 0,-1 0 0,0 0 0,0 0 0,0 0 0,1 0 0,-1-1 0,0 1 0,0 0 0,0 0-1,1 0 1,-1 0 0,0-1 0,0 1 0,0 0 0,0 0 0,0 0 0,0-1 0,1 1 0,-1 0 0,0 0 0,0 0 0,0-1 0,0 1 0,0 0 0,0 0-1,0-1 1,0 1 0,0 0 0,0 0 0,0 0 0,0-1 0,0 1 0,0 0 0,0 0 0,0-1 0,0 1 0,0 0 0,-1 0 0,1-1 0,0-13-7229</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41.671"/>
    </inkml:context>
    <inkml:brush xml:id="br0">
      <inkml:brushProperty name="width" value="0.025" units="cm"/>
      <inkml:brushProperty name="height" value="0.025" units="cm"/>
    </inkml:brush>
  </inkml:definitions>
  <inkml:trace contextRef="#ctx0" brushRef="#br0">20 1 11147,'-14'-1'1985,"8"1"2500,8 6-3685,20 3-351,7 2-289,8-1-416,3-2-2082,1-2-2467,3 0-3331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42.031"/>
    </inkml:context>
    <inkml:brush xml:id="br0">
      <inkml:brushProperty name="width" value="0.025" units="cm"/>
      <inkml:brushProperty name="height" value="0.025" units="cm"/>
    </inkml:brush>
  </inkml:definitions>
  <inkml:trace contextRef="#ctx0" brushRef="#br0">146 4 11819,'0'0'8611,"-10"-2"-8280,1 1-300,1 1 1,-1 0-1,1 0 1,-1 0-1,1 1 1,-1 1-1,-14 3 1,20-4-31,0 0 0,1 0 0,-1 0 0,0 1 0,0-1 0,1 1 0,-1 0 0,0-1 0,1 1 0,0 0 0,-1 1 0,1-1 0,0 0 0,0 1 0,1-1 0,-1 1 0,0 0 0,1-1 0,-1 1 0,1 0 1,0 0-1,0 0 0,0 0 0,0 0 0,1 0 0,-1 0 0,1 0 0,0 0 0,0 3 0,0-3-11,1-1 0,-1 0 0,1 1 0,0-1 0,0 0 1,0 0-1,0 0 0,0 0 0,0 0 0,0 0 0,1 0 0,-1 0 0,1-1 0,-1 1 0,1 0 1,0-1-1,0 1 0,-1-1 0,1 0 0,0 0 0,0 0 0,1 0 0,-1 0 0,0 0 0,0 0 1,0 0-1,1-1 0,2 1 0,11 3-524,1-1 0,29 2 0,-35-5 69,2 2 222,8-1-40,-1 1 1,0 1 0,-1 0-1,21 8 1,-37-10 363,1 0 0,-1 1 0,1-1 1,-1 1-1,1 0 0,-1 0 0,0 0 1,0 1-1,0-1 0,0 1 0,-1 0 1,3 3-1,-3-4 81,-1 0 1,0 0-1,0 0 0,-1 0 1,1 1-1,0-1 1,-1 0-1,1 0 0,-1 1 1,0-1-1,0 0 0,0 1 1,0-1-1,0 0 1,0 1-1,-1-1 0,1 0 1,-1 1-1,0-1 0,1 0 1,-3 3-1,0 0-4,0-1 0,0 0 1,0 0-1,-1-1 0,0 1 0,0-1 0,0 1 0,0-1 0,0 0 1,-1-1-1,1 1 0,-1-1 0,0 0 0,0 0 0,0 0 0,0-1 1,-9 2-1,8-2-313,-1 0 1,1 0-1,0 0 0,0-1 1,-1 0-1,-11-2 1,16 2-240,-1-1 0,1 1 0,-1-1 0,1 0 0,0 0 0,-1 0 0,1 0 0,0 0 0,-1 0 0,1-1 0,0 1 0,0-1 0,0 1 0,0-1 0,1 0 0,-3-2 0,-7-22-9770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42.552"/>
    </inkml:context>
    <inkml:brush xml:id="br0">
      <inkml:brushProperty name="width" value="0.025" units="cm"/>
      <inkml:brushProperty name="height" value="0.025" units="cm"/>
    </inkml:brush>
  </inkml:definitions>
  <inkml:trace contextRef="#ctx0" brushRef="#br0">23 1 10410,'0'0'7735,"-4"9"-6037,0 4-1262,0 1 1,1-1 0,0 1 0,1 0-1,1 0 1,0 0 0,0 0-1,2 0 1,2 19 0,-3-30-382,1 1 0,-1 0 1,1 0-1,0 0 0,0-1 1,1 1-1,-1 0 0,1-1 1,-1 1-1,1-1 0,0 1 1,0-1-1,1 0 0,-1 0 1,1 0-1,-1 0 0,1-1 1,0 1-1,0-1 0,0 1 1,1-1-1,-1 0 0,0 0 1,1-1-1,0 1 0,-1-1 1,1 1-1,0-1 0,-1 0 1,1-1-1,0 1 0,0-1 1,0 1-1,0-1 0,0-1 1,0 1-1,-1 0 0,1-1 1,0 0-1,5-1 0,4-3-50,-2 0 0,1-1-1,-1 0 1,1 0 0,-2-1-1,1-1 1,-1 0-1,0 0 1,-1-1 0,0 0-1,0-1 1,-1 0 0,0 0-1,6-12 1,-17 67-90,3-31 143,0-10-32,-1-1 0,1 1-1,0-1 1,0 1 0,0-1-1,1 0 1,-1 1 0,1-1 0,0 1-1,0-1 1,0 0 0,0 1-1,0-1 1,1 0 0,0 0 0,3 5-1,-3-7-4,1 1 0,0 0 0,0-1 0,-1 0-1,1 1 1,0-1 0,0 0 0,0-1 0,0 1 0,1 0-1,-1-1 1,0 0 0,0 0 0,0 0 0,0 0-1,0 0 1,0-1 0,6-1 0,-1 1-74,0-2 1,-1 1-1,1-1 0,-1-1 1,0 1-1,1-1 1,-1 0-1,-1-1 0,1 0 1,-1 0-1,0 0 0,10-12 1,-9 10-12,0 0 0,1 1 0,0-1 0,0 1 0,0 1 0,1 0 0,11-6 0,-16 69 699,-5-49-916,1 19 1578,3-16-2942,3-8-3769,8-4-1787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43.383"/>
    </inkml:context>
    <inkml:brush xml:id="br0">
      <inkml:brushProperty name="width" value="0.025" units="cm"/>
      <inkml:brushProperty name="height" value="0.025" units="cm"/>
    </inkml:brush>
  </inkml:definitions>
  <inkml:trace contextRef="#ctx0" brushRef="#br0">112 202 9737,'0'0'5493,"2"-8"-2610,-2 7-2732,2-6 530,-1 1 0,0-1 1,0 1-1,-1-1 0,0-10 1,0 16-607,0 1 1,0-1-1,0 0 1,0 0 0,0 0-1,-1 1 1,1-1-1,0 0 1,-1 0 0,1 1-1,0-1 1,-1 0-1,1 0 1,-1 1 0,1-1-1,-1 1 1,1-1-1,-1 0 1,0 1 0,1-1-1,-1 1 1,0-1-1,1 1 1,-2-1 0,0 1-30,0 0 1,1 0 0,-1 0 0,0 0 0,0 0-1,0 1 1,1-1 0,-1 0 0,0 1-1,0 0 1,1-1 0,-1 1 0,0 0 0,1 0-1,-1 0 1,-2 2 0,-3 3-22,1 0 0,0 0 0,0 1 0,0-1 0,0 1-1,1 1 1,1-1 0,-1 1 0,1 0 0,0 0 0,1 0 0,0 0 0,0 1 0,1 0 0,0-1 0,1 1 0,-1 12-1,1-20-17,1 0-1,0 0 0,0 0 0,0 0 0,0 0 0,1 0 0,-1 0 0,0 0 0,0-1 0,0 1 0,1 0 0,-1 0 0,1 0 0,-1 0 0,0 0 0,1 0 0,0 0 1,-1-1-1,1 1 0,-1 0 0,1 0 0,0-1 0,0 1 0,-1 0 0,1-1 0,0 1 0,0-1 0,0 1 0,1 0 0,0-1 8,1 1-1,0-1 0,0 1 1,0-1-1,0 0 0,0 0 0,-1 0 1,1 0-1,0 0 0,4-2 1,2 0 11,1-1 0,-1 0 1,1 0-1,-1-1 1,12-7-1,-3-3-85,0 0 0,24-25-1,24-19-260,-65 57 314,-1 0 1,1 1-1,-1-1 0,1 0 0,-1 1 1,1-1-1,-1 1 0,1-1 0,0 1 1,-1 0-1,1-1 0,0 1 0,0 0 1,-1-1-1,1 1 0,0 0 0,0 0 1,-1 0-1,1-1 0,0 1 0,0 0 1,-1 0-1,1 0 0,0 0 0,0 0 0,0 1 1,-1-1-1,1 0 0,0 0 0,0 0 1,-1 1-1,1-1 0,0 0 0,-1 1 1,1-1-1,0 1 0,-1-1 0,1 1 1,0-1-1,-1 1 0,1-1 0,-1 1 1,1-1-1,-1 1 0,1 0 0,-1-1 1,0 1-1,1 0 0,-1 1 0,7 45-239,-5-26 318,1-3-67,-2-4 84,1-1 0,1-1 0,0 1 0,8 21-1,-10-32-71,0 0 0,-1 0 0,1 0 0,1 0 0,-1 0 0,0 0 0,0 0 0,1-1-1,-1 1 1,1 0 0,0-1 0,-1 1 0,1-1 0,0 0 0,0 0 0,0 1 0,0-1-1,0 0 1,0-1 0,0 1 0,0 0 0,0 0 0,0-1 0,0 0 0,1 1 0,-1-1-1,0 0 1,0 0 0,1 0 0,-1 0 0,0 0 0,0-1 0,0 1 0,4-2 0,-3 0-18,1 0 0,0 0 1,-1 0-1,0 0 0,1-1 1,-1 0-1,0 0 1,0 1-1,-1-2 0,1 1 1,-1 0-1,1 0 0,-1-1 1,0 0-1,0 1 1,-1-1-1,1 0 0,-1 0 1,0 0-1,0 0 0,0 0 1,0-4-1,2-8-26,-1 0 0,0 1 0,-2-1 0,-1-24 0,0 32 2,0-1 0,-1 1 0,0-1-1,-5-13 1,6 20-8,0-1-1,0 0 1,-1 0 0,1 1-1,-1-1 1,1 1-1,-1-1 1,0 1-1,0 0 1,0 0 0,0 0-1,0 0 1,-1 0-1,1 0 1,-1 1 0,-4-4-1,21 8-897,0-1-1,0 0 1,0-1-1,25-2 1,-16 0-316,-14 2 527,-1-1 1,1-1-1,0 0 1,0 0-1,0 0 1,-1-1-1,1-1 0,-1 1 1,1-1-1,-1-1 1,0 0-1,0 0 1,-1 0-1,1-1 0,-1 0 1,0 0-1,0-1 1,8-9-1,8-15-2130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43.763"/>
    </inkml:context>
    <inkml:brush xml:id="br0">
      <inkml:brushProperty name="width" value="0.025" units="cm"/>
      <inkml:brushProperty name="height" value="0.025" units="cm"/>
    </inkml:brush>
  </inkml:definitions>
  <inkml:trace contextRef="#ctx0" brushRef="#br0">96 190 641,'6'-29'2850,"4"-53"0,-9 70-1224,-1-1 0,-1 1-1,-3-23 1,4 35-1543,0-1 0,0 1 0,0 0 0,0 0 0,0-1 0,0 1 0,0 0 0,0 0 0,0-1 0,0 1 0,0 0 0,0 0 0,0 0 0,0-1 0,-1 1 0,1 0 0,0 0 0,0-1 0,0 1 0,0 0 1,-1 0-1,1 0 0,0 0 0,0-1 0,0 1 0,-1 0 0,1 0 0,0 0 0,0 0 0,0 0 0,-1 0 0,1-1 0,0 1 0,0 0 0,-1 0 0,1 0 0,0 0 0,0 0 0,-1 0 0,1 0 0,0 0 0,-1 0 0,-10 10 1009,-4 15-714,-4 35 833,3 0-1,3 0 1,2 1 0,3 1 0,1 122 0,7-178-1197,1-1 0,0 1 0,0-1 0,1 0 0,-1 0 1,1 0-1,3 5 0,-5-9 0,0 0 1,1 0 0,-1-1 0,0 1-1,1 0 1,-1 0 0,0-1 0,1 1-1,-1-1 1,1 1 0,-1 0 0,1-1-1,-1 1 1,1-1 0,0 1 0,-1-1-1,1 1 1,0-1 0,-1 0-1,1 1 1,0-1 0,0 0 0,-1 0-1,1 1 1,0-1 0,0 0 0,-1 0-1,1 0 1,0 0 0,0 0 0,-1 0-1,1 0 1,0 0 0,0 0 0,0 0-1,-1-1 1,1 1 0,0 0 0,-1 0-1,1-1 1,0 1 0,0 0 0,-1-1-1,1 1 1,0-1 0,-1 1 0,1-1-1,-1 1 1,1-1 0,-1 0-1,1 1 1,-1-1 0,1 1 0,-1-1-1,0 0 1,1 0 0,-1 1 0,1-2-1,16-27 216,-1 0-1,-1-1 1,-2-1-1,-1 0 1,8-33-1,22-53-1494,-44 130-424,-4 26-1200,-1-16-4245,2-17 2500</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44.138"/>
    </inkml:context>
    <inkml:brush xml:id="br0">
      <inkml:brushProperty name="width" value="0.025" units="cm"/>
      <inkml:brushProperty name="height" value="0.025" units="cm"/>
    </inkml:brush>
  </inkml:definitions>
  <inkml:trace contextRef="#ctx0" brushRef="#br0">0 1 12075,'0'0'8168,"0"62"-6214,6-42-352,5-1-642,2-3-607,7-1-257,-6-3-192,12-3-705,-8-6-929,1-3-1729,-3 0-3203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48.517"/>
    </inkml:context>
    <inkml:brush xml:id="br0">
      <inkml:brushProperty name="width" value="0.05" units="cm"/>
      <inkml:brushProperty name="height" value="0.05" units="cm"/>
    </inkml:brush>
  </inkml:definitions>
  <inkml:trace contextRef="#ctx0" brushRef="#br0">52 31 10002,'-5'2'462,"0"-1"-1,1 0 0,-1 0 1,0 0-1,0 0 1,0-1-1,0 0 1,-8 0-1,58-10 2881,39 7-2639,158 13 0,-102-1-533,453 9 80,-97-4-177,84 18-14,233 6 29,-520-29 21,214-2 707,-405-11-318,1-5 0,193-43 0,-155 7-183,11-3-277,-130 46-203,-22 1 129,0 1 1,1 0-1,-1 0 0,0 0 0,1 0 0,-1 0 0,1 0 0,-1 0 0,0 0 1,1 0-1,-1 0 0,1 0 0,-1 0 0,0 0 0,1 0 0,-1 0 0,1 0 1,-1 0-1,0 0 0,1 0 0,-1 1 0,1-1 0,-1 0 0,0 0 0,1 0 1,-1 1-1,0-1 0,0 0 0,1 1 0,-1-1 0,0 0 0,0 0 0,1 1 1,-1-1-1,0 1 0,0-1 0,0 0 0,1 1 0,-1-1 0,0 0 0,0 1 1,0-1-1,0 1 0,0-1 0,0 0 0,0 1 0,0 0 0,0-1 13,0 0 0,-1 1 0,1-1 0,0 0 0,0 0 1,-1 0-1,1 1 0,0-1 0,-1 0 0,1 0 0,0 0 0,-1 1 0,1-1 0,0 0 0,-1 0 0,1 0 0,-1 0 0,1 0 0,0 0 0,-1 0 0,1 0 0,0 0 0,-1 0 0,1 0 0,0 0 0,-1 0 0,1 0 0,-1 0 0,1-1 0,-1 1 0,-12-4-409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1:44.483"/>
    </inkml:context>
    <inkml:brush xml:id="br0">
      <inkml:brushProperty name="width" value="0.025" units="cm"/>
      <inkml:brushProperty name="height" value="0.025" units="cm"/>
    </inkml:brush>
  </inkml:definitions>
  <inkml:trace contextRef="#ctx0" brushRef="#br0">177 1 19282,'0'0'1762,"-22"80"-161,20-41-319,2 4-353,0 2-545,7 1-160,10-1-128,1-4-32,2-2 0,-5-1-64,5-7-192,-11-4-801,0-7-672,-7-7-610,-2-10-1152</inkml:trace>
  <inkml:trace contextRef="#ctx0" brushRef="#br0" timeOffset="1">59 303 10890,'0'0'1506,"-49"-35"1088,40 24 97,9 2-641,0 4-353,20 2-928,15 0-289,5 1-127,13-1-225,4 0-96,7-2-160,4-3-1089,-4-9-2018,2-9-7784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3:30.715"/>
    </inkml:context>
    <inkml:brush xml:id="br0">
      <inkml:brushProperty name="width" value="0.025" units="cm"/>
      <inkml:brushProperty name="height" value="0.025" units="cm"/>
    </inkml:brush>
  </inkml:definitions>
  <inkml:trace contextRef="#ctx0" brushRef="#br0">6680 295 2691,'-14'-17'2759,"10"11"-2612,0 0 0,0 1 0,0 0 0,-1 0 0,0 0 0,0 1 0,0 0 0,-1 0 0,1 0 0,-1 0 0,0 1 0,0 0 0,0 0 0,0 1 0,-1 0 0,-6-2 0,-90-11-112,-129-1 0,-107 16 63,145 2 43,-180 2-105,-447-12 30,172-16-8,-219-17 338,49-4-49,119 66-417,514-5 36,-320 70-1,427-65 31,1 3 0,-121 55 0,148-54 9,1 2 1,1 2 0,2 2-1,-72 62 1,109-84 8,1 0 0,0 1 0,0 1 0,1-1 1,0 1-1,1 1 0,0-1 0,0 1 0,2 1 0,-1-1 1,2 1-1,0 0 0,0 0 0,1 0 0,1 0 0,0 1 0,1-1 1,0 1-1,1-1 0,2 15 0,1-7-16,1 1 1,1-1-1,0 0 1,2-1-1,0 1 0,2-1 1,0-1-1,1 0 0,1 0 1,1-1-1,24 29 0,0-8 16,1-2 0,2-1-1,1-3 1,2-1-1,1-2 1,73 38-1,-12-16 39,207 70-1,-144-71-30,2-8 1,329 39-1,355-35 43,209-75-64,474-135 52,-933 92-40,129-37-3,-555 70-3,-2-7 0,184-73 0,-292 90 222,118-66 0,-157 77-187,-1-1 1,0-1 0,-2-1-1,0-2 1,-1 0 0,30-39-1,-47 54 8,-1-1 1,-1 0-1,1-1 0,-2 0 0,1 1 0,-1-1 1,0-1-1,-1 1 0,0 0 0,0-1 0,-1 0 1,-1 0-1,1 1 0,-2-1 0,1 0 0,-1 0 0,-1 0 1,0 0-1,0 0 0,-1 0 0,0 1 0,-1-1 1,0 1-1,0-1 0,-1 1 0,0 0 0,-8-12 1,-12-10 2,-1 1 0,-2 2 1,0 0-1,-2 2 0,-1 1 1,-34-22-1,-18-6 269,-109-52 1,111 66-346,-1 3 0,-2 4 0,-112-27 0,132 45-553,0 3-1,0 3 1,-1 2-1,0 3 0,-86 8 1,15 13-1916,-2 4-2205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3:55.807"/>
    </inkml:context>
    <inkml:brush xml:id="br0">
      <inkml:brushProperty name="width" value="0.025" units="cm"/>
      <inkml:brushProperty name="height" value="0.025" units="cm"/>
    </inkml:brush>
  </inkml:definitions>
  <inkml:trace contextRef="#ctx0" brushRef="#br0">719 0 4356,'-8'0'96,"-10"0"317,0 1-1,0 0 0,0 1 1,-33 9-1,42-8-311,1 0 0,0 0 0,0 1 0,0 0 0,1 0 0,0 1 0,-1 0 0,1 0 0,1 1 0,-1 0 0,1 0 0,0 1 0,-6 9-1,-5 9 60,2 1 0,1 0-1,1 1 1,1 1-1,-12 40 1,-27 150-113,45-187-16,-172 1026 64,106-596-30,37-220 370,-9 411 0,147 1177-45,-44-1437-207,-43-317-74,3-1 0,3 0 0,36 79 0,-48-131-51,0-1-1,2-1 0,0 0 0,18 23 0,-25-37-58,0 0 0,1 0 1,-1-1-1,1 0 0,0 0 0,1 0 1,-1-1-1,1 0 0,-1 0 0,1 0 0,1-1 1,-1 0-1,0-1 0,1 0 0,-1 0 0,12 1 1,-7-2-3,0-2 0,0 0 0,0 0 0,0-1 1,0 0-1,0-1 0,0-1 0,-1 0 1,0 0-1,0-1 0,0 0 0,0-1 0,-1 0 1,0-1-1,0 0 0,-1-1 0,0 0 0,0 0 1,9-12-1,15-19 22,-2-2 1,-1-1-1,27-54 1,-45 76-37,45-86 29,-6-2 1,-4-2-1,-4-2 1,-6-2-1,-5-1 1,21-137-1,48-724 86,-91 822-75,33-1404-1256,-48 1379 1368,-8 0 1,-66-322-1,69 461-114,-1-1 0,-2 1 1,-2 1-1,-2 1 0,-31-53 1,31 65 6,0 1 0,-2 1-1,-1 0 1,-1 2 0,-1 0 0,-1 1 0,0 2 0,-30-19 0,-7 2 9,-79-35 0,98 54-405,1-3 0,1-1-1,0-2 1,2-2 0,-61-52-1,57 35-2257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13.670"/>
    </inkml:context>
    <inkml:brush xml:id="br0">
      <inkml:brushProperty name="width" value="0.025" units="cm"/>
      <inkml:brushProperty name="height" value="0.025" units="cm"/>
    </inkml:brush>
  </inkml:definitions>
  <inkml:trace contextRef="#ctx0" brushRef="#br0">562 195 5349,'-5'-8'-144,"0"-1"181,-40-56 555,42 61-486,0 0-1,-1 1 0,1-1 1,-1 1-1,1 0 1,-1 0-1,0 1 1,0-1-1,0 1 1,-1 0-1,1 0 1,0 0-1,-1 0 1,0 1-1,-7-2 1,3 3 25,-1 1 0,0 0 0,1 0 0,-1 1 0,1 0 0,-1 0 0,1 1-1,0 1 1,0-1 0,0 1 0,1 1 0,-1 0 0,1 0 0,0 1 0,1 0 0,-1 0 0,-12 14 0,1 1-114,0 1-1,2 2 1,0-1-1,-25 51 0,15-18 50,3 1 0,3 2 0,2 0 0,2 1 0,3 1-1,3 0 1,3 1 0,2 0 0,3 0 0,2 0 0,11 78 0,-7-114-44,3-1 0,0 0 1,1 0-1,1 0 1,2-1-1,0 0 1,1-1-1,2 0 0,16 23 1,-20-35-17,0 0 1,0-1 0,1 0-1,0 0 1,0-1-1,1 0 1,1-1-1,12 7 1,-16-10-2,1-1 1,0-1-1,0 1 0,1-1 0,-1-1 1,1 0-1,-1 0 0,1-1 1,0 0-1,0-1 0,-1 0 1,15-1-1,-12-2 13,-1 0 0,1-1 0,-1 0 0,0 0 0,0-1 0,0-1 0,0 0 0,-1 0 0,0-1 0,-1-1 0,1 1 1,-1-1-1,-1-1 0,0 0 0,9-12 0,10-15 186,-2 0 1,35-69-1,-32 51-59,-3-1 0,-2-2 0,-3 0 0,-2-1 1,-3 0-1,-2-2 0,-3 1 0,-2-2 0,-3 1 0,-6-117 0,-2 155-117,-1 0-1,0 0 0,-2 0 1,0 0-1,-2 1 0,0 0 1,-14-24-1,4 15-239,-1-1 0,-2 2-1,-42-46 1,33 37-961,-7-6-4861,28 35 1102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32.198"/>
    </inkml:context>
    <inkml:brush xml:id="br0">
      <inkml:brushProperty name="width" value="0.025" units="cm"/>
      <inkml:brushProperty name="height" value="0.025" units="cm"/>
    </inkml:brush>
  </inkml:definitions>
  <inkml:trace contextRef="#ctx0" brushRef="#br0">951 0 6470,'-67'22'478,"0"3"-1,1 2 0,2 4 1,1 2-1,-82 57 0,108-63-382,2 2-1,1 1 0,1 1 0,2 2 0,1 1 1,2 2-1,1 0 0,2 2 0,-33 67 0,30-40 66,3 1 0,4 2-1,2 0 1,3 1-1,4 1 1,2 0-1,3 1 1,5 114-1,3-153-144,1 1-1,2-1 1,1 0-1,1-1 0,2 1 1,1-1-1,2-1 1,18 40-1,-20-54-11,0 0 1,1-1-1,0 0 1,2 0-1,-1-2 0,2 1 1,0-1-1,0-1 0,1 0 1,1-1-1,0-1 0,0 0 1,1-1-1,0-1 1,1 0-1,21 6 0,-15-7 17,0-1-1,0-1 1,1-1-1,-1-1 1,1-1 0,0-1-1,0-1 1,0-1-1,-1-1 1,33-7-1,-27 1 19,-1 0-1,0-2 0,0-2 0,-1 0 0,0-2 0,-2 0 1,38-28-1,-19 5 153,0-1 1,-3-3-1,-1-1 0,-2-2 1,-2-1-1,-2-2 1,-2-2-1,27-57 0,-22 36 5,-4-2-1,-3-1 1,-3-2 0,-3-1-1,-4-1 1,-3 0-1,-3-1 1,6-150-1,-20 206-229,-1 0-1,-1 1 1,-1-1-1,0 0 0,-2 1 1,-1-1-1,-13-32 1,13 42-51,0 0 1,0 1 0,-1-1-1,-1 1 1,0 1 0,-1 0 0,1 0-1,-2 0 1,0 1 0,0 1-1,0 0 1,-1 0 0,-20-10 0,11 8-118,1 2 1,-2 1-1,1 0 1,-1 2 0,0 0-1,-28-3 1,-131 2-2204,99 6 95</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3:12.399"/>
    </inkml:context>
    <inkml:brush xml:id="br0">
      <inkml:brushProperty name="width" value="0.025" units="cm"/>
      <inkml:brushProperty name="height" value="0.025" units="cm"/>
    </inkml:brush>
  </inkml:definitions>
  <inkml:trace contextRef="#ctx0" brushRef="#br0">7874 370 5317,'0'0'646,"-9"-6"-240,-98-60 982,92 56-1226,-1 0 0,0 1-1,-1 0 1,0 1 0,0 1 0,-1 1 0,0 0 0,-31-5 0,-46 4-208,0 3 0,-127 12 0,3 0 285,-6-10 404,-478 15 481,-859 4-40,52-132-636,1395 103-447,-23-2 63,-501-37-655,496 47 268,0 7 0,-212 31 1,245-14 300,1 4 0,1 5 0,1 5-1,2 5 1,1 4 0,-164 96 0,265-137 24,-223 145 199,203-130-191,2 1-1,0 2 0,2 0 0,0 1 1,1 0-1,1 2 0,-22 37 1,25-33-17,0 0 1,2 1 0,1 1-1,1 0 1,1 0 0,2 1-1,1 0 1,1 0 0,2 0 0,0 39-1,5-56 3,0-1-1,0-1 1,1 1-1,1 0 1,0-1-1,0 1 1,1-1-1,1 0 1,0-1-1,0 1 0,1-1 1,0 0-1,1-1 1,0 0-1,1 0 1,-1-1-1,21 15 1,-1-3-8,1-2-1,0 0 1,1-2 0,1-1 0,39 13-1,14-1 19,0-4 0,128 18 0,179 0 3,490-27-131,-641-16 127,-145 1-9,1191 25 34,192 31 72,-173-117-43,-307-93 62,-673 81 155,323-119-1,-576 168-229,0-4-1,-2-2 1,92-58-1,-139 75-16,-1-1-1,-1-1 0,0-1 0,-1-1 0,-1 0 0,0-2 1,-2 0-1,0-1 0,-1-1 0,-2 0 0,0-1 0,-1 0 1,13-36-1,-22 47-11,0-1 0,-1 0 0,-1-1 0,0 1 0,-1 0 0,0-1 0,-1 1 1,-1 0-1,0-1 0,0 1 0,-6-21 0,1 16 3,0 1 1,-1 0-1,0 0 1,-2 0-1,0 1 1,-1 0-1,-19-23 0,2 9 4,-1 1 0,-2 1 0,-1 2 0,-1 0 0,-1 3 0,-1 1 0,-39-20 0,20 17-27,-1 2-1,-1 3 0,-1 2 1,0 2-1,-1 3 0,-1 3 0,-110-6 1,57 14-392,1 5 1,-1 5 0,-134 26-1,178-21 67,-170 26-2712,93-24-1354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3:14.669"/>
    </inkml:context>
    <inkml:brush xml:id="br0">
      <inkml:brushProperty name="width" value="0.025" units="cm"/>
      <inkml:brushProperty name="height" value="0.025" units="cm"/>
    </inkml:brush>
  </inkml:definitions>
  <inkml:trace contextRef="#ctx0" brushRef="#br0">4819 321 5381,'-109'-40'840,"-2"6"1,-1 4-1,-1 5 0,-198-17 0,-949-71-1486,695 77 167,-1 35 889,436 11-247,1 5 1,1 6-1,0 6 0,-235 81 1,296-81-165,1 3 1,1 3-1,-98 66 1,120-68-23,1 2 0,2 1 0,1 3 1,1 1-1,-52 69 0,72-81 15,0 1 0,2 1 0,1 1 1,1 0-1,1 0 0,2 2 0,-14 57 0,21-67 6,1 0 1,1 1-1,1-1 0,1 0 0,1 1 1,0-1-1,2 0 0,0 0 0,2 0 1,0 0-1,1-1 0,17 36 1,-11-32 7,1 0 1,2-1 0,0 0-1,2-1 1,0-1-1,1 0 1,2-1 0,32 26-1,-20-22 33,2-2-1,0-1 0,1-1 1,1-2-1,46 16 1,13-4 12,2-5 1,0-3-1,188 15 1,773-9 22,-750-30-68,-83-1 74,0-11 0,371-70 0,707-248 54,-1138 280-103,172-79 1,-280 104-13,-1-2 0,-1-3 0,-1-2 1,-2-2-1,-2-2 0,64-64 0,-102 90 44,0-1 0,-1 0 0,-1-1 0,-1 0 0,0-1 0,0 0 0,-1 0 0,-1-1 0,6-21-1,-10 26 27,-1 0 0,0 1 0,0-1 0,-2 0-1,1 0 1,-1 0 0,-1 0 0,0 0 0,0 1-1,-1-1 1,0 0 0,-1 1 0,-1-1 0,1 1-1,-10-17 1,-2 2-8,-1 0-1,-1 2 0,-1 0 1,-2 1-1,0 1 0,-1 1 1,0 1-1,-2 0 1,0 2-1,-2 1 0,1 0 1,-54-22-1,12 10-170,-2 3-1,-1 4 1,-1 2-1,-79-11 1,-19 8-2043,-173 0 1,148 16-2369</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3:22.193"/>
    </inkml:context>
    <inkml:brush xml:id="br0">
      <inkml:brushProperty name="width" value="0.025" units="cm"/>
      <inkml:brushProperty name="height" value="0.025" units="cm"/>
    </inkml:brush>
  </inkml:definitions>
  <inkml:trace contextRef="#ctx0" brushRef="#br0">1 1 3876,'0'0'2338,"1"9"-2301,45 338-29,-11-90-80,81 1054 384,-58 6 990,-43-916-935,-7-193-272,31 550 572,-18-542-426,72 316 0,-73-456-411,2-1 1,43 93 0,-44-124-929,2 0 1,42 61-1,-33-66-910,1-12-1050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3:22.587"/>
    </inkml:context>
    <inkml:brush xml:id="br0">
      <inkml:brushProperty name="width" value="0.025" units="cm"/>
      <inkml:brushProperty name="height" value="0.025" units="cm"/>
    </inkml:brush>
  </inkml:definitions>
  <inkml:trace contextRef="#ctx0" brushRef="#br0">119 329 352,'1'-29'340,"-1"0"0,-2 0-1,0 1 1,-2-1 0,-2 0-1,0 1 1,-20-50 0,1 43 1722,23 34-2014,1-1 0,0 1-1,-1 0 1,1 0 0,0 0 0,-1 0-1,0 0 1,1 0 0,-1 0-1,1 1 1,-1-1 0,0 1 0,0-1-1,1 1 1,-1-1 0,0 1-1,0 0 1,0 0 0,1 0-1,-1 0 1,-3 1 0,3 3-253,0-1-1,1 1 1,0 0 0,0 0 0,0 0 0,1 0-1,-1 0 1,1 0 0,0 0 0,0 0 0,1 7-1,-1-7 122,2 72 568,15 97-1,-7-108-1177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3:23.324"/>
    </inkml:context>
    <inkml:brush xml:id="br0">
      <inkml:brushProperty name="width" value="0.025" units="cm"/>
      <inkml:brushProperty name="height" value="0.025" units="cm"/>
    </inkml:brush>
  </inkml:definitions>
  <inkml:trace contextRef="#ctx0" brushRef="#br0">146 1 6598,'-13'10'-2188,"13"-10"2185,-17 13 22,1 0-1,-21 23 0,31-29 8,0 0 0,1 0 0,0 1-1,0-1 1,1 1 0,0 0 0,0 0-1,1 1 1,0-1 0,-4 17 0,1 44 105,2 0-1,4-1 1,14 118 0,40 369 173,45 488-272,-37 5 155,-52-638 330,26 584-9,-34-965-516,29 352 72,-21-305-171,4-1-1,44 142 0,-49-194-60,0-1-1,1 1 1,16 24-1,-22-40-102,1 0-1,0 0 1,1 0 0,-1-1-1,1 0 1,1 0 0,-1 0-1,1-1 1,0 0 0,0 0 0,0 0-1,11 3 1,20 3-2078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52.407"/>
    </inkml:context>
    <inkml:brush xml:id="br0">
      <inkml:brushProperty name="width" value="0.05" units="cm"/>
      <inkml:brushProperty name="height" value="0.05" units="cm"/>
    </inkml:brush>
  </inkml:definitions>
  <inkml:trace contextRef="#ctx0" brushRef="#br0">1826 151 13931,'-13'-10'196,"-1"0"0,0 0 1,0 2-1,-1 0 0,0 0 0,-22-6 1,-99-26 61,114 34-158,-32-6-79,-1 2-1,0 3 1,-1 2-1,1 3 1,-1 2-1,1 2 1,-1 3-1,1 2 0,-65 18 1,46-5 30,1 3 0,1 4 0,2 2 1,0 4-1,2 3 0,-70 49 0,98-58 31,2 2 0,1 1 0,1 2-1,-37 43 1,57-56-45,1 0 0,1 1-1,1 1 1,0 0-1,2 0 1,1 2 0,0-1-1,2 1 1,0 0 0,-4 26-1,8-23-23,1 1-1,1 0 0,2 0 0,0 0 0,2 0 1,1 0-1,1 0 0,2-1 0,0 0 0,14 35 0,-2-18-28,1-2 0,2 0 0,2-1 0,1-1 0,39 46 0,-33-50-4,1-2 0,2-1 1,0-2-1,2-1 1,2-2-1,0-1 0,63 31 1,-41-28-72,1-3 0,1-3 0,1-2 1,107 21-1,-116-34-21,0-2 0,0-3 0,1-2 0,0-2 0,-1-2 0,0-3 0,0-2-1,0-3 1,93-31 0,-74 15 79,-1-3-1,-1-4 0,-2-2 0,-1-3 0,-2-4 0,72-61 0,40-50 353,-133 111-49,74-95 0,-99 112-144,-1-2 0,-1 0 0,-2-1 0,0 0 0,11-37 1,-19 44-20,-1 0 1,-1 0 0,-1-1 0,-1 0 0,-1 1 0,-1-1-1,-1 0 1,-5-31 0,3 37-26,-1 1-1,-1 0 1,-1-1-1,0 2 1,-1-1-1,-1 1 1,0 0-1,-19-27 1,13 23 2,-2 1 1,0 1-1,-1 0 1,-1 1-1,-35-25 1,15 17-4,-1 1 0,-1 2 1,-1 2-1,0 2 0,-2 1 1,-54-13-1,9 10-334,0 4 0,-1 4 1,-163 0-1,197 13 35,-71 11 0,62-2-74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3:23.689"/>
    </inkml:context>
    <inkml:brush xml:id="br0">
      <inkml:brushProperty name="width" value="0.025" units="cm"/>
      <inkml:brushProperty name="height" value="0.025" units="cm"/>
    </inkml:brush>
  </inkml:definitions>
  <inkml:trace contextRef="#ctx0" brushRef="#br0">1 77 0,'24'-76'0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3:24.032"/>
    </inkml:context>
    <inkml:brush xml:id="br0">
      <inkml:brushProperty name="width" value="0.025" units="cm"/>
      <inkml:brushProperty name="height" value="0.025" units="cm"/>
    </inkml:brush>
  </inkml:definitions>
  <inkml:trace contextRef="#ctx0" brushRef="#br0">335 0 1249,'0'0'1105,"-8"14"-224,-14 22-466,2 2 0,2 0 0,-15 47 0,-27 133 382,9 3 1,-41 433-1,61 298 506,71-3-1090,-37-899-221,26 327 82,-19-292 2,5 1 0,33 110 0,-40-173-103,0 1 0,1-1 0,24 41 0,-31-59-121,1 0 0,0-1-1,0 1 1,0-1 0,1 0 0,-1 0 0,1-1 0,0 1 0,0-1-1,0 1 1,0-1 0,1 0 0,-1-1 0,1 1 0,0-1-1,0 0 1,0 0 0,0-1 0,0 1 0,0-1 0,1 0-1,-1-1 1,0 1 0,9-1 0,22-7-3215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21.123"/>
    </inkml:context>
    <inkml:brush xml:id="br0">
      <inkml:brushProperty name="width" value="0.025" units="cm"/>
      <inkml:brushProperty name="height" value="0.025" units="cm"/>
    </inkml:brush>
  </inkml:definitions>
  <inkml:trace contextRef="#ctx0" brushRef="#br0">640 224 6887,'-53'14'355,"1"3"1,1 2 0,1 3 0,1 1 0,-50 33 0,77-41-201,1 0 0,1 1-1,0 1 1,1 1 0,1 1 0,1 1 0,0 0-1,2 1 1,0 1 0,2 0 0,0 1 0,-16 42-1,18-36-109,2 1 0,2 0 0,0 0 0,2 1 0,1-1 1,2 1-1,1 0 0,1 0 0,2 0 0,9 54 0,-8-69-31,1 0 1,1 0 0,0-1 0,1 0 0,0 0 0,2 0 0,0-1 0,0 0 0,1-1 0,1 0 0,0 0 0,1-1-1,0 0 1,1-1 0,0 0 0,1-1 0,0 0 0,0-1 0,1-1 0,0 0 0,1-1 0,17 6 0,-16-8 10,1 0 1,0-1 0,0 0-1,1-2 1,-1 0 0,0-1 0,1-1-1,-1 0 1,34-6 0,-27 1 57,1-2 1,-1 0-1,0-1 0,-1-2 1,0 0-1,26-17 0,-1-5 87,-3-1-1,0-2 1,-3-2-1,-1-2 1,52-64-1,-38 37 66,-3-2 0,-3-2 0,52-101 0,-82 134-114,-1-1-1,-3-1 0,-1 0 1,-1-1-1,-3-1 0,-1 0 1,-2 0-1,2-75 1,-9 106-64,0 0 0,-1 1 0,0-1 0,0 0 1,-1 1-1,0 0 0,-1-1 0,0 1 0,-1 0 1,-4-9-1,4 12-29,0 1 0,0-1 0,0 1 0,-1 0 0,1 1 0,-1-1 0,0 1 0,-1 0 0,1 0 1,-1 0-1,1 1 0,-1 0 0,0 0 0,0 1 0,-11-4 0,-13 0-331,0 1 0,-1 2 1,1 0-1,-1 3 0,0 0 0,-59 9 1,-2-1-2394,54-9 624,10-6-602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21.487"/>
    </inkml:context>
    <inkml:brush xml:id="br0">
      <inkml:brushProperty name="width" value="0.025" units="cm"/>
      <inkml:brushProperty name="height" value="0.025" units="cm"/>
    </inkml:brush>
  </inkml:definitions>
  <inkml:trace contextRef="#ctx0" brushRef="#br0">0 61 10378,'0'0'-1442,"43"-61"-2786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21.878"/>
    </inkml:context>
    <inkml:brush xml:id="br0">
      <inkml:brushProperty name="width" value="0.025" units="cm"/>
      <inkml:brushProperty name="height" value="0.025" units="cm"/>
    </inkml:brush>
  </inkml:definitions>
  <inkml:trace contextRef="#ctx0" brushRef="#br0">848 251 3107,'-59'-1'305,"1"-1"314,-62 6 0,101-2-512,-1 0 0,1 2-1,0 1 1,0 0 0,1 1 0,-1 1-1,-19 11 1,7 0 64,1 1 1,0 2-1,1 1 1,2 1-1,0 1 1,2 2-1,0 0 1,2 2-1,1 0 1,1 2-1,2 0 1,1 2-1,-18 41 1,21-36-39,1 0-1,3 1 1,0 0 0,3 1-1,1 0 1,2 0 0,1 1-1,3 0 1,1-1 0,1 1-1,14 74 1,-10-92-120,1 1 0,1-2 1,1 1-1,1-1 0,1 0 0,1-1 1,1 0-1,0 0 0,1-2 0,2 1 1,0-2-1,0 0 0,2-1 0,0 0 1,0-2-1,2 0 0,0-1 0,0-1 1,42 20-1,-39-23 49,0 0-1,1-2 1,0 0 0,0-2 0,1 0-1,-1-2 1,1-1 0,0 0 0,0-2-1,0-1 1,0 0 0,-1-2 0,1-1-1,-1-1 1,0-1 0,0-1 0,0 0 0,-1-2-1,27-15 1,-3-4 8,-2-2 0,-1-2 1,-1-2-1,-2-2 0,-2-1 0,-1-2 0,48-67 0,-30 29 105,-4-3 0,-3-2-1,52-124 1,-69 132-71,-4-2 0,21-90 0,-39 131-47,-3-1 0,-1 0 0,-1 0 0,-2-1 0,-2 1 1,-1 0-1,-7-41 0,6 68-46,0 1 0,0 0 0,-1 0-1,0 0 1,0 0 0,-1 0 0,0 1 0,-1-1 0,1 1 0,-1 0 0,0 1 0,-1-1 0,0 1 0,0 0 0,0 0 0,-1 1 0,0 0 0,0 0 0,0 1 0,-1-1 0,1 2 0,-1-1 0,0 1 0,0 0 0,0 1 0,0 0 0,-11-2-1,-5 1-27,0 1 0,0 0-1,1 2 1,-1 1-1,0 1 1,0 1-1,1 1 1,-39 11-1,-5 9-709,0 4 1,2 2-1,-94 60 0,69-38-2003,31-21-1381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3.719"/>
    </inkml:context>
    <inkml:brush xml:id="br0">
      <inkml:brushProperty name="width" value="0.025" units="cm"/>
      <inkml:brushProperty name="height" value="0.025" units="cm"/>
    </inkml:brush>
  </inkml:definitions>
  <inkml:trace contextRef="#ctx0" brushRef="#br0">90 589 10090,'-9'0'678,"-66"-4"3405,70 0-2328,13-3-1355,14-4-531,284-113 500,46-19-874,-242 92 114,118-73-1,-172 86 433,-41 26-45,1 0 0,0 2-1,1 0 1,0 1 0,1 0-1,31-10 1,-46 19-9,-1-1 0,0 1 0,0 0 0,1-1 0,-1 1 1,0 0-1,0 0 0,1 1 0,-1-1 0,0 0 0,0 1 0,1 0 0,-1-1 0,0 1 0,0 0 0,0 0 0,0 0 0,0 0 0,0 0 0,0 1 1,0-1-1,-1 1 0,1-1 0,0 1 0,-1 0 0,1-1 0,-1 1 0,0 0 0,0 0 0,1 0 0,-1 0 0,0 0 0,1 4 0,2 8 82,0-1 0,-1 1 0,0 1 0,0 21-1,1-7 76,28 144 241,8-1-1,90 244 0,-101-330-398,-4 2 0,-4 0 1,-4 1-1,10 160 0,-27-243-24,2 25 104,7 49-1,-8-73-180,1 0-1,0 1 0,0-1 1,1 0-1,-1 0 1,1-1-1,1 1 0,0 0 1,0-1-1,0 0 1,0 0-1,7 6 1,14 2-2592,2-12-2108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4.756"/>
    </inkml:context>
    <inkml:brush xml:id="br0">
      <inkml:brushProperty name="width" value="0.025" units="cm"/>
      <inkml:brushProperty name="height" value="0.025" units="cm"/>
    </inkml:brush>
  </inkml:definitions>
  <inkml:trace contextRef="#ctx0" brushRef="#br0">314 24 7783,'0'0'5926,"-12"-5"-4688,5 2-986,3 0-140,0 1 0,0 0 0,0 1-1,0-1 1,0 1 0,0 0 0,-1 0-1,1 0 1,0 0 0,-1 1 0,1 0-1,-1 0 1,1 0 0,-1 0 0,1 1-1,0 0 1,-8 2 0,-2 4 123,0 0 1,0 1 0,1 1-1,0 0 1,1 1-1,0 0 1,1 1-1,0 0 1,0 1-1,1 0 1,1 1-1,0 0 1,1 0-1,0 1 1,1 0-1,1 1 1,0-1-1,1 1 1,0 0 0,1 1-1,1-1 1,1 1-1,0-1 1,0 22-1,2-35-225,0 0-1,1 1 1,-1-1-1,0 0 0,1 1 1,-1-1-1,1 0 1,-1 0-1,1 1 1,0-1-1,0 0 1,0 0-1,0 0 1,1 0-1,-1 0 1,0 0-1,1-1 0,0 1 1,-1 0-1,4 2 1,-1-2 8,-1-1 0,0 1 1,0-1-1,1 0 0,-1 1 1,1-2-1,-1 1 0,1 0 0,0-1 1,-1 0-1,1 0 0,4 0 1,4-1 85,1-1 0,-1 0 0,0-1 1,0 0-1,0-1 0,-1-1 0,12-5 1,4-5 105,-1 0-1,0-2 1,-1-1 0,35-33 0,-53 45-104,0-1 0,0 0 0,0-1 0,-1 1 0,0-1 0,0-1 0,-1 1 0,0-1 1,-1 1-1,0-1 0,0-1 0,-1 1 0,0 0 0,-1-1 0,0 0 0,0 0 0,-1 1 0,0-12 0,-2 18-106,1 0-1,-1 0 1,0 0 0,0 1-1,0-1 1,0 0 0,0 1-1,-1-1 1,1 1 0,-1-1-1,0 1 1,0 0 0,1-1-1,-2 1 1,1 0 0,0 0-1,0 1 1,0-1 0,-5-2 0,1 0 49,0 1 1,0 1-1,-1-1 1,1 1 0,0 0-1,-1 1 1,0-1-1,-12 0 1,13 2-298,0 0 0,0 0 0,0 0 0,0 1 0,1 0 1,-1 0-1,0 1 0,1-1 0,-1 1 0,-6 3 0,10-4-166,0 1 0,0-1-1,0 0 1,0 1 0,0-1 0,0 1 0,0 0-1,0 0 1,0 0 0,1 0 0,-1 0-1,1 0 1,0 0 0,-1 0 0,1 0 0,0 1-1,0-1 1,0 0 0,1 1 0,-1-1 0,1 1-1,-1 4 1,1 9-6718</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5.115"/>
    </inkml:context>
    <inkml:brush xml:id="br0">
      <inkml:brushProperty name="width" value="0.025" units="cm"/>
      <inkml:brushProperty name="height" value="0.025" units="cm"/>
    </inkml:brush>
  </inkml:definitions>
  <inkml:trace contextRef="#ctx0" brushRef="#br0">151 1 13421,'0'0'4393,"-6"11"-3587,-12 23-201,2 2 0,1 0 0,2 0-1,-12 53 1,-24 166 914,45-226-1062,0 56-1,4-85-450,0 1 0,0-1 0,0 0 0,0 1 1,0-1-1,0 1 0,1-1 0,-1 0 0,0 1 0,0-1 0,1 0 0,-1 0 0,0 1 0,0-1 0,1 0 0,-1 1 1,0-1-1,1 0 0,-1 0 0,0 0 0,1 1 0,-1-1 0,0 0 0,1 0 0,-1 0 0,0 0 0,1 0 0,-1 0 1,1 0-1,-1 0 0,0 0 0,1 0 0,-1 0 0,0 0 0,1 0 0,-1 0 0,1 0 0,-1 0 0,0 0 0,1 0 1,-1 0-1,0-1 0,1 1 0,-1 0 0,0 0 0,1 0 0,-1-1 0,0 1 0,1 0 0,-1 0 0,0-1 1,20-11 221,-2-3-350,-6 5 105,0 1 0,1 0 0,25-13 0,-32 19-806,-1 1 0,1 0 0,0 0 0,0 1 0,1-1-1,-1 1 1,12 0 0,-3 1-3458,2 0-1084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5.732"/>
    </inkml:context>
    <inkml:brush xml:id="br0">
      <inkml:brushProperty name="width" value="0.025" units="cm"/>
      <inkml:brushProperty name="height" value="0.025" units="cm"/>
    </inkml:brush>
  </inkml:definitions>
  <inkml:trace contextRef="#ctx0" brushRef="#br0">56 1 17360,'0'0'1180,"-1"13"-117,-23 188 2543,9-93-2617,0 111-1,15-218-957,0 0 0,0 0 0,0-1 0,0 1 0,0 0-1,0-1 1,0 1 0,0 0 0,1 0 0,-1-1-1,0 1 1,1 0 0,-1-1 0,0 1 0,1-1 0,-1 1-1,1 0 1,-1-1 0,0 1 0,1-1 0,0 1 0,-1-1-1,1 1 1,-1-1 0,1 0 0,0 1 0,-1-1-1,1 0 1,0 1 0,-1-1 0,1 0 0,0 0 0,-1 0-1,1 1 1,0-1 0,0 0 0,-1 0 0,1 0-1,0 0 1,-1 0 0,1 0 0,0-1 0,0 1 0,-1 0-1,1 0 1,0 0 0,-1-1 0,1 1 0,0 0-1,-1-1 1,2 0 0,36-21 1217,-11-3-1233,-1-2-1,-1 0 1,-1-1-1,-2-2 1,-1 0 0,-1-1-1,-2-1 1,-1-1-1,-1-1 1,20-68-1,-32 80-1875,-4 22 1729,0 0 1,0-1-1,0 1 0,0 0 1,0-1-1,0 1 0,0 0 1,0-1-1,0 1 0,0 0 1,0-1-1,0 1 0,0 0 1,0-1-1,0 1 0,-1 0 1,1 0-1,0-1 1,0 1-1,0 0 0,0-1 1,-1 1-1,1 0 0,0 0 1,0 0-1,-1-1 0,1 1 1,0 0-1,0 0 0,-1 0 1,1 0-1,0-1 0,-1 1 1,1 0-1,0 0 1,-1 0-1,1 0 0,0 0 1,-1 0-1,1 0 0,0 0 1,0 0-1,-1 0 0,1 0 1,0 0-1,-1 0 0,1 0 1,0 0-1,-1 0 0,1 0 1,0 0-1,-1 1 1,1-1-1,0 0 0,0 0 1,-1 0-1,1 1 0,-16 9-6813</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6.251"/>
    </inkml:context>
    <inkml:brush xml:id="br0">
      <inkml:brushProperty name="width" value="0.025" units="cm"/>
      <inkml:brushProperty name="height" value="0.025" units="cm"/>
    </inkml:brush>
  </inkml:definitions>
  <inkml:trace contextRef="#ctx0" brushRef="#br0">1 171 12300,'0'0'6256,"11"-6"-4403,16-9-1028,65-32 1407,-85 44-2169,0 0-1,1 0 0,-1 1 1,1 0-1,0 0 1,0 1-1,-1 0 0,1 1 1,0-1-1,0 2 0,9 0 1,-15 0-49,0-1 0,0 1 0,1 0 0,-1 0-1,0 0 1,0 1 0,0-1 0,0 0 0,-1 1 0,1-1 0,0 1 0,-1-1 0,1 1 0,-1 0 0,1 0-1,-1 0 1,0 0 0,0 0 0,0 0 0,0 0 0,0 0 0,0 1 0,0-1 0,-1 0 0,1 3 0,1 8 279,0-1 0,-1 1 0,-1 18 1,0-18 7,19-43 1146,-12 12-1470,0-1 0,-1 1 0,-2-2-1,1 1 1,2-35 0,-1 61-80,0 0-1,1 0 1,0 0-1,11 7 0,-13-11 113,1 0 0,-1 0 1,1-1-1,0 1 0,0-1 0,0-1 0,0 1 0,0-1 0,0 0 0,0 0 0,0-1 0,0 0 0,0 0 0,1 0 0,-1-1 0,0 0 0,0 0 0,0-1 0,0 1 0,6-4 0,-4 2 2,-1-1-1,1 0 1,-1 0-1,0 0 1,-1-1-1,1 0 1,-1 0-1,0-1 1,0 0-1,0 0 1,-1 0-1,0-1 0,-1 0 1,6-10-1,-20 39-32,1-1 0,-7 25 0,14-40 6,0 1 1,0 0-1,0 1 1,1-1-1,0 0 1,0 0-1,1 0 1,0 1-1,1-1 1,-1 0-1,1 0 1,1 1-1,-1-1 1,4 9-1,-4-15-118,-1 0 0,1 1 0,0-1 0,0 0 0,0 0 0,0 0 0,0 0 0,0 0 0,0 0-1,0 0 1,1 0 0,-1 0 0,0 0 0,1-1 0,-1 1 0,0 0 0,1-1 0,-1 1 0,1-1-1,-1 0 1,1 1 0,-1-1 0,2 0 0,-2 0-173,1 0 0,-1 0 0,0 0 0,1 0 0,-1-1 0,0 1 0,0 0 0,1-1 0,-1 1 0,0-1 0,0 0 0,0 1 0,0-1 0,0 0 0,0 0 0,0 1 0,0-1 0,0 0 0,0 0 0,0 0 0,0 0 0,-1 0 0,1 0 0,0 0 0,0-3 1,10-21-5615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01.334"/>
    </inkml:context>
    <inkml:brush xml:id="br0">
      <inkml:brushProperty name="width" value="0.05" units="cm"/>
      <inkml:brushProperty name="height" value="0.05" units="cm"/>
    </inkml:brush>
  </inkml:definitions>
  <inkml:trace contextRef="#ctx0" brushRef="#br0">5 1 10978,'3'31'1378,"-1"0"0,-3 48 0,0-13-1123,10 155 328,-2 88-270,-18-82-247,-1 20-460,14-176-1150,-2-72 1533,0 1 0,1 0 0,-1 0 0,0 0 0,0 0 0,0 0 0,0 0 0,0 0 0,0 0 0,0 0 0,0-1 0,0 1 0,0 0 0,1 0 0,-1 0 0,0 0 0,0 0 0,0 0 0,0 0 0,0 0 0,0 0 0,1 0 0,-1 0 0,0 0 0,0 0 0,0 0 0,0 0 0,0 0 0,0 0 0,0 0 0,1 0 0,-1 0 1,0 0-1,0 0 0,0 0 0,0 0 0,0 0 0,0 0 0,0 0 0,1 1 0,-1-1 0,0 0 0,0 0 0,0 0 0,0 0 0,0 0 0,0 0 0,0 0 0,0 0 0,0 0 0,0 1 0,0-1 0,1 0 0,-1 0 0,0 0 0,0 0 0,0 0 0,0 0 0,0 0 0,0 1 0,0-1 0,0 0 0,0 0 0,0 0 0,0 0 0,0 0 0,2-9-385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6.584"/>
    </inkml:context>
    <inkml:brush xml:id="br0">
      <inkml:brushProperty name="width" value="0.025" units="cm"/>
      <inkml:brushProperty name="height" value="0.025" units="cm"/>
    </inkml:brush>
  </inkml:definitions>
  <inkml:trace contextRef="#ctx0" brushRef="#br0">1 1 8584,'0'0'13165,"36"43"-33056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6.943"/>
    </inkml:context>
    <inkml:brush xml:id="br0">
      <inkml:brushProperty name="width" value="0.025" units="cm"/>
      <inkml:brushProperty name="height" value="0.025" units="cm"/>
    </inkml:brush>
  </inkml:definitions>
  <inkml:trace contextRef="#ctx0" brushRef="#br0">123 1 11659,'0'0'7874,"-9"11"-6427,-12 11-520,7-8-507,0 0 0,1 1 0,1 1 1,0 0-1,-11 20 0,22-35-460,1 0 0,-1 0 1,1 0-1,-1 0 0,1 0 0,0 0 0,-1 0 0,1 1 0,0-1 0,0 0 0,0 0 0,0 0 0,0 0 0,0 1 0,0-1 0,0 0 0,0 0 0,0 0 0,1 0 0,-1 0 0,0 0 0,1 0 0,-1 0 0,1 1 0,0-1 0,-1-1 0,1 1 0,0 0 0,-1 0 0,1 0 0,0 0 0,0 0 0,0-1 0,0 1 0,0 0 0,-1-1 0,1 1 0,1-1 0,-1 1 1,0-1-1,0 1 0,0-1 0,0 0 0,0 1 0,0-1 0,0 0 0,2 0 0,8 2-577,1-1 1,0-1-1,-1 0 1,14-2-1,-1 1-62,8-1 99,-23 1 488,0 0 1,1 1 0,-1 0-1,0 0 1,1 1-1,-1 1 1,0-1-1,1 1 1,8 4 0,-17-6 185,0 1 1,0 0 0,0-1-1,0 1 1,0 0 0,-1 0 0,1 0-1,0 0 1,0 0 0,-1 0-1,1 0 1,0 0 0,-1 0-1,1 0 1,-1 0 0,1 1-1,-1-1 1,0 0 0,0 0 0,1 0-1,-1 1 1,0-1 0,0 0-1,0 0 1,0 1 0,0-1-1,0 0 1,-1 0 0,1 0-1,0 1 1,-1-1 0,1 0 0,-1 0-1,1 0 1,-1 0 0,1 0-1,-1 0 1,0 0 0,0 0-1,1 0 1,-3 2 0,-34 37 2508,37-39-2564,-16 13 1323,0-1 0,-28 17 0,39-26-1318,0-1 0,0-1 0,0 1 0,-1-1 0,1 0 0,-1 0 1,0 0-1,1-1 0,-1 0 0,0 0 0,0 0 0,0-1 0,-9 0 0,14-1-253,0 0-1,0 0 0,0 0 0,0 0 0,0 0 1,0 0-1,0 0 0,1 0 0,-1 0 0,0 0 1,1 0-1,-1 0 0,0-1 0,1 1 0,0 0 1,-1-1-1,1 1 0,0 0 0,-1-1 0,1 1 1,0 0-1,0-1 0,0 1 0,0 0 0,1-3 1,2-37-7149,6 11-655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7.287"/>
    </inkml:context>
    <inkml:brush xml:id="br0">
      <inkml:brushProperty name="width" value="0.025" units="cm"/>
      <inkml:brushProperty name="height" value="0.025" units="cm"/>
    </inkml:brush>
  </inkml:definitions>
  <inkml:trace contextRef="#ctx0" brushRef="#br0">1 18 13581,'0'0'7116,"8"3"-6027,-6-2-1012,12 4 110,1-1 0,0-1 0,20 3 0,-31-6-159,-1 1 1,1-1-1,0 0 0,0-1 0,0 1 1,-1-1-1,1 1 0,0-1 0,6-3 0,-9 4-14,0-1 0,1 0 0,-1 0 0,0 0 0,0 1 0,0-1-1,0-1 1,0 1 0,0 0 0,0 0 0,0 0 0,0 0 0,0-1 0,-1 1-1,1 0 1,0-1 0,-1 1 0,1-1 0,-1 1 0,0 0 0,1-1 0,-1 1-1,0-1 1,0 1 0,0-3 0,-1 4 20,-1 0 0,1 0-1,-1 0 1,1 0 0,0 0 0,-1 1 0,1-1-1,-1 0 1,1 1 0,0-1 0,-1 1 0,1 0 0,0-1-1,-2 2 1,-3 3 109,1 0-1,-1 1 0,1-1 1,0 1-1,1 0 0,0 0 1,0 0-1,0 0 0,0 1 1,1 0-1,0 0 0,1 0 1,0 0-1,0 0 1,0 0-1,1 1 0,-1 13 1,2-19-133,1 0 0,-1-1 1,1 1-1,0 0 1,0-1-1,0 1 0,0-1 1,0 1-1,0-1 1,0 1-1,0-1 0,0 0 1,1 0-1,-1 1 1,1-1-1,-1 0 0,1 0 1,-1 0-1,1-1 1,-1 1-1,1 0 0,0-1 1,-1 1-1,1-1 1,0 1-1,0-1 0,-1 0 1,1 1-1,0-1 1,0 0-1,0 0 0,2-1 1,8 2 64,0-1 1,0-1 0,22-3 0,-12-2-208,1-1 1,-2 0-1,1-2 1,32-19-1,45-17-113,-128 107 2007,28-62-1753,1 1-1,-1 0 1,0 0 0,1 0 0,-1 0-1,1 0 1,-1 1 0,1-1-1,-1 0 1,1 0 0,0 0 0,-1 0-1,1 1 1,0-1 0,0 0-1,0 0 1,0 0 0,0 1 0,0-1-1,0 0 1,0 0 0,1 0-1,-1 1 1,0-1 0,1 0 0,-1 0-1,1 0 1,-1 0 0,1 0-1,0 0 1,-1 0 0,1 0 0,0 0-1,0 0 1,0 0 0,-1 0 0,1-1-1,0 1 1,0 0 0,0-1-1,0 1 1,0-1 0,1 1 0,-1-1-1,0 1 1,0-1 0,0 0-1,0 1 1,1-1 0,-1 0 0,0 0-1,0 0 1,0 0 0,1 0-1,-1 0 1,0 0 0,0 0 0,0-1-1,2 1 1,7-1-36,-1-1-1,1 1 1,0-2-1,-1 1 1,0-1-1,10-5 1,19-12-399,36-15 174,-73 35 252,-1 0 1,0 0-1,1 0 1,-1-1-1,0 1 0,1 0 1,-1 0-1,1 1 1,-1-1-1,0 0 0,1 0 1,-1 0-1,0 0 1,0 0-1,1 0 0,-1 0 1,0 0-1,1 1 0,-1-1 1,0 0-1,1 0 1,-1 0-1,0 1 0,0-1 1,0 0-1,1 0 1,-1 1-1,0-1 0,0 0 1,0 0-1,1 1 1,-1-1-1,0 0 0,0 1 1,0-1-1,0 0 1,0 1-1,5 20 253,-1-4-3040,2-5-5141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8.340"/>
    </inkml:context>
    <inkml:brush xml:id="br0">
      <inkml:brushProperty name="width" value="0.025" units="cm"/>
      <inkml:brushProperty name="height" value="0.025" units="cm"/>
    </inkml:brush>
  </inkml:definitions>
  <inkml:trace contextRef="#ctx0" brushRef="#br0">924 164 14574,'-7'-13'133,"-2"-4"120,0 1-1,-2 0 0,-12-15 1,18 25-84,-1 0 0,1 0 0,-1 1 0,-1 0 0,1 0 1,-1 0-1,0 1 0,0 0 0,0 0 0,0 0 0,-1 1 0,-9-3 1,-2 3-44,0 1-1,0 0 1,0 1 0,0 1 0,0 1 0,0 0 0,1 2 0,-1 0 0,0 1 0,1 1 0,0 1-1,0 0 1,1 2 0,-1 0 0,-29 19 0,13-5 108,1 1 0,1 2 0,2 1 0,0 1-1,2 2 1,-39 50 0,41-43 57,1 1 0,2 1 0,2 1 0,1 1 0,-16 48 0,27-62-286,1 0 0,1 1 1,2 0-1,0 0 0,2 0 1,1 0-1,1 1 0,2-1 1,5 41-1,-3-55-32,0-1 0,0 1 0,2-1 0,-1-1 0,1 1 0,1 0 0,0-1 0,1 0 0,0-1 0,1 0 0,0 0 0,0 0 0,1-1 0,0 0 0,1-1 0,0 0 0,0-1 0,1 0 0,0 0 0,0-1 0,1 0 0,-1-1 0,1-1 0,14 4 0,-2-1 49,0-2 0,0 0 0,0-2 0,0-1 0,1 0 0,-1-2 0,1-1 0,0-1 0,-1-1 0,0-1 0,41-13 0,-30 5 302,-1-3-1,0 0 1,-2-3-1,0 0 0,-1-2 1,0-2-1,-2-1 1,-1-1-1,-1-1 1,40-47-1,-50 50-98,-1 0 1,-1 0-1,-1-1 0,-1-1 0,-1-1 0,14-41 0,-20 47-214,-2 0 1,0 1-1,-1-1 0,-1-1 1,0 1-1,-2 0 0,0 0 1,-1-1-1,-7-36 1,5 45-62,0 1 1,0 0-1,-1 1 1,0-1 0,-1 1-1,0-1 1,0 1-1,-1 1 1,0-1 0,-1 1-1,0 0 1,0 1-1,0-1 1,-1 1 0,0 1-1,-1 0 1,0 0-1,1 0 1,-2 1 0,1 0-1,-1 1 1,-16-5-1,3 2-831,-1 0-1,0 2 0,-33-3 0,-71 2-8863,92 6 1236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49.135"/>
    </inkml:context>
    <inkml:brush xml:id="br0">
      <inkml:brushProperty name="width" value="0.025" units="cm"/>
      <inkml:brushProperty name="height" value="0.025" units="cm"/>
    </inkml:brush>
  </inkml:definitions>
  <inkml:trace contextRef="#ctx0" brushRef="#br0">3101 1919 6374,'0'0'1981,"8"-6"-359,-2 3-1380,29-22 2011,-33 23-1916,0 0 0,0 0 0,-1 1 0,1-1-1,0 0 1,-1-1 0,1 1 0,-1 0 0,0 0 0,0-1 0,0 1-1,0 0 1,0-1 0,0 1 0,-1-1 0,1-4 0,-1 2-133,-1 1 1,0 0-1,-1-1 1,1 1 0,-1 0-1,0 0 1,0 0 0,0 0-1,0 0 1,-1 0 0,1 0-1,-1 1 1,0-1-1,0 1 1,-1 0 0,-4-4-1,-67-48 297,62 47-423,-105-69-212,-176-149 1,-284-253-1117,374 316 1432,38 33-342,-193-115-1,261 187 352,-2 5 0,-3 4 0,-181-59 0,-72 19 1488,297 80-1556,-1 2 0,0 3 1,0 2-1,-64 7 1,104-5-1257,31-15-16910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1.271"/>
    </inkml:context>
    <inkml:brush xml:id="br0">
      <inkml:brushProperty name="width" value="0.025" units="cm"/>
      <inkml:brushProperty name="height" value="0.025" units="cm"/>
    </inkml:brush>
  </inkml:definitions>
  <inkml:trace contextRef="#ctx0" brushRef="#br0">72 13 16303,'0'0'5718,"0"11"-5291,-1 19-266,-1-1 1,-1 1-1,-2-1 1,-10 35 0,6-29-119,2 0 1,1 1 0,-1 41-1,17-94-3422,-6-11 1248,-2 0 0,-1 0 0,-1 0 0,-5-38 1,-12-51 4191,6 45 6479,11 72-8450,0-1 0,0 1 0,0 0 0,1-1 0,-1 1 0,0 0 0,1-1 0,-1 1 0,0 0 0,1 0 0,-1-1 0,0 1 0,1 0 0,-1 0 0,1 0 0,-1 0 0,0-1 0,1 1 0,-1 0 0,1 0 0,-1 0 0,0 0 0,1 0 0,-1 0 0,1 0 0,-1 0 0,0 0 0,1 0 0,-1 0 0,1 0 0,-1 1 0,1-1 0,-1 0 0,0 0 0,1 0 0,-1 0 0,1 1 0,20 5-236,-19-6 384,31 9-173,0-1 0,1-2-1,0-1 1,0-2 0,0-2 0,1 0-1,39-6 1,-57 2-1712,-15 2-1026,-10 0-598,-11 1-2852</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1.617"/>
    </inkml:context>
    <inkml:brush xml:id="br0">
      <inkml:brushProperty name="width" value="0.025" units="cm"/>
      <inkml:brushProperty name="height" value="0.025" units="cm"/>
    </inkml:brush>
  </inkml:definitions>
  <inkml:trace contextRef="#ctx0" brushRef="#br0">84 16 15214,'0'0'4965,"81"6"-3107,-35-6-64,3-4-866,1-4-671,-6 2-257,-7 3-897,-14 3-1025,-8 0-1025,-24 0-10121</inkml:trace>
  <inkml:trace contextRef="#ctx0" brushRef="#br0" timeOffset="1">0 236 9801,'0'0'11275,"81"26"-9674,-37-34-544,7-2-864,-3-4-386,-2 2-1664,-8 0-1667,-7-1-2081,-5 0-1858</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1.978"/>
    </inkml:context>
    <inkml:brush xml:id="br0">
      <inkml:brushProperty name="width" value="0.025" units="cm"/>
      <inkml:brushProperty name="height" value="0.025" units="cm"/>
    </inkml:brush>
  </inkml:definitions>
  <inkml:trace contextRef="#ctx0" brushRef="#br0">64 1 15214,'0'0'1671,"-7"7"-325,2-1-1021,-1-1 0,1 1 1,1 0-1,-1 1 0,1-1 1,0 1-1,0 0 0,1 0 1,-1 0-1,2 0 0,-1 1 1,1-1-1,0 1 0,1 0 1,0-1-1,0 1 0,1 15 1,0-22-312,1 1 1,0 0-1,0-1 1,0 1-1,0-1 1,0 1-1,0-1 0,0 1 1,1-1-1,-1 0 1,0 0-1,1 1 1,-1-1-1,1 0 1,-1 0-1,1-1 0,0 1 1,-1 0-1,1 0 1,0-1-1,0 1 1,-1-1-1,1 0 1,0 1-1,0-1 1,0 0-1,-1 0 0,1 0 1,0 0-1,4-1 1,1 1 36,1-1 0,0 0 0,0 0 0,0 0 1,0-1-1,7-3 0,-4-1-123,1 0-1,-1-1 1,14-12 0,26-14-2,-51 33 90,1 1 0,-1-1 0,1 1 0,0-1 0,-1 1 0,1-1 0,-1 1 0,0-1 0,1 1 0,-1 0 0,1-1 0,-1 1 0,0 0 0,1-1 0,-1 1 0,0 0 0,0 0 0,0-1 0,1 1 0,-1 0 0,0 0 0,0-1 0,0 1 0,0 0 0,0 0 0,0-1 0,-1 1 0,1 0 0,0 0 0,0 37 764,0-33-604,-2 15-233,-1 33 1678,11-37-4088,-7-16 2116,0 1 0,0-1-1,0 0 1,0 0 0,0 1-1,0-1 1,0 0 0,0 0 0,0 0-1,0 0 1,0 0 0,-1 0-1,1-1 1,0 1 0,0 0 0,0 0-1,0-1 1,0 1 0,0 0-1,1-2 1,9-5-8110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2.570"/>
    </inkml:context>
    <inkml:brush xml:id="br0">
      <inkml:brushProperty name="width" value="0.025" units="cm"/>
      <inkml:brushProperty name="height" value="0.025" units="cm"/>
    </inkml:brush>
  </inkml:definitions>
  <inkml:trace contextRef="#ctx0" brushRef="#br0">1 123 9897,'0'0'12017,"8"0"-10821,5 1-907,0-1-1,-1-1 1,1 0 0,0 0 0,-1-1 0,0-1-1,17-6 1,-25 8-232,0 0 0,0-1 0,-1 1 0,1-1 0,-1 0-1,1 0 1,-1 0 0,0 0 0,0-1 0,0 1 0,0-1 0,0 0-1,-1 0 1,1 0 0,-1 0 0,0 0 0,0-1 0,0 1 0,0-1 0,-1 1-1,1-1 1,-1 0 0,0 1 0,0-1 0,0 0 0,0 0 0,-1 0-1,0 0 1,0 0 0,0-4 0,0 7-45,-1 0 1,1 0-1,-1 1 0,1-1 0,-1 0 0,0 1 1,1-1-1,-1 0 0,0 1 0,0-1 1,1 1-1,-1-1 0,0 1 0,0-1 1,0 1-1,1-1 0,-1 1 0,0 0 1,0 0-1,0-1 0,0 1 0,0 0 0,0 0 1,0 0-1,0 0 0,0 0 0,0 0 1,1 0-1,-1 1 0,-2-1 0,-29 6-87,27-4 71,1 0 0,-1 0 0,1 1-1,0-1 1,0 1 0,0 0 0,0 0 0,1 0-1,-1 1 1,1 0 0,0-1 0,0 1-1,0 0 1,0 0 0,1 1 0,0-1-1,-1 0 1,2 1 0,-1-1 0,0 1 0,1 0-1,0 0 1,-1 9 0,3-13 5,-1 1 0,1-1-1,-1 0 1,1 1 0,0-1 0,-1 0 0,1 1 0,0-1-1,0 0 1,0 0 0,0 0 0,0 0 0,0 0-1,0 0 1,1 0 0,-1 0 0,0-1 0,0 1 0,1 0-1,-1-1 1,1 1 0,-1-1 0,0 1 0,1-1 0,-1 1-1,1-1 1,-1 0 0,1 0 0,-1 0 0,2 0 0,56 2 26,-49-2-80,46-2-307,-37 0 184,0 1 0,0 1 0,0 1 1,0 0-1,29 7 0,-46-8 210,0 1 1,0-1-1,0 1 0,0-1 0,-1 1 1,1 0-1,0 0 0,0 0 0,0 0 0,-1 0 1,1 0-1,-1 1 0,1-1 0,-1 0 0,1 1 1,-1-1-1,0 1 0,0 0 0,0-1 1,0 1-1,1 3 1724,-2-31-936,-1-81-1553,2 106 538,1 0 0,0 0 1,0 1-1,0-1 0,0 0 0,-1 1 0,1-1 1,0 1-1,0 0 0,0 0 0,0 0 0,0 0 1,0 0-1,0 0 0,0 0 0,3 1 1,1-1-503,85 4-8273,-57-2 2658</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3.937"/>
    </inkml:context>
    <inkml:brush xml:id="br0">
      <inkml:brushProperty name="width" value="0.025" units="cm"/>
      <inkml:brushProperty name="height" value="0.025" units="cm"/>
    </inkml:brush>
  </inkml:definitions>
  <inkml:trace contextRef="#ctx0" brushRef="#br0">248 15 4356,'0'0'15006,"-7"-3"-12753,2 1-2052,1 0-1,-1 1 1,1-1-1,-1 1 1,1 0 0,-1 0-1,0 0 1,0 1-1,1-1 1,-1 1-1,0 0 1,0 1 0,1-1-1,-1 1 1,0 0-1,1 0 1,-1 0-1,0 1 1,1 0 0,0 0-1,-1 0 1,1 0-1,0 1 1,0-1-1,0 1 1,1 0 0,-7 6-1,8-7-177,1-1 0,-1 1 0,1-1 0,-1 1 0,1 0 0,0 0 0,0-1 0,0 1 0,0 0 0,0 0 0,0 0 0,0 0 0,1 1 0,-1-1 0,1 0 0,-1 0 0,1 0 0,0 0 0,0 1 0,0 1 0,1-2-38,0-1-1,-1 1 1,1 0 0,0-1 0,0 0-1,0 1 1,0-1 0,0 1 0,0-1 0,0 0-1,1 0 1,-1 0 0,0 0 0,1 0 0,-1 0-1,1 0 1,-1 0 0,1 0 0,0-1-1,-1 1 1,1 0 0,0-1 0,3 1 0,2 1-67,5 0-130,0 1 0,0 1 1,-1 0-1,0 0 0,13 8 0,-20-10 183,-1 1-1,1-1 0,-1 1 1,0 0-1,0 1 0,0-1 1,0 0-1,-1 1 0,1 0 0,-1-1 1,0 1-1,0 0 0,0 0 1,-1 0-1,1 0 0,-1 1 0,0-1 1,1 5-1,0 7 212,0 1 0,-2-1 0,0 1 0,0-1 0,-2 1 0,0 0 0,0-1 0,-2 0-1,0 0 1,-1 0 0,-1 0 0,0-1 0,-1 0 0,0 0 0,-1-1 0,-1 1 0,-1-2 0,0 0 0,0 0 0,-2 0 0,1-2 0,-1 1-1,-1-2 1,-21 15 0,32-23-166,1-1 0,-1 0-1,0 0 1,0 0-1,1 0 1,-1 0-1,0 0 1,0 0-1,0 0 1,0-1 0,0 1-1,0-1 1,0 0-1,0 1 1,0-1-1,0 0 1,0 0 0,0 0-1,0-1 1,-1 1-1,1 0 1,0-1-1,0 1 1,0-1 0,1 0-1,-1 0 1,0 0-1,0 0 1,0 0-1,0 0 1,1 0 0,-1 0-1,1-1 1,-1 1-1,1-1 1,-1 1-1,1-1 1,0 1 0,0-1-1,0 0 1,0 0-1,-1-2 1,-1-2-63,0-1-1,1 0 1,0 0 0,1 1-1,0-1 1,0 0 0,0 0-1,1-1 1,0 1-1,0 0 1,2-11 0,3 2-26,-1 1 1,2 0 0,0 0-1,1 0 1,0 1-1,1 0 1,1 1 0,0 0-1,1 0 1,0 1-1,1 0 1,1 1-1,16-14 1,8-3 41,1 1 0,1 2 1,59-30-1,-1 13-396,-97 43 426,1-1 1,0 0 0,0 0 0,-1 0-1,1 1 1,0-1 0,-1 0-1,1 0 1,0 0 0,0 0 0,-1 0-1,1 1 1,0-1 0,-1 0 0,1 0-1,0 0 1,-1 0 0,1 0-1,0 0 1,-1 0 0,1 0 0,0 0-1,-1 0 1,1-1 0,0 1 0,-1 0-1,1 0 1,0 0 0,0 0 0,-1 0-1,1 0 1,0-1 0,-1 1-1,1 0 1,0 0 0,0 0 0,-1-1-1,1 1 1,0 0 0,0-1 0,0 1-1,0 0 1,-1 0 0,1-1-1,0 1 1,0 0 0,0-1 0,0 1-1,0 0 1,0-1 0,0 1 0,0 0-1,0-1 1,0 1 0,0 0-1,0-1 1,7-18-64,-1 15 60,-3 2 13,0 0 0,0-1 0,-1 1 0,1-1 0,0 0 1,-1 0-1,0 1 0,1-2 0,-1 1 0,0 0 0,-1 0 1,1-1-1,0 1 0,0-5 0,-23 57 317,15-39-233,1-1-1,1 1 1,0 0-1,0 0 1,0 0-1,2 0 0,-1 1 1,-1 16-1,4-25-80,0-1-1,0 1 1,0-1-1,1 1 1,-1-1-1,0 1 1,1-1-1,-1 1 1,1-1-1,0 1 1,-1-1-1,1 0 1,0 1-1,0-1 1,0 0-1,0 0 1,0 1-1,0-1 1,0 0-1,0 0 1,0 0-1,0 0 1,1 0-1,-1-1 1,0 1-1,1 0 1,-1-1-1,1 1 1,-1-1 0,1 1-1,-1-1 1,1 0-1,-1 1 1,1-1-1,-1 0 1,1 0-1,-1 0 1,1 0-1,0 0 1,-1-1-1,1 1 1,-1 0-1,3-2 1,3 1-25,1-1 0,-1 0 0,0 0 0,0-1 0,0 0 0,0 0 0,0 0 0,8-8 0,12-9-198,-1-1 0,-2-1 1,0-1-1,-1-1 0,21-30 0,-81 83-157,31-22 345,-28 44 111,33-48-74,-1 0 0,1-1 0,0 1 0,-1 0 0,1 0 0,1 0 0,-1 0 0,0 0 1,1 1-1,-1-1 0,1 0 0,0 0 0,0 0 0,0 0 0,1 0 0,0 4 0,0-5-4,1 0 1,-1 0-1,1 0 1,0 0-1,0-1 1,0 1-1,0 0 1,0-1-1,0 0 1,0 1-1,0-1 1,1 0-1,-1 0 0,0 0 1,1-1-1,-1 1 1,1 0-1,-1-1 1,4 1-1,49 4-91,-47-4-457,1-1-1,-1-1 1,1 1 0,16-4-1,-1-9-3644,-4-11-3505,-8 0-3784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17.601"/>
    </inkml:context>
    <inkml:brush xml:id="br0">
      <inkml:brushProperty name="width" value="0.05" units="cm"/>
      <inkml:brushProperty name="height" value="0.05" units="cm"/>
    </inkml:brush>
  </inkml:definitions>
  <inkml:trace contextRef="#ctx0" brushRef="#br0">1 145 11650,'17'-3'3028,"29"-6"-2174,1 1 0,55-1 0,-20 2-521,73-9-235,0 6 1,160 12-1,268 39-90,-198-42 40,1-33 51,214-6 1,169 18-54,-561 2 213,-147 12-334,-57 8-198,0 0 0,0 0 0,1 0 0,-1 0 0,0 1 0,4 1 0,14 1-755,-7-2 545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4.284"/>
    </inkml:context>
    <inkml:brush xml:id="br0">
      <inkml:brushProperty name="width" value="0.025" units="cm"/>
      <inkml:brushProperty name="height" value="0.025" units="cm"/>
    </inkml:brush>
  </inkml:definitions>
  <inkml:trace contextRef="#ctx0" brushRef="#br0">10 2 15951,'-9'-1'6502,"9"2"-6470,5 6 0,6-1-1249,4-2-3107,-8-4-8104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4.836"/>
    </inkml:context>
    <inkml:brush xml:id="br0">
      <inkml:brushProperty name="width" value="0.025" units="cm"/>
      <inkml:brushProperty name="height" value="0.025" units="cm"/>
    </inkml:brush>
  </inkml:definitions>
  <inkml:trace contextRef="#ctx0" brushRef="#br0">85 1 9801,'0'0'13111,"-1"10"-12828,-3 18 127,-3 0-1,0 0 0,-14 34 0,10-32 370,1 2-1,-12 63 0,22-93-745,-1-1 0,1 0 0,0 1 1,0-1-1,-1 1 0,1-1 0,0 1 0,1-1 0,-1 1 0,0-1 0,0 1 1,1-1-1,-1 0 0,0 1 0,1-1 0,0 1 0,-1-1 0,1 0 0,0 0 1,0 1-1,-1-1 0,1 0 0,0 0 0,0 0 0,0 0 0,0 0 1,1 0-1,-1 0 0,0 0 0,0 0 0,1-1 0,-1 1 0,0 0 0,1-1 1,-1 1-1,0-1 0,1 0 0,-1 1 0,1-1 0,-1 0 0,1 0 0,-1 0 1,1 0-1,-1 0 0,1 0 0,-1 0 0,1-1 0,-1 1 0,0 0 1,1-1-1,1-1 0,10-1 286,0-1 1,-1-1-1,0 0 1,20-11 0,24-16-79,54-41 0,-92 59-340,-1 0 1,0-1-1,-1-1 0,0 0 1,-2-1-1,24-35 0,-31 39 241,-5 2-3786,-2 11 3432,0-1 1,0 1-1,0-1 0,0 1 0,-1 0 1,1-1-1,0 1 0,0-1 0,-1 1 1,1 0-1,0-1 0,0 1 0,-1 0 1,1-1-1,0 1 0,-1 0 0,1-1 1,-1 1-1,1 0 0,0 0 0,-1 0 1,1-1-1,-1 1 0,1 0 0,-1 0 1,1 0-1,0 0 0,-1 0 0,1 0 1,-1 0-1,1 0 0,-1 0 0,1 0 1,-1 0-1,1 0 0,-1 0 0,1 0 1,0 0-1,-1 0 0,1 1 0,-1-1 1,1 0-1,0 0 0,-1 1 0,-15 5-6594</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5.898"/>
    </inkml:context>
    <inkml:brush xml:id="br0">
      <inkml:brushProperty name="width" value="0.025" units="cm"/>
      <inkml:brushProperty name="height" value="0.025" units="cm"/>
    </inkml:brush>
  </inkml:definitions>
  <inkml:trace contextRef="#ctx0" brushRef="#br0">1 70 9897,'0'0'12722,"8"4"-11671,13 4-874,-1-1-1,37 7 0,-56-14-184,0 0 0,0 1 0,0-1 0,0 0 0,0 0 1,0 1-1,0-1 0,0 0 0,0 1 0,0-1 0,0 1 0,0-1 0,-1 1 1,1 0-1,0-1 0,0 1 0,-1 0 0,1-1 0,0 1 0,-1 0 0,1 0 0,0 0 1,-1 0-1,0 0 0,1 0 0,-1-1 0,1 1 0,-1 0 0,0 0 0,0 0 0,1 0 1,-1 0-1,0 1 0,0-1 0,0 0 0,0 0 0,0 0 0,0 0 0,-1 0 1,1 0-1,0 0 0,-1 1 0,0-1 73,1 1 0,0-1 0,0 0 0,0 0 0,-1 0 0,1 1 0,0-1 0,0 0 0,0 0 1,1 1-1,-1-1 0,0 0 0,0 0 0,1 0 0,-1 0 0,1 1 0,-1-1 0,1 0 0,-1 0 0,1 0 0,0 0 0,-1 0 0,2 1 0,-1-2 1,0 1 0,1 0-1,-1-1 1,0 0 0,0 1-1,1-1 1,-1 0 0,0 1-1,1-1 1,-1 0 0,0 0 0,0 0-1,1 0 1,-1 0 0,0-1-1,1 1 1,-1 0 0,0-1-1,0 1 1,1-1 0,-1 1-1,0-1 1,0 1 0,0-1-1,0 0 1,0 1 0,2-3-1,33-28 117,-25 20-137,47-42-248,-56 51 208,0 0 0,0 1-1,1-1 1,-1 1 0,0-1-1,1 1 1,-1 0-1,1-1 1,-1 1 0,1 0-1,-1 1 1,1-1-1,0 0 1,-1 1 0,1 0-1,0 0 1,0-1-1,-1 2 1,1-1 0,0 0-1,4 1 1,-6 0-10,0 0-1,-1 0 1,1 0-1,0 0 1,0 0 0,-1 0-1,1 1 1,-1-1 0,1 0-1,-1 0 1,1 0 0,-1 1-1,0-1 1,0 0-1,1 0 1,-1 1 0,0-1-1,0 0 1,0 0 0,-1 1-1,1 0 1,-2 29 182,-2-14 130,-1 0 0,-1 0 1,-15 30-1,13-29 0,0 0 1,-9 33-1,37-151 814,-14 71-1123,-1 9-175,-1 0 0,-1 0 0,1-21 0,-4 41 102,15 1-459,0 1 430,0-1-1,1 0 1,27-2-1,-38 0 41,0 0 0,0 0 0,0 0 1,0-1-1,0 1 0,0-1 0,0-1 0,-1 1 0,1-1 0,-1 1 0,0-1 0,1-1 0,-1 1 0,0 0 0,3-6 0,17-15-245,-37 48 299,-15 24 265,26-43-173,-4 8 106,1 0 0,0 1 0,1-1 0,-3 20 0,6-31-178,1 0 0,0 0 0,-1 0 0,1 0 0,0 0 0,0 0 0,0 0 0,0 0 0,0 0 0,1 0 0,-1 0 0,1 0 0,-1 0-1,1 0 1,0 0 0,-1-1 0,1 1 0,0 0 0,0 0 0,1-1 0,-1 1 0,0 0 0,0-1 0,1 1 0,-1-1 0,1 0 0,-1 1 0,1-1 0,0 0 0,-1 0 0,1 0-1,0 0 1,0 0 0,0-1 0,0 1 0,0-1 0,0 1 0,0-1 0,3 1 0,2 0-19,-1-1-1,1 0 1,-1 0 0,1 0-1,-1-1 1,1 1 0,-1-2-1,0 1 1,1-1 0,-1 0-1,0 0 1,6-4-1,-9 5-301,0-1 0,0 0-1,-1 0 1,1 0-1,-1-1 1,1 1 0,-1-1-1,0 1 1,0-1 0,2-4-1,-2 3-763,0 0-1,-1 1 1,1-1-1,-1 0 1,0-1-1,0 1 1,0 0-1,-1 0 1,0-8 0,0-1-5833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6.246"/>
    </inkml:context>
    <inkml:brush xml:id="br0">
      <inkml:brushProperty name="width" value="0.025" units="cm"/>
      <inkml:brushProperty name="height" value="0.025" units="cm"/>
    </inkml:brush>
  </inkml:definitions>
  <inkml:trace contextRef="#ctx0" brushRef="#br0">1 25 2594,'0'-6'16912,"0"-2"-14413,0 2-97,0 3-1345,0 1-737,5 2-448,10 0-1121,-2 9-769,9 4-1153,-4-1-2082,6 3-1377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6.621"/>
    </inkml:context>
    <inkml:brush xml:id="br0">
      <inkml:brushProperty name="width" value="0.025" units="cm"/>
      <inkml:brushProperty name="height" value="0.025" units="cm"/>
    </inkml:brush>
  </inkml:definitions>
  <inkml:trace contextRef="#ctx0" brushRef="#br0">227 1 13805,'0'0'4602,"-10"1"-1714,-15 2-1513,1 1 0,-27 8 0,42-9-1101,0-1 0,1 2 0,-1-1-1,1 1 1,-1 1 0,1-1 0,0 1 0,1 1 0,-1-1-1,-7 9 1,14-14-286,1 1-1,-1 0 1,0 0 0,0-1-1,1 1 1,-1 0 0,0 0-1,1 0 1,-1 0 0,1 0-1,-1 0 1,1 0-1,0 0 1,-1 0 0,1 0-1,0 0 1,0 0 0,0 0-1,0 0 1,0 0-1,0 0 1,0 1 0,0-1-1,0 0 1,0 0 0,0 0-1,1 0 1,-1 0-1,0 0 1,1 0 0,-1 0-1,1 0 1,0 0 0,-1 0-1,1-1 1,-1 1-1,1 0 1,0 0 0,0 0-1,-1-1 1,1 1 0,0 0-1,0-1 1,0 1-1,0-1 1,0 1 0,0-1-1,0 1 1,0-1 0,1 1-1,8 2-180,0 1-1,0-1 0,0-1 1,10 2-1,-15-3 133,35 4-840,-28-4 761,0 0 0,0 1 0,-1 0 0,1 1 1,11 4-1,-22-6 164,0-1 0,0 1-1,0-1 1,0 1 0,0 0 0,0-1 0,0 1 0,0 0 0,0 0 0,-1-1 0,1 1 0,0 0 0,0 0 0,-1 0 0,1 0-1,-1 0 1,1 0 0,-1 0 0,1 0 0,-1 0 0,0 0 0,1 0 0,-1 1 0,0-1 0,0 0 0,0 0 0,0 0-1,0 0 1,0 0 0,0 1 0,0-1 0,0 0 0,-1 0 0,1 0 0,0 0 0,-1 0 0,1 0 0,-1 0 0,1 0 0,-1 0-1,0 0 1,1 0 0,-1 0 0,0 0 0,0 0 0,1-1 0,-1 1 0,-2 1 0,-43 39 1502,44-40-1464,-7 6 156,-1 0 0,0-1 0,0 0 0,0 0 0,-1-2 0,0 1 0,0-1 0,0-1-1,-1 0 1,1 0 0,-22 1 0,32-4-288,0-1 0,0 1 0,0 0 0,-1-1 0,1 1 0,0-1 0,0 0-1,0 1 1,0-1 0,0 0 0,0 1 0,0-1 0,0 0 0,0 0-1,0 0 1,0 0 0,1 0 0,-1 0 0,0 0 0,1 0 0,-1 0 0,0 0-1,1-1 1,0 1 0,-1 0 0,1 0 0,0 0 0,-1-1 0,1 1 0,0 0-1,0-1 1,0 1 0,0 0 0,0 0 0,0-1 0,1 1 0,-1 0-1,0 0 1,1-2 0,0-2-548,0-1 1,0 1-1,0-1 0,0 1 0,1 0 1,0 0-1,0 0 0,4-6 0,1 2-1679,0 1 0,1-1 1,15-12-1,6-2-4568</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4:56.952"/>
    </inkml:context>
    <inkml:brush xml:id="br0">
      <inkml:brushProperty name="width" value="0.025" units="cm"/>
      <inkml:brushProperty name="height" value="0.025" units="cm"/>
    </inkml:brush>
  </inkml:definitions>
  <inkml:trace contextRef="#ctx0" brushRef="#br0">113 72 13453,'0'0'10725,"10"1"-10384,-9 0-333,12 1 66,-1 0 1,0-1 0,1 0 0,14-1-1,-23 0-52,-1 0 0,0 0 1,0-1-1,1 1 0,-1-1 0,0 0 0,0 1 0,0-2 0,0 1 0,0 0 0,0-1 0,0 1 1,0-1-1,0 0 0,-1 0 0,1 0 0,-1 0 0,1 0 0,-1-1 0,0 1 0,0-1 0,0 0 0,0 1 1,-1-1-1,3-5 0,-3 7 16,-1 0 0,0 1 0,0-1 0,1 0 0,-1 0 0,0 0 0,0 1 0,0-1 0,0 0 0,0 0 0,0 0 0,0 0 0,0 1 0,0-1 0,0 0 0,0 0 0,-1 0 0,1 1 0,0-1 0,-1 0 0,1 0 0,0 1 0,-1-1 0,1 0 0,-1 1 0,1-1 0,-1 0 0,0 1 0,1-1 0,-1 1 0,0-1 0,0 0 0,-2 0-5,0-1 1,1 1-1,-1 0 0,0 0 1,0 1-1,0-1 0,0 1 1,0-1-1,-5 1 1,-3 0-35,0 0 1,0 1-1,0 0 1,-14 4-1,13 0 163,0 0 0,1 0-1,0 1 1,0 1-1,0-1 1,1 2 0,0 0-1,0 0 1,-11 13 0,17-17-96,0 0 0,0 0 1,1 0-1,-1 1 0,1-1 1,0 1-1,0 0 0,1 0 1,-1 0-1,1 0 0,0 1 1,1-1-1,-1 1 0,1-1 1,0 1-1,0-1 0,1 1 1,-1-1-1,1 1 0,1 0 1,-1-1-1,1 1 0,1 6 1,1-8-46,-1 0 0,1 0 1,0 0-1,0 0 1,0 0-1,0-1 0,1 1 1,-1-1-1,1 0 0,0 0 1,0 0-1,0 0 1,1-1-1,-1 0 0,0 0 1,1 0-1,0 0 0,6 1 1,9 3-70,1-2-1,38 5 1,-55-9-51,77 5-1803,-73-5 1141,-1 0-1,0-1 1,0 0 0,0 0-1,0-1 1,0 0 0,0 0-1,0 0 1,6-4 0,17-15-7695</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0.402"/>
    </inkml:context>
    <inkml:brush xml:id="br0">
      <inkml:brushProperty name="width" value="0.025" units="cm"/>
      <inkml:brushProperty name="height" value="0.025" units="cm"/>
    </inkml:brush>
  </inkml:definitions>
  <inkml:trace contextRef="#ctx0" brushRef="#br0">5296 709 8520,'0'0'3678,"-11"-8"-2674,-19-14-294,-1 1 0,-2 2 0,-59-26 0,-871-259 416,-187 80-2145,837 188 1280,-2 14 1,0 14-1,-474 49 1,661-28 69,0 6 0,1 6 0,2 5 0,1 5 0,-141 61 0,204-69-300,-221 106 55,268-124-119,35-21-11385</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1.815"/>
    </inkml:context>
    <inkml:brush xml:id="br0">
      <inkml:brushProperty name="width" value="0.025" units="cm"/>
      <inkml:brushProperty name="height" value="0.025" units="cm"/>
    </inkml:brush>
  </inkml:definitions>
  <inkml:trace contextRef="#ctx0" brushRef="#br0">17 1 15407,'0'0'4067,"1"12"-3506,0 25-45,-2 0 0,-9 64 0,8-91-426,1-5 11,-1-1 0,1 0-1,0 1 1,1-1-1,-1 1 1,1-1-1,0 1 1,0-1 0,1 0-1,-1 1 1,2 6-1,-1-11-60,0 0-1,0 1 1,0-1 0,0 0-1,0 0 1,0 1-1,0-1 1,0 0-1,0 0 1,0 0 0,0 0-1,0 0 1,0-1-1,0 1 1,0 0-1,0 0 1,0-1 0,0 1-1,0 0 1,0-1-1,0 1 1,-1-1-1,1 1 1,0-1 0,0 0-1,0 1 1,-1-1-1,1 0 1,0 0-1,-1 1 1,2-2 0,24-25 436,-26 27-473,29-39 185,39-63 1,-57 84-102,-16 62 383,3-36-435,-7 48 102,9-55-128,0 0 1,0 1-1,0-1 0,0 0 0,0 1 0,0-1 0,0 0 0,0 0 0,1 1 0,-1-1 0,1 0 0,-1 0 0,1 1 0,-1-1 0,1 0 0,-1 0 0,1 0 0,0 0 0,0 0 0,0 0 1,0 0-1,0 0 0,0 0 0,0 0 0,0 0 0,0-1 0,0 1 0,0 0 0,0-1 0,0 1 0,1-1 0,-1 1 0,0-1 0,0 0 0,1 1 0,1-1 0,5 0 38,1 0 0,-1 0-1,0-1 1,1 0-1,-1 0 1,0-1-1,0 0 1,0-1 0,0 0-1,0 0 1,0 0-1,12-9 1,-8 4-19,-1-1-1,0 0 1,-1-1 0,1 0 0,-2-1-1,0 0 1,12-17 0,-26 34-51,1 0 0,1 0-1,-1 0 1,1 1 0,0-1 0,1 1 0,-1 0 0,1 0 0,1 0-1,-1 0 1,1 0 0,1 0 0,-1 1 0,1 6 0,1-13 29,0 0 0,0 1 0,0-1 0,0 0 0,0-1 0,0 1 0,0 0 0,1 0 0,-1 0 0,0-1 0,0 1 0,1 0 0,-1-1 0,0 1 0,1-1 0,-1 0 0,0 1-1,1-1 1,-1 0 0,1 0 0,-1 0 0,1 0 0,-1 0 0,0 0 0,1-1 0,-1 1 0,1 0 0,-1-1 0,2 0 0,3 0 33,0 0-1,0-1 1,0 0 0,0 0-1,10-5 1,-6-1-54,0-1-1,0 0 1,-1 0 0,0-1-1,0 0 1,9-16 0,-1 3-156,-43 73-481,25-47 545,-1 1 0,1 0 0,0 0 0,0 0 0,0 0-1,0 0 1,1 1 0,0-1 0,0 0 0,0 0 0,0 0 0,2 7 0,-1-9-82,-1-1 0,1 0 0,0 0 0,0 1 0,0-1 0,0 0 1,1 0-1,-1 0 0,0 0 0,0 0 0,1-1 0,-1 1 0,0 0 0,1-1 1,-1 1-1,1-1 0,-1 1 0,1-1 0,-1 1 0,1-1 0,-1 0 0,1 0 1,1 0-1,39-2-6767,-17-5-1291</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2.354"/>
    </inkml:context>
    <inkml:brush xml:id="br0">
      <inkml:brushProperty name="width" value="0.025" units="cm"/>
      <inkml:brushProperty name="height" value="0.025" units="cm"/>
    </inkml:brush>
  </inkml:definitions>
  <inkml:trace contextRef="#ctx0" brushRef="#br0">159 1 9225,'0'0'12529,"-3"14"-12289,-19 68 798,6-28-118,3 1 1,2 0-1,-8 104 0,19-174-1472,-1 1 1,0 0-1,-1 0 0,-1 0 0,0 0 1,-1 1-1,-1-1 0,0 1 0,0 0 0,-11-17 1,-13-23 1869,80 52 508,21 2-1106,-23 1-1029,73-7-1,-121 5 299,0 0-237,1 0 1,0 0 0,-1 0 0,1-1-1,0 1 1,-1 0 0,1-1-1,-1 1 1,1-1 0,-1 0-1,1 1 1,-1-1 0,1 0-1,-1 0 1,1 0 0,-1 0 0,0 0-1,0 0 1,1 0 0,0-3-1,0-9-5400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2.686"/>
    </inkml:context>
    <inkml:brush xml:id="br0">
      <inkml:brushProperty name="width" value="0.025" units="cm"/>
      <inkml:brushProperty name="height" value="0.025" units="cm"/>
    </inkml:brush>
  </inkml:definitions>
  <inkml:trace contextRef="#ctx0" brushRef="#br0">1 0 14926,'0'0'6855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18.614"/>
    </inkml:context>
    <inkml:brush xml:id="br0">
      <inkml:brushProperty name="width" value="0.05" units="cm"/>
      <inkml:brushProperty name="height" value="0.05" units="cm"/>
    </inkml:brush>
  </inkml:definitions>
  <inkml:trace contextRef="#ctx0" brushRef="#br0">60 813 15467,'-12'5'682,"5"-3"-354,1 0 1,-1 1 0,1 0 0,-1 0-1,-8 6 1,32-11 1750,6-8-1650,0-1-1,0-1 0,-1-1 0,-1-1 0,20-17 1,97-92 354,-102 89-570,252-275 366,-221 230-571,42-55-617,-104 129 388,-1-2 1,0 1-1,0 0 1,4-10-1,-8 15 197,1 0-1,-1 1 0,0-1 1,0 0-1,1 0 0,-1 1 1,0-1-1,0 0 0,0 0 1,0 1-1,0-1 1,0 0-1,0 0 0,0 1 1,0-1-1,0 0 0,0 0 1,0 1-1,-1-1 0,1 0 1,0 0-1,0 1 0,-1-1 1,1 0-1,-1 1 0,1-1 1,-1 0-1,1 1 0,-1-1 1,1 1-1,-1-1 0,1 1 1,-1-1-1,0 1 0,1-1 1,-1 1-1,0 0 0,1-1 1,-1 1-1,0 0 0,0 0 1,1-1-1,-1 1 0,0 0 1,0 0-1,1 0 1,-1 0-1,0 0 0,0 0 1,1 0-1,-1 0 0,0 0 1,-1 1-1,-28 1-497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3.314"/>
    </inkml:context>
    <inkml:brush xml:id="br0">
      <inkml:brushProperty name="width" value="0.025" units="cm"/>
      <inkml:brushProperty name="height" value="0.025" units="cm"/>
    </inkml:brush>
  </inkml:definitions>
  <inkml:trace contextRef="#ctx0" brushRef="#br0">42 13 11563,'0'0'10372,"-2"14"-9982,-12 91 433,3-38 506,-3 83 0,14-149-1300,0 0 0,0 0 0,0 0 0,0-1 1,0 1-1,0 0 0,0 0 0,0 0 0,0 0 1,1 0-1,-1 0 0,0 0 0,1 0 0,-1-1 0,1 1 1,-1 0-1,0 0 0,1 0 0,0-1 0,-1 1 1,1 0-1,-1-1 0,1 1 0,0-1 0,0 1 1,-1 0-1,2 0 0,0-1 34,0 0 0,-1 1 0,1-1 0,0 0 0,-1 0 0,1 0 0,0-1 0,0 1 1,-1 0-1,1-1 0,-1 1 0,1-1 0,3-1 0,3-2 208,1 0-1,-1-1 1,1-1 0,7-6-1,24-25-242,-1-1-1,-2-2 1,-2-2 0,-2 0-1,52-91 1,-78 129-5141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3.796"/>
    </inkml:context>
    <inkml:brush xml:id="br0">
      <inkml:brushProperty name="width" value="0.025" units="cm"/>
      <inkml:brushProperty name="height" value="0.025" units="cm"/>
    </inkml:brush>
  </inkml:definitions>
  <inkml:trace contextRef="#ctx0" brushRef="#br0">1 135 12876,'0'0'7154,"10"-1"-5483,-3-1-1455,0 0 0,0 0 0,1-1 0,-2 0 1,1 0-1,0-1 0,0 1 0,-1-2 0,0 1 1,0-1-1,0 1 0,-1-2 0,1 1 0,-1 0 1,0-1-1,-1 0 0,1-1 0,-1 1 0,-1 0 1,1-1-1,-1 0 0,0 0 0,2-9 0,-5 15-207,0 1 0,0-1 0,0 1-1,0 0 1,0-1 0,0 1-1,0 0 1,0-1 0,-1 1 0,1 0-1,0-1 1,0 1 0,0 0-1,0-1 1,-1 1 0,1 0-1,0-1 1,0 1 0,-1 0 0,1 0-1,0-1 1,-1 1 0,1 0-1,0 0 1,-1 0 0,1-1 0,0 1-1,-1 0 1,1 0 0,0 0-1,-1 0 1,1 0 0,-1 0 0,1 0-1,0 0 1,-1 0 0,1 0-1,0 0 1,-1 0 0,1 0-1,-1 0 1,1 0 0,0 0 0,-1 0-1,1 0 1,0 1 0,-1-1-1,1 0 1,0 0 0,-1 0 0,1 1-1,0-1 1,-1 0 0,-22 12-191,17-7 165,0 1 1,1 0-1,0 0 0,0 1 1,0-1-1,1 1 1,0 0-1,0 0 1,0 0-1,1 1 0,0 0 1,1-1-1,0 1 1,0 0-1,1 0 0,0 0 1,0 0-1,1 14 1,0-21 8,1 0 0,-1 0 1,0 0-1,1 0 0,0 0 0,-1 0 1,1 0-1,0-1 0,-1 1 0,1 0 1,0 0-1,0-1 0,-1 1 0,1-1 1,0 1-1,0-1 0,0 1 1,0-1-1,0 1 0,0-1 0,0 0 1,0 0-1,0 1 0,0-1 0,0 0 1,0 0-1,2 0 0,35 0-24,-27 0 14,5 0-72,0-2 0,-1 1 1,1-2-1,-1 0 0,0-1 1,15-6-1,-24 9 171,-1-1-1,0 0 1,0 0 0,0-1 0,0 0-1,-1 0 1,1 0 0,-1 0 0,0 0-1,0-1 1,0 0 0,0 0 0,0 0-1,-1 0 1,0-1 0,0 1 0,0-1-1,0 0 1,-1 0 0,3-9-1,-4 11-53,-1 1-1,0 0 0,0 0 0,-1-1 0,1 1 0,0 0 1,-1 0-1,1-1 0,-1 1 0,0 0 0,0 0 0,0 0 0,0 0 1,0 0-1,0 0 0,-1 0 0,1 1 0,0-1 0,-1 0 0,0 1 1,1-1-1,-1 1 0,0-1 0,0 1 0,0 0 0,1 0 0,-1 0 1,-1 0-1,1 0 0,0 0 0,0 1 0,0-1 0,0 1 0,0-1 1,-1 1-1,1 0 0,0 0 0,-3 0 0,15 0-5471,76 0-8355,-61 0 10416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4.643"/>
    </inkml:context>
    <inkml:brush xml:id="br0">
      <inkml:brushProperty name="width" value="0.025" units="cm"/>
      <inkml:brushProperty name="height" value="0.025" units="cm"/>
    </inkml:brush>
  </inkml:definitions>
  <inkml:trace contextRef="#ctx0" brushRef="#br0">64 88 5157,'0'0'13479,"-8"6"-12560,4-3-784,-1-1 1,2 1-1,-1 0 1,0 1 0,1-1-1,-1 1 1,1-1 0,0 1-1,0 0 1,1 0 0,-1 0-1,1 1 1,0-1 0,0 1-1,0-1 1,1 1-1,-1-1 1,1 1 0,0 0-1,0 0 1,1 8 0,0 3-49,1-1 1,1 1 0,1-1 0,0 1-1,1-1 1,0 0 0,2 0 0,0-1-1,13 25 1,-9-19-91,-1 1 0,-1 1 0,10 37-1,-16-47-36,-1 0-1,0 0 0,0 19 0,-1-29 77,0-1 1,-1 1-1,1 0 1,0-1-1,0 1 1,-1 0-1,1-1 1,-1 1-1,0-1 1,1 1-1,-1-1 1,0 1-1,0-1 1,0 0-1,-2 3 1,2-3 46,0-1 1,0 0-1,0 1 1,0-1-1,0 0 1,0 0 0,0 0-1,0 1 1,0-1-1,-1 0 1,1-1-1,0 1 1,0 0 0,0 0-1,0 0 1,0-1-1,0 1 1,0 0-1,0-1 1,0 1-1,0-1 1,0 1 0,0-1-1,0 0 1,0 1-1,0-1 1,-1-1-1,-1-1 0,-1-1-1,1 0 1,-1 0-1,1 0 1,0 0-1,1 0 1,-1 0 0,1-1-1,0 0 1,0 1-1,0-1 1,-2-10-1,-9-63-471,13 68 318,0 0 0,0 0 0,1 0 1,1 0-1,0 0 0,0 0 0,0 0 1,2 1-1,-1-1 0,1 1 0,0 0 1,1 0-1,0 0 0,1 0 0,8-10 0,10-8-133,1 1 0,2 0 0,30-21 0,-29 24 85,-1 0 0,35-41 0,-50 42 182,-12 21-59,0 1 0,0-1 1,0 1-1,0-1 0,0 1 0,0 0 0,0-1 1,-1 1-1,1-1 0,0 1 0,0 0 0,0-1 1,0 1-1,-1-1 0,1 1 0,0 0 0,0-1 1,-1 1-1,1 0 0,0-1 0,0 1 0,-1 0 1,1 0-1,0-1 0,-1 1 0,1 0 0,-1 0 1,1 0-1,0-1 0,-1 1 0,-2 0-6,1-1 0,0 1 0,0 0 0,-1 0 0,1 1 0,0-1 0,-1 0 0,1 1 0,0-1 0,0 1 0,0 0 1,0 0-1,-1 0 0,1 0 0,0 0 0,-3 2 0,-5 5 30,-1 0 1,1 1-1,0 0 1,1 0-1,0 1 1,1 0-1,-13 21 1,17-25 26,0 1 0,0 0 0,1 0 0,0 1-1,0-1 1,1 0 0,0 1 0,0 0 0,1-1 0,0 1 0,0 0 0,1 0 0,0 0-1,1 12 1,0-18-53,-1 0 0,1 0 0,0 1 0,-1-1-1,1 0 1,0 0 0,0 0 0,1 0 0,-1 0-1,0-1 1,1 1 0,-1 0 0,1 0 0,-1-1-1,1 1 1,0-1 0,0 0 0,0 1 0,2 0 0,1 0 20,-1 0 0,1 0 0,0-1 0,0 1 0,0-1 0,0-1 0,-1 1 0,10 0 0,-5-2-7,0 1 1,1-1-1,-1 0 1,0-1-1,0 0 1,0 0-1,0-1 1,0 0 0,10-6-1,-12 5-21,1-1 0,-1 0 0,0-1 0,-1 1 0,1-1 0,-1 0 0,0-1 0,-1 0 0,1 0 0,-2 0 0,1 0 0,-1-1 0,0 0 0,0 0 0,2-8 0,-6 16 5,0-1 0,0 1-1,0 0 1,0 0 0,0-1 0,1 1 0,-1 0-1,0 0 1,-1-1 0,1 1 0,0 0 0,0 0-1,0-1 1,0 1 0,0 0 0,0 0 0,0-1-1,0 1 1,0 0 0,0 0 0,-1 0 0,1-1-1,0 1 1,0 0 0,0 0 0,0 0 0,-1-1 0,1 1-1,0 0 1,0 0 0,0 0 0,-1 0 0,1 0-1,0-1 1,0 1 0,-1 0 0,1 0 0,0 0-1,0 0 1,-1 0 0,1 0 0,0 0 0,0 0-1,-1 0 1,1 0 0,0 0 0,0 0 0,-1 0-1,1 0 1,0 0 0,0 0 0,-1 0 0,1 1-1,0-1 1,0 0 0,-1 0 0,1 0 0,0 0-1,0 0 1,0 1 0,-1-1 0,1 0 0,-16 9-146,16-9 129,-4 5 55,0-1 0,0 1 0,0 0 0,1 0 0,0 0 0,0 0 0,0 1 1,0-1-1,1 1 0,0 0 0,0-1 0,1 1 0,0 0 0,0 0 0,0 0 0,1 0 0,-1 0 1,2 1-1,0 9 0,0-15-26,0 1-1,1 0 1,-1-1 0,0 1 0,1-1 0,-1 0 0,1 0-1,-1 1 1,1-1 0,0 0 0,-1 0 0,1 0 0,0-1-1,0 1 1,0 0 0,0-1 0,0 1 0,-1-1 0,1 0-1,0 1 1,0-1 0,0 0 0,0 0 0,0 0-1,4-1 1,3 1 45,-1-1 0,1 0 0,0 0 0,13-4-1,-12 0-65,0 1 0,0-2 0,-1 1-1,1-1 1,-1-1 0,8-7 0,-12 10-17,-1 0 1,1-1 0,-1 1 0,1-1 0,-1 0 0,-1 0 0,1-1 0,-1 1 0,0-1 0,0 0 0,3-9 0,-9 8 183,-7 11-162,-9 12-40,17-13 75,0 0 0,0 0 0,0 0 0,0 1 0,1-1 0,-1 0 0,1 1 0,0 0 0,0-1 0,0 1 0,1 0 0,-1-1 0,1 1 0,0 0 1,0 0-1,0 3 0,1-5-74,-1 0 1,0 0-1,1 0 1,0-1-1,-1 1 1,1 0-1,0-1 1,0 1-1,0 0 1,0-1-1,0 1 1,0-1 0,0 1-1,1-1 1,-1 0-1,0 0 1,1 1-1,-1-1 1,1 0-1,-1 0 1,1-1-1,0 1 1,-1 0-1,1 0 1,0-1-1,0 1 1,0-1 0,-1 1-1,1-1 1,0 0-1,0 0 1,2 0-1,-1 0-386,0 1 0,0-1 0,0 0 0,0 0 0,0-1-1,0 1 1,0 0 0,-1-1 0,1 0 0,0 0 0,0 0 0,-1 0 0,1 0-1,0 0 1,-1-1 0,1 1 0,-1-1 0,0 0 0,0 0 0,1 0 0,-1 0 0,0 0-1,-1 0 1,1 0 0,0-1 0,-1 1 0,3-4 0,12-20-4786</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5.024"/>
    </inkml:context>
    <inkml:brush xml:id="br0">
      <inkml:brushProperty name="width" value="0.025" units="cm"/>
      <inkml:brushProperty name="height" value="0.025" units="cm"/>
    </inkml:brush>
  </inkml:definitions>
  <inkml:trace contextRef="#ctx0" brushRef="#br0">1 1 8680,'0'0'11339,"9"47"-26169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5.365"/>
    </inkml:context>
    <inkml:brush xml:id="br0">
      <inkml:brushProperty name="width" value="0.025" units="cm"/>
      <inkml:brushProperty name="height" value="0.025" units="cm"/>
    </inkml:brush>
  </inkml:definitions>
  <inkml:trace contextRef="#ctx0" brushRef="#br0">134 214 11339,'0'0'3854,"-12"5"-1820,-1 0-1348,0 0-1,0 1 1,0 1 0,-12 9 0,22-14-508,0 0 0,-1 0 0,1 1 1,1-1-1,-1 1 0,0 0 0,0 0 1,1 0-1,0 0 0,0 0 0,0 0 1,0 1-1,0-1 0,0 1 0,1-1 1,0 1-1,0 0 0,0-1 0,0 1 1,0 0-1,1 0 0,0 0 0,0 0 1,0 4-1,1-6-163,0-1 1,-1 1-1,1 0 0,0 0 1,1-1-1,-1 1 0,0-1 1,0 1-1,1-1 1,-1 0-1,1 1 0,-1-1 1,1 0-1,-1 0 1,1 0-1,0 0 0,-1 0 1,1-1-1,0 1 0,0 0 1,0-1-1,0 1 1,0-1-1,-1 0 0,1 1 1,4-1-1,1 0 40,0 1 0,0-1 0,0 0 0,0-1 0,0 1 0,11-4 1,-8 0-47,1-1 1,-1 0-1,0-1 1,0 0-1,0-1 1,-1 0 0,0 0-1,-1-1 1,1 0-1,-1-1 1,-1 1-1,9-14 1,-6 8-92,0-1-1,-1-1 1,0 0 0,-1 0 0,-1-1-1,-1 0 1,5-21 0,-9 31 61,-1 0 1,0 0-1,0 0 1,-1 0-1,0 0 1,-1 0-1,1 0 1,-1 0-1,0 0 1,-4-8-1,5 13 13,-1 0 0,0 0 0,0 0 0,0 0 0,0 1 0,0-1-1,-1 0 1,1 1 0,-1-1 0,1 1 0,-1 0 0,1-1 0,-1 1 0,0 0 0,1 0-1,-1 0 1,0 0 0,0 0 0,0 0 0,0 1 0,0-1 0,0 1 0,0-1 0,0 1-1,0 0 1,0-1 0,0 1 0,0 0 0,0 1 0,0-1 0,0 0 0,0 1 0,0-1-1,0 1 1,0-1 0,0 1 0,0 0 0,0 0 0,-2 1 0,-1 0-4,1 1 0,-1 0 0,1 0 0,0 0 0,0 1 0,0-1 0,0 1 0,1 0 0,-1 0 0,1 0 0,0 0 0,0 1 0,0 0 0,1-1 0,0 1 0,0 0 0,0 0 0,-2 10 0,3-11-80,-1 1 1,1-1-1,1 0 1,-1 1-1,1-1 1,-1 1-1,1-1 1,1 1-1,-1-1 1,1 1-1,-1-1 1,1 0-1,1 1 1,-1-1-1,0 0 1,1 0-1,0 0 1,0 0-1,0 0 0,1 0 1,-1-1-1,6 7 1,30 20-1466,-30-24 1371,1 0 0,-1 1 0,0 0 1,0 0-1,12 17 0,-18-20 340,0 0 1,0 0-1,0 0 0,-1 0 1,1 0-1,-1 0 1,0 0-1,0 1 1,-1-1-1,1 0 0,-1 1 1,0-1-1,0 0 1,-1 1-1,1-1 0,-1 0 1,0 0-1,-2 8 1,-2 0-16,0 1-792,4-4-3868</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5.912"/>
    </inkml:context>
    <inkml:brush xml:id="br0">
      <inkml:brushProperty name="width" value="0.025" units="cm"/>
      <inkml:brushProperty name="height" value="0.025" units="cm"/>
    </inkml:brush>
  </inkml:definitions>
  <inkml:trace contextRef="#ctx0" brushRef="#br0">59 0 14926,'0'0'3326,"-2"10"-2274,-19 61 1039,13-47-1173,0 0-1,2 0 0,0 1 1,-2 33-1,8-56-906,1 0 1,-1-1-1,1 1 0,0-1 1,-1 1-1,1-1 0,0 1 1,0-1-1,0 0 0,0 1 1,0-1-1,0 0 0,0 0 1,0 0-1,1 0 0,-1 0 1,0 0-1,1 0 0,-1 0 1,1 0-1,-1-1 0,1 1 0,-1 0 1,1-1-1,0 0 0,-1 1 1,1-1-1,-1 0 0,1 0 1,0 0-1,-1 0 0,3 0 1,70-1 300,-55 0-304,9-1-11,-16 1-60,0 0 0,1 1 1,-1 0-1,0 1 1,20 3-1,-30-3 55,0 0 0,1-1-1,-1 1 1,0 0 0,1 1 0,-1-1-1,0 0 1,0 0 0,0 1 0,0 0-1,0-1 1,-1 1 0,1 0-1,0 0 1,-1 0 0,1 0 0,-1 0-1,0 0 1,0 0 0,1 0 0,-1 1-1,-1-1 1,1 0 0,0 1 0,-1-1-1,1 0 1,-1 1 0,0-1 0,1 1-1,-1-1 1,0 1 0,-1 4 0,0-4 76,0-1 1,0 0 0,0 1-1,0-1 1,-1 0 0,1 1-1,-1-1 1,1 0-1,-1 0 1,0 0 0,0 0-1,0-1 1,0 1 0,0 0-1,0-1 1,0 0 0,0 1-1,-1-1 1,1 0 0,-1 0-1,1 0 1,-5 1 0,-57 15 1715,46-14-1612,-1-1 0,0-1-1,0-1 1,-28-2 0,46 2-260,-1-1 0,1 1 0,0-1 0,-1 1 0,1-1 0,0 1 0,-1-1 0,1 1 0,0-1 0,0 0 0,0 0 1,-1 0-1,1 0 0,0 0 0,0 0 0,0 0 0,0 0 0,1 0 0,-1 0 0,0-1 0,0 1 0,0-2 0,1 2-94,0 0 0,-1 1 0,1-1 1,0 0-1,0 0 0,0 0 0,0 0 0,0 0 1,0 0-1,0 0 0,0 0 0,1 0 0,-1 0 1,0 0-1,0 1 0,1-1 0,-1 0 0,1 0 1,-1 0-1,0 0 0,1 1 0,0-1 0,-1 0 1,1 0-1,-1 1 0,1-1 0,0 1 1,0-1-1,-1 0 0,1 1 0,0-1 0,0 1 1,0 0-1,0-1 0,1 0 0,58-18-8306,-22 8 3945</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6.753"/>
    </inkml:context>
    <inkml:brush xml:id="br0">
      <inkml:brushProperty name="width" value="0.025" units="cm"/>
      <inkml:brushProperty name="height" value="0.025" units="cm"/>
    </inkml:brush>
  </inkml:definitions>
  <inkml:trace contextRef="#ctx0" brushRef="#br0">132 99 15919,'0'0'9129,"-11"-5"-8697,8 4-415,1-1-7,-1 1 0,1-1 0,-1 1 0,0 0 0,0 0 0,1 0 0,-1 0 0,0 0 0,0 1 0,0-1 0,0 1 0,0 0 0,0 0 0,0 0 0,0 0 0,1 1 0,-1-1 0,0 1 0,0-1 0,0 1 0,0 0 0,1 0 0,-1 1 0,0-1 0,1 0 0,-1 1 0,1 0 0,-1-1 0,1 1-1,0 0 1,-4 4 0,3-3 11,0 0 1,1 1-1,-1-1 0,1 0 0,0 1 0,0-1 0,0 1 0,1 0 0,-1 0 0,1-1 0,0 1 0,0 0 0,0 0 0,0 0 0,1 0 0,-1 7 0,2-10-6,0 0 0,0 0 0,0 0-1,0 0 1,0 0 0,0-1 0,1 1 0,-1 0-1,0-1 1,0 1 0,1 0 0,-1-1 0,0 0 0,1 1-1,-1-1 1,0 0 0,1 1 0,-1-1 0,1 0 0,-1 0-1,0 0 1,1-1 0,2 1 0,37-3 360,-15-3-385,50-18 0,-60 18-260,0 0 0,1 1 1,-1 1-1,1 0 0,0 1 1,-1 1-1,34 0 0,-49 2 284,-1 1 0,1 0 0,0-1 0,0 1-1,0-1 1,0 1 0,-1 0 0,1 0 0,0 0-1,-1-1 1,1 1 0,-1 0 0,1 0 0,-1 0-1,1 0 1,-1 0 0,1 0 0,-1 0 0,0 0-1,0 0 1,0 0 0,1 0 0,-1 0 0,0 0-1,0 0 1,0 0 0,-1 0 0,1 2 0,0-2 91,0 0-1,0 0 1,0 0 0,0 0 0,0 0 0,0 0 0,0 0 0,0 0 0,0-1 0,0 1 0,-1 0 0,1 0 0,-1 0 0,1 0 0,0 0 0,-1 0 0,1 0-1,-1-1 1,0 1 0,1 0 0,-1 0 0,0-1 0,1 1 0,-1 0 0,0-1 0,0 1 0,1-1 0,-1 1 0,0-1 0,0 1 0,-1-1 0,1-34 1005,1 30-1128,5-48-1826,-5 50 1787,1 1-1,-1-1 1,1 0 0,-1 1-1,1-1 1,0 1-1,-1 0 1,1-1 0,0 1-1,0 0 1,0-1-1,0 1 1,0 0 0,0 0-1,1 0 1,-1 0 0,0 0-1,1 0 1,-1 0-1,0 0 1,1 1 0,-1-1-1,1 1 1,-1-1 0,1 1-1,-1-1 1,1 1-1,-1 0 1,1-1 0,2 1-1,89 4-675,49-3-55,-141 0 801,0-1-1,0 0 1,0 0 0,0 0 0,0 0 0,0 0 0,0 0-1,0 0 1,0-1 0,0 1 0,0 0 0,0 0-1,0-1 1,0 1 0,0-1 0,0 1 0,0-1 0,0 1-1,-1-1 1,1 1 0,0-1 0,0 0 0,-1 0-1,1 1 1,0-1 0,-1 0 0,1 0 0,-1 0 0,1 1-1,-1-1 1,1 0 0,-1 0 0,0 0 0,1 0-1,-1 0 1,0 0 0,0 0 0,0 0 0,0 0 0,0 0-1,0-1 1,0 0 19,-1 0-1,0 0 0,1 1 1,-1-1-1,0 1 0,0-1 1,0 1-1,0-1 0,0 1 1,-1-1-1,1 1 1,0 0-1,-1 0 0,1 0 1,-1-1-1,1 1 0,-1 1 1,1-1-1,-1 0 1,0 0-1,1 1 0,-4-2 1,1 2-32,-1-1 1,1 1 0,0-1 0,-1 1-1,1 0 1,-1 1 0,1-1 0,-1 1-1,1 0 1,0 0 0,0 0 0,-1 1-1,1-1 1,0 1 0,0 0 0,-4 3-1,5-3 25,1-1 0,-1 1-1,1 0 1,0 0 0,-1 0 0,1 0-1,0 0 1,0 1 0,1-1-1,-1 1 1,0-1 0,1 1-1,-1 0 1,1-1 0,0 1-1,0 0 1,0 0 0,0 0-1,1 0 1,-1 0 0,1 0 0,0 0-1,0 0 1,0 5 0,0-6-16,1-1 1,-1 0-1,1 1 1,0-1-1,-1 0 1,1 0-1,0 0 1,0 0-1,0 0 0,-1 0 1,1 0-1,0 0 1,0 0-1,1 0 1,-1 0-1,0 0 1,0-1-1,0 1 1,0 0-1,1-1 1,-1 1-1,0-1 1,1 0-1,-1 1 1,0-1-1,3 0 1,41 4 148,-38-4-124,24 0-234,0-2 0,0 0-1,0-3 1,-1 0 0,45-15 0,-55 18 182,-15 9 531,-18 23 894,5-15-1120,7-14-247,0 0 0,0 0 1,0 1-1,1-1 0,-1 0 1,0 0-1,1 0 0,-1 1 1,1-1-1,0 0 0,-1 1 1,1-1-1,0 0 0,0 1 1,0-1-1,0 0 0,0 1 1,0-1-1,0 0 0,0 1 1,0-1-1,1 0 0,-1 1 1,1-1-1,-1 0 0,1 0 1,-1 1-1,2 0 0,0-1-4,1 0-1,0 0 1,-1-1-1,1 1 0,0-1 1,0 1-1,-1-1 1,1 0-1,0 0 1,0-1-1,-1 1 0,1-1 1,5-1-1,5-1-120,-1-1 0,1 0 0,-1-1 0,23-13 0,-21 11-321,0 0-1,27-9 1,-37 21 148,-8 10 188,-10 21 125,11-30-81,2-3-146,-6 16-431,4-6-4969</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9.113"/>
    </inkml:context>
    <inkml:brush xml:id="br0">
      <inkml:brushProperty name="width" value="0.025" units="cm"/>
      <inkml:brushProperty name="height" value="0.025" units="cm"/>
    </inkml:brush>
  </inkml:definitions>
  <inkml:trace contextRef="#ctx0" brushRef="#br0">1 0 16239,'0'0'7399,"4"54"-6918,-4-23-417,1 2 0,5 0 0,-1-4-544,5-2-545,-7-4-545,6-3-768,-7-5-1826,-2-11-1666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09.445"/>
    </inkml:context>
    <inkml:brush xml:id="br0">
      <inkml:brushProperty name="width" value="0.025" units="cm"/>
      <inkml:brushProperty name="height" value="0.025" units="cm"/>
    </inkml:brush>
  </inkml:definitions>
  <inkml:trace contextRef="#ctx0" brushRef="#br0">1 39 14478,'0'0'7126,"10"-6"-6666,1 1-322,0 0 1,0 0 0,1 1 0,0 1 0,0 0-1,0 1 1,0 0 0,0 0 0,22 1 0,-22 1-60,8 0-21,0 0 0,1 1 0,-1 1 0,33 8 0,-50-9-61,1 0 1,-1 0-1,1 0 1,-1 0 0,1 1-1,-1-1 1,0 1 0,0 0-1,0 0 1,0 0-1,0 0 1,0 1 0,0-1-1,-1 1 1,1 0 0,-1 0-1,0 0 1,0 0-1,0 0 1,0 0 0,0 0-1,-1 1 1,0-1 0,1 1-1,-1-1 1,-1 1-1,1-1 1,0 1 0,-1 0-1,0-1 1,0 1 0,0 0-1,0 4 1,-2-2 76,0 0 0,0 0 0,0-1 0,0 1 0,-1 0 0,0-1 0,0 0 0,-1 1 0,1-1 0,-1-1 0,0 1 0,0 0 0,-1-1 0,0 0 0,1 0 0,-1-1 0,-10 6 0,-10 6 380,-1-1 0,-34 14 0,60-28-452,-34 12-648,29-14-2153,19-9-1230,10-3-1139,5-3-843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0.039"/>
    </inkml:context>
    <inkml:brush xml:id="br0">
      <inkml:brushProperty name="width" value="0.025" units="cm"/>
      <inkml:brushProperty name="height" value="0.025" units="cm"/>
    </inkml:brush>
  </inkml:definitions>
  <inkml:trace contextRef="#ctx0" brushRef="#br0">40 18 8616,'0'0'3614,"-1"8"-1270,-15 50 1678,11-45-3084,1 1 0,0-1 0,1 1 0,-3 25 0,6-39-921,0 0 0,0 1 0,0-1 0,0 0-1,0 1 1,0-1 0,0 0 0,0 1 0,0-1 0,0 0 0,0 1-1,0-1 1,0 0 0,0 1 0,1-1 0,-1 0 0,0 1 0,0-1 0,0 0-1,0 0 1,1 1 0,-1-1 0,0 0 0,0 0 0,1 1 0,-1-1 0,0 0-1,0 0 1,1 0 0,-1 1 0,0-1 0,1 0 0,-1 0 0,0 0 0,1 0-1,-1 0 1,0 0 0,1 0 0,-1 0 0,0 0 0,1 0 0,-1 0-1,0 0 1,1 0 0,-1 0 0,0 0 0,1 0 0,-1 0 0,0 0 0,1 0-1,-1 0 1,0-1 0,1 1 0,-1 0 0,0 0 0,0 0 0,1 0 0,-1-1-1,0 1 1,0 0 0,1 0 0,-1-1 0,0 1 0,0 0 0,0-1-1,1 1 1,16-19 684,-13 10-579,-2 0 0,1 1-1,-1-1 1,-1 0 0,1 0-1,-2-1 1,1 1 0,-2-14 0,1 9-326,0 14 11,34 23-399,-28-20 596,1-1 0,-1-1 0,1 1 0,0-1 0,0 0 0,-1-1 0,1 0 0,0 0 0,0 0 0,0-1 0,-1 0 0,1 0 0,11-4 0,-13 4 4,-1-1-1,0 0 1,1 0-1,-1 0 1,0-1-1,0 1 1,0-1-1,0 0 1,-1 0-1,1 0 1,-1-1-1,0 1 1,0-1-1,0 0 1,0 0-1,-1 0 0,1 0 1,-1 0-1,0 0 1,2-7-1,-3 5 20,-21 23-203,19-16 183,0 1 1,0-1-1,0 1 1,0 0-1,0-1 1,0 1-1,0 0 1,1 0-1,-1-1 1,1 1-1,-1 0 0,1 0 1,0 0-1,-1 0 1,1 0-1,0 0 1,0-1-1,1 1 1,-1 0-1,0 0 1,1 0-1,0 3 0,0-4 8,0 0 0,0 0 0,1 0 0,-1 1 0,0-1 0,1 0 0,-1-1 0,1 1 0,-1 0 0,1 0 0,-1-1 0,1 1 0,-1 0 0,1-1 0,0 0 0,-1 1 0,1-1 0,0 0 0,3 0 0,2 0 25,-1 0-1,1-1 1,0 0-1,0 0 1,0 0-1,0-1 1,-1 0-1,1 0 0,-1-1 1,1 0-1,7-4 1,-10 3-16,0 1-1,0-1 1,0-1 0,0 1-1,0 0 1,-1-1 0,0 0 0,3-6-1,-5 11-87,-1 26-427,0-15 125,-1-2 433,1-1-1,0 1 1,1-1-1,0 1 1,3 9-1,-4-16-242,1-1 0,-1 1 1,1 0-1,0-1 0,0 1 0,0-1 0,-1 0 0,2 1 0,-1-1 0,0 0 1,0 1-1,0-1 0,2 2 0,-1-3-251,-1 1 0,1 0 0,-1-1 0,1 1 0,-1-1 0,1 1-1,0-1 1,-1 0 0,1 0 0,0 1 0,-1-1 0,1 0 0,-1-1 0,1 1 0,0 0 0,2-1 0,4-2-5365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19.095"/>
    </inkml:context>
    <inkml:brush xml:id="br0">
      <inkml:brushProperty name="width" value="0.05" units="cm"/>
      <inkml:brushProperty name="height" value="0.05" units="cm"/>
    </inkml:brush>
  </inkml:definitions>
  <inkml:trace contextRef="#ctx0" brushRef="#br0">296 1 15291,'-20'10'611,"1"1"0,-1 1 0,-21 18 0,31-22-437,1 0 1,0 1-1,1 1 1,0-1-1,0 1 1,1 1-1,-8 15 1,-7 23 59,2 1 1,2 0-1,2 2 1,2 0-1,-9 77 1,22-118-224,-7 63 54,8-68-56,0 0 1,1 0 0,-1-1-1,1 1 1,0 0 0,0-1 0,1 1-1,-1-1 1,1 1 0,4 6-1,-5-10-1,1 0 1,0 0-1,-1 0 0,1 0 0,0-1 0,0 1 0,0 0 0,0-1 0,1 1 0,-1-1 0,0 0 0,1 0 0,-1 0 0,0 0 0,1 0 0,0-1 1,-1 1-1,1-1 0,-1 1 0,1-1 0,3 0 0,6 0 39,0-1 0,0 0 1,16-4-1,-27 4-44,221-64 464,-114 30-663,21-2 157,-78 25-22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0.367"/>
    </inkml:context>
    <inkml:brush xml:id="br0">
      <inkml:brushProperty name="width" value="0.025" units="cm"/>
      <inkml:brushProperty name="height" value="0.025" units="cm"/>
    </inkml:brush>
  </inkml:definitions>
  <inkml:trace contextRef="#ctx0" brushRef="#br0">0 0 12716,'0'0'6310,"37"50"-10922,-15-39 1120,4-2-1568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0.698"/>
    </inkml:context>
    <inkml:brush xml:id="br0">
      <inkml:brushProperty name="width" value="0.025" units="cm"/>
      <inkml:brushProperty name="height" value="0.025" units="cm"/>
    </inkml:brush>
  </inkml:definitions>
  <inkml:trace contextRef="#ctx0" brushRef="#br0">109 1 480,'0'0'19160,"-8"8"-17612,-83 63 2557,90-71-4149,1 0-1,-1 0 0,1 1 0,-1-1 1,1 0-1,-1 0 0,1 1 1,-1-1-1,1 0 0,-1 1 1,1-1-1,-1 1 0,1-1 1,0 1-1,-1-1 0,1 1 0,0-1 1,0 1-1,-1-1 0,1 1 1,0-1-1,0 1 0,0-1 1,-1 1-1,1-1 0,0 1 1,0-1-1,0 2 0,15 4-1083,33-5-947,-42-1 1519,14 0-714,-13-1 1086,1 0 1,-1 1-1,1 0 0,-1 0 0,1 1 0,-1 0 1,1 0-1,-1 1 0,0 0 0,0 0 0,10 5 1,-17-7 247,1 1-1,-1-1 1,1 1 0,-1-1 0,0 1 0,1-1 0,-1 1 0,0-1 0,1 1 0,-1 0 0,0-1 0,0 1 0,0-1 0,1 1 0,-1 0 0,0-1 0,0 1 0,0 0 0,0-1 0,0 1 0,0-1 0,0 1 0,0 0 0,-1-1 0,1 1 0,0 0 0,0-1 0,0 1 0,-1-1 0,1 1 0,0-1 0,-1 1 0,1-1 0,0 1 0,-1-1 0,1 1 0,-1-1 0,1 1 0,-1-1 0,1 1 0,-1-1 0,1 0 0,-1 1 0,1-1 0,-1 0 0,1 0 0,-1 1-1,0-1 1,-30 15 2257,-53 12 2143,26-20-4721,58-8-26,0 0 0,0 0 0,0 1-1,0-1 1,0 0 0,0 1 0,0-1 0,0 0 0,1 1-1,-1-1 1,0 0 0,1 1 0,-1-1 0,0 1 0,1-1-1,-1 1 1,0-1 0,1 1 0,-1-1 0,1 1 0,0-1 0,-1 1-1,2-1 1,37-19-8717,-13 9 1926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1.071"/>
    </inkml:context>
    <inkml:brush xml:id="br0">
      <inkml:brushProperty name="width" value="0.025" units="cm"/>
      <inkml:brushProperty name="height" value="0.025" units="cm"/>
    </inkml:brush>
  </inkml:definitions>
  <inkml:trace contextRef="#ctx0" brushRef="#br0">100 12 10666,'0'0'14958,"-11"-3"-14894,-34-5-32,43 8-26,0 0-1,0 1 0,0-1 0,0 0 0,0 1 1,0 0-1,1 0 0,-1-1 0,0 1 0,0 0 1,1 0-1,-1 1 0,0-1 0,1 0 0,-1 0 1,1 1-1,0-1 0,-1 1 0,1-1 0,0 1 1,-2 3-1,3-5-22,-1 1 1,1 0-1,-1-1 0,1 1 1,-1 0-1,1-1 1,-1 1-1,1 0 1,0 0-1,0 0 0,-1-1 1,1 1-1,0 0 1,0 0-1,0 0 0,0 0 1,0-1-1,0 1 1,0 0-1,0 0 1,0 0-1,0 0 0,0-1 1,0 1-1,1 0 1,-1 0-1,0 0 1,1-1-1,-1 1 0,0 0 1,1 0-1,-1-1 1,1 1-1,0 0 0,-1-1 1,1 1-1,-1 0 1,1-1-1,0 1 1,-1-1-1,2 1 0,79 12-2010,-70-13 1873,0 1 1,-1 0 0,1 0 0,0 1-1,-1 1 1,0-1 0,1 2 0,-1-1 0,-1 2-1,1-1 1,0 1 0,9 8 0,-18-13 174,0 1-1,0 0 1,0-1 0,0 1 0,0 0 0,-1 0 0,1 0 0,0 0 0,-1 0 0,1 0 0,-1 0 0,1 0-1,-1 0 1,1 0 0,-1 0 0,0 0 0,0 0 0,1 0 0,-1 0 0,0 1 0,0-1 0,0 0-1,0 0 1,0 0 0,0 0 0,-1 0 0,1 3 0,-2-2 151,1 0 0,0 0 0,-1 1 1,0-1-1,1 0 0,-1 0 0,0 0 0,0-1 0,0 1 0,0 0 0,-4 1 1,-4 3 630,-1 0 0,1-1 1,-1-1-1,-17 5 0,21-7-620,0 0 0,-1-1 0,1 0-1,0 0 1,-1-1 0,1 0 0,-12-2-1,17 2-266,1 0 0,-1-1 0,1 1 0,-1-1 0,1 1 0,0-1 0,-1 0 0,1 1 0,0-1 0,0 0 0,-1 0 0,1 0 0,0 0 0,0 0 0,0 0 0,0 0 0,0 0 1,0-2-1,0 2-204,0-1 0,1 0 1,-1 0-1,1 0 0,0 0 1,0 0-1,-1 0 0,1 0 1,1 1-1,-1-1 0,0 0 1,0 0-1,1 0 0,-1 0 1,1 0-1,-1 0 0,3-3 1,23-31-5758,-16 24 3591,15-18-4091</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1.584"/>
    </inkml:context>
    <inkml:brush xml:id="br0">
      <inkml:brushProperty name="width" value="0.025" units="cm"/>
      <inkml:brushProperty name="height" value="0.025" units="cm"/>
    </inkml:brush>
  </inkml:definitions>
  <inkml:trace contextRef="#ctx0" brushRef="#br0">99 0 14798,'0'0'2712,"-5"9"-913,-8 11-1128,0 2 0,2 0 0,1 0-1,1 1 1,1 0 0,1 1 0,0 0 0,2 0 0,1 0 0,1 1-1,1 26 1,1-38-505,0 22 36,1-34-193,0 0 0,0 0-1,0 0 1,0 0 0,1 0 0,-1 0-1,0 0 1,0 1 0,1-1 0,-1 0-1,0 0 1,1 0 0,-1 0 0,1 0-1,-1-1 1,1 1 0,0 0 0,-1 0-1,1 0 1,0 0 0,1 0 0,-1-1 9,-1 0 1,0 0-1,1 0 1,-1 0 0,1 0-1,-1 0 1,1 0-1,-1 0 1,0 0-1,1-1 1,-1 1-1,1 0 1,-1 0 0,0-1-1,1 1 1,-1 0-1,0 0 1,1-1-1,-1 1 1,0 0-1,0-1 1,1 1 0,-1 0-1,0-1 1,0 1-1,0-1 1,1 1-1,-1 0 1,0-1-1,0 1 1,0-1 0,0 1-1,0-1 1,0 1-1,0-1 1,0 0-1,4-21 66,-4 17-43,5-36-802,-1-62 1,-6 96 534,-1 15 47,-1 21 157,5-27 33,-1 0 1,1 0 0,0 1 0,0-1-1,-1 0 1,1 0 0,1 0-1,-1 0 1,0 0 0,0 0 0,1 0-1,-1-1 1,1 1 0,0 0 0,-1-1-1,1 1 1,0-1 0,0 0-1,3 2 1,0 0 17,0-1 0,0 0 0,0-1 0,0 1 0,0-1 0,1 0 0,-1 0 0,8-1 0,-4 1 14,1-1 1,-1-1-1,1 0 0,-1 0 1,1-1-1,-1 0 0,0-1 1,0 0-1,12-5 1,37-41 174,-60 53-259,-1 1 0,0-1-1,1 1 1,0 0 0,0 0 0,-2 7-1,1-2 54,1-7 14,1 1 1,0-1 0,-1 1-1,1 0 1,1-1-1,-1 1 1,0 0-1,1 0 1,0-1-1,0 1 1,0 0 0,0 0-1,0 0 1,1-1-1,2 8 1,-2-9-12,1 0-1,0 0 1,-1 0 0,1 0 0,0-1 0,0 1 0,0 0-1,0-1 1,1 1 0,-1-1 0,0 0 0,0 0-1,1 0 1,-1 0 0,1 0 0,-1-1 0,1 1 0,-1-1-1,1 1 1,0-1 0,-1 0 0,1 0 0,-1 0-1,4-1 1,2 0-34,-1 0-1,1 0 0,-1 0 1,1-1-1,-1-1 0,0 1 1,1-1-1,-2 0 0,1-1 1,8-5-1,-11 7 6,-1 0 0,1 0 0,-1-1 1,1 0-1,-1 1 0,0-1 0,0 0 0,-1 0 0,1-1 0,-1 1 1,1-1-1,-1 1 0,0-1 0,0 0 0,-1 0 0,1 0 1,-1 0-1,0 0 0,0 0 0,1-6 0,-5 11 29,1 0-1,0 0 1,-1 1-1,1-1 1,0 1-1,0-1 1,0 1 0,0 0-1,0 0 1,-2 2-1,2-1 16,0 0 0,0 0-1,1 1 1,-1-1 0,1 0-1,-1 1 1,1-1 0,0 1-1,0-1 1,1 1 0,-1 0-1,1-1 1,0 1 0,0 0-1,0 0 1,0-1 0,2 8-1,-1-9-42,0 1 0,0-1 0,0 0 0,1 0 0,-1 1-1,1-1 1,-1 0 0,1 0 0,-1-1 0,1 1 0,0 0 0,0-1-1,0 1 1,0-1 0,0 1 0,1-1 0,-1 0 0,0 0-1,1 0 1,-1 0 0,0 0 0,1-1 0,-1 1 0,1-1 0,4 1-1,38-3-3497,-42 1 2814,0 1 1,-1-1 0,1 0 0,0-1 0,0 1 0,-1 0 0,1-1 0,-1 0 0,1 1 0,-1-1-1,0 0 1,4-4 0,8-14-7701</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1.988"/>
    </inkml:context>
    <inkml:brush xml:id="br0">
      <inkml:brushProperty name="width" value="0.025" units="cm"/>
      <inkml:brushProperty name="height" value="0.025" units="cm"/>
    </inkml:brush>
  </inkml:definitions>
  <inkml:trace contextRef="#ctx0" brushRef="#br0">0 1 15439,'0'0'6566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3.670"/>
    </inkml:context>
    <inkml:brush xml:id="br0">
      <inkml:brushProperty name="width" value="0.025" units="cm"/>
      <inkml:brushProperty name="height" value="0.025" units="cm"/>
    </inkml:brush>
  </inkml:definitions>
  <inkml:trace contextRef="#ctx0" brushRef="#br0">149 115 3716,'0'0'9294,"-4"-1"-7346,3 1-1983,-1-1 464,0 1-1,0 0 1,0-1-1,-1 1 0,1-1 1,0 0-1,0 0 1,0 0-1,1 0 0,-1 0 1,0 0-1,0 0 1,0-1-1,1 1 1,-1-1-1,1 1 0,-3-4 1,3 4-217,0 0 0,0 0 0,-1 0 0,1 0 0,0 0 0,-1 0 0,1 1 1,0-1-1,-1 0 0,1 1 0,-1-1 0,1 1 0,-1 0 0,0-1 0,1 1 0,-1 0 0,1 0 1,-1 0-1,0 0 0,-2 0 0,-38 3-358,40-1 140,-1 0 0,1 0 0,0 0 0,0 1 0,0-1 1,0 0-1,0 1 0,0 0 0,1-1 0,-1 1 0,1 0 0,0 0 0,0 0 1,0 0-1,0 0 0,0 0 0,1 0 0,-1 0 0,1 5 0,3-7 11,0-1-1,1 1 0,-1 0 0,1-1 1,-1 0-1,1 1 0,-1-1 1,1-1-1,6 0 0,-4 0-2,1-1-1,-1 0 1,1 0 0,-1-1 0,0 1-1,0-1 1,8-6 0,24-10-75,-38 19 58,0 0 1,1 0-1,-1 1 0,1-1 0,-1 0 0,0 0 0,1 1 0,-1-1 0,0 0 0,1 1 1,-1-1-1,0 1 0,1-1 0,-1 0 0,0 1 0,0-1 0,0 1 0,1-1 0,-1 0 1,0 1-1,0-1 0,0 1 0,0-1 0,0 1 0,0-1 0,0 1 0,0-1 0,0 1 0,0-1 1,0 1-1,0-1 0,0 1 0,0 25-80,0-21 89,-2 44 366,-2 1 0,-2-1 1,-2 0-1,-3-1 1,-21 64-1,31-110-348,1 1 1,-1-1-1,0 0 1,0 0-1,0 0 1,0 0-1,-1 0 0,1 0 1,0 0-1,-1 0 1,1-1-1,-1 1 1,-2 1-1,3-2 6,0-1 1,1 0-1,-1 1 0,0-1 0,0 0 0,0 1 1,0-1-1,0 0 0,0 0 0,0 0 1,0 0-1,0 0 0,0 0 0,0 0 1,1 0-1,-1 0 0,0 0 0,0 0 0,0-1 1,0 1-1,0 0 0,-1-1 0,-1-1 10,0 0 0,1 0-1,-1-1 1,0 1-1,1-1 1,0 1 0,-1-1-1,1 0 1,0 0 0,1 0-1,-1 0 1,0 0 0,1 0-1,0-1 1,-2-4-1,1 0-64,0 0-1,1 0 0,0-1 1,0 1-1,0 0 0,1-1 1,1 1-1,-1 0 0,1-1 1,1 1-1,0 0 0,0 0 1,0 0-1,1 0 0,0 0 1,1 0-1,-1 1 0,2-1 1,-1 1-1,1 0 0,0 1 1,9-10-1,12-10-128,1 1 1,1 1-1,62-39 1,-10 6-276,-73 53 408,36-35-75,-42 38 107,1 0 0,-1-1 0,1 0 0,-1 1 0,0-1 0,0 0 0,1 0-1,-1 1 1,0-1 0,-1 0 0,1 0 0,0 0 0,-1 0 0,1 0 0,-1 0 0,1 0 0,-1-1 0,0 1-1,0 0 1,0 0 0,0 0 0,-1-3 0,0 4-3,0 0-1,0 0 1,1 1-1,-1-1 1,0 0 0,-1 0-1,1 1 1,0-1-1,0 1 1,0-1-1,0 1 1,0 0 0,0-1-1,-1 1 1,1 0-1,0 0 1,0 0-1,-1 0 1,1 0-1,0 0 1,0 0 0,0 0-1,-1 0 1,1 1-1,0-1 1,0 0-1,-1 1 1,-35 12-144,28-6 125,-1 0 0,1 0-1,0 1 1,-13 15 0,20-21 23,0 0 0,-1 1 0,1-1 0,1 1 0,-1-1 0,0 1 0,1 0-1,-1 0 1,1 0 0,0 0 0,0 0 0,0 0 0,0 0 0,0 0 0,1 0 0,-1 1 0,1-1 0,0 0 0,0 0 0,0 0 0,1 1 0,0 3-1,0-6 2,0 0-1,0 0 0,0 0 0,0-1 0,0 1 0,0 0 0,0 0 1,0-1-1,0 1 0,1 0 0,-1-1 0,0 1 0,0-1 0,1 1 0,-1-1 1,0 0-1,1 0 0,-1 0 0,0 1 0,1-1 0,0-1 0,38 1 106,-27-1-44,209-12-900,-221 13 824,0 0 0,1 0 0,-1 0 0,1 1 0,-1-1 0,0 0 0,1 1 0,-1-1 0,0 1 0,0 0 1,1-1-1,-1 1 0,0 0 0,0 0 0,0-1 0,0 1 0,0 0 0,0 0 0,0 0 0,0 0 0,0 1 0,-1-1 0,2 1 0,-2 0 27,1-1-1,0 0 1,0 0-1,-1 0 1,1 0-1,0 0 1,0 0-1,0 0 1,0 0 0,0 0-1,0-1 1,0 1-1,1 0 1,-1-1-1,0 1 1,0-1 0,1 1-1,-1-1 1,0 1-1,0-1 1,3 0-1,6 0 16,-1-1 0,0-1 0,0 1 0,1-2 0,-1 1-1,0-1 1,-1 0 0,1-1 0,-1 0 0,1-1 0,-1 0 0,14-11-1,31-16-997,-52 32 932,-1 0 0,1 0 0,-1-1 1,1 1-1,-1 0 0,0 0 0,1 0 0,-1 0 1,1 0-1,-1 0 0,1 0 0,-1 0 0,1 0 1,-1 0-1,1 0 0,-1 0 0,1 0 0,-1 0 1,1 0-1,-1 0 0,1 0 0,-1 1 0,1-1 1,-1 0-1,0 0 0,1 1 0,-1-1 0,1 0 0,-1 1 1,0-1-1,1 0 0,-1 1 0,0-1 0,1 1 1,8 20 43,5 6 94,-9-24-219,1 0 0,-1-1 0,1 0 1,0 0-1,0 0 0,0 0 1,1-1-1,-1 0 0,0-1 0,0 1 1,0-1-1,1 0 0,-1-1 0,0 1 1,8-3-1,-4 2-1229,1 0 1,-1 1-1,0 0 1,18 2-1,-27-1 1248,1-1-1,0 1 1,-1 0 0,1 0-1,0-1 1,-1 1 0,1 0-1,-1 0 1,1 0-1,-1 1 1,0-1 0,1 0-1,-1 1 1,0-1-1,0 0 1,0 1 0,0-1-1,0 1 1,1 3 0,0 0 210,0 0 1,-1 0-1,0 0 1,1 1 0,-2-1-1,1 10 1,-1 4 873,-1 0 0,-6 34 0,6-47-813,-21 92 2519,20-88-2226,-2 0-1,1 0 0,-1-1 0,-1 1 0,0-1 0,0 0 0,-10 12 0,14-19-407,0 0-1,0-1 0,-1 1 0,1-1 1,-1 1-1,1-1 0,-1 1 0,1-1 0,-1 0 1,0 0-1,0 0 0,1 0 0,-1 0 1,0 0-1,0 0 0,0 0 0,0-1 0,0 1 1,0-1-1,0 0 0,0 0 0,0 1 1,-1-1-1,1 0 0,0-1 0,0 1 1,0 0-1,0-1 0,0 1 0,0-1 0,0 1 1,0-1-1,0 0 0,0 0 0,1 0 1,-1 0-1,0 0 0,0-1 0,1 1 1,-1 0-1,1-1 0,-1 1 0,1-1 0,0 0 1,-1 1-1,-1-5 0,-3-3 246,-1-2 0,1 1 0,1-1 0,0 0 0,0 0 0,-5-21 0,8 22-513,-1 0 0,1 0 0,1 0 0,0 0-1,0 0 1,2-16 0,0 22 73,0 0-1,0 0 0,0 1 1,0-1-1,1 0 1,-1 1-1,1-1 1,0 1-1,0 0 1,1-1-1,-1 1 1,1 0-1,-1 0 1,1 1-1,0-1 1,0 0-1,0 1 1,1 0-1,5-4 0,50-23-7819,-28 14 1531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4.031"/>
    </inkml:context>
    <inkml:brush xml:id="br0">
      <inkml:brushProperty name="width" value="0.025" units="cm"/>
      <inkml:brushProperty name="height" value="0.025" units="cm"/>
    </inkml:brush>
  </inkml:definitions>
  <inkml:trace contextRef="#ctx0" brushRef="#br0">160 1 17745,'-17'0'1400,"0"0"1,-33 6-1,44-5-1279,1 1 0,-1 0 0,0 0 0,0 0 0,1 1 0,-1 0 0,1 0 0,0 0 0,0 0 0,0 1 0,-6 6 0,11-10-149,-1 0 0,1 1 0,0-1 0,-1 0 0,1 1 0,0-1 0,0 0 0,-1 1 0,1-1-1,0 0 1,0 1 0,-1-1 0,1 1 0,0-1 0,0 1 0,0-1 0,0 0 0,0 1 0,0-1 0,0 1 0,-1-1 0,1 1 0,0-1-1,1 1 1,-1-1 0,0 1 0,0-1 0,0 0 0,0 1 0,0-1 0,0 1 0,0-1 0,1 1 0,-1-1 0,1 1 0,17 10-734,32 1-573,-45-11 1020,39 5-1323,-30-5 1345,0 1 0,-1 0 1,1 1-1,23 8 1,-36-11 397,-1 1 0,1-1 0,-1 0 0,1 0 0,-1 0 0,1 0 0,-1 1 0,1-1 0,-1 0 0,0 1 0,1-1 0,-1 0 0,0 0 0,1 1 0,-1-1 0,0 1 0,1-1 0,-1 0 0,0 1 0,0-1 0,1 1 0,-1-1 0,0 1 0,0-1 0,0 0 0,0 1 0,1-1 0,-1 1 0,0-1 0,0 1 0,0-1 0,0 1 0,0-1 0,0 1 0,0-1 0,-1 1 0,1 0 0,-16 16 1764,-25 7-559,-4-12-483,20-11-1599,9-7-3303,12-8-3970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4.702"/>
    </inkml:context>
    <inkml:brush xml:id="br0">
      <inkml:brushProperty name="width" value="0.025" units="cm"/>
      <inkml:brushProperty name="height" value="0.025" units="cm"/>
    </inkml:brush>
  </inkml:definitions>
  <inkml:trace contextRef="#ctx0" brushRef="#br0">16 1 9673,'0'0'13464,"2"9"-12648,9 143 4112,-11-156-4908,-1 0-1,1 0 1,-1 0 0,0 0 0,0 0 0,-1 0 0,1 0 0,-1 0 0,0 0 0,-2-3 0,-10-28-42,14 34 2,1 0-1,-1 0 1,0 0-1,0 1 1,1-1-1,-1 0 1,1 1-1,-1-1 1,1 0-1,-1 1 1,1-1-1,-1 0 1,1 1-1,0-1 1,-1 1-1,1-1 1,0 1-1,-1 0 1,1-1-1,0 1 1,0 0-1,-1-1 1,1 1-1,0 0 1,0 0-1,0 0 1,-1 0-1,1-1 1,0 1-1,0 0 1,0 0-1,0 1 0,-1-1 1,1 0-1,0 0 1,0 0-1,1 1 1,48 4-241,-33-2-316,107-2-6241,-69-2 44,-21 1 1361</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15.862"/>
    </inkml:context>
    <inkml:brush xml:id="br0">
      <inkml:brushProperty name="width" value="0.025" units="cm"/>
      <inkml:brushProperty name="height" value="0.025" units="cm"/>
    </inkml:brush>
  </inkml:definitions>
  <inkml:trace contextRef="#ctx0" brushRef="#br0">180 166 9257,'0'0'9555,"-9"-5"-8076,5 3-1400,1-1-1,-1 1 0,0 0 1,0 0-1,0 1 0,0-1 1,0 1-1,-1 0 0,1 0 1,0 0-1,0 1 1,-1-1-1,1 1 0,-1 0 1,1 1-1,0-1 0,-1 1 1,1-1-1,0 1 0,0 0 1,0 1-1,0-1 0,0 1 1,0 0-1,0 0 1,0 0-1,-6 5 0,3-1 184,1 1 0,0 0 0,0 0-1,1 0 1,-8 13 0,12-19-205,0 1 0,1 0 0,-1 0 0,0 0 0,0 0 0,1 0 0,-1 0 0,1 0 0,0 0 0,0 0 0,-1 0 1,1 0-1,1 3 0,-1-4-51,1 0 0,-1 0-1,1 0 1,-1 0 0,1 0 0,0 0 0,-1 0 0,1 0 0,0 0 0,0-1 0,-1 1 0,1 0 0,0 0 0,0-1 0,0 1 0,0-1 0,0 1 0,0-1 0,0 1-1,0-1 1,0 0 0,0 1 0,1-1 0,-1 0 0,0 0 0,0 0 0,1 0 0,9 1 3,0 0 0,1-1-1,-1 0 1,0-1 0,0 0-1,0-1 1,0 0 0,15-6 0,-20 6-8,0 0 0,0 0 1,-1-1-1,1 0 0,-1 0 0,0-1 1,0 1-1,0-1 0,0 0 0,-1 0 1,0-1-1,0 1 0,0-1 0,0 0 1,-1 0-1,1 0 0,2-7 0,-5 2-121,-12 17-148,-12 19-160,21-23 400,0 0 1,0 1-1,0-1 1,0 1 0,1-1-1,-1 1 1,1 0-1,0 0 1,0-1 0,1 1-1,-1 0 1,1 0-1,0 0 1,0 0 0,0 0-1,0 0 1,2 6-1,-1-8-99,0 0-1,1 0 0,-1 0 1,0-1-1,1 1 0,0 0 0,-1-1 1,1 1-1,0-1 0,0 1 1,-1-1-1,1 0 0,0 0 1,1 0-1,-1 0 0,0 0 0,0 0 1,0-1-1,0 1 0,1-1 1,-1 1-1,0-1 0,0 0 0,1 0 1,-1 0-1,0 0 0,1 0 1,-1-1-1,0 1 0,3-2 0,4 0-588,0 0-1,-1-1 1,0 0-1,1-1 0,-1 1 1,0-2-1,-1 1 1,1-1-1,-1 0 0,0-1 1,0 0-1,0 0 1,-1 0-1,0-1 0,-1 0 1,7-9-1,-2 1-166,0 0-1,14-30 0,-18 31 1798,0 0 0,-2-1-1,4-15 1,-2-31 4371,-16 83-2189,1-6-3288,0 10 673,0 0 0,2 1 0,1 0 0,2 0 1,0 0-1,2 0 0,1 55 0,5-67-466,2-14 531,-5-2-485,-1 0 0,1 0 0,0 0 0,0 0-1,-1 0 1,1 0 0,0 0 0,-1-1 0,1 1 0,-1 0 0,0-1 0,1 1 0,-1 0-1,0 0 1,0-1 0,0-1 0,1-17 140,-1 0-1,-4-38 0,3 53-212,0-1-1,0 1 1,0 0-1,-1-1 1,0 1-1,0 0 0,0 0 1,0 0-1,-1 0 1,0 1-1,0-1 1,0 1-1,-1 0 1,0-1-1,-6-4 0,11 9 6,-1 0 0,0 0-1,0 1 1,0-1 0,0 0-1,0 0 1,0 0 0,0 0-1,0 1 1,0-1-1,0 0 1,0 0 0,0 0-1,1 0 1,-1 1 0,0-1-1,0 0 1,0 0 0,-1 0-1,1 1 1,0-1-1,0 0 1,0 0 0,0 0-1,0 0 1,0 1 0,0-1-1,0 0 1,0 0 0,0 0-1,0 0 1,0 0-1,-1 1 1,1-1 0,0 0-1,0 0 1,0 0 0,0 0-1,0 0 1,-1 0 0,1 1-1,0-1 1,0 0-1,0 0 1,0 0 0,-1 0-1,1 0 1,0 0 0,0 0-1,0 0 1,0 0 0,-1 0-1,1 0 1,0 0-1,0 0 1,0 0 0,-1 0-1,1 0 1,0 0 0,0 0-1,0 0 1,0 0-1,-1 0 1,1-1 0,7 18-22,-2-12 34,1 0 1,-1 0-1,1 0 0,0-1 0,1 0 0,-1 0 0,1 0 0,0-1 0,0 0 0,0-1 1,0 0-1,0 0 0,1 0 0,10 1 0,2-1 32,0-1 0,0 0 0,0-2 0,27-3 0,-36 2 6,0-1 0,0 0 0,0 0 0,19-10 0,-27 12 35,1-1 0,-1 1 0,1-1 0,-1 0 0,0 0 0,0-1 0,0 1-1,0-1 1,0 1 0,0-1 0,-1 0 0,1 0 0,-1 0 0,0-1 0,0 1 0,0 0 0,2-6-1,-4 8-60,0 1 0,-1-1 0,1 0 0,0 1 0,-1-1 0,1 1 0,-1-1 0,1 1 0,-1-1 0,1 1 0,-1-1 0,1 1 0,-1 0-1,1-1 1,-1 1 0,1 0 0,-1-1 0,0 1 0,1 0 0,-1 0 0,0 0 0,1-1 0,-1 1 0,0 0 0,1 0 0,-1 0 0,0 0-1,1 0 1,-1 0 0,0 0 0,1 0 0,-1 1 0,-1-1 0,-27 3-37,22 0 56,0 0 0,0 1 1,0 0-1,1 0 1,-1 1-1,1-1 1,0 1-1,1 1 0,-6 5 1,8-8 18,-1 0 1,1 0-1,1 1 0,-1-1 1,0 1-1,1 0 1,0 0-1,0 0 0,0 0 1,0 0-1,1 0 1,-1 0-1,1 1 0,0-1 1,0 0-1,1 1 1,-1 4-1,2-8-44,0 1 1,0-1-1,1 1 0,-1-1 0,0 0 1,0 1-1,1-1 0,-1 0 1,1 0-1,-1 0 0,1 0 0,0-1 1,-1 1-1,1 0 0,0 0 1,-1-1-1,1 1 0,0-1 0,0 0 1,-1 0-1,1 1 0,0-1 1,0 0-1,0 0 0,2-1 1,50-2 249,-41 0-370,-1-1-1,1-1 1,-1 0-1,0 0 1,14-9-1,-15 7 5,0 1-1,0 1 0,1 0 0,-1 0 0,20-4 0,-30 10 117,-1-1-1,0 0 1,1 1 0,-1-1-1,0 0 1,0 1-1,1-1 1,-1 1 0,0-1-1,0 0 1,0 1-1,1-1 1,-1 1-1,0-1 1,0 1 0,0-1-1,0 0 1,0 1-1,0-1 1,0 1 0,0-1-1,0 1 1,0-1-1,0 1 1,0-1 0,0 0-1,-1 1 1,1-1-1,0 1 1,0-1-1,0 0 1,-1 1 0,1-1-1,0 1 1,0-1-1,-1 0 1,1 1 0,-1-1-1,-8 21 298,5-15-212,1-2 0,0-1-1,1 0 1,0 1 0,0-1 0,0 1-1,0-1 1,1 1 0,-1 0 0,1 0 0,0 0-1,0 0 1,0 0 0,1 0 0,-1 0-1,1 6 1,3-9-54,-1-1 0,1 1 0,0 0-1,-1-1 1,1 1 0,0-1 0,0 0 0,-1 0-1,1 0 1,0 0 0,3-1 0,1 0 38,11-1-529,1-2 1,-1 0-1,1-1 0,-1 0 1,-1-2-1,1 0 1,27-17-1,-38 21 205,-6 2 175,-14 26 827,-10 18 900,22-41-1747,0 0 0,0 0-1,0 1 1,1-1 0,-1 1 0,1-1 0,-1 0 0,1 1-1,0-1 1,-1 1 0,1-1 0,1 1 0,-1-1 0,0 1 0,1-1-1,-1 1 1,2 2 0,3-3-2756,3-1-2371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29.904"/>
    </inkml:context>
    <inkml:brush xml:id="br0">
      <inkml:brushProperty name="width" value="0.025" units="cm"/>
      <inkml:brushProperty name="height" value="0.025" units="cm"/>
    </inkml:brush>
  </inkml:definitions>
  <inkml:trace contextRef="#ctx0" brushRef="#br0">15 593 1057,'0'-415'4277,"0"238"463,-3 203-1985,-4 34-2788,2 130 967,9 0 1,36 246-1,-26-308-273,-4 205-1,-10-327-657,9-24-1220,-7-68-4293,-2 48 2040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19.950"/>
    </inkml:context>
    <inkml:brush xml:id="br0">
      <inkml:brushProperty name="width" value="0.05" units="cm"/>
      <inkml:brushProperty name="height" value="0.05" units="cm"/>
    </inkml:brush>
  </inkml:definitions>
  <inkml:trace contextRef="#ctx0" brushRef="#br0">20 2 20844,'6'-2'1625,"-3"11"-1305,-6 9-136,-4 14 552,-2 14-256,5 14-448,0 9-176,4 7-320,0-3-104,0-6-208,1-5-200,-1-11 583,0-5-183,-3-20 32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5:30.252"/>
    </inkml:context>
    <inkml:brush xml:id="br0">
      <inkml:brushProperty name="width" value="0.025" units="cm"/>
      <inkml:brushProperty name="height" value="0.025" units="cm"/>
    </inkml:brush>
  </inkml:definitions>
  <inkml:trace contextRef="#ctx0" brushRef="#br0">60 236 7079,'0'0'1457,"-9"-2"-715,7 1-691,0 1 0,0-1 0,0 0 0,0 1 1,-1 0-1,1-1 0,0 1 0,0 0 0,0 0 0,-1 0 0,1 0 0,0 1 0,0-1 0,-3 1 0,4 1-9,-1 0 0,1-1-1,-1 1 1,1 0-1,0 0 1,0-1-1,0 1 1,0 0-1,0 0 1,0 0 0,1 0-1,-1 1 1,1-1-1,-1 0 1,1 0-1,0 0 1,0 0-1,0 1 1,0-1-1,1 3 1,-1 52 750,3-1 0,3 0 0,19 84 1,59 160-145,-81-291-619,-2-2-12,1 0-1,0 0 0,1 0 0,-1-1 1,1 1-1,0-1 0,1 0 0,0 0 1,0 0-1,9 10 0,-12-15 6,-1-1-1,1 0 0,0 1 1,-1-1-1,1 0 1,0 0-1,-1 0 0,1 1 1,0-1-1,-1 0 1,1 0-1,0 0 1,-1 0-1,1 0 0,0 0 1,-1 0-1,1-1 1,0 1-1,-1 0 0,1 0 1,0 0-1,-1-1 1,1 1-1,0 0 1,-1-1-1,1 1 0,-1-1 1,1 1-1,-1 0 1,1-1-1,-1 1 0,1-1 1,-1 0-1,1 1 1,-1-1-1,0 1 1,1-1-1,-1 1 0,0-1 1,0 0-1,1 1 1,-1-2-1,12-34 578,-10 28-443,64-273 1270,-6 19-501,-44 206-941,3 1-1,40-83 0,-49 118-1036,1 1 0,0 0 0,23-26 0,-9 19-3564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7:27.243"/>
    </inkml:context>
    <inkml:brush xml:id="br0">
      <inkml:brushProperty name="width" value="0.025" units="cm"/>
      <inkml:brushProperty name="height" value="0.025" units="cm"/>
    </inkml:brush>
  </inkml:definitions>
  <inkml:trace contextRef="#ctx0" brushRef="#br0">4330 299 4676,'-394'-67'1702,"153"28"184,-48-7-1502,-567-17 1,7 99 175,598-9-280,-335 81 1,551-101-277,1 2 0,0 1 0,1 1 0,0 2 0,1 1 0,0 2 0,-39 26 0,-21 18-13,43-29-3,-77 62 1,96-67 9,2 2 0,1 1 0,1 1 0,2 1 1,1 1-1,2 1 0,0 1 0,-29 69 1,41-78 0,1 0-1,1 0 1,1 0 0,2 1 0,0 0 0,1 0 0,2 0 0,1 0 0,1 1 0,1-1 0,1 0 0,1-1 0,2 1 0,11 33 0,-2-18 3,1-2 1,3 0-1,1-1 1,1-2-1,3 0 1,0-1-1,3-1 1,40 41-1,-26-36 7,2-2-1,2-2 1,1-2-1,1-1 1,83 39-1,-41-31 10,1-3-1,150 38 1,189 11 10,-67-45-15,2-16-1,370-22 1,-470-18-5,261-49 0,251-97 8,-578 111-9,291-117 0,-410 134-3,-2-4-1,-1-2 0,-2-5 0,-2-2 1,-2-4-1,87-80 0,-134 108 61,-1-2 0,0 0 0,-2-2 0,-1 0-1,-2-1 1,0 0 0,-2-2 0,19-46 0,-28 58 82,-1 0 0,0-1 0,-2 1 0,0-1 1,0 0-1,-2 0 0,0 0 0,-1 0 0,-1 0 0,-1 0 0,0 0 0,-2 1 1,0-1-1,0 1 0,-2 0 0,-14-31 0,2 15-74,-3 1 0,0 1-1,-2 1 1,-1 0 0,-2 2 0,-1 1-1,0 2 1,-2 0 0,-60-38 0,5 12-514,-2 3 0,-148-58-1,-2 21-2007,-255-55 0,289 88-1511</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8:04.855"/>
    </inkml:context>
    <inkml:brush xml:id="br0">
      <inkml:brushProperty name="width" value="0.025" units="cm"/>
      <inkml:brushProperty name="height" value="0.025" units="cm"/>
    </inkml:brush>
  </inkml:definitions>
  <inkml:trace contextRef="#ctx0" brushRef="#br0">2999 768 7239,'0'0'235,"-8"-9"-107,-6-8-110,-2 0 0,0 1 0,-1 1 0,0 1 0,-1 0 0,-1 1 0,-24-12 0,4 11 87,-1 1-1,-61-10 1,-13-3-88,-40-20 58,-5-3 830,-306-52-1,263 79-807,-264 5-1,435 18-97,0 2 0,0 1 1,1 1-1,-1 2 1,1 1-1,-53 22 0,43-11-1,1 1 0,1 2 0,1 2 0,-45 37 0,24-11-2,3 3 0,2 3 1,2 1-1,3 3 0,-50 82 0,58-79 6,4 2 0,2 2 0,-27 76 0,49-110 69,2-1 1,1 1-1,1 1 0,2 0 1,2 0-1,1 0 0,1 0 0,2 1 1,5 33-1,-1-46 43,1-1 0,1 0 0,1-1-1,1 0 1,1 0 0,1 0 0,0-1 0,1-1 0,2 0 0,-1 0 0,2-1 0,0-1-1,1-1 1,32 27 0,-10-13 19,2-2-1,1-1 1,0-3-1,2-1 1,80 30 0,-40-25-75,2-3 1,0-4 0,2-4 0,89 5-1,351-5-116,-341-21-192,0-8 1,-1-8 0,0-8 0,303-89 0,-346 73 642,-3-7 0,-2-5 0,-2-7 0,-4-5 0,-2-5 0,166-129 0,-235 155-54,-1-2 0,-3-3 0,-2-2 0,57-78 0,-90 107-294,-2-2 0,0 0 0,-2 0 0,-1-2 0,-2 0 0,-1-1 0,-1 0 0,-2 0 0,0-1 0,-3 0 0,-1-1-1,2-44 1,-8 59-30,-1 0 0,0 0 0,-1 0 0,-2 1 0,1-1 0,-2 1 0,0 0 0,-1 1 0,-1 0-1,-1 0 1,0 0 0,-1 1 0,0 1 0,-1-1 0,-1 2 0,-19-18 0,-6-2-52,-1 1 0,-2 3 0,0 1 1,-82-42-1,40 31-345,-1 4-1,-1 3 1,-2 4 0,-144-28 0,84 32-1930,-1 7 1,-156 3-1,122 13-2300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8:32.463"/>
    </inkml:context>
    <inkml:brush xml:id="br0">
      <inkml:brushProperty name="width" value="0.025" units="cm"/>
      <inkml:brushProperty name="height" value="0.025" units="cm"/>
    </inkml:brush>
  </inkml:definitions>
  <inkml:trace contextRef="#ctx0" brushRef="#br0">0 231 8936,'0'0'4944,"16"-6"-4378,92-30 183,162-32 1,-122 34-707,-64 13-32,128-29 138,-174 44-250,1 1 0,-1 1-1,59 4 1,-97 0 85,1-1 0,0 1 1,-1 0-1,1 1 0,-1-1 0,1 0 1,-1 0-1,1 0 0,-1 0 0,1 0 1,-1 0-1,1 1 0,-1-1 0,1 0 0,-1 0 1,1 1-1,-1-1 0,0 0 0,1 1 1,-1-1-1,1 0 0,-1 1 0,0-1 1,1 1-1,-1-1 0,0 0 0,0 1 1,1-1-1,-1 1 0,0-1 0,0 1 1,0-1-1,1 2 0,-7 19-348,-22 16-1485,5-17-377,-3-6-598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8:47.273"/>
    </inkml:context>
    <inkml:brush xml:id="br0">
      <inkml:brushProperty name="width" value="0.025" units="cm"/>
      <inkml:brushProperty name="height" value="0.025" units="cm"/>
    </inkml:brush>
  </inkml:definitions>
  <inkml:trace contextRef="#ctx0" brushRef="#br0">1 61 6726,'467'-2'6035,"726"-23"-5365,-956 15 5,1043-14 332,-1022 52-932,-131-10-123,-51-15-278,-76-3 218,1 0 0,-1 0 0,0-1 0,1 1 0,-1 0 0,1 0 0,-1 0 0,0-1 0,1 1 0,-1 0 0,1 0 0,-1-1 0,0 1 0,1 0 0,-1-1 0,0 1 0,0 0 0,1-1 0,-1 1 0,0-1 0,0 1 0,1 0 0,-1-1 0,0 1 0,0-1 0,0 1 0,0-1 0,0 1 0,0-1 0,3-9-2498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8:56.849"/>
    </inkml:context>
    <inkml:brush xml:id="br0">
      <inkml:brushProperty name="width" value="0.025" units="cm"/>
      <inkml:brushProperty name="height" value="0.025" units="cm"/>
    </inkml:brush>
  </inkml:definitions>
  <inkml:trace contextRef="#ctx0" brushRef="#br0">86 1 8232,'0'0'416,"-10"3"225,4-1-550,-36 13 597,40-14-605,0 0 0,0 0 0,1 0 0,-1 0 0,1 0 0,-1 0 0,1 1 0,-1-1 0,1 0 0,0 1 0,-1-1 0,1 1 0,0-1 0,0 1 0,0 0 0,0-1 0,1 1 0,-1 0 0,0 0 0,1-1-1,-1 1 1,1 0 0,-1 2 0,2-2-11,0 0 0,-1 0 0,1 0 0,0 0-1,0 0 1,1 0 0,-1 0 0,0 0 0,1-1-1,-1 1 1,1-1 0,-1 1 0,1-1-1,0 1 1,-1-1 0,1 0 0,0 0 0,0 0-1,0 0 1,4 1 0,45 18 543,-50-20-597,44 11 474,0-3 0,1-1 0,0-2 0,1-3 0,64-4 0,-37 2-262,712-20 421,133 50-363,-492-12-224,-324-13-32,88 2-3005,-165-9-396,0-7-891</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35.973"/>
    </inkml:context>
    <inkml:brush xml:id="br0">
      <inkml:brushProperty name="width" value="0.025" units="cm"/>
      <inkml:brushProperty name="height" value="0.025" units="cm"/>
    </inkml:brush>
  </inkml:definitions>
  <inkml:trace contextRef="#ctx0" brushRef="#br0">2 1 14446,'0'0'1970,"-1"9"-1244,1 10-183,0 158 2262,2-156-2513,0-1 0,2 1 0,0-1 0,1 0 0,1 0-1,15 34 1,-20-53-198,0 1 0,-1 0 0,1 0-1,0-1 1,0 1 0,0-1-1,0 1 1,1-1 0,-1 1 0,0-1-1,1 0 1,-1 1 0,1-1 0,-1 0-1,1 0 1,-1 0 0,1 0 0,0-1-1,-1 1 1,1 0 0,0-1-1,0 1 1,0-1 0,-1 1 0,1-1-1,0 0 1,0 0 0,0 0 0,0 0-1,0 0 1,0 0 0,-1-1 0,1 1-1,0-1 1,0 1 0,0-1-1,-1 1 1,1-1 0,0 0 0,-1 0-1,1 0 1,0 0 0,-1 0 0,1 0-1,1-3 1,8-5 366,-1 0-1,0-1 0,0 0 1,13-19-1,7-13-130,-1-1-1,-2-1 0,33-75 0,-44 70-675,-12 64-11317,-2-7 5199</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36.304"/>
    </inkml:context>
    <inkml:brush xml:id="br0">
      <inkml:brushProperty name="width" value="0.025" units="cm"/>
      <inkml:brushProperty name="height" value="0.025" units="cm"/>
    </inkml:brush>
  </inkml:definitions>
  <inkml:trace contextRef="#ctx0" brushRef="#br0">0 1 16816,'0'0'6016,"5"8"-6032,1 5 2,-2 0-1,1 0 1,-2 0 0,0 0-1,0 1 1,-2 0-1,1-1 1,-2 1 0,-1 19-1,0-11-594,0-17 103,1 1 1,-1-1-1,1 1 0,0-1 1,0 1-1,1-1 0,0 1 1,0-1-1,0 1 1,4 9-1,-5-15 185,1 1-1,-1-1 1,1 1-1,-1-1 1,0 0-1,1 1 1,-1-1 0,1 0-1,0 1 1,-1-1-1,1 0 1,-1 0 0,1 1-1,-1-1 1,1 0-1,0 0 1,-1 0-1,1 0 1,0 0 0,-1 0-1,1 0 1,-1 0-1,2 0 1,4-1-7665</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36.655"/>
    </inkml:context>
    <inkml:brush xml:id="br0">
      <inkml:brushProperty name="width" value="0.025" units="cm"/>
      <inkml:brushProperty name="height" value="0.025" units="cm"/>
    </inkml:brush>
  </inkml:definitions>
  <inkml:trace contextRef="#ctx0" brushRef="#br0">8 113 1666,'0'0'18252,"-3"-8"-16768,2 6-1428,1 0 0,-1 0 0,0 0 0,1 0 0,-1 0 0,1 0 0,0 0 0,-1 0 0,1 0 0,0 0 0,0 0 0,0-1 0,1 1 0,-1 0 0,1 0 0,0-2 0,1 1-3,0 1-1,0-1 1,1 1-1,-1-1 1,1 1-1,-1 0 0,1 0 1,0 0-1,0 0 1,0 1-1,0-1 1,0 1-1,4-2 0,11-4 22,1 0-1,-1 1 0,1 1 0,0 1 0,0 1 0,0 0 0,1 2 1,-1 0-1,32 3 0,-49-2-58,0 0 1,0 0 0,0 1-1,0-1 1,0 1-1,-1 0 1,1-1-1,0 1 1,0 0-1,-1 0 1,1 0 0,-1 0-1,1 0 1,-1 1-1,1-1 1,-1 0-1,1 1 1,-1-1-1,0 1 1,0-1 0,0 1-1,0-1 1,0 1-1,0 0 1,0 0-1,-1-1 1,1 1 0,-1 0-1,1 0 1,-1 0-1,0 0 1,0 0-1,1 0 1,-1 0-1,-1-1 1,1 1 0,0 3-1,-1 0 64,0 1 1,-1-1-1,1 0 0,-1 1 1,0-1-1,0 0 0,0 0 0,-1-1 1,0 1-1,0 0 0,-6 7 1,2-5 144,0-1 0,-1 1 0,0-1 0,0-1 0,-1 1 0,0-1 0,-17 7 0,19-9-534,0-1 0,-1 0 0,0 0-1,1-1 1,-1 0 0,-10 0 0,26-6-6431,-3 2 4369,9-5-2705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36.984"/>
    </inkml:context>
    <inkml:brush xml:id="br0">
      <inkml:brushProperty name="width" value="0.025" units="cm"/>
      <inkml:brushProperty name="height" value="0.025" units="cm"/>
    </inkml:brush>
  </inkml:definitions>
  <inkml:trace contextRef="#ctx0" brushRef="#br0">45 1 2242,'0'0'18914,"-2"8"-18087,-31 181 3254,24-56-4579,9-133 366,0 0 1,0 1-1,0-1 1,0 0 0,0 1-1,0-1 1,0 0-1,1 0 1,-1 1 0,0-1-1,0 0 1,0 1 0,1-1-1,-1 0 1,0 0-1,0 0 1,1 1 0,-1-1-1,0 0 1,1 0-1,-1 0 1,0 1 0,0-1-1,1 0 1,-1 0 0,0 0-1,1 0 1,-1 0-1,0 0 1,1 0 0,-1 0-1,0 0 1,1 0-1,-1 0 1,1 0 0,-1 0-1,5-3-5160,-3-10-3233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4.750"/>
    </inkml:context>
    <inkml:brush xml:id="br0">
      <inkml:brushProperty name="width" value="0.05" units="cm"/>
      <inkml:brushProperty name="height" value="0.05" units="cm"/>
    </inkml:brush>
  </inkml:definitions>
  <inkml:trace contextRef="#ctx0" brushRef="#br0">1 1 19636,'3'0'2057,"9"4"-1481,11 0-288,7 0 1128,13 4-1576,6-1-560,7 3 744,6 1-224,4 5-248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0.434"/>
    </inkml:context>
    <inkml:brush xml:id="br0">
      <inkml:brushProperty name="width" value="0.05" units="cm"/>
      <inkml:brushProperty name="height" value="0.05" units="cm"/>
    </inkml:brush>
  </inkml:definitions>
  <inkml:trace contextRef="#ctx0" brushRef="#br0">0 168 19060,'8'-11'334,"1"-1"0,1 1-1,-1 1 1,2-1 0,-1 2-1,1 0 1,1 0 0,0 1 0,0 0-1,0 1 1,1 0 0,0 1 0,21-6-1,-3 2-36,0 2 0,0 2-1,0 1 1,1 1-1,34 0 1,-33 3-224,62 8-1,-85-6-80,0 1 0,0 0 0,-1 0 0,1 1 0,0 1 0,-1 0 0,0 0-1,0 1 1,0 0 0,11 8 0,-17-10 4,0-1 0,0 1 0,-1 0 0,1 0 0,-1 0 0,0 0 0,0 1 0,0-1 0,0 1 0,0-1 0,-1 1 0,1 0 0,-1-1 0,0 1 0,0 0 0,-1 0 0,1 0 0,-1 0 0,0 0 0,0 0 0,0 0 0,-1 0 0,1 0 0,-1-1 0,0 1 0,0 0 0,0 0 0,-4 7 0,-1 3 18,-1-1-1,-1 1 1,0-1-1,-1-1 1,-1 0-1,-11 13 1,-13 8 134,-41 33 0,-6 5-603,66-54-562,15-17 976,0 0 1,-1 0 0,1 0-1,0 0 1,0 0 0,0 0-1,0 0 1,0 0 0,0 0-1,0 0 1,0 0 0,0 0-1,0 0 1,0 1 0,0-1-1,0 0 1,0 0 0,0 0-1,0 0 1,0 0 0,-1 0-1,1 0 1,0 0 0,0 0-1,0 1 1,0-1 0,0 0-1,0 0 1,0 0 0,1 0-1,-1 0 1,0 0 0,0 0-1,0 0 1,0 0 0,0 1-1,0-1 1,0 0 0,0 0-1,0 0 1,0 0 0,0 0-1,0 0 1,0 0 0,0 0 0,0 0-1,0 0 1,0 0 0,1 0-1,-1 0 1,0 1 0,0-1-1,0 0 1,0 0 0,0 0-1,0 0 1,0 0 0,0 0-1,0 0 1,1 0 0,8-2-585,11-5 270,9-8-604</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37.403"/>
    </inkml:context>
    <inkml:brush xml:id="br0">
      <inkml:brushProperty name="width" value="0.025" units="cm"/>
      <inkml:brushProperty name="height" value="0.025" units="cm"/>
    </inkml:brush>
  </inkml:definitions>
  <inkml:trace contextRef="#ctx0" brushRef="#br0">190 0 11627,'0'0'11456,"-7"12"-11071,-36 62 14,-50 100 1189,84-155-1467,2 1 0,0 0 1,1 0-1,1 1 0,1-1 0,0 1 1,0 30-1,4-48-286,0 1 0,0-1-1,0 1 1,1-1 0,-1 1 0,1-1 0,0 0 0,0 1-1,0-1 1,0 0 0,1 0 0,-1 0 0,1 0-1,0 0 1,0 0 0,0 0 0,0 0 0,0-1 0,1 1-1,-1-1 1,1 0 0,0 0 0,-1 0 0,1 0 0,0 0-1,0 0 1,0-1 0,1 1 0,2 0 0,4 1-737,0-1 0,1-1 0,-1 1-1,0-2 1,0 1 0,1-1 0,-1-1 0,20-3 0,15-8-6459</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38.078"/>
    </inkml:context>
    <inkml:brush xml:id="br0">
      <inkml:brushProperty name="width" value="0.025" units="cm"/>
      <inkml:brushProperty name="height" value="0.025" units="cm"/>
    </inkml:brush>
  </inkml:definitions>
  <inkml:trace contextRef="#ctx0" brushRef="#br0">99 1 10570,'0'0'8045,"-4"11"-6945,-7 22-78,-44 140 3241,47-142-3677,1 0 0,1 1 0,-2 58-1,8-89-576,1-1 0,-1 1 0,0 0-1,0-1 1,0 1 0,1 0 0,-1-1-1,0 1 1,1-1 0,-1 1 0,0-1 0,1 1-1,-1-1 1,1 1 0,-1-1 0,1 1-1,-1-1 1,1 0 0,-1 1 0,1-1 0,-1 0-1,1 1 1,0-1 0,-1 0 0,1 0-1,0 1 1,-1-1 0,1 0 0,-1 0 0,1 0-1,0 0 1,-1 0 0,1 0 0,0 0-1,-1 0 1,1 0 0,0 0 0,-1 0 0,1-1-1,0 1 1,-1 0 0,1 0 0,-1-1-1,1 1 1,1-1 0,31-15 377,1-16-450,49-56 0,-57 59-37,-26 29 96,0 1 0,0-1 0,0 0 0,0 0 0,0 0 0,0 1 0,0-1 0,1 0 0,-1 0 0,0 0 0,0 0 0,0 1 0,0-1-1,0 0 1,0 0 0,1 0 0,-1 0 0,0 1 0,0-1 0,0 0 0,0 0 0,1 0 0,-1 0 0,0 0 0,0 0 0,0 0 0,0 0 0,1 1 0,-1-1 0,0 0 0,0 0 0,0 0 0,1 0 0,-1 0 0,0 0 0,0 0 0,1 0 0,-1 0 0,0 0 0,0 0 0,0-1 0,1 1 0,-1 0 0,0 0 0,0 0 0,0 0 0,0 0 0,1 0 0,-1 0 0,0 0 0,0-1 0,0 1 0,0 0 0,1 0 0,-1 0 0,0 0 0,0-1 0,0 1 0,0 0 0,0 0 0,0 0 0,0 0 0,0-1 0,0 1 0,1 0 0,-1 0 0,0 0 0,0-1 0,-3 28 102,-13 32 445,5-30-263,5-17-277,1 0 0,1 1-1,0 0 1,0 0 0,2 0 0,-1 0 0,1 13 0,2-25-159,0-1 0,0 0 0,0 1 0,0-1 0,1 0 0,-1 1 0,0-1 0,0 1 0,0-1 0,1 0 0,-1 0 0,0 1 0,0-1 0,1 0 0,-1 1 0,0-1 0,1 0 0,-1 0 0,0 1 0,1-1 0,-1 0 0,1 0 0,-1 0 1,0 0-1,1 0 0,-1 0 0,1 1 0,-1-1 0,0 0 0,1 0 0,-1 0 0,1 0 0,-1 0 0,0 0 0,1-1 0,-1 1 0,1 0 0,18-6-9397,-8-5-1048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38.785"/>
    </inkml:context>
    <inkml:brush xml:id="br0">
      <inkml:brushProperty name="width" value="0.025" units="cm"/>
      <inkml:brushProperty name="height" value="0.025" units="cm"/>
    </inkml:brush>
  </inkml:definitions>
  <inkml:trace contextRef="#ctx0" brushRef="#br0">7 94 8168,'0'0'13965,"0"6"-12908,0-5-1011,0 0-1,0 0 1,0 0 0,0 0 0,0 1-1,1-1 1,-1 0 0,0 0-1,1 0 1,-1 0 0,0 0 0,1 0-1,0 0 1,-1 0 0,1 0 0,-1 0-1,1 0 1,0 0 0,0 0-1,0 0 1,0-1 0,-1 1 0,1 0-1,0-1 1,0 1 0,1 0 0,0-1 8,0 1 0,0-1 0,0 0 0,1 0 0,-1-1 0,0 1 0,0 0 0,0-1 1,-1 1-1,1-1 0,0 1 0,0-1 0,0 0 0,0 0 0,0 0 0,-1 0 0,1 0 1,0-1-1,1-1 0,3-1 26,-1-1 0,1 0 0,-1 0 0,-1-1 0,1 1 0,6-11 0,-10 14-61,1 0 0,-1-1 1,0 1-1,1-1 0,-1 1 0,0-1 0,-1 1 0,1-1 0,0 0 0,-1 1 0,1-1 0,-1 0 0,0 1 0,0-1 0,0 0 0,0 0 0,-1 1 1,1-1-1,-1 0 0,-1-4 0,1 6-22,1 0-1,-1 1 1,0-1 0,0 0 0,1 1 0,-1-1 0,0 1 0,0-1-1,0 1 1,1 0 0,-1-1 0,0 1 0,0 0 0,0 0-1,0-1 1,0 1 0,0 0 0,0 0 0,0 0 0,0 0 0,1 0-1,-1 0 1,0 0 0,0 1 0,0-1 0,0 0 0,0 0 0,0 1-1,0-1 1,0 0 0,1 1 0,-1-1 0,0 1 0,0 0-1,-1 0 1,-27 21-134,24-16 151,-1 1 0,1 0 0,1 0 0,-1 0 0,1 1 0,1-1 0,-1 1 0,1 0 0,0 0 0,1 0 0,0 0 0,1 0 0,-1 1 0,1-1 1,1 1-1,0-1 0,0 0 0,1 9 0,0-15-10,0 0 1,0 0 0,0-1-1,0 1 1,0 0-1,0-1 1,0 1 0,0-1-1,1 0 1,-1 1-1,0-1 1,1 0 0,-1 0-1,1 0 1,-1 0-1,1 0 1,0 0 0,0 0-1,-1 0 1,1-1-1,0 1 1,0-1 0,0 1-1,0-1 1,-1 0-1,1 0 1,0 0 0,0 0-1,0 0 1,0 0-1,0 0 1,0-1 0,2 0-1,3 0-21,0 0 0,0 0 1,-1-1-1,1 0 0,-1 0 0,1-1 0,11-6 0,-3-4-21,-1 0 1,-1-1-1,0 0 1,-1-1-1,-1-1 0,10-16 1,-16 25 22,-8 18 268,0 0 0,1-1 0,1 1 0,0 0 0,0 0 0,2 15 0,-1-24-208,0-1-40,0-1 1,0 1 0,0 0-1,0 0 1,0-1-1,0 1 1,0 0 0,1-1-1,-1 1 1,0-1 0,0 1-1,1 0 1,-1-1 0,0 1-1,1-1 1,-1 1 0,1-1-1,-1 1 1,1-1 0,-1 1-1,1-1 1,-1 1 0,1-1-1,-1 0 1,1 1 0,0-1-1,-1 0 1,1 1 0,0-1-1,0 0 1,28 0 197,-22-2-175,0 1 1,0-2-1,0 1 0,0-1 1,0 0-1,6-4 0,3-5-66,-1 0 0,0-1-1,-1-1 1,-1 0 0,16-21 0,-61 100 489,30-61-418,0 1 0,1 0 1,-1 0-1,1 0 0,0 0 1,0 0-1,1 0 1,0 0-1,0 0 0,0 1 1,0-1-1,1 0 0,1 8 1,-1-11-58,1-1-1,-1 1 1,0-1 0,0 0 0,1 1 0,-1-1 0,1 0-1,-1 0 1,1 0 0,0 0 0,-1 0 0,1 0 0,0 0-1,0-1 1,0 1 0,-1-1 0,1 1 0,0-1 0,0 0 0,0 0-1,0 0 1,0 0 0,0 0 0,0 0 0,-1 0 0,1 0-1,0-1 1,3 0 0,-1 0-484,0 0 0,0 0-1,0 0 1,0 0 0,0-1-1,0 0 1,0 0 0,0 0 0,-1 0-1,1 0 1,-1-1 0,4-3-1,10-16-5699,1-6-3049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39.413"/>
    </inkml:context>
    <inkml:brush xml:id="br0">
      <inkml:brushProperty name="width" value="0.025" units="cm"/>
      <inkml:brushProperty name="height" value="0.025" units="cm"/>
    </inkml:brush>
  </inkml:definitions>
  <inkml:trace contextRef="#ctx0" brushRef="#br0">98 0 3876,'0'0'18695,"-2"13"-17670,-9 35 567,-18 49 1,16-60-992,2 0 1,1 0-1,2 1 1,-5 71-1,13-109-603,0 0 0,0 0 0,0 0 0,0 0 0,0-1 0,0 1 0,0 0-1,1 0 1,-1 0 0,0 0 0,0 0 0,0-1 0,0 1 0,0 0 0,1 0 0,-1 0 0,0 0-1,0 0 1,0 0 0,1 0 0,-1 0 0,0 0 0,0 0 0,0 0 0,1 0 0,-1 0 0,0 0 0,0 0-1,0 0 1,1 0 0,-1 0 0,0 0 0,0 0 0,0 0 0,1 0 0,-1 0 0,0 0 0,0 0 0,0 0-1,0 0 1,1 0 0,-1 1 0,0-1 0,0 0 0,0 0 0,0 0 0,0 0 0,1 0 0,-1 1 0,0-1-1,0 0 1,0 0 0,0 0 0,0 1 0,0-1 0,10-18-94,-3-23-865,1-55 0,-8 98 967,0 0 1,0 1 0,0-1-1,1 0 1,-1 1 0,1-1-1,-1 0 1,1 0 0,0 0-1,0 0 1,0 0 0,0 0-1,0 0 1,1 0 0,-1 0-1,1 0 1,-1 0 0,1-1-1,3 3 1,-1-1 22,-1 0 1,2-1 0,-1 0-1,0 0 1,0-1-1,1 1 1,-1-1-1,0 0 1,9 1-1,-6-1 6,1 0 0,0 0 0,-1-1-1,1-1 1,-1 1 0,1-1 0,0-1 0,-1 1-1,0-1 1,1-1 0,-1 1 0,8-5 0,-11 5-20,1 0 0,-1-1 0,0 0-1,0 0 1,-1 0 0,1 0 0,0 0 0,-1-1 0,0 1 0,0-1 0,0 0 0,0 0 0,-1 0 0,1-1 0,-1 1 0,0-1 0,0 1 0,-1-1 0,2-5 0,-4 9-11,1 1 1,-1-1-1,1 1 0,-1-1 1,1 1-1,-1 0 1,0-1-1,1 1 1,-1 0-1,0-1 1,1 1-1,-1 0 0,0 0 1,1-1-1,-1 1 1,0 0-1,1 0 1,-1 0-1,0 0 1,0 0-1,1 0 0,-1 0 1,0 1-1,1-1 1,-1 0-1,0 0 1,1 0-1,-1 1 1,0-1-1,1 0 1,-2 1-1,-24 8-24,16-3 76,2 1-1,-1-1 0,1 1 0,0 1 1,0-1-1,-8 12 0,13-15-1,0 0-1,0 1 1,0-1-1,1 0 1,-1 1-1,1-1 1,1 1 0,-1 0-1,0-1 1,1 1-1,0 0 1,0 0-1,1 0 1,0 0 0,-1 0-1,2 5 1,0-7-46,0 0 1,0-1 0,0 1 0,0-1 0,0 1 0,1-1 0,-1 1 0,1-1-1,0 0 1,0 0 0,0 0 0,0 0 0,0 0 0,0-1 0,0 1-1,1 0 1,-1-1 0,0 0 0,1 1 0,0-1 0,-1 0 0,1 0-1,-1-1 1,1 1 0,0 0 0,3-1 0,10 3-409,0-1 0,0-1-1,17 0 1,26-7-4636,-22-9-2382,-8-2-3670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39.872"/>
    </inkml:context>
    <inkml:brush xml:id="br0">
      <inkml:brushProperty name="width" value="0.025" units="cm"/>
      <inkml:brushProperty name="height" value="0.025" units="cm"/>
    </inkml:brush>
  </inkml:definitions>
  <inkml:trace contextRef="#ctx0" brushRef="#br0">1 1 3171,'0'0'-1730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40.214"/>
    </inkml:context>
    <inkml:brush xml:id="br0">
      <inkml:brushProperty name="width" value="0.025" units="cm"/>
      <inkml:brushProperty name="height" value="0.025" units="cm"/>
    </inkml:brush>
  </inkml:definitions>
  <inkml:trace contextRef="#ctx0" brushRef="#br0">1 1 1249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40.950"/>
    </inkml:context>
    <inkml:brush xml:id="br0">
      <inkml:brushProperty name="width" value="0.025" units="cm"/>
      <inkml:brushProperty name="height" value="0.025" units="cm"/>
    </inkml:brush>
  </inkml:definitions>
  <inkml:trace contextRef="#ctx0" brushRef="#br0">193 1 8456,'0'0'7906,"7"9"-6918,10 15-306,-1 1 0,-1 1 0,-1 0 0,-2 1 1,0 0-1,-2 1 0,-1 0 0,-1 1 0,-1 0 0,-2 0 1,-1 0-1,-1 1 0,-2 38 0,-2-53-585,-2 0 1,0-1-1,0 0 0,-2 0 1,0 0-1,0 0 0,-1-1 1,-1 1-1,0-2 0,-1 1 1,-16 20-1,0-4-807,-2 0 1,0-2-1,-42 33 0,-11-5-7041,46-36 234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44.488"/>
    </inkml:context>
    <inkml:brush xml:id="br0">
      <inkml:brushProperty name="width" value="0.025" units="cm"/>
      <inkml:brushProperty name="height" value="0.025" units="cm"/>
    </inkml:brush>
  </inkml:definitions>
  <inkml:trace contextRef="#ctx0" brushRef="#br0">0 0 5958,'0'0'12475,"12"2"-10825,179 7 2044,-130-10-3835,-1 4 1,77 12-1,-132-14-2168,-19 0-8352,14-1 10675,-19 0-9292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44.818"/>
    </inkml:context>
    <inkml:brush xml:id="br0">
      <inkml:brushProperty name="width" value="0.025" units="cm"/>
      <inkml:brushProperty name="height" value="0.025" units="cm"/>
    </inkml:brush>
  </inkml:definitions>
  <inkml:trace contextRef="#ctx0" brushRef="#br0">1 0 11819,'0'0'7143,"57"26"-5029,-15-23-513,4 0-544,1 0-608,3-1-321,-12 1-128,1-2-96,-8 4-929,-9-1-865,-5-3-2626,-6-1-4581</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49.195"/>
    </inkml:context>
    <inkml:brush xml:id="br0">
      <inkml:brushProperty name="width" value="0.025" units="cm"/>
      <inkml:brushProperty name="height" value="0.025" units="cm"/>
    </inkml:brush>
  </inkml:definitions>
  <inkml:trace contextRef="#ctx0" brushRef="#br0">219 29 11979,'0'0'9044,"-8"-5"-8345,-29-15-203,34 19-469,1 0 0,0 1 0,0-1 0,0 1 0,-1 0 0,1 0 1,0 0-1,0 0 0,-1 0 0,1 0 0,0 1 0,0-1 0,0 1 0,-1 0 0,1-1 0,0 1 0,0 0 0,0 0 0,0 0 0,0 1 0,1-1 0,-3 2 0,-36 36 569,34-32-415,-4 4 69,0 2-1,0-1 1,2 1 0,-12 22-1,17-29-192,0 0 0,1 0 0,-1 0 0,2 1 0,-1-1 0,0 1-1,1-1 1,1 1 0,-1 0 0,1-1 0,0 1 0,0 0 0,2 8 0,-1-12-42,0-1 0,1 0 1,-1 1-1,0-1 0,1 0 1,0 1-1,-1-1 0,1 0 0,0 0 1,0-1-1,0 1 0,1 0 1,-1-1-1,0 1 0,1-1 1,-1 1-1,0-1 0,1 0 1,0 0-1,-1 0 0,1-1 1,0 1-1,-1-1 0,1 1 1,0-1-1,3 0 0,6 1 31,0-1 0,-1 0 0,1 0 0,-1-2-1,13-1 1,-13 0-29,0-1 0,0 1 0,-1-2 1,0 1-1,1-2 0,-2 1 0,1-1 0,-1-1 0,16-12 0,-20 14 17,0 0 0,0 0 0,-1 0 0,1 0 0,-1-1 0,0 0-1,0 0 1,-1 0 0,0 0 0,0-1 0,-1 1 0,1-1 0,-1 1 0,-1-1 0,1 0 0,0-12 0,-2 16 4,0 1 1,0 0-1,-1 0 1,1 0-1,0-1 1,-1 1-1,0 0 1,0 0-1,0 0 1,1 0-1,-2 0 1,1 0-1,0 1 1,0-1 0,-1 0-1,1 0 1,-1 1-1,1-1 1,-3-1-1,-1 0-6,1 0 0,-1 0 0,0 1 0,1-1 0,-1 1 0,-1 0 0,-9-2 0,4 2-46,0 0 0,0 1 0,0 0-1,0 1 1,-1 0 0,1 0 0,-14 3-1,22-2-130,1 0-1,-1 0 0,1 0 0,0 0 0,-1 0 0,1 0 0,0 1 0,0-1 1,0 1-1,0-1 0,0 1 0,0 0 0,0 0 0,0 0 0,1 0 0,-1 0 1,-1 3-1,3-4-110,-1 0 0,1 0 0,0-1 0,0 1 1,-1 0-1,1 0 0,0 0 0,0 0 0,0 0 1,0 0-1,0 0 0,0 0 0,0 0 0,0-1 1,1 1-1,-1 0 0,0 0 0,0 0 0,1 0 0,-1 0 1,1 0-1,-1-1 0,1 1 0,-1 0 0,1 0 1,-1-1-1,1 1 0,-1 0 0,1-1 0,0 1 1,0-1-1,-1 1 0,1-1 0,0 1 0,0-1 0,0 1 1,-1-1-1,1 0 0,0 1 0,0-1 0,0 0 1,0 0-1,0 0 0,0 0 0,0 0 0,0 0 1,1 0-1,13 2-7213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0.965"/>
    </inkml:context>
    <inkml:brush xml:id="br0">
      <inkml:brushProperty name="width" value="0.05" units="cm"/>
      <inkml:brushProperty name="height" value="0.05" units="cm"/>
    </inkml:brush>
  </inkml:definitions>
  <inkml:trace contextRef="#ctx0" brushRef="#br0">140 1 17204,'-36'51'1284,"-30"48"-215,60-89-924,1 1 1,0 1-1,0-1 1,1 1-1,1-1 1,0 1-1,-2 17 0,4-28-138,1 0-1,0 0 1,-1 1-1,1-1 1,0 0-1,0 0 1,0 1-1,0-1 1,0 0-1,1 0 1,-1 1-1,0-1 1,0 0-1,1 0 1,-1 1-1,1-1 1,-1 0-1,1 0 1,-1 0-1,1 0 1,0 0-1,0 0 1,-1 0-1,1 0 1,0 0-1,0 0 1,0 0-1,0-1 1,0 1-1,0 0 1,0-1-1,1 1 1,-1-1-1,0 1 1,0-1-1,0 1 1,0-1-1,1 0 1,-1 0-1,0 1 1,0-1-1,1 0 0,-1 0 1,0 0-1,1 0 1,-1-1-1,0 1 1,2-1-1,4 0-2,-1-1 0,1 0 0,-1 0 0,0 0-1,0-1 1,0 0 0,0 0 0,7-6-1,1-4 159,0 0-1,-1-1 0,-1-1 0,-1 0 0,0 0 0,0-1 1,-2-1-1,0 0 0,-1 0 0,0 0 0,5-24 0,-12 38-61,0 0 0,-1 0 1,1-1-1,-1 1 0,0 0 0,0-1 0,0-2 0,0 6-82,0-1 0,0 1-1,0 0 1,0-1 0,-1 1 0,1 0-1,0 0 1,0-1 0,0 1 0,0 0 0,0 0-1,0-1 1,0 1 0,-1 0 0,1 0-1,0-1 1,0 1 0,0 0 0,0 0 0,-1 0-1,1-1 1,0 1 0,0 0 0,-1 0 0,1 0-1,0 0 1,0 0 0,-1-1 0,1 1-1,0 0 1,-1 0 11,0 1 0,0-1 0,0 0 0,1 1 0,-1-1 0,0 1 0,0-1 0,1 1 0,-1-1 0,0 1 0,1-1 0,-1 1 0,1 0 0,-1-1 0,1 1 0,-1 1 0,-3 3 7,0 1 0,1 0 0,-1 0 0,1 0 0,1 0 1,-1 1-1,1-1 0,0 1 0,1 0 0,-2 13 0,3-18-34,-1 1 0,1 0 0,0-1 0,0 1 0,1 0 0,-1-1 0,0 1 0,1-1 0,-1 1 0,1 0 0,0-1 0,0 1 1,0-1-1,0 0 0,1 1 0,-1-1 0,0 0 0,1 0 0,0 0 0,-1 0 0,1 0 0,0 0 0,0 0 0,0-1 0,0 1 0,1-1 0,-1 1 0,0-1 0,1 0 0,4 2 0,2-1-7,-1-1 1,1 0 0,0 0-1,-1-1 1,1 0 0,0 0-1,0-1 1,-1 0 0,1-1-1,0 0 1,-1 0 0,0-1-1,1 0 1,-1 0 0,0-1 0,-1 0-1,13-8 1,-3 0-42,0 0-1,0-2 1,-2 0 0,1-1 0,-2 0 0,14-19-1,-26 33-127,-4 4 50,-7 14-8,-21 44 0,25-50 121,2-1 1,-1 1 0,2-1 0,-1 1-1,-1 21 1,4-30 13,0 0 0,0 1-1,1-1 1,-1 0 0,0 0 0,1 0-1,-1 0 1,1 0 0,0 0 0,0 0 0,0 0-1,0-1 1,0 1 0,0 0 0,3 3-1,-3-4 2,1 1 1,0-1-1,0 0 0,1 0 0,-1 0 0,0 0 0,0 0 0,0 0 0,1 0 0,-1-1 0,0 1 0,1-1 0,-1 0 0,0 0 0,1 0 0,-1 0 0,4 0 1,7-2-16,-1 0 0,0-1 0,0 0 0,0-1 0,-1-1 0,1 1 0,-1-2 0,0 0 0,0 0 1,18-15-1,0-2-62,-1-1 1,33-39-1,-25 18 157,-43 53 35,2 0 0,-1 0 0,2 0 0,-1 1 0,1 0 0,0 0 1,1 0-1,0 1 0,0-1 0,-2 15 0,5-21-130,0-1 0,-1 1 0,1-1 0,0 1 0,0-1 0,1 1 1,-1-1-1,0 0 0,1 1 0,-1-1 0,1 1 0,0-1 0,0 0 0,0 0 1,0 1-1,0-1 0,1 0 0,-1 0 0,1 0 0,-1 0 0,1-1 0,0 1 1,-1 0-1,1-1 0,0 1 0,0-1 0,3 2 0,-1-1-91,1 0 0,0 0-1,-1 0 1,1-1 0,0 0-1,0 0 1,0 0 0,1 0-1,-1-1 1,0 0 0,9-1-1,14-3-330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49.575"/>
    </inkml:context>
    <inkml:brush xml:id="br0">
      <inkml:brushProperty name="width" value="0.025" units="cm"/>
      <inkml:brushProperty name="height" value="0.025" units="cm"/>
    </inkml:brush>
  </inkml:definitions>
  <inkml:trace contextRef="#ctx0" brushRef="#br0">13 0 13741,'0'0'13164,"-7"75"-12555,5-41-225,-2-2-255,4 3-65,0-6-32,0-6-385,4-7-992,5-10-1281,8-6-1282,-3-13-4132</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0.605"/>
    </inkml:context>
    <inkml:brush xml:id="br0">
      <inkml:brushProperty name="width" value="0.025" units="cm"/>
      <inkml:brushProperty name="height" value="0.025" units="cm"/>
    </inkml:brush>
  </inkml:definitions>
  <inkml:trace contextRef="#ctx0" brushRef="#br0">226 73 10570,'0'0'6075,"8"-7"-4399,24-24-53,-31 31-1472,0-1 1,-1 0-1,1 0 0,0 0 0,0 1 0,0-1 1,-1 0-1,1 0 0,0 0 0,-1 0 0,1 0 1,-1 0-1,1 0 0,-1 0 0,0 0 0,1-1 0,-1 1 1,0 0-1,0 0 0,0 0 0,0 0 0,0 0 1,0-2-1,0 2-76,-1 1 0,1-1 1,-1 0-1,0 1 0,0-1 0,1 0 1,-1 1-1,0-1 0,0 1 1,0-1-1,1 1 0,-1-1 0,0 1 1,0 0-1,0-1 0,0 1 0,0 0 1,0 0-1,0 0 0,-1-1 1,-46 2 453,33 2-428,1 1-1,-1 0 1,1 1 0,1 0-1,-1 1 1,1 1 0,0 0-1,0 1 1,1 0 0,0 1-1,0 0 1,1 1 0,-20 22-1,30-31-97,0 0-1,1 0 0,-1 1 1,0-1-1,0 0 0,1 0 1,-1 0-1,1 1 0,-1-1 1,1 0-1,-1 1 0,1-1 1,0 0-1,-1 1 0,1-1 1,0 0-1,0 1 0,0-1 1,0 1-1,1-1 0,-1 0 1,0 1-1,0-1 0,1 0 1,-1 1-1,1-1 0,-1 0 0,2 2 1,0-1 3,0 0 0,0-1 0,0 1 0,0-1 0,1 0 0,-1 0 0,0 0 0,1 0 0,-1 0 0,1 0 0,-1-1 0,1 1 0,-1-1 0,4 1 0,9 0 25,1-1-1,0 0 0,-1-1 1,16-4-1,47-17-356,-64 16 101,1 1 0,0 0 0,0 2 0,0 0 0,26-2 0,-40 5 212,0 0 0,-1 0 0,1 1 0,0-1 0,-1 0 0,1 1 0,0-1 0,-1 1 1,1-1-1,-1 1 0,1-1 0,-1 1 0,1-1 0,-1 1 0,1-1 0,-1 1 0,0 0 0,1-1 0,-1 1 1,0 0-1,1-1 0,-1 1 0,0 0 0,0-1 0,0 1 0,0 0 0,0 0 0,1-1 0,-2 2 1,3 29-83,-2-24 75,0 16 150,2-1-1,0 0 1,1 1-1,2-1 1,0-1 0,11 29-1,-54-52 1414,-65 5 0,87 1-1229,1 1 1,-26 11-1,27-10-21,0-1 0,0 0-1,-18 3 1,31-8-192,1-1-145,1-1 0,-1 0 0,1 0 0,-1 1 0,1-1 0,0 0 0,0 1 0,0-1-1,-1 1 1,1-1 0,1 1 0,-1 0 0,0-1 0,0 1 0,0 0 0,1 0 0,-1 0-1,1 0 1,-1 0 0,3-1 0,38-19-4311,-26 14 1026,5-5-3206,-5 1-4947</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4.095"/>
    </inkml:context>
    <inkml:brush xml:id="br0">
      <inkml:brushProperty name="width" value="0.025" units="cm"/>
      <inkml:brushProperty name="height" value="0.025" units="cm"/>
    </inkml:brush>
  </inkml:definitions>
  <inkml:trace contextRef="#ctx0" brushRef="#br0">61 1 10282,'0'0'9785,"-2"8"-8974,-14 69 1131,6-33-1862,2-1 1,-6 89 0,14-130-1239,0 7-683,0-6-1958,-11-3-11664</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4.489"/>
    </inkml:context>
    <inkml:brush xml:id="br0">
      <inkml:brushProperty name="width" value="0.025" units="cm"/>
      <inkml:brushProperty name="height" value="0.025" units="cm"/>
    </inkml:brush>
  </inkml:definitions>
  <inkml:trace contextRef="#ctx0" brushRef="#br0">0 1 8968,'0'0'11814,"14"7"-10927,-12-7-859,7 6 94,1-1 0,1-1 0,-1 0 0,1 0 0,-1-1 0,1-1 0,0 0 1,0 0-1,15 0 0,192-14 171,-125 3-3720,-90 8 2807,9-1-1146,-7-1-2548,-4-3-1051</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4.818"/>
    </inkml:context>
    <inkml:brush xml:id="br0">
      <inkml:brushProperty name="width" value="0.025" units="cm"/>
      <inkml:brushProperty name="height" value="0.025" units="cm"/>
    </inkml:brush>
  </inkml:definitions>
  <inkml:trace contextRef="#ctx0" brushRef="#br0">1 44 11403,'0'0'8264,"58"-31"-6759,-25 25-480,-1 2-320,1 2-481,0 2-192,1 0 0,1 0-577,2 8-1408,-4 0-2115,-4-3-2915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5.165"/>
    </inkml:context>
    <inkml:brush xml:id="br0">
      <inkml:brushProperty name="width" value="0.025" units="cm"/>
      <inkml:brushProperty name="height" value="0.025" units="cm"/>
    </inkml:brush>
  </inkml:definitions>
  <inkml:trace contextRef="#ctx0" brushRef="#br0">42 1 12524,'0'0'2893,"-5"9"-106,1-2-2406,-19 41 2192,21-44-2308,0 0 0,1 0 0,0 0 0,0 1 0,0-1 0,0 0 0,1 1 0,0-1 0,0 0 0,0 1 0,1 7 0,0-11-236,0 1 1,0-1-1,0 0 1,0 0-1,0 0 1,0 0-1,0 0 1,0 0-1,0 0 1,1 0-1,-1 0 0,0 0 1,1-1-1,-1 1 1,0-1-1,1 1 1,-1-1-1,1 1 1,-1-1-1,1 0 1,-1 0-1,1 0 1,-1 1-1,1-2 1,-1 1-1,1 0 1,-1 0-1,1 0 1,-1-1-1,1 1 1,-1-1-1,1 1 1,2-2-1,48-20 330,-8-10-749,-35 24 221,1 1 0,0 0 0,0 0 0,1 1 0,18-9 0,-28 16 181,0 0 1,-1 0-1,1 0 1,-1-1-1,1 1 0,-1 0 1,1 0-1,-1 0 0,0 0 1,1 0-1,-1 0 1,0 0-1,0 0 0,0 0 1,0 0-1,0 0 1,0 0-1,0 0 0,0 0 1,0 0-1,0 0 0,0 0 1,-1 1-1,-3 29 828,0-16-507,-6 43 968,10-58-1346,1 1 0,-1-1 0,0 0 1,1 0-1,-1 1 0,1-1 0,-1 0 1,0 0-1,1 0 0,-1 0 0,1 0 1,-1 0-1,1 1 0,-1-1 0,1 0 1,-1 0-1,0 0 0,1 0 0,-1-1 1,1 1-1,-1 0 0,1 0 0,-1 0 1,0 0-1,1 0 0,-1 0 1,1-1-1,-1 1 0,0 0 0,1 0 1,-1-1-1,0 1 0,1-1 0,15-7-3852,-2-4-3625,1-3-6475</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5.537"/>
    </inkml:context>
    <inkml:brush xml:id="br0">
      <inkml:brushProperty name="width" value="0.025" units="cm"/>
      <inkml:brushProperty name="height" value="0.025" units="cm"/>
    </inkml:brush>
  </inkml:definitions>
  <inkml:trace contextRef="#ctx0" brushRef="#br0">138 171 13997,'0'0'9673,"-11"-2"-9326,9 1-334,-1 0-2,-1 0 1,1 1-1,-1-1 1,1 0 0,0 1-1,-1 0 1,1 0 0,-1 0-1,1 0 1,-1 1 0,1-1-1,-1 1 1,1 0 0,0 0-1,0 0 1,-1 0 0,1 1-1,0-1 1,0 1-1,0 0 1,0 0 0,0 0-1,1 0 1,-1 0 0,-4 6-1,-21 35 748,27-40-718,-1-1-1,1 0 1,0 1-1,0-1 1,1 1 0,-1-1-1,1 1 1,-1 0-1,1-1 1,0 1 0,0 0-1,0-1 1,0 1-1,0 0 1,0-1 0,1 1-1,1 3 1,-1-5-28,0 0 0,0 0 0,0 0 0,0 0 0,1 0 0,-1 0 0,0 0 0,1-1 0,-1 1 0,1-1 0,-1 1 1,1-1-1,-1 1 0,1-1 0,-1 0 0,1 1 0,-1-1 0,1 0 0,-1 0 0,1 0 0,0-1 0,-1 1 0,1 0 0,1-1 0,41-11 243,-31 5-407,-1 0 1,1-1 0,-2 0-1,1-1 1,-1-1-1,0 0 1,-1 0 0,0-1-1,8-12 1,-2 1 29,-2 0 1,0-2-1,21-47 1,-26 38 485,-11 25 305,-10 17-264,3 2-255,0 1 0,0 0 1,1 1-1,1 0 0,0 0 0,1 1 0,0 0 0,1 0 0,1 0 1,0 0-1,1 1 0,0 0 0,2-1 0,-1 1 0,2 27 0,1-40-200,-1 0 0,1 0 0,0 0-1,0 0 1,0 0 0,0 0 0,0 0-1,0 0 1,0 0 0,1-1-1,-1 1 1,1 0 0,-1-1 0,1 1-1,-1-1 1,1 0 0,0 1 0,0-1-1,0 0 1,0 0 0,0 0-1,0 0 1,0-1 0,0 1 0,0 0-1,4 0 1,3 0-1032,0 1 0,1-1 1,-1-1-1,0 1 0,10-2 0,11-3-5640</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5.868"/>
    </inkml:context>
    <inkml:brush xml:id="br0">
      <inkml:brushProperty name="width" value="0.025" units="cm"/>
      <inkml:brushProperty name="height" value="0.025" units="cm"/>
    </inkml:brush>
  </inkml:definitions>
  <inkml:trace contextRef="#ctx0" brushRef="#br0">20 77 4228,'0'0'17430,"11"6"-16891,-10-6-529,2 3 14,1-1-1,-1 1 1,1-1 0,0 0 0,0-1 0,0 1 0,0-1-1,0 0 1,0 0 0,1 0 0,-1 0 0,0-1 0,0 1-1,1-1 1,-1 0 0,0 0 0,1-1 0,-1 0 0,0 1 0,0-1-1,0-1 1,1 1 0,4-3 0,40-30 61,-47 32 0,1 0 1,-1 0 0,0 0 0,0-1-1,0 1 1,0-1 0,0 0 0,-1 1 0,1-1-1,-1 0 1,0 0 0,1 0 0,-1 0-1,-1 0 1,1 0 0,0-3 0,-1 5-39,-1 0 0,1 1 0,0-1 0,-1 0 1,1 1-1,-1-1 0,1 0 0,-1 1 0,0-1 0,1 1 1,-1-1-1,0 1 0,1-1 0,-1 1 0,0 0 1,0-1-1,1 1 0,-1 0 0,0-1 0,0 1 0,1 0 1,-1 0-1,0 0 0,0 0 0,0 0 0,1 0 1,-1 0-1,0 0 0,0 0 0,-1 0 0,-28 2 65,21 1-48,-1 1 0,1-1 0,0 1 0,0 1 0,0 0-1,1 0 1,0 1 0,0 0 0,0 0 0,1 1 0,-1 0-1,2 0 1,-1 0 0,1 1 0,0 0 0,1 1-1,0-1 1,0 1 0,1 0 0,0 0 0,-4 13-1,8-21-63,0 1-1,0-1 0,-1 0 1,1 1-1,0-1 0,1 0 0,-1 1 1,0-1-1,0 1 0,0-1 0,1 0 1,-1 1-1,1-1 0,-1 0 0,1 0 1,0 1-1,-1-1 0,1 0 1,0 0-1,0 0 0,0 0 0,0 0 1,0 0-1,0 0 0,0 0 0,0 0 1,0 0-1,2 0 0,1 1-86,0 0 0,0-1 1,1 0-1,-1 0 0,0 0 0,1 0 0,-1-1 0,0 0 0,7 0 0,4-1-1179,1 0-1,0-2 1,-1 0-1,23-7 1,5-7-5082,-3-1-1552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6.213"/>
    </inkml:context>
    <inkml:brush xml:id="br0">
      <inkml:brushProperty name="width" value="0.025" units="cm"/>
      <inkml:brushProperty name="height" value="0.025" units="cm"/>
    </inkml:brush>
  </inkml:definitions>
  <inkml:trace contextRef="#ctx0" brushRef="#br0">281 0 11691,'0'0'10805,"-9"11"-9689,6-8-1067,-51 59 1704,-78 117 0,122-168-5220,9-25-3727,1 8 6207,0-17-6685</inkml:trace>
  <inkml:trace contextRef="#ctx0" brushRef="#br0" timeOffset="1">1 41 13613,'0'0'9449,"2"57"-8200,22-44-192,9 1-192,3-1-545,8-2-192,-2-1-96,8-1-288,-10 2-1506,-3-1-1377,-4-1-2402,-7 0-6502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9.356"/>
    </inkml:context>
    <inkml:brush xml:id="br0">
      <inkml:brushProperty name="width" value="0.025" units="cm"/>
      <inkml:brushProperty name="height" value="0.025" units="cm"/>
    </inkml:brush>
  </inkml:definitions>
  <inkml:trace contextRef="#ctx0" brushRef="#br0">0 7 7111,'0'0'16463,"61"1"-15342,-35-1-448,3 0-321,0 0-224,4 0-96,0 0-704,-3 0-1923,-7 0-2401,-2-8-6279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1.434"/>
    </inkml:context>
    <inkml:brush xml:id="br0">
      <inkml:brushProperty name="width" value="0.05" units="cm"/>
      <inkml:brushProperty name="height" value="0.05" units="cm"/>
    </inkml:brush>
  </inkml:definitions>
  <inkml:trace contextRef="#ctx0" brushRef="#br0">13 15 22269,'-7'-7'1960,"4"2"-1464,0 3-272,9 2 464,5 0-519,14 4-1186,3 2-367,11 1 960,4 3-344,7-2-256</inkml:trace>
  <inkml:trace contextRef="#ctx0" brushRef="#br0" timeOffset="1">389 132 21317,'-14'8'1084,"-1"0"0,-28 10 1,32-15-848,1 1-1,0 0 1,0 1 0,0 0-1,1 1 1,0 0 0,0 0 0,-9 9-1,17-15-272,1 0-1,0 0 0,-1 1 1,1-1-1,-1 0 0,1 1 0,0-1 1,-1 1-1,1-1 0,0 0 1,0 1-1,-1-1 0,1 1 0,0-1 1,0 1-1,0-1 0,0 1 1,-1-1-1,1 1 0,0-1 1,0 1-1,0-1 0,0 1 0,0-1 1,0 1-1,0-1 0,0 1 1,0-1-1,1 1 0,-1-1 0,0 1 1,0-1-1,0 1 0,1-1 1,-1 0-1,0 1 0,0-1 1,1 1-1,-1-1 0,0 0 0,1 1 1,-1-1-1,0 0 0,1 1 1,-1-1-1,1 0 0,-1 1 0,1-1 1,-1 0-1,0 0 0,1 0 1,-1 1-1,1-1 0,-1 0 1,1 0-1,0 0 0,34 6-1981,-27-5 1609,37 3-1562,-34-4 1765,1 1 0,-1 0 0,0 0-1,0 1 1,0 1 0,0 0 0,0 0 0,15 8 0,-25-11 251,-1 1 0,1-1 1,-1 0-1,1 0 0,-1 1 1,1-1-1,-1 0 0,1 1 1,-1-1-1,1 1 1,-1-1-1,0 1 0,1-1 1,-1 0-1,1 1 0,-1 0 1,0-1-1,0 1 0,1-1 1,-1 1-1,0-1 0,0 1 1,0-1-1,0 1 1,1 0-1,-1-1 0,0 1 1,0-1-1,0 1 0,0 0 1,-1-1-1,1 1 0,0 0 1,-1 1 89,0 0 0,0-1-1,0 1 1,-1-1 0,1 1 0,0-1 0,-1 0 0,1 1 0,-1-1 0,-2 2-1,-7 3 617,1-1 0,-18 7 0,8-5 224,-34 8-1,46-13-989,-1-1 0,1 0-1,0 0 1,-1-1 0,1 0 0,-1 0-1,-8-2 1,8-3-105,8-6-199</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19:59.704"/>
    </inkml:context>
    <inkml:brush xml:id="br0">
      <inkml:brushProperty name="width" value="0.025" units="cm"/>
      <inkml:brushProperty name="height" value="0.025" units="cm"/>
    </inkml:brush>
  </inkml:definitions>
  <inkml:trace contextRef="#ctx0" brushRef="#br0">41 1 16560,'0'0'4196,"-27"65"-3428,21-35-191,1 1-289,3-1-192,2-2-32,0-2-32,2-1-32,3-1-160,4-4-448,-3-2-353,-1-2-513,-3-5-1184,-2-4-2019</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0.032"/>
    </inkml:context>
    <inkml:brush xml:id="br0">
      <inkml:brushProperty name="width" value="0.025" units="cm"/>
      <inkml:brushProperty name="height" value="0.025" units="cm"/>
    </inkml:brush>
  </inkml:definitions>
  <inkml:trace contextRef="#ctx0" brushRef="#br0">0 113 9001,'0'0'2791,"4"-11"-127,-1 3-2091,-3 4-414,1 0 0,0 1 0,1-1 0,-1 0 0,1 1 0,-1-1 0,1 1 0,0-1 0,1 1-1,-1 0 1,0 0 0,1 0 0,0 0 0,-1 1 0,1-1 0,0 1 0,1-1 0,4-2 0,8-1 147,1 0 1,0 1-1,0 1 0,0 0 1,0 2-1,1 0 0,-1 1 1,19 1-1,-22 0-209,0 1 1,0 0-1,-1 1 0,1 1 1,-1 0-1,1 1 0,-1 1 1,0 0-1,-1 0 0,21 13 1,-30-17-24,1 1-1,-1 0 1,-1 0 0,1 1 0,0-1 0,0 1-1,-1-1 1,0 1 0,1 0 0,-1 0 0,0 0 0,0 0-1,-1 0 1,1 0 0,-1 0 0,1 1 0,-1-1-1,0 0 1,0 1 0,-1-1 0,1 1 0,-1 0 0,1-1-1,-1 1 1,0-1 0,-1 1 0,1 0 0,-1-1 0,1 1-1,-1-1 1,0 1 0,0-1 0,-1 0 0,1 1-1,-1-1 1,1 0 0,-1 0 0,0 0 0,0 0 0,-3 3-1,-10 12 551,-1-1-1,0 0 0,-1-1 1,-36 25-1,40-31-600,11-9 26,-34 33 167,35-33-216,0-1-1,1 1 1,-1-1-1,1 1 1,-1 0 0,1-1-1,-1 1 1,1 0-1,-1 0 1,1-1 0,0 1-1,-1 0 1,1 0-1,0 0 1,0 0 0,-1-1-1,1 1 1,0 0-1,0 0 1,0 0 0,0 0-1,0 0 1,0 0-1,0-1 1,1 1 0,-1 0-1,0 0 1,0 0-1,1 0 1,-1-1 0,0 1-1,1 0 1,-1 0-1,1-1 1,-1 1 0,1 0-1,0-1 1,-1 1-1,1 0 1,-1-1 0,1 1-1,0-1 1,0 1 0,-1-1-1,1 1 1,0-1-1,0 0 1,-1 1 0,3-1-1,85 26-469,-20-7-5365,-45-13 1170,-1-2-2916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0.628"/>
    </inkml:context>
    <inkml:brush xml:id="br0">
      <inkml:brushProperty name="width" value="0.025" units="cm"/>
      <inkml:brushProperty name="height" value="0.025" units="cm"/>
    </inkml:brush>
  </inkml:definitions>
  <inkml:trace contextRef="#ctx0" brushRef="#br0">1 113 8040,'0'0'13516,"12"2"-12661,-3-2-730,0 1 1,1-1-1,-1-1 1,0 0-1,1 0 1,-1-1-1,0 0 1,13-5-1,-17 5-65,1 0 0,-1 0 0,1-1 0,-1 0 0,0 0 0,0 0 0,0-1 0,-1 1 0,1-1 0,-1-1 0,0 1 0,0 0 0,0-1 1,-1 0-1,1 0 0,-1 0 0,3-6 0,-6 10-30,1 1 1,-1-1-1,0 0 0,1 1 1,-1-1-1,0 0 1,1 0-1,-1 1 1,0-1-1,0 0 1,1 0-1,-1 0 0,0 1 1,0-1-1,0 0 1,0 0-1,0 0 1,0 1-1,-1-1 1,1 0-1,0 0 0,0 0 1,0 1-1,-1-1 1,1 0-1,0 0 1,-1 1-1,1-1 1,-1 0-1,1 1 0,-1-1 1,0-1-1,-1 2-6,0-1 0,0 1-1,0 0 1,1-1 0,-1 1-1,0 0 1,0 0-1,0 0 1,0 0 0,1 0-1,-1 0 1,0 1 0,-3 0-1,-3 2-8,-1-1 0,1 1 0,0 1 0,0-1 0,-12 9 0,9-2 12,0-1 1,1 2 0,1 0-1,-16 21 1,22-28 2,0 0 0,1 0 1,-1 0-1,1 0 1,0 0-1,0 1 0,1-1 1,-1 1-1,1 0 1,0-1-1,0 1 0,0 0 1,1-1-1,0 1 1,-1 0-1,2 0 1,-1 0-1,2 6 0,-1-9-33,0-1 0,0 1-1,0-1 1,1 1 0,-1-1-1,1 0 1,-1 0 0,0 0-1,1 1 1,0-1 0,-1-1-1,1 1 1,0 0 0,-1 0-1,1-1 1,0 1 0,0-1-1,0 1 1,0-1 0,-1 0-1,1 0 1,4 0 0,48-1-1299,-44 1 662,31-7-3068,-3-7-3474,3-7-5614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0.987"/>
    </inkml:context>
    <inkml:brush xml:id="br0">
      <inkml:brushProperty name="width" value="0.025" units="cm"/>
      <inkml:brushProperty name="height" value="0.025" units="cm"/>
    </inkml:brush>
  </inkml:definitions>
  <inkml:trace contextRef="#ctx0" brushRef="#br0">125 0 12748,'0'0'3988,"-10"2"-1105,-2 0-2216,1 1 1,0 0 0,0 0 0,-13 7-1,22-9-548,-1 0 1,1 0-1,-1 0 0,1 1 0,-1-1 0,1 1 0,-1-1 0,1 1 0,0 0 0,0 0 0,0 0 0,0 0 0,0 0 0,1 0 1,-1 0-1,1 1 0,-1-1 0,1 1 0,0-1 0,0 1 0,0 0 0,0-1 0,0 1 0,1 0 0,-1 0 0,1-1 0,-1 5 1,2-6-113,0 0 0,-1-1 0,1 1 0,-1 0 0,1-1 0,0 1 0,0-1 0,-1 1 0,1-1 0,0 1 0,0-1 0,0 0 0,-1 1 0,1-1 0,0 0 0,0 1 0,0-1 1,0 0-1,0 0 0,0 0 0,0 0 0,-1 0 0,3 0 0,29-1 69,-23 1-92,29-1-563,-26-1 143,0 1 0,0 1 0,0 0 0,0 0 0,0 1 0,-1 1 1,1 0-1,0 1 0,13 4 0,-25-6 454,1-1 1,0 0-1,-1 0 0,1 1 0,0-1 1,-1 1-1,1-1 0,-1 1 0,1-1 1,-1 1-1,1-1 0,-1 1 1,1-1-1,-1 1 0,0-1 0,1 1 1,-1 0-1,0-1 0,1 1 0,-1 0 1,0-1-1,0 1 0,0 0 0,0-1 1,1 1-1,-1 0 0,0 0 1,0-1-1,0 1 0,-1 1 0,-13 18 1089,-28 10 973,29-22-1777,-1-1 0,1-1 1,-1 0-1,-1 0 0,1-2 0,-1 0 1,1 0-1,-1-1 0,-17 0 0,31-3-330,0 1 0,0-1-1,0-1 1,0 1 0,0 0 0,1 0 0,-1 0-1,0 0 1,0 0 0,0-1 0,0 1-1,1 0 1,-1-1 0,0 1 0,0-1-1,1 1 1,-1-1 0,0 1 0,1-1 0,-1 0-1,0 1 1,1-1 0,-1 0 0,1 1-1,-1-1 1,1 0 0,-1 0 0,1 1-1,-1-2 1,1-1-196,-1 0-1,1 1 1,0-1-1,0 0 1,0 1-1,0-1 1,0 1-1,0-1 1,1 0 0,0-2-1,2-4-1209,0 0-1,0 0 1,1 0 0,9-16-1,11-7-5196,3-5-3257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1.378"/>
    </inkml:context>
    <inkml:brush xml:id="br0">
      <inkml:brushProperty name="width" value="0.025" units="cm"/>
      <inkml:brushProperty name="height" value="0.025" units="cm"/>
    </inkml:brush>
  </inkml:definitions>
  <inkml:trace contextRef="#ctx0" brushRef="#br0">222 0 3619,'0'0'12845,"-2"12"-10742,-9 52 102,-13 95 1064,22-142-3104,1 1-1,1-1 1,1 1-1,1 0 1,0-1-1,1 1 1,5 16-1,2-13-449,-10-21 229,0 0-1,0 0 0,0 0 0,0 0 1,0 0-1,0 0 0,1 1 1,-1-1-1,0 0 0,0 0 0,0 0 1,0 0-1,0 0 0,0 0 1,0 0-1,0 0 0,0 0 0,0 0 1,0 0-1,1 1 0,-1-1 1,0 0-1,0 0 0,0 0 0,0 0 1,0 0-1,0 0 0,0 0 1,0 0-1,1 0 0,-1 0 0,0 0 1,0 0-1,0 0 0,0 0 1,0 0-1,0 0 0,0 0 0,1 0 1,-1 0-1,0 0 0,0 0 1,0 0-1,0-1 0,0 1 0,0 0 1,0 0-1,0 0 0,0 0 1,1 0-1,-1 0 0,0 0 0,0 0 1,0 0-1,0 0 0,0 0 0,0-1 1,0 1-1,0 0 0,0 0 1,0 0-1,0 0 0,0 0 0,0 0 1,0 0-1,0-1 0,0-1-394,0 0-1,0 0 1,-1-1-1,1 1 1,-1 0-1,1 0 0,-1-1 1,0 1-1,0 0 1,0 0-1,0 0 1,0 0-1,0 0 1,-3-2-1,-58-65-3428,-5 7 5450,-4-4 7050,114 66-6180,72 11-1294,-25-1-2199,-28-9-3396,-27-4-2305</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2.154"/>
    </inkml:context>
    <inkml:brush xml:id="br0">
      <inkml:brushProperty name="width" value="0.025" units="cm"/>
      <inkml:brushProperty name="height" value="0.025" units="cm"/>
    </inkml:brush>
  </inkml:definitions>
  <inkml:trace contextRef="#ctx0" brushRef="#br0">48 0 13741,'0'0'3331,"-15"55"-1633,4-26-833,2 2-97,2 1 1,5-1-513,-2-1-128,4-5-64,0-4 1,0-3-65,6-7 0,-4-6-449,3-3-640,-1-2-865,-4-3-1217,0-11-1890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2.498"/>
    </inkml:context>
    <inkml:brush xml:id="br0">
      <inkml:brushProperty name="width" value="0.025" units="cm"/>
      <inkml:brushProperty name="height" value="0.025" units="cm"/>
    </inkml:brush>
  </inkml:definitions>
  <inkml:trace contextRef="#ctx0" brushRef="#br0">0 23 8904,'0'0'9962,"55"-6"-8489,-14 6-160,6 0-448,7 0-480,4-1-289,-1-3-417,-5 0-2017,-10-4-4036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3.267"/>
    </inkml:context>
    <inkml:brush xml:id="br0">
      <inkml:brushProperty name="width" value="0.025" units="cm"/>
      <inkml:brushProperty name="height" value="0.025" units="cm"/>
    </inkml:brush>
  </inkml:definitions>
  <inkml:trace contextRef="#ctx0" brushRef="#br0">288 35 11211,'0'0'2541,"-9"-5"277,2 2-2607,-1-1-1,1 1 0,-1 1 1,0-1-1,0 1 1,0 1-1,0-1 0,0 1 1,0 1-1,0-1 1,0 2-1,0-1 0,0 1 1,0 0-1,0 1 0,0-1 1,0 2-1,0-1 1,0 1-1,1 0 0,-8 5 1,6-2-127,0 1-1,1 0 1,0 1 0,0 0 0,0 0 0,1 1 0,-9 14 0,12-18-8,1 0 1,0 1 0,0 0-1,1-1 1,0 1-1,0 0 1,0 0 0,0 1-1,1-1 1,0 0 0,1 0-1,-1 1 1,1-1-1,1 11 1,0-14-58,0 0-1,0-1 1,0 1-1,1 0 1,-1-1-1,1 1 1,-1-1-1,1 0 1,0 0 0,0 1-1,0-1 1,0 0-1,0 0 1,1-1-1,-1 1 1,0 0-1,1-1 1,-1 1-1,1-1 1,0 0 0,-1 0-1,1 0 1,0 0-1,0-1 1,0 1-1,5 0 1,9 1 94,0-1 1,0 0-1,21-2 0,-31 0-74,6 0-4,0 0 0,-1-1-1,1-1 1,-1 0 0,0 0 0,0-1-1,0-1 1,0 0 0,-1-1-1,0 0 1,13-10 0,-19 13 60,0-1 0,-1 0 1,1 0-1,-1 0 0,0 0 0,0-1 1,0 0-1,-1 0 0,0 0 0,0 0 1,0 0-1,0-1 0,-1 1 0,0-1 1,0 0-1,-1 1 0,1-1 0,-1 0 1,-1 0-1,1 0 0,-1 0 0,0 0 1,0 0-1,-1 0 0,-1-10 0,1 13-78,-1-1 0,1 1 0,-1 0 0,0-1 0,0 1-1,0 0 1,0 0 0,0 0 0,-1 0 0,1 1-1,-1-1 1,0 1 0,1-1 0,-1 1 0,-1 0-1,1 0 1,0 0 0,0 1 0,-1-1 0,1 1 0,-1 0-1,1 0 1,-1 0 0,1 0 0,-1 1 0,0-1-1,1 1 1,-8 0 0,7 0-152,1 0 0,-1 0-1,1 0 1,-1 0 0,0 1 0,1 0-1,0-1 1,-1 1 0,1 1 0,-1-1-1,1 0 1,0 1 0,0 0 0,0-1-1,0 1 1,0 0 0,0 1 0,1-1 0,-1 0-1,0 1 1,1 0 0,0-1 0,0 1-1,0 0 1,0 0 0,0 0 0,1 1-1,-1-1 1,1 0 0,-2 6 0,3-7-275,-1 1 0,1 0 1,-1 0-1,1 0 0,0 0 1,0 0-1,1-1 0,-1 1 1,0 0-1,1 0 0,0 0 1,0-1-1,0 1 0,0 0 1,0-1-1,0 1 0,1 0 1,-1-1-1,1 0 0,-1 1 1,1-1-1,4 4 0,17 9-4207</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3.599"/>
    </inkml:context>
    <inkml:brush xml:id="br0">
      <inkml:brushProperty name="width" value="0.025" units="cm"/>
      <inkml:brushProperty name="height" value="0.025" units="cm"/>
    </inkml:brush>
  </inkml:definitions>
  <inkml:trace contextRef="#ctx0" brushRef="#br0">70 1 14606,'0'0'5509,"-40"64"-3491,31-33-545,-2 0 1,4-1-513,5-3-353,2-5-416,0-2-128,0-7-64,7-3-96,0-6-576,8-4-513,-8 0-865,4-8-1762,-3-9-4548</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4.007"/>
    </inkml:context>
    <inkml:brush xml:id="br0">
      <inkml:brushProperty name="width" value="0.025" units="cm"/>
      <inkml:brushProperty name="height" value="0.025" units="cm"/>
    </inkml:brush>
  </inkml:definitions>
  <inkml:trace contextRef="#ctx0" brushRef="#br0">54 192 8360,'0'0'7970,"-9"6"-5173,-35 28 1266,58-44-2426,17-13-826,-1-1-1,33-34 0,-46 38-752,27-42 0,-21 27 45,-21 40-122,-1-1 0,0 1 1,0-1-1,-1 1 0,1 0 1,-1-1-1,-1 10 0,-7 39 48,1-12 90,2 0-1,-1 69 1,6-108-133,0 0-1,1 0 1,-1-1 0,0 1 0,1 0 0,-1 0 0,1 0 0,-1-1 0,1 1 0,0 0 0,0-1 0,0 1 0,0 0 0,0-1 0,0 1 0,0-1 0,0 1 0,1-1 0,-1 0-1,0 0 1,1 0 0,-1 1 0,1-1 0,0-1 0,2 3 0,-1-2-609,-1-1-1,1 1 1,0 0 0,0-1-1,0 1 1,-1-1-1,1 0 1,0 0 0,0 0-1,4-1 1,6-3-8047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2.119"/>
    </inkml:context>
    <inkml:brush xml:id="br0">
      <inkml:brushProperty name="width" value="0.05" units="cm"/>
      <inkml:brushProperty name="height" value="0.05" units="cm"/>
    </inkml:brush>
  </inkml:definitions>
  <inkml:trace contextRef="#ctx0" brushRef="#br0">0 1 17748,'1'1'172,"1"-1"1,-1 1-1,0 0 1,0 0-1,0 0 1,0 0-1,0 0 1,0 0-1,0 1 1,0-1-1,0 0 1,-1 0-1,1 1 1,0-1-1,-1 0 1,1 1-1,-1-1 1,1 1-1,-1-1 1,1 4-1,2 34 1322,-2-31-1018,-1 14 163,0-11-378,0 0 0,1 0 0,0 0 0,6 21 0,-6-30-237,-1 0 0,1 0 0,0 0 1,0 0-1,0 1 0,1-1 0,-1-1 1,0 1-1,1 0 0,-1 0 0,1 0 1,0-1-1,-1 1 0,1-1 0,0 1 1,0-1-1,0 0 0,0 0 0,0 0 1,0 0-1,1 0 0,-1 0 0,0 0 1,0-1-1,1 1 0,-1-1 0,0 0 1,4 0-1,4 0 7,0-1 1,0 0-1,-1-1 1,1 0-1,-1 0 0,0-1 1,15-6-1,63-36 133,-49 25-58,-23 11-55,19-9 36,-32 17-71,0 0 0,0 0 0,0 1 0,0-1 0,0 1 0,0-1 1,1 1-1,-1 0 0,0 0 0,0-1 0,0 2 0,4-1 0,-5 1-3,0-1 0,-1 1-1,1 0 1,0-1 0,0 1 0,-1 0 0,1-1-1,-1 1 1,1 0 0,-1 0 0,1 0 0,-1-1-1,1 1 1,-1 0 0,0 0 0,1 0 0,-1 0-1,0 0 1,0 0 0,0 0 0,0 0 0,0 1-1,0 0-2,1-1 0,-1 1 0,0-1-1,0 0 1,1 1 0,-1-1-1,1 0 1,-1 1 0,1-1 0,-1 0-1,1 0 1,0 1 0,0-1-1,1 2 1,1-2 6,0 1-1,0-1 1,0 0-1,1 0 0,-1 0 1,0-1-1,0 1 1,1-1-1,-1 1 1,0-1-1,0 0 1,1-1-1,3 0 0,46-9 42,-47 9-56,12-4 7,-8 2-23,1 1 1,0-1-1,0 2 0,0-1 0,0 2 1,15 0-1,-25 0 8,1 0 0,-1 0 0,0 0 1,1 1-1,-1-1 0,0 1 0,0-1 0,1 1 1,-1-1-1,0 1 0,0-1 0,0 1 0,0 0 0,0 0 1,0 0-1,0 0 0,0 0 0,0 0 0,0 0 1,0 0-1,-1 0 0,1 0 0,0 0 0,-1 0 1,1 1-1,-1-1 0,1 0 0,-1 0 0,0 1 0,1-1 1,-1 0-1,0 1 0,0 0 0,0 5-224,0 0 0,-1 0-1,0-1 1,0 1 0,-2 7-1,1-4-778,-8-30-2252,5 0 2443,-3-7-28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5.501"/>
    </inkml:context>
    <inkml:brush xml:id="br0">
      <inkml:brushProperty name="width" value="0.025" units="cm"/>
      <inkml:brushProperty name="height" value="0.025" units="cm"/>
    </inkml:brush>
  </inkml:definitions>
  <inkml:trace contextRef="#ctx0" brushRef="#br0">49 1 10090,'0'0'9854,"0"9"-8621,-4 17-387,0 1 1,-10 29-1,7-33-1112,1-1 1,1 1-1,1 0 0,2 0 1,-1 42-1,8-55-2495,-4-9 2574,-1-1 0,0 0-1,0 0 1,0 0 0,1 0-1,-1 0 1,0 0-1,0 1 1,1-1 0,-1 0-1,0 0 1,0 0 0,0 0-1,1 0 1,-1 0-1,0 0 1,0 0 0,1 0-1,-1 0 1,0 0 0,0 0-1,1 0 1,-1 0 0,0 0-1,0 0 1,1-1-1,-1 1 1,0 0 0,0 0-1,0 0 1,1 0 0,-1 0-1,0-1 1,0 1-1,0 0 1,1 0 0,-1 0-1,0 0 1,0-1 0,0 1-1,0 0 1,0 0 0,1-1-1,-1 1 1,0 0-1,0 0 1,0 0 0,0-1-1,5-12-5284</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5.830"/>
    </inkml:context>
    <inkml:brush xml:id="br0">
      <inkml:brushProperty name="width" value="0.025" units="cm"/>
      <inkml:brushProperty name="height" value="0.025" units="cm"/>
    </inkml:brush>
  </inkml:definitions>
  <inkml:trace contextRef="#ctx0" brushRef="#br0">1 12 11018,'0'0'11328,"12"0"-10655,83-3 173,101-6-3272,-188 9 2012,-16 2-10361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6.171"/>
    </inkml:context>
    <inkml:brush xml:id="br0">
      <inkml:brushProperty name="width" value="0.025" units="cm"/>
      <inkml:brushProperty name="height" value="0.025" units="cm"/>
    </inkml:brush>
  </inkml:definitions>
  <inkml:trace contextRef="#ctx0" brushRef="#br0">65 0 10090,'0'0'13164,"79"23"-11979,-37-23-416,-2 0-481,-1-1-192,-5 1-96,-8 0-384,-8 0-705,-7 0-192,-11 3-673,0 2-737,-5 1-1441,-15 1-544</inkml:trace>
  <inkml:trace contextRef="#ctx0" brushRef="#br0" timeOffset="1">0 160 10410,'0'0'11371,"54"16"-10026,-20-16-256,1 0-609,6-2-384,-3-4-64,-1 1-1121,-4 1-993,-4-1-1153,-1-3-2178,-8-2-608</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6.521"/>
    </inkml:context>
    <inkml:brush xml:id="br0">
      <inkml:brushProperty name="width" value="0.025" units="cm"/>
      <inkml:brushProperty name="height" value="0.025" units="cm"/>
    </inkml:brush>
  </inkml:definitions>
  <inkml:trace contextRef="#ctx0" brushRef="#br0">38 1 11627,'0'0'5184,"-5"8"-3359,2-3-1666,0 0 265,-1 0 1,1 1-1,0-1 1,0 1-1,0 0 1,1 0-1,0 0 1,0 0-1,1 0 1,-1 1-1,2-1 1,-1 0 0,0 9-1,2-14-390,0 0 0,0-1 0,-1 1 0,1 0 0,0 0 0,0 0 0,0-1 0,0 1 0,0 0 0,0-1 0,0 1 0,0-1 0,1 1 0,-1-1 1,0 0-1,0 0 0,0 1 0,0-1 0,0 0 0,1 0 0,-1 0 0,0 0 0,0 0 0,2-1 0,32-1 498,-24-1-626,0-1 0,-1 0-1,1 0 1,-1-1 0,0 0 0,0-1 0,0 0 0,11-11 0,-7 8-51,-1-1 1,1 2-1,16-8 0,-30 17 164,1-1 0,-1 0 0,1 1 0,-1-1 0,1 1 0,-1 0 0,1-1 0,-1 1 0,1-1 0,-1 1 0,0 0 0,0-1 0,1 1 0,-1 0 0,0-1 0,0 1 0,1 0-1,-1-1 1,0 1 0,0 0 0,0-1 0,0 1 0,0 0 0,0 0 0,0-1 0,-1 1 0,1 0 0,0-1 0,-1 2 0,-1 26 790,-8 1 136,-1 14 400,11-43-1500,15-8-7580,-6-5-22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7.148"/>
    </inkml:context>
    <inkml:brush xml:id="br0">
      <inkml:brushProperty name="width" value="0.025" units="cm"/>
      <inkml:brushProperty name="height" value="0.025" units="cm"/>
    </inkml:brush>
  </inkml:definitions>
  <inkml:trace contextRef="#ctx0" brushRef="#br0">1 108 10474,'0'0'9091,"8"1"-7708,0 1-1096,1-1 1,-1-1-1,1 0 0,-1 0 1,1 0-1,-1-1 1,0-1-1,1 1 1,15-6-1,-20 5-224,-1 1-1,1 0 1,-1-1 0,0 0-1,0 0 1,1 0 0,-1 0-1,0-1 1,-1 1-1,1-1 1,0 1 0,-1-1-1,1 0 1,-1 0 0,0 0-1,0 0 1,0-1 0,-1 1-1,1-1 1,-1 1 0,0-1-1,1 1 1,-2-1 0,1 0-1,0 1 1,-1-1 0,0-5-1,0 8-52,0 0 0,-1 0 0,1 0 0,-1 0 0,1 0-1,-1 0 1,1 1 0,-1-1 0,1 0 0,-1 0 0,0 1 0,0-1 0,1 0-1,-1 1 1,0-1 0,0 1 0,0-1 0,1 1 0,-1-1 0,0 1-1,0 0 1,0 0 0,0-1 0,0 1 0,0 0 0,0 0 0,0 0 0,0 0-1,0 0 1,0 0 0,0 0 0,0 0 0,0 0 0,0 0 0,0 1-1,0-1 1,0 0 0,0 1 0,0 0 0,-42 14-101,-11 31 101,51-42 42,-1-1-1,1 1 1,0 0 0,0 0 0,1 0 0,-1 0 0,1 1 0,0-1-1,0 1 1,0-1 0,0 1 0,0 6 0,2-10-45,0 0 0,0-1 0,0 1 1,0 0-1,0-1 0,1 1 0,-1-1 0,0 1 0,0 0 1,1-1-1,-1 1 0,1-1 0,-1 1 0,0-1 1,1 1-1,-1-1 0,1 1 0,-1-1 0,1 1 0,-1-1 1,1 0-1,-1 1 0,1-1 0,0 0 0,-1 1 1,1-1-1,0 0 0,-1 0 0,1 0 0,0 0 0,-1 0 1,1 1-1,0-1 0,-1 0 0,2-1 0,32 1 91,-26-1-75,17-1-795,-1-2 0,40-11 1,-42 9 200,1 1 1,-1 1 0,40-2-1,-61 6 645,1 1 0,-1-1-1,0 1 1,0-1-1,1 1 1,-1 0-1,0-1 1,0 1 0,0 0-1,0 0 1,0 0-1,0 0 1,0 0-1,0 0 1,0 0-1,0 0 1,0 0 0,-1 0-1,1 1 1,-1-1-1,1 0 1,-1 0-1,1 1 1,-1-1-1,1 0 1,-1 1 0,0-1-1,0 1 1,0-1-1,0 2 1,10 24 1219,-9-26-1239,-1 0 1,1 0-1,0 0 1,-1-1-1,1 1 1,0 0-1,0-1 1,0 1-1,-1-1 1,1 1-1,0-1 1,0 1-1,0-1 1,0 0-1,0 1 1,0-1-1,0 0 1,0 0-1,0 0 1,0 1-1,0-1 1,0 0-1,0-1 1,0 1-1,0 0 1,2 0-1,-2-1-8,0 0 0,0 0 0,0 0-1,0 0 1,0 0 0,0 0 0,0 0 0,0 0 0,0 0-1,0 0 1,0-1 0,-1 1 0,1 0 0,0-1-1,-1 1 1,1 0 0,-1-1 0,0 1 0,1-1 0,-1 1-1,0-1 1,0 1 0,0-1 0,0-2 0,-1-38 303,-1 33-333,-1 0 0,0 0 0,0 1 0,-1-1 0,0 1 0,0 0 0,-11-15 0,20 23-4198,24 6 1067,54 15-8203,-53-17 4186</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7.633"/>
    </inkml:context>
    <inkml:brush xml:id="br0">
      <inkml:brushProperty name="width" value="0.025" units="cm"/>
      <inkml:brushProperty name="height" value="0.025" units="cm"/>
    </inkml:brush>
  </inkml:definitions>
  <inkml:trace contextRef="#ctx0" brushRef="#br0">177 15 8040,'0'0'12214,"-10"-4"-10308,3 2-1554,0 0 0,0 0 0,-1 0 0,1 1 0,0 0 0,-1 0 0,-13 2 0,18-1-278,1 0 0,-1 0 0,1 1 1,-1-1-1,1 1 0,0 0 0,-1-1 0,1 1 0,0 0 1,0 1-1,-1-1 0,1 0 0,0 0 0,0 1 1,1 0-1,-1-1 0,0 1 0,0 0 0,1 0 0,-1 0 1,1 0-1,0 0 0,-1 0 0,1 0 0,0 0 1,0 1-1,0-1 0,1 0 0,-1 1 0,0-1 0,1 0 1,0 1-1,-1 3 0,1-5-63,0 0 0,0-1-1,1 1 1,-1 0 0,0-1 0,0 1 0,0 0-1,0-1 1,1 1 0,-1 0 0,0-1 0,1 1-1,-1 0 1,0-1 0,1 1 0,-1-1 0,1 1 0,-1-1-1,1 1 1,-1-1 0,1 1 0,0-1 0,-1 1-1,1-1 1,-1 0 0,1 1 0,0-1 0,0 0-1,29 6 161,30-9-1045,-7-12-1645,-50 58 2182,-2 29 1383,1-20 217,-7 73-1,3-110-998,0-1-1,-1 0 0,0 0 0,-1 0 0,0-1 1,-1 1-1,-1-1 0,0 0 0,-16 23 0,21-34-213,0-1-1,0 1 1,0-1-1,0 1 1,0-1-1,-1 1 1,1-1-1,0 0 1,-1 1-1,1-1 1,-1 0-1,0 0 1,1 0-1,-1 0 1,0 0-1,0-1 1,1 1-1,-1-1 1,0 1-1,0-1 1,0 1-1,0-1 1,0 0-1,1 0 1,-1 0-1,-3 0 1,2-1-12,0-1 1,1 1 0,-1-1-1,0 1 1,0-1 0,1 0-1,-1 0 1,1 0 0,0 0-1,0-1 1,-1 1 0,1-1-1,1 1 1,-3-4 0,-4-8-19,0-1 0,1 0 1,0-1-1,-7-28 0,11 33-132,0 0-1,1 0 1,1 0 0,0 0-1,0-1 1,1 1-1,1 0 1,2-18-1,-1 23-101,0 0 0,-1 0-1,2 0 1,-1 0 0,1 0 0,0 1-1,0-1 1,0 1 0,1 0-1,0 0 1,0 0 0,0 0-1,1 1 1,-1 0 0,1 0 0,8-5-1,80-43-9362,-58 38 3924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7.979"/>
    </inkml:context>
    <inkml:brush xml:id="br0">
      <inkml:brushProperty name="width" value="0.025" units="cm"/>
      <inkml:brushProperty name="height" value="0.025" units="cm"/>
    </inkml:brush>
  </inkml:definitions>
  <inkml:trace contextRef="#ctx0" brushRef="#br0">50 1 10666,'0'0'12972,"-30"49"-11210,23-26-673,-2-2-352,5 1-193,4-1-255,0-3-225,0-4 0,0-1-224,2-4-769,5-4-289,4-5-1184,4 0-1249,-2-7-3460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8.338"/>
    </inkml:context>
    <inkml:brush xml:id="br0">
      <inkml:brushProperty name="width" value="0.025" units="cm"/>
      <inkml:brushProperty name="height" value="0.025" units="cm"/>
    </inkml:brush>
  </inkml:definitions>
  <inkml:trace contextRef="#ctx0" brushRef="#br0">1 102 13357,'0'0'10345,"12"7"-9613,-7-4-666,0 1-8,0-1 0,1 1 1,-1-1-1,1-1 0,0 1 1,-1-1-1,1 0 0,1 0 0,-1-1 1,0 0-1,0 0 0,0 0 1,1-1-1,-1 0 0,0 0 1,9-2-1,-4-1 62,-1-1 1,0 0-1,0-1 0,-1 0 1,1-1-1,15-11 1,-20 13 35,-1 1 1,0-1 0,1 0-1,-1 0 1,-1-1 0,1 1-1,-1-1 1,1 0-1,-1 0 1,-1 0 0,1 0-1,-1 0 1,0-1 0,2-6-1,-4 11-143,0 0-1,0 0 1,0 0 0,-1 0 0,1 0-1,0 0 1,-1 1 0,1-1-1,-1 0 1,1 0 0,-1 1-1,1-1 1,-1 0 0,0 0-1,1 1 1,-1-1 0,0 1-1,1-1 1,-1 1 0,0-1-1,0 1 1,0-1 0,1 1-1,-1 0 1,0-1 0,0 1-1,0 0 1,0 0 0,0 0-1,0-1 1,0 1 0,1 0-1,-1 0 1,0 0 0,0 1-1,0-1 1,0 0 0,0 0-1,0 0 1,-1 1 0,-42 8-154,35-4 135,0 1 0,0-1 0,0 1 0,1 1 0,0 0 0,0 0-1,1 0 1,-11 15 0,13-16 66,0 1-1,1-1 0,0 1 0,0 0 1,1 0-1,0 0 0,0 0 0,1 1 1,-1-1-1,2 1 0,-1-1 0,0 12 1,3-16-40,-1 0 0,1 0 0,0-1 0,0 1 0,0 0 0,0-1 1,0 1-1,0-1 0,1 1 0,0-1 0,-1 0 0,1 1 1,0-1-1,0 0 0,0 0 0,0 0 0,0-1 0,1 1 0,-1 0 1,0-1-1,1 0 0,0 1 0,-1-1 0,1 0 0,-1 0 1,1-1-1,0 1 0,0 0 0,5-1 0,9 4 7,1-2-1,0 0 0,22-1 1,-32-1-216,1 0 0,-1 0 0,0-1 0,0 0 0,0 0 0,0-1 0,0 0 0,0-1 0,10-4 0,-15 5-210,0 0-1,0 0 0,0 0 0,-1-1 0,1 0 0,0 1 0,-1-1 0,0 0 0,1 0 0,-1 0 0,-1 0 0,1-1 0,0 1 0,-1 0 0,1-1 0,-1 1 0,0-1 0,0 1 0,-1-1 1,1 0-1,-1 0 0,0-6 0,1-28-6989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08.667"/>
    </inkml:context>
    <inkml:brush xml:id="br0">
      <inkml:brushProperty name="width" value="0.025" units="cm"/>
      <inkml:brushProperty name="height" value="0.025" units="cm"/>
    </inkml:brush>
  </inkml:definitions>
  <inkml:trace contextRef="#ctx0" brushRef="#br0">1 1 8712,'0'0'15471,"53"14"-30141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1.352"/>
    </inkml:context>
    <inkml:brush xml:id="br0">
      <inkml:brushProperty name="width" value="0.025" units="cm"/>
      <inkml:brushProperty name="height" value="0.025" units="cm"/>
    </inkml:brush>
  </inkml:definitions>
  <inkml:trace contextRef="#ctx0" brushRef="#br0">0 3 7976,'0'0'8851,"10"0"-7047,80-1 1380,-2 0-1765,130 13 0,-117-1-1573,-84-10-3570,-4-1-3806,-29 0 1876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2.652"/>
    </inkml:context>
    <inkml:brush xml:id="br0">
      <inkml:brushProperty name="width" value="0.05" units="cm"/>
      <inkml:brushProperty name="height" value="0.05" units="cm"/>
    </inkml:brush>
  </inkml:definitions>
  <inkml:trace contextRef="#ctx0" brushRef="#br0">0 1 14979,'3'11'1481,"3"2"-1257,7 2-601,3-3 1554,11 4-1049,7 3-112</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1.710"/>
    </inkml:context>
    <inkml:brush xml:id="br0">
      <inkml:brushProperty name="width" value="0.025" units="cm"/>
      <inkml:brushProperty name="height" value="0.025" units="cm"/>
    </inkml:brush>
  </inkml:definitions>
  <inkml:trace contextRef="#ctx0" brushRef="#br0">1 5 8584,'0'0'11787,"49"13"-10185,-14-13-641,9 0-96,4 0-257,-2 0-288,-1 0-191,-4-1-97,-5-1-385,3 1-1248,-10-1-1218,-3-3-3267,5-2-4388</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2.134"/>
    </inkml:context>
    <inkml:brush xml:id="br0">
      <inkml:brushProperty name="width" value="0.025" units="cm"/>
      <inkml:brushProperty name="height" value="0.025" units="cm"/>
    </inkml:brush>
  </inkml:definitions>
  <inkml:trace contextRef="#ctx0" brushRef="#br0">0 242 13485,'0'0'6780,"9"0"-5393,10-3-1199,0 0-1,0-1 0,0-1 0,-1-1 0,0-1 0,0 0 0,-1-1 0,0-1 0,26-18 0,-22 13-212,-1-2 0,0 0 0,-1 0 0,-1-2 0,0 0 0,-2-1 0,18-27 0,-51 71 1498,4-6-889,0 1 1,-10 22 0,20-36-524,0 0 1,1 0-1,-1 1 0,2-1 1,-1 1-1,1-1 1,0 1-1,0 0 1,0-1-1,1 1 1,0 0-1,2 10 1,-1-16-109,-1 0 1,1 1 0,0-1 0,-1 0 0,1 1-1,0-1 1,0 0 0,0 0 0,0 0 0,0 0-1,0 0 1,0 0 0,0 0 0,1 0 0,-1 0-1,0-1 1,1 1 0,-1 0 0,0-1 0,1 1-1,-1-1 1,1 0 0,-1 1 0,1-1 0,1 0-1,45 3-3560,-40-3 2485,28-2-5028,0-7-3128</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2.509"/>
    </inkml:context>
    <inkml:brush xml:id="br0">
      <inkml:brushProperty name="width" value="0.025" units="cm"/>
      <inkml:brushProperty name="height" value="0.025" units="cm"/>
    </inkml:brush>
  </inkml:definitions>
  <inkml:trace contextRef="#ctx0" brushRef="#br0">194 1 16335,'-11'4'2093,"-5"2"-1342,0 2 1,1 0-1,0 1 0,0 1 0,1 0 0,-18 17 1,25-21-454,0 1 0,1 0 1,1 0-1,-1 0 0,1 1 1,-8 15-1,11-19-242,0 1-1,1-1 1,-1 0 0,1 1 0,0 0 0,1-1-1,-1 1 1,1-1 0,0 1 0,0 0 0,0-1-1,1 1 1,-1 0 0,3 7 0,-2-10-38,1 1 0,0 0 1,0-1-1,-1 1 0,2-1 1,-1 1-1,0-1 0,0 0 1,1 0-1,-1 0 0,1 0 1,0 0-1,-1-1 0,1 1 0,0-1 1,0 1-1,0-1 0,0 0 1,0-1-1,0 1 0,0 0 1,1-1-1,4 1 0,4 0 41,0 0-1,1-1 0,-1 0 1,23-4-1,-29 3-42,-1-1 0,1 0 0,0 0 0,-1-1 0,1 0 0,-1 0 0,0 0 0,0 0 0,0-1 0,-1 0 0,1 0 0,-1 0 0,0-1 0,0 1 0,0-1 0,-1 0 0,1 0 0,-1 0 1,0-1-1,-1 1 0,4-12 0,-4 13-5,-1-1 0,1 1 0,-1 0 0,0-1 0,0 1 0,-1-1 0,0 0 0,1 1 0,-2-1 0,1 1 0,0-1 0,-1 0 0,0 1 0,0-1 0,0 1 0,-1 0 0,1-1 0,-1 1 0,0 0 0,0 0 0,-1 0 1,1 0-1,-1 1 0,0-1 0,0 0 0,0 1 0,0 0 0,-7-5 0,4 4-181,0 1 0,0 0 0,0 1 1,-1-1-1,1 1 0,0 0 0,-1 1 0,0 0 1,1 0-1,-1 0 0,0 1 0,-9 0 0,14 0 95,0 0 0,0 0-1,-1 1 1,1-1 0,0 0-1,0 1 1,0 0 0,0-1 0,0 1-1,0 0 1,0 0 0,0 0-1,0 0 1,0 1 0,1-1-1,-1 0 1,0 1 0,1-1-1,-1 1 1,1 0 0,-1-1-1,1 1 1,0 0 0,0 0-1,0 0 1,0 0 0,0 0-1,0 0 1,1 0 0,-1 0-1,1 0 1,-1 0 0,1 1-1,0-1 1,0 0 0,0 0-1,0 0 1,0 1 0,0-1-1,1 2 1,0 0-288,0-1 0,1 0-1,-1 0 1,1 0 0,-1 0 0,1 0-1,0 0 1,0-1 0,0 1 0,0-1-1,1 1 1,-1-1 0,1 0 0,0 0 0,-1 0-1,1 0 1,0 0 0,0-1 0,0 1-1,0-1 1,1 0 0,5 2 0,30 10-4586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2.884"/>
    </inkml:context>
    <inkml:brush xml:id="br0">
      <inkml:brushProperty name="width" value="0.025" units="cm"/>
      <inkml:brushProperty name="height" value="0.025" units="cm"/>
    </inkml:brush>
  </inkml:definitions>
  <inkml:trace contextRef="#ctx0" brushRef="#br0">206 44 11787,'0'0'9257,"-9"-6"-7746,3 1-1225,3 3-194,1 0 0,-1 0 0,0 0 0,0 0 1,1 1-1,-1-1 0,0 1 0,-1-1 0,1 1 0,0 0 0,0 0 0,0 1 1,-1-1-1,1 1 0,0-1 0,-1 1 0,1 0 0,0 0 0,-1 1 0,-4 0 0,-1 3 65,1-1-1,-1 2 1,1 0-1,0 0 0,1 0 1,-1 1-1,1 0 0,0 0 1,0 1-1,-7 10 1,11-14-103,0 0 1,0 1 0,1-1 0,-1 1 0,1 0 0,0 0-1,0 0 1,1 0 0,-1 0 0,1 0 0,0 0 0,0 1-1,0-1 1,0 0 0,1 1 0,0-1 0,0 0 0,0 1-1,0-1 1,1 0 0,0 1 0,0-1 0,0 0 0,3 7-1,-1-7-23,0 0 0,0 0 0,0-1 0,1 0 0,0 1 0,0-1 0,0-1 0,0 1 0,0 0 0,0-1 0,1 0 0,-1 0 0,1 0 0,-1-1 0,1 0 0,0 0 0,9 2 0,9 0 50,1-1 0,29 0 0,-41-2-52,1-1-1,-1 0 0,0 0 1,1-2-1,-1 1 1,0-1-1,0-1 1,20-9-1,-28 11 12,0-1 0,0 1 0,0 0-1,-1-1 1,1 0 0,-1 0 0,0 0 0,0 0 0,0 0 0,0-1-1,0 1 1,-1-1 0,1 0 0,-1 1 0,0-1 0,-1-1 0,1 1-1,0 0 1,-1 0 0,0 0 0,0-1 0,-1 1 0,1-1 0,-1 1-1,0 0 1,0-1 0,-1-8 0,0 8-37,-1 0 0,0 0 0,0 0 1,0 0-1,0 1 0,-1-1 0,1 1 0,-1-1 0,0 1 0,-1 0 0,1 0 1,-1 1-1,0-1 0,0 0 0,0 1 0,0 0 0,0 0 0,-1 1 1,1-1-1,-1 1 0,0 0 0,0 0 0,0 0 0,-8-1 0,-2-1-681,0 0 0,-29-3-1,-23 6-5548,46 4-766</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3.703"/>
    </inkml:context>
    <inkml:brush xml:id="br0">
      <inkml:brushProperty name="width" value="0.025" units="cm"/>
      <inkml:brushProperty name="height" value="0.025" units="cm"/>
    </inkml:brush>
  </inkml:definitions>
  <inkml:trace contextRef="#ctx0" brushRef="#br0">237 9 11531,'0'0'5317,"-10"-2"-3267,5 0-1922,-1 1 1,1 0 0,-1 0-1,1 0 1,-1 1 0,0 0-1,1 0 1,-1 0-1,1 1 1,-1-1 0,1 1-1,-1 1 1,1-1-1,0 1 1,-1 0 0,1 0-1,0 1 1,0-1-1,1 1 1,-1 0 0,-4 4-1,-28 30 230,36-36-357,0 0-1,1 0 1,-1-1 0,0 1 0,1 0 0,-1 0 0,1 0 0,-1 0 0,1 0-1,-1 0 1,1 0 0,0 0 0,-1 1 0,1-1 0,0 0 0,0 0 0,0 0-1,0 0 1,0 0 0,0 0 0,0 1 0,0-1 0,0 0 0,1 0 0,-1 0-1,0 0 1,1 0 0,-1 0 0,1 0 0,-1 0 0,1 0 0,0 0 0,-1 0-1,1 0 1,0 0 0,0-1 0,-1 1 0,1 0 0,0 0 0,0-1 0,0 1-1,2 0 1,13 7 54,1-1-1,-1-1 1,1-1-1,29 5 0,-28-6-165,0 0 0,0 1 0,-1 1 0,25 11 0,-41-17 110,1 1-1,-1-1 0,0 1 1,0-1-1,1 1 1,-1 0-1,0-1 0,0 1 1,0 0-1,0 0 1,0 0-1,0 0 0,0 0 1,0 0-1,-1 0 0,1 0 1,0 0-1,0 0 1,-1 0-1,1 0 0,-1 1 1,1-1-1,-1 0 1,0 0-1,1 1 0,-1-1 1,0 0-1,0 1 0,0-1 1,0 2-1,-1-1 56,0 0 0,-1 1 0,1-1 0,0 0 0,-1 0-1,0 0 1,0 0 0,1 0 0,-1-1 0,0 1 0,0 0 0,-1-1-1,1 0 1,-3 2 0,-11 6 521,-2-1 1,1-1-1,-21 5 0,11-5-83,-1-1 1,0-1-1,0-2 0,-36 1 0,63-4-521,0 0 1,0 0-1,0 0 0,-1 0 0,1 0 1,0 0-1,0 0 0,0 0 0,0-1 0,0 1 1,0 0-1,0-1 0,0 1 0,0-1 1,0 1-1,0-1 0,0 1 0,0-1 1,0 0-1,0 1 0,0-1 0,1 0 0,-1 0 1,0 0-1,0 1 0,1-1 0,-1 0 1,1 0-1,-1 0 0,1 0 0,-1 0 0,1 0 1,-1 0-1,1-2 0,0 1-196,0 0 0,0 1 0,0-1 0,1 0 0,-1 1 0,0-1 0,1 0 0,0 1 0,-1-1 0,1 1 0,0-1 0,0 1 0,0-1 0,0 1 0,0 0 0,0-1 0,0 1 0,0 0 0,1 0 0,-1 0 0,0 0 0,2-1 0,53-30-9918,-22 17 2600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4.037"/>
    </inkml:context>
    <inkml:brush xml:id="br0">
      <inkml:brushProperty name="width" value="0.025" units="cm"/>
      <inkml:brushProperty name="height" value="0.025" units="cm"/>
    </inkml:brush>
  </inkml:definitions>
  <inkml:trace contextRef="#ctx0" brushRef="#br0">34 109 10570,'0'0'6043,"8"-1"-3635,5-1-1464,9-1-71,0-1-1,26-9 0,-44 13-836,0-1-1,-1 0 1,1-1 0,-1 1 0,1-1-1,-1 1 1,0-1 0,0 0-1,0 0 1,0 0 0,0-1 0,0 1-1,0-1 1,-1 1 0,1-1-1,-1 0 1,0 0 0,0 0 0,0 0-1,0-1 1,0 1 0,1-5-1,-3 7 3,0 0 0,0 0 0,0 0 0,0 0 0,0 0 0,0 1 0,0-1 0,0 0 0,0 0 0,0 0 0,-1 0 0,1 0 0,0 1 0,-1-1 0,1 0 0,-1 0 0,1 1 0,0-1 0,-1 0 0,0 0 0,1 1 0,-1-1 0,1 1 0,-1-1 0,0 1-1,0-1 1,0 0 0,-29-6 402,22 7-404,0 0-1,0 1 0,0 0 0,0 0 0,-14 4 0,14-1-5,0 0 0,0 1 0,0-1 0,1 2-1,-1-1 1,2 1 0,-1 0 0,0 0 0,-6 10 0,10-13 1,0 0-1,0 1 1,0 0 0,1 0 0,-1-1-1,1 2 1,0-1 0,0 0 0,1 0 0,-1 1-1,1-1 1,0 0 0,0 1 0,1-1-1,-1 1 1,1 0 0,0-1 0,0 1-1,0-1 1,2 6 0,-1-8-19,0 1 1,1-1-1,-1 0 0,1 1 1,0-1-1,0 0 0,0 0 1,0 0-1,0-1 0,0 1 1,0 0-1,1-1 0,-1 1 1,0-1-1,1 0 0,0 0 1,-1 0-1,1 0 0,-1 0 1,1-1-1,0 1 0,3-1 1,66 6-861,-65-6 526,69-1-5604,-39-6 65</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4.602"/>
    </inkml:context>
    <inkml:brush xml:id="br0">
      <inkml:brushProperty name="width" value="0.025" units="cm"/>
      <inkml:brushProperty name="height" value="0.025" units="cm"/>
    </inkml:brush>
  </inkml:definitions>
  <inkml:trace contextRef="#ctx0" brushRef="#br0">73 0 9513,'0'0'3118,"-5"10"-305,-8 17-718,2 0 0,0 0 1,-9 43-1,16-55-1788,1 0 1,0 0-1,2 0 1,0 0 0,0 1-1,2-1 1,0 0-1,0 0 1,6 20-1,-7-33-296,0 0 0,0 0 0,1 0 1,-1 0-1,1 0 0,-1 0 0,1 0 0,0 0 0,0-1 0,0 1 0,0 0 1,0-1-1,0 1 0,0 0 0,0-1 0,1 0 0,-1 1 0,1-1 0,-1 0 0,1 1 1,-1-1-1,1 0 0,0 0 0,0-1 0,-1 1 0,4 1 0,-3-3 11,0 0-1,1 1 1,-1-1 0,1 0-1,-1 0 1,0 0-1,0-1 1,0 1-1,0-1 1,0 1-1,0-1 1,0 1 0,0-1-1,0 0 1,-1 0-1,1 0 1,-1 0-1,1 0 1,1-4-1,20-34 43,-19 31-174,0 0 0,1 0 0,0 1 0,0 0 0,1 0 0,0 0 1,1 1-1,0-1 0,11-8 0,-17 15 98,0 0-1,0 1 1,0-1 0,1 1-1,-1-1 1,0 0 0,0 1-1,0 0 1,1-1 0,-1 1 0,0 0-1,1 0 1,-1-1 0,0 1-1,1 0 1,-1 0 0,0 1 0,0-1-1,1 0 1,-1 0 0,0 1-1,1-1 1,-1 0 0,0 1-1,0-1 1,2 2 0,-2-1 3,1 1 0,0 0 0,-1 0 0,1 0 0,-1 0 0,1 0 0,-1 0 0,0 0 0,0 0 0,0 0 0,0 0 0,0 1 0,0 2 0,1 1 12,-1-1 0,0 1 0,-1-1-1,1 1 1,-1-1 0,0 1 0,0-1-1,-1 1 1,0-1 0,0 1 0,0-1-1,-3 8 1,-1-5 83,-1-1 0,-1 1 0,1-1 0,-1-1-1,0 1 1,-1-1 0,0-1 0,-15 10 0,-8 6 428,31-21-510,0 0 0,0 0 0,1 0 0,-1 0 0,0 0 0,0 0 0,0 0 0,0 0 0,0 0 0,0 0 0,0 0 0,1 0 0,-1 0 0,0 0 0,0 0 0,0 0 0,0 0 0,0 0 0,0 0 1,0 0-1,0 0 0,1 1 0,-1-1 0,0 0 0,0 0 0,0 0 0,0 0 0,0 0 0,0 0 0,0 0 0,0 0 0,0 1 0,0-1 0,0 0 0,0 0 0,0 0 0,0 0 0,0 0 0,0 0 0,0 1 0,0-1 1,0 0-1,0 0 0,0 0 0,0 0 0,0 0 0,0 0 0,0 1 0,0-1 0,0 0 0,0 0 0,0 0 0,0 0 0,0 0 0,0 0 0,0 0 0,0 0 0,-1 1 0,1-1 0,0 0 0,0 0 0,0 0 0,0 0 1,0 0-1,0 0 0,0 0 0,-1 0 0,1 0 0,0 0 0,17 2 88,24-5-14,-17-1-163,59-12-278,-76 14-183,0-1 0,0 1-1,0-1 1,-1 0 0,8-5-1,-13 7 75,0 0-1,0 0 0,0 0 1,0 0-1,-1 0 0,1 0 1,0 0-1,-1-1 0,1 1 1,-1 0-1,1 0 0,-1-1 1,1 1-1,-1 0 0,0 0 1,0-1-1,0 1 0,0 0 1,0-1-1,0 1 0,0 0 0,0-1 1,-1-1-1,-5-9-6830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4.933"/>
    </inkml:context>
    <inkml:brush xml:id="br0">
      <inkml:brushProperty name="width" value="0.025" units="cm"/>
      <inkml:brushProperty name="height" value="0.025" units="cm"/>
    </inkml:brush>
  </inkml:definitions>
  <inkml:trace contextRef="#ctx0" brushRef="#br0">0 9 9737,'0'0'8424,"48"-8"-7463,-19 8-352,6 0-385,0 4-160,5 2-512,1-3-1763,-1-2-4034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5.265"/>
    </inkml:context>
    <inkml:brush xml:id="br0">
      <inkml:brushProperty name="width" value="0.025" units="cm"/>
      <inkml:brushProperty name="height" value="0.025" units="cm"/>
    </inkml:brush>
  </inkml:definitions>
  <inkml:trace contextRef="#ctx0" brushRef="#br0">13 95 13485,'0'0'6619,"9"1"-5049,-2 0-1462,0 0 0,1-1 0,-1 0 0,1 0 0,-1-1 0,0 0 0,1-1 0,-1 1 0,0-1 0,0-1 0,0 1 0,0-1 0,-1-1 0,1 1 0,-1-1 0,0 0 0,0 0-1,0-1 1,0 0 0,-1 0 0,7-8 0,-11 12-104,-1 1-1,1-1 0,0 1 0,-1-1 0,1 0 0,-1 0 0,1 1 0,-1-1 0,0 0 0,1 0 0,-1 1 1,0-1-1,0 0 0,1 0 0,-1 0 0,0 0 0,0 1 0,0-1 0,0 0 0,0 0 0,0 0 0,0 0 1,0 0-1,-1 1 0,1-1 0,0 0 0,0 0 0,-1 0 0,1 1 0,0-1 0,-1 0 0,1 0 1,-2 0-1,1-1-1,-1 1 0,0 0 0,0 0 0,0 1 0,0-1 0,0 0 0,-1 1 0,1-1 0,0 1 0,0-1 0,0 1 1,-5 0-1,0 0-6,-1 1 0,0-1 0,0 1 0,0 1 0,1-1 1,-1 1-1,-7 4 0,8-2 58,1 0 0,0 1 0,0 0 0,0 1 0,1-1 0,-1 1 0,2 0 0,-1 0 0,0 1 0,1-1 0,1 1 0,-5 9 0,7-13-9,0-1 0,0 1 0,0-1 0,0 1 0,1-1 0,-1 1 0,1 0 0,-1 0 0,1-1 0,0 1 0,0 0 0,0 0 0,1-1 0,-1 1 0,1 0 0,-1-1 1,1 1-1,0-1 0,0 1 0,0-1 0,0 1 0,1-1 0,-1 1 0,1-1 0,-1 0 0,1 0 0,0 0 0,0 0 0,0 0 0,0 0 0,0 0 0,0-1 0,0 1 0,1-1 0,-1 0 0,1 1 0,2 0 0,11 4-237,0-1 0,0 0 0,0-2 0,0 1 0,1-2 0,17 1 1,56-1-6892,-84-2 6439,43 0-7273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6.178"/>
    </inkml:context>
    <inkml:brush xml:id="br0">
      <inkml:brushProperty name="width" value="0.025" units="cm"/>
      <inkml:brushProperty name="height" value="0.025" units="cm"/>
    </inkml:brush>
  </inkml:definitions>
  <inkml:trace contextRef="#ctx0" brushRef="#br0">118 58 1890,'0'0'18060,"-7"-5"-16763,5 3-1250,0 1-1,0-1 1,0 1 0,0-1 0,0 1 0,0 0 0,-1 0 0,1 0 0,0 0-1,-1 0 1,1 0 0,0 1 0,-1-1 0,1 1 0,-1 0 0,1 0-1,-1 0 1,1 0 0,-1 0 0,1 0 0,-1 1 0,1-1 0,-1 1-1,1-1 1,0 1 0,-1 0 0,1 0 0,0 0 0,0 0 0,0 1-1,0-1 1,0 1 0,0-1 0,0 1 0,0 0 0,0-1 0,1 1-1,-1 0 1,1 0 0,-1 0 0,1 0 0,0 1 0,0-1 0,-2 4-1,1 0 2,-1 0-1,1 0 0,0 0 0,0 1 0,0-1 0,1 0 1,0 1-1,1 0 0,-1-1 0,1 1 0,1 9 0,-1-15-28,0 0 0,0 0 0,1-1 0,-1 1 0,0 0-1,0 0 1,1-1 0,-1 1 0,0 0 0,1 0 0,-1-1 0,1 1-1,-1 0 1,1-1 0,-1 1 0,1-1 0,-1 1 0,1 0 0,-1-1-1,1 1 1,0-1 0,-1 0 0,1 1 0,0-1 0,0 1 0,1-1-1,27 2 697,-21-3-573,0 0 0,-1-1 1,1 0-1,-1 0 0,11-5 0,-3-2-115,0 0 0,-1-1 0,0-1 0,16-15 0,-24 20-30,0 0 0,-1 0 0,1-1 0,-1 0 0,-1 0-1,1 0 1,-1 0 0,0-1 0,-1 0 0,5-14 0,-9 13-270,-8 15 89,-7 18 108,13-17 115,0 0 0,0 1 0,1-1 0,0 0 0,1 1 0,0 0 0,0-1 0,0 10 0,1-16-10,0 1 0,1 0 0,-1 0 0,0 0 0,1 0 0,0 0 0,-1 0 0,1-1 0,0 1 0,0 0 0,0 0 0,0-1 0,0 1 0,0-1 0,0 1 0,1-1 0,-1 1 0,0-1 0,1 0 0,-1 0 0,1 1 0,0-1 0,-1 0 0,1-1 0,0 1 0,-1 0 0,1 0 1,0-1-1,0 1 0,0-1 0,0 1 0,0-1 0,0 0 0,0 0 0,0 0 0,2 0 0,3 0 66,0-1 1,-1 1-1,1-1 0,0-1 1,0 1-1,0-1 1,-1 0-1,1-1 0,-1 1 1,1-1-1,7-6 1,-11 7-86,1 0 0,-1 0 0,0 0 0,0-1 0,0 0 0,0 0 0,0 0 0,-1 0 0,1 0 0,-1 0 1,0 0-1,0-1 0,0 1 0,-1-1 0,1 0 0,-1 0 0,1 1 0,-1-1 0,-1 0 0,1 0 0,0-5 1,-1 8-102,-17 16-235,17-14 337,-1 1 0,0-1 0,0 0 0,0 1 0,1-1 1,-1 1-1,1-1 0,-1 1 0,1 0 0,0-1 0,0 1 0,-1-1 0,1 1 0,0 0 0,0-1 0,1 1 0,-1-1 1,0 1-1,0-1 0,1 1 0,-1 0 0,1-1 0,-1 1 0,2 1 0,-1-2 6,1 0-1,-1 0 0,0-1 1,1 1-1,-1 0 1,1 0-1,-1-1 1,1 1-1,0-1 0,-1 1 1,1-1-1,0 0 1,-1 1-1,1-1 1,0 0-1,-1 0 0,1 0 1,2-1-1,4 0 18,0 0-1,0-1 1,0 0 0,0-1-1,-1 1 1,1-1-1,-1-1 1,11-6 0,-17 9-65,0 0 1,0 0-1,0 1 1,0-1-1,0 0 1,0 0-1,0 1 1,0-1-1,0 0 1,0 1-1,0 0 0,0-1 1,0 1-1,1-1 1,-1 1-1,0 0 1,0 0-1,0 0 1,2 0-1,-1 16-1142,-3-14 981,1-1 1,0 1-1,-1-1 0,1 1 1,0 0-1,0-1 1,0 1-1,0 0 0,1-1 1,-1 1-1,0-1 1,1 1-1,-1 0 0,1-1 1,-1 1-1,1-1 1,0 1-1,-1-1 0,1 1 1,0-1-1,0 0 1,0 0-1,0 1 0,0-1 1,1 0-1,-1 0 1,0 0-1,2 1 0,17 4-3950,0-5-1773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3.162"/>
    </inkml:context>
    <inkml:brush xml:id="br0">
      <inkml:brushProperty name="width" value="0.05" units="cm"/>
      <inkml:brushProperty name="height" value="0.05" units="cm"/>
    </inkml:brush>
  </inkml:definitions>
  <inkml:trace contextRef="#ctx0" brushRef="#br0">153 214 17628,'-2'2'190,"-22"15"2071,-42 39 1,59-50-2000,1 0 0,1 1 0,-1 0 0,1 0 0,1 0 0,-1 1 0,1-1 0,1 1 0,-1 0 0,1 1 0,-2 8 0,4-15-223,1 0 0,-1 0 0,1 0 0,-1 0 0,1 1 0,0-1 0,-1 0 0,1 0 0,0 0 0,1 1 0,-1-1 0,0 0 0,1 0 0,-1 0 1,1 0-1,0 0 0,-1 0 0,1 0 0,0 0 0,0 0 0,0 0 0,1 0 0,-1 0 0,0 0 0,1-1 0,-1 1 0,1-1 0,0 1 0,-1-1 0,1 0 0,0 1 0,0-1 0,0 0 0,0 0 0,0 0 0,0-1 0,0 1 0,0 0 0,0-1 0,3 1 0,1 0-20,0-1 1,0 0 0,0 0-1,0 0 1,0-1 0,1 0 0,-1 0-1,0 0 1,0-1 0,-1 0-1,1 0 1,0 0 0,9-6 0,-5 1-5,-1-1 0,1 0 0,-1 0 1,-1-1-1,0 0 0,0-1 0,0 0 1,-1 0-1,-1 0 0,0-1 0,0 0 1,7-24-1,0-4 10,-1-1 0,8-62 0,-17 87-17,4-34 20,-7 46-25,0 1 0,0-1 0,0 0 0,0 1 1,0-1-1,0 1 0,-1-1 0,1 1 1,-1-1-1,0 1 0,0-1 0,0 1 0,0-1 1,-3-3-1,4 6-2,0 0 0,-1 0 0,1-1 0,0 1 0,-1 0 0,1 0 0,0 0 0,-1-1 0,1 1 0,-1 0 0,1 0 0,0 0 0,-1 0 0,1 0 0,-1 0 0,1 0-1,-1 0 1,1 0 0,-1 0 0,1 0 0,0 0 0,-1 0 0,1 0 0,-1 0 0,1 0 0,-1 0 0,1 1 0,0-1 0,-1 0 0,1 0 0,0 0 0,-1 1 0,1-1 0,0 0 0,-1 1 0,0-1 0,-11 15 26,5-4-4,0 1 1,1-1 0,1 1 0,0 0 0,1 1 0,0-1-1,0 1 1,2 0 0,0-1 0,-2 26 0,4-30-35,0 0 0,1-1 0,0 1 0,0 0 0,0 0 1,1 0-1,0-1 0,1 1 0,-1-1 0,2 0 0,-1 1 1,1-1-1,0-1 0,0 1 0,1-1 0,0 1 0,0-1 1,0-1-1,8 7 0,-4-5-123,0-1 0,0 0 0,1-1 0,-1 0 0,1 0 0,1-1 0,-1 0 0,0-1 0,1 0 0,0-1 0,0 0 1,0 0-1,0-2 0,0 1 0,0-1 0,0-1 0,13-1 0,-20 0 158,1 0-1,-1 0 1,1 0 0,-1-1 0,1 1-1,-1-1 1,0 0 0,0 0 0,-1-1-1,1 1 1,-1-1 0,1 1 0,-1-1-1,0 0 1,-1-1 0,5-6 0,-2 1 172,0 0-1,-1 0 1,0 0 0,-1-1 0,0 1 0,3-16 0,-6 24-173,0 1 0,0-1 1,0 1-1,0-1 0,0 1 0,0-1 1,0 1-1,0-1 0,-1 1 1,1-1-1,0 1 0,-2-3 0,2 4-12,0-1-1,0 1 0,-1 0 0,1-1 0,-1 1 0,1-1 1,0 1-1,-1 0 0,1 0 0,-1-1 0,1 1 0,0 0 1,-1-1-1,1 1 0,-1 0 0,1 0 0,-1 0 0,1 0 1,-1 0-1,1-1 0,-1 1 0,1 0 0,-1 0 0,0 0 1,-2 1 2,1-1 0,0 1 0,-1 0 0,1 0 0,0 0 0,-1 0 0,1 0 0,0 1 0,0-1 1,0 0-1,0 1 0,0 0 0,-2 2 0,-5 6 4,0 0-1,1 0 1,0 1 0,1 0-1,0 1 1,-5 12 0,9-18-13,1 0 1,0 0-1,0 0 1,1 0-1,-1 1 0,1 8 1,0-12-3,1 0-1,1 0 1,-1 0 0,0 0-1,1 0 1,-1 0 0,1 0-1,0 0 1,0 0 0,0 0 0,1-1-1,-1 1 1,1 0 0,1 2-1,0-2-12,0-1 0,-1 1 0,1-1 0,0 0 0,0 1 0,1-1 0,-1-1 0,0 1 0,1-1 0,-1 1 0,1-1 0,-1 0 0,1 0 0,0 0 0,0-1 0,-1 1 0,1-1 0,0 0 0,0 0 0,-1 0 0,6-2 0,1 1-191,0-1 0,0 0 1,0-1-1,0 0 0,-1 0 0,18-10 0,-22 10-108,0 0 0,1-1 0,-1 0-1,-1 0 1,1 0 0,-1-1 0,1 1 0,-1-1-1,-1 0 1,1 0 0,-1-1 0,0 1 0,0-1-1,0 1 1,-1-1 0,0 0 0,2-6-1,1-6-661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6.572"/>
    </inkml:context>
    <inkml:brush xml:id="br0">
      <inkml:brushProperty name="width" value="0.025" units="cm"/>
      <inkml:brushProperty name="height" value="0.025" units="cm"/>
    </inkml:brush>
  </inkml:definitions>
  <inkml:trace contextRef="#ctx0" brushRef="#br0">128 1 9769,'0'0'10901,"-9"10"-9342,9-10-1548,-4 5 207,-1-1 0,1 2 0,0-1 0,1 0 1,-1 1-1,1-1 0,0 1 0,0 0 1,1 0-1,0 1 0,0-1 0,1 0 0,-1 0 1,1 1-1,0 11 0,2-8-139,0 0 0,1 0 0,0 0 0,1 0 1,0-1-1,1 1 0,0-1 0,0 0 0,1 0 0,0 0 0,9 12 0,-5-8-293,-1 0-1,-1 1 0,12 28 1,-36-52-4451,-26-25 4103,15 13 559,18 14 220,0 0 0,0 0 0,0-1 0,1 0 0,0-1 0,-8-12 1,17 22-196,0-1 0,-1 1 0,1-1 1,0 1-1,0-1 0,0 1 0,-1-1 1,1 1-1,0-1 0,0 1 1,0-1-1,0 1 0,0-1 0,0 0 1,0 1-1,0-1 0,0 1 0,0-1 1,0 1-1,0-1 0,0 1 1,1-1-1,-1 1 0,0-1 0,0 1 1,1-1-1,-1 1 0,0-1 0,0 1 1,1-1-1,-1 1 0,1 0 1,-1-1-1,0 1 0,1-1 0,-1 1 1,1 0-1,-1 0 0,1-1 0,-1 1 1,1 0-1,-1 0 0,1-1 1,-1 1-1,1 0 0,-1 0 0,1 0 1,-1 0-1,1 0 0,0 0 1,33-2 1007,-28 2-976,155-1-5445,-110-3-1987</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8.748"/>
    </inkml:context>
    <inkml:brush xml:id="br0">
      <inkml:brushProperty name="width" value="0.025" units="cm"/>
      <inkml:brushProperty name="height" value="0.025" units="cm"/>
    </inkml:brush>
  </inkml:definitions>
  <inkml:trace contextRef="#ctx0" brushRef="#br0">1 12 10474,'0'0'9710,"12"1"-8423,217-6 1555,-54-2-4333,-174 7 1317,0 0 0,0 0 1,-1 0-1,1-1 0,0 1 1,0 0-1,0 0 1,0 0-1,-1 0 0,1 1 1,0-1-1,0 0 0,0 0 1,0 0-1,-1 1 0,1-1 1,0 0-1,0 1 1,-1-1-1,1 1 0,0-1 1,-1 1-1,1-1 0,0 1 1,0 0-1,-2 0-215,0 0 0,0 0-1,0-1 1,1 1 0,-1 0 0,0-1 0,0 1-1,-1 0 1,1-1 0,0 1 0,0-1 0,0 0-1,0 1 1,0-1 0,0 0 0,-1 0 0,-1 1-1,-26 4-6010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9.120"/>
    </inkml:context>
    <inkml:brush xml:id="br0">
      <inkml:brushProperty name="width" value="0.025" units="cm"/>
      <inkml:brushProperty name="height" value="0.025" units="cm"/>
    </inkml:brush>
  </inkml:definitions>
  <inkml:trace contextRef="#ctx0" brushRef="#br0">0 0 9129,'0'0'5381,"50"13"-3331,-15-13-225,9 0-704,5 0-480,3 0-353,-3 0-256,-5 0 0,-4 0-1153,-7 0-2338,-5-2-4324</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29.782"/>
    </inkml:context>
    <inkml:brush xml:id="br0">
      <inkml:brushProperty name="width" value="0.025" units="cm"/>
      <inkml:brushProperty name="height" value="0.025" units="cm"/>
    </inkml:brush>
  </inkml:definitions>
  <inkml:trace contextRef="#ctx0" brushRef="#br0">229 57 12364,'0'0'4906,"0"-8"-3027,0 6-1774,0 0-1,0 0 1,0 0 0,0 0 0,0 0 0,0 0 0,-1 0 0,1 0-1,-1 0 1,1 0 0,-1 0 0,0 0 0,0 1 0,0-1 0,0 0-1,0 0 1,0 1 0,-2-3 0,0 2 10,0 1-1,0-1 1,0 1-1,0 0 1,0 0-1,0 0 1,-1 1-1,1-1 1,0 1-1,0-1 1,0 1-1,-1 0 1,1 0-1,-6 1 1,2 1-104,-1-1 0,1 1 0,0 1 0,0-1 0,0 1 0,0 1 0,1-1 1,-1 1-1,1 0 0,0 1 0,0-1 0,0 1 0,1 0 0,-1 1 0,1-1 0,1 1 0,-8 11 0,6-9 17,1 0 0,0 0 1,1 0-1,0 1 0,0-1 0,0 1 0,1 0 0,1 0 0,0 1 0,0-1 0,0 0 0,1 1 0,1 15 1,0-23-18,0-1 1,0 0 0,1 1 0,-1-1 0,1 0 0,-1 1-1,1-1 1,-1 0 0,1 0 0,0 1 0,0-1 0,-1 0-1,1 0 1,0 0 0,0 0 0,0 0 0,0 0 0,0 0 0,1 0-1,-1-1 1,0 1 0,3 1 0,-1-1 24,1 0 0,0 0 0,0 0 0,-1 0 0,1 0 0,0-1 0,0 0 0,5 0 0,1 0 19,-1-1 0,1-1 0,0 0 0,-1 0 0,0-1 1,10-4-1,-3 0-33,-1-2 0,-1 0 0,0-1 0,0 0 0,17-17 0,-26 23-21,0-1 1,0 0-1,-1-1 0,1 1 1,-1-1-1,0 0 1,-1 0-1,0 0 1,0 0-1,0 0 0,0-1 1,-1 1-1,0-1 1,-1 0-1,2-12 1,-3 19-3,0-1 0,0 0 0,0 1 0,0-1 0,0 0 0,0 1 0,0-1 0,0 0 1,0 1-1,-1-1 0,1 0 0,0 1 0,0-1 0,-1 0 0,1 1 0,0-1 0,-1 1 1,1-1-1,-1 1 0,1-1 0,-1 1 0,1-1 0,-1 1 0,1-1 0,-1 1 0,1-1 0,-1 1 1,0 0-1,1-1 0,-2 1 0,-23 3-77,19-1 61,1 0 0,0 1 0,-1-1 1,1 1-1,0 1 0,1-1 0,-6 5 0,5-2-33,0 1-1,0-1 0,1 1 1,0 0-1,0 0 0,1 1 1,0-1-1,0 1 0,1 0 1,0-1-1,-2 16 1,3-19-224,1 0 1,0 0-1,0 0 1,1 0-1,-1 0 1,1 0-1,0 0 1,0 0-1,0 0 1,0-1-1,3 5 1,-3-5-270,1 0 0,0-1 0,0 1 0,0-1 0,0 0 0,0 1 0,1-1 0,-1 0 0,1 0 0,-1-1 0,1 1 0,0 0 0,-1-1 0,1 0 0,5 2 0,21 4-6872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0.175"/>
    </inkml:context>
    <inkml:brush xml:id="br0">
      <inkml:brushProperty name="width" value="0.025" units="cm"/>
      <inkml:brushProperty name="height" value="0.025" units="cm"/>
    </inkml:brush>
  </inkml:definitions>
  <inkml:trace contextRef="#ctx0" brushRef="#br0">70 0 10122,'0'0'2210,"-29"52"96,16-21-352,2 0-1089,0 0 127,6-2-63,5-5-480,0-5-289,5-5-256,10-8-1314,3-6-1408,2 0-2211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0.517"/>
    </inkml:context>
    <inkml:brush xml:id="br0">
      <inkml:brushProperty name="width" value="0.025" units="cm"/>
      <inkml:brushProperty name="height" value="0.025" units="cm"/>
    </inkml:brush>
  </inkml:definitions>
  <inkml:trace contextRef="#ctx0" brushRef="#br0">151 8 10090,'0'0'7174,"-11"-2"-5230,7 1-1890,-4 0 258,-1-1-1,0 1 1,1 1 0,-1 0-1,-11 1 1,16 0-176,0 0 0,0 0 0,0 0 0,1 0 0,-1 1 1,0-1-1,1 1 0,-1 0 0,1 1 0,0-1 0,-1 0 0,1 1 1,0 0-1,1-1 0,-1 1 0,-4 6 0,6-8-106,0 0-1,0 0 0,0 0 1,0 1-1,0-1 1,1 0-1,-1 1 0,0-1 1,1 0-1,-1 1 0,1-1 1,-1 1-1,1-1 1,0 0-1,-1 1 0,1-1 1,0 1-1,0-1 1,0 1-1,0-1 0,1 3 1,0-3-12,-1 0 0,1 0 1,0 0-1,0-1 0,-1 1 1,1 0-1,0 0 0,0-1 0,0 1 1,0 0-1,0-1 0,0 1 1,0-1-1,0 0 0,0 1 0,1-1 1,-1 0-1,0 1 0,0-1 1,0 0-1,2 0 0,4 0 15,1 0 0,0 0 0,0-1 0,-1 0 0,1 0 0,-1-1 0,10-3 0,-8 2-171,0-1 0,-1 0-1,1 0 1,-1-1 0,1 0-1,-2-1 1,1 0 0,0 0-1,-1 0 1,0-1 0,6-8-1,-18 23 151,1 0 1,0 1-1,0-1 0,1 1 0,0 0 0,1 0 0,0 0 0,-1 13 1,3-18 34,-1 1 1,1 0 0,0 0-1,1-1 1,-1 1-1,1 0 1,0-1 0,0 1-1,0 0 1,1-1 0,0 0-1,0 1 1,0-1-1,0 0 1,1 0 0,-1 0-1,1 0 1,6 6-1,11 7 94,26 24-309,-44-38 264,0-1-1,0 0 1,0 1 0,0-1 0,0 1 0,0 0-1,0 0 1,-1 0 0,0 0 0,0 0 0,1 0-1,-2 0 1,1 0 0,0 3 0,-1-4 38,0-1 0,-1 0 1,0 0-1,1 0 0,-1 1 0,0-1 1,0 0-1,1 0 0,-1 0 1,0 0-1,0 0 0,0-1 0,0 1 1,0 0-1,-1 0 0,1-1 0,0 1 1,0 0-1,0-1 0,-1 1 1,1-1-1,0 0 0,0 1 0,-2-1 1,-39 9 1021,37-8-897,-84 10 1173,81-10-1316,0-1-1,0 0 1,0-1-1,0 1 1,0-1-1,0-1 1,0 0-1,-14-5 1,14 0-679,13 3-934,27-2-3148,-10 2 732,9-6-4047</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1.007"/>
    </inkml:context>
    <inkml:brush xml:id="br0">
      <inkml:brushProperty name="width" value="0.025" units="cm"/>
      <inkml:brushProperty name="height" value="0.025" units="cm"/>
    </inkml:brush>
  </inkml:definitions>
  <inkml:trace contextRef="#ctx0" brushRef="#br0">1 17 15663,'0'0'7847,"69"13"-8359,-45-24-2723,5-8-5574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1.435"/>
    </inkml:context>
    <inkml:brush xml:id="br0">
      <inkml:brushProperty name="width" value="0.025" units="cm"/>
      <inkml:brushProperty name="height" value="0.025" units="cm"/>
    </inkml:brush>
  </inkml:definitions>
  <inkml:trace contextRef="#ctx0" brushRef="#br0">0 284 11659,'0'0'8926,"13"-6"-7778,39-21-894,0-2 1,-2-3 0,-2-2-1,-1-2 1,-1-1 0,40-45 0,-99 100-127,0 2 0,2-1 0,1 1 0,-12 31 0,18-43-82,1 0-1,0 1 1,0-1 0,0 0-1,2 1 1,-1-1 0,1 1-1,0 0 1,0-1-1,2 18 1,0-25-91,0 1 0,0-1 0,0 0 1,1 0-1,-1 0 0,0 0 0,1 0 0,-1 0 0,0 0 0,1 0 1,-1 0-1,1-1 0,-1 1 0,1 0 0,0-1 0,-1 0 0,1 1 1,0-1-1,-1 0 0,1 0 0,0 0 0,-1 0 0,1 0 0,0 0 0,-1 0 1,1-1-1,2 0 0,49-9-4769,-13-9-2366,2-6-2530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1.767"/>
    </inkml:context>
    <inkml:brush xml:id="br0">
      <inkml:brushProperty name="width" value="0.025" units="cm"/>
      <inkml:brushProperty name="height" value="0.025" units="cm"/>
    </inkml:brush>
  </inkml:definitions>
  <inkml:trace contextRef="#ctx0" brushRef="#br0">121 1 13261,'0'0'2989,"-10"7"-507,-4 4-1657,1 0 0,0 0 0,-21 25-1,30-32-601,0 0 0,0 1 0,1 0 0,0 0 1,0 0-1,1 0 0,-1 1 0,1-1 0,0 1 0,0-1 0,1 1 0,0 0 0,0 0 0,0-1 0,1 1 0,0 0 0,0 11 0,2-15-194,-1 1 1,0-1-1,0 0 1,1 1-1,-1-1 1,1 0-1,0 0 1,0 0-1,0 0 1,0 0-1,0-1 0,0 1 1,0-1-1,0 1 1,1-1-1,-1 0 1,1 0-1,-1 0 1,1 0-1,-1 0 1,1-1-1,0 1 1,-1-1-1,1 1 0,0-1 1,3 0-1,3 1 36,0-1 0,0 1 0,0-2 0,0 1 0,0-1-1,16-4 1,-19 2-17,0 0 1,0 0-1,0 0 0,-1-1 0,0 0 1,0 0-1,0 0 0,0-1 0,-1 1 0,1-1 1,-1 0-1,0-1 0,-1 1 0,0-1 1,1 1-1,-2-1 0,1 0 0,-1 0 1,1-1-1,-2 1 0,1 0 0,-1-1 0,0 1 1,0 0-1,-1-1 0,0 1 0,0-1 1,-1-7-1,0 12-52,-1-1 1,1 0-1,-1 1 0,0 0 1,1-1-1,-1 1 0,0 0 1,-1 0-1,1 0 0,0 0 1,0 0-1,-1 0 1,1 1-1,-1-1 0,0 1 1,1 0-1,-1 0 0,0 0 1,0 0-1,0 0 0,0 0 1,1 1-1,-1 0 1,0-1-1,-6 1 0,6 0-97,1-1-1,-1 1 1,1 0-1,-1 0 1,1 0-1,-1 0 1,1 0-1,-1 1 1,1-1 0,0 1-1,-1-1 1,1 1-1,-1 0 1,1 0-1,0 0 1,0 0-1,-1 0 1,1 1-1,0-1 1,0 1-1,0-1 1,1 1-1,-1 0 1,0 0-1,1 0 1,-1 0-1,1 0 1,-1 0-1,1 0 1,-2 4-1,3-4-219,-1 0 0,1 0 0,0 0 0,0-1 0,0 1 0,0 0 0,0 0 0,0 0 0,0 0 0,1 0 0,-1 0 0,1-1 0,-1 1-1,1 0 1,-1 0 0,1-1 0,0 1 0,0 0 0,0-1 0,0 1 0,0-1 0,1 1 0,-1-1 0,0 1 0,1-1 0,-1 0 0,1 0 0,-1 0-1,1 0 1,0 0 0,-1 0 0,1 0 0,0 0 0,-1-1 0,1 1 0,0-1 0,0 1 0,0-1 0,0 0 0,0 0 0,3 0 0,34 5-6043</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2.127"/>
    </inkml:context>
    <inkml:brush xml:id="br0">
      <inkml:brushProperty name="width" value="0.025" units="cm"/>
      <inkml:brushProperty name="height" value="0.025" units="cm"/>
    </inkml:brush>
  </inkml:definitions>
  <inkml:trace contextRef="#ctx0" brushRef="#br0">162 20 12396,'0'0'7436,"-12"4"-5610,0 0-1446,0 0 0,0 1 1,0 0-1,0 1 0,1 1 1,-11 7-1,18-11-218,-1 1 0,1-1-1,0 1 1,0 0 0,0 0 0,1 0 0,-1 0 0,1 1 0,0-1-1,0 1 1,1 0 0,0 0 0,-1 0 0,1 0 0,1 1-1,-1-1 1,1 0 0,0 1 0,0 8 0,1-12-145,0 0 0,0-1 0,0 1 0,0-1 0,1 1 0,-1-1-1,1 1 1,-1-1 0,1 0 0,0 1 0,-1-1 0,1 1 0,0-1 0,0 0 0,0 0 0,0 1 0,0-1 0,0 0 0,0 0 0,0 0 0,1 0 0,1 1 0,2 0 18,-1 0 1,1 0-1,-1 0 1,1-1-1,0 0 1,-1 0-1,9 1 1,3-1 38,1 0 1,0-1-1,25-4 0,-30 1-59,1 0-1,-2 0 1,1-1-1,0-1 1,-1 0-1,0 0 1,20-14-1,-27 17 58,1-1 0,-1-1 0,1 1 1,-1 0-1,0-1 0,0 0 0,0 0 0,-1-1 0,0 1 1,1 0-1,-2-1 0,1 0 0,0 0 0,-1 0 0,0 0 1,0 0-1,0 0 0,-1-1 0,2-9 0,-4 12-30,0 0 0,0 1 0,0-1 0,0 0 0,-1 1 0,1-1 0,-1 1 0,1-1 0,-1 1 0,0 0 0,0-1 0,0 1 0,0 0 0,-1 1 0,1-1 0,0 0 0,-1 0 0,1 1 1,-1 0-1,0-1 0,1 1 0,-1 0 0,0 0 0,0 1 0,1-1 0,-4 0 0,-12-4-100,1 2 0,-34-4 0,47 6-194,-29 0 377,32 1-309,0-1-1,0 1 0,1 0 0,-1 0 0,0 0 0,0 0 0,0 0 0,0 0 0,0 0 0,0 0 0,0 1 0,1-1 0,-1 0 0,0 0 0,0 1 0,0-1 0,1 1 0,-1-1 0,0 1 0,0-1 0,1 1 0,-1-1 0,0 1 0,0 0 0,1 0-97,0 0 1,1 0-1,-1 0 1,0-1-1,1 1 1,-1 0-1,1-1 1,-1 1-1,1 0 1,-1-1-1,1 1 1,-1 0-1,1-1 1,0 1-1,-1-1 1,1 1-1,0-1 1,-1 0-1,1 1 1,0-1-1,0 0 1,-1 1-1,1-1 1,0 0-1,0 0 1,0 0-1,-1 0 1,1 1-1,0-1 1,0 0-1,1-1 1,0 2-390,26 1-9157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3.627"/>
    </inkml:context>
    <inkml:brush xml:id="br0">
      <inkml:brushProperty name="width" value="0.05" units="cm"/>
      <inkml:brushProperty name="height" value="0.05" units="cm"/>
    </inkml:brush>
  </inkml:definitions>
  <inkml:trace contextRef="#ctx0" brushRef="#br0">297 1 15067,'0'0'148,"1"1"-1,-1-1 1,0 1-1,0-1 1,0 0-1,0 1 1,0-1-1,1 1 1,-1-1-1,0 1 1,0-1-1,0 1 1,-1-1-1,1 1 1,0-1-1,0 1 1,0-1-1,0 1 1,0-1-1,0 0 1,-1 1-1,1-1 1,0 1-1,0-1 1,-1 1-1,1-1 1,0 0-1,-1 1 1,1-1-1,0 0 1,-1 1-1,1-1 1,-16 14 1350,13-11-550,-102 95 3761,-12 10-4213,116-107-540,-1 1-123,0 0 1,0 0-1,0 0 0,0 0 1,0-1-1,-1 1 1,1-1-1,-1 1 0,1-1 1,-1 0-1,1 0 0,-1 0 1,0-1-1,1 1 1,-5 0-1,6-1-23,0-1 1,0 0-1,1 1 0,-1-1 0,0 0 1,1 1-1,-1-1 0,1 0 0,-1 0 1,1 1-1,-1-1 0,1 0 0,0 0 1,-1 0-1,1 0 0,0 0 0,0 0 1,-1 1-1,1-1 0,0 0 1,0 0-1,0 0 0,0-1 0,0-29-1072,1 24 445,1-74-5717,-1 68 7148,1 1 0,0 0-1,1 0 1,6-18 0,-9 29-472,1 0 0,-1-1 0,1 1-1,-1 0 1,1 0 0,0 0 0,0 0 0,-1 0 0,1 0 0,0 0 0,0 0 0,0 0-1,0 0 1,0 0 0,0 1 0,1-1 0,-1 0 0,0 1 0,0-1 0,0 1 0,1-1-1,1 1 1,0-1 163,-1 1 0,1 0-1,0 0 1,0 0 0,0 1-1,-1-1 1,1 1 0,0-1-1,-1 1 1,5 2-1,5 2 601,0 2 0,-1-1 0,17 13 0,-25-17-940,18 14 310,0 1 0,-1 1 0,-1 0-1,-1 1 1,19 26 0,-20-25-239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1.116"/>
    </inkml:context>
    <inkml:brush xml:id="br0">
      <inkml:brushProperty name="width" value="0.025" units="cm"/>
      <inkml:brushProperty name="height" value="0.025" units="cm"/>
    </inkml:brush>
  </inkml:definitions>
  <inkml:trace contextRef="#ctx0" brushRef="#br0">1 96 12268,'0'0'10046,"0"13"-9592,0 55 601,14 93-1,-8-122-783,-5-24-166,1 0 0,1-1 0,0 1 0,1-1 1,0 0-1,1 0 0,1 0 0,11 20 0,-16-33-56,0 0 1,0 1-1,0-1 1,0 0-1,0 0 0,1 0 1,-1 0-1,0 0 1,1 0-1,-1 0 0,1-1 1,-1 1-1,1 0 0,-1-1 1,1 0-1,0 1 1,-1-1-1,1 0 0,0 1 1,-1-1-1,1 0 1,0 0-1,-1 0 0,1-1 1,0 1-1,-1 0 1,1-1-1,-1 1 0,1-1 1,-1 1-1,1-1 0,-1 0 1,1 1-1,-1-1 1,1 0-1,-1 0 0,0 0 1,1 0-1,0-2 1,8-5 272,-1-1 1,0 1 0,14-20 0,-3 0-183,0 0-1,-2-2 0,-1-1 1,-1 0-1,13-40 1,41-172 166,-64 230-1550,0 17-1826,3 23-4177,-7-21 5835,4 12-4620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1.602"/>
    </inkml:context>
    <inkml:brush xml:id="br0">
      <inkml:brushProperty name="width" value="0.025" units="cm"/>
      <inkml:brushProperty name="height" value="0.025" units="cm"/>
    </inkml:brush>
  </inkml:definitions>
  <inkml:trace contextRef="#ctx0" brushRef="#br0">1 1 8392,'0'0'15198,"1"8"-14621,9 164 1224,-10-110-2998,12 78 0,-11-128 641,-1-8-2186</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1.931"/>
    </inkml:context>
    <inkml:brush xml:id="br0">
      <inkml:brushProperty name="width" value="0.025" units="cm"/>
      <inkml:brushProperty name="height" value="0.025" units="cm"/>
    </inkml:brush>
  </inkml:definitions>
  <inkml:trace contextRef="#ctx0" brushRef="#br0">25 158 8456,'-4'-8'2872,"3"4"-2703,-3-3 992,1 0 1,0-1-1,1 0 1,-1 1 0,-1-14-1,4 19-1004,0 0-1,0-1 1,0 1-1,0 0 1,0 0 0,0 0-1,1-1 1,-1 1-1,1 0 1,-1 0-1,1 0 1,0 0 0,0 0-1,0 0 1,0 0-1,0 0 1,0 1-1,1-1 1,-1 0 0,0 0-1,1 1 1,0-1-1,-1 1 1,1 0-1,0-1 1,0 1 0,-1 0-1,1 0 1,4-1-1,13-5-33,1 1 1,0 0-1,0 2 0,0 0 0,1 2 0,22-1 1,-29 2-134,1 2 0,-1-1 0,0 2 0,1 0 0,-1 0 0,0 1 0,0 1 0,-1 1 1,21 9-1,-31-13 8,1 1 0,-1 0 0,0 0 0,0 1 1,-1-1-1,1 0 0,0 1 0,-1 0 0,1-1 0,-1 1 1,0 0-1,0 1 0,0-1 0,-1 0 0,1 0 1,-1 1-1,1-1 0,-1 1 0,1 6 0,-2-7 66,0 0-1,0 0 0,0 0 1,0 0-1,-1 0 1,1 0-1,-1 0 0,0 0 1,0 0-1,0 0 0,0 0 1,0-1-1,-1 1 1,1 0-1,-1-1 0,0 1 1,0-1-1,1 0 0,-2 0 1,1 0-1,0 0 1,0 0-1,-1 0 0,-2 2 1,-8 4-78,1-1 0,-1-1 0,0 1-1,-1-2 1,0 0 0,1-1 0,-1 0 0,-1-1 0,1 0 0,-29 0 0,52-16-11602,8 2 3549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2.262"/>
    </inkml:context>
    <inkml:brush xml:id="br0">
      <inkml:brushProperty name="width" value="0.025" units="cm"/>
      <inkml:brushProperty name="height" value="0.025" units="cm"/>
    </inkml:brush>
  </inkml:definitions>
  <inkml:trace contextRef="#ctx0" brushRef="#br0">32 1 13004,'0'0'8456,"-1"12"-7639,-10 65 698,-6 58 668,16-115-2111,0 0 0,1 0 0,1 0-1,6 31 1,-6-47-317,0 0 0,0 0 0,1 0 0,-1 0 0,1 0-1,0 0 1,0-1 0,3 5 0,-4-7-375,0 0 0,0 0 0,0 0-1,0 0 1,0 0 0,0 0 0,1 0 0,-1 0 0,0-1-1,1 1 1,-1 0 0,0-1 0,1 1 0,-1-1 0,4 1-1,6 0-10317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2.808"/>
    </inkml:context>
    <inkml:brush xml:id="br0">
      <inkml:brushProperty name="width" value="0.025" units="cm"/>
      <inkml:brushProperty name="height" value="0.025" units="cm"/>
    </inkml:brush>
  </inkml:definitions>
  <inkml:trace contextRef="#ctx0" brushRef="#br0">200 1 5285,'0'0'14579,"-7"13"-14077,-34 55 1466,-47 113 1,75-149-1572,2 0 0,1 0 0,1 1 0,2 0 0,1 1 0,-2 58 0,8-87-470,1 0 1,-1-1-1,1 1 1,0 0 0,0 0-1,0 0 1,1-1-1,0 1 1,0-1 0,0 1-1,0-1 1,1 0-1,-1 0 1,1 0-1,0 0 1,0 0 0,1 0-1,-1-1 1,1 0-1,0 0 1,0 0 0,0 0-1,0 0 1,0-1-1,1 0 1,6 3 0,-6-3-511,1-1 0,0 1 0,0-1 0,0 0 0,-1 0 0,1-1 0,0 0 1,0 0-1,0 0 0,0-1 0,0 0 0,0 0 0,0 0 0,6-3 0,18-14-6703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3.422"/>
    </inkml:context>
    <inkml:brush xml:id="br0">
      <inkml:brushProperty name="width" value="0.025" units="cm"/>
      <inkml:brushProperty name="height" value="0.025" units="cm"/>
    </inkml:brush>
  </inkml:definitions>
  <inkml:trace contextRef="#ctx0" brushRef="#br0">35 1 13997,'0'0'8787,"-5"10"-7442,0-1-1047,1 1-1,0 0 0,0 1 0,1-1 0,0 0 1,1 1-1,0 0 0,0 0 0,2-1 0,-1 1 0,2 15 1,0-24-278,-1 0 0,1 0 0,-1-1 1,1 1-1,0-1 0,0 1 1,0-1-1,0 1 0,0-1 0,0 1 1,0-1-1,1 0 0,-1 0 1,0 1-1,1-1 0,-1 0 0,1 0 1,-1-1-1,1 1 0,-1 0 1,1 0-1,0-1 0,-1 1 1,1-1-1,0 1 0,0-1 0,-1 0 1,1 0-1,0 0 0,0 0 1,0 0-1,-1 0 0,1 0 0,0 0 1,3-2-1,2 1 29,0 0 1,0-1-1,1 0 1,-1 0-1,-1 0 1,1-1-1,9-5 1,-3-2-87,-1 0-1,0 0 1,18-21-1,24-21-4,-60 81 255,0-13-51,1 2 0,0-1 0,2 0 0,0 1 0,-2 28 0,5-46-158,0 1-1,0-1 1,0 1 0,0-1 0,1 1 0,-1-1 0,0 1-1,0-1 1,0 1 0,0-1 0,0 1 0,1-1-1,-1 1 1,0-1 0,0 1 0,1-1 0,-1 0-1,0 1 1,1-1 0,-1 0 0,0 1 0,1-1-1,-1 0 1,1 1 0,-1-1 0,1 0 0,-1 0 0,0 1-1,1-1 1,-1 0 0,1 0 0,0 0 0,22-2 167,17-15-212,-21 2-291,-1-1-1,-1 0 1,22-27 0,-38 41 401,-1 8-3,-1 0 0,0-1-1,0 1 1,-1-1 0,0 0-1,0 1 1,0-1 0,-4 6-1,3-6-27,1 0-1,-1 1 1,1-1-1,0 1 1,1-1 0,-1 1-1,1 0 1,-1 7-1,2-13-117,1 1 0,-1-1 0,0 0-1,0 0 1,0 0 0,0 1 0,0-1 0,0 0-1,0 0 1,0 0 0,1 1 0,-1-1 0,0 0-1,0 0 1,0 0 0,0 0 0,1 0 0,-1 0-1,0 1 1,0-1 0,0 0 0,1 0 0,-1 0-1,0 0 1,0 0 0,0 0 0,1 0 0,-1 0-1,0 0 1,0 0 0,0 0 0,1 0 0,-1 0-1,0 0 1,0 0 0,0 0 0,1 0 0,-1 0-1,0 0 1,0 0 0,1 0 0,-1 0 0,0-1-1,0 1 1,0 0 0,0 0 0,1 0 0,-1 0-1,0-1 1,12-7-5444,-1-9-3471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4.589"/>
    </inkml:context>
    <inkml:brush xml:id="br0">
      <inkml:brushProperty name="width" value="0.025" units="cm"/>
      <inkml:brushProperty name="height" value="0.025" units="cm"/>
    </inkml:brush>
  </inkml:definitions>
  <inkml:trace contextRef="#ctx0" brushRef="#br0">121 87 4837,'0'0'18364,"6"-8"-16987,16-25 27,-22 33-1365,0-1 0,0 1-1,0 0 1,1-1 0,-1 1 0,0 0 0,0-1 0,0 1-1,0-1 1,0 1 0,0 0 0,0-1 0,0 1 0,0-1-1,0 1 1,0 0 0,0-1 0,0 1 0,0-1 0,0 1-1,0 0 1,0-1 0,-1 1 0,1 0 0,0-1 0,0 1-1,0 0 1,-1-1 0,1 1 0,0 0 0,0-1 0,-1 1-1,1 0 1,0 0 0,-1-1 0,1 1 0,0 0-1,-1 0 1,1 0 0,0 0 0,-1-1 0,1 1 0,-1 0-1,1 0 1,0 0 0,-1 0 0,1 0 0,0 0 0,-1 0-1,1 0 1,-1 0 0,1 0 0,0 0 0,-1 0 0,1 0-1,-1 0 1,0 1 0,-23 0 63,18 1-108,1 0 0,-1 0 0,1 1-1,-1 0 1,1 0 0,0 0 0,0 0 0,1 1-1,-1 0 1,1 0 0,-1 0 0,1 0 0,1 1 0,-1-1-1,-4 9 1,3-6 28,1 0-1,0 1 1,1-1 0,-1 1-1,1 0 1,1-1-1,0 2 1,0-1 0,0 0-1,0 13 1,2-19-17,0-1 1,0 0-1,0 1 0,1-1 1,-1 0-1,0 0 0,0 1 1,1-1-1,-1 0 0,1 1 1,-1-1-1,1 0 0,0 0 1,0 0-1,-1 0 0,1 0 1,0 0-1,0 0 0,0 0 1,0 0-1,0 0 0,0 0 1,0-1-1,0 1 0,2 1 1,1-1 15,-1 0 0,1 0 1,-1 0-1,1 0 0,-1-1 1,1 1-1,0-1 0,0 0 1,5 0-1,-2-1 9,0 0-1,0 0 1,0 0 0,-1-1-1,1 0 1,0 0-1,-1-1 1,1 0 0,-1 0-1,7-4 1,-8 2-6,1 1-1,-1-1 1,-1 0 0,1 0 0,0 0-1,-1-1 1,0 1 0,-1-1-1,1 0 1,-1 0 0,0-1 0,0 1-1,-1-1 1,0 1 0,0-1 0,-1 0-1,2-12 1,-4 19-31,1-1 1,0 1-1,0-1 0,-1 0 1,1 1-1,0-1 1,-1 1-1,1-1 0,-1 1 1,1-1-1,-1 1 0,1 0 1,-1-1-1,1 1 0,-1-1 1,1 1-1,-1 0 1,1 0-1,-1-1 0,0 1 1,1 0-1,-1 0 0,1 0 1,-1 0-1,0-1 1,1 1-1,-1 0 0,0 0 1,1 0-1,-1 0 0,0 1 1,1-1-1,-1 0 0,1 0 1,-1 0-1,0 0 1,1 1-1,-1-1 0,-6 4-254,21-1 194,204-3-1359,-217 0 1457,0 0 0,0 0-1,0 0 1,0 0-1,0 0 1,0 1-1,0-1 1,0 0-1,0 1 1,0-1 0,0 1-1,0-1 1,-1 1-1,1-1 1,0 1-1,0 0 1,0-1-1,-1 1 1,1 0-1,0-1 1,-1 1 0,1 0-1,-1 0 1,1 0-1,-1 0 1,1 0-1,-1 0 1,1 0-1,-1 0 1,0 0 0,0 0-1,1 0 1,-1 0-1,0 0 1,0 0-1,0 0 1,0 0-1,0 0 1,0 0 0,-1 0-1,1 0 1,0 0-1,0 0 1,-1 0-1,1 0 1,-1 1-1,9-56 515,-5 44-628,-1 0-1,0-1 1,0 1 0,0-17 0,-2 27-14,4 38-645,1-32 512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5.233"/>
    </inkml:context>
    <inkml:brush xml:id="br0">
      <inkml:brushProperty name="width" value="0.025" units="cm"/>
      <inkml:brushProperty name="height" value="0.025" units="cm"/>
    </inkml:brush>
  </inkml:definitions>
  <inkml:trace contextRef="#ctx0" brushRef="#br0">122 11 13645,'0'0'7452,"-9"-3"-6485,4 1-859,0 1 0,1 0 0,-1 0 0,0 0 0,0 0 0,0 1 0,0 0 0,0 0 1,-8 1-1,12 0-79,-1-1 0,0 1 1,0 0-1,0-1 0,0 1 1,1 0-1,-1 0 1,0 0-1,1 0 0,-1 1 1,1-1-1,-1 0 0,1 1 1,-1-1-1,1 1 0,0-1 1,0 1-1,0-1 0,0 1 1,0 0-1,0 0 1,0-1-1,1 1 0,-1 0 1,0 0-1,1 0 0,0 0 1,-1 0-1,1 0 0,0 0 1,0 0-1,1 3 0,-1-4-13,-1 1-1,1-1 0,0 0 1,0 0-1,0 0 0,1 1 1,-1-1-1,0 0 0,0 0 1,1 0-1,-1 0 0,0 1 1,1-1-1,-1 0 0,1 0 1,0 0-1,-1 0 0,1 0 1,0 0-1,0-1 0,-1 1 1,1 0-1,0 0 0,0 0 1,0-1-1,0 1 0,0 0 1,2 0-1,0 0 7,0-1-1,0 1 1,0-1 0,1 0 0,-1 0-1,0 0 1,0 0 0,0-1-1,1 1 1,3-2 0,14-4-159,-20 5 101,1 0 1,-1 1-1,0-1 1,1 1-1,-1 0 1,0-1-1,1 1 1,-1 0 0,1 0-1,-1 0 1,1 0-1,-1 0 1,0 0-1,1 0 1,1 1-1,-2 0 20,1 1 0,-1-1 0,0 0 0,0 1 0,0 0 0,0-1 0,0 1 0,0 0 0,-1-1 0,1 1 0,-1 0 0,1 0 0,-1-1 0,1 1 0,-1 0 0,0 3 0,7 48 596,-3 2 0,-3 66 1,-2-67 641,1-44-976,-1 0 1,0 0 0,0 0-1,-1 0 1,-1 0-1,0-1 1,0 1 0,-1-1-1,0 1 1,0-1 0,-1 0-1,0-1 1,-1 1 0,-10 11-1,15-19-230,0 0 0,0 1-1,0-1 1,0 0 0,0 0 0,0 0-1,0 0 1,-1 0 0,1-1 0,0 1 0,-1 0-1,1-1 1,0 1 0,-1 0 0,1-1-1,-1 0 1,1 1 0,-1-1 0,1 0-1,-1 0 1,1 0 0,-1 0 0,1 0-1,-1 0 1,1 0 0,-1 0 0,1-1-1,-1 1 1,1-1 0,-1 1 0,1-1-1,0 1 1,-1-1 0,1 0 0,0 0 0,-1 1-1,1-1 1,0 0 0,0 0 0,0 0-1,0-1 1,0 1 0,0 0 0,0 0-1,0-1 1,0 1 0,1 0 0,-1-1-1,0 1 1,0-2 0,-3-6-169,0 0 0,1 0 0,0-1 0,0 1 0,1-1 0,-2-14 0,4 12-529,-1 1 0,1-1 0,1 0 0,0 0 0,0 0 0,2 1 0,4-18 0,-2 16-695,0 1 1,1 0-1,0 1 1,1-1 0,0 1-1,14-15 1,7-8-4459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5.892"/>
    </inkml:context>
    <inkml:brush xml:id="br0">
      <inkml:brushProperty name="width" value="0.025" units="cm"/>
      <inkml:brushProperty name="height" value="0.025" units="cm"/>
    </inkml:brush>
  </inkml:definitions>
  <inkml:trace contextRef="#ctx0" brushRef="#br0">43 86 9065,'0'0'13511,"3"2"-12481,-1-1-954,0 0-1,0 0 0,-1 0 0,1-1 0,0 1 0,0 0 1,0-1-1,0 1 0,0-1 0,0 0 0,0 1 1,0-1-1,0 0 0,1 0 0,-1-1 0,0 1 1,0 0-1,0-1 0,0 1 0,0-1 0,0 0 0,-1 1 1,1-1-1,0 0 0,0 0 0,0 0 0,-1 0 1,1-1-1,0 1 0,-1 0 0,3-3 0,-2 1-8,1 0-1,-1 1 1,0-1-1,1-1 1,-1 1-1,-1 0 1,1 0 0,0-1-1,-1 1 1,0-1-1,0 1 1,0-1-1,0 0 1,0 1-1,-1-1 1,1 0-1,-1-6 1,-1 9-60,1 0 1,0 1-1,-1-1 0,1 0 1,-1 1-1,1-1 1,-1 1-1,1-1 1,-1 0-1,1 1 0,-1-1 1,1 1-1,-1 0 1,0-1-1,1 1 0,-1 0 1,0-1-1,1 1 1,-1 0-1,0-1 1,0 1-1,1 0 0,-1 0 1,0 0-1,0 0 1,1 0-1,-1 0 0,0 0 1,0 0-1,1 0 1,-1 0-1,0 1 1,0-1-1,-1 1 0,-28 9-165,23-4 174,-1 1 0,1 0-1,0 0 1,1 1 0,0 0-1,0 0 1,0 0 0,-4 10-1,8-13 11,-1 0 1,1 0-1,0 0 0,0 0 0,0 0 1,1 0-1,0 1 0,0-1 0,0 0 1,1 1-1,0-1 0,0 1 0,0-1 1,0 1-1,1-1 0,2 9 0,-1-11-17,-1-1-1,1 0 1,0 0-1,0 0 0,0 0 1,0 0-1,0 0 1,0-1-1,0 1 0,0-1 1,1 1-1,-1-1 0,1 0 1,-1 0-1,1 0 1,-1 0-1,1 0 0,0-1 1,-1 1-1,1-1 1,0 0-1,-1 0 0,4 0 1,5 1-101,1-1 1,-1-1-1,0 0 1,16-3-1,-17 1-34,0-1 0,0 0 0,0-1-1,0 0 1,-1 0 0,0-1 0,-1 0 0,17-15 0,5-3 354,-32 27-117,-1 1 1,1 0 0,0 0 0,0-1 0,1 1-1,-1 1 1,1-1 0,-1 0 0,1 0 0,1 0-1,-1 1 1,1-1 0,-1 0 0,1 1 0,0-1-1,1 6 1,0-9-99,0-1 1,0 1-1,0 0 0,0-1 1,0 1-1,0-1 0,0 1 1,0-1-1,0 1 0,0-1 1,0 0-1,0 0 0,0 1 1,1-1-1,-1 0 0,0 0 1,0 0-1,0 0 0,0 0 1,0-1-1,0 1 0,0 0 1,1 0-1,-1-1 0,0 1 1,0-1-1,2 0 0,28-12-7,6-18-556,-30 24 405,0 0 0,1 1 0,0 0-1,12-7 1,-19 15 156,1 1-1,-1 0 0,-1 0 1,1 0-1,0 0 1,-1 0-1,1 0 0,-1 0 1,0 0-1,0 0 1,0 0-1,-1 5 0,1-4 5,-1 5-404,3 40 740,6-32-3600,-7-17 2924,-1 1-1,1-1 0,0 0 0,-1 0 1,1 1-1,0-1 0,-1 0 1,1 0-1,0 0 0,0 0 0,-1 0 1,1 0-1,0 0 0,-1 0 1,1 0-1,0 0 0,-1 0 0,1 0 1,0-1-1,-1 1 0,1 0 1,0 0-1,-1-1 0,1 1 0,0-1 1,0 1-1,11-11-5584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6.306"/>
    </inkml:context>
    <inkml:brush xml:id="br0">
      <inkml:brushProperty name="width" value="0.025" units="cm"/>
      <inkml:brushProperty name="height" value="0.025" units="cm"/>
    </inkml:brush>
  </inkml:definitions>
  <inkml:trace contextRef="#ctx0" brushRef="#br0">261 1 5157,'0'0'17542,"6"12"-16047,3 11-886,0 0 0,-1 1 1,-2 0-1,0 1 0,-1 0 1,1 42-1,-7-43-540,-2 0 0,-1 0 0,0 0 0,-2-1 0,-1 1 0,0-1 0,-2-1 0,-1 1 0,0-1 0,-2-1 0,-1 0 0,0-1 0,-1 0 0,-24 24 0,23-28-1291,0-2 0,0 0 1,-2-1-1,1-1 1,-2 0-1,-18 9 0,4-8-7997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4.545"/>
    </inkml:context>
    <inkml:brush xml:id="br0">
      <inkml:brushProperty name="width" value="0.05" units="cm"/>
      <inkml:brushProperty name="height" value="0.05" units="cm"/>
    </inkml:brush>
  </inkml:definitions>
  <inkml:trace contextRef="#ctx0" brushRef="#br0">116 29 15923,'20'-29'4920,"-24"34"-4014,-7 10-118,-6 23-239,2 0 1,1 1-1,-13 69 1,11-37-300,3 0 0,3 1 0,4 0 0,4 124 1,2-190-221,0 1 0,1 0 0,0-1 0,0 1 0,1-1 0,0 1 0,0-1 0,0 0 0,4 7 0,-5-12-22,-1 0 0,0 0 0,1-1 1,-1 1-1,1-1 0,-1 1 1,1 0-1,-1-1 0,1 1 0,-1-1 1,1 1-1,-1-1 0,1 1 0,0-1 1,-1 0-1,1 1 0,0-1 1,-1 0-1,1 1 0,0-1 0,0 0 1,-1 0-1,1 0 0,0 1 0,0-1 1,-1 0-1,1 0 0,0 0 1,0 0-1,0-1 0,-1 1 0,1 0 1,0 0-1,0 0 0,-1-1 0,1 1 1,1-1-1,0 0 15,1-1-1,-1 0 1,0 0-1,1 0 1,-1 0-1,0-1 1,0 1 0,-1-1-1,4-3 1,5-14 69,0 1 1,-2-2-1,0 1 1,10-41 0,11-94 80,-23 114-184,13-128-296,-20 154 20,0 35 133,2-8 130,1 0 0,0 0 0,1 0-1,0 0 1,1 0 0,0-1 0,1 0 0,1 0 0,-1 0 0,2-1-1,-1 1 1,12 12 0,-14-19 23,0 0 1,0 0-1,0 0 0,0-1 0,0 0 1,0 1-1,1-2 0,0 1 0,0 0 1,-1-1-1,1 0 0,1 0 0,-1-1 1,0 1-1,0-1 0,1 0 0,-1-1 1,0 1-1,1-1 0,-1 0 0,1 0 0,-1-1 1,0 1-1,1-1 0,-1-1 0,0 1 1,0-1-1,0 0 0,0 0 0,6-3 1,-3 1 0,-1-1 1,1-1-1,-1 1 1,0-1-1,0 0 1,0-1-1,-1 0 1,0 0-1,7-11 1,-3 2-26,0-1 1,-1 0-1,10-28 0,-17 41 3,-1 1-1,0-1 0,1 0 1,-1 0-1,-1 0 0,1 0 1,-1 0-1,1 0 0,-1-6 1,0 10 18,0 0 0,0 0 0,0 0 1,0-1-1,0 1 0,0 0 0,0 0 1,0 0-1,0 0 0,0-1 0,0 1 1,0 0-1,0 0 0,0 0 0,0 0 1,0-1-1,0 1 0,0 0 0,-1 0 0,1 0 1,0 0-1,0 0 0,0-1 0,0 1 1,0 0-1,0 0 0,0 0 0,-1 0 1,1 0-1,0 0 0,0 0 0,0 0 1,0-1-1,0 1 0,-1 0 0,1 0 1,0 0-1,0 0 0,0 0 0,0 0 1,-1 0-1,1 0 0,0 0 0,0 0 1,0 0-1,-1 0 0,-5 8-107,-4 15-11,9-20 109,-8 22-27,2 0 0,-4 27 1,9-46 48,2 0 1,-1 0 0,0 0 0,1 1 0,1-1 0,-1 0 0,1 0 0,0 0-1,0 0 1,0 0 0,1 0 0,0-1 0,0 1 0,1 0 0,2 5-1,-3-9-6,0 0-1,-1 0 0,1 0 0,0 0 0,0-1 0,0 1 0,1-1 0,-1 1 1,0-1-1,0 0 0,1 1 0,-1-1 0,1 0 0,-1-1 0,1 1 0,-1 0 0,1-1 1,0 1-1,-1-1 0,1 0 0,0 0 0,-1 0 0,1 0 0,0-1 0,-1 1 0,1-1 1,-1 1-1,1-1 0,0 0 0,-1 0 0,4-2 0,4-2-39,-1 0-1,0 0 1,0-1-1,0 0 1,-1 0-1,12-12 1,-9 5-77,0 0 0,10-16 0,2-3-300,-23 31 408,1 1 0,-1 0-1,0-1 1,0 1 0,0 0 0,1-1 0,-1 1 0,0 0 0,0-1 0,1 1 0,-1 0 0,0 0 0,1-1 0,-1 1 0,0 0 0,1 0 0,-1 0 0,0 0 0,1-1 0,-1 1 0,1 0-1,-1 0 1,0 0 0,1 0 0,-1 0 0,0 0 0,1 0 0,-1 0 0,1 0 0,-1 0 0,0 0 0,1 0 0,-1 0 0,0 1 0,1-1 0,-1 0 0,1 0 0,-1 0 0,0 0 0,1 1-1,-1-1 1,0 0 0,0 0 0,1 1 0,-1-1 0,0 0 0,0 0 0,1 1 0,-1-1 0,0 0 0,0 1 0,1-1 0,-1 0 0,0 1 0,0-1 0,0 1 0,0-1 0,0 0 0,0 1-1,0-1 1,0 1 0,8 32 13,-6-24 0,-1-4 23,0 0 0,1 0 0,0-1 0,0 1 0,0 0 0,0-1 0,1 0 0,0 1 0,0-1 0,0 0 0,6 6 0,-7-9-4,0 1 0,0-1 0,1 0-1,-1 0 1,0 0 0,1 0 0,-1 0 0,1 0 0,-1 0 0,1-1 0,-1 0 0,1 1-1,-1-1 1,1 0 0,-1 0 0,1 0 0,-1 0 0,1-1 0,-1 1 0,1-1 0,-1 0-1,1 1 1,-1-1 0,4-2 0,1 0 76,-1 0 0,0-1-1,1 0 1,-1 0 0,0 0-1,-1-1 1,1 0 0,-1 0-1,0-1 1,0 1 0,-1-1 0,0 0-1,5-7 1,1-8 233,0 0 0,12-40 0,-20 58-415,-1 0 1,0 0-1,1 0 1,0 1 0,0-1-1,0 0 1,0 1-1,0-1 1,0 1 0,1 0-1,-1 0 1,1 0 0,-1 0-1,1 0 1,0 1-1,0-1 1,0 1 0,0-1-1,0 1 1,0 0-1,4 0 1,-2-1-553,-1 0 0,1 1-1,-1-1 1,1-1 0,-1 1 0,0-1 0,7-4-1,-10 6 520,-1 0-1,1 0 1,0-1-1,0 1 0,0 0 1,-1 0-1,1 0 0,-1 0 1,1-1-1,-1 1 0,1 0 1,-1-1-1,1 1 0,-1 0 1,0-1-1,0 1 0,0 0 1,0-1-1,0 1 0,0 0 1,-1-2-1,-4-17-1338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6.985"/>
    </inkml:context>
    <inkml:brush xml:id="br0">
      <inkml:brushProperty name="width" value="0.025" units="cm"/>
      <inkml:brushProperty name="height" value="0.025" units="cm"/>
    </inkml:brush>
  </inkml:definitions>
  <inkml:trace contextRef="#ctx0" brushRef="#br0">1 26 13100,'0'0'8040,"69"-2"-7111,-28 0 0,8-2-353,6 0-416,-2 2-160,-5-1-896,-9 2-1411,-14-2-2273,-10-1-2050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47.319"/>
    </inkml:context>
    <inkml:brush xml:id="br0">
      <inkml:brushProperty name="width" value="0.025" units="cm"/>
      <inkml:brushProperty name="height" value="0.025" units="cm"/>
    </inkml:brush>
  </inkml:definitions>
  <inkml:trace contextRef="#ctx0" brushRef="#br0">1 40 13325,'0'0'6374,"88"7"-4773,-35-7-127,9-6-706,4-3-672,-2 2-960,-7-5-3493,-7 0-6309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07.617"/>
    </inkml:context>
    <inkml:brush xml:id="br0">
      <inkml:brushProperty name="width" value="0.025" units="cm"/>
      <inkml:brushProperty name="height" value="0.025" units="cm"/>
    </inkml:brush>
  </inkml:definitions>
  <inkml:trace contextRef="#ctx0" brushRef="#br0">358 68 6534,'0'-1'459,"0"0"0,0 0-1,-1 0 1,1 0 0,0 0 0,-1 0 0,1 0-1,0 0 1,-1 0 0,1 0 0,-1 1-1,1-1 1,-1 0 0,0 0 0,1 1-1,-1-1 1,0 0 0,1 1 0,-1-1-1,-2-1 1,-23-9 2371,-30 3-1676,46 7-1075,0 0 0,0 2 1,0-1-1,-1 1 0,1 0 0,0 1 0,1 1 0,-1-1 0,0 1 0,1 1 0,-1 0 0,1 0 0,0 1 0,0 0 0,1 1 0,0 0 0,0 0 0,0 0 0,0 1 0,1 1 0,1-1 0,-1 1 1,1 0-1,0 0 0,-7 15 0,8-14-36,0 1 0,1-1 0,0 1 0,1 0 0,0 0 0,0 0 0,1 1 0,-1 17 0,3-25-34,-1 0-1,1 0 0,0 0 0,1 0 0,-1 0 0,0 0 0,1 0 1,0 0-1,-1 0 0,1-1 0,0 1 0,1 0 0,-1-1 0,0 1 1,1-1-1,-1 1 0,1-1 0,0 1 0,0-1 0,0 0 0,0 0 1,0 0-1,1 0 0,-1-1 0,0 1 0,1 0 0,0-1 0,-1 0 0,1 0 1,0 1-1,-1-2 0,1 1 0,0 0 0,4 0 0,6 1 62,0-2 0,0 1 0,0-2 0,0 0 0,0 0 0,0-1 0,0-1 0,0 0-1,-1-1 1,1 0 0,-1-1 0,0 0 0,-1-1 0,1 0 0,19-15 0,-22 14 9,-1 1 1,0-1 0,0 0-1,-1-1 1,0 0 0,0 0 0,-1 0-1,0-1 1,0 0 0,-1 0-1,0 0 1,-1-1 0,0 0-1,-1 0 1,0 0 0,0 0-1,-1 0 1,0-1 0,-1 1 0,0-13-1,-1 20-57,-1-1 1,0 1-1,0-1 0,0 1 0,0-1 0,0 1 1,-1 0-1,0-1 0,1 1 0,-1 0 0,0 0 1,0 1-1,-1-1 0,1 0 0,-1 1 0,1-1 0,-1 1 1,0 0-1,0 0 0,0 0 0,0 0 0,-6-3 1,5 3-43,-1 0 0,1 1 0,-1-1 1,1 1-1,-1 0 0,0 0 0,1 0 1,-1 0-1,0 1 0,0 0 0,1 0 1,-1 0-1,0 1 0,0-1 0,1 1 1,-1 0-1,-5 3 0,9-4-132,-1 1 0,1 0 0,-1 0 0,1 0 0,-1 0 0,1 1 0,0-1 0,0 0 0,0 1 0,-1-1 0,1 0 1,1 1-1,-1-1 0,0 1 0,0 0 0,0-1 0,1 1 0,-1 0 0,1-1 0,-1 1 0,1 0 0,0 0 0,0-1 0,0 1 0,0 0 0,0 0 0,0-1 0,1 3 0,-1 0-535,1-1 1,-1 1-1,1-1 0,0 1 0,0-1 0,1 0 1,-1 0-1,1 1 0,0-1 0,-1 0 0,1 0 1,4 4-1,14 12-5367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07.964"/>
    </inkml:context>
    <inkml:brush xml:id="br0">
      <inkml:brushProperty name="width" value="0.025" units="cm"/>
      <inkml:brushProperty name="height" value="0.025" units="cm"/>
    </inkml:brush>
  </inkml:definitions>
  <inkml:trace contextRef="#ctx0" brushRef="#br0">57 1 10410,'0'0'4452,"-7"48"-1986,-4-17 321,0 5-1121,0 2-481,0 1-449,6-4-511,5-2-161,0-8-64,0-4-705,0-8-352,11-4-737,0-9-288,1 0-1217,3-9-1057,-4-11-2915</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08.357"/>
    </inkml:context>
    <inkml:brush xml:id="br0">
      <inkml:brushProperty name="width" value="0.025" units="cm"/>
      <inkml:brushProperty name="height" value="0.025" units="cm"/>
    </inkml:brush>
  </inkml:definitions>
  <inkml:trace contextRef="#ctx0" brushRef="#br0">172 9 12396,'0'0'7591,"-8"-3"-6614,5 2-930,0 0 1,0 0-1,0 0 1,1 1 0,-1-1-1,0 1 1,0 0-1,0 0 1,0 0-1,0 0 1,0 1-1,0-1 1,0 1-1,0-1 1,0 1 0,1 0-1,-1 0 1,0 1-1,0-1 1,1 0-1,-1 1 1,1 0-1,-1-1 1,1 1-1,0 0 1,0 0 0,0 0-1,0 1 1,0-1-1,0 0 1,-1 4-1,-3 1 85,1 0 0,0 0 0,0 0 0,1 1 0,0-1 0,0 1 0,1 0 0,0 0 0,0 1 0,1-1 0,0 0-1,1 1 1,-1 14 0,2-22-124,1 0 0,0-1 0,-1 1 0,1 0 0,0 0 0,0 0-1,0 0 1,-1-1 0,1 1 0,0 0 0,0-1 0,0 1 0,0-1 0,0 1 0,0-1-1,1 1 1,-1-1 0,0 0 0,0 1 0,0-1 0,0 0 0,0 0 0,1 0-1,-1 0 1,0 0 0,0 0 0,0 0 0,0-1 0,0 1 0,1 0 0,-1-1-1,0 1 1,1-1 0,43-11 173,-34 6-279,0-1 1,0 1-1,0-2 0,-1 1 1,0-1-1,-1-1 0,1 0 1,-2 0-1,1-1 1,-2 0-1,1-1 0,-1 1 1,9-19-1,-15 20-345,-13 25 325,-14 29 316,19-27 0,0 0 0,1 1 0,1 0 1,-5 36-1,9-47-167,1-1 0,-1 0 0,1 1 0,1-1 1,0 0-1,0 1 0,0-1 0,1 0 0,0 0 0,0 0 1,0 0-1,1 0 0,1 0 0,-1-1 0,8 11 1,13 8 50,-21-22-69,1 0 0,-1-1 0,0 1-1,0 1 1,0-1 0,-1 0-1,1 1 1,-1-1 0,1 1 0,-1 0-1,-1-1 1,1 1 0,0 0-1,-1 0 1,0 1 0,1 6 0,-2-10 68,-1 0 1,0 1-1,1-1 1,-1 1 0,0-1-1,0 0 1,0 1-1,0-1 1,0 0 0,0 0-1,0 0 1,-1 0 0,1 0-1,0 0 1,0 0-1,-1-1 1,1 1 0,-1 0-1,1-1 1,-1 1 0,1-1-1,-1 1 1,1-1-1,-1 0 1,1 1 0,-3-1-1,-48 6 1259,51-6-1301,-20 2 329,0-2 0,-26-3 0,40 3-365,0-1-1,1 0 0,0-1 0,-1 0 1,1 0-1,0 0 0,0-1 0,0 0 1,0 0-1,0 0 0,-7-7 0,12 9-76,0 1-1,0-1 1,0 1-1,1-1 0,-1 0 1,0 1-1,0-1 1,1 0-1,-1 0 0,1 0 1,-1 1-1,1-1 1,-1 0-1,1 0 1,-1 0-1,1 0 0,0 0 1,-1 0-1,1 0 1,0 0-1,0 0 0,0 0 1,-1 0-1,1 0 1,1 0-1,-1 0 0,0 0 1,0 0-1,0 0 1,0 0-1,1 0 1,-1 0-1,0 0 0,1 0 1,-1 0-1,1 1 1,-1-1-1,1 0 0,-1 0 1,1 0-1,0 0 1,-1 1-1,1-1 1,0 0-1,0 1 0,0-1 1,-1 1-1,3-2 1,4-2-898,1 0 1,0 0-1,0 0 1,12-3-1,-17 6 692,42-13-4338,9-2-2012</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08.687"/>
    </inkml:context>
    <inkml:brush xml:id="br0">
      <inkml:brushProperty name="width" value="0.025" units="cm"/>
      <inkml:brushProperty name="height" value="0.025" units="cm"/>
    </inkml:brush>
  </inkml:definitions>
  <inkml:trace contextRef="#ctx0" brushRef="#br0">1 4 16592,'0'0'9865,"34"7"-18545,-8-17-705</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09.033"/>
    </inkml:context>
    <inkml:brush xml:id="br0">
      <inkml:brushProperty name="width" value="0.025" units="cm"/>
      <inkml:brushProperty name="height" value="0.025" units="cm"/>
    </inkml:brush>
  </inkml:definitions>
  <inkml:trace contextRef="#ctx0" brushRef="#br0">13 190 7591,'0'0'4303,"-2"8"-1746,-8 24-299,10-31-2198,0-1 0,0 1 0,0-1 0,0 0 0,0 1 0,0-1 0,0 0 0,0 1 0,0-1 0,0 0 1,0 1-1,0-1 0,0 0 0,0 1 0,0-1 0,1 0 0,-1 1 0,0-1 0,0 0 0,0 1 0,1-1 0,-1 0 0,0 0 0,0 1 0,0-1 0,1 0 0,-1 0 0,0 1 0,1-1 0,-1 0 0,0 0 0,1 0 0,-1 0 0,0 1 0,1-1 0,-1 0 0,0 0 0,1 0 1,-1 0-1,0 0 0,1 0 0,-1 0 0,0 0 0,1 0 0,-1 0 0,0 0 0,1 0 0,-1 0 0,0 0 0,1-1 0,-1 1 0,1 0 0,16-4 367,-5-1-331,0-1-1,0-1 1,-1 1-1,0-2 1,0 0 0,16-16-1,54-61-342,-32 21 275,-31 41 326,-41 55 556,9-13-482,1 1 1,-15 34 0,25-48-442,0-1 0,1 1 1,-1 0-1,2 0 0,-1 0 1,1 0-1,-1 1 0,2-1 1,-1 0-1,1 0 1,0 1-1,0-1 0,1 0 1,0 1-1,1 6 0,0-11-337,-1 0 0,1 0-1,0 0 1,-1-1 0,1 1 0,0-1-1,0 1 1,0-1 0,0 1-1,1-1 1,-1 0 0,0 0 0,0 0-1,1-1 1,-1 1 0,0 0-1,1-1 1,-1 1 0,1-1 0,-1 0-1,1 0 1,-1 0 0,1 0-1,-1 0 1,5-2 0,24-1-6771</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09.395"/>
    </inkml:context>
    <inkml:brush xml:id="br0">
      <inkml:brushProperty name="width" value="0.025" units="cm"/>
      <inkml:brushProperty name="height" value="0.025" units="cm"/>
    </inkml:brush>
  </inkml:definitions>
  <inkml:trace contextRef="#ctx0" brushRef="#br0">206 1 14798,'-14'7'2413,"-10"6"-1219,2 0 1,-1 2-1,-25 22 0,42-32-962,-1 0 0,1 1 0,1 0 0,-1 0 0,1 0 0,0 1 0,0 0 0,1 0 0,0 0 0,0 0 0,1 1 0,0-1 0,0 1 0,0 0 0,1 0 0,1 0-1,-2 11 1,4-15-219,-1 0 0,1 0-1,1 0 1,-1 0-1,0 0 1,1 0-1,0 0 1,0 0 0,0-1-1,0 1 1,0 0-1,1-1 1,0 0-1,0 0 1,0 0 0,0 0-1,0 0 1,0-1-1,1 1 1,-1-1-1,1 0 1,0 0 0,0 0-1,0 0 1,0-1-1,0 0 1,0 0-1,5 1 1,-2 0-41,-1 0-1,1-1 0,0 0 1,-1 0-1,1-1 1,0 1-1,0-1 1,-1-1-1,1 0 0,0 0 1,0 0-1,-1-1 1,1 1-1,-1-2 1,0 1-1,1-1 0,9-6 1,-8 3 27,-1-1 1,-1 0-1,1-1 1,-1 0-1,0 0 1,-1 0-1,0 0 1,0-1-1,5-13 0,-8 16 16,1-1 0,-1 1-1,0-1 1,0 0-1,-1 1 1,0-1 0,0 0-1,-1 0 1,0 0-1,0 0 1,0 0 0,-1 0-1,0 1 1,-3-10-1,2 12 6,-1 1 0,0-1 0,0 1 0,0-1 0,0 1-1,-1 0 1,1 0 0,-1 0 0,0 1 0,0 0-1,0-1 1,0 1 0,0 1 0,0-1 0,-1 0 0,1 1-1,0 0 1,-1 0 0,1 0 0,-1 1 0,0 0-1,1 0 1,-1 0 0,-4 0 0,4 1-30,1-1 1,-1 0-1,1 1 1,0 0-1,-1 0 0,1 0 1,0 1-1,-1-1 1,1 1-1,0 0 1,-5 3-1,8-3-11,-1-1 0,0 0 0,1 1 0,-1 0 0,1-1 0,-1 1 0,1 0 0,0-1 0,0 1 0,0 0 0,0 0 0,0 0 0,0 0 0,0 0 0,1 0 0,-1 1 0,1-1 0,-1 0 1,1 0-1,0 0 0,0 0 0,0 1 0,0 1 0,1-1-138,0-1 0,-1 0 0,1 0 1,0 1-1,0-1 0,0 0 0,0 0 0,1 0 1,-1 0-1,0-1 0,1 1 0,0 0 1,-1 0-1,1-1 0,0 1 0,0-1 0,0 0 1,0 1-1,0-1 0,0 0 0,0 0 1,0 0-1,0-1 0,1 1 0,-1 0 0,0-1 1,4 1-1,9 1-1361,0 0-1,-1-1 1,18 0 0,-25-1 441,40 0-5060</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09.770"/>
    </inkml:context>
    <inkml:brush xml:id="br0">
      <inkml:brushProperty name="width" value="0.025" units="cm"/>
      <inkml:brushProperty name="height" value="0.025" units="cm"/>
    </inkml:brush>
  </inkml:definitions>
  <inkml:trace contextRef="#ctx0" brushRef="#br0">209 1 14542,'-9'3'2445,"-7"6"-1717,0-1 0,1 2 0,0 0 0,1 0 1,0 2-1,1 0 0,0 0 0,-14 18 0,21-23-609,0 1 0,0-1-1,1 1 1,0-1-1,1 2 1,0-1 0,0 0-1,1 1 1,0 0-1,0-1 1,1 1 0,0 0-1,1 1 1,0-1 0,0 0-1,1 0 1,0 0-1,1 1 1,1 8 0,-1-13-114,1-1 0,-1 0 0,1 0 0,0 0 0,0 0 0,0 0 0,1 0 0,-1-1 0,1 1 0,0-1 0,0 0 0,0 0 0,0 0 0,1 0 0,-1 0 0,1-1 0,0 1 0,-1-1 0,1 0 1,0 0-1,1-1 0,-1 1 0,0-1 0,0 0 0,1 0 0,-1 0 0,0-1 0,1 1 0,-1-1 0,1 0 0,-1 0 0,7-2 0,-1 1-10,1 0 0,-1-1 0,0 0 0,0 0 0,0-1 0,-1-1 0,1 0 0,-1 0 0,0-1 0,0 0 0,0 0 0,16-14 0,-18 11 23,0 0 0,-1 0 0,1 0 1,-2-1-1,1 0 0,-1 0 0,0-1 0,-1 0 0,0 1 1,-1-1-1,0-1 0,2-11 0,-4 17-10,-1 1 0,1-1 0,-1 0 0,0 1 0,0-1-1,0 0 1,-1 0 0,1 1 0,-1-1 0,0 1 0,-1-1 0,1 0-1,-1 1 1,0 0 0,0-1 0,0 1 0,0 0 0,-1 0 0,0 1 0,0-1-1,0 0 1,0 1 0,-1 0 0,1-1 0,-1 1 0,0 1 0,0-1 0,-7-3-1,2 2-375,0 0 0,0 1 0,-1 0 1,1 1-1,-1 0 0,-18-2 0,20 4-292,1-1 1,0 2-1,-1-1 0,1 1 1,0 0-1,0 0 1,-1 1-1,1 0 1,-11 5-1,11-4-9728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0.256"/>
    </inkml:context>
    <inkml:brush xml:id="br0">
      <inkml:brushProperty name="width" value="0.025" units="cm"/>
      <inkml:brushProperty name="height" value="0.025" units="cm"/>
    </inkml:brush>
  </inkml:definitions>
  <inkml:trace contextRef="#ctx0" brushRef="#br0">6 1 13837,'0'0'6075,"0"11"-4906,-6 249 2872,6-254-4045,1 0 0,-1 0-1,1 0 1,0 0 0,1 0-1,-1 0 1,4 8 0,-3-11-499,-1 0-1,1 0 1,0 0 0,0 0-1,0 0 1,0 0 0,0-1-1,5 5 1,-5-14-10788,-2-8 4939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5.074"/>
    </inkml:context>
    <inkml:brush xml:id="br0">
      <inkml:brushProperty name="width" value="0.05" units="cm"/>
      <inkml:brushProperty name="height" value="0.05" units="cm"/>
    </inkml:brush>
  </inkml:definitions>
  <inkml:trace contextRef="#ctx0" brushRef="#br0">1 30 20076,'0'-5'1601,"17"0"-1217,6 0-384,11-3-1865,4 7 2241,5-1-616,7-2-376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0.602"/>
    </inkml:context>
    <inkml:brush xml:id="br0">
      <inkml:brushProperty name="width" value="0.025" units="cm"/>
      <inkml:brushProperty name="height" value="0.025" units="cm"/>
    </inkml:brush>
  </inkml:definitions>
  <inkml:trace contextRef="#ctx0" brushRef="#br0">59 57 8808,'0'0'5542,"-51"-36"-2435,44 31-961,7 0-417,0 1-416,13 1-512,16 1-128,6 1-65,14 1-255,4 0-257,6 0-64,0 1-737,-2 2-1985,-10-3-2788,-6-3-7974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1.185"/>
    </inkml:context>
    <inkml:brush xml:id="br0">
      <inkml:brushProperty name="width" value="0.025" units="cm"/>
      <inkml:brushProperty name="height" value="0.025" units="cm"/>
    </inkml:brush>
  </inkml:definitions>
  <inkml:trace contextRef="#ctx0" brushRef="#br0">187 83 10762,'0'0'4559,"-4"-8"-2375,4 7-2135,-1-1 9,0 0 0,1 0 0,-1 0 1,0 0-1,0 0 0,0 0 0,0 0 0,-1 1 0,1-1 0,0 0 1,-1 1-1,1-1 0,-1 1 0,1-1 0,-1 1 0,0 0 1,0 0-1,0 0 0,0 0 0,1 0 0,-1 0 0,0 0 0,0 1 1,-1-1-1,1 1 0,0-1 0,0 1 0,0 0 0,0 0 1,0 0-1,0 0 0,-1 0 0,1 0 0,0 1 0,0-1 1,0 1-1,0-1 0,0 1 0,-3 2 0,-3 1-25,1 1-1,0 0 0,0 0 1,0 1-1,1 0 1,0 0-1,0 1 1,1-1-1,-1 1 0,1 1 1,1-1-1,-1 1 1,1-1-1,1 1 0,-4 12 1,2-8 27,2 0 1,0 0 0,0 1-1,1-1 1,1 1-1,0-1 1,0 1 0,1 0-1,1-1 1,2 15-1,-2-24-47,0 0-1,-1-1 0,1 1 0,0-1 1,1 1-1,-1-1 0,0 1 0,1-1 1,-1 0-1,1 0 0,-1 1 0,1-1 1,0 0-1,0-1 0,0 1 0,0 0 1,1-1-1,-1 1 0,0-1 1,1 1-1,-1-1 0,1 0 0,-1 0 1,1 0-1,-1-1 0,1 1 0,0-1 1,-1 1-1,1-1 0,0 0 0,-1 0 1,1 0-1,0 0 0,4-1 0,1 0 119,0-1-1,1 1 1,-1-1-1,0-1 0,0 0 1,0 0-1,-1 0 0,1-1 1,-1 0-1,8-6 0,-2-1 46,1-1 0,-2 0 0,0-1 0,0-1 0,-1 0 0,-1-1 0,15-26 0,-20 32-67,0 0 0,-1-1-1,0 0 1,-1 1 0,0-1-1,0-1 1,-1 1 0,-1 0-1,1 0 1,-2-1-1,1 1 1,-2-1 0,1 1-1,-4-15 1,4 24-109,0-1 0,-1 1 0,1-1 0,-1 1 0,0 0 0,1 0 0,-1-1 0,0 1-1,0 0 1,1 0 0,-1 0 0,0 0 0,0 0 0,0 0 0,-1 0 0,1 0 0,0 0 0,0 1 0,0-1 0,-1 0 0,1 1 0,0-1 0,-1 1 0,1 0 0,0-1 0,-1 1 0,1 0 0,0 0 0,-1-1 0,1 1 0,-1 0-1,1 1 1,-1-1 0,1 0 0,0 0 0,-1 0 0,1 1 0,0-1 0,-1 1 0,-1 1 0,-2-1-30,1 1 1,-1 0-1,1 0 0,0 1 1,0-1-1,0 1 0,0 0 1,1 0-1,-1 0 1,1 0-1,-4 5 0,4-4-140,1-1 0,-1 1-1,1 0 1,0 1 0,0-1 0,0 0-1,0 1 1,1-1 0,0 1-1,0-1 1,0 1 0,1-1 0,-1 1-1,1 0 1,0-1 0,0 1-1,1 0 1,0-1 0,-1 1 0,2 0-1,-1-1 1,0 0 0,3 6 0,-1-5-583,1 1 1,0 0 0,0-1 0,1 0 0,-1 0-1,1 0 1,0-1 0,0 0 0,1 0 0,-1 0-1,1 0 1,0-1 0,0 0 0,0 0 0,10 3-1,16 4-6619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1.520"/>
    </inkml:context>
    <inkml:brush xml:id="br0">
      <inkml:brushProperty name="width" value="0.025" units="cm"/>
      <inkml:brushProperty name="height" value="0.025" units="cm"/>
    </inkml:brush>
  </inkml:definitions>
  <inkml:trace contextRef="#ctx0" brushRef="#br0">32 1 7911,'0'0'5990,"3"69"-3620,-12-35-640,-2 3-641,4 1 0,-1-1-256,8-3-289,0-3-415,0-9-65,0-4-513,10-8-1152,4-10-1698,-1 0-2915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1.847"/>
    </inkml:context>
    <inkml:brush xml:id="br0">
      <inkml:brushProperty name="width" value="0.025" units="cm"/>
      <inkml:brushProperty name="height" value="0.025" units="cm"/>
    </inkml:brush>
  </inkml:definitions>
  <inkml:trace contextRef="#ctx0" brushRef="#br0">1 226 10314,'0'0'12454,"9"2"-11146,-2-2-1230,-1 0 0,0 0 0,0 0-1,1 0 1,-1-1 0,0 0 0,0-1 0,0 1 0,0-1-1,0 0 1,0-1 0,0 1 0,-1-1 0,1-1 0,-1 1-1,0 0 1,0-1 0,7-7 0,2 0 7,0 0 1,0-1-1,-1-1 1,0-1-1,-2 1 0,1-2 1,-2 0-1,0 0 1,0 0-1,-2-2 0,8-17 1,-32 76 68,10-28-139,0 1 0,1 0 0,1 0 0,-3 17 0,6-19-167,-6 69 555,6-75-690,1 0 0,0-1 0,1 1 0,0 0 0,0 0 0,0 0 0,1 0 0,5 12-1,-7-18-15,0-1-1,1 1 0,-1 0 0,0-1 0,1 1 0,-1-1 0,0 1 0,1 0 0,-1-1 0,1 1 0,-1-1 0,1 1 1,0-1-1,-1 0 0,1 1 0,-1-1 0,1 1 0,0-1 0,-1 0 0,1 0 0,0 1 0,-1-1 0,1 0 0,0 0 0,-1 0 1,1 0-1,0 0 0,1 0 0,9 1-9914</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2.396"/>
    </inkml:context>
    <inkml:brush xml:id="br0">
      <inkml:brushProperty name="width" value="0.025" units="cm"/>
      <inkml:brushProperty name="height" value="0.025" units="cm"/>
    </inkml:brush>
  </inkml:definitions>
  <inkml:trace contextRef="#ctx0" brushRef="#br0">0 9 18770,'0'0'7431,"55"1"-15471,-44-11-832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3.150"/>
    </inkml:context>
    <inkml:brush xml:id="br0">
      <inkml:brushProperty name="width" value="0.025" units="cm"/>
      <inkml:brushProperty name="height" value="0.025" units="cm"/>
    </inkml:brush>
  </inkml:definitions>
  <inkml:trace contextRef="#ctx0" brushRef="#br0">32 382 7976,'0'0'6833,"-6"9"-4917,-20 25-400,32-36 2184,32-22-2227,159-158 750,-164 148-2043,-2-2-1,-1-1 1,41-65 0,-67 95-228,-4 9 6,-12 23-21,-22 50 61,26-54 4,0 1 1,2 1-1,0-1 0,2 1 1,0 0-1,1 0 0,2 0 1,2 36-1,-1-58-77,0 1 1,1 0-1,-1-1 0,1 1 1,-1 0-1,1-1 0,0 1 0,0-1 1,-1 1-1,1-1 0,0 1 1,1-1-1,-1 0 0,0 0 0,0 1 1,0-1-1,1 0 0,-1 0 0,1 0 1,-1 0-1,1 0 0,-1-1 1,1 1-1,1 0 0,0 0-374,-1 0 1,0-1-1,0 1 0,1-1 0,-1 0 1,0 0-1,1 0 0,-1 0 0,0 0 1,1 0-1,-1-1 0,0 1 0,1-1 1,-1 0-1,0 1 0,0-1 0,4-2 1,14-15-5836</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3.556"/>
    </inkml:context>
    <inkml:brush xml:id="br0">
      <inkml:brushProperty name="width" value="0.025" units="cm"/>
      <inkml:brushProperty name="height" value="0.025" units="cm"/>
    </inkml:brush>
  </inkml:definitions>
  <inkml:trace contextRef="#ctx0" brushRef="#br0">122 1 14734,'0'0'10757,"-4"11"-10031,-26 56-192,9-23-421,2 0 1,-25 92 0,44-134-111,-1 0-1,0 0 1,1 0-1,0 0 1,-1 0-1,1 1 1,0-1-1,0 0 1,0 0-1,0 0 1,0 0-1,1 1 0,-1-1 1,1 0-1,-1 0 1,1 0-1,0 0 1,0 0-1,0 0 1,0 0-1,0 0 1,0-1-1,1 1 1,-1 0-1,0-1 1,1 1-1,2 1 1,-1-1 11,1-1 0,-1 0 0,1 0 0,0 0 0,0-1 0,-1 1 0,1-1 0,0 0 0,0 0 0,0-1 0,-1 1 0,1-1 0,0 1 0,0-1 0,4-2 0,5-2-308,-2 1 1,1-2-1,0 1 1,-1-2-1,0 0 1,-1 0-1,1-1 0,-2 0 1,1 0-1,-1-1 1,0-1-1,13-17 1,-14 16-1282,-1-1 1,0 1 0,-1-1 0,0 0-1,0 0 1,-2-1 0,5-16 0,-3 2-2900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3.884"/>
    </inkml:context>
    <inkml:brush xml:id="br0">
      <inkml:brushProperty name="width" value="0.025" units="cm"/>
      <inkml:brushProperty name="height" value="0.025" units="cm"/>
    </inkml:brush>
  </inkml:definitions>
  <inkml:trace contextRef="#ctx0" brushRef="#br0">116 0 7559,'0'0'5445,"-41"51"-2818,25-27-513,7 6-288,-8 1-257,6 3-320,0-3-192,6 0-416,-1-4-417,6-5-192,0-1-160,9-8-993,4-3-737,4-9-1185,3-1-2946,5-6-4549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4.231"/>
    </inkml:context>
    <inkml:brush xml:id="br0">
      <inkml:brushProperty name="width" value="0.025" units="cm"/>
      <inkml:brushProperty name="height" value="0.025" units="cm"/>
    </inkml:brush>
  </inkml:definitions>
  <inkml:trace contextRef="#ctx0" brushRef="#br0">111 24 15983,'0'0'4853,"-8"2"-3145,2 0-1588,1 0 0,-1 0 0,1 1 0,0-1-1,0 1 1,0 0 0,0 1 0,1-1 0,-1 1 0,1 0 0,0 0 0,0 1 0,0-1-1,1 1 1,0 0 0,-1 0 0,2 0 0,-1 0 0,1 0 0,-1 0 0,1 1 0,1 0-1,-3 8 1,2-2-57,-1-1 0,1 0 0,1 1-1,0-1 1,1 1 0,0-1-1,1 1 1,3 15 0,-4-23-56,1 0-1,0-1 1,0 1 0,1 0-1,-1-1 1,1 1 0,-1-1-1,1 0 1,0 1 0,1-1-1,-1 0 1,0 0 0,1 0-1,0-1 1,0 1 0,-1-1-1,1 1 1,1-1 0,-1 0-1,0 0 1,1 0 0,-1 0-1,1-1 1,-1 0 0,1 1-1,0-1 1,-1-1 0,7 2-1,-5-2 38,1 1-1,-1-1 0,1 0 0,-1 0 0,1-1 0,-1 0 0,1 0 0,-1 0 0,0 0 1,1-1-1,-1 0 0,0 0 0,0 0 0,0-1 0,-1 0 0,1 0 0,-1 0 0,7-6 1,-6 3 33,1 0 1,-2 0 0,1 0 0,-1 0 0,0-1 0,0 0-1,-1 0 1,0 0 0,0 0 0,0-1 0,-1 1 0,2-15 0,-3 13-45,0-1 0,-1 0 1,0 1-1,0-1 1,-1 1-1,0-1 1,-1 1-1,0-1 0,-1 1 1,0 0-1,0 0 1,-9-17-1,10 23-106,0-1-1,0 1 0,0-1 1,-1 1-1,1 0 0,-1 0 1,0 0-1,0 1 0,0-1 1,0 0-1,-1 1 0,1 0 0,-1 0 1,1 0-1,-1 0 0,0 1 1,0-1-1,1 1 0,-1 0 1,0 0-1,0 1 0,0-1 1,0 1-1,0 0 0,0 0 1,-1 0-1,1 0 0,0 1 1,0 0-1,0-1 0,1 1 1,-9 4-1,9-4-322,0 1 0,0 0 0,0 1 0,0-1 0,0 0 0,1 1 0,-1-1 0,1 1 0,-1 0 0,1 0-1,0 0 1,0 0 0,1 0 0,-1 1 0,-1 3 0,-13 24-6597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2.926"/>
    </inkml:context>
    <inkml:brush xml:id="br0">
      <inkml:brushProperty name="width" value="0.025" units="cm"/>
      <inkml:brushProperty name="height" value="0.025" units="cm"/>
    </inkml:brush>
  </inkml:definitions>
  <inkml:trace contextRef="#ctx0" brushRef="#br0">3 1 10282,'0'0'11926,"1"11"-11344,-5 211 1697,11-186-3479,5-16-2933,-15-34-10126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5.649"/>
    </inkml:context>
    <inkml:brush xml:id="br0">
      <inkml:brushProperty name="width" value="0.05" units="cm"/>
      <inkml:brushProperty name="height" value="0.05" units="cm"/>
    </inkml:brush>
  </inkml:definitions>
  <inkml:trace contextRef="#ctx0" brushRef="#br0">188 161 15179,'0'0'97,"0"-1"-1,1 1 0,-1-1 0,1 1 1,-1 0-1,0-1 0,1 1 1,-1-1-1,0 1 0,1-1 0,-1 1 1,0-1-1,0 1 0,0-1 1,1 0-1,-1 1 0,0-1 1,0 1-1,0-1 0,0 1 0,0-1 1,0 1-1,0-1 0,0 0 1,0 1-1,0-1 0,-1 1 0,1-1 1,0 1-1,0-1 0,0 1 1,-1-2-1,0 1 65,0 1 0,0-1-1,0 0 1,-1 0 0,1 1 0,0-1 0,0 1-1,-1-1 1,1 1 0,0-1 0,-1 1 0,1 0-1,-2 0 1,-3-1 156,0 0 0,0 1 0,0 1 0,0-1-1,0 1 1,-8 1 0,6 1-250,0 1 1,0 0-1,0 0 0,1 1 0,0 0 0,-1 0 1,2 0-1,-1 1 0,1 0 0,-11 13 0,14-15-69,-1 1 0,1-1 0,0 1 0,0 0 0,1-1 0,-1 1 0,1 0 0,0 1 0,0-1 0,1 0 0,0 1 1,0-1-1,0 1 0,0-1 0,1 1 0,0-1 0,0 1 0,2 7 0,-2-11 2,0-1-1,1 0 1,-1 1 0,1-1 0,-1 1 0,1-1 0,0 0 0,0 1 0,-1-1-1,1 0 1,0 0 0,0 1 0,0-1 0,0 0 0,0 0 0,1 0 0,-1 0 0,0-1-1,0 1 1,1 0 0,-1 0 0,1-1 0,-1 1 0,0-1 0,1 1 0,-1-1-1,1 0 1,-1 1 0,1-1 0,-1 0 0,1 0 0,-1 0 0,1 0 0,2-1-1,2 0 4,0 0-1,0-1 0,0 1 0,0-1 0,-1-1 1,1 1-1,8-6 0,3-3 80,0-1-1,0-1 1,-1-1-1,-1 0 1,0-1-1,-1-1 1,-1 0-1,0-1 1,-2 0-1,0-1 1,0 0-1,-2-1 1,0 0-1,11-38 1,-19 55-61,-1-1-1,1 1 1,-1 0 0,0-1 0,0 1-1,0-1 1,0 1 0,0 0 0,0-1-1,-1 1 1,1-1 0,-1 1 0,0-3-1,0 5-15,1 0-1,0-1 1,0 1-1,0 0 0,-1 0 1,1-1-1,0 1 1,0 0-1,-1-1 1,1 1-1,0 0 0,-1 0 1,1 0-1,0-1 1,0 1-1,-1 0 1,1 0-1,-1 0 0,1 0 1,0 0-1,-1 0 1,1 0-1,0 0 1,-1-1-1,1 1 0,0 0 1,-1 0-1,1 1 1,-1-1-1,0 0 0,-1 1 1,1 0-1,0-1 0,-1 1 0,1 0 1,0 0-1,0 0 0,0 0 1,0 0-1,0 0 0,0 0 0,-1 1 1,-6 10-11,0 1 0,1-1 0,0 1 0,1 0 0,0 1 0,1 0 0,1-1-1,0 2 1,1-1 0,1 0 0,0 1 0,1-1 0,0 1 0,1-1 0,1 1 0,0-1 0,1 1 0,1-1 0,0 0 0,6 17 0,-7-26 8,0 0 0,1-1 0,-1 0 0,1 0 0,0 0 1,0 0-1,0 0 0,0 0 0,1-1 0,0 1 0,-1-1 0,1 0 0,1 0 0,-1-1 0,0 1 0,6 1 1,-6-2 1,0-1 1,-1 0 0,1 0-1,0-1 1,0 1 0,0-1 0,1 0-1,-1 0 1,0 0 0,0 0-1,0-1 1,0 0 0,0 1 0,0-2-1,-1 1 1,1 0 0,0-1 0,0 0-1,-1 1 1,5-4 0,0-1 15,0-1 0,0 0 1,0 0-1,-1 0 0,0-1 1,-1 0-1,0-1 0,9-15 1,-8 12 8,-1-1 0,0 1 1,-1-1-1,-1-1 0,6-26 0,-10 24-11,0 16-18,0 0 1,0 0-1,0 0 0,0 0 0,0-1 0,0 1 1,-1 0-1,1 0 0,0 0 0,0 0 1,0 0-1,0 0 0,0-1 0,0 1 0,0 0 1,-1 0-1,1 0 0,0 0 0,0 0 0,0 0 1,0 0-1,-1 0 0,1 0 0,0 0 0,0 0 1,0 0-1,0-1 0,-1 1 0,1 0 1,0 0-1,0 0 0,0 0 0,0 1 0,-1-1 1,1 0-1,0 0 0,0 0 0,0 0 0,0 0 1,-1 0-1,0 1 0,0 0 0,-1 0 0,1 0 0,0 1 0,0-1 1,-1 0-1,1 1 0,0-1 0,0 1 0,1-1 0,-1 1 0,0-1 0,0 3 0,-2 4 2,0 1-1,1-1 1,0 1 0,0 0-1,1 0 1,0-1-1,1 1 1,0 0-1,2 17 1,-1-22 2,-1-1 0,1 0 0,0 1 0,0-1 0,0 0 0,0 1 0,1-1 0,-1 0 0,1 0 0,0 0 0,0 0 1,0 0-1,0-1 0,1 1 0,-1-1 0,1 1 0,-1-1 0,1 0 0,0 0 0,0 0 0,0 0 0,0 0 0,0-1 1,0 0-1,1 1 0,-1-1 0,6 1 0,1-1 10,-1-1 0,1 0 0,-1 0 0,0-1 0,0-1 0,1 1 0,-1-1 0,0-1 0,0 0 0,0 0 0,-1 0 0,1-1 0,-1-1 0,0 1 0,0-1 0,11-10 0,-9 8 10,-1-1-1,1-1 1,-2 0 0,1 0 0,-1 0 0,0-1 0,-1-1 0,0 1-1,-1-1 1,0 0 0,7-22 0,-12 33-23,-1-1 0,1 1 0,-1-1 1,0 0-1,0 1 0,1-1 0,-1 0 0,0 1 0,0-1 0,0 0 1,0 1-1,0-1 0,0 0 0,0 1 0,0-1 0,0 0 0,0 0 1,0 1-1,0-1 0,0 0 0,0 1 0,-1-1 0,1 0 0,0 1 1,-1-1-1,1 1 0,0-1 0,-1 0 0,1 1 0,-1-1 0,1 1 1,-1-1-1,0 1 2,0 0 0,0 0 1,0 0-1,0 1 0,0-1 1,0 0-1,0 1 0,0-1 0,1 1 1,-1-1-1,0 0 0,0 1 0,0 0 1,1-1-1,-1 1 0,0 0 1,1-1-1,-1 1 0,0 0 0,1 0 1,-1-1-1,0 3 0,-2 1 14,0 0 0,0 0 0,1 1-1,0-1 1,-1 1 0,2 0 0,-1 0-1,0-1 1,1 1 0,0 0 0,0 0 0,1 1-1,-1-1 1,1 0 0,0 0 0,1 0-1,-1 0 1,1 0 0,0 0 0,0 0-1,0 0 1,3 5 0,-1-4-13,0 0-1,0 0 1,1-1 0,0 1-1,0-1 1,0 0 0,0 0-1,1 0 1,0-1 0,0 1-1,0-1 1,1-1 0,-1 1-1,1-1 1,0 0 0,10 4-1,-8-4-177,0-1-1,0 1 1,0-2-1,0 1 0,0-1 1,1-1-1,13 0 0,-17 0 117,0 0-1,0-1 1,1 0 0,-1-1-1,0 1 1,0-1-1,0 0 1,-1 0-1,1 0 1,0 0 0,-1-1-1,1 0 1,3-4-1,18-24-421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3.287"/>
    </inkml:context>
    <inkml:brush xml:id="br0">
      <inkml:brushProperty name="width" value="0.025" units="cm"/>
      <inkml:brushProperty name="height" value="0.025" units="cm"/>
    </inkml:brush>
  </inkml:definitions>
  <inkml:trace contextRef="#ctx0" brushRef="#br0">0 10 9001,'0'0'10121,"62"-10"-9000,-25 10-384,3 1-321,1 2-320,5-2-512,-1-1-2082,-2 0-4069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3.619"/>
    </inkml:context>
    <inkml:brush xml:id="br0">
      <inkml:brushProperty name="width" value="0.025" units="cm"/>
      <inkml:brushProperty name="height" value="0.025" units="cm"/>
    </inkml:brush>
  </inkml:definitions>
  <inkml:trace contextRef="#ctx0" brushRef="#br0">211 48 15791,'0'0'2098,"-12"-4"176,-2-1-1836,-1 1 1,1 1-1,-1 0 0,0 0 1,-22 1-1,33 1-372,1 1 1,-1 0-1,1 1 0,-1-1 0,1 0 1,-1 1-1,1 0 0,0 0 0,-1 0 1,1 0-1,0 1 0,0-1 0,0 1 1,0 0-1,0-1 0,0 1 0,0 1 1,0-1-1,1 0 0,-1 1 0,1-1 1,0 1-1,0 0 0,0 0 0,0 0 1,0 0-1,1 0 0,-1 0 0,1 0 1,0 1-1,0-1 0,0 1 0,0-1 1,0 6-1,1-6-18,-1-1 0,1 1 0,0 0 0,0-1 0,0 1 0,1-1 0,-1 1 0,1-1 0,-1 1 0,1-1 0,0 1 0,0-1 0,0 1 0,0-1 0,0 0 0,1 0 0,-1 0 0,1 0 0,2 3 0,0-1-13,-1-2 0,1 1-1,0 0 1,0-1 0,0 0 0,0 1 0,0-2 0,1 1 0,-1 0 0,7 0 0,2 1-6,0-1 1,0-1-1,0 0 1,1-1-1,-1 0 1,0-1-1,17-3 1,-24 3-17,0-1 1,-1 0-1,1 0 0,0-1 1,-1 1-1,1-1 0,-1-1 1,0 1-1,0 0 0,0-1 1,-1 0-1,1-1 0,-1 1 1,0-1-1,0 1 0,0-1 1,-1 0-1,0-1 0,0 1 1,0 0-1,-1-1 1,1 0-1,-1 1 0,-1-1 1,1 0-1,-1 0 0,0 0 1,0 0-1,-1-7 0,0 11-23,0 0 0,-1 0 0,1 0 0,-1 0 1,1 1-1,-1-1 0,0 0 0,0 0 0,0 1 0,0-1 0,0 0 0,0 1 0,-1-1 0,1 1 0,0 0 0,-1-1 0,1 1 0,-1 0 0,1 0 0,-1 0 0,0 0 0,1 0 0,-1 0 0,0 0 1,0 1-1,0-1 0,1 1 0,-1-1 0,0 1 0,0 0 0,0 0 0,0 0 0,0 0 0,0 0 0,0 0 0,0 0 0,-2 1 0,1-1-136,1 0 1,-1 0-1,0 1 0,1-1 1,-1 1-1,1 0 0,-1 0 1,1 0-1,-1 0 0,1 0 1,-1 0-1,1 1 0,0-1 0,0 1 1,0-1-1,0 1 0,0 0 1,0 0-1,0 0 0,0 0 1,1 0-1,-1 0 0,1 1 1,0-1-1,-1 0 0,1 1 0,-1 3 1,2-4-305,-1 0 1,1 0-1,0 0 1,0 1-1,0-1 1,0 0-1,0 0 1,1 0-1,-1 0 1,1 1-1,-1-1 1,1 0-1,0 0 1,1 2-1,12 10-4776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3.949"/>
    </inkml:context>
    <inkml:brush xml:id="br0">
      <inkml:brushProperty name="width" value="0.025" units="cm"/>
      <inkml:brushProperty name="height" value="0.025" units="cm"/>
    </inkml:brush>
  </inkml:definitions>
  <inkml:trace contextRef="#ctx0" brushRef="#br0">6 0 9961,'0'0'7463,"3"51"-5156,-3-28-642,0 0-287,-3-1-225,1 0-513,-2-1-351,4-3-193,0 0-128,0-5-1282,0-9-1953,6-4-4356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4.310"/>
    </inkml:context>
    <inkml:brush xml:id="br0">
      <inkml:brushProperty name="width" value="0.025" units="cm"/>
      <inkml:brushProperty name="height" value="0.025" units="cm"/>
    </inkml:brush>
  </inkml:definitions>
  <inkml:trace contextRef="#ctx0" brushRef="#br0">26 167 8776,'0'0'5718,"-5"9"-3161,-16 25-950,21-34-1561,0 1 0,0-1 0,0 1 0,0-1 0,0 0 0,0 1 0,0-1 0,0 0 0,0 1 0,0-1 0,0 1 1,0-1-1,0 0 0,1 1 0,-1-1 0,0 0 0,0 1 0,0-1 0,0 0 0,1 1 0,-1-1 0,0 0 0,0 1 0,1-1 1,-1 0-1,0 0 0,0 1 0,1-1 0,-1 0 0,0 0 0,1 0 0,-1 1 0,0-1 0,1 0 0,-1 0 0,0 0 0,1 0 1,-1 0-1,1 0 0,-1 0 0,0 0 0,1 0 0,-1 0 0,0 0 0,1 0 0,-1 0 0,1 0 0,-1 0 0,0 0 0,1 0 1,-1 0-1,0 0 0,1-1 0,-1 1 0,23-3 1205,6-10-925,-2-1 0,0-1 1,-1-1-1,0-1 1,-1-2-1,22-21 0,38-43 507,-91 119-358,-2-10-439,3-14-109,0 1 0,2-1 0,-1 1 0,2 0 0,-1 0 0,2 0 0,0 0 0,0 0 0,3 19 0,-2-31-128,0 0-1,0-1 0,0 1 1,1 0-1,-1-1 0,0 1 1,1 0-1,-1-1 1,0 1-1,1 0 0,-1-1 1,1 1-1,-1-1 0,1 1 1,-1-1-1,1 1 0,-1-1 1,1 1-1,-1-1 1,1 0-1,0 1 0,-1-1 1,1 0-1,0 1 0,-1-1 1,1 0-1,0 0 0,0 0 1,-1 1-1,1-1 1,0 0-1,0 0 0,-1 0 1,2-1-1,13 2-8633</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4.779"/>
    </inkml:context>
    <inkml:brush xml:id="br0">
      <inkml:brushProperty name="width" value="0.025" units="cm"/>
      <inkml:brushProperty name="height" value="0.025" units="cm"/>
    </inkml:brush>
  </inkml:definitions>
  <inkml:trace contextRef="#ctx0" brushRef="#br0">0 24 14382,'0'0'9769,"53"0"-13389,-34-10-2081,3-3-6855</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5.230"/>
    </inkml:context>
    <inkml:brush xml:id="br0">
      <inkml:brushProperty name="width" value="0.025" units="cm"/>
      <inkml:brushProperty name="height" value="0.025" units="cm"/>
    </inkml:brush>
  </inkml:definitions>
  <inkml:trace contextRef="#ctx0" brushRef="#br0">0 227 9257,'0'0'14285,"12"-6"-13543,27-13-457,-2-3-1,0-1 1,-1-1-1,-1-2 1,-2-2-1,49-51 1,-89 91-177,0-1 0,1 1 0,1 0 1,0 0-1,-4 14 0,3-8-37,0 0-66,0 1-1,2 0 1,0 0 0,1 0-1,1 0 1,0 21-1,2-38-61,0-1 1,0 1-1,1-1 0,-1 1 0,1-1 1,-1 1-1,1-1 0,-1 1 0,1-1 1,0 1-1,0-1 0,0 0 0,0 1 1,0-1-1,0 0 0,0 0 0,0 0 1,0 1-1,1-2 0,-1 1 0,0 0 0,1 0 1,-1 0-1,1 0 0,-1-1 0,1 1 1,-1-1-1,1 1 0,-1-1 0,4 1 1,0 0-989,0-1 0,0 1 0,1-1 1,-1 0-1,0 0 0,1 0 0,-1-1 0,10-1 1,18-13-9313</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5.593"/>
    </inkml:context>
    <inkml:brush xml:id="br0">
      <inkml:brushProperty name="width" value="0.025" units="cm"/>
      <inkml:brushProperty name="height" value="0.025" units="cm"/>
    </inkml:brush>
  </inkml:definitions>
  <inkml:trace contextRef="#ctx0" brushRef="#br0">128 0 16111,'-9'6'1586,"-4"3"-958,-3 1 616,0 1 1,-23 22-1,36-30-1068,0 0 0,0 0 0,0 0 0,1 0 0,-1 1 0,1-1 0,-1 1 0,1-1-1,0 1 1,1 0 0,-1 0 0,1 0 0,0 0 0,0 0 0,0 0 0,0 0 0,0 1-1,1-1 1,0 6 0,1-8-142,0 1 0,0-1 0,0 0 0,1 1 0,-1-1 0,0 0 0,1 0 0,0 0 0,-1 0 0,1-1 0,0 1 0,0 0 0,0-1 0,0 1 0,0-1 0,0 0 0,1 1 0,-1-1 0,0 0 0,1 0 0,-1-1 0,1 1 0,-1-1 0,4 1 0,62 8 248,-53-8-261,-1-1 0,0-1 0,0 0 1,0-1-1,0 0 0,-1-1 0,18-7 0,-26 9 22,-1-1-1,1 0 1,-1 0 0,0-1-1,0 1 1,0-1-1,0 0 1,0 0-1,0 0 1,-1-1-1,0 1 1,1-1 0,-1 0-1,-1 0 1,1 0-1,-1 0 1,1 0-1,-1-1 1,0 1-1,-1-1 1,1 1-1,-1-1 1,0 0 0,1-9-1,-2 11-2,0 0 1,0 0-1,-1 0 0,1 0 0,-1 0 0,1 0 1,-1 1-1,0-1 0,-1 0 0,1 0 1,0 1-1,-1-1 0,1 0 0,-1 1 0,0 0 1,0-1-1,0 1 0,0 0 0,0 0 0,0 0 1,-1 0-1,1 0 0,-1 1 0,1-1 1,-1 1-1,0 0 0,1-1 0,-1 1 0,0 1 1,-3-2-1,-3-1-210,-1 1 0,0-1 0,0 2 0,1-1 1,-1 2-1,0-1 0,-20 3 0,29-2 42,0 0-1,0 0 1,0 0-1,0 0 1,0 1 0,-1-1-1,1 1 1,0-1 0,0 1-1,0-1 1,0 1-1,1-1 1,-1 1 0,0 0-1,0-1 1,0 1 0,0 0-1,1 0 1,-1 0-1,0 0 1,1-1 0,-1 1-1,1 0 1,-1 0-1,1 0 1,-1 0 0,1 1-1,0-1 1,-1 0 0,1 0-1,0 0 1,0 0-1,0 0 1,0 0 0,0 2-1,0-1-364,0-1 0,1 1 0,-1 0 0,0-1 0,1 1 0,0 0 1,-1-1-1,1 1 0,0-1 0,0 1 0,0-1 0,0 0 0,0 1 0,0-1 0,0 0 0,0 0 0,1 0 0,-1 0 0,0 0 0,1 0 0,-1 0 0,1 0 0,2 1 0,19 4-6271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0:35.954"/>
    </inkml:context>
    <inkml:brush xml:id="br0">
      <inkml:brushProperty name="width" value="0.025" units="cm"/>
      <inkml:brushProperty name="height" value="0.025" units="cm"/>
    </inkml:brush>
  </inkml:definitions>
  <inkml:trace contextRef="#ctx0" brushRef="#br0">223 13 12107,'0'0'6882,"-8"-3"-4475,3 1-2277,0 0 0,1 1 0,-1 0 0,0 0 1,0 0-1,0 0 0,0 1 0,0 0 0,0 0 0,0 0 0,0 1 0,0-1 0,0 1 0,1 1 0,-1-1 0,0 0 0,0 1 0,1 0 0,-1 0 0,1 1 1,-8 4-1,1 1 231,0 1 1,1-1 0,0 2-1,0-1 1,-14 20 0,21-25-290,0 0 1,0 0 0,1 1 0,-1-1-1,1 1 1,0-1 0,1 1 0,-1 0-1,1 0 1,0-1 0,0 1-1,0 0 1,1 0 0,-1 0 0,1 0-1,0 0 1,1 0 0,0 0 0,0 5-1,1-7-50,-1 0 0,0-1-1,1 1 1,-1-1 0,1 0-1,0 0 1,0 1 0,0-1 0,0 0-1,0 0 1,0-1 0,0 1-1,1 0 1,-1-1 0,1 1-1,-1-1 1,1 0 0,0 0-1,-1 0 1,1 0 0,0 0-1,0-1 1,3 1 0,9 1 116,1 0 0,29-1 0,-39-1-122,7-1 46,-1-1 1,1 0-1,-1-1 1,1 0-1,-1-1 1,0-1-1,0 0 1,-1 0-1,0-1 1,0 0-1,0-1 0,0 0 1,-1-1-1,0 0 1,-1-1-1,13-15 1,-20 23-21,0-1 1,0 0-1,-1 0 0,1 0 0,-1 0 1,1 0-1,-1 0 0,0 0 0,0-1 1,0 1-1,0 0 0,0-1 1,0 1-1,-1-1 0,1 1 0,-1-1 1,1 1-1,-1-1 0,0 1 1,0-1-1,0 1 0,-1-1 0,1 0 1,-1 1-1,1-1 0,-1 1 1,0 0-1,0-1 0,0 1 0,0 0 1,0-1-1,-2-1 0,-1 0-39,1 1 0,-1 0-1,0 0 1,0 0 0,0 1 0,0-1-1,0 1 1,0 0 0,-1 0-1,1 1 1,-1-1 0,0 1-1,1 0 1,-1 0 0,0 0 0,-5 1-1,3-1-168,0 1-1,0 0 1,0 0-1,0 1 1,0 0-1,0 0 0,-12 4 1,16-4-574,-1 1 1,1-1-1,0 1 1,0 0-1,0 0 1,0 0-1,1 0 1,-1 1-1,1-1 0,-1 1 1,-2 3-1,2 1-8121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5.275"/>
    </inkml:context>
    <inkml:brush xml:id="br0">
      <inkml:brushProperty name="width" value="0.025" units="cm"/>
      <inkml:brushProperty name="height" value="0.025" units="cm"/>
    </inkml:brush>
  </inkml:definitions>
  <inkml:trace contextRef="#ctx0" brushRef="#br0">40 0 15150,'-3'72'7834,"-5"3"-5763,-4 81-5143,4-154-5912,-1-5 3128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5.617"/>
    </inkml:context>
    <inkml:brush xml:id="br0">
      <inkml:brushProperty name="width" value="0.025" units="cm"/>
      <inkml:brushProperty name="height" value="0.025" units="cm"/>
    </inkml:brush>
  </inkml:definitions>
  <inkml:trace contextRef="#ctx0" brushRef="#br0">0 60 11179,'0'0'2519,"1"11"97,0-3-2231,0 1-1,0-1 1,1 1 0,0-1-1,0 1 1,1-1 0,1 0-1,-1 0 1,1 0 0,0-1-1,1 0 1,0 1-1,0-1 1,0-1 0,1 1-1,0-1 1,1 0 0,9 7-1,-11-9-244,0-1-1,0 0 0,1 0 0,-1 0 0,1-1 0,-1 1 1,1-1-1,0-1 0,0 1 0,0-1 0,0 0 1,0-1-1,0 1 0,0-1 0,0 0 0,0-1 0,0 1 1,0-1-1,0 0 0,-1-1 0,1 1 0,0-1 1,0-1-1,-1 1 0,1-1 0,-1 0 0,0 0 0,0 0 1,0-1-1,0 1 0,-1-1 0,6-6 0,-2 2-204,-1-1-1,1 1 0,-2-1 1,1-1-1,-1 1 0,-1-1 1,8-16-1,-10 16-953,1 1 1,-2-1 0,1 0-1,-1 1 1,0-1-1,-1-1 1,0 1 0,-2-14-1,0 13-7127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5.247"/>
    </inkml:context>
    <inkml:brush xml:id="br0">
      <inkml:brushProperty name="width" value="0.05" units="cm"/>
      <inkml:brushProperty name="height" value="0.05" units="cm"/>
    </inkml:brush>
  </inkml:definitions>
  <inkml:trace contextRef="#ctx0" brushRef="#br0">276 76 17188,'-3'-2'1847,"-39"-24"519,32 19-1770,0 0 0,0 1-1,-1 1 1,0 0-1,-20-7 1,24 10-447,-1 1 0,0-1 0,0 2 1,0-1-1,1 1 0,-1 0 0,0 1 0,0 0 1,-13 3-1,18-3-142,0 0 0,1 0-1,-1 0 1,0 0 0,1 0 0,-1 0 0,1 1 0,-1-1 0,1 1 0,-1 0 0,1 0 0,0 0-1,0 0 1,0 0 0,0 0 0,1 0 0,-1 1 0,0-1 0,1 1 0,0-1 0,-1 1 0,1 0-1,0-1 1,0 1 0,1 0 0,-1 0 0,1 0 0,-1 0 0,1 5 0,0-6-18,1 0-1,-1 0 1,1 1 0,-1-1 0,1 0 0,0 0 0,0 0-1,0 0 1,0 0 0,0 0 0,0 0 0,1 0 0,-1-1 0,1 1-1,-1 0 1,1-1 0,0 1 0,-1-1 0,1 1 0,0-1 0,0 0-1,0 0 1,0 0 0,0 0 0,3 1 0,9 3-203,-1-1 1,29 6-1,-23-7-30,-12-1 144,15 3-437,33 13 0,-50-16 440,1 0 0,-1 1 0,0 0 0,0 0 0,0 0 0,0 1 0,0-1 0,-1 1 0,0 0 0,0 0 0,5 7 0,-8-10 77,0 1 0,1 0 0,-1 0-1,-1 0 1,1 0 0,0 0 0,0 0 0,-1 0 0,1 0 0,-1 0-1,0 0 1,1 0 0,-1 0 0,0 1 0,0-1 0,-1 0 0,1 0-1,-1 3 1,0-1 38,0-1 1,-1 0-1,0 1 0,1-1 0,-1 0 0,0 0 0,0 0 0,-1 0 0,-4 5 0,-3 0 166,-1 1-1,0-2 1,0 1 0,-21 10-1,18-11-12,1-1 1,-1 0-1,0-1 0,-1-1 1,1 0-1,-1-1 0,1 0 0,-16 0 1,28-3-202,1 0 0,-1 1 0,0-1 0,1 0 0,-1-1 0,1 1 0,-1 0 0,1 0 0,-1-1 1,0 1-1,1-1 0,-1 1 0,1-1 0,0 0 0,-1 1 0,1-1 0,0 0 0,-1 0 0,1 0 0,0 0 0,0 0 1,0 0-1,0-1 0,0 1 0,0 0 0,-1-2 0,1 0-39,0 0 0,1 0 1,-1 0-1,1 1 0,-1-1 0,1 0 1,0 0-1,0 0 0,1 0 0,-1 0 1,1 0-1,-1 0 0,1 0 0,1-3 1,14-35-331,6-13-129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6.148"/>
    </inkml:context>
    <inkml:brush xml:id="br0">
      <inkml:brushProperty name="width" value="0.05" units="cm"/>
      <inkml:brushProperty name="height" value="0.05" units="cm"/>
    </inkml:brush>
  </inkml:definitions>
  <inkml:trace contextRef="#ctx0" brushRef="#br0">34 25 23813,'-25'-14'2025,"20"13"-1881,2-2-465,10 0 1210,11 3-249,8-3-480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6.703"/>
    </inkml:context>
    <inkml:brush xml:id="br0">
      <inkml:brushProperty name="width" value="0.025" units="cm"/>
      <inkml:brushProperty name="height" value="0.025" units="cm"/>
    </inkml:brush>
  </inkml:definitions>
  <inkml:trace contextRef="#ctx0" brushRef="#br0">197 47 6662,'3'-3'851,"20"-24"9039,-23 15-5350,-18 7-2786,4 5-1619,0 1 0,0 0 0,0 1-1,0 0 1,-26 9 0,34-9-124,-1 0 0,1 1 0,-1 0-1,1 0 1,0 1 0,0-1 0,1 1 0,-1 1 0,1-1-1,0 1 1,0 0 0,0 0 0,1 0 0,-4 7 0,7-11-18,0 0 1,0 0 0,1 0-1,-1 0 1,0 0-1,1 0 1,-1 0 0,1 0-1,-1 0 1,1 0 0,0 1-1,0-1 1,-1 0-1,1 0 1,0 0 0,0 0-1,0 1 1,0-1 0,0 0-1,0 0 1,1 0-1,-1 1 1,0-1 0,1 0-1,-1 0 1,0 0-1,1 0 1,-1 0 0,1 0-1,0 0 1,-1 0 0,1 0-1,0 0 1,0 0-1,0 0 1,0 0 0,-1 0-1,1-1 1,0 1 0,0 0-1,0-1 1,1 1-1,-1-1 1,0 1 0,0-1-1,0 0 1,0 1 0,0-1-1,1 0 1,-1 0-1,1 1 1,11 1-80,0-1-1,0 0 1,25-1 0,-20 0 21,2 1-1,-2-2 25,0 2 1,-1 0-1,1 1 1,0 1-1,-1 0 1,1 1-1,20 9 1,-37-13 37,0 0 0,1 1 1,-1-1-1,1 1 0,-1 0 0,0-1 1,0 1-1,1 0 0,-1 0 0,0 0 1,0 0-1,0 0 0,0 0 0,0 0 1,0 0-1,0 0 0,0 1 0,-1-1 1,1 0-1,0 0 0,-1 1 0,1-1 1,-1 0-1,1 1 0,-1 2 1,0-2 42,-1 0 0,1-1 0,-1 1 0,0 0 0,0-1 1,0 1-1,0 0 0,0-1 0,0 1 0,0-1 1,0 0-1,-1 1 0,1-1 0,-1 0 0,1 0 1,-1 0-1,-1 1 0,-7 5 255,-1-2-1,0 1 1,0-1-1,-22 6 1,13-6-461,0-1 1,0-1-1,-35 0 1,54-3 59,1 0 1,0 0 0,-1 0 0,1 0 0,0 0 0,-1 0-1,1 0 1,0 0 0,-1 0 0,1 0 0,0 0 0,-1 0-1,1 0 1,0 0 0,0 0 0,-1-1 0,1 1-1,0 0 1,-1 0 0,1 0 0,0-1 0,0 1 0,-1 0-1,1 0 1,0-1 0,0 1 0,0 0 0,-1 0 0,1-1-1,0 1 1,0 0 0,0-1 0,0 1 0,0 0-1,0-1 1,0 1 0,-1 0 0,1-1 0,0 1 0,6-17-5837,8-3-1702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7.363"/>
    </inkml:context>
    <inkml:brush xml:id="br0">
      <inkml:brushProperty name="width" value="0.025" units="cm"/>
      <inkml:brushProperty name="height" value="0.025" units="cm"/>
    </inkml:brush>
  </inkml:definitions>
  <inkml:trace contextRef="#ctx0" brushRef="#br0">115 1 16496,'0'0'3240,"-5"11"-1964,-7 21-509,1 0 0,1 1 0,2 1 0,2-1 0,-5 60 0,17-20-645,-6-73-52,-1-32-140,-1 22-65,0-1 0,0 1-1,-1 0 1,-1 0-1,1 0 1,-2 1 0,1-1-1,-1 1 1,-1 0-1,-10-14 1,11 22-64,6 9 146,11 12 86,0-14-11,1 1 0,-1-2 0,1 0 0,0 0 0,1-1 0,-1-1 1,1 0-1,-1-1 0,1 0 0,0-1 0,0 0 0,0-2 0,-1 1 0,22-5 0,-31 3-1,0 1-1,0-1 1,0 0-1,0 0 1,-1 0 0,1-1-1,-1 1 1,0-1-1,6-6 1,-8 8-12,1 0 0,-1 0 0,0 0 0,0 0 0,0 0-1,0 0 1,0-1 0,-1 1 0,1 0 0,0 0 0,-1-1 0,1 1 0,0-1 0,-1 1 0,0 0 0,1-1-1,-1 1 1,0-1 0,0 1 0,1-1 0,-1 1 0,-1-1 0,1 1 0,0-1 0,0 1 0,0-1 0,-1 1 0,1-1-1,-1 1 1,1 0 0,-2-2 0,2 2-14,-1 1-1,1 0 1,-1-1-1,0 1 1,1 0-1,-1-1 1,1 1-1,-1 0 1,0 0-1,1 0 1,-1 0-1,0 0 1,1 0-1,-1 0 1,0 0-1,1 0 1,-1 0-1,0 0 1,1 0-1,-1 0 1,0 0 0,1 1-1,-1-1 1,1 0-1,-1 0 1,0 1-1,1-1 1,-1 0-1,1 1 1,-1-1-1,1 1 1,-1-1-1,1 1 1,-1-1-1,1 1 1,0-1-1,-1 1 1,1-1-1,0 1 1,-1-1-1,1 1 1,0 0-1,0-1 1,-1 2-1,-14 25 104,14-25-75,0 0 0,1-1 0,-1 1 0,0 0 0,1 0 0,-1 0 0,1 0 0,0 0 0,0 0 1,0-1-1,0 1 0,0 0 0,0 0 0,0 0 0,0 0 0,1 0 0,-1 0 0,1 0 0,-1-1 0,1 1 0,0 0 0,0 0 1,0-1-1,1 3 0,0-3-1,0 1 0,0-1 0,0 0 0,0 0 0,0 0 0,0 0 0,0 0 0,1 0 1,-1-1-1,0 1 0,0-1 0,1 0 0,-1 1 0,0-1 0,1 0 0,4-1 0,1 0 4,0 0 0,0-1 0,0 1 0,0-2 0,0 1 0,0-1 0,0-1 0,-1 1 0,1-1 0,8-6 0,-8 3-32,1 0-1,-2-1 0,1 0 1,-1 0-1,0-1 0,-1 1 0,7-13 1,-13 89 123,1-65-172,-1 0-1,1 0 0,0 0 1,0 0-1,0 0 1,1-1-1,-1 1 1,1-1-1,-1 1 0,1-1 1,0 1-1,0-1 1,0 0-1,0 0 0,5 4 1,19 6-3404,-25-12 3085,0 0-1,0 0 1,1 0 0,-1 0-1,0 0 1,0 0 0,1 0-1,-1 0 1,0-1 0,0 1-1,1-1 1,-1 1-1,0-1 1,0 1 0,0-1-1,0 1 1,0-1 0,1 0-1,0-1 1,7-11-4826</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7.720"/>
    </inkml:context>
    <inkml:brush xml:id="br0">
      <inkml:brushProperty name="width" value="0.025" units="cm"/>
      <inkml:brushProperty name="height" value="0.025" units="cm"/>
    </inkml:brush>
  </inkml:definitions>
  <inkml:trace contextRef="#ctx0" brushRef="#br0">4 1 9929,'0'0'8617,"-4"57"-15248,17-41-1312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8.645"/>
    </inkml:context>
    <inkml:brush xml:id="br0">
      <inkml:brushProperty name="width" value="0.025" units="cm"/>
      <inkml:brushProperty name="height" value="0.025" units="cm"/>
    </inkml:brush>
  </inkml:definitions>
  <inkml:trace contextRef="#ctx0" brushRef="#br0">152 4 12396,'0'0'10527,"-7"5"-10367,6-4-169,-1 0-8,-1 1-1,0 0 1,1 0-1,0 0 1,-1 0-1,1 0 1,0 1 0,0-1-1,0 1 1,1-1-1,-1 1 1,0 0 0,1 0-1,0 0 1,0 0-1,0 0 1,0 0 0,0 0-1,0 0 1,1 0-1,-1 0 1,1 0 0,0 5-1,0-5-100,0 0 0,1 0 0,-1 0 0,0-1 0,1 1 0,0 0 0,-1 0 0,1-1-1,0 1 1,0-1 0,1 1 0,-1 0 0,1-1 0,-1 0 0,1 1 0,0-1 0,-1 0 0,1 0 0,1 0 0,-1 0 0,0 0 0,0-1-1,4 3 1,24 24 27,-27-21 203,0 1 0,0-1 0,-1 1 0,0 0 0,0 0 0,-1 0 0,0 0 1,0 0-1,-1 0 0,0 0 0,-1 0 0,-2 15 0,3-21 25,-1 0 1,0 1-1,0-1 0,0 0 0,0 1 1,0-1-1,0 0 0,-1 0 1,1 0-1,-1 0 0,1 0 0,-1 0 1,0-1-1,0 1 0,0-1 0,0 1 1,0-1-1,0 1 0,0-1 1,0 0-1,0 0 0,-1 0 0,1 0 1,0-1-1,-1 1 0,1-1 0,-1 1 1,1-1-1,-1 0 0,-4 0 1,2 0-41,-1 0 1,1 0-1,0-1 1,0 1-1,-1-1 1,1 0-1,0-1 1,0 1 0,0-1-1,0 0 1,0-1-1,1 1 1,-7-5-1,6 3-107,0-1 0,0 0 0,1 0-1,-1 0 1,1-1 0,0 0-1,1 1 1,-5-11 0,7 15-11,0-1 1,1 0-1,-1 0 1,0 0 0,1 0-1,-1 0 1,1 0-1,0 0 1,0 0-1,-1 0 1,1 0-1,0 0 1,1 0-1,-1-1 1,0 1-1,1 0 1,-1 0-1,1 0 1,0 0 0,-1 1-1,1-1 1,0 0-1,0 0 1,0 0-1,0 1 1,1-1-1,-1 0 1,0 1-1,1-1 1,-1 1-1,3-2 1,18-11-28,0 1 0,38-15 0,-46 23 47,1-1 0,-1-1 0,0 0 0,-1-1 0,0 0 0,0-1 0,0-1 0,-1 0 0,-1 0 0,18-21 0,-22 14 303,-16 14 5,7 4-306,0 0 0,0 0 0,0 0-1,0 0 1,0 0 0,0 0-1,0 0 1,1 1 0,-1-1 0,0 1-1,1-1 1,-1 1 0,-1 3-1,1-3-1,1 0-1,-1 0 0,1 0 0,0 0 0,0 1 0,0-1 1,0 0-1,0 1 0,0-1 0,1 0 0,-1 1 0,1-1 1,-1 1-1,1-1 0,0 1 0,0-1 0,0 1 0,1-1 1,-1 1-1,1-1 0,-1 1 0,1-1 0,1 3 0,0-3-7,0 0-1,0 0 1,0 0-1,0 0 0,1-1 1,-1 1-1,0-1 1,1 1-1,-1-1 0,1 0 1,0 0-1,-1 0 1,1-1-1,0 1 0,0-1 1,-1 1-1,1-1 1,0 0-1,0 0 0,4-1 1,3 1-139,0-1-1,-1-1 1,1 1 0,0-2-1,-1 1 1,1-2 0,-1 1-1,13-7 1,31-11 399,-47 19-151,0 2 0,-1-1-1,1 1 1,0 0 0,0 0 0,0 1 0,-1-1-1,9 3 1,22 1 6,-20-4-285,0-1 0,-1-1 0,1-1 0,-1 0 1,26-9-1,-31 10 8,-1 0 0,1 1 0,1 0 0,-1 1 0,0 0 0,18 3 0,-19-2-133,0 0 1,1 0-1,-1-1 1,1-1-1,-1 1 1,0-1-1,17-5 1,-25 6 327,0-1 1,0 1-1,0-1 0,0 1 0,0-1 1,0 1-1,0 0 0,0 0 1,0-1-1,0 1 0,0 0 0,0 0 1,0 0-1,0 0 0,0 0 1,0 0-1,1 0 0,-1 1 0,0-1 1,0 0-1,0 1 0,1 0 1,0 21 1115,-2-5-1259,10 105 172,-7-93-287,-2-23 174,0 1 1,0 0-1,-1 0 1,0 0-1,-1 0 1,1 0-1,-1 0 1,-1-1-1,1 1 1,-3 7 0,2-12 179,1 0 1,0 1 0,-1-1 0,0 0-1,1 0 1,-1 0 0,0 0 0,0 0 0,0 0-1,0 0 1,-1-1 0,1 1 0,0-1 0,-1 0-1,1 1 1,-1-1 0,1 0 0,-1 0 0,1-1-1,-1 1 1,0-1 0,0 1 0,1-1-1,-1 0 1,0 0 0,1 0 0,-6-1 0,7 1-90,0-1 0,0 1 1,0-1-1,0 0 1,0 0-1,0 1 1,0-1-1,1 0 0,-1 0 1,0 0-1,0 0 1,1 0-1,-1 0 1,1 0-1,-1 0 0,1 0 1,-1 0-1,1 0 1,0 0-1,-1-1 1,1 1-1,0 0 0,0-2 1,-6-37-11,5 31-12,0 5-38,0-1-1,1 0 0,-1 0 1,1 0-1,0 0 0,1 0 0,-1 0 1,1 0-1,0 1 0,0-1 1,1 0-1,-1 1 0,1-1 1,0 0-1,0 1 0,1 0 1,-1 0-1,1 0 0,0 0 0,0 0 1,1 0-1,-1 1 0,1-1 1,-1 1-1,1 0 0,0 0 1,0 0-1,0 1 0,1 0 0,-1-1 1,6 0-1,88-35-7412,-64 23 663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19.654"/>
    </inkml:context>
    <inkml:brush xml:id="br0">
      <inkml:brushProperty name="width" value="0.025" units="cm"/>
      <inkml:brushProperty name="height" value="0.025" units="cm"/>
    </inkml:brush>
  </inkml:definitions>
  <inkml:trace contextRef="#ctx0" brushRef="#br0">46 13 11979,'0'-1'170,"0"1"0,0 0 0,0-1 0,1 1 0,-1 0 0,0-1 0,0 1 0,0 0 0,0 0 0,0-1 0,0 1 0,0-1 0,0 1 0,0 0 0,0-1 0,0 1 0,0 0 0,0-1 0,0 1 0,0 0 0,0-1 0,0 1 0,-1 0 0,1 0 0,0-1 0,0 1 0,0 0 0,-1-1 0,1 1 0,0 0 0,0 0 0,0-1 0,-1 1 0,1 0 0,0 0 0,-1 0-1,1-1 1,0 1 0,0 0 0,-1 0 0,1 0 0,0 0 0,-1 0 0,0-1 0,-11 16 1986,-8 28-969,19-41-1124,0 1-1,0-1 1,0 0-1,0 0 1,0 1-1,1-1 1,-1 1-1,1-1 1,0 0 0,-1 1-1,1-1 1,0 1-1,1-1 1,-1 1-1,0-1 1,1 0-1,-1 1 1,1-1-1,0 0 1,0 1 0,0-1-1,0 0 1,0 0-1,0 0 1,1 0-1,-1 0 1,1 0-1,-1 0 1,1 0 0,0 0-1,0-1 1,-1 1-1,1-1 1,1 1-1,-1-1 1,0 0-1,3 1 1,3 1 24,0-1-1,0 0 1,1-1 0,-1 0 0,1 0-1,-1-1 1,1 0 0,-1-1 0,1 0-1,7-2 1,0-1-50,-2-1 0,1-1 0,-1 0 0,1-1 0,-2 0-1,1-2 1,-1 1 0,19-18 0,-20 17-32,-11 8-54,-1 19-38,-1-13 119,1 0 0,0 0 0,0 0-1,1 0 1,-1 1 0,1-1 0,2 6 0,-2-9-17,0-1 0,0 1 0,0-1 0,0 1 0,0-1 0,0 1 1,0-1-1,1 0 0,-1 0 0,1 0 0,-1 0 0,1 0 0,-1 0 0,1 0 1,-1 0-1,1 0 0,0-1 0,-1 1 0,1-1 0,0 1 0,0-1 0,-1 0 1,1 0-1,0 0 0,2 0 0,10 0-54,0 0 0,-1-1 0,1-1 0,0 0 1,-1-1-1,0-1 0,0 0 0,0 0 0,0-2 0,12-6 0,36-13-77,-60 24 132,-1 1 0,1 0 0,-1 0 0,0 0 0,1-1 0,-1 1 0,1 0 0,-1 0 1,0 0-1,1 0 0,-1 0 0,1-1 0,-1 1 0,1 0 0,-1 0 0,1 0 1,-1 0-1,0 1 0,1-1 0,-1 0 0,1 0 0,-1 0 0,1 0 0,-1 0 0,0 0 1,1 1-1,-1-1 0,1 0 0,-1 0 0,0 1 0,1-1 0,-1 0 0,0 1 1,1-1-1,-1 0 0,0 1 0,0-1 0,1 0 0,-1 1 0,0-1 0,0 1 0,1-1 1,-1 0-1,0 1 0,0-1 0,0 1 0,0-1 0,0 1 0,0-1 0,0 0 1,0 1-1,0-1 0,0 2 0,0-1 25,0 0-1,0 0 1,1 0 0,-1 0-1,0 0 1,1 0 0,-1 0-1,0 0 1,1 0 0,-1 0 0,1 0-1,0 0 1,-1-1 0,1 1-1,0 0 1,-1 0 0,1 0-1,0-1 1,0 1 0,0 0-1,-1-1 1,1 1 0,2 0 0,7 1 61,1 0 1,0 0-1,0-2 1,0 1-1,0-1 1,0-1-1,0 0 1,0 0-1,0-1 1,0 0-1,15-7 1,27-2-693,-40 10 672,-1 0-1,1 1 1,16 2-1,29-1-858,-21-9-8915,-26 3 766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20.248"/>
    </inkml:context>
    <inkml:brush xml:id="br0">
      <inkml:brushProperty name="width" value="0.025" units="cm"/>
      <inkml:brushProperty name="height" value="0.025" units="cm"/>
    </inkml:brush>
  </inkml:definitions>
  <inkml:trace contextRef="#ctx0" brushRef="#br0">23 0 10794,'0'0'15855,"6"12"-14974,-1-2-665,-3-6-149,1 0 1,-1 0 0,0 0-1,0 0 1,0 0 0,-1 0 0,1 1-1,-1-1 1,0 1 0,-1-1-1,1 1 1,-1-1 0,0 1 0,0-1-1,0 1 1,-2 8 0,-19 49 528,15-50-571,1 1 1,1 0-1,0 0 1,0 0-1,2 1 0,-2 16 1,4-29-22,0 1 0,1-1 0,-1 1 0,1-1 1,-1 1-1,1-1 0,0 1 0,-1-1 0,1 0 0,0 1 1,0-1-1,0 0 0,0 0 0,0 0 0,1 1 0,-1-1 1,0 0-1,0 0 0,1-1 0,-1 1 0,0 0 0,1 0 1,-1-1-1,1 1 0,-1-1 0,1 1 0,-1-1 0,1 0 1,-1 1-1,1-1 0,2 0 0,62 2 54,-50-3-126,-4 2-384,1-2 1,0 0 0,0 0 0,-1-2 0,17-3 0,10-14-3810,-3-13-3762,-18 8-886</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20.627"/>
    </inkml:context>
    <inkml:brush xml:id="br0">
      <inkml:brushProperty name="width" value="0.025" units="cm"/>
      <inkml:brushProperty name="height" value="0.025" units="cm"/>
    </inkml:brush>
  </inkml:definitions>
  <inkml:trace contextRef="#ctx0" brushRef="#br0">61 0 13004,'0'0'6214,"-49"49"-4068,43-28-640,1 1-353,5 1-320,0 1-97,0-2-191,11-3-385,9-2-96,4 0-865,1-4-1121,3-3-1121,-1-2-2113,-1-7-2468</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20.988"/>
    </inkml:context>
    <inkml:brush xml:id="br0">
      <inkml:brushProperty name="width" value="0.025" units="cm"/>
      <inkml:brushProperty name="height" value="0.025" units="cm"/>
    </inkml:brush>
  </inkml:definitions>
  <inkml:trace contextRef="#ctx0" brushRef="#br0">147 24 13901,'0'0'3289,"-9"0"-1549,4 0-1584,0 0 0,0 1 1,0 0-1,0 0 0,0 0 0,0 0 1,0 1-1,0 0 0,0 0 0,1 0 1,-1 0-1,1 1 0,-1 0 0,1 0 1,0 0-1,0 0 0,0 1 0,1-1 1,-1 1-1,1 0 0,0 0 0,0 1 1,0-1-1,1 0 0,-4 9 0,2-4 59,-1 0-1,2 0 1,-1 1-1,1 0 1,1 0-1,0-1 1,0 2-1,1-1 1,0 15-1,1-22-195,0 0 0,0 0 0,1 1 0,-1-1-1,1 0 1,-1 0 0,1 0 0,0-1-1,0 1 1,0 0 0,0 0 0,1 0 0,-1-1-1,1 1 1,0-1 0,0 1 0,0-1 0,0 0-1,0 1 1,0-1 0,1 0 0,-1 0 0,0-1-1,1 1 1,0-1 0,-1 1 0,1-1 0,0 0-1,0 0 1,0 0 0,0 0 0,0 0-1,0-1 1,4 1 0,-1-1 43,0 0 0,0-1-1,0 1 1,0-1 0,1-1 0,-2 1 0,1-1-1,0 0 1,0 0 0,0-1 0,-1 1 0,0-1-1,1-1 1,-1 1 0,0-1 0,-1 0-1,1 0 1,-1 0 0,1-1 0,-1 1 0,-1-1-1,1 0 1,-1 0 0,5-8 0,-3 4-11,0-1 0,-1 1 0,0-1 0,-1 1 0,1-1 1,-2 0-1,0 0 0,0-1 0,-1 1 0,0 0 0,0-1 0,-1 1 0,-1 0 0,-1-12 1,1 19-99,-1 0 0,1 1 1,0-1-1,-1 0 1,0 1-1,1-1 1,-1 1-1,0 0 1,0 0-1,-1 0 0,1 0 1,0 0-1,-1 0 1,1 0-1,-1 1 1,1-1-1,-1 1 1,0 0-1,0 0 0,1 0 1,-1 0-1,0 0 1,0 1-1,0-1 1,0 1-1,0 0 1,-5 0-1,6 0-169,-1 0 0,0 0 0,1 0 0,-1 0 1,0 1-1,1-1 0,-1 1 0,1 0 0,-1 0 0,1 0 0,-1 0 0,1 0 0,-4 3 1,4-3-169,1 1 1,0-1-1,0 0 1,0 1 0,0-1-1,0 0 1,0 1 0,0-1-1,0 1 1,1-1 0,-1 1-1,0 0 1,1-1 0,0 1-1,-1 0 1,1-1 0,0 1-1,0 0 1,0 0 0,0-1-1,0 1 1,0 3 0,4 8-4844</inkml:trace>
  <inkml:trace contextRef="#ctx0" brushRef="#br0" timeOffset="1">695 11 15791,'0'0'9705,"-11"10"-8867,-20 21-173,-33 42 0,52-57-630,0 0-1,0 1 1,2 0-1,0 1 1,-15 37 0,22-37-1399,3-15-2228,0-14-8978</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21.332"/>
    </inkml:context>
    <inkml:brush xml:id="br0">
      <inkml:brushProperty name="width" value="0.025" units="cm"/>
      <inkml:brushProperty name="height" value="0.025" units="cm"/>
    </inkml:brush>
  </inkml:definitions>
  <inkml:trace contextRef="#ctx0" brushRef="#br0">114 3 1281,'0'0'10303,"-8"0"-6795,5-1-3323,-1 1-1,1-1 1,0 1 0,-1 0 0,1 0 0,-1 0 0,1 0 0,-1 1 0,1-1 0,0 1 0,-1 0-1,1 0 1,0 0 0,0 1 0,0-1 0,0 1 0,0-1 0,0 1 0,0 0 0,0 0 0,1 1-1,-1-1 1,1 0 0,-1 1 0,1 0 0,0-1 0,0 1 0,0 0 0,1 0 0,-1 0 0,1 0-1,-2 5 1,0-3 43,1 1-1,0 0 0,1 0 1,-1 0-1,1 0 0,0 1 1,1-1-1,-1 0 0,1 0 1,1 1-1,-1-1 0,1 0 0,0 0 1,3 10-1,-2-13-184,-1 1 0,2-1 0,-1 0 0,0 0 0,1 0 0,-1 0 0,1 0 0,0-1 0,0 1 0,0-1 0,0 0 0,0 0 0,0 0 0,1 0 0,-1-1 0,1 1 0,-1-1 0,1 0 0,0 0 0,0 0 0,-1 0 0,1-1 0,0 1 0,6-1 0,-4 0-22,0 1 0,0-1 0,0-1 0,0 1 0,0-1 0,0 0 0,-1 0 1,1-1-1,0 1 0,0-1 0,-1-1 0,0 1 0,1-1 0,-1 0 0,0 0 1,7-6-1,-9 6-17,0 0 1,0-1-1,0 1 1,0-1-1,-1 0 1,0 0 0,1 0-1,-1 0 1,-1 0-1,1 0 1,-1-1-1,1 1 1,-1-1-1,-1 1 1,1-1-1,-1 1 1,1-1 0,-1 1-1,0-1 1,-1 1-1,-1-10 1,1 11-14,0 0 1,0 0-1,0 1 1,-1-1-1,1 0 1,-1 1-1,1-1 0,-1 1 1,0-1-1,0 1 1,0 0-1,0-1 1,0 1-1,-1 1 1,1-1-1,-1 0 1,1 0-1,-1 1 1,0 0-1,0-1 1,1 1-1,-1 0 1,0 0-1,0 1 1,0-1-1,0 1 0,0-1 1,0 1-1,0 0 1,0 0-1,0 0 1,0 0-1,-6 2 1,4-2-154,0 1 1,0 0-1,1-1 1,-1 2-1,0-1 1,1 0-1,-1 1 1,0 0-1,1 0 0,0 0 1,0 1-1,0 0 1,0 0-1,0 0 1,0 0-1,0 0 1,1 1-1,0-1 1,0 1-1,0 0 1,-3 4-1,-1 24-3833,6 1-3557,3-12 906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21.706"/>
    </inkml:context>
    <inkml:brush xml:id="br0">
      <inkml:brushProperty name="width" value="0.025" units="cm"/>
      <inkml:brushProperty name="height" value="0.025" units="cm"/>
    </inkml:brush>
  </inkml:definitions>
  <inkml:trace contextRef="#ctx0" brushRef="#br0">153 0 10090,'0'0'6208,"-11"3"-3000,-4 2-2373,0 1 0,0 0 0,1 0 0,-20 13 0,31-17-694,-1 0 0,1 0 0,0 0 1,0 0-1,0 0 0,0 1 0,1 0 0,-1-1 1,1 1-1,-1 0 0,1 0 0,0 0 0,0 1 1,0-1-1,1 0 0,-1 1 0,1-1 0,0 1 1,0-1-1,0 1 0,0 0 0,1 0 0,-1-1 1,1 1-1,0 0 0,0 0 0,1-1 0,0 8 1,1-8-113,-1-1 1,1 1-1,0-1 1,0 0 0,0 1-1,0-1 1,0 0-1,1 0 1,-1 0-1,1-1 1,-1 1 0,1 0-1,0-1 1,-1 0-1,1 1 1,0-1 0,0 0-1,0-1 1,0 1-1,0-1 1,0 1-1,0-1 1,4 0 0,5 1 55,0 0 0,0-1 1,-1 0-1,23-4 1,-31 3-65,1 0 1,0 0-1,-1 0 0,0-1 1,1 1-1,-1-1 1,0 0-1,0 0 0,0 0 1,0-1-1,0 1 1,0-1-1,-1 1 1,1-1-1,-1 0 0,0 0 1,0 0-1,0 0 1,0-1-1,0 1 0,-1 0 1,1-1-1,1-6 1,-3 8-86,1 0 0,-1-1-1,0 1 1,0 0 0,0-1 0,0 1 0,0 0 0,-1-1 0,1 1 0,0 0 0,-1-1 0,0 1-1,0 0 1,1 0 0,-1 0 0,-1-1 0,1 1 0,0 0 0,0 1 0,-1-1 0,1 0-1,-1 0 1,0 0 0,1 1 0,-1-1 0,0 1 0,0 0 0,0-1 0,0 1 0,0 0 0,0 0-1,0 0 1,-1 0 0,1 1 0,0-1 0,0 1 0,-5-1 0,-42-4-4814,16 7-2624,7 1-3393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6.669"/>
    </inkml:context>
    <inkml:brush xml:id="br0">
      <inkml:brushProperty name="width" value="0.05" units="cm"/>
      <inkml:brushProperty name="height" value="0.05" units="cm"/>
    </inkml:brush>
  </inkml:definitions>
  <inkml:trace contextRef="#ctx0" brushRef="#br0">437 105 19188,'4'-4'280,"0"-1"-1,0 1 1,0-1 0,0-1-1,-1 1 1,0 0 0,4-10-1,-6 14-226,0-1 0,-1 1 0,0 0-1,1-1 1,-1 1 0,0-1 0,1 1 0,-1-1-1,0 1 1,0-1 0,0 1 0,-1-1 0,1 1-1,0-1 1,-1 1 0,1 0 0,0-1 0,-1 1-1,0-1 1,1 1 0,-1 0 0,0-1 0,1 1-1,-1 0 1,0 0 0,0 0 0,0 0 0,0 0-1,-1 0 1,1 0 0,0 0 0,0 0 0,0 0-1,-1 0 1,1 1 0,0-1 0,-3 0 0,-1-1 66,-1 0 0,0 1 0,0 0 1,0 0-1,0 0 0,0 1 0,0 0 1,0 0-1,0 1 0,0-1 0,0 1 1,0 0-1,0 1 0,-7 2 0,-7 4-40,1 0-1,-34 19 0,31-13-68,0 1 1,2 0-1,-1 2 1,2 0-1,0 1 1,1 1-1,-22 30 1,30-35-6,1 0-1,0 0 1,1 1 0,1 0 0,0 1 0,1-1-1,0 1 1,2 1 0,0-1 0,0 1 0,2-1 0,-1 27-1,3-34-20,0-1-1,1 0 1,0 0-1,1 0 1,0 0-1,0 0 1,1-1-1,0 1 0,0 0 1,0-1-1,1 0 1,0 0-1,1 0 1,0 0-1,0-1 0,7 7 1,-7-8-7,0-1 0,0 0 0,1 0 0,0 0 1,0-1-1,0 0 0,0 0 0,0 0 0,1-1 0,-1 0 0,1 0 1,0 0-1,-1-1 0,1 0 0,0-1 0,0 1 0,0-1 0,-1-1 1,11-1-1,-11 1 30,-1 0 1,1-1 0,-1 0 0,1 0 0,-1 0 0,0 0-1,1-1 1,-1 0 0,-1 0 0,6-5 0,-8 7 3,-1 0 1,0 0 0,0 0 0,0 0 0,0 0 0,0 0 0,0-1 0,0 1 0,0 0-1,0-1 1,0 1 0,-1-1 0,1 1 0,-1-1 0,1 1 0,-1-1 0,0 1 0,1-1-1,-1 1 1,0-1 0,0 0 0,0 1 0,0-1 0,0 1 0,0-1 0,-1 1 0,1-1 0,-1 0-1,1 1 1,-1-1 0,1 1 0,-1 0 0,0-1 0,0 1 0,1 0 0,-1-1 0,0 1-1,0 0 1,0 0 0,-2-2 0,-5-4 30,0 1 0,-1 0-1,1 0 1,-1 1 0,-1 0-1,1 0 1,-17-5 0,5 2-105,30-2-77,2 6 108,-1-1-1,1 2 1,23-6 0,4-1-10,213-74-125,-247 82 163,24-4-72,-28 6 73,1 0 1,0 0-1,-1 0 0,1 0 0,-1 0 0,1 0 0,0 0 0,-1 0 1,1 1-1,-1-1 0,1 0 0,0 0 0,-1 1 0,1-1 0,-1 0 1,1 0-1,-1 1 0,1-1 0,-1 1 0,1-1 0,-1 0 0,0 1 1,1-1-1,-1 1 0,1-1 0,-1 1 0,0-1 0,0 1 0,1 0 1,-1-1-1,0 1 0,0-1 0,0 1 0,1-1 0,-1 1 0,0 0 1,0-1-1,0 1 0,0-1 0,0 1 0,0 1 0,-3 10 8,0 1 0,0-1 0,-2 0 0,1 0 0,-1 0 1,-1-1-1,-9 15 0,-4 10 82,-14 26 162,17-33-72,-13 35 0,28-63-174,0 0 0,1 0 0,-1 0 0,1 1 0,-1-1 0,1 0 0,-1 1 0,1-1 0,0 0 0,0 1 0,0-1 0,0 0 0,0 1 0,0-1 0,0 0 0,0 1 0,0-1 0,1 2 0,0-3 2,-1 0 0,1 0 0,-1 0-1,1 1 1,0-1 0,-1 0 0,1 0 0,-1 0-1,1 0 1,0 0 0,-1-1 0,1 1-1,0 0 1,-1 0 0,1 0 0,-1 0-1,1-1 1,0 1 0,-1 0 0,1 0-1,-1-1 1,1 1 0,-1-1 0,1 1-1,0-1 1,8-6 48,1-1 0,11-12 0,11-13-115</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26.354"/>
    </inkml:context>
    <inkml:brush xml:id="br0">
      <inkml:brushProperty name="width" value="0.025" units="cm"/>
      <inkml:brushProperty name="height" value="0.025" units="cm"/>
    </inkml:brush>
  </inkml:definitions>
  <inkml:trace contextRef="#ctx0" brushRef="#br0">64 0 6983,'-4'0'570,"-32"1"3525,35-1-3745,0 0 0,0 0 0,0 0 0,0 0 0,0 0 0,0 0 1,0 0-1,0 1 0,0-1 0,0 0 0,0 0 0,0 1 0,0-1 0,0 1 0,1-1 0,-1 1 0,0-1 1,0 1-1,0 0 0,0-1 0,1 1 0,-1 0 0,0 0 0,1-1 0,-2 2 0,5 0-190,0-1 1,0 0-1,-1 0 0,1 0 0,0 0 0,0-1 0,0 1 1,0-1-1,0 0 0,0 0 0,6 0 0,-5 0 64,269-5 2561,-207 1-7487,1 2-5616</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26.698"/>
    </inkml:context>
    <inkml:brush xml:id="br0">
      <inkml:brushProperty name="width" value="0.025" units="cm"/>
      <inkml:brushProperty name="height" value="0.025" units="cm"/>
    </inkml:brush>
  </inkml:definitions>
  <inkml:trace contextRef="#ctx0" brushRef="#br0">0 50 10698,'0'0'9994,"48"8"-8393,-8-14-448,15-1-576,-1-1-353,-1 2-160,-2 1-160,-5 2-1217,-9-1-1154,-8-4-3298,-5-3-8553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27.605"/>
    </inkml:context>
    <inkml:brush xml:id="br0">
      <inkml:brushProperty name="width" value="0.025" units="cm"/>
      <inkml:brushProperty name="height" value="0.025" units="cm"/>
    </inkml:brush>
  </inkml:definitions>
  <inkml:trace contextRef="#ctx0" brushRef="#br0">270 84 13549,'0'0'2728,"1"-8"-198,0 6-2379,-1-1-1,1 1 0,-1 0 1,0-1-1,0 1 1,0 0-1,0-1 0,0 1 1,0 0-1,0 0 1,-1-1-1,1 1 0,-1 0 1,0 0-1,1-1 1,-1 1-1,0 0 0,-1 0 1,1 0-1,0 0 1,0 0-1,-1 1 1,1-1-1,-1 0 0,0 1 1,1-1-1,-1 1 1,0-1-1,0 1 0,0 0 1,0 0-1,0 0 1,0 0-1,0 0 0,0 0 1,-1 0-1,1 1 1,0-1-1,-3 1 0,-4-2-140,-1 0 0,1 1 0,0 0 0,-1 0 0,1 1 0,-1 0 0,1 1 0,0 0 0,-1 1 0,1 0 0,0 0 0,0 1 0,0 0 0,0 0 0,1 1 0,-1 1 0,1-1 0,0 1 0,0 1 0,1-1 0,0 1 0,-12 13 0,18-19-14,0 1 0,0 0 0,0 0 0,0 1-1,0-1 1,0 0 0,1 0 0,-1 0 0,0 0 0,1 1 0,-1-1 0,1 0 0,-1 1-1,1-1 1,0 0 0,0 1 0,-1-1 0,1 0 0,0 1 0,0-1 0,0 1 0,1-1-1,-1 0 1,0 1 0,1 1 0,0-2 3,0 1 0,1-1 0,-1 0 0,0 0-1,0 0 1,1 0 0,-1 0 0,1 0 0,-1-1 0,1 1 0,-1 0-1,1-1 1,0 1 0,-1-1 0,1 0 0,0 1 0,2-1 0,6 1 25,1-1-1,0 0 1,0-1 0,-1 0 0,15-3 0,-4-3 5,-1 0 1,0-2-1,-1 0 0,36-23 0,12-6-191,-67 38 151,0 0 0,1 0 0,-1 0 0,0 0 0,0 0 0,1 0 0,-1 0-1,0 0 1,1 0 0,-1 0 0,0 0 0,0 0 0,1 0 0,-1 0 0,0 0 0,1 0 0,-1 0 0,0 0 0,0 0 0,1 0 0,-1 1 0,0-1-1,1 0 1,-1 0 0,0 0 0,0 0 0,0 1 0,1-1 0,-1 0 0,0 0 0,0 1 0,0-1 0,1 0 0,-1 0 0,0 1 0,0-1 0,0 0-1,0 0 1,0 1 0,0-1 0,0 0 0,1 1 0,-1-1 0,0 0 0,0 0 0,0 1 0,0-1 0,0 0 0,0 1 0,-1-1 0,1 0-1,0 0 1,0 1 0,0-1 0,0 0 0,0 1 0,0-1 0,-1 1 0,-3 22-246,4-21 260,-8 29 95,2-1 1,2 1-1,0 0 1,2 0-1,2 1 1,0-1-1,2 0 1,2 0-1,1 0 1,13 46-1,-14-58 653,-20-17 619,8-2-1275,-20-2 342,0-1 0,-45-10 0,-10-3-126,-4 6-1175,219-12-8121,-88 11 2963</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28.017"/>
    </inkml:context>
    <inkml:brush xml:id="br0">
      <inkml:brushProperty name="width" value="0.025" units="cm"/>
      <inkml:brushProperty name="height" value="0.025" units="cm"/>
    </inkml:brush>
  </inkml:definitions>
  <inkml:trace contextRef="#ctx0" brushRef="#br0">344 52 16111,'-9'-7'1821,"3"2"-1617,0 0 0,-1 1 0,0-1 1,0 1-1,-1 1 0,1-1 0,-1 1 1,1 1-1,-1-1 0,0 1 0,0 1 1,0-1-1,0 1 0,0 1 0,-1-1 1,1 2-1,0-1 0,0 1 0,0 0 1,0 0-1,0 1 0,-15 6 0,13-2-55,0 0 0,0 1-1,0 0 1,1 0-1,0 1 1,1 0 0,0 1-1,0 0 1,1 0-1,0 1 1,1-1-1,-6 13 1,7-14-41,1 1-1,0 0 1,1 0-1,0 0 0,0 0 1,1 0-1,0 1 1,0-1-1,1 1 1,1-1-1,0 1 1,0-1-1,0 1 1,1 0-1,4 12 1,-4-18-92,1 1-1,1-1 1,-1 0 0,1 0 0,-1 0-1,1 0 1,1 0 0,-1 0 0,0-1 0,1 0-1,0 1 1,-1-1 0,1-1 0,0 1-1,1 0 1,-1-1 0,0 0 0,1 0 0,-1-1-1,1 1 1,0-1 0,0 0 0,6 1-1,8 1 45,0-1 0,1 0 0,0-2 0,26-2 0,-31 1-48,0-2 0,-1 0 1,0 0-1,0-1 0,0-1 0,0 0 0,0-1 1,-1-1-1,0 0 0,19-15 0,-25 18 25,-1 0 1,-1-1-1,1 0 0,-1-1 0,0 1 0,0-1 0,0 0 0,-1 0 0,0-1 0,0 1 0,0-1 0,-1 0 1,0 0-1,-1 0 0,1 0 0,-1-1 0,-1 1 0,0-1 0,0 1 0,0-1 0,-1 1 0,0-11 0,-1 13-9,-1 0-1,1 1 0,-1-1 0,0 0 0,0 1 1,-1-1-1,1 1 0,-1-1 0,0 1 0,0 0 0,0 0 1,-1 1-1,0-1 0,1 1 0,-1-1 0,0 1 0,-1 0 1,1 1-1,0-1 0,-1 1 0,0 0 0,1 0 1,-1 0-1,-7-1 0,-2-1-467,0 0 0,0 1 0,0 1 0,0 0 0,0 1 0,0 1 0,-25 2 0,34-2-200,1 1-1,-1 1 1,1-1-1,-1 0 0,1 1 1,0 0-1,-1 0 1,1 0-1,0 1 0,-7 5 1,-7 9-6241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31.713"/>
    </inkml:context>
    <inkml:brush xml:id="br0">
      <inkml:brushProperty name="width" value="0.025" units="cm"/>
      <inkml:brushProperty name="height" value="0.025" units="cm"/>
    </inkml:brush>
  </inkml:definitions>
  <inkml:trace contextRef="#ctx0" brushRef="#br0">31 1 10794,'0'0'12028,"-1"10"-11148,-8 61 569,-1 0-871,-1 123 1,11-192-648,0 1 0,1 0 0,-1-1 0,0 1 0,1 0 0,0-1 0,0 1 0,-1 0 0,1-1 1,1 1-1,0 2 0,-1-4-105,0 0-1,0 0 1,0-1 0,0 1-1,0 0 1,0 0 0,0 0 0,0-1-1,0 1 1,0-1 0,1 1 0,-1-1-1,0 1 1,0-1 0,1 0-1,-1 1 1,0-1 0,0 0 0,1 0-1,-1 0 1,0 0 0,1 0 0,-1 0-1,2-1 1,-2 1-34,0 0 0,-1-1 0,1 1 0,0 0 0,-1 0 0,1-1 0,0 1 0,-1-1 0,1 1 0,-1 0 0,1-1 0,-1 1 0,1-1-1,-1 0 1,1 1 0,-1-1 0,0 1 0,1-1 0,-1 0 0,0 1 0,1-1 0,-1 1 0,0-1 0,0 0 0,1 0 0,-1 1 0,0-1 0,0 0 0,0 1 0,0-1 0,0 0 0,0 0 0,0-18-4314</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32.105"/>
    </inkml:context>
    <inkml:brush xml:id="br0">
      <inkml:brushProperty name="width" value="0.025" units="cm"/>
      <inkml:brushProperty name="height" value="0.025" units="cm"/>
    </inkml:brush>
  </inkml:definitions>
  <inkml:trace contextRef="#ctx0" brushRef="#br0">1 6 10474,'0'0'9609,"75"5"-7975,-37-2-449,12-2-513,-2-1-351,-3 0-225,-2 0-96,-9 0-897,-8 0-1217,-13-5-3075,-8-4-4612</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38.748"/>
    </inkml:context>
    <inkml:brush xml:id="br0">
      <inkml:brushProperty name="width" value="0.025" units="cm"/>
      <inkml:brushProperty name="height" value="0.025" units="cm"/>
    </inkml:brush>
  </inkml:definitions>
  <inkml:trace contextRef="#ctx0" brushRef="#br0">0 387 12908,'0'0'8552,"11"-7"-7041,43-33-214,87-84-1,45-67-1274,-180 185 11,-5 4-34,-1 1 0,1 0 0,0-1 0,0 1 1,0 0-1,1 0 0,-1 0 0,0 0 0,0 0 0,0 0 0,1 0 0,-1 0 1,1 1-1,-1-1 0,0 0 0,1 1 0,-1 0 0,1-1 0,2 0 0,-4 2 2,1 0-1,-1 0 1,1 0-1,-1 0 1,0-1-1,1 1 1,-1 0-1,0 0 1,1 0-1,-1 0 1,0 0-1,0 0 1,0 0-1,0 0 1,0 0-1,0 0 1,0 0-1,0 0 1,-1 0-1,1 0 1,0-1-1,-1 2 1,-20 67 363,-14 15 54,19-50-305,1 1 0,2 0-1,2 1 1,-11 55 0,22-90-117,0 0 0,-1 0 1,1 0-1,0 0 0,0 0 0,0 0 0,-1 0 1,1 0-1,0 1 0,1-1 0,-1 0 0,0 0 1,0 0-1,0 0 0,1 0 0,-1 0 1,0 0-1,1 0 0,-1 0 0,1 0 0,-1 0 1,1 0-1,0 0 0,-1 0 0,1 0 1,0 0-1,0-1 0,0 1 0,-1 0 0,1-1 1,0 1-1,0 0 0,0-1 0,0 1 1,2 0-1,0-1-123,-1 0 1,1 0-1,-1-1 0,1 1 1,-1-1-1,0 1 0,1-1 1,-1 0-1,0 0 1,1 0-1,-1 0 0,0 0 1,0 0-1,0-1 0,3-1 1,30-33-7188,-20 15 946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39.220"/>
    </inkml:context>
    <inkml:brush xml:id="br0">
      <inkml:brushProperty name="width" value="0.025" units="cm"/>
      <inkml:brushProperty name="height" value="0.025" units="cm"/>
    </inkml:brush>
  </inkml:definitions>
  <inkml:trace contextRef="#ctx0" brushRef="#br0">135 0 11787,'0'0'13917,"5"11"-13351,-2-5-470,-1-2-53,0-1 1,-1 0 0,1 1 0,-1 0-1,0-1 1,0 1 0,0 0-1,0-1 1,0 1 0,-1 0-1,0 0 1,0 0 0,0-1 0,0 1-1,0 0 1,-1 0 0,0 0-1,0-1 1,0 1 0,0 0-1,-2 3 1,-59 89 641,42-67-387,1 0 1,-22 46-1,41-74-288,-1 0-1,0 1 0,1-1 1,-1 0-1,1 0 1,-1 1-1,1-1 0,0 0 1,-1 1-1,1-1 0,0 1 1,0-1-1,0 0 1,0 1-1,0-1 0,0 1 1,1-1-1,-1 0 0,0 1 1,1-1-1,-1 0 1,1 1-1,0 0 0,0-1 2,0 0-1,0 0 0,0 0 1,1-1-1,-1 1 1,0 0-1,1-1 0,-1 1 1,0-1-1,1 1 0,-1-1 1,1 1-1,-1-1 0,0 0 1,1 0-1,-1 0 1,3 0-1,6-1 40,0 0 0,0-1 0,-1 0 0,19-6 0,8-6-1333,65-34 0,-86 39-1173,-1 0 0,0-1 0,22-20 0,-15 8-4473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39.553"/>
    </inkml:context>
    <inkml:brush xml:id="br0">
      <inkml:brushProperty name="width" value="0.025" units="cm"/>
      <inkml:brushProperty name="height" value="0.025" units="cm"/>
    </inkml:brush>
  </inkml:definitions>
  <inkml:trace contextRef="#ctx0" brushRef="#br0">110 1 11627,'0'0'8520,"-44"58"-6662,30-32-417,3 3 129,2 3-353,-6 0-448,8 2-385,1-3-256,2 1-96,4-7-256,0-4-1602,6-14-2626,9-7-6310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39.935"/>
    </inkml:context>
    <inkml:brush xml:id="br0">
      <inkml:brushProperty name="width" value="0.025" units="cm"/>
      <inkml:brushProperty name="height" value="0.025" units="cm"/>
    </inkml:brush>
  </inkml:definitions>
  <inkml:trace contextRef="#ctx0" brushRef="#br0">0 0 11627,'0'0'7591,"41"48"-6342,-10-38 129,15-3-417,3-3-385,4-4-416,0 0-96,-5 0-192,-8 0-993,-10 0-769,-16 0-1825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7.212"/>
    </inkml:context>
    <inkml:brush xml:id="br0">
      <inkml:brushProperty name="width" value="0.05" units="cm"/>
      <inkml:brushProperty name="height" value="0.05" units="cm"/>
    </inkml:brush>
  </inkml:definitions>
  <inkml:trace contextRef="#ctx0" brushRef="#br0">44 191 18612,'0'0'78,"0"1"1,0 0-1,0-1 1,0 1-1,0-1 1,0 1-1,0 0 1,0-1-1,0 1 1,0 0-1,0-1 1,1 1-1,-1-1 1,0 1-1,0 0 1,0-1-1,1 1 1,-1-1-1,0 1 1,1-1-1,-1 1 0,1-1 1,-1 1-1,1-1 1,-1 1-1,0-1 1,1 0-1,-1 1 1,1-1-1,0 0 1,-1 1-1,1-1 1,-1 0-1,1 0 1,-1 1-1,1-1 1,0 0-1,-1 0 1,1 0-1,0 0 0,-1 0 1,1 0-1,-1 0 1,1 0-1,0 0 1,0 0-1,36-9 1526,-28 6-1157,29-9 428,66-31 0,-83 33-741,-2-1 0,1-1-1,-1 0 1,29-27 0,-45 36-89,0 0 0,0-1 0,0 1 0,0-1 0,-1 1 0,1-1 0,1-5 0,-3 8-37,-1 1 1,0-1-1,0 1 0,1-1 1,-1 0-1,0 0 1,0 1-1,0-1 0,0 0 1,0 1-1,0-1 1,0 0-1,0 0 0,0 1 1,0-1-1,0 0 1,0 1-1,-1-1 0,1 0 1,0 1-1,0-1 1,-1 0-1,1 1 0,0-1 1,-1 1-1,1-1 1,-1 0-1,1 1 0,-1-1 1,1 1-1,-1-1 1,1 1-1,-1 0 0,0-1 1,1 1-1,-1 0 1,1-1-1,-1 1 0,0 0 1,1 0-1,-1-1 1,0 1-1,0 0 0,1 0 1,-1 0-1,0 0 1,1 0-1,-1 0 0,-1 0 1,-5 0 16,0 0-1,0 0 1,0 1 0,0 0-1,0 0 1,1 1 0,-1-1-1,0 2 1,-12 5 0,-6 4-5,-25 16 1,21-10-18,2 1-1,-39 34 1,53-41-4,0 1 0,1 0 0,1 1 0,0 0 0,1 1 0,-11 20 0,18-30-47,1 0-1,0-1 1,1 1-1,-1 0 1,1 0-1,0 0 1,0 0-1,0 0 1,1 0-1,0 1 1,0 6-1,1-9-58,-1 0 0,1 0 0,0 0 0,0 0 0,0-1 0,0 1-1,0 0 1,0-1 0,1 1 0,-1-1 0,1 0 0,0 1-1,0-1 1,0 0 0,0 0 0,0 0 0,0 0 0,1 0-1,-1-1 1,0 1 0,4 1 0,0-1-7,-1 0 0,1 0 0,0 0-1,0-1 1,-1 0 0,1 0 0,0 0 0,0-1 0,11 0-1,24-9-662</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0.280"/>
    </inkml:context>
    <inkml:brush xml:id="br0">
      <inkml:brushProperty name="width" value="0.025" units="cm"/>
      <inkml:brushProperty name="height" value="0.025" units="cm"/>
    </inkml:brush>
  </inkml:definitions>
  <inkml:trace contextRef="#ctx0" brushRef="#br0">0 1 9769,'0'0'11691,"70"2"-10057,-34-2-193,8 0-928,-5 2-417,5 0-128,-2-1-1378,-2-1-2113,-7 0-5830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0.898"/>
    </inkml:context>
    <inkml:brush xml:id="br0">
      <inkml:brushProperty name="width" value="0.025" units="cm"/>
      <inkml:brushProperty name="height" value="0.025" units="cm"/>
    </inkml:brush>
  </inkml:definitions>
  <inkml:trace contextRef="#ctx0" brushRef="#br0">10 326 9865,'0'0'6775,"-3"8"-4982,-4 25-212,7-33-1512,0 1 0,1 0-1,-1-1 1,0 1 0,0-1 0,1 1 0,-1 0 0,0-1 0,1 1 0,-1-1 0,1 1 0,-1-1 0,1 1 0,-1-1 0,1 0 0,-1 1 0,1-1 0,-1 1 0,1-1 0,-1 0 0,1 1 0,0-1-1,-1 0 1,1 0 0,-1 0 0,1 0 0,0 1 0,-1-1 0,1 0 0,0 0 0,-1 0 0,1 0 0,0 0 0,-1 0 0,1-1 0,0 1 0,-1 0 0,1 0 0,0 0 0,0-1 0,28-6 1225,-8-2-847,-1-2 1,0 0-1,-1-1 1,26-22-1,70-67-346,-72 60-21,-20 21-61,-7 7-4,-1 0-1,-1-1 1,0 0 0,-1-1 0,-1-1 0,19-29 0,-80 135-291,-11 22 309,55-99-49,-1 0 0,2 1 1,0-1-1,0 1 1,1 0-1,-1 23 1,3-36-83,1 0 1,0 1 0,0-1 0,0 0 0,0 0 0,0 0-1,1 0 1,-1 1 0,0-1 0,0 0 0,1 0 0,-1 0-1,1 0 1,-1 0 0,1 0 0,-1 0 0,1 0 0,0 0-1,-1 0 1,1 0 0,0 0 0,0 0 0,0-1 0,0 1-1,0 0 1,0 0 0,0-1 0,0 1 0,0-1 0,1 1-1,2 0-522,-1 0 0,0-1 0,1 0 0,-1 0 0,0 0 0,1 0 0,-1 0 0,1-1-1,-1 1 1,5-2 0,24-11-6133</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1.279"/>
    </inkml:context>
    <inkml:brush xml:id="br0">
      <inkml:brushProperty name="width" value="0.025" units="cm"/>
      <inkml:brushProperty name="height" value="0.025" units="cm"/>
    </inkml:brush>
  </inkml:definitions>
  <inkml:trace contextRef="#ctx0" brushRef="#br0">221 1 13325,'0'0'2690,"-13"6"-1088,-4 4-1149,0 1 1,1 0 0,1 1 0,0 0-1,0 2 1,1-1 0,1 2 0,0 0 0,-17 27-1,23-31-212,1 1 0,1 0 0,0 0 0,0 0 0,1 1 0,0 0 1,-1 14-1,4-24-213,1 0 0,0 0 0,-1 1 0,1-1 0,0 0 0,1 0 0,-1 0 0,0 0 0,1 0 0,0 0 0,0 0 0,0 0 0,0 0 0,0 0 0,1 0 0,-1 0 0,1-1 0,-1 1 0,1-1 0,0 1 0,0-1 0,1 0 0,-1 0 0,0 1 0,1-2 0,-1 1 0,1 0 0,-1 0 1,1-1-1,0 1 0,0-1 0,0 0 0,0 0 0,3 1 0,6 0 36,0 0 0,0-1 1,0 0-1,0 0 0,0-1 0,1-1 1,-1 0-1,0-1 0,0 0 1,-1-1-1,1 0 0,0-1 0,-1-1 1,0 1-1,19-12 0,-23 12 3,0 0-1,0-1 1,-1 1-1,1-2 1,-1 1-1,-1-1 1,1 1-1,-1-1 1,1-1-1,-2 1 1,1-1-1,-1 0 1,0 0-1,0-1 0,-1 1 1,0-1-1,-1 1 1,1-1-1,-1 0 1,-1 0-1,0 0 1,0 0-1,0 0 1,-1-12-1,-1 15-31,0 1-1,0 0 1,-1-1-1,1 1 0,-1 0 1,0 0-1,0 0 1,0 0-1,-1 0 1,1 1-1,-1-1 0,0 1 1,0-1-1,0 1 1,0 0-1,-1 0 1,1 0-1,-1 1 0,0-1 1,0 1-1,0 0 1,-6-2-1,3 1-167,0 0 0,-1 0 0,1 1-1,0 1 1,-1-1 0,1 1 0,-1 0 0,1 1-1,-1 0 1,1 0 0,-1 1 0,-13 2 0,19-3-23,0 1 1,0 0 0,0 0 0,1 0 0,-1 0-1,0 0 1,1 0 0,-1 0 0,1 0-1,-1 1 1,1-1 0,-1 0 0,1 1 0,0 0-1,0-1 1,0 1 0,0 0 0,0-1-1,0 1 1,-1 3 0,2-3-465,-1 0-1,0 0 1,1 0 0,0 0-1,0 0 1,-1 1 0,1-1-1,0 0 1,1 0 0,-1 0 0,1 4-1,5 7-6201</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1.876"/>
    </inkml:context>
    <inkml:brush xml:id="br0">
      <inkml:brushProperty name="width" value="0.025" units="cm"/>
      <inkml:brushProperty name="height" value="0.025" units="cm"/>
    </inkml:brush>
  </inkml:definitions>
  <inkml:trace contextRef="#ctx0" brushRef="#br0">100 1 7431,'0'0'18225,"5"8"-17098,-2-4-1030,0 0 1,-1 0 0,0 1 0,0-1-1,0 1 1,-1-1 0,1 1-1,-1 0 1,0 0 0,-1-1 0,1 1-1,-1 0 1,0 0 0,0 0-1,0 0 1,-1-1 0,1 1 0,-1 0-1,0 0 1,-1-1 0,1 1-1,-3 4 1,-105 236 1573,104-220-1535,5-24-129,0 0 0,0-1 0,0 1 0,1-1 0,-1 1 0,0-1 0,0 1 0,1 0 0,-1-1 0,0 1 0,1-1 0,-1 1 0,0-1 0,1 0 0,-1 1 0,1-1 0,-1 1-1,1-1 1,-1 0 0,1 1 0,-1-1 0,1 0 0,0 1 0,3-1 18,0 1 0,0-1-1,0 0 1,0 0 0,0 0-1,0-1 1,0 1 0,0-1-1,5-2 1,29-6-70,0-3 1,45-20-1,-61 22-1482,-1-1 1,32-22-1,-51 32 851,0-1 1,1 0-1,-1 0 0,0 0 0,0 0 1,-1 0-1,1-1 0,0 1 0,-1 0 1,1-1-1,1-4 0,1-7-6221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2.255"/>
    </inkml:context>
    <inkml:brush xml:id="br0">
      <inkml:brushProperty name="width" value="0.025" units="cm"/>
      <inkml:brushProperty name="height" value="0.025" units="cm"/>
    </inkml:brush>
  </inkml:definitions>
  <inkml:trace contextRef="#ctx0" brushRef="#br0">130 0 4420,'0'0'18418,"-34"61"-16593,21-31 33,-6 6-641,3 1-192,-1 0-256,5-1-513,2-2-192,7 0-64,-3-5-224,6-1-1025,0-6-1506,0-9-2434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4.032"/>
    </inkml:context>
    <inkml:brush xml:id="br0">
      <inkml:brushProperty name="width" value="0.025" units="cm"/>
      <inkml:brushProperty name="height" value="0.025" units="cm"/>
    </inkml:brush>
  </inkml:definitions>
  <inkml:trace contextRef="#ctx0" brushRef="#br0">0 0 12172,'0'3'2434,"0"0"-1249,11 0 96,10 6-192,8 0 288,6 0 1,5 0-289,8 2-481,5-5-415,0-2-161,-3-3 64,-5-1-513,-10 0-768,-11 0-897,-13 0-2915</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4.406"/>
    </inkml:context>
    <inkml:brush xml:id="br0">
      <inkml:brushProperty name="width" value="0.025" units="cm"/>
      <inkml:brushProperty name="height" value="0.025" units="cm"/>
    </inkml:brush>
  </inkml:definitions>
  <inkml:trace contextRef="#ctx0" brushRef="#br0">1 0 13741,'0'0'8936,"66"8"-8167,-24-6-481,9 0-223,3-1-33,2 1-609,-2-1-1057,-3-1-1953,-3 0-1666,-8-8-3651</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4.733"/>
    </inkml:context>
    <inkml:brush xml:id="br0">
      <inkml:brushProperty name="width" value="0.025" units="cm"/>
      <inkml:brushProperty name="height" value="0.025" units="cm"/>
    </inkml:brush>
  </inkml:definitions>
  <inkml:trace contextRef="#ctx0" brushRef="#br0">16 0 13965,'0'0'1559,"12"3"-171,79 11 494,-58-11-1570,0 1-1,0 2 1,62 20-1,-92-25-320,-1 1 0,1-1 0,0 1 0,-1-1-1,1 1 1,-1 0 0,1 0 0,-1 0 0,0 0-1,0 1 1,0-1 0,0 0 0,0 1 0,-1 0 0,1-1-1,-1 1 1,1 0 0,-1 0 0,0-1 0,0 1-1,0 0 1,-1 0 0,1 0 0,-1 0 0,0 1-1,0-1 1,0 0 0,0 0 0,0 0 0,0 0 0,-1 0-1,0 0 1,0 0 0,1 0 0,-2 0 0,-1 4-1,-3 9 131,-2-1 0,0 1 0,-1-1-1,0-1 1,-13 16 0,-160 182 162,97-129-7410,66-69-1265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5.111"/>
    </inkml:context>
    <inkml:brush xml:id="br0">
      <inkml:brushProperty name="width" value="0.025" units="cm"/>
      <inkml:brushProperty name="height" value="0.025" units="cm"/>
    </inkml:brush>
  </inkml:definitions>
  <inkml:trace contextRef="#ctx0" brushRef="#br0">89 1 11691,'0'0'8328,"-17"76"-7079,8-31-256,-6 2-448,4-2-289,6-1-128,1-5-64,1-4-32,3-4 0,0-4-288,0-2-833,0-7-1057,-8-7-2563,-8-4-4291</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5.488"/>
    </inkml:context>
    <inkml:brush xml:id="br0">
      <inkml:brushProperty name="width" value="0.025" units="cm"/>
      <inkml:brushProperty name="height" value="0.025" units="cm"/>
    </inkml:brush>
  </inkml:definitions>
  <inkml:trace contextRef="#ctx0" brushRef="#br0">0 99 14350,'0'0'5669,"75"-27"-4900,-23 19 128,12 0-129,11 0-383,4-1-321,-4 1-64,-5 3-545,-10 0-1088,-10-2-1731,-19 2-447,-13-4-930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7.711"/>
    </inkml:context>
    <inkml:brush xml:id="br0">
      <inkml:brushProperty name="width" value="0.05" units="cm"/>
      <inkml:brushProperty name="height" value="0.05" units="cm"/>
    </inkml:brush>
  </inkml:definitions>
  <inkml:trace contextRef="#ctx0" brushRef="#br0">230 12 18244,'-2'-2'166,"0"1"0,0 0-1,0 0 1,0-1 0,0 2 0,0-1 0,0 0 0,0 0 0,0 1-1,-1-1 1,1 1 0,0-1 0,0 1 0,-1 0 0,1 0-1,0 0 1,-1 0 0,1 1 0,0-1 0,0 1 0,0-1-1,-4 2 1,-5 2 213,1 0 0,0 1 0,-12 6 0,11-4-323,0 0 0,1 0-1,0 1 1,0 0 0,0 1 0,1 0-1,1 1 1,0 0 0,-14 21-1,20-28-97,0 1 0,0-1-1,1 1 1,-1 0-1,1-1 1,0 1-1,0 0 1,0 0-1,0 0 1,1 0 0,-1-1-1,1 1 1,0 0-1,0 0 1,1 0-1,-1 0 1,1 0-1,0 0 1,0 0 0,0 0-1,0-1 1,1 1-1,0-1 1,-1 1-1,1-1 1,0 1 0,1-1-1,-1 0 1,1 0-1,-1 0 1,1 0-1,0-1 1,0 1-1,0-1 1,6 4 0,7 3-165,-1-1 1,1-1-1,0 0 1,1-1-1,0-1 1,0 0-1,22 2 1,11 5 679,-62-13 284,1 1 0,-20 2 1,1-1-71,13 0-388,7 0-351,0-1-1,0 0 1,0 0 0,-1-1-1,1 0 1,0-1-1,-14-4 1,24 5 19,-1 1 0,0 0 0,0 0 0,1 0 0,-1-1-1,0 1 1,0 0 0,1-1 0,-1 1 0,0-1 0,1 1 0,-1-1 0,1 1 0,-1-1 0,1 1 0,-1-1 0,1 0 0,-1 1-1,1-1 1,-1 0 0,1 1 0,0-1 0,-1 0 0,1 0 0,0 1 0,0-1 0,-1 0 0,1 0 0,0 1 0,0-1 0,0 0 0,0 0-1,0 0 1,0 1 0,0-1 0,0 0 0,1 0 0,-1 1 0,0-1 0,0 0 0,1 0 0,-1 1 0,0-1 0,1 0 0,-1 1 0,1-1-1,-1 0 1,1 1 0,-1-1 0,1 1 0,-1-1 0,1 1 0,0-1 0,0 0 0,21-16-615</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5.817"/>
    </inkml:context>
    <inkml:brush xml:id="br0">
      <inkml:brushProperty name="width" value="0.025" units="cm"/>
      <inkml:brushProperty name="height" value="0.025" units="cm"/>
    </inkml:brush>
  </inkml:definitions>
  <inkml:trace contextRef="#ctx0" brushRef="#br0">1 72 13581,'0'0'2082,"82"-16"-577,-27 5-352,15 3 32,2-3-704,8 3-385,-3 1-576,-3 2-1570,-18 0-3267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6.206"/>
    </inkml:context>
    <inkml:brush xml:id="br0">
      <inkml:brushProperty name="width" value="0.025" units="cm"/>
      <inkml:brushProperty name="height" value="0.025" units="cm"/>
    </inkml:brush>
  </inkml:definitions>
  <inkml:trace contextRef="#ctx0" brushRef="#br0">23 1 13261,'-3'11'1692,"0"-3"-1329,-1 6 406,1 0 0,0 1-1,0 0 1,0 19 0,3-31-693,0 0 0,0 0-1,0 0 1,0 0 0,0 0 0,1 0-1,-1 0 1,1 0 0,0 0 0,0 0-1,0 0 1,0 0 0,1-1 0,-1 1-1,1 0 1,-1-1 0,1 1 0,0-1-1,0 0 1,0 1 0,0-1 0,1 0-1,-1 0 1,0-1 0,1 1 0,-1 0-1,1-1 1,0 0 0,0 1 0,4 0-1,2 0-34,0-1-1,0 0 0,0 0 0,0-1 0,0 0 1,0-1-1,0 0 0,0 0 0,0-1 0,-1 0 0,1-1 1,-1 0-1,1 0 0,11-7 0,9-6-265,0-2 1,39-32-1,-41 29 238,-27 21-4,1 0 0,-1 0 1,0 0-1,0 0 1,0 0-1,0 0 1,0-1-1,0 1 0,0 0 1,0 0-1,0 0 1,0 0-1,0 0 0,0 0 1,0 0-1,1 0 1,-1 0-1,0 0 1,0 0-1,0 0 0,0 0 1,0 0-1,0-1 1,0 1-1,1 0 0,-1 0 1,0 0-1,0 0 1,0 0-1,0 0 1,0 0-1,0 0 0,0 0 1,1 0-1,-1 0 1,0 1-1,0-1 0,0 0 1,0 0-1,0 0 1,0 0-1,0 0 1,0 0-1,1 0 0,-1 0 1,0 0-1,0 0 1,0 0-1,0 0 0,0 0 1,0 1-1,0-1 1,0 0-1,0 0 1,0 0-1,0 0 0,0 0 1,0 0-1,0 0 1,0 0-1,0 1 0,0-1 1,0 0-1,1 0 1,-1 0-1,-1 0 0,1 0 1,0 1-1,-3 13 400,-10 18 277,13-31-637,-7 15 172,1 0 0,0 0 0,1 0 0,1 1 0,1-1 0,0 1-1,0 26 1,2-41-249,1-1-1,0 1 0,1 0 0,-1-1 0,0 1 0,0 0 1,1-1-1,-1 1 0,1-1 0,-1 1 0,1 0 0,0-1 1,0 1-1,-1-1 0,1 0 0,0 1 0,1-1 1,-1 0-1,0 1 0,0-1 0,0 0 0,1 0 0,0 1 1,1-1-391,0 0 1,0 1 0,0-2 0,0 1 0,0 0-1,0 0 1,0-1 0,0 0 0,0 0 0,0 0-1,0 0 1,5-1 0,19-3-6773</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6.642"/>
    </inkml:context>
    <inkml:brush xml:id="br0">
      <inkml:brushProperty name="width" value="0.025" units="cm"/>
      <inkml:brushProperty name="height" value="0.025" units="cm"/>
    </inkml:brush>
  </inkml:definitions>
  <inkml:trace contextRef="#ctx0" brushRef="#br0">230 1 10346,'0'0'9806,"-3"8"-9453,-11 54 730,2 0 1,-7 119 0,15 140 891,4-219-2140,-27-138-2008,-54-111-2260,57 100 4236,-20-60 1,44 106 276,0 1 0,-1-1 0,1 1 0,0-1 1,0 1-1,0-1 0,0 0 0,-1 1 0,1-1 0,0 1 0,0-1 0,0 1 1,0-1-1,1 0 0,-1 1 0,0-1 0,0 1 0,0-1 0,0 1 0,0-1 1,1 1-1,-1-1 0,0 1 0,0-1 0,1 1 0,-1-1 0,0 1 0,1-1 1,-1 1-1,1 0 0,-1-1 0,1 1 0,-1-1 0,0 1 0,1 0 0,-1 0 1,1-1-1,-1 1 0,1 0 0,0 0 0,-1 0 0,1-1 0,-1 1 0,1 0 0,0 0 1,34 0-369,-20 1 525,60 2-118,46-1-1563,-107-3-223,1-1 1,-1-1-1,20-5 1,10-8-5658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6.988"/>
    </inkml:context>
    <inkml:brush xml:id="br0">
      <inkml:brushProperty name="width" value="0.025" units="cm"/>
      <inkml:brushProperty name="height" value="0.025" units="cm"/>
    </inkml:brush>
  </inkml:definitions>
  <inkml:trace contextRef="#ctx0" brushRef="#br0">94 0 13485,'0'0'6086,"-48"63"-5286,34-24 417,3 8-31,3 0-33,3 0-128,-1-3-449,4 0-224,2-3-223,0-5-65,0-4-32,2-3-737,9-7-768,-3-5-834,3-10-1216,3-5-2851</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7.742"/>
    </inkml:context>
    <inkml:brush xml:id="br0">
      <inkml:brushProperty name="width" value="0.025" units="cm"/>
      <inkml:brushProperty name="height" value="0.025" units="cm"/>
    </inkml:brush>
  </inkml:definitions>
  <inkml:trace contextRef="#ctx0" brushRef="#br0">106 260 13869,'0'0'7602,"-10"1"-6988,5 0-541,1-1 0,0 1 0,0 0 1,-1 0-1,1 0 0,0 0 0,0 1 0,0-1 0,0 1 1,1 0-1,-1 1 0,0-1 0,1 1 0,0-1 0,-1 1 1,1 0-1,0 0 0,0 0 0,1 1 0,-1-1 0,1 1 1,-1-1-1,1 1 0,0 0 0,1 0 0,-1 0 0,1 0 1,0 0-1,0 0 0,0 0 0,0 1 0,1-1 0,-1 7 1,1-8-51,0 0 1,0-1-1,0 1 1,0 0-1,0 0 1,0 0-1,1-1 1,0 1-1,-1 0 1,1-1-1,0 1 1,0 0-1,1-1 1,-1 1-1,0-1 1,4 4-1,-3-4-6,1-1-1,0 1 1,0-1-1,0 1 0,0-1 1,0 0-1,0 0 1,0-1-1,0 1 1,0 0-1,0-1 0,1 0 1,-1 0-1,6-1 1,0 0-50,0 0 1,0-1 0,0-1 0,0 1 0,0-2 0,-1 1 0,1-1 0,-1 0 0,0-1 0,0 0 0,0 0 0,-1-1 0,0 0 0,0 0 0,0-1 0,-1 0 0,0 0 0,0 0 0,-1-1 0,0 0 0,0 0 0,-1 0 0,0 0 0,0-1 0,2-10 0,-6 19 17,0 0 0,0 0 0,0 0 0,-1 1 0,1-1 1,0 0-1,0 0 0,0 0 0,0 0 0,0 0 0,-1 0 0,1 1 0,0-1 1,0 0-1,0 0 0,-1 0 0,1 0 0,0 0 0,0 0 0,0 0 1,-1 0-1,1 0 0,0 0 0,0 0 0,0 0 0,-1 0 0,1 0 1,0 0-1,0 0 0,0 0 0,-1 0 0,1 0 0,0-1 0,0 1 0,0 0 1,0 0-1,-1 0 0,1 0 0,0 0 0,0 0 0,0-1 0,0 1 1,0 0-1,-1 0 0,1 0 0,0 0 0,0-1 0,0 1 0,0 0 1,0 0-1,0 0 0,0 0 0,0-1 0,0 1 0,0 0 0,0 0 0,0 0 1,0-1-1,0 1 0,0 0 0,0 0 0,0 0 0,0-1 0,-13 14-112,9-8 113,1 1 0,0 0 0,0 1 0,0-1 0,1 0 0,0 1-1,0 0 1,1-1 0,0 1 0,-1 9 0,2-13-62,0-1-1,0 0 1,0 1 0,1-1 0,-1 1-1,0-1 1,1 0 0,0 1 0,-1-1 0,1 0-1,0 0 1,0 1 0,0-1 0,1 0 0,-1 0-1,0 0 1,1 0 0,-1-1 0,1 1 0,0 0-1,0 0 1,0-1 0,-1 0 0,1 1-1,1-1 1,-1 0 0,0 0 0,0 0 0,0 0-1,1 0 1,3 1 0,1-1-462,-1 1 0,1-1 0,0-1 0,-1 1 0,1-1 1,0 0-1,-1 0 0,1-1 0,0 0 0,-1 0 0,1-1 0,-1 0 0,1 0 0,-1 0 0,0-1 1,10-6-1,-8 3-1,0 0 0,0 0 1,0-1-1,-1-1 0,0 1 1,-1-1-1,0 0 1,0-1-1,9-17 0,-4 4 350,-2-1 1,0 0-1,8-35 0,4-60 4937,-20 67-960,-1 50-3663,0 1 1,0-1 0,0 1-1,0-1 1,0 0 0,0 1-1,0-1 1,0 1 0,0-1-1,-1 1 1,1-1 0,0 1-1,0-1 1,-1 1 0,1-1-1,0 1 1,0 0 0,-1-1-1,1 1 1,-1-1 0,1 1-1,0 0 1,-1-1 0,1 1-1,-1 0 1,0-1 0,0 1-33,0 1 1,0 0 0,-1-1-1,1 1 1,0 0 0,0-1-1,0 1 1,0 0 0,1 0 0,-1 0-1,0 0 1,0 0 0,0 0-1,1 0 1,-1 0 0,0 0-1,0 2 1,-8 14 136,1 0-1,0 1 1,1 0-1,1 0 1,1 0-1,0 1 1,-1 22-1,2-6 270,1 0-1,5 71 0,9-58-399,-11-46-93,1 0 0,-1 0 0,1-1 0,-1 1 0,1 0 1,0-1-1,-1 1 0,1 0 0,0-1 0,0 1 0,0-1 0,1 0 0,-1 1 0,0-1 0,0 0 0,1 0 0,-1 0 1,1 0-1,-1 0 0,1 0 0,-1 0 0,1 0 0,0 0 0,1 0 0,-2-2 6,0 1 0,0 0 0,0-1 0,-1 1 0,1 0 0,0-1 0,0 0 0,0 1 0,-1-1 0,1 1 0,0-1 0,-1 0 0,1 1 0,-1-1 0,1 0 0,-1 0 0,1 1 0,-1-1 0,1 0 0,-1 0 0,0 0 0,1 0 0,-1 1 0,0-1 0,0 0 0,0 0 0,0 0 0,0-1 0,4-35 81,-4 29-69,2-12 9,-1 10-44,1-1 1,-2 0-1,1 0 0,-2 0 0,1 0 0,-2 0 0,1 0 0,-6-19 0,6 30 8,1-1-1,0 0 0,0 1 0,-1-1 1,1 1-1,0-1 0,-1 1 0,1-1 1,0 1-1,-1-1 0,1 1 1,-1-1-1,1 1 0,-1 0 0,1-1 1,-1 1-1,1 0 0,-1-1 0,1 1 1,-1 0-1,1 0 0,-1-1 0,0 1 1,0 0-1,-6 10-57,6-8 62,1 1-1,-1 0 1,1 0-1,-1 0 0,1-1 1,0 1-1,0 0 1,1 0-1,-1 0 1,1 3-1,1-3 9,0-1 0,-1 1 0,1-1 0,0 1 0,0-1-1,1 1 1,-1-1 0,0 0 0,1 0 0,-1 0 0,1-1 0,0 1 0,0-1 0,-1 1 0,1-1 0,0 0-1,0 0 1,0 0 0,0 0 0,1-1 0,3 1 0,9 1 50,0-1-1,30-1 1,-39 0-36,0-1-12,-1 0-1,1 0 1,-1-1-1,1 0 1,-1 0-1,0-1 1,0 0-1,0 0 1,0 0 0,0 0-1,10-9 1,-13 9 13,1 0 1,0 0 0,-1 0-1,0-1 1,0 1 0,0-1 0,0 0-1,0 0 1,-1 0 0,0 0-1,1 0 1,-2-1 0,1 1-1,0 0 1,-1-1 0,0 0 0,1-7-1,-2 11-14,-1 1 0,1 0 0,-1 0 0,1 0 0,0 0 0,-1 0 0,1 0 0,-1 0 0,1 1 0,0-1 0,-1 0 0,1 0 0,-1 0 0,1 0 0,0 0 0,-1 1 0,1-1 0,0 0 0,-1 0 0,1 1 0,0-1 0,-1 0 0,1 0 1,0 1-1,-1-1 0,1 0 0,0 1 0,0-1 0,0 0 0,-1 1 0,1-1 0,0 1 0,0-1 0,0 0 0,0 1 0,0 0 0,-14 19 121,8-3-15,0-1 1,1 1-1,-3 19 0,7-28-36,0-1 0,0 0 0,1 0 0,0 0 0,0 1 0,1-1 0,0 0 0,0 0 0,0 0 0,4 10 0,-4-14-67,0-1-1,1 0 0,-1 1 1,0-1-1,1 0 1,0 0-1,-1 0 0,1 0 1,0 0-1,0 0 0,0 0 1,0 0-1,1-1 0,-1 0 1,0 1-1,1-1 1,-1 0-1,1 0 0,-1 0 1,1 0-1,-1 0 0,1-1 1,0 1-1,-1-1 1,1 0-1,0 0 0,0 0 1,-1 0-1,1 0 0,0-1 1,4 0-1,-3 0-231,1-1-1,-1 1 0,0-1 1,0 0-1,-1 0 1,1 0-1,0 0 1,5-5-1,-6 4-378,0 1 0,0-1 0,-1 0 1,1 0-1,-1 0 0,0 0 0,0 0 0,0 0 0,-1-1 0,3-4 0,5-25-6972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8.103"/>
    </inkml:context>
    <inkml:brush xml:id="br0">
      <inkml:brushProperty name="width" value="0.025" units="cm"/>
      <inkml:brushProperty name="height" value="0.025" units="cm"/>
    </inkml:brush>
  </inkml:definitions>
  <inkml:trace contextRef="#ctx0" brushRef="#br0">18 1 3748,'0'0'15150,"-18"52"-13709,18-33-928,15 2-353,-1-3-192,8-1-1313,2-1-1762,0-2-2627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8.450"/>
    </inkml:context>
    <inkml:brush xml:id="br0">
      <inkml:brushProperty name="width" value="0.025" units="cm"/>
      <inkml:brushProperty name="height" value="0.025" units="cm"/>
    </inkml:brush>
  </inkml:definitions>
  <inkml:trace contextRef="#ctx0" brushRef="#br0">151 14 5990,'0'0'12940,"-8"-2"-10346,4 0-2462,0 0 0,0 0-1,0 1 1,0 0-1,-1 0 1,1 0 0,0 0-1,-1 0 1,1 1 0,0 0-1,-1 0 1,1 0-1,0 1 1,-1-1 0,1 1-1,0 0 1,0 1 0,0-1-1,-1 0 1,1 1-1,1 0 1,-1 0 0,0 0-1,0 1 1,1-1-1,-1 1 1,1 0 0,-5 6-1,5-7-60,1 1-1,0-1 1,1 1 0,-1 0-1,0 0 1,1 0-1,0 0 1,-1 0-1,1 0 1,0 0-1,1 0 1,-1 0-1,1 1 1,-1-1 0,1 0-1,0 0 1,0 6-1,1-7-61,-1-1 1,1 1-1,0 0 0,0 0 0,0 0 1,0-1-1,0 1 0,0 0 0,0-1 0,0 1 1,1-1-1,-1 1 0,1-1 0,-1 0 1,1 0-1,-1 0 0,1 0 0,0 0 1,-1 0-1,1 0 0,0 0 0,0 0 0,0-1 1,0 1-1,0-1 0,0 0 0,-1 1 1,5-1-1,14 1-204,1-1 0,0-1 0,-1-1 0,0 0 0,1-2 0,-1 0 0,35-13 0,-36 11 68,-18 6 146,0-1-1,-1 1 1,1-1 0,0 1-1,0 0 1,0-1 0,0 1 0,-1 0-1,1 0 1,0-1 0,0 1 0,0 0-1,0 0 1,0 0 0,0 0-1,-1 0 1,1 0 0,0 0 0,0 1-1,0-1 1,0 0 0,0 0-1,-1 1 1,1-1 0,0 0 0,0 1-1,0-1 1,-1 1 0,1-1 0,0 1-1,-1 0 1,1-1 0,0 1-1,-1-1 1,1 1 0,-1 0 0,1 0-1,-1-1 1,1 1 0,-1 0 0,1 0-1,-1 0 1,0 4 158,0 0-1,0-1 1,0 1 0,-1 0-1,1-1 1,-4 9 0,3-7-148,0-5-1,1 1 0,-1 0-1,1-1 1,-1 1 0,1 0-1,-1 0 1,1 0 0,0-1-1,0 1 1,0 0 0,0 0-1,0 0 1,1 0 0,-1-1-1,0 1 1,1 0 0,-1 0 0,1-1-1,0 1 1,0 0 0,-1-1-1,1 1 1,0-1 0,0 1-1,0-1 1,1 1 0,-1-1-1,0 0 1,1 1 0,-1-1-1,0 0 1,1 0 0,0 0 0,1 1-1,5 0-7,-1-1-1,1 1 0,-1-1 1,1 0-1,0-1 0,14-1 1,-20 1-20,12-2-288,-1-1 0,1 0 0,-1 0-1,0-1 1,0-1 0,-1-1 0,1 1 0,-1-2 0,16-11 0,30-13-2,-57 30 331,-1 1 0,0 0 0,0 0 0,1-1 0,-1 1 0,0 0 0,1 0 0,-1 0 0,0 0 0,1 0 0,-1-1 0,0 1 0,1 0 0,-1 0 0,0 0 0,1 0 0,-1 0 0,0 0 0,1 0 0,-1 0 0,0 0 0,1 0 0,-1 1 0,1-1 0,-1 0 0,0 0 0,0 0 0,1 0 0,-1 0 0,0 1 0,1-1 0,-1 0 0,0 0 0,1 0 0,-1 1 0,0-1 0,0 0 0,0 0 0,1 1 0,-1-1 0,0 0 0,0 1 0,0-1 0,1 0 0,-1 1 0,0-1 0,0 0 0,0 1 0,0-1 0,0 0 0,0 1 0,0-1 0,0 0 0,0 1 0,0-1 0,0 1 0,0-1 0,0 0 0,0 1 0,0-1 0,0 0 0,-1 1 0,1-1 0,-9 37 540,2-11-236,9-1-1547,6-19-2348,6-5-3576,6-1-9263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9.034"/>
    </inkml:context>
    <inkml:brush xml:id="br0">
      <inkml:brushProperty name="width" value="0.025" units="cm"/>
      <inkml:brushProperty name="height" value="0.025" units="cm"/>
    </inkml:brush>
  </inkml:definitions>
  <inkml:trace contextRef="#ctx0" brushRef="#br0">1 0 11435,'0'0'7687,"60"0"-6278,-25 4 257,9 2-353,6-1-416,7-3-481,-8-2-319,2 0-129,-8 0-833,-9 0-384,-6 0-705,-17 0-1185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49.489"/>
    </inkml:context>
    <inkml:brush xml:id="br0">
      <inkml:brushProperty name="width" value="0.025" units="cm"/>
      <inkml:brushProperty name="height" value="0.025" units="cm"/>
    </inkml:brush>
  </inkml:definitions>
  <inkml:trace contextRef="#ctx0" brushRef="#br0">0 0 5830,'0'0'16015,"83"29"-15247,-28-27-287,0-1-321,0 2-160,0-2-160,-4-1-1282,-7 0-3875,-5-7-8167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1.210"/>
    </inkml:context>
    <inkml:brush xml:id="br0">
      <inkml:brushProperty name="width" value="0.025" units="cm"/>
      <inkml:brushProperty name="height" value="0.025" units="cm"/>
    </inkml:brush>
  </inkml:definitions>
  <inkml:trace contextRef="#ctx0" brushRef="#br0">0 407 11147,'0'0'4302,"12"-13"-2321,214-223 325,-199 206-1450,0-1 0,41-66 0,-81 122-573,1-1 1,1 2-1,2-1 1,0 2-1,2-1 1,0 1-1,2 0 1,2 0-1,-2 51 0,5-76-319,0 0 0,1 0 0,-1 0 0,0 0 0,1 0 0,0 0 0,-1-1 0,1 1 0,0 0 0,0 0 0,0 0 0,0-1 0,0 1 0,0 0 0,0-1 0,1 1 0,-1-1 0,1 0 0,-1 1 0,1-1 0,3 2 0,26 6-6907,-17-9-947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8.235"/>
    </inkml:context>
    <inkml:brush xml:id="br0">
      <inkml:brushProperty name="width" value="0.05" units="cm"/>
      <inkml:brushProperty name="height" value="0.05" units="cm"/>
    </inkml:brush>
  </inkml:definitions>
  <inkml:trace contextRef="#ctx0" brushRef="#br0">221 44 19756,'0'-1'81,"0"0"0,1 0 0,-1 0 0,0-1 0,0 1 0,0 0 0,0 0 0,0 0-1,0 0 1,0 0 0,0 0 0,0 0 0,-1 0 0,1-1 0,0 1 0,-1 0 0,1 0 0,-1 0 0,1 0 0,-1 0 0,1 1-1,-1-1 1,0 0 0,1 0 0,-1 0 0,0 0 0,0 1 0,0-1 0,0 0 0,0 1 0,0-1 0,1 1 0,-1-1-1,0 1 1,-1-1 0,1 1 0,0 0 0,-1-1 0,-3 0 105,1-1 0,0 1 0,-1 1 0,1-1 0,-1 1 0,1-1-1,-1 1 1,-7 1 0,4 1-122,1 1 1,0-1-1,0 1 0,0 0 0,0 1 0,0 0 1,1 0-1,0 0 0,0 1 0,0 0 0,0 0 1,1 0-1,0 1 0,0 0 0,-6 10 0,4-7-54,2 0 0,-1 0 1,2 1-1,-1-1 0,1 1 0,1 1 0,-1-1 0,2 0 0,-1 1 0,0 16 0,3-24-6,-1 0-1,1 0 1,1 1 0,-1-1 0,0 0 0,1 0-1,0 0 1,-1 0 0,1 0 0,1 0 0,-1 0-1,0 0 1,1 0 0,-1 0 0,1-1 0,0 1 0,0 0-1,0-1 1,0 0 0,0 1 0,1-1 0,3 3-1,-2-3-7,0 0 0,0 0-1,0-1 1,0 1 0,0-1-1,0 0 1,1 0-1,-1 0 1,0-1 0,1 0-1,-1 1 1,1-1 0,-1-1-1,0 1 1,1-1 0,5-1-1,3-2-44,-1 0-1,1-1 0,-1-1 1,0 0-1,0-1 1,-1 0-1,1-1 0,-2 0 1,1 0-1,-1-1 1,-1-1-1,11-12 0,-4 3-94,-1-1 0,-1 0-1,-1-1 1,0-1 0,15-39-1,-25 47 66,-6 11 30,2 3 50,0 1 1,0-1-1,-1 1 0,1-1 1,0 1-1,0 0 1,0-1-1,0 1 1,0 0-1,0 0 1,1 0-1,-1 0 1,-1 2-1,-9 11 125,0 2-1,2 0 1,-16 33-1,22-41-57,-1 1-1,1 0 0,1 0 0,0 0 1,0 0-1,0 0 0,1 0 1,1 0-1,0 18 0,1-25-52,-1 0-1,0 1 1,1-1 0,0 0-1,-1 1 1,1-1-1,0 0 1,0 0 0,0 0-1,0 0 1,1 0-1,-1 0 1,1 0 0,-1 0-1,1-1 1,-1 1-1,1 0 1,0-1 0,0 0-1,2 2 1,-1-1-29,1-1 0,0 0 0,-1 1-1,1-1 1,0-1 0,-1 1 0,1-1 0,0 1 0,0-1 0,0 0 0,5-1 0,3 0-96,1-2-1,-1 0 1,0 0 0,0-1 0,0 0 0,16-9 0,7-8-253,-2 0 1,38-34 0,-24 19 31,-46 35 343,0 0 0,0 0 1,0 1-1,0-1 0,0 0 0,0 1 0,0-1 1,0 0-1,0 1 0,0 0 0,1-1 0,-1 1 1,0 0-1,0-1 0,3 1 0,-4 0-1,0 1 0,1-1 0,-1 0-1,0 0 1,0 1 0,1-1 0,-1 0-1,0 1 1,0-1 0,1 0 0,-1 1-1,0-1 1,0 0 0,0 1 0,0-1-1,0 1 1,1-1 0,-1 0 0,0 1-1,0-1 1,0 1 0,0-1 0,0 0-1,0 1 1,0-1 0,-1 1 0,1-1-1,0 0 1,0 1 0,-14 40 660,12-35-570,-3 6 119,-12 32 407,16-41-548,0 0 1,0 1-1,1-1 0,-1 1 0,1-1 1,0 1-1,0-1 0,0 1 1,1 5-1,-1-8-63,1 0 0,-1 0 0,1 0 0,-1-1 0,1 1 0,0 0 0,-1 0 0,1-1 0,0 1 0,-1-1 0,1 1 0,0-1 0,0 1 0,0-1 0,0 1 0,-1-1-1,1 1 1,0-1 0,0 0 0,0 0 0,0 0 0,0 1 0,0-1 0,0 0 0,0 0 0,0 0 0,0 0 0,0-1 0,0 1 0,0 0 0,0 0 0,0 0 0,-1-1 0,1 1 0,1-1 0,37-14 61,-36 13-77,61-32-119,-49 24 16,1 1-1,0 1 0,1 0 0,0 1 0,0 1 0,32-7 1,-48 12 89,0 1 1,1 0-1,-1 0 1,0 0-1,1 0 1,-1 0-1,0 0 1,0 0-1,1 0 1,-1 0-1,0 1 1,1-1-1,-1 1 1,0-1-1,0 1 1,0-1-1,0 1 1,2 0-1,-3 0 12,1 0-1,0 0 1,-1-1-1,1 1 1,-1 0-1,0 0 1,1 0-1,-1 0 1,0 0-1,1-1 1,-1 1-1,0 0 1,0 0-1,0 0 1,0 0-1,0 0 1,0 0-1,0 0 1,-1 1-1,0 6 62,-2 0 0,0 0 1,0 0-1,-7 12 0,2-1 162,7-19-213,1 0 1,0 1-1,0-1 0,-1 0 0,1 1 0,0-1 0,0 1 0,0-1 0,0 0 1,0 1-1,0-1 0,-1 1 0,1-1 0,0 1 0,0-1 0,0 0 0,0 1 1,0-1-1,1 1 0,-1-1 0,0 1 0,0-1 0,0 0 0,0 1 0,0-1 1,1 1-1,-1-1 0,0 0 0,0 1 0,0-1 0,1 0 0,-1 1 0,0-1 1,1 0-1,-1 1 0,0-1 0,1 0 0,-1 0 0,0 1 0,1-1 0,-1 0 1,1 0-1,-1 0 0,0 1 0,1-1 0,-1 0 0,1 0 0,-1 0 0,1 0 1,-1 0-1,0 0 0,1 0 0,-1 0 0,1 0 0,-1 0 0,1 0 0,-1 0 1,1 0-1,-1-1 0,0 1 0,1 0 0,-1 0 0,1 0 0,-1-1 0,1 1 1,31-14-97,-30 13 70,31-17-241,-19 9 28,1 1 1,1 1-1,24-9 0,-39 15 222,-1 1 0,1 0 0,-1 0-1,1-1 1,-1 1 0,1 0 0,-1 0-1,1 0 1,-1 0 0,1 0 0,0 0-1,-1 0 1,1 0 0,-1 0 0,1 0-1,-1 0 1,1 0 0,-1 0 0,1 0-1,-1 0 1,1 0 0,0 1 0,-1-1-1,1 0 1,-1 0 0,1 1 0,-1-1-1,0 0 1,1 1 0,-1-1 0,1 1-1,-1-1 1,0 0 0,1 1 0,-1-1-1,0 1 1,1-1 0,-1 1 0,0-1-1,0 1 1,1-1 0,-1 1 0,0-1-1,0 1 1,0-1 0,0 1 0,0 0-1,0-1 1,0 1 0,0-1 0,0 1-1,0-1 1,0 1 0,0 0 0,0-1-1,0 1 1,-1-1 0,1 1 0,0-1-1,0 1 1,-1 0 0,-16 37-873,15-33 498,-8 13-684,14-26 623</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1.964"/>
    </inkml:context>
    <inkml:brush xml:id="br0">
      <inkml:brushProperty name="width" value="0.025" units="cm"/>
      <inkml:brushProperty name="height" value="0.025" units="cm"/>
    </inkml:brush>
  </inkml:definitions>
  <inkml:trace contextRef="#ctx0" brushRef="#br0">66 0 13068,'0'0'10517,"2"10"-9967,-2 1-387,0 0 1,-1 0-1,0 1 1,0-1 0,-1 0-1,-1 0 1,0 0-1,0-1 1,-1 1-1,-6 11 1,3-9-32,1 1 1,1 0-1,0 0 0,1 1 1,0-1-1,1 1 1,1 0-1,0 0 0,1 25 1,1-39-120,0 0 1,1 0-1,-1 1 0,1-1 1,-1 0-1,1 0 1,-1 0-1,1 0 1,0 0-1,-1 1 0,1-1 1,0 0-1,0 0 1,0-1-1,0 1 0,0 0 1,0 0-1,0 0 1,0-1-1,0 1 1,0 0-1,3 0 0,35 5 262,-29-6-310,-1-1 1,1 0-1,-1-1 1,0 0-1,0 0 1,10-5-1,25-19-2856,-9-11-3763,-18 10-670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2.341"/>
    </inkml:context>
    <inkml:brush xml:id="br0">
      <inkml:brushProperty name="width" value="0.025" units="cm"/>
      <inkml:brushProperty name="height" value="0.025" units="cm"/>
    </inkml:brush>
  </inkml:definitions>
  <inkml:trace contextRef="#ctx0" brushRef="#br0">50 0 13261,'0'0'6822,"-39"66"-5285,32-44-95,3 0-289,4 0-480,0-1-481,0-3-128,15-4-128,3-2-1217,4-6-1026,-2-4-1056,0-2-3940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2.988"/>
    </inkml:context>
    <inkml:brush xml:id="br0">
      <inkml:brushProperty name="width" value="0.025" units="cm"/>
      <inkml:brushProperty name="height" value="0.025" units="cm"/>
    </inkml:brush>
  </inkml:definitions>
  <inkml:trace contextRef="#ctx0" brushRef="#br0">187 7 8232,'0'0'6075,"-10"-2"-4906,5 1-1078,0-1 1,-1 2-1,1-1 1,0 1-1,0-1 0,0 1 1,-1 1-1,1-1 1,0 1-1,0 0 1,0 0-1,0 0 0,0 1 1,0 0-1,0 0 1,1 0-1,-1 0 1,0 1-1,1 0 0,0 0 1,0 0-1,0 0 1,-7 7-1,5-1 191,0 0 0,0 0 0,1 0 0,1 0-1,-1 1 1,1 0 0,1 0 0,0 0 0,-4 19 0,6-21-148,0 0 0,0 0-1,0 0 1,1 0 0,0 0 0,1 0 0,-1 0 0,2 0-1,-1 0 1,1-1 0,0 1 0,1 0 0,5 10-1,-7-15-86,1 0-1,0 0 0,0 0 1,0-1-1,1 1 0,-1-1 1,0 1-1,1-1 0,0 0 1,-1 0-1,1 0 0,0 0 1,0-1-1,0 1 0,1-1 0,-1 0 1,0 0-1,0 0 0,1 0 1,-1 0-1,0-1 0,1 0 1,-1 1-1,1-1 0,-1-1 1,0 1-1,1 0 0,-1-1 1,1 1-1,2-2 0,0 0 62,0-1 0,0 1 0,0-1-1,0 0 1,-1 0 0,1-1 0,-1 1-1,0-1 1,0 0 0,-1-1 0,1 1 0,-1-1-1,0 0 1,0 0 0,4-7 0,-3 3-78,-1-1-1,1 0 1,-2 1 0,1-2 0,-1 1-1,-1 0 1,0-1 0,0 1-1,-1-1 1,-1 0 0,0 1 0,0-1-1,-2-11 1,1 20-85,1 0 0,0 0 1,-1 0-1,1 1 0,-1-1 0,0 0 0,0 0 0,0 0 0,0 1 0,0-1 0,0 1 0,0-1 1,0 1-1,-1-1 0,1 1 0,-1-1 0,1 1 0,-1 0 0,1 0 0,-1 0 0,0 0 0,1 0 1,-1 0-1,0 1 0,0-1 0,0 0 0,0 1 0,0-1 0,1 1 0,-4 0 0,-26 4-4289,28-3 3441,1 0 0,-1 0 0,1 0 0,0 1 0,0-1 0,0 1 0,-1-1 0,2 1 1,-5 4-1,-3 6-6726</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3.430"/>
    </inkml:context>
    <inkml:brush xml:id="br0">
      <inkml:brushProperty name="width" value="0.025" units="cm"/>
      <inkml:brushProperty name="height" value="0.025" units="cm"/>
    </inkml:brush>
  </inkml:definitions>
  <inkml:trace contextRef="#ctx0" brushRef="#br0">1 12 11691,'0'0'6694,"55"6"-5316,-19-6-193,3 0-577,3 0-319,0-1-225,-1-3-256,-12 0-2499,-1-5-5060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4.534"/>
    </inkml:context>
    <inkml:brush xml:id="br0">
      <inkml:brushProperty name="width" value="0.025" units="cm"/>
      <inkml:brushProperty name="height" value="0.025" units="cm"/>
    </inkml:brush>
  </inkml:definitions>
  <inkml:trace contextRef="#ctx0" brushRef="#br0">1 325 9385,'0'0'9203,"8"-2"-7681,2-2-1300,0 1 0,0-2 0,0 1 1,-1-1-1,0-1 0,0 0 0,0 0 0,14-15 1,69-72 584,-81 81-614,12-12 257,-2-1-1,0-2 1,33-55 0,-75 124-602,-16 46 1,33-76 118,0 0 1,0 1-1,2-1 0,-1 1 1,2-1-1,-1 1 0,2 0 0,-1 0 1,3 16-1,-1-27-59,0-1 0,-1 1 0,1-1 0,0 1 0,0-1-1,0 1 1,0-1 0,0 1 0,0-1 0,1 0 0,-1 0 0,0 0 0,1 1 0,-1-1 0,0-1-1,1 1 1,-1 0 0,1 0 0,0 0 0,-1-1 0,1 1 0,0-1 0,-1 1 0,1-1 0,0 0 0,0 0-1,-1 0 1,4 0 0,51-3-3761,-15-10-748,3-9-1634</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4.863"/>
    </inkml:context>
    <inkml:brush xml:id="br0">
      <inkml:brushProperty name="width" value="0.025" units="cm"/>
      <inkml:brushProperty name="height" value="0.025" units="cm"/>
    </inkml:brush>
  </inkml:definitions>
  <inkml:trace contextRef="#ctx0" brushRef="#br0">210 2 12172,'0'0'5381,"-12"-1"-3598,6 1-1743,-1 0-1,1 0 1,0 0 0,-1 1 0,1 0 0,0 0 0,0 1 0,0 0 0,0 0 0,0 0 0,0 1 0,0-1-1,1 1 1,-1 1 0,1-1 0,0 1 0,0 0 0,0 0 0,1 1 0,-7 7 0,3-4 17,1 2 0,0-1 0,0 1 0,1 0 1,0 1-1,1-1 0,0 1 0,1 0 0,0 0 0,1 1 0,0-1 1,0 1-1,2-1 0,-1 1 0,1 0 0,2 20 0,-1-30-46,1 0-1,-1 1 1,1-1-1,0 1 1,0-1-1,0 0 1,0 0-1,0 0 1,1 1-1,-1-1 0,0 0 1,1-1-1,0 1 1,-1 0-1,1 0 1,0-1-1,0 1 1,0-1-1,3 2 1,-1-1 22,1 0 0,-1 0 0,1-1 1,0 1-1,-1-1 0,1 0 0,0-1 1,0 1-1,6-1 0,1 0 49,0-1 0,-1-1-1,0 1 1,1-2 0,-1 0 0,0 0-1,17-8 1,-18 5 8,0 0-1,0 0 1,-1-1-1,0-1 1,0 1-1,-1-1 1,0-1-1,0 0 0,-1 0 1,9-14-1,-13 17 44,1 0 0,-1 0 0,1 0 0,-2-1-1,1 0 1,-1 0 0,0 0 0,0 0 0,-1 0-1,0 0 1,0 0 0,-1 0 0,0 0 0,0 0-1,0 0 1,-1-1 0,0 1 0,-3-7-1,3 11-123,-1 0-1,0 0 0,1 0 0,-1 0 0,0 0 1,-1 1-1,1-1 0,0 1 0,-1-1 0,0 1 1,1 0-1,-1 0 0,0 0 0,0 1 0,0-1 1,0 1-1,0-1 0,0 1 0,-1 0 0,1 0 1,-5 0-1,0-1-155,-1 1 0,1 0 1,-1 0-1,0 1 0,0 0 1,1 1-1,-11 1 1,17-1 23,0-1 0,0 1 0,0-1 0,0 1 0,0 0 0,0 0 1,1 0-1,-1 0 0,0 0 0,1 0 0,-1 1 0,0-1 1,1 0-1,0 1 0,-1-1 0,1 1 0,0 0 0,0-1 0,0 1 1,0 0-1,0 0 0,0 0 0,1 0 0,-2 3 0,2-4-139,0 0 0,-1 1 0,1-1 0,0 1 0,0-1-1,0 0 1,1 1 0,-1-1 0,0 1 0,0-1 0,1 0 0,-1 1-1,1-1 1,-1 0 0,1 1 0,0-1 0,-1 0 0,1 0 0,0 0-1,0 0 1,0 1 0,0-1 0,0 0 0,0-1 0,0 1 0,0 0-1,0 0 1,0 0 0,1-1 0,-1 1 0,0 0 0,1-1 0,-1 1-1,3 0 1,23 5-4788</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5.226"/>
    </inkml:context>
    <inkml:brush xml:id="br0">
      <inkml:brushProperty name="width" value="0.025" units="cm"/>
      <inkml:brushProperty name="height" value="0.025" units="cm"/>
    </inkml:brush>
  </inkml:definitions>
  <inkml:trace contextRef="#ctx0" brushRef="#br0">155 6 64,'0'0'22496,"-10"-2"-21786,7 1-662,-1 0 0,0 1 1,0-1-1,0 1 0,1 0 0,-1 0 0,0 0 1,0 1-1,1-1 0,-1 1 0,0 0 0,-4 2 1,3 0 5,0 0 1,0 0 0,1 0-1,-1 1 1,1-1 0,-1 1-1,1 0 1,1 1 0,-1-1-1,-3 6 1,2-4 39,0 2 0,1-1 0,0 1 0,0-1 0,0 1 0,1 0-1,0 0 1,1 1 0,0-1 0,0 1 0,-1 14 0,3-19-71,0-1 0,0 1 0,1 0 0,-1-1-1,1 0 1,0 1 0,0-1 0,0 1 0,0-1-1,1 0 1,-1 0 0,1 1 0,0-1 0,0-1 0,0 1-1,0 0 1,1 0 0,-1-1 0,1 1 0,-1-1 0,1 0-1,0 0 1,0 0 0,0 0 0,0 0 0,0-1-1,1 1 1,-1-1 0,0 0 0,1 0 0,4 1 0,7 1 4,0-1 0,0 0 0,0-1-1,0 0 1,0-2 0,0 0 0,0 0 0,0-1 0,28-9 0,-34 9 68,0-1 0,0 0 0,-1-1-1,0 1 1,0-2 0,0 1 0,0-1-1,-1 0 1,1-1 0,-1 0 0,-1 0-1,1 0 1,-1-1 0,0 0 0,-1 0-1,0-1 1,8-14 0,-11 19-62,-1 1-1,0-1 1,0 0 0,0 1 0,0-1-1,-1 1 1,1-1 0,-1 0-1,1 0 1,-1 1 0,0-1 0,0 0-1,-1 0 1,1 1 0,0-1 0,-1 0-1,0 0 1,1 1 0,-1-1 0,0 1-1,-2-5 1,0 4-30,1 0 0,-1 0 0,0 1-1,0-1 1,0 1 0,0-1 0,0 1 0,-1 0 0,1 0-1,-1 1 1,1-1 0,-1 1 0,-5-2 0,-12-2-446,0 1 0,0 1 1,0 1-1,-29 1 0,44 1 167,2 0 122,-15 0-2092,-1 0-1,0 1 1,-34 7 0,25 0-4646</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6.010"/>
    </inkml:context>
    <inkml:brush xml:id="br0">
      <inkml:brushProperty name="width" value="0.025" units="cm"/>
      <inkml:brushProperty name="height" value="0.025" units="cm"/>
    </inkml:brush>
  </inkml:definitions>
  <inkml:trace contextRef="#ctx0" brushRef="#br0">0 218 8200,'0'0'9155,"9"0"-8199,53 0 302,0-3-1,108-19 1,-51 4-755,1147-86 315,7 75-462,-1152 30 41,-35 2 955,161-17 1,-246 14-1379,-1 0-1,0 0 1,1 0 0,-1 0 0,1 0 0,-1 0 0,0 0 0,1 0 0,-1 0-1,1 0 1,-1 0 0,0 0 0,1 0 0,-1 0 0,1 0 0,-1 0-1,0 0 1,1-1 0,-1 1 0,1 0 0,-1 0 0,0-1 0,1 1 0,-1 0-1,0 0 1,0-1 0,1 1 0,-1 0 0,0-1 0,1 1 0,-1 0-1,0-1 1,0 1 0,0 0 0,0-1 0,1 1 0,-1-1 0,-12-8-4593,4 4 2474,-7-5-4245</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6.753"/>
    </inkml:context>
    <inkml:brush xml:id="br0">
      <inkml:brushProperty name="width" value="0.025" units="cm"/>
      <inkml:brushProperty name="height" value="0.025" units="cm"/>
    </inkml:brush>
  </inkml:definitions>
  <inkml:trace contextRef="#ctx0" brushRef="#br0">0 284 4933,'0'0'14467,"14"-5"-12957,18-9-1026,0-1-1,-1-2 1,-1-1-1,43-32 0,-27 13 139,-1-2-1,45-50 1,-103 125-852,-4-1 224,-21 63-1,33-81 4,0-1 0,2 1 1,0 0-1,1 0 1,1 0-1,0 23 0,1-38-93,1 0 1,-1 0-1,0-1 0,1 1 0,-1 0 0,1-1 0,0 1 0,-1 0 1,1-1-1,0 1 0,0-1 0,0 1 0,0-1 0,0 1 1,1-1-1,-1 0 0,0 1 0,1-1 0,-1 0 0,1 0 0,-1 0 1,1 0-1,-1 0 0,1-1 0,-1 1 0,1 0 0,0-1 1,0 1-1,-1-1 0,1 0 0,0 1 0,0-1 0,3 0 0,1 0-870,0 0 0,0-1 0,0 1 0,0-1 0,0 0 0,0-1 0,0 1 0,0-1 0,6-3 0,23-15-8098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7.085"/>
    </inkml:context>
    <inkml:brush xml:id="br0">
      <inkml:brushProperty name="width" value="0.025" units="cm"/>
      <inkml:brushProperty name="height" value="0.025" units="cm"/>
    </inkml:brush>
  </inkml:definitions>
  <inkml:trace contextRef="#ctx0" brushRef="#br0">162 0 13869,'-8'3'1425,"-2"0"-960,0 1-1,0 1 1,1 0-1,0 0 1,0 1-1,0 0 1,1 0-1,-1 1 0,2 0 1,-1 1-1,1 0 1,0 0-1,1 0 1,0 1-1,0 0 0,1 0 1,0 1-1,-7 18 1,12-26-440,-1 0 0,1-1 1,0 1-1,0 0 0,0 0 0,0 0 1,0 0-1,0 0 0,1 0 0,-1 0 1,1-1-1,-1 1 0,1 0 0,0 0 1,-1-1-1,1 1 0,0 0 0,0-1 1,0 1-1,0-1 0,1 1 1,-1-1-1,0 1 0,1-1 0,-1 0 1,1 0-1,-1 0 0,1 0 0,-1 0 1,1 0-1,0 0 0,0 0 0,-1-1 1,1 1-1,0-1 0,0 1 0,0-1 1,0 0-1,2 1 0,11 1 27,-1-1 0,1 0-1,29-2 1,-36 0 7,0 1-47,0-1 0,0-1 0,-1 1 0,1-1 1,0 0-1,-1-1 0,0 0 0,1 0 0,-1-1 1,0 1-1,12-11 0,-16 12 37,0 0 0,-1-1 0,1 1 0,0-1 0,-1 0 0,0 0-1,0 0 1,0 0 0,0-1 0,0 1 0,0 0 0,-1-1 0,0 1 0,0-1 0,0 1 0,0-1 0,0 0 0,-1 0 0,1 1-1,-1-1 1,0 0 0,-1 1 0,1-1 0,0 0 0,-1 0 0,0 1 0,-2-6 0,1 5-28,0 1 1,0 0-1,0-1 1,-1 1-1,1 0 0,-1 1 1,0-1-1,0 0 1,0 1-1,0 0 1,0-1-1,0 1 1,-1 1-1,1-1 1,-1 0-1,1 1 0,-1 0 1,0-1-1,-7 0 1,-5-1-72,1 0 0,-1 1 0,-25 0 0,40 2-32,0-1 0,0 1-1,0 0 1,-1 0 0,1 0-1,0 0 1,0 0 0,0 1 0,0-1-1,0 0 1,0 0 0,-1 1-1,1-1 1,0 0 0,0 1-1,0 0 1,0-1 0,0 1-1,0-1 1,1 1 0,-1 0-1,0 0 1,0-1 0,0 1-1,1 0 1,-1 0 0,0 0 0,1 0-1,-2 2 1,2-2-56,0 1 1,1-1-1,-1 1 1,0 0-1,1-1 1,-1 1-1,1-1 1,-1 1-1,1-1 1,0 1-1,0-1 1,0 1-1,0-1 1,0 0-1,0 0 1,0 1-1,0-1 1,0 0-1,0 0 1,1 0-1,-1 0 1,2 1-1,14 9-1179,0-1-1,0-1 1,1 0-1,0-1 1,1-1-1,0-1 1,0 0-1,1-1 1,36 3-1,5-3-3299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8.749"/>
    </inkml:context>
    <inkml:brush xml:id="br0">
      <inkml:brushProperty name="width" value="0.05" units="cm"/>
      <inkml:brushProperty name="height" value="0.05" units="cm"/>
    </inkml:brush>
  </inkml:definitions>
  <inkml:trace contextRef="#ctx0" brushRef="#br0">210 1 19956,'-10'12'490,"1"0"0,1 1 1,0 0-1,1 1 0,0-1 0,1 2 0,0-1 0,2 0 0,-7 31 0,8-18-238,1-1 0,1 0 0,4 36 0,16 77-850,-9-73-1157,-14-66-1643,-3-10 2712,-40-82-2734,-1-1 3332,19 37 1302,25 48-900,0 1 71,1 0 1,-1 1-1,2-1 0,-4-11 0,5 17-312,1 0 0,0 0 0,0 0 0,0 0 1,-1 0-1,1 0 0,0 0 0,0 0 0,0 0 1,0 0-1,1 0 0,-1 0 0,0 0 0,0 0 1,1 1-1,-1-1 0,0 0 0,1 0 0,-1 0 0,1 0 1,-1 0-1,1 0 0,-1 1 0,1-1 0,0 0 1,-1 1-1,1-1 0,0 0 0,0 1 0,-1-1 1,1 1-1,0-1 0,0 1 0,0-1 0,0 1 1,0 0-1,-1-1 0,1 1 0,0 0 0,0 0 0,0 0 1,1-1-1,33-2 420,65 3 0,9 0-1035,-51-6 310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7.446"/>
    </inkml:context>
    <inkml:brush xml:id="br0">
      <inkml:brushProperty name="width" value="0.025" units="cm"/>
      <inkml:brushProperty name="height" value="0.025" units="cm"/>
    </inkml:brush>
  </inkml:definitions>
  <inkml:trace contextRef="#ctx0" brushRef="#br0">279 66 11371,'0'0'4057,"-4"-10"-502,3 7-3430,0 0 0,0 0-1,-1 0 1,1 0-1,-1 0 1,0 0 0,0 0-1,0 1 1,0-1-1,0 0 1,0 1 0,-1 0-1,1 0 1,-1 0 0,0 0-1,0 0 1,0 0-1,0 1 1,0-1 0,0 1-1,0 0 1,0 0-1,0 0 1,-1 0 0,1 1-1,0-1 1,-1 1 0,1 0-1,0 0 1,-1 0-1,-3 1 1,-2 0-24,0 0 0,0 1 0,0 0 0,0 0-1,1 1 1,-1 0 0,1 0 0,0 1 0,0 0 0,0 1 0,1 0 0,-1 0 0,-10 10-1,13-10 43,-1 0 0,1 0 0,0 1 0,1-1 0,-1 1 1,1 0-1,0 1 0,0-1 0,1 1 0,0-1 0,0 1 0,1 0 0,0 0 0,0 1 0,0-1 0,0 15 0,2-19-127,0 0 1,1 0-1,0 0 1,0 0-1,0 1 0,0-1 1,0-1-1,0 1 1,1 0-1,-1 0 1,1 0-1,0-1 1,0 1-1,0-1 1,0 1-1,1-1 1,-1 0-1,1 0 0,-1 0 1,1 0-1,-1-1 1,1 1-1,0-1 1,0 1-1,0-1 1,0 0-1,0 0 1,0 0-1,0-1 1,5 1-1,12 3 24,0-1 1,0-1-1,31-1 1,-47-1-35,5 0 5,1-1-1,-1 0 1,1-1 0,-1 0 0,0 0 0,0-1 0,0 0 0,-1-1-1,1 0 1,-1 0 0,1-1 0,9-7 0,-14 9 22,-1 0 0,1 0 0,0 0 0,-1-1 0,1 1 0,-1-1 0,0 0 0,0 0 0,-1 0 0,1 0-1,-1-1 1,0 1 0,0-1 0,0 1 0,-1-1 0,0 0 0,0 0 0,0 0 0,0 1 0,-1-1 0,1 0 0,-1 0 0,-1 0 0,1 0 0,-2-5 0,1 6-17,0 1 0,-1-1 0,0 1 0,0-1 0,0 1 0,0 0 0,-1 0-1,1 0 1,-1 0 0,1 0 0,-1 1 0,0-1 0,0 1 0,0 0 0,-1 0 0,1 0 0,0 0 0,-1 0 0,0 1 0,1 0 0,-1-1 0,0 1-1,1 1 1,-8-2 0,-4 0-178,0 0 1,0 0-1,0 2 0,-30 2 0,42-2 19,0 1 0,0-1 0,-1 1 0,1 0 0,0 0 0,0 0-1,0 0 1,0 0 0,0 1 0,1-1 0,-1 1 0,0 0 0,1 0 0,-1 0 0,1 0 0,-4 3 0,5-3-313,-1 1-1,1-1 1,0 0 0,0 0 0,0 1 0,0-1-1,0 0 1,0 1 0,1-1 0,-1 1 0,1-1-1,0 1 1,0 3 0,0 9-6313</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8.105"/>
    </inkml:context>
    <inkml:brush xml:id="br0">
      <inkml:brushProperty name="width" value="0.025" units="cm"/>
      <inkml:brushProperty name="height" value="0.025" units="cm"/>
    </inkml:brush>
  </inkml:definitions>
  <inkml:trace contextRef="#ctx0" brushRef="#br0">1 0 4869,'0'0'17937,"27"48"-16816,26-46-385,12-2-447,8 0-193,8 0-32,-8-4-417,-5-6-607,-15 5-802,-14 0-416,-21 0-385,-16 1-2273,-6-1-1474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1:58.449"/>
    </inkml:context>
    <inkml:brush xml:id="br0">
      <inkml:brushProperty name="width" value="0.025" units="cm"/>
      <inkml:brushProperty name="height" value="0.025" units="cm"/>
    </inkml:brush>
  </inkml:definitions>
  <inkml:trace contextRef="#ctx0" brushRef="#br0">1 22 11018,'0'0'9674,"60"27"-8521,-1-27-353,11 0-191,10 0-481,1-1-64,0-4-672,-8-4-1955,-9-6-2978,-9-3-6823</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0.738"/>
    </inkml:context>
    <inkml:brush xml:id="br0">
      <inkml:brushProperty name="width" value="0.025" units="cm"/>
      <inkml:brushProperty name="height" value="0.025" units="cm"/>
    </inkml:brush>
  </inkml:definitions>
  <inkml:trace contextRef="#ctx0" brushRef="#br0">0 22 7655,'1'17'9511,"0"56"-6714,1 44-2608,-2-112-106,1 0 0,-1-1 0,1 1 0,0 0 0,0-1 0,0 1 0,0-1 0,1 1 0,0-1 0,3 6 0,-4-8-18,0-1 0,0 0 0,0 0 0,0 0 0,0 0 0,1 0 0,-1 0 0,0 0 0,1 0 0,-1 0 0,1 0 0,-1-1 0,1 1 0,-1-1 0,1 1 0,-1-1 0,1 0 0,0 1 0,-1-1 0,1 0 0,0 0 0,-1 0 0,1 0 0,-1 0 0,1-1 0,0 1 0,-1 0 0,1-1 0,-1 1 0,1-1 0,-1 0-1,1 1 1,-1-1 0,2-1 0,11-6 176,0-1-1,0 0 0,-1-1 1,-1 0-1,0-1 0,0-1 0,14-17 1,-5 2-17,-2 0 0,27-48 0,-43 70-298,0 0 1,0-1-1,-1 1 0,0-1 1,0 1-1,0-1 0,-1 0 1,1 0-1,0-10 0,-10 22-11222</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1.271"/>
    </inkml:context>
    <inkml:brush xml:id="br0">
      <inkml:brushProperty name="width" value="0.025" units="cm"/>
      <inkml:brushProperty name="height" value="0.025" units="cm"/>
    </inkml:brush>
  </inkml:definitions>
  <inkml:trace contextRef="#ctx0" brushRef="#br0">1 1 14862,'0'0'7671,"1"12"-6934,7 183 823,-8-104-5266,0-57 28,-9-31-10565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1.618"/>
    </inkml:context>
    <inkml:brush xml:id="br0">
      <inkml:brushProperty name="width" value="0.025" units="cm"/>
      <inkml:brushProperty name="height" value="0.025" units="cm"/>
    </inkml:brush>
  </inkml:definitions>
  <inkml:trace contextRef="#ctx0" brushRef="#br0">17 59 10570,'0'0'5712,"-4"-9"-3085,-8-25-839,12 33-1749,-1 1 1,1-1-1,0 1 0,0-1 1,0 1-1,0-1 0,0 1 1,0-1-1,1 1 0,-1-1 1,0 1-1,0-1 1,0 1-1,0-1 0,1 1 1,-1-1-1,0 1 0,0-1 1,1 1-1,-1 0 0,0-1 1,1 1-1,-1-1 0,0 1 1,1 0-1,-1-1 1,1 1-1,-1 0 0,1 0 1,-1-1-1,1 1 0,-1 0 1,1 0-1,-1 0 0,1-1 1,-1 1-1,1 0 0,-1 0 1,1 0-1,-1 0 1,1 0-1,25 0 278,-22 0-168,0 0-104,35 0 170,55 7 0,-83-6-253,-1 1-1,1 1 0,-1-1 0,1 2 0,-1-1 0,0 1 1,-1 1-1,1 0 0,-1 0 0,12 9 0,-18-12 50,-1 0-1,1 0 1,-1 1-1,0-1 1,1 1-1,-1-1 1,0 1-1,-1 0 1,1 0-1,0 0 1,-1 0-1,0 0 0,1 0 1,-1 0-1,-1 0 1,1 0-1,0 1 1,-1-1-1,1 0 1,-1 1-1,0-1 1,0 0-1,0 1 1,-1-1-1,1 0 1,-1 1-1,0-1 1,0 0-1,0 0 1,0 0-1,-1 0 1,1 0-1,-1 0 0,0 0 1,1 0-1,-1-1 1,-1 1-1,1-1 1,0 1-1,-1-1 1,1 0-1,-1 0 1,1 0-1,-1 0 1,0 0-1,0-1 1,0 1-1,0-1 1,0 0-1,0 0 1,-1 0-1,-5 1 0,6-1-139,-32 2 338,34-3-402,0 1-1,0-1 1,0 0-1,0 0 1,0 0-1,0-1 1,0 1-1,0 0 1,0 0-1,0 0 1,0-1-1,1 1 1,-1-1-1,0 1 1,0 0-1,0-1 1,0 1-1,1-1 1,-1 0-1,0 1 1,1-1-1,-1 0 1,0 1-1,1-1 1,-1 0-1,1 0 1,-1 1-1,1-1 1,-1 0-1,1 0 1,-1-1-1,1-11-5582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1.948"/>
    </inkml:context>
    <inkml:brush xml:id="br0">
      <inkml:brushProperty name="width" value="0.025" units="cm"/>
      <inkml:brushProperty name="height" value="0.025" units="cm"/>
    </inkml:brush>
  </inkml:definitions>
  <inkml:trace contextRef="#ctx0" brushRef="#br0">3 0 11403,'0'0'8424,"0"52"-6951,-2-27-384,2 4-224,0-1-288,0 2-225,0-1-224,2-3-128,3-4-160,1-3-961,-1-5-993,-5-3-1410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3.223"/>
    </inkml:context>
    <inkml:brush xml:id="br0">
      <inkml:brushProperty name="width" value="0.025" units="cm"/>
      <inkml:brushProperty name="height" value="0.025" units="cm"/>
    </inkml:brush>
  </inkml:definitions>
  <inkml:trace contextRef="#ctx0" brushRef="#br0">146 22 11050,'2'-21'4684,"-12"26"-1552,-17 33-2011,10-10-866,2 0 1,1 2-1,1-1 1,2 2-1,1-1 0,2 2 1,0-1-1,2 1 1,2 0-1,1 0 1,1 1-1,4 50 0,-1-79-390,-1 0 0,1 0-1,0 1 1,0-1-1,1 0 1,-1 0 0,1-1-1,0 1 1,0 0 0,0-1-1,0 1 1,0-1-1,1 1 1,0-1 0,0 0-1,0 0 1,0 0-1,0-1 1,5 4 0,-3-4-691,-1 1 0,1-1 0,0 0 1,0-1-1,0 1 0,0-1 1,0 0-1,0 0 0,9 0 0,12-1-4982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3.856"/>
    </inkml:context>
    <inkml:brush xml:id="br0">
      <inkml:brushProperty name="width" value="0.025" units="cm"/>
      <inkml:brushProperty name="height" value="0.025" units="cm"/>
    </inkml:brush>
  </inkml:definitions>
  <inkml:trace contextRef="#ctx0" brushRef="#br0">34 1 6470,'0'0'11061,"-3"6"-9539,-3 8-955,1-1 1,0 1-1,1 1 1,1-1-1,0 0 1,1 1-1,0 0 0,2 0 1,1 24-1,-1-38-555,0-1 0,0 1 0,1 0-1,-1 0 1,0-1 0,1 1 0,-1 0 0,0-1-1,1 1 1,-1 0 0,1-1 0,-1 1-1,1-1 1,0 1 0,-1-1 0,1 1 0,-1-1-1,1 1 1,0-1 0,-1 0 0,1 1-1,0-1 1,0 0 0,-1 0 0,1 0 0,0 1-1,0-1 1,-1 0 0,1 0 0,0 0-1,0 0 1,0 0 0,-1 0 0,1 0 0,0-1-1,1 1 1,28-10 396,-14 0-365,-1-1 1,-1-1-1,0 0 0,21-26 1,-12 15-133,-7 9 32,-9 15-70,-9 31 193,2-26-1,-3 8 24,2-9-48,0 1-1,0-1 1,0 1 0,1-1-1,0 0 1,0 1 0,0-1 0,1 1-1,1 6 1,-1-11-24,0 0 0,-1-1 0,1 1 0,0-1 0,0 1 0,0-1 0,0 1 0,0-1-1,0 0 1,0 1 0,0-1 0,0 0 0,0 0 0,0 0 0,0 0 0,0 0 0,0 0 0,0 0 0,0 0 0,0 0 0,0 0 0,0-1 0,0 1 0,0 0-1,0-1 1,1 1 0,25-11 151,2-9-133,-23 15-81,0 1 1,1-1-1,-1 1 1,1 0 0,-1 0-1,1 1 1,0 0-1,1 1 1,-1-1 0,12-1-1,-17 59 308,-1-55-241,-1 1 0,1 0 0,-1 0 0,1-1 0,-1 1 0,1 0 0,0-1 0,-1 1 0,1 0 0,0-1 0,0 1 0,-1-1 0,1 1 0,0-1 0,0 0 0,0 1 0,-1-1 1,1 0-1,0 1 0,0-1 0,0 0 0,0 0 0,0 0 0,0 0 0,0 0 0,-1 0 0,1 0 0,0 0 0,0 0 0,0-1 0,0 1 0,0 0 0,0 0 0,-1-1 0,1 1 0,1-1 0,41-11-12,-39 11-17,-3 0-42,0 1 0,0-1 0,0 1 0,0 0 0,0-1 0,0 1 0,0 0 0,0 0-1,0 0 1,0-1 0,0 1 0,1 0 0,-1 1 0,0-1 0,0 0 0,0 0 0,0 0 0,0 1 0,0-1 0,1 1-1,1 14-1409,-3-14 1040,-1 0 0,1 0 0,0 1 0,0-1 0,0 0 0,0 0 0,0 0 0,0 1 0,1-1 0,-1 0 0,0 0 0,1 0 0,-1 0 1,1 0-1,-1 0 0,1 0 0,-1 0 0,1 0 0,0 0 0,-1 0 0,1 0 0,1 2 0,5-2-6200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4.340"/>
    </inkml:context>
    <inkml:brush xml:id="br0">
      <inkml:brushProperty name="width" value="0.025" units="cm"/>
      <inkml:brushProperty name="height" value="0.025" units="cm"/>
    </inkml:brush>
  </inkml:definitions>
  <inkml:trace contextRef="#ctx0" brushRef="#br0">129 1 11627,'0'0'12577,"-9"0"-11744,6 0-773,-1 0-1,1 0 1,0 0-1,-1 0 1,1 1-1,0-1 1,-1 1 0,1 0-1,0 0 1,0 0-1,0 0 1,0 1-1,0-1 1,-3 3 0,0 1 78,1 0 1,0 0-1,0 1 1,0-1-1,0 1 1,1 0-1,-4 7 1,5-8-50,0-1 0,0 1-1,1 0 1,-1 0 0,1 0 0,0 0 0,0 1 0,1-1 0,0 0-1,0 1 1,0-1 0,0 1 0,1 6 0,1-11-87,0 0 1,0-1 0,0 1-1,0 0 1,0 0 0,0-1-1,1 1 1,-1 0 0,0-1-1,0 0 1,1 1 0,-1-1-1,0 0 1,1 1 0,-1-1-1,0 0 1,1 0 0,-1 0-1,0 0 1,1 0 0,2-1-1,32-6-658,-34 5 652,1 0 0,-1 0 0,0 0 0,0-1 0,0 1 0,0-1 1,0 1-1,0-1 0,-1 0 0,1 0 0,-1 0 0,0 0 0,0 0 0,0 0 0,0 0 0,-1 0 1,1 0-1,-1 0 0,1-1 0,-1 1 0,0 0 0,-1 0 0,1 0 0,0-1 0,-3-4 0,-4 3-136,3 3-1372,10-4-1331,-1 2-1171,-1-2-2760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9.561"/>
    </inkml:context>
    <inkml:brush xml:id="br0">
      <inkml:brushProperty name="width" value="0.05" units="cm"/>
      <inkml:brushProperty name="height" value="0.05" units="cm"/>
    </inkml:brush>
  </inkml:definitions>
  <inkml:trace contextRef="#ctx0" brushRef="#br0">9 247 17140,'-2'-3'247,"1"0"0,0 0 0,0-1 0,0 1 0,0-1 0,1 1 1,-1-1-1,1 1 0,0-1 0,0 1 0,0-1 0,0 1 0,1 0 0,-1-1 1,1 1-1,0-1 0,0 1 0,0 0 0,1-1 0,-1 1 0,4-4 0,0 0 151,0 1 0,0 0-1,1 0 1,0 0 0,1 1-1,-1 0 1,15-9 0,-11 8-199,1-1 0,0 1 0,0 1 0,1 0 0,0 0 1,0 1-1,0 1 0,0 0 0,0 1 0,15-1 1,-25 2-196,-1 1-1,1 0 1,0 0 0,-1 0 0,1 0 0,0 0 0,-1 1 0,1-1 0,0 0 0,-1 1 0,1-1-1,0 1 1,-1 0 0,1-1 0,-1 1 0,1 0 0,-1 0 0,0 0 0,1 0 0,-1 0 0,0 0 0,0 1-1,2 1 1,-2-1-14,0 1-1,0-1 0,-1 0 1,1 1-1,-1-1 0,1 0 1,-1 1-1,0-1 0,0 1 1,0-1-1,0 0 0,-1 1 1,1-1-1,-2 4 0,-3 9-84,0-1 1,-1 0-1,0-1 0,-10 15 1,-8 11-125,14-24 109,0 0 0,2 0 0,-10 23 0,17-37 104,1 0 0,0 0 1,-1 0-1,1-1 0,0 1 1,-1 0-1,1 0 0,0 0 1,0 0-1,0 0 0,0 0 0,0 0 1,0 0-1,0 0 0,0 0 1,0 0-1,0 0 0,1-1 1,-1 1-1,0 0 0,1 0 1,-1 0-1,0 0 0,1 0 0,-1-1 1,1 1-1,0 0 0,-1 0 1,1-1-1,-1 1 0,1 0 1,0-1-1,0 1 0,-1-1 1,1 1-1,0-1 0,0 1 1,0-1-1,0 1 0,0-1 0,-1 0 1,1 0-1,0 1 0,0-1 1,0 0-1,0 0 0,0 0 1,0 0-1,2 0 0,4 0-16,-1 0 0,1-1 0,0 0 0,0 0-1,11-4 1,2-2-54,-1 0-1,0-2 0,0 0 0,-1-2 0,33-24 1,-17 8-199,53-56 1,-87 83 272,0 0 0,0 1 1,0-1-1,0 0 0,0 0 0,0 0 1,0 0-1,0 0 0,0 0 0,0 0 1,0 0-1,0 0 0,1 0 0,-1 0 1,0 1-1,0-1 0,0 0 1,0 0-1,0 0 0,0 0 0,0 0 1,0 0-1,0 0 0,1 0 0,-1 0 1,0 0-1,0 0 0,0 0 0,0 0 1,0 0-1,0 0 0,0 0 1,1 0-1,-1 0 0,0 0 0,0 0 1,0 0-1,0 0 0,0 0 0,0 0 1,0 0-1,0 0 0,0 0 0,1-1 1,-1 1-1,0 0 0,0 0 0,0 0 1,0 0-1,0 0 0,0 0 1,0 0-1,0 0 0,0 0 0,0 0 1,0-1-1,0 1 0,0 0 0,0 0 1,0 0-1,0 0 0,0 0 0,0 0 1,0 0-1,0-1 0,-3 15-28,-14 29 63,12-29-44,0 0 8,0 1-1,1 0 1,1 0 0,-3 28-1,6-37 5,-1-1 0,2 0-1,-1 0 1,1 0-1,0 0 1,0 1-1,0-1 1,2 5 0,-2-8 4,0 1 1,1-1 0,-1 0-1,0 0 1,1 0 0,-1 0-1,1-1 1,-1 1 0,1 0-1,0-1 1,0 1 0,0-1-1,0 1 1,0-1-1,0 0 1,0 0 0,0 0-1,3 1 1,-1-1 14,1 0-1,-1 0 1,1-1-1,-1 0 1,1 1-1,-1-2 1,0 1 0,1 0-1,-1-1 1,1 0-1,-1 0 1,0 0-1,1-1 1,-1 1 0,0-1-1,0 0 1,0 0-1,-1-1 1,1 1-1,0-1 1,-1 1 0,1-1-1,4-6 1,2-1 41,-1-1 0,0 0 1,0-1-1,-1 0 0,-1-1 1,7-13-1,-3 2 32,13-42 1,-22 57-103,1 0 1,-1 0-1,-1 0 1,0 0-1,0 0 1,-1 0 0,0 0-1,-2-13 1,3 21 5,-1 1 0,0-1 0,0 1 1,0-1-1,0 1 0,0-1 0,0 1 1,0 0-1,0-1 0,-1 1 0,1-1 1,0 1-1,0-1 0,0 1 1,0 0-1,0-1 0,-1 1 0,1-1 1,0 1-1,0 0 0,-1-1 0,1 1 1,0 0-1,-1-1 0,1 1 0,0 0 1,-1 0-1,1-1 0,0 1 0,-1 0 1,1 0-1,-1 0 0,1-1 0,0 1 1,-1 0-1,1 0 0,-1 0 1,1 0-1,-1 0 0,1 0 0,-1 0 1,1 0-1,0 0 0,-1 0 0,1 0 1,-1 0-1,1 0 0,-1 0 0,1 0 1,0 1-1,-1-1 0,1 0 0,-1 0 1,1 0-1,0 1 0,-1-1 0,1 0 1,0 1-1,-1-1 0,1 0 0,0 1 1,-1-1-1,1 0 0,0 1 1,0-1-1,-1 0 0,1 2 0,-18 24-68,13-16 91,0 0-1,1 0 0,-4 14 1,7-22-9,0 1 1,1 0 0,-1-1 0,1 1 0,0 0 0,-1 0 0,1-1 0,0 1 0,1 0 0,-1 0 0,0-1 0,1 1 0,-1 0 0,1-1 0,0 1-1,0 0 1,0-1 0,2 4 0,-1-5-3,0 1 0,-1-1 0,1 0 0,0 0 0,-1 0 0,1 0 0,0 0 0,0-1 0,0 1 0,0 0 0,0-1 0,0 0 0,0 1 0,0-1 0,0 0 0,0 0 0,0 0 0,0 0 0,0 0 0,0-1 0,0 1 0,0 0 0,-1-1 0,1 0 0,0 1 0,0-1 0,3-2 0,5-1 1,1-1 1,-1-1-1,13-8 1,2-6-48,24-22 0,-23 18-257,-26 24 287,1 0 1,-1 0 0,0 0 0,0 0-1,0-1 1,0 1 0,0 0-1,0 0 1,0 0 0,0 0 0,0 0-1,0 0 1,1 0 0,-1 0 0,0 0-1,0 0 1,0-1 0,0 1-1,0 0 1,0 0 0,1 0 0,-1 0-1,0 0 1,0 0 0,0 0 0,0 0-1,0 0 1,0 0 0,1 0-1,-1 0 1,0 0 0,0 0 0,0 0-1,0 0 1,0 0 0,0 0 0,1 1-1,-1-1 1,0 0 0,0 0-1,0 0 1,0 0 0,0 0 0,0 0-1,0 0 1,1 0 0,-1 0 0,0 0-1,0 1 1,0 8-142,-3 10-9,1-11 123,0 0 1,0 0-1,1 1 1,0-1-1,0 15 1,1-21-17,0 1 0,1-1 0,-1 0 0,1 1 0,-1-1 0,1 0 0,0 0 0,0 1 1,0-1-1,0 0 0,0 0 0,1 0 0,-1 0 0,1-1 0,-1 1 0,1 0 1,-1 0-1,1-1 0,0 1 0,0-1 0,0 0 0,0 1 0,0-1 0,4 1 1,8 4-497,0-2 1,0 0 0,29 4 0,-40-8 635,1 0 0,0-1 0,-1 1 0,1-1 0,0 0 0,-1 0 1,1 0-1,-1-1 0,1 1 0,-1-1 0,0 0 0,0 0 0,6-4 0,37-33 443,-43 36-549,24-22-476,-2-2 1,-1 0-1,-1-2 0,24-38 1,-20 18-47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4.972"/>
    </inkml:context>
    <inkml:brush xml:id="br0">
      <inkml:brushProperty name="width" value="0.025" units="cm"/>
      <inkml:brushProperty name="height" value="0.025" units="cm"/>
    </inkml:brush>
  </inkml:definitions>
  <inkml:trace contextRef="#ctx0" brushRef="#br0">20 0 7335,'0'0'15150,"1"11"-14328,-22 165 3406,21-176-4220,0 1-1,0-1 1,0 1 0,0-1-1,1 1 1,-1-1-1,0 0 1,0 1-1,0-1 1,0 1-1,1-1 1,-1 0-1,0 1 1,0-1-1,1 0 1,-1 1-1,0-1 1,1 0 0,-1 1-1,0-1 1,1 0-1,-1 0 1,1 1-1,-1-1 1,0 0-1,1 0 1,-1 0-1,1 1 1,-1-1-1,0 0 1,1 0-1,-1 0 1,1 0 0,-1 0-1,1 0 1,-1 0-1,1 0 1,-1 0-1,0 0 1,1 0-1,-1-1 1,1 1-1,-1 0 1,1 0-1,-1 0 1,0 0-1,1-1 1,-1 1 0,0 0-1,1 0 1,-1-1-1,1 1 1,21-15 137,-18 8-171,1 0 0,-1 0 0,0 0 0,-1-1 0,0 0 0,0 1 0,0-1 0,-1 0 0,0 0 0,-1-1 0,0 1 0,0 0 0,-1 0 0,0-1 0,-1-12 0,-1 12-292,2 0-2065,15 11-154,-6 0 2121,58 2-10453,-49-4 7127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5.661"/>
    </inkml:context>
    <inkml:brush xml:id="br0">
      <inkml:brushProperty name="width" value="0.025" units="cm"/>
      <inkml:brushProperty name="height" value="0.025" units="cm"/>
    </inkml:brush>
  </inkml:definitions>
  <inkml:trace contextRef="#ctx0" brushRef="#br0">59 14 3748,'0'0'15935,"-9"4"-14772,4-1-949,0 0 1,0 0-1,1 0 0,-1 1 0,-7 8 0,11-11-171,-1 0-1,1 1 1,0-1-1,0 1 1,0-1 0,0 1-1,0 0 1,0-1-1,1 1 1,-1 0 0,0 0-1,1-1 1,0 1-1,-1 0 1,1 0 0,0 0-1,0 0 1,0-1-1,0 1 1,0 0 0,0 0-1,1 0 1,-1 0-1,0-1 1,1 1 0,0 0-1,-1 0 1,1-1-1,0 1 1,2 2 0,1 1-103,0-1 1,1 0 0,0 0 0,0 0 0,0-1 0,0 1 0,0-1 0,11 4-1,-8-4-317,-1 1-1,0 0 1,0 1-1,0-1 1,8 8-1,-10-5 408,1 0 0,-1 1-1,-1 0 1,1 0 0,-1 0-1,-1 0 1,1 1 0,-2-1-1,1 1 1,-1 0 0,0 0-1,-1 0 1,1 16 0,-2-14 292,1 1 1,-2 0 0,0 0 0,0 0 0,-1 0 0,0-1-1,-1 1 1,-1-1 0,0 0 0,-5 13 0,7-22-213,1 0 1,0 1 0,-1-1-1,0 0 1,1 1-1,-1-1 1,0 0 0,0-1-1,0 1 1,0 0 0,-3 1-1,4-2-74,0-1 0,0 1-1,0-1 1,1 0 0,-1 1-1,0-1 1,0 0 0,0 0-1,0 0 1,0 0 0,0 0-1,0 0 1,0 0 0,0 0 0,0 0-1,0 0 1,0-1 0,0 1-1,0 0 1,0-1 0,-1 0-1,-1-1-13,1 0 0,0 0 0,0 0-1,-1-1 1,1 1 0,0-1 0,1 0-1,-1 1 1,1-1 0,-1 0-1,1 0 1,0 0 0,0 0 0,0 0-1,0 0 1,0-6 0,-2-8-305,0 0 0,2-1 0,0 1 0,1-1 0,1 1 0,0 0 0,8-31-1,-6 35 185,1 1 0,1 0 0,0 0 0,0 0 0,2 1 0,-1 0 0,1 0 0,1 0-1,0 1 1,0 0 0,10-8 0,12-8 77,-21 19 84,-1 1 0,0-1 1,0 0-1,-1-1 1,0 0-1,0 0 0,-1-1 1,6-9-1,-12 17-19,-1 1-25,-1 1 0,0 0 0,1 0 0,0 0 0,-1 0 0,1 0 0,0 0 0,-1 0 0,1 0 1,0 1-1,0-1 0,0 0 0,0 1 0,0-1 0,0 1 0,0-1 0,1 1 0,-1-1 0,0 3 0,-12 31 744,13-35-753,-1 1 23,1 0 0,-1 1 0,0-1 0,1 1 0,-1-1 0,1 1 0,0-1 0,-1 1 0,1-1 0,0 1 0,0-1 0,0 1 0,0-1 0,0 1 0,0-1 0,1 1 0,-1-1 0,0 1 0,1-1 0,-1 0 0,1 1 0,0-1 0,-1 0 0,1 1 0,0-1 0,0 0 0,0 0 0,0 1 0,0-1 0,0 0 0,0 0 0,0 0 0,0 0 0,1 0 0,-1-1 0,0 1 0,2 1 0,2-1-11,-1-1 1,1 1-1,-1 0 1,1-1-1,0 0 1,-1 0-1,1-1 0,0 1 1,-1-1-1,1 0 1,6-2-1,-1-1-142,-1-1-1,1 1 1,-1-1-1,13-9 1,-16 9 61,0 1 1,0 0 0,1 0-1,-1 0 1,1 1 0,0 0-1,0 1 1,0 0 0,0 0 0,12-2-1,-18 7 134,0 1-1,1-1 1,-1 0-1,0 1 0,0-1 1,-1 1-1,1 0 1,-1-1-1,0 1 1,0-1-1,0 5 1,1 7 192,-1-13-302,0-1-1,0 1 1,0 0 0,0 0-1,1 0 1,-1 0 0,1-1-1,-1 1 1,1 0 0,-1 0-1,1-1 1,0 1 0,0 0-1,0-1 1,0 1 0,0-1-1,0 1 1,1-1 0,-1 0-1,0 1 1,1-1 0,-1 0-1,1 0 1,-1 0 0,1 0-1,-1 0 1,1 0 0,0-1-1,0 1 1,-1 0 0,1-1-1,0 0 1,0 1 0,0-1-1,0 0 1,-1 0 0,1 0-1,3 0 1,-2-1-495,1 0 0,-1 0 0,1 0 1,-1 0-1,0 0 0,0-1 0,0 0 0,5-2 0,21-24-7613,-10-1-205</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6.036"/>
    </inkml:context>
    <inkml:brush xml:id="br0">
      <inkml:brushProperty name="width" value="0.025" units="cm"/>
      <inkml:brushProperty name="height" value="0.025" units="cm"/>
    </inkml:brush>
  </inkml:definitions>
  <inkml:trace contextRef="#ctx0" brushRef="#br0">127 1 10954,'0'0'6508,"0"11"-4602,1 28-581,2 0 1,11 57 0,-8-73-1081,-1 0 1,-1 1 0,-1-1-1,-2 1 1,0 0-1,-3 27 1,1-43-198,0-1-1,-1 1 1,0 0 0,0-1 0,0 1 0,-1-1 0,0 0-1,-1 0 1,0 0 0,0 0 0,0 0 0,-1-1-1,0 0 1,0 0 0,0 0 0,-1-1 0,0 0-1,0 0 1,0 0 0,-1-1 0,0 0 0,-9 5-1,-13 0-2577,1-8-2814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6.377"/>
    </inkml:context>
    <inkml:brush xml:id="br0">
      <inkml:brushProperty name="width" value="0.025" units="cm"/>
      <inkml:brushProperty name="height" value="0.025" units="cm"/>
    </inkml:brush>
  </inkml:definitions>
  <inkml:trace contextRef="#ctx0" brushRef="#br0">1 58 4740,'0'0'20692,"75"-15"-20372,-38 8-224,14-1-160,2-5-2242,4-2-3107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6.888"/>
    </inkml:context>
    <inkml:brush xml:id="br0">
      <inkml:brushProperty name="width" value="0.025" units="cm"/>
      <inkml:brushProperty name="height" value="0.025" units="cm"/>
    </inkml:brush>
  </inkml:definitions>
  <inkml:trace contextRef="#ctx0" brushRef="#br0">35 1 14061,'0'0'6716,"-2"11"-6476,-8 59 374,1-10 522,1 1-1,3 117 0,5-175-1110,0 0-1,0-1 1,1 1-1,-1 0 1,1 0-1,0 0 1,0 0-1,0-1 1,0 1-1,0 0 1,0-1-1,1 1 1,-1-1-1,1 0 1,2 3-1,-2-3 30,-1-1-1,1 0 0,-1 0 1,1-1-1,-1 1 0,1 0 1,0 0-1,-1-1 0,1 1 1,0-1-1,0 1 0,0-1 1,-1 0-1,1 0 1,0 0-1,0 0 0,0 0 1,2-1-1,3 0 75,0-1 0,0-1 0,0 1 0,0-1 0,-1-1 0,1 1 0,-1-1 0,0 0-1,0 0 1,6-7 0,12-11-214,-1-1-1,-1-1 1,-1-1-1,-1-1 1,-1-1-1,-1-1 1,-2 0-1,-1-1 1,13-34 0,-27 56-1169</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7.236"/>
    </inkml:context>
    <inkml:brush xml:id="br0">
      <inkml:brushProperty name="width" value="0.025" units="cm"/>
      <inkml:brushProperty name="height" value="0.025" units="cm"/>
    </inkml:brush>
  </inkml:definitions>
  <inkml:trace contextRef="#ctx0" brushRef="#br0">63 0 16496,'0'0'3427,"-22"66"-2787,13-32 1,-2 4-353,2-1-160,3 0-96,6-4-64,0 1-1025,0-8-896,0-4-1443,0-8-960,-5-7-1762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7.566"/>
    </inkml:context>
    <inkml:brush xml:id="br0">
      <inkml:brushProperty name="width" value="0.025" units="cm"/>
      <inkml:brushProperty name="height" value="0.025" units="cm"/>
    </inkml:brush>
  </inkml:definitions>
  <inkml:trace contextRef="#ctx0" brushRef="#br0">0 54 12844,'0'0'4992,"12"-7"-3135,0 0-1510,-1 1-1,1 1 1,0 0-1,1 0 1,-1 1-1,1 1 1,0 0-1,-1 1 0,22-1 1,-3 1-42,-1 1-116,56 3 1,-80-1-198,1-1 0,0 2 0,-1-1 0,1 1 0,-1 0 0,1 0 1,-1 0-1,0 1 0,0 0 0,0 0 0,-1 1 0,1 0 0,-1 0 1,6 5-1,-9-7 3,0 1 0,0-1 0,0 0 0,0 1 0,0 0 0,-1-1 0,1 1 0,-1 0 0,0 0 0,0-1 0,0 1 0,0 0 1,-1 0-1,1 0 0,-1 0 0,1 0 0,-1 0 0,0 1 0,0-1 0,-1 0 0,0 3 0,0-1 82,-1 0 0,0 0-1,0 0 1,-1-1 0,1 1 0,-1-1 0,0 0-1,0 1 1,0-1 0,-1-1 0,-6 7 0,2-3-228,-1 0 1,1-1-1,-1 0 1,-1 0-1,1-1 1,-1-1-1,0 1 1,0-2-1,0 1 1,0-1-1,-19 2 1,28-4-9,0-1-46,0 0 0,0 0 0,0 0 1,0 0-1,0 0 0,0 0 0,1 0 1,-1 0-1,0 0 0,0 0 0,0 0 1,0 0-1,0-1 0,0 1 0,0 0 1,0-1-1,0 1 0,0-1 0,1 1 1,-1-1-1,0 1 0,0-1 1,1 0-1,-1 1 0,0-2 0,-1-11-5320</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7.938"/>
    </inkml:context>
    <inkml:brush xml:id="br0">
      <inkml:brushProperty name="width" value="0.025" units="cm"/>
      <inkml:brushProperty name="height" value="0.025" units="cm"/>
    </inkml:brush>
  </inkml:definitions>
  <inkml:trace contextRef="#ctx0" brushRef="#br0">73 0 17296,'0'0'5990,"-25"66"-4869,10-34-32,0 0-288,6 0-289,4-2-159,1-1-257,4-5-64,4-2-320,1-4-930,4-5-1600,-3-4-2147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8.283"/>
    </inkml:context>
    <inkml:brush xml:id="br0">
      <inkml:brushProperty name="width" value="0.025" units="cm"/>
      <inkml:brushProperty name="height" value="0.025" units="cm"/>
    </inkml:brush>
  </inkml:definitions>
  <inkml:trace contextRef="#ctx0" brushRef="#br0">183 51 9385,'0'0'7340,"5"-9"-4692,14-24-577,-14 24-731,-22 30-96,-13 20-721,2 1 0,-41 82 0,57-98-405,1 0-1,1 0 1,1 1-1,2 1 1,1-1-1,-5 45 1,11-69-128,-1 1 1,1 0 0,0-1 0,0 1-1,0 0 1,1-1 0,-1 1 0,1 0-1,0-1 1,0 1 0,0-1 0,0 1-1,1-1 1,-1 0 0,1 1-1,0-1 1,0 0 0,0 0 0,0 0-1,1 0 1,-1-1 0,6 5 0,-2-4-225,0 0 1,0 0 0,1-1 0,-1 0 0,1 0 0,-1 0 0,1-1-1,0 0 1,-1 0 0,1-1 0,10 0 0,-7-1-715,0 1 1,-1-1-1,1-1 1,0 0-1,-1 0 0,1-1 1,-1 0-1,0 0 1,0-1-1,0-1 1,16-10-1,12-14-6189</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8.673"/>
    </inkml:context>
    <inkml:brush xml:id="br0">
      <inkml:brushProperty name="width" value="0.025" units="cm"/>
      <inkml:brushProperty name="height" value="0.025" units="cm"/>
    </inkml:brush>
  </inkml:definitions>
  <inkml:trace contextRef="#ctx0" brushRef="#br0">138 0 12556,'0'0'6251,"-8"14"-5402,-13 22-58,2 1 0,2 0 0,-12 42 0,18-49-111,3 1 0,0 0 0,2 0 0,1 1 0,0 35 0,4-65-658,1 0 0,0 0-1,0 0 1,0 0 0,0 0-1,1 0 1,-1 0 0,0 0-1,1 0 1,-1 0 0,1 0 0,0 0-1,0 0 1,0 0 0,0 0-1,0-1 1,0 1 0,0 0 0,1-1-1,-1 1 1,0-1 0,1 1-1,3 1 1,-3-2-1,1 0-1,-1 0 1,1-1 0,0 1-1,-1-1 1,1 1 0,0-1-1,0 0 1,-1-1 0,1 1-1,0 0 1,0-1 0,-1 1 0,1-1-1,3-1 1,8-4 23,0 0 0,-1-1 0,0 0 0,-1-1 0,17-13 0,79-71-39,-108 92-9,0-1 0,0 1 0,1-1 0,-1 1 0,1-1 0,-1 1 0,0 0 0,1-1 0,-1 1 0,1-1 0,-1 1 0,1 0 0,-1-1 0,1 1 0,-1 0 0,1 0 0,0-1 0,-1 1 0,1 0 0,-1 0 1,1 0-1,0 0 0,-1 0 0,1 0 0,-1 0 0,1 0 0,0 0 0,-1 0 0,1 0 0,-1 0 0,1 0 0,-1 0 0,1 1 0,0-1 0,1 22-17,-15 29 128,0-23-45,9-21-121,1 0 0,0 1 0,0-1-1,0 1 1,1 0 0,0 0 0,-1 9 0,6-19-4730,9-9 1047,-1-6-3080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0.114"/>
    </inkml:context>
    <inkml:brush xml:id="br0">
      <inkml:brushProperty name="width" value="0.05" units="cm"/>
      <inkml:brushProperty name="height" value="0.05" units="cm"/>
    </inkml:brush>
  </inkml:definitions>
  <inkml:trace contextRef="#ctx0" brushRef="#br0">164 1 13627,'-15'38'2768,"-18"68"1,28-84-2051,2 0 0,0 1 1,1-1-1,2 39 1,5-17-462,16 69 0,-1-12-921,-20-94 313,-2-7 98,-7-13-35,-9-24 71,-29-54 217,25 53 987,-23-62-1,44 99-924,0-1 0,0 1 0,1 0 0,-1-1 0,1 1-1,-1-1 1,1 1 0,0-1 0,0 1 0,0-1 0,-1 0-1,1 1 1,1-1 0,-1 1 0,0-1 0,0 1 0,1-1-1,-1 1 1,0-1 0,1 1 0,0-1 0,-1 1 0,1-1-1,0 1 1,0 0 0,0 0 0,-1-1 0,1 1 0,1 0-1,0-1 1,2 0 53,0 0 1,0 0-1,0 0 0,0 1 0,0 0 0,0 0 0,1 0 0,-1 0 0,0 1 1,6-1-1,27 1-389,53 5 0,-52-2-1589,-22-5-214,-13-1 947,-9-2 64,-16-5-284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9.192"/>
    </inkml:context>
    <inkml:brush xml:id="br0">
      <inkml:brushProperty name="width" value="0.025" units="cm"/>
      <inkml:brushProperty name="height" value="0.025" units="cm"/>
    </inkml:brush>
  </inkml:definitions>
  <inkml:trace contextRef="#ctx0" brushRef="#br0">18 65 9161,'0'0'7751,"-3"8"-5562,-11 26-860,14-34-1298,0 0 0,-1 1 0,1-1-1,0 1 1,0-1 0,0 1 0,0-1 0,0 1 0,0-1-1,0 1 1,1-1 0,-1 1 0,0-1 0,0 1 0,0-1-1,0 1 1,1-1 0,-1 0 0,0 1 0,0-1 0,1 1-1,-1-1 1,0 0 0,0 1 0,1-1 0,-1 0 0,1 1-1,-1-1 1,0 0 0,1 0 0,-1 1 0,1-1 0,-1 0-1,1 0 1,-1 0 0,0 1 0,1-1 0,-1 0 0,1 0-1,-1 0 1,1 0 0,-1 0 0,1 0 0,25 0 550,-22 0-336,3-1-151,0 1-1,-1-1 1,1-1-1,-1 1 1,1-1-1,-1 0 1,0-1-1,0 1 1,0-1-1,0-1 1,10-6-1,-13 8-83,0 0 1,0-1-1,0 1 1,-1 0-1,1-1 1,-1 0-1,0 1 0,1-1 1,-1 0-1,-1 0 1,1 0-1,0 0 1,-1-1-1,0 1 0,1 0 1,-1-1-1,0 1 1,-1 0-1,1-1 1,-1 1-1,1-1 0,-1 0 1,-1-5-1,1 8-18,-1 0-1,1 0 0,-1 1 1,1-1-1,-1 0 1,0 1-1,1-1 0,-1 0 1,0 1-1,0-1 0,1 1 1,-1-1-1,0 1 0,0 0 1,0-1-1,1 1 0,-1 0 1,0-1-1,0 1 0,0 0 1,0 0-1,0 0 1,0 0-1,0 0 0,1 0 1,-1 0-1,0 0 0,0 0 1,0 0-1,0 1 0,0-1 1,-1 1-1,-30 11-165,24-6 192,2 0 0,-1 1 0,1-1 0,0 2 0,1-1 0,-1 1 1,1 0-1,-5 12 0,7-14 44,0-1 0,1 1 0,0 0 0,0 0 0,0 0 0,1 0 1,0 0-1,0 0 0,1 0 0,-1 0 0,1 0 0,0 0 0,1 0 0,1 6 1,-1-10-51,0 0 0,0 0 1,1 0-1,-1 0 0,0 0 1,1-1-1,0 1 0,-1 0 1,1-1-1,0 1 0,0-1 1,-1 0-1,1 0 1,0 0-1,1 0 0,-1 0 1,0 0-1,0 0 0,0-1 1,0 1-1,1-1 0,-1 0 1,0 1-1,0-1 0,1 0 1,-1 0-1,0 0 0,3-1 1,1 1 2,0-1 1,0 0-1,0 0 1,-1 0-1,1 0 1,0-1-1,-1 0 1,1 0-1,-1-1 1,6-2-1,6-9-172,-1-1 0,0 0 0,-1-2 0,13-17 0,7-7 72,-34 40-97,-2 5 149,0 0 0,0-1 0,0 1 0,-1 0 0,1-1 0,-1 1 0,0-1 0,0 1-1,0-1 1,-4 5 0,-7 12 56,10-15 41,1 0 1,0 0-1,0 1 1,0-1-1,1 0 1,0 1-1,0-1 1,0 1-1,1-1 1,-1 1-1,1 0 0,2 9 1,-2-14-56,1 0 0,0 0 0,-1-1 0,1 1 0,0 0 0,-1-1 0,1 1 0,0-1 0,0 1 0,0-1 0,0 1 0,0-1 0,-1 0 0,1 1 0,0-1 0,0 0 0,0 0 0,0 1 0,0-1 0,0 0 0,0 0 0,0 0 0,0 0 0,0 0 0,0-1 0,0 1 0,0 0 0,0 0 0,0-1 0,1 0 0,29-12 160,-16 0-279,0-1 0,-1-1-1,-1 0 1,0-1 0,-1-1-1,-1 0 1,-1 0 0,14-31-1,-29 62 217,0 1 0,1 0-1,1 0 1,0 0-1,1 0 1,1 0-1,0 0 1,2 19 0,-1-33-189,0 0 1,0 1-1,1-1 1,-1 0-1,1 1 1,-1-1-1,1 0 1,0 0-1,-1 1 1,1-1-1,0 0 1,0 0-1,0 0 1,0 0-1,0 0 1,0 0-1,0 0 1,0 0-1,0-1 1,0 1-1,0 0 1,1-1-1,-1 1 1,0-1-1,1 1 1,-1-1-1,0 1 1,1-1-1,-1 0 1,0 0-1,1 0 1,-1 0-1,2 0 1,1 0-585,0 0 0,0-1 0,0 1-1,0-1 1,-1 0 0,1 0 0,0-1 0,-1 1 0,1-1 0,5-3 0,15-13-5029</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09.714"/>
    </inkml:context>
    <inkml:brush xml:id="br0">
      <inkml:brushProperty name="width" value="0.025" units="cm"/>
      <inkml:brushProperty name="height" value="0.025" units="cm"/>
    </inkml:brush>
  </inkml:definitions>
  <inkml:trace contextRef="#ctx0" brushRef="#br0">107 0 9129,'0'0'5979,"-7"13"-4100,-10 18-1160,1 1 0,2 1 0,2 0 0,0 1 1,3 0-1,-7 38 0,12 57-586,4-102-293,13-59-1062,-11 2 924,-2-50 0,-2 26 894,3 56-521,0 0 0,0-1 0,0 1 0,0-1 0,0 1 0,0-1 0,0 0 0,1 1 0,-1-1 1,0 0-1,1 0 0,-1 0 0,1 0 0,-1 0 0,1 0 0,2 0 0,29 15 473,-32-15-525,11 3 116,1 0 1,-1 0-1,1-1 0,0-1 1,0 0-1,0-1 1,1 0-1,23-3 0,-30 2-64,0-1 0,0 0 1,-1 0-1,1 0 0,0-1 0,-1 0 0,0 0 0,1-1 0,-1 0 0,0 0 0,0 0 0,0-1 0,-1 0 0,1 0 0,-1 0 0,0-1 0,0 0 0,7-8 0,-11 12-42,-1 0 1,1 0-1,0 0 1,-1 0 0,1 0-1,0 0 1,-1 0 0,1 0-1,-1 0 1,0-1 0,1 1-1,-1 0 1,0 0-1,1 0 1,-1 0 0,0-1-1,0 1 1,0 0 0,0 0-1,0 0 1,-1-1-1,1 1 1,0 0 0,0 0-1,-1 0 1,0-2 0,0 2-24,0 0 0,0 1 1,-1-1-1,1 0 1,0 0-1,0 1 1,-1-1-1,1 1 1,-1-1-1,1 1 0,-1-1 1,1 1-1,0 0 1,-1 0-1,1 0 1,-1-1-1,-2 2 1,-3-1-27,-1 1 1,0 0-1,0 0 1,1 1-1,-1 0 1,-13 5-1,12-1 35,-1 0 0,1 1-1,1 0 1,-1 0 0,1 1 0,1 0-1,-1 1 1,1-1 0,-8 15 0,12-19 8,1 0 1,0 1-1,0-1 1,0 1-1,1-1 1,-1 1 0,1 0-1,0-1 1,0 1-1,1 9 1,0-11-15,0 0 0,1 0 0,-1 0 0,1-1 0,0 1 0,0 0 1,0 0-1,0-1 0,0 1 0,1-1 0,-1 1 0,1-1 0,0 1 0,-1-1 0,1 0 0,0 0 1,1 0-1,-1 0 0,3 2 0,1 0-51,0 0 0,1-1 0,-1 0 0,1 0 0,-1-1 0,1 0 0,0 0 0,0-1 1,0 1-1,0-1 0,0-1 0,0 0 0,0 0 0,0 0 0,9-2 0,-7 1-632,0-1 1,0 0-1,0 0 0,-1-1 1,1 0-1,-1-1 0,0 0 1,0 0-1,0-1 0,-1 0 1,11-8-1,13-17-5362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0.092"/>
    </inkml:context>
    <inkml:brush xml:id="br0">
      <inkml:brushProperty name="width" value="0.025" units="cm"/>
      <inkml:brushProperty name="height" value="0.025" units="cm"/>
    </inkml:brush>
  </inkml:definitions>
  <inkml:trace contextRef="#ctx0" brushRef="#br0">221 1 12300,'0'0'2194,"0"9"560,0 5-1964,0 1-1,1-1 1,1 1-1,1-1 0,0 0 1,1 0-1,7 19 1,-2-12-570,-1 1 1,-1 0-1,0 1 0,-2-1 1,-1 1-1,-1 0 1,1 39-1,-4-48-84,-2 0 0,1 0-1,-2 0 1,0 0-1,0-1 1,-2 1 0,1-1-1,-2 0 1,0 0-1,0 0 1,-1-1 0,-1 0-1,-16 20 1,10-15-244,-1-1 0,-1-1 0,-32 25 0,37-32-757,0-1 0,-1-1 0,1 0 0,-20 7 0,-13-2-4564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0.889"/>
    </inkml:context>
    <inkml:brush xml:id="br0">
      <inkml:brushProperty name="width" value="0.025" units="cm"/>
      <inkml:brushProperty name="height" value="0.025" units="cm"/>
    </inkml:brush>
  </inkml:definitions>
  <inkml:trace contextRef="#ctx0" brushRef="#br0">269 272 6438,'-11'6'956,"-28"17"-84,1 2 1,1 2 0,-37 35 0,53-45-793,15-12 285,1 0 1,-1 0 0,1 0 0,-1 0-1,2 1 1,-1 0 0,-7 12-1,49-15 2395,7-6-1729,-1-2 1,81-19-1,-56 9-729,855-157 84,11 56-730,254 66 904,3 57 344,-272 2 131,-768-9-1096,591-8 353,-5-60-1586,-715 65 938,39-9-509,-25-5-2713,-23 5-2193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1.565"/>
    </inkml:context>
    <inkml:brush xml:id="br0">
      <inkml:brushProperty name="width" value="0.025" units="cm"/>
      <inkml:brushProperty name="height" value="0.025" units="cm"/>
    </inkml:brush>
  </inkml:definitions>
  <inkml:trace contextRef="#ctx0" brushRef="#br0">0 0 9321,'0'0'10372,"3"11"-9389,2 21-242,-1 1 0,0 35 0,1 23 778,-5-87-1445,1 0 0,-1 1 0,1-1 0,0 0 1,0 0-1,1 0 0,-1 0 0,1 0 0,0 0 0,0 0 0,0 0 1,0 0-1,1-1 0,-1 1 0,7 5 0,-7-8-49,1 1-1,0-1 1,-1 1-1,1-1 1,0 0-1,0 0 1,0 0-1,0-1 1,0 1-1,0-1 1,0 1-1,0-1 1,0 0-1,0 0 1,0-1-1,0 1 1,0 0-1,0-1 1,0 0-1,-1 0 1,1 0-1,0 0 1,0 0-1,2-2 1,8-4-41,-1 0 0,-1-1 0,0 0 1,0-1-1,-1 0 0,1-1 0,-2 0 1,0 0-1,0-1 0,-1 0 0,0-1 0,-1 0 1,0 0-1,-1 0 0,-1-1 0,0 0 1,0 0-1,-1 0 0,-1-1 0,0 0 0,-1 1 1,0-26-1,-3 33-1918,-3 12-302,-2 15-2002,6-7-577,0-2-1986</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1.956"/>
    </inkml:context>
    <inkml:brush xml:id="br0">
      <inkml:brushProperty name="width" value="0.025" units="cm"/>
      <inkml:brushProperty name="height" value="0.025" units="cm"/>
    </inkml:brush>
  </inkml:definitions>
  <inkml:trace contextRef="#ctx0" brushRef="#br0">40 1 12812,'0'0'5637,"-29"72"-5028,20-42-385,7-1-160,2-3 0,0-2-32,2-2-736,3-6-1090,5-6-3011</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2.284"/>
    </inkml:context>
    <inkml:brush xml:id="br0">
      <inkml:brushProperty name="width" value="0.025" units="cm"/>
      <inkml:brushProperty name="height" value="0.025" units="cm"/>
    </inkml:brush>
  </inkml:definitions>
  <inkml:trace contextRef="#ctx0" brushRef="#br0">1 86 1249,'0'0'8862,"6"-8"-6252,2 0-2244,-1 1 0,1 0 0,0 1 0,1 0 0,0 0 0,0 1 0,0 0 0,0 1 0,1 0 1,-1 0-1,1 1 0,0 0 0,1 1 0,-1 0 0,12-1 0,-9 2-171,1 0 0,-1 1 0,1 0 1,-1 1-1,1 1 0,-1 0 0,1 1 1,-1 0-1,0 1 0,23 10 0,-30-11-167,0 0-1,-1 1 0,1 0 0,-1 0 1,0 0-1,0 1 0,-1-1 0,1 1 1,-1 0-1,0 0 0,0 1 0,-1-1 1,1 1-1,-1 0 0,-1 0 1,1 0-1,-1 0 0,0 0 0,0 1 1,-1-1-1,0 0 0,0 1 0,0 0 1,-1 9-1,0-13 33,0 1 0,-1-1-1,1 0 1,-1 0 0,0 1 0,0-1 0,0 0 0,0 0-1,0 0 1,0 0 0,-1 0 0,0 0 0,1 0 0,-1-1-1,0 1 1,-1-1 0,-2 4 0,0-2 51,-1 0 0,1 0 0,-1 0 1,0-1-1,0 0 0,0 0 0,0 0 0,-8 1 1,-6 1-289,-1 0 1,1-2 0,-1 0-1,-33-1 1,47-2-285,5 0 79,0 1 0,0-1-1,0 0 1,0 0 0,0 0 0,0-1-1,0 1 1,0 0 0,0-1-1,0 0 1,0 1 0,0-1 0,0 0-1,0 0 1,-3-2 0,-2-9-5971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2.643"/>
    </inkml:context>
    <inkml:brush xml:id="br0">
      <inkml:brushProperty name="width" value="0.025" units="cm"/>
      <inkml:brushProperty name="height" value="0.025" units="cm"/>
    </inkml:brush>
  </inkml:definitions>
  <inkml:trace contextRef="#ctx0" brushRef="#br0">63 0 17392,'0'0'5317,"-40"56"-4324,29-28-288,2 3-321,7 3-223,2-3-97,0-1-32,2-4 0,7-5-32,4-3-929,-2-8-801,0-3-1024,-4-7-2724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2.985"/>
    </inkml:context>
    <inkml:brush xml:id="br0">
      <inkml:brushProperty name="width" value="0.025" units="cm"/>
      <inkml:brushProperty name="height" value="0.025" units="cm"/>
    </inkml:brush>
  </inkml:definitions>
  <inkml:trace contextRef="#ctx0" brushRef="#br0">182 1 13036,'0'0'7752,"-9"1"-6781,1 2-871,0-1-1,1 1 0,-1 1 1,1-1-1,-1 1 0,1 1 1,0-1-1,1 1 0,-1 1 1,1-1-1,0 1 0,0 0 1,1 0-1,0 1 1,0-1-1,0 1 0,-3 8 1,0-2 63,1 0 0,0 1 1,1 0-1,1 0 0,0 0 1,1 1-1,0-1 0,2 1 1,-1 0-1,2 0 1,0 0-1,1 0 0,0 0 1,4 20-1,-4-32-225,1 0-1,0 0 1,1 0-1,-1 0 1,0 0 0,1 0-1,0 0 1,-1 0 0,1 0-1,1-1 1,-1 1 0,0-1-1,0 0 1,1 1-1,-1-1 1,1 0 0,0 0-1,0-1 1,0 1 0,5 2-1,-1-2-705,1 0-1,-1 0 1,1 0-1,-1-1 1,1 0-1,0 0 1,14-2-1,13-1-4895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3.345"/>
    </inkml:context>
    <inkml:brush xml:id="br0">
      <inkml:brushProperty name="width" value="0.025" units="cm"/>
      <inkml:brushProperty name="height" value="0.025" units="cm"/>
    </inkml:brush>
  </inkml:definitions>
  <inkml:trace contextRef="#ctx0" brushRef="#br0">48 0 14382,'0'0'2050,"-3"9"-791,-9 31 68,2 1 0,2 0 0,2 0 0,1 0 0,2 1 0,3 43 0,0-83-1311,-1-1 0,1 1 0,0 0 0,0 0 0,0-1 0,1 1 0,-1 0 0,0 0 0,1-1 0,-1 1 0,1 0 0,-1-1 0,1 1 0,0-1 0,0 1 0,0-1 0,0 1-1,0-1 1,0 1 0,0-1 0,0 0 0,0 0 0,1 1 0,-1-1 0,1 0 0,-1 0 0,1 0 0,-1-1 0,1 1 0,-1 0 0,1 0 0,0-1 0,-1 1 0,1-1 0,0 0 0,-1 1 0,1-1 0,0 0 0,0 0 0,0 0 0,-1 0 0,1 0-1,3-1 1,2-1-5,-1 0-1,1-1 1,0 1-1,-1-1 0,1-1 1,-1 1-1,0-1 1,0 0-1,7-7 0,65-74-378,-77 94 405,-4 7 33,-1-6-40,-3 6-7,0 1-1,2-1 0,0 1 1,1 0-1,1 1 0,-2 23 1,5-40-125,0-1 0,0 0 0,0 1 0,1-1 0,-1 0 0,0 0 0,0 1 0,0-1-1,0 0 1,1 0 0,-1 1 0,0-1 0,0 0 0,1 0 0,-1 0 0,0 1 0,1-1 0,-1 0 0,0 0 0,0 0 0,1 0 0,-1 0 0,0 0 0,1 1 0,-1-1 0,0 0 0,1 0 0,-1 0 0,0 0 0,1 0 0,-1 0 0,0 0 0,1 0 0,-1-1 0,0 1 0,1 0 0,-1 0 0,0 0 0,1 0 0,-1 0 0,0 0 0,0-1 0,1 1 0,-1 0 0,0 0 0,0 0 0,1-1 0,-1 1 0,0-1 0,17-9-5677,-1-7-3206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0.606"/>
    </inkml:context>
    <inkml:brush xml:id="br0">
      <inkml:brushProperty name="width" value="0.05" units="cm"/>
      <inkml:brushProperty name="height" value="0.05" units="cm"/>
    </inkml:brush>
  </inkml:definitions>
  <inkml:trace contextRef="#ctx0" brushRef="#br0">6 3 15835,'-6'-3'1481,"6"12"-1041,9 2-184,11 4 536,7 5-712,9-2 112,10 7-264,11 2-136</inkml:trace>
  <inkml:trace contextRef="#ctx0" brushRef="#br0" timeOffset="1">586 257 16412,'-8'-2'3238,"-13"1"-2701,19 1-129,-16 0 741,0 0 0,0 1-1,-25 5 1,37-4-1146,0-1 1,0 1-1,0 0 1,0 0-1,0 0 0,0 1 1,0 0-1,1 0 1,-1 0-1,1 1 0,0 0 1,0 0-1,-5 5 0,10-8-17,-1-1-1,0 1 1,1 0-1,-1 0 0,1-1 1,-1 1-1,1 0 0,0 0 1,-1 0-1,1-1 1,0 1-1,-1 0 0,1 0 1,0 0-1,0 0 0,0 0 1,0 0-1,0-1 1,0 1-1,0 0 0,0 0 1,0 0-1,0 0 0,1 0 1,-1 1-1,1-1-16,0 1 0,0-1 0,0 1 0,1-1-1,-1 0 1,0 1 0,1-1 0,-1 0 0,0 0 0,1 0-1,3 2 1,4 1-133,1 0-1,0 0 1,14 3-1,-18-5 84,39 8-344,-31-7 321,0 0 1,0 0-1,-1 1 0,1 1 1,-1 0-1,0 1 1,24 15-1,-36-20 128,0-1 0,0 1 1,0-1-1,-1 1 0,1 0 0,0-1 0,-1 1 0,1 0 1,0 0-1,-1-1 0,1 1 0,-1 0 0,1 0 0,-1 0 0,0 0 1,1 0-1,-1 0 0,0 0 0,0 0 0,1 0 0,-1 0 1,0 0-1,0 0 0,0 0 0,0 0 0,-1 1 0,1-1 30,-1 1 0,0 0 0,0-1 0,0 1 0,0-1 0,0 1 0,0-1 0,-1 0 0,1 1 0,0-1 0,-1 0 0,1 0 0,-3 1-1,-7 5 302,0-1-1,-1-1 0,-16 6 0,21-8-157,-6 2 182,0-1 0,-21 4 1,31-7-421,1 0 0,-1-1 0,1 1 0,-1-1 0,1 0 0,-1 0 1,0 0-1,1 0 0,-1-1 0,1 1 0,-1-1 0,1 1 0,-1-1 0,1 0 1,-1 0-1,1 0 0,0 0 0,0 0 0,-1-1 0,1 1 0,-3-4 0,4 4-31,0 0-1,1 0 1,-1-1-1,0 1 1,1 0-1,0-1 1,-1 1-1,1 0 1,0-1-1,-1 1 0,1-1 1,0 1-1,0-1 1,0 1-1,0 0 1,1-1-1,-1 1 1,0-1-1,1 1 1,0-2-1,12-26-463,3 1-189</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4.035"/>
    </inkml:context>
    <inkml:brush xml:id="br0">
      <inkml:brushProperty name="width" value="0.025" units="cm"/>
      <inkml:brushProperty name="height" value="0.025" units="cm"/>
    </inkml:brush>
  </inkml:definitions>
  <inkml:trace contextRef="#ctx0" brushRef="#br0">23 87 10762,'0'0'11264,"-6"8"-10207,5-7-1011,-1 2 83,0 0 0,0 0-1,0 1 1,1-1 0,-1 0 0,1 1-1,-2 6 1,3-9-86,0 0 0,0 1 1,0-1-1,0 0 0,0 0 0,1 0 0,-1 0 0,0 0 0,1 0 1,-1 0-1,1 0 0,-1 0 0,1 0 0,-1 0 0,1 0 0,0 0 1,-1-1-1,1 1 0,0 0 0,0 0 0,0-1 0,-1 1 0,1 0 1,0-1-1,0 1 0,0-1 0,0 1 0,0-1 0,0 0 0,0 1 1,0-1-1,0 0 0,0 0 0,1 1 0,-1-1 0,0 0 1,0 0-1,0 0 0,0-1 0,0 1 0,1 0 0,4 0-8,0 0 0,0-1 0,0 1 0,0-1 0,0-1-1,-1 1 1,1-1 0,0 0 0,-1 0 0,1-1 0,-1 1 0,0-1-1,0 0 1,0-1 0,0 1 0,-1-1 0,1 0 0,-1 0 0,0 0-1,0-1 1,0 0 0,-1 1 0,0-1 0,0 0 0,0-1 0,0 1-1,-1-1 1,0 1 0,0-1 0,0 1 0,-1-1 0,0 0-1,1-9 1,-2 14-52,0 0-1,0 0 0,0 0 0,0 0 0,0 0 1,0 0-1,0 0 0,-1 0 0,1 0 0,0 0 1,0 1-1,-1-1 0,1 0 0,-1 0 0,1 0 1,-1 0-1,1 0 0,-1 1 0,1-1 0,-1 0 1,0 0-1,1 1 0,-1-1 0,0 1 0,0-1 1,1 0-1,-1 1 0,0-1 0,0 1 0,0 0 0,0-1 1,0 1-1,1 0 0,-1 0 0,0-1 0,0 1 1,0 0-1,0 0 0,0 0 0,0 0 0,0 0 1,0 0-1,0 0 0,-1 1 0,-2-1-12,0 1-1,1 0 1,-1 0-1,0 0 1,1 0-1,-1 1 0,1-1 1,-1 1-1,1 0 1,-4 3-1,0 1 25,1 0 1,0 0-1,1 1 0,0 0 0,0 0 0,0 0 0,-7 15 0,10-17 30,0 0-1,0 0 1,0 0-1,1 1 1,-1-1 0,1 0-1,1 0 1,-1 1-1,1-1 1,0 0-1,0 1 1,0-1 0,3 11-1,-2-14-14,0 0 0,0 1 0,1-1 0,-1 0 0,0 0 0,1 0 0,0 0 0,-1 0 0,1-1 0,0 1 0,0 0 0,0-1 0,0 0 0,0 1 0,0-1 0,1 0 0,-1 0 0,0 0 0,1 0 0,-1 0 0,0-1 0,1 1 0,-1-1 0,1 0 0,-1 1 0,1-1 0,-1 0 0,1-1 0,-1 1 0,1 0 0,-1-1 0,4 0 0,1 0-1,1-1 0,0 1-1,-1-1 1,1-1 0,-1 0-1,0 0 1,0 0 0,0-1-1,8-5 1,-5-1-26,1 1 0,-2-2-1,1 1 1,-1-1 0,-1-1 0,0 0 0,-1 0 0,0 0 0,9-22-1,-22 50-267,1-5 311,1 1-1,1-1 1,0 0-1,0 1 1,0 12-1,3-21-8,-1-1 0,1 0 0,0 0-1,1 0 1,-1 0 0,0 0-1,0 1 1,1-1 0,-1 0 0,1 0-1,0 0 1,0 0 0,0 0 0,0 0-1,0 0 1,0-1 0,0 1 0,0 0-1,1 0 1,-1-1 0,1 1-1,-1-1 1,1 1 0,0-1 0,0 0-1,-1 0 1,1 0 0,0 0 0,0 0-1,0 0 1,0 0 0,0 0 0,0-1-1,0 1 1,1-1 0,2 0-1,1 1-4,0-1 0,0 1 0,0-1 0,0-1 0,0 0 0,0 1-1,0-2 1,0 1 0,0-1 0,0 0 0,0 0 0,-1 0 0,1-1-1,-1 0 1,0 0 0,1-1 0,-2 1 0,1-1 0,0 0-1,-1 0 1,1-1 0,-1 1 0,-1-1 0,1 0 0,-1 0 0,1 0-1,-1-1 1,-1 1 0,1-1 0,2-8 0,-2 0-185,-8 18-47,-11 22 61,13-18 41,1-1 1,0 1-1,1 0 1,-1 0 0,1 0-1,1 0 1,-1 0 0,2 8-1,-1-15-77,0 1-1,1 0 0,-1 0 1,1-1-1,-1 1 0,1 0 1,0-1-1,-1 1 0,1 0 1,0-1-1,0 1 1,0-1-1,0 1 0,0-1 1,1 0-1,-1 1 0,0-1 1,1 0-1,-1 0 0,1 0 1,-1 0-1,1 0 0,-1 0 1,1-1-1,0 1 1,0 0-1,-1-1 0,1 1 1,0-1-1,0 0 0,-1 1 1,1-1-1,0 0 0,0 0 1,0 0-1,-1-1 0,1 1 1,0 0-1,3-1 0,15-6-3337,0-9-982</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4.601"/>
    </inkml:context>
    <inkml:brush xml:id="br0">
      <inkml:brushProperty name="width" value="0.025" units="cm"/>
      <inkml:brushProperty name="height" value="0.025" units="cm"/>
    </inkml:brush>
  </inkml:definitions>
  <inkml:trace contextRef="#ctx0" brushRef="#br0">56 0 13613,'0'0'1132,"-6"12"512,-3 6-863,1 1-1,1 0 1,1 0 0,1 1 0,0 0-1,1 0 1,-1 33 0,5-49-747,-1 27 57,2 1 1,1-1-1,10 51 1,-12-81-126,0-1 1,0 0-1,0 0 0,0 0 0,0 0 1,0 1-1,0-1 0,0 0 0,0 0 0,-1 0 1,1 0-1,0 1 0,0-1 0,0 0 1,0 0-1,0 0 0,1 1 0,-1-1 1,0 0-1,0 0 0,0 0 0,0 0 1,0 1-1,0-1 0,0 0 0,0 0 0,0 0 1,0 0-1,0 0 0,1 1 0,-1-1 1,0 0-1,0 0 0,0 0 0,0 0 1,0 0-1,0 0 0,1 1 0,-1-1 0,0 0 1,0 0-1,0 0 0,0 0 0,1 0 1,-1 0-1,0 0 0,0 0 0,0 0 1,1 0-1,-1 0 0,0 0 0,0 0 1,0 0-1,0 0 0,1 0 0,-1 0 0,0 0 1,0 0-1,1-1 0,3-13-880,1-23 325,-4 7 477,0 19 194,-1 0 0,0 1 0,0-1 1,-1 0-1,0 0 0,-1 1 0,-5-15 0,7 24 745,21 17 641,-11-9-1398,0-1-1,0 0 0,1-1 1,-1 0-1,1 0 0,1-1 1,-1-1-1,0 0 0,1-1 1,0 0-1,-1-1 0,1 0 0,0 0 1,12-2-1,-17 1-7,1-1-1,0 1 1,-1-1-1,1-1 1,-1 1-1,0-1 1,1-1 0,-1 1-1,0-1 1,0-1-1,0 1 1,-1-1-1,1 0 1,-1 0 0,0-1-1,0 0 1,-1 0-1,1-1 1,-1 1-1,0-1 1,-1 0 0,7-10-1,-10 14-31,0 1 0,-1 0 0,1 0 1,0-1-1,-1 1 0,1-1 0,-1 1 0,1 0 0,-1-1 0,0 1 0,1-1 0,-1 1 0,0-1 1,0 1-1,0-1 0,0 1 0,-1-1 0,1 1 0,0-1 0,0 1 0,-1-1 0,1 1 0,-1 0 1,0-1-1,0-1 0,-1 2-16,1 0-1,-1 0 1,1 0 0,-1 0 0,1 1 0,-1-1-1,0 0 1,1 1 0,-1-1 0,0 1 0,0-1-1,0 1 1,1 0 0,-1 0 0,0 0 0,0 0 0,-2 1-1,-4-1-6,1 1 0,-1 1 0,1 0 0,-1 0 0,1 0-1,0 1 1,0 0 0,0 0 0,-7 6 0,5-3 129,1 1 0,0 1 0,1-1 0,0 1 0,0 1 0,1-1 0,0 1 0,0 0 0,1 1 0,-5 9 0,9-16-104,0 1 1,0-1 0,0 1 0,0-1 0,1 0-1,-1 1 1,1-1 0,0 1 0,0 0 0,0-1-1,0 1 1,1-1 0,0 0 0,-1 1-1,1-1 1,0 1 0,1-1 0,-1 0 0,0 0-1,1 1 1,0-1 0,0-1 0,0 1-1,0 0 1,0 0 0,1-1 0,-1 1 0,1-1-1,-1 0 1,1 1 0,0-1 0,0-1 0,6 4-1,2 1-108,0-1 0,1-1 0,0 1 0,0-2 0,0 0 1,0 0-1,13 1 0,-12-3-1694,0-1 0,0 1 0,23-4 0,-1-5-7780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6.062"/>
    </inkml:context>
    <inkml:brush xml:id="br0">
      <inkml:brushProperty name="width" value="0.025" units="cm"/>
      <inkml:brushProperty name="height" value="0.025" units="cm"/>
    </inkml:brush>
  </inkml:definitions>
  <inkml:trace contextRef="#ctx0" brushRef="#br0">28 36 10698,'-22'10'1538,"17"-2"960,5-3-160,0 0-1249,25-2 128,10-3-192,9 0-448,13 0-417,7-6-128,6-2 0,3-3-64,-7 2-512,-7 0-321,-13 0-1089,-19 3-1281,-19 2-192,-8 0-737</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6.457"/>
    </inkml:context>
    <inkml:brush xml:id="br0">
      <inkml:brushProperty name="width" value="0.025" units="cm"/>
      <inkml:brushProperty name="height" value="0.025" units="cm"/>
    </inkml:brush>
  </inkml:definitions>
  <inkml:trace contextRef="#ctx0" brushRef="#br0">1 0 11050,'0'0'1954,"58"14"-224,-12-14-801,7 0-160,13 0-289,4 0-320,0 0-128,-1-5-1089,-14-4-3555</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7.282"/>
    </inkml:context>
    <inkml:brush xml:id="br0">
      <inkml:brushProperty name="width" value="0.025" units="cm"/>
      <inkml:brushProperty name="height" value="0.025" units="cm"/>
    </inkml:brush>
  </inkml:definitions>
  <inkml:trace contextRef="#ctx0" brushRef="#br0">30 38 8296,'0'0'10613,"8"-7"-8120,24-22-833,-32 28-1624,1 1 0,-1 0 0,0 0 1,1 0-1,-1 0 0,1 0 0,-1-1 0,1 1 0,-1 0 1,1 0-1,-1 0 0,0 0 0,1 0 0,-1 0 1,1 1-1,-1-1 0,1 0 0,-1 0 0,1 0 1,-1 0-1,0 0 0,1 1 0,-1-1 0,1 0 0,-1 0 1,0 1-1,1-1 0,-1 0 0,0 1 0,1-1 1,-1 0-1,0 1 0,1-1 0,-1 0 0,0 1 0,0-1 1,0 1-1,1-1 0,-1 0 0,0 1 0,0-1 1,0 1-1,0-1 0,0 1 0,0-1 0,0 1 0,0-1 1,0 0-1,0 1 0,0-1 0,0 1 0,0-1 1,0 1-1,0 0 0,0 34 1055,0-30-788,-2 22 133,-1 0 0,-1 0 0,-2 0 0,-1-1 0,-13 37 0,9-33-332,2 0 0,1 1 0,-5 42 1,12-71-99,1 0 0,-1 0 0,1 0 0,0 0 0,0 0 0,0 0 1,0 0-1,0 0 0,1 0 0,-1 0 0,1 0 0,-1 0 0,1 0 0,0 0 1,-1-1-1,1 1 0,0 0 0,0 0 0,0-1 0,1 1 0,-1 0 1,0-1-1,1 0 0,-1 1 0,1-1 0,-1 0 0,1 1 0,0-1 1,2 1-1,3 0 25,0 0 0,0-1 1,0 0-1,0 0 0,0 0 0,0-1 1,7-1-1,-5 1-6,4 0-37,-1 0-1,1-2 1,-1 1 0,0-2 0,0 1 0,0-2 0,0 0-1,0 0 1,-1-1 0,13-7 0,-17 8-374,-1-1-1,1 1 1,-1-1 0,0-1 0,-1 1-1,0-1 1,7-8 0,-8 8-524,0 0 0,-1 0 1,0 0-1,0 0 0,-1-1 1,1 1-1,-1-1 0,-1 0 0,2-8 1,1-22-7451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7.654"/>
    </inkml:context>
    <inkml:brush xml:id="br0">
      <inkml:brushProperty name="width" value="0.025" units="cm"/>
      <inkml:brushProperty name="height" value="0.025" units="cm"/>
    </inkml:brush>
  </inkml:definitions>
  <inkml:trace contextRef="#ctx0" brushRef="#br0">49 0 15054,'0'0'2082,"-28"53"545,21-23-513,-2 1-289,5 0-63,4 4-513,0-4-448,0 0-385,2-2-287,11-1-97,7-6-257,5-2-1504,5-9-1827,3-6-3843</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7.980"/>
    </inkml:context>
    <inkml:brush xml:id="br0">
      <inkml:brushProperty name="width" value="0.025" units="cm"/>
      <inkml:brushProperty name="height" value="0.025" units="cm"/>
    </inkml:brush>
  </inkml:definitions>
  <inkml:trace contextRef="#ctx0" brushRef="#br0">243 0 17072,'0'0'6705,"-11"14"-5504,-115 173 1131,106-154-2126,3 0 1,0 1-1,2 1 0,-15 55 0,24-38-4476,6-65-12818</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8.374"/>
    </inkml:context>
    <inkml:brush xml:id="br0">
      <inkml:brushProperty name="width" value="0.025" units="cm"/>
      <inkml:brushProperty name="height" value="0.025" units="cm"/>
    </inkml:brush>
  </inkml:definitions>
  <inkml:trace contextRef="#ctx0" brushRef="#br0">218 13 13421,'-9'-2'934,"-6"-1"-186,0 0 1,0 1-1,0 0 1,0 2 0,-18 0-1,29 0-622,0 1 0,-1 0 1,1-1-1,0 1 0,0 1 0,-1-1 1,1 1-1,0-1 0,1 1 0,-1 0 0,0 0 1,0 1-1,1-1 0,0 1 0,-1 0 0,1 0 1,0 0-1,0 0 0,1 1 0,-1-1 1,1 1-1,-1-1 0,1 1 0,0 0 0,-1 5 1,0-3 96,1-1 0,0 1 1,1 0-1,0 0 0,0 0 1,0 0-1,0 1 0,1-1 0,0 0 1,1 0-1,1 11 0,-1-14-174,0 0-1,0 0 0,1 0 1,-1 0-1,1 0 0,0 0 0,-1 0 1,1-1-1,1 1 0,-1-1 0,0 0 1,1 1-1,-1-1 0,1 0 0,-1 0 1,1-1-1,0 1 0,0-1 1,0 1-1,0-1 0,0 0 0,0 0 1,6 1-1,0 0 10,-1 0 0,1-1 0,-1 0 0,1-1 0,0 0 0,-1 0 0,1-1 0,-1 0 0,1 0 0,-1-1 0,1 0 0,13-6 0,-19 6-42,0 1-1,0-1 0,0 0 0,0 0 0,0 0 0,0 0 0,-1 0 0,1-1 0,-1 1 0,1-1 0,-1 1 0,0-1 0,0 0 0,-1 0 0,1 0 0,0 0 0,-1 0 0,0-1 0,0 1 0,0 0 0,0-1 0,0 1 1,-1 0-1,1-1 0,-1 1 0,0-1 0,0 1 0,0-1 0,-1 1 0,1-1 0,-1 1 0,0 0 0,0-1 0,-2-4 0,1 3-61,-1 1-1,0-1 1,0 1-1,0-1 1,0 1 0,-1 0-1,0 0 1,0 1-1,0-1 1,0 1 0,0 0-1,-1 0 1,0 0-1,-9-4 1,11 6-183,0-1 0,-1 1 0,1 0 0,-1-1 0,1 2 0,-1-1 0,1 0 0,-1 1 0,0-1 0,1 1 0,-1 0 0,0 0 0,-6 2 0,8-1 131,1 0 0,0 0 1,0 0-1,0 0 0,0 0 1,-1 0-1,2 0 0,-1 0 1,0 1-1,0-1 0,0 0 1,0 1-1,1-1 0,-1 1 1,1-1-1,-1 1 0,1-1 1,-1 1-1,1-1 0,0 1 1,0-1-1,0 1 0,0 3 1,4 37-1691,-1-35 834,0 1 0,1-1 0,0 0 0,0 0 0,0-1 0,8 9 0,15 14-5047</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18.703"/>
    </inkml:context>
    <inkml:brush xml:id="br0">
      <inkml:brushProperty name="width" value="0.025" units="cm"/>
      <inkml:brushProperty name="height" value="0.025" units="cm"/>
    </inkml:brush>
  </inkml:definitions>
  <inkml:trace contextRef="#ctx0" brushRef="#br0">185 1 10890,'0'0'10720,"-11"3"-9455,-7 3-732,1 0 1,0 0-1,0 2 0,-21 13 1,34-19-447,-1 1 1,1-1-1,0 1 1,0 0-1,0 1 1,0-1-1,0 1 1,1-1-1,-1 1 1,1 0-1,0 1 1,0-1-1,1 0 1,-1 1-1,1-1 1,0 1-1,0 0 1,1 0 0,-1 0-1,1 0 1,0 0-1,1 0 1,-1 8-1,1-12-78,1 0 0,-1 1 0,1-1 0,-1 1 0,1-1 0,0 0 0,-1 1 0,1-1 0,0 0-1,0 0 1,0 0 0,0 0 0,0 0 0,0 0 0,1 0 0,-1 0 0,0 0 0,0 0 0,1 0 0,-1-1 0,0 1 0,1-1 0,-1 1 0,1-1-1,-1 1 1,1-1 0,-1 0 0,1 0 0,2 0 0,50 1 148,-47-2-133,3 0-9,0 0 1,0-2-1,-1 1 1,1-1 0,0 0-1,-1-1 1,0 0-1,0-1 1,17-11-1,-21 13-10,0-1 0,0 0 0,0 0 0,0 0 0,0-1 0,-1 0 0,0 0 0,0 0 0,0 0 0,-1-1 0,0 1 0,0-1 0,0 0 0,-1 0 0,1 0 0,1-11 0,-4 15-3,1 0 1,-1 1-1,0-1 1,-1 0-1,1 1 1,0-1-1,0 0 1,-1 1-1,1-1 1,-1 1-1,1-1 1,-1 1-1,0-1 1,1 1-1,-1-1 1,0 1-1,0 0 1,0-1-1,0 1 1,0 0-1,-1 0 1,1 0-1,0-1 1,-1 2-1,1-1 1,0 0-1,-1 0 1,1 0-1,-1 0 1,1 1-1,-1-1 1,0 1-1,1-1 1,-1 1-1,1 0 1,-1 0-1,0 0 1,1 0-1,-3 0 1,-1-1-182,0 1 0,-1 0 1,1 0-1,0 1 0,0 0 0,-1 0 1,1 0-1,0 0 0,0 1 1,0 0-1,-8 4 0,8-3-607,0 1 0,0 0 0,1-1 0,0 2 0,-1-1 0,1 0 0,-3 6 0,-3 7-5599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29.184"/>
    </inkml:context>
    <inkml:brush xml:id="br0">
      <inkml:brushProperty name="width" value="0.025" units="cm"/>
      <inkml:brushProperty name="height" value="0.025" units="cm"/>
    </inkml:brush>
  </inkml:definitions>
  <inkml:trace contextRef="#ctx0" brushRef="#br0">0 1 7111,'0'0'10378,"72"15"-9033,-26-15-448,9 0-481,0-1-288,0-1-96,-6 2 32,-5 0-32,-9 0-352,-9 4-865,-12 8-865,-14-1-1858,0-2-64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1.138"/>
    </inkml:context>
    <inkml:brush xml:id="br0">
      <inkml:brushProperty name="width" value="0.05" units="cm"/>
      <inkml:brushProperty name="height" value="0.05" units="cm"/>
    </inkml:brush>
  </inkml:definitions>
  <inkml:trace contextRef="#ctx0" brushRef="#br0">225 310 17516,'-17'6'1080,"-10"3"659,0 2 0,-46 24 0,67-31-1612,0-1 1,1 0-1,-1 1 0,1 0 0,0 1 0,1-1 0,-1 1 0,1 0 0,0 0 0,0 0 0,0 1 1,1-1-1,-1 1 0,1 0 0,1 0 0,-1 0 0,1 0 0,-1 8 0,2-11-103,1 0-1,-1 0 0,1-1 1,0 1-1,0 0 0,0 0 0,0 0 1,1 0-1,-1-1 0,1 1 1,0 0-1,0 0 0,0-1 1,0 1-1,0-1 0,1 1 1,-1-1-1,1 1 0,-1-1 1,1 0-1,0 0 0,0 0 1,0 0-1,0 0 0,0 0 0,1 0 1,-1-1-1,1 1 0,-1-1 1,1 0-1,-1 1 0,1-1 1,0 0-1,-1-1 0,1 1 1,3 0-1,2 1-10,0-1 0,1-1 1,-1 1-1,0-1 0,0 0 0,0-1 1,0 0-1,0 0 0,0-1 0,0 0 1,0 0-1,7-4 0,2-3 1,-1-1 0,0 0-1,-1-1 1,0 0 0,-1-1 0,0-1-1,-1 0 1,-1-1 0,0-1 0,13-20-1,-11 14-38,-1-1 0,-2 0 0,0-1-1,-1 0 1,-1 0 0,-1-1 0,5-30-1,-10 40-27,-1 0 0,-1 0 0,0-1 0,-2-23 0,1 34 36,0 1-1,-1-1 1,1 1 0,-1 0 0,0-1 0,0 1 0,0 0-1,0 0 1,-1-1 0,0 1 0,1 0 0,-1 0 0,0 1-1,0-1 1,-1 0 0,1 1 0,0-1 0,-1 1 0,0 0 0,1 0-1,-1 0 1,0 0 0,0 0 0,-6-2 0,1 2 6,0 0 1,0 1 0,0-1 0,0 2-1,-1-1 1,1 1 0,-1 0 0,1 1-1,0 0 1,0 0 0,-1 1 0,1 0-1,0 0 1,0 1 0,-14 7 0,10-4 47,1 0 1,0 1-1,0 0 1,1 1 0,0 0-1,0 0 1,0 1-1,1 1 1,-12 16 0,18-22-16,1-1 0,-1 1 1,1 0-1,0 1 1,0-1-1,1 0 0,-1 0 1,1 1-1,0-1 0,0 1 1,0-1-1,1 1 1,-1 4-1,2-6-21,-1 0 1,1 0-1,-1 0 1,1 0-1,0-1 0,0 1 1,0 0-1,0-1 1,1 1-1,-1 0 0,1-1 1,0 0-1,-1 1 1,1-1-1,0 0 0,0 0 1,1 0-1,-1 0 1,0 0-1,1-1 0,2 2 1,12 6-190,1-1 1,0 0-1,0-2 1,24 6-1,-25-8-76,0 1 0,-1 1 1,1 0-1,-1 1 0,25 15 0,-38-20 217,-1 0 1,1 0-1,0 0 0,-1 1 0,0-1 1,1 1-1,-1 0 0,0-1 0,-1 1 0,1 0 1,0 0-1,-1 0 0,1 0 0,-1 1 0,0-1 1,0 0-1,-1 0 0,1 4 0,0 4-33,-1 0 0,0 0 0,-1 0 0,-2 13 0,1-11-149,0-1-1,1 21 0,1-31 294,0 0 0,1 0 0,-1 0 0,0 0 0,1-1 0,-1 1 0,1 0 0,0 0 0,-1 0 0,1-1 0,2 4 0,-3-5-61,1 1 0,0 0 0,0-1 0,-1 1-1,1-1 1,0 1 0,0 0 0,0-1 0,-1 0 0,1 1 0,0-1-1,0 0 1,0 1 0,0-1 0,0 0 0,0 0 0,0 0 0,0 0-1,0 0 1,0 0 0,0 0 0,0 0 0,1 0 0,19-5-10</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29.518"/>
    </inkml:context>
    <inkml:brush xml:id="br0">
      <inkml:brushProperty name="width" value="0.025" units="cm"/>
      <inkml:brushProperty name="height" value="0.025" units="cm"/>
    </inkml:brush>
  </inkml:definitions>
  <inkml:trace contextRef="#ctx0" brushRef="#br0">1 24 13196,'0'0'3396,"55"11"-2371,-15-9-64,15-2-609,0 0-192,7 0-512,3-7-1922,-12-6-3075,-2-4-4068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29.877"/>
    </inkml:context>
    <inkml:brush xml:id="br0">
      <inkml:brushProperty name="width" value="0.025" units="cm"/>
      <inkml:brushProperty name="height" value="0.025" units="cm"/>
    </inkml:brush>
  </inkml:definitions>
  <inkml:trace contextRef="#ctx0" brushRef="#br0">82 3 10122,'0'0'5642,"9"-2"-5119,3 2-256,-1 0-1,1 0 0,0 2 0,-1-1 0,1 2 0,-1-1 1,0 2-1,0-1 0,0 1 0,0 1 0,-1 0 0,1 1 0,10 7 1,-14-9-203,-1 0 0,0 0 1,0 0-1,-1 1 0,1 0 1,-1 0-1,0 0 0,0 1 1,-1 0-1,1 0 1,-1 0-1,-1 0 0,1 1 1,-1-1-1,0 1 0,-1 0 1,1 0-1,-1 0 0,-1 0 1,1 0-1,-1 0 0,-1 1 1,1-1-1,-1 0 1,0 1-1,-1-1 0,0 0 1,0 1-1,-1-1 0,1 0 1,-2 0-1,1 0 0,-1-1 1,0 1-1,-4 6 0,-21 40 61,-2-1-1,-65 84 1,-29 4-5586,79-99-1084</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8.960"/>
    </inkml:context>
    <inkml:brush xml:id="br0">
      <inkml:brushProperty name="width" value="0.025" units="cm"/>
      <inkml:brushProperty name="height" value="0.025" units="cm"/>
    </inkml:brush>
  </inkml:definitions>
  <inkml:trace contextRef="#ctx0" brushRef="#br0">71 66 5765,'0'0'15994,"-6"13"-15108,3-9-816,-37 83 1022,35-75-951,1-1 1,1 1-1,0 0 1,1 0-1,0 0 0,-1 24 1,4-34-131,-1 0 0,0 0 0,1-1 1,0 1-1,-1 0 0,1 0 0,0-1 0,0 1 0,0 0 1,0-1-1,0 1 0,0-1 0,1 1 0,-1-1 0,0 0 1,1 1-1,-1-1 0,1 0 0,0 0 0,-1 0 1,1 0-1,0-1 0,-1 1 0,1 0 0,0-1 0,0 1 1,0-1-1,0 1 0,0-1 0,-1 0 0,1 0 1,0 0-1,0 0 0,3 0 0,5 0 34,-1-1 0,1 0 0,-1 0 1,0-1-1,18-4 0,-13 0-32,0 0 0,0-1 0,0 0 0,-1-1 0,0-1 0,23-19-1,-31 23-12,1 0 0,-1 0 0,0 0 0,-1-1 0,1 1 0,-1-1 0,0-1 0,-1 1 1,1 0-1,-1-1 0,-1 1 0,1-1 0,-1 0 0,0 0 0,0 0 0,0-14 0,-2 21-4,0 1 1,0-1-1,0 0 1,0 0-1,0 0 1,0 0-1,0 1 1,-1-1-1,1 0 1,0 0 0,0 0-1,0 0 1,0 0-1,0 1 1,-1-1-1,1 0 1,0 0-1,0 0 1,0 0 0,0 0-1,-1 0 1,1 0-1,0 0 1,0 0-1,0 0 1,-1 0-1,1 0 1,0 0 0,0 0-1,0 0 1,-1 0-1,1 0 1,0 0-1,0 0 1,0 0-1,-1 0 1,1 0 0,0 0-1,0 0 1,0 0-1,0 0 1,-1 0-1,1 0 1,0 0-1,0-1 1,0 1 0,0 0-1,-1 0 1,1 0-1,0 0 1,0-1-1,0 1 1,0 0-1,0 0 1,0 0 0,0 0-1,0-1 1,-1 1-1,1 0 1,0 0-1,0 0 1,0-1-1,0 1 1,0 0 0,0 0-1,0-1 1,-11 15-140,4-2 196,1 1 0,0-1 0,1 1 0,0 0 0,1 0 0,1 0 0,0 1 0,1 0 0,0-1 0,1 1 0,1 0 0,0 0 0,2 14 0,-1-25-21,0 0 0,0 0 0,0 0 0,1 0 0,-1 0 0,1 0 0,0-1 0,0 1 0,0-1 0,0 1 0,0-1 1,0 0-1,0 0 0,1 0 0,-1 0 0,1 0 0,0-1 0,0 1 0,-1-1 0,1 1 0,0-1 0,0 0 0,0 0 0,0 0 0,0-1 0,0 1 0,4-1 0,-2 1 18,0-1 0,0 0-1,0 0 1,0 0-1,-1-1 1,1 0-1,0 0 1,0 0 0,0 0-1,-1-1 1,1 1-1,-1-1 1,1-1-1,-1 1 1,0 0 0,8-7-1,-3 0-10,-1-1-1,1 0 1,-1 0-1,-1-1 0,0 0 1,-1 0-1,10-22 1,-14 26-26,1 0 0,-1 0 0,0 0 0,0 0 0,-1 0 1,0 0-1,0-1 0,0 1 0,-1 0 0,-1-1 0,1 1 0,-1 0 1,0 0-1,-1 0 0,-2-9 0,4 17-23,0 0 0,0-1 0,1 1 0,-1 0 0,0 0 1,0 0-1,-1 0 0,1 0 0,0 0 0,0 0 0,0-1 0,-1 1 0,1 0 0,0 0 0,-1 0 0,1-1 0,0 1 1,-1 0-1,1 0 0,-1-1 0,0 1 0,1 0 0,-1-1 0,1 1 0,-1-1 0,0 1 0,0-1 0,1 1 0,-1-1 1,0 1-1,0-1 0,0 1 0,1-1 0,-1 0 0,0 0 0,0 0 0,0 1 0,0-1 0,0 0 0,1 0 1,-1 0-1,0 0 0,0 0 0,0 0 0,0-1 0,0 1 0,0 0 0,1 0 0,-1-1 0,0 1 0,0 0 0,0-1 1,1 1-1,-1-1 0,0 1 0,0-1 0,1 1 0,-1-1 0,1 0 0,-1 1 0,0-1 0,1 0 0,-1 1 1,1-1-1,-1 0 0,1 0 0,0 1 0,-1-1 0,1-2 0,0 8 9,0-1 0,1 1 0,0-1 0,0 0 0,0 0 0,0 1 0,1-1 0,-1 0 0,1 0 0,0 0 0,0-1 0,1 1 0,-1 0 0,1-1 0,0 1 0,0-1 0,0 0 0,0 0 0,1 0 1,-1-1-1,1 1 0,-1-1 0,1 0 0,0 0 0,0 0 0,0 0 0,0-1 0,1 1 0,5 0 0,9 3 14,0-2 0,0 0-1,1-1 1,-1-1 0,27-1 0,-32-1-2,-1-1 0,1-1-1,-1 0 1,0 0 0,0-2 0,0 1 0,0-2-1,-1 1 1,1-2 0,18-13 0,-24 16-6,-1-1 1,1 0 0,-1 0 0,0-1 0,0 1 0,-1-1-1,0-1 1,0 1 0,0-1 0,-1 0 0,0 0-1,0 0 1,-1-1 0,0 1 0,0-1 0,-1 0-1,0 0 1,0 0 0,0-8 0,-1 15-15,-1-1 0,0 0 0,0 0 0,0 1 0,0-1 1,0 0-1,-1 0 0,1 1 0,0-1 0,-1 0 0,1 1 0,-1-1 0,1 0 0,-1 1 1,0-1-1,0 1 0,0-1 0,0 1 0,0-1 0,0 1 0,0 0 0,0 0 0,-1-1 1,1 1-1,0 0 0,-1 0 0,1 0 0,-1 0 0,1 1 0,-1-1 0,0 0 0,1 1 0,-1-1 1,0 1-1,1-1 0,-1 1 0,0 0 0,0 0 0,1-1 0,-1 1 0,0 1 0,0-1 1,1 0-1,-1 0 0,0 1 0,1-1 0,-1 1 0,-3 1 0,-3 0-24,-1 1 1,0 0-1,1 0 0,0 1 0,0 1 0,0-1 0,0 1 0,-8 7 1,-7 9 58,-34 39 0,51-52 38,1 0-1,-1-1 1,1 2-1,0-1 1,1 0 0,0 1-1,0 0 1,1 0 0,-3 16-1,5-23-53,1 0 0,0 0 0,0 0 0,0 0 0,0 0 0,0 0 0,1 0 0,-1 0 0,0 0 0,1 0 0,0 0 0,-1 0 0,1 0 0,0 0 0,0-1 0,0 1 0,0 0 0,0-1 0,1 1 0,-1-1 0,0 1 0,1-1 0,-1 1 0,1-1 0,-1 0 0,1 0-1,0 0 1,0 0 0,-1 0 0,1 0 0,0-1 0,0 1 0,0 0 0,0-1 0,0 1 0,0-1 0,3 0 0,10 2 14,-1-1 0,0 0-1,1-1 1,14-2 0,-25 2-20,15-3-129,0 0-1,-1-1 1,1 0-1,-1-2 1,0 0-1,32-17 1,97-66-380,-120 72 601,-27 17-94,0 0-1,0-1 1,0 1-1,0 0 1,1 0-1,-1 0 0,0-1 1,0 1-1,0 0 1,0 0-1,1 0 1,-1 0-1,0 0 0,0 0 1,0-1-1,1 1 1,-1 0-1,0 0 1,0 0-1,0 0 0,1 0 1,-1 0-1,0 0 1,0 0-1,1 0 1,-1 0-1,0 0 0,0 0 1,1 0-1,-1 0 1,0 0-1,0 0 1,0 0-1,1 0 0,-1 0 1,0 1-1,0-1 1,0 0-1,1 0 1,-1 0-1,0 0 0,0 0 1,0 1-1,0-1 1,1 0-1,-1 0 1,0 1-1,-2 14 152,-16 26 153,16-35-273,0-3 12,1 0 0,-1 0-1,1 0 1,0 0 0,0 0 0,0 0-1,0 1 1,1-1 0,-1 0 0,1 1-1,0-1 1,0 0 0,1 6 0,0-8-30,0 1 1,0-1 0,0 0 0,0 0 0,0 0 0,0 1 0,0-1 0,0 0 0,1 0 0,-1 0 0,0-1 0,1 1 0,-1 0 0,1 0 0,-1-1 0,1 1 0,-1-1 0,1 1 0,0-1-1,-1 0 1,1 0 0,-1 0 0,1 0 0,0 0 0,-1 0 0,1 0 0,2-1 0,6 1 3,0-1 1,0-1-1,0 0 1,-1 0-1,1-1 1,0 0-1,-1-1 1,14-7-1,71-47-217,-62 37 88,-15 9 29,-14 9 59,0 0 0,1 1 0,-1 0 0,0-1 0,1 2 0,-1-1 0,7-2 0,-9 4 20,-1 1 0,0-1-1,1 1 1,-1-1-1,0 1 1,1-1 0,-1 1-1,0 0 1,1-1 0,-1 1-1,0 0 1,0-1 0,0 1-1,0 0 1,0-1-1,0 1 1,0-1 0,0 1-1,0 0 1,0-1 0,0 1-1,0 0 1,0-1-1,0 1 1,0 0 0,-1-1-1,1 1 1,0-1 0,-1 1-1,1 0 1,0-1-1,-1 1 1,0 0 0,-8 25 194,6-20-164,-1 0-4,1 0 1,0 1 0,1-1 0,-1 1-1,1-1 1,0 1 0,1 0 0,-1 0-1,2 0 1,-1 0 0,1 0 0,0 0-1,1 7 1,0-13-477,0 0 0,0 0 0,1 0 0,-1 0 1,1 0-1,-1 0 0,1 0 0,-1-1 0,1 1 0,0-1 0,-1 1 0,1-1 0,-1 0 0,1 0 0,0 1 1,0-1-1,-1 0 0,1 0 0,0-1 0,-1 1 0,1 0 0,0-1 0,-1 1 0,1-1 0,1 0 0,20-9-6632</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9.341"/>
    </inkml:context>
    <inkml:brush xml:id="br0">
      <inkml:brushProperty name="width" value="0.025" units="cm"/>
      <inkml:brushProperty name="height" value="0.025" units="cm"/>
    </inkml:brush>
  </inkml:definitions>
  <inkml:trace contextRef="#ctx0" brushRef="#br0">110 0 14382,'0'0'6219,"-7"9"-4271,-6 6-1269,-44 58 2838,52-67-3304,1 0 1,1 1 0,-1 0-1,1-1 1,0 1-1,1 0 1,-1 1-1,2-1 1,-1 0 0,-1 14-1,3-20-204,0 0-1,0 0 1,1 0 0,-1 0-1,0 0 1,0 0 0,1 0-1,-1 0 1,0 0-1,1 0 1,-1 0 0,1 0-1,0 0 1,-1 0-1,1 0 1,0 0 0,-1 0-1,1-1 1,0 1 0,0 0-1,0 0 1,-1-1-1,1 1 1,2 0 0,32 6 71,-26-7-147,0-1 0,0 1 0,1-2 0,-1 1 0,14-6-1,0-3-288,-1-1 1,33-23-1,-37 22 312,1 0 0,1 1 0,29-11 0,-49 21 54,1 1 1,-1 0 0,1 0 0,-1-1 0,1 1 0,0 0 0,-1 0 0,1 0 0,0 0 0,-1 0 0,1 0-1,-1 0 1,1 0 0,0 0 0,-1 0 0,1 0 0,0 0 0,-1 0 0,1 1 0,-1-1 0,1 0 0,-1 0-1,1 1 1,0-1 0,-1 0 0,1 1 0,-1-1 0,0 1 0,1-1 0,-1 1 0,1-1 0,-1 1 0,1-1-1,-1 1 1,0-1 0,0 1 0,1-1 0,-1 1 0,0-1 0,1 2 0,3 33 256,1 1-26,14-14 151,0 0-1499,-14-8-6127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2.262"/>
    </inkml:context>
    <inkml:brush xml:id="br0">
      <inkml:brushProperty name="width" value="0.025" units="cm"/>
      <inkml:brushProperty name="height" value="0.025" units="cm"/>
    </inkml:brush>
  </inkml:definitions>
  <inkml:trace contextRef="#ctx0" brushRef="#br0">30 5 13196,'0'42'8211,"-9"95"-6108,6-113-1861,-5 32 510,-1 65 0,32-162 801,-13 10-1621,-1-1-1,-1 0 0,-3 0 0,0-1 1,-2 1-1,-1-1 0,-3-33 1,0 64-132,-2 9 32,0 11 7,2-12 176,1 0 0,1 0 0,-1 0 0,1 1 0,0-1 0,0 0 0,1 0 0,0-1 0,0 1 0,5 10 0,-4-13 8,-1 0 1,1 0 0,0 1 0,0-2 0,0 1-1,0 0 1,1-1 0,-1 1 0,1-1-1,0 0 1,-1 0 0,1 0 0,0-1-1,0 1 1,0-1 0,0 0 0,5 1 0,5 0 10,-1 0-1,0-1 1,1 0 0,-1-1 0,1-1 0,-1 0 0,0-1 0,1 0 0,-1-1 0,0 0 0,0-1 0,15-7 0,-22 8-28,1 0 1,-1 0-1,0-1 1,-1 0-1,1 0 1,0 0-1,-1-1 0,0 1 1,0-1-1,-1-1 1,1 1-1,-1-1 1,0 1-1,-1-1 0,1 0 1,-1-1-1,0 1 1,-1 0-1,0-1 1,0 0-1,0 1 0,-1-1 1,1 0-1,-2 0 1,1-8-1,-1 14-7,0 0 0,0 0 0,1 0-1,-1 0 1,0 0 0,0 0 0,-1 1 0,1-1 0,0 0-1,0 0 1,0 0 0,0 0 0,-1 0 0,1 1-1,0-1 1,-1 0 0,1 0 0,-1 1 0,1-1 0,-1 0-1,1 0 1,-1 1 0,0-1 0,1 1 0,-1-1 0,0 0-1,1 1 1,-1-1 0,-1 0 0,0 1-5,0 0 1,1 0-1,-1 0 0,1 0 1,-1 1-1,0-1 0,1 0 1,-1 1-1,1-1 0,-1 1 1,1 0-1,-1 0 1,1-1-1,-3 3 0,-4 2-19,1 1 0,-1 0 0,1 0 0,-9 11 0,7-5 50,1 0 0,0 0 0,1 0 0,0 1 0,1 0 1,1 0-1,0 1 0,0-1 0,2 1 0,0 0 0,0 0 1,1 1-1,0 27 0,3-37-2,-1-1 1,1 0-1,0 0 1,0 0-1,0 0 1,1 0-1,-1 0 1,1 0-1,0-1 1,0 1-1,0 0 1,1-1-1,-1 0 1,1 1-1,0-1 1,0 0-1,0 0 1,0-1-1,1 1 1,-1-1-1,1 0 1,-1 1-1,1-1 1,0-1-1,0 1 1,0-1-1,0 1 1,7 0-1,1 1-418,0-1 0,-1 0-1,1-1 1,0 0-1,0-1 1,0 0 0,0-1-1,0 0 1,15-4-1,0-8-3981,-1-7-3257</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2.672"/>
    </inkml:context>
    <inkml:brush xml:id="br0">
      <inkml:brushProperty name="width" value="0.025" units="cm"/>
      <inkml:brushProperty name="height" value="0.025" units="cm"/>
    </inkml:brush>
  </inkml:definitions>
  <inkml:trace contextRef="#ctx0" brushRef="#br0">35 0 15375,'0'0'2914,"-1"10"-1798,0 0-1060,-32 506 7250,34-499-8553,0 1 0,5 28 0,-5-41 803,-1-1-1,2 1 1,-1 0 0,1-1 0,-1 1-1,1-1 1,0 1 0,1-1 0,-1 0-1,1 0 1,0 0 0,0 0 0,0 0-1,6 4 1,5-2-6565</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3.963"/>
    </inkml:context>
    <inkml:brush xml:id="br0">
      <inkml:brushProperty name="width" value="0.025" units="cm"/>
      <inkml:brushProperty name="height" value="0.025" units="cm"/>
    </inkml:brush>
  </inkml:definitions>
  <inkml:trace contextRef="#ctx0" brushRef="#br0">124 282 9513,'0'0'9769,"-10"9"-7911,-6 6-1268,2 0 0,0 1 0,-17 26-1,26-34-489,0-1-1,1 1 0,0-1 0,0 1 0,1 0 0,0 1 0,0-1 1,1 0-1,0 1 0,0-1 0,1 1 0,0 0 0,1 11 1,0-18-92,1 0 0,-1 1 1,1-1-1,-1 0 1,1 0-1,0 0 1,0 0-1,0 0 1,0 0-1,0 0 1,0-1-1,0 1 1,1 0-1,-1-1 1,1 1-1,-1-1 0,1 1 1,0-1-1,-1 1 1,1-1-1,0 0 1,0 0-1,0 0 1,0 0-1,0 0 1,0-1-1,0 1 1,0-1-1,1 1 1,-1-1-1,0 0 0,0 0 1,0 0-1,0 0 1,1 0-1,-1 0 1,2-1-1,3 1 16,-1-1 0,0-1-1,0 1 1,0-1 0,0 0 0,0 0-1,0-1 1,-1 1 0,1-1-1,-1 0 1,0-1 0,6-4-1,-3-1-39,0-1 0,0 1-1,-1-2 1,-1 1 0,0-1-1,0 1 1,-1-2 0,0 1-1,-1-1 1,0 1-1,-1-1 1,-1 0 0,1 0-1,-1-15 1,-2 27 14,0-1 0,0 1 0,0 0 1,0 0-1,0 0 0,-1 0 0,1-1 0,0 1 0,0 0 1,0 0-1,0 0 0,-1 0 0,1 0 0,0 0 1,0-1-1,0 1 0,-1 0 0,1 0 0,0 0 0,0 0 1,0 0-1,-1 0 0,1 0 0,0 0 0,0 0 0,0 0 1,-1 0-1,1 0 0,0 0 0,0 0 0,0 0 1,-1 0-1,1 0 0,0 0 0,0 0 0,-1 0 0,1 1 1,0-1-1,0 0 0,0 0 0,0 0 0,-1 0 0,1 0 1,0 1-1,0-1 0,0 0 0,0 0 0,0 0 1,-1 0-1,1 1 0,0-1 0,0 0 0,0 0 0,0 0 1,0 1-1,0-1 0,0 0 0,0 0 0,0 0 0,0 1 1,0-1-1,0 0 0,-11 14-17,6-5 26,0 0-1,0 1 1,1-1-1,1 1 1,0 0-1,0 0 1,1 0-1,0 0 1,1 0-1,0 1 1,0-1-1,1 0 1,2 14-1,-1-21-52,-1 0-1,1-1 1,1 1-1,-1-1 1,0 0 0,0 1-1,1-1 1,0 0-1,-1 0 1,1 0-1,0 0 1,0 0 0,0 0-1,0 0 1,0-1-1,1 1 1,-1-1-1,0 1 1,1-1 0,-1 0-1,1 0 1,-1 0-1,1-1 1,0 1-1,-1 0 1,1-1 0,0 0-1,0 0 1,-1 1-1,1-2 1,0 1 0,3-1-1,1 1-424,1 0 1,-1-1-1,1-1 0,-1 1 0,0-1 1,0 0-1,0-1 0,0 0 0,0 0 1,13-8-1,-7 0-1322,0 0 0,-1-2 0,0 1 0,-1-2 0,19-27 0,-15 17 976,-2-1 1,0-1-1,9-28 1,-7 6 2525,-2 0 1,-1 0 0,7-82-1,-19 130-1513,0-1-1,1 1 1,-1 0-1,0-1 1,0 1-1,1-1 0,-1 1 1,0-1-1,0 1 1,0 0-1,0-1 1,0 1-1,0-1 0,0 1 1,0-1-1,0 1 1,0-1-1,0 1 1,0-1-1,0 1 0,0-1 1,0 1-1,-1 0 1,1-1-1,0 1 0,0-1 1,0 1-1,-1 0 1,1-1-1,0 1 1,-1-1-1,1 1 0,0 0 1,-1-1-1,1 1 1,0 0-1,-1 0 1,0-1-1,-13 17 2052,-13 35-1668,15-22-244,2 1 0,1 0 0,1 1 1,1 0-1,2 1 0,1-1 0,2 1 1,1 0-1,6 60 0,-4-83-317,1 0 1,0-1-1,0 1 0,6 12 0,-8-19-11,1 0 0,0 0 0,0 0 0,0 0 0,0 0-1,0 0 1,0-1 0,0 1 0,1 0 0,-1-1 0,0 1 0,1-1 0,0 1-1,-1-1 1,1 0 0,0 1 0,0-1 0,-1 0 0,1 0 0,0 0 0,0-1 0,0 1-1,4 0 1,-5-1 6,0 0 0,0-1-1,0 1 1,0 0 0,0-1 0,0 0-1,0 1 1,-1-1 0,1 1-1,0-1 1,0 0 0,0 0-1,-1 0 1,1 1 0,0-1 0,-1 0-1,1 0 1,-1 0 0,1 0-1,-1 0 1,1 0 0,-1 0-1,0 0 1,1 0 0,-1 0 0,0 0-1,0 0 1,0-3 0,4-36-22,-4 36 7,1-19-41,0 0-93,-1 0 0,-3-25 0,3 43 114,-1 0 0,1 0 0,-2 0-1,1 0 1,0 1 0,-1-1 0,0 0 0,0 1-1,0-1 1,-1 1 0,1 0 0,-1-1 0,0 1-1,0 1 1,-6-6 0,8 8 15,1 0 0,-1 1 1,1-1-1,-1 1 0,0-1 0,0 1 0,1-1 0,-1 1 1,0-1-1,0 1 0,0 0 0,1-1 0,-1 1 1,0 0-1,0 0 0,0-1 0,0 1 0,0 0 0,0 0 1,1 0-1,-1 0 0,0 0 0,0 1 0,0-1 1,0 0-1,0 0 0,0 1 0,1-1 0,-1 0 0,0 1 1,-1-1-1,1 2 7,0-1 1,0 1-1,-1 0 1,1-1-1,0 1 1,0 0-1,0-1 0,1 1 1,-1 0-1,0 0 1,1 0-1,-1 0 1,0 3-1,0-1 13,1 1 1,-1-1-1,1 1 0,0-1 0,0 1 0,0-1 1,1 1-1,-1-1 0,1 0 0,0 1 1,0-1-1,1 0 0,2 6 0,1-5 17,-1-1 0,1 0 0,1 1 0,-1-2 0,1 1 0,-1-1 0,1 0 0,0 0 0,0 0 0,0-1-1,0 0 1,1 0 0,-1-1 0,1 0 0,-1 0 0,1 0 0,-1-1 0,1 0 0,0 0 0,11-3 0,-6 2-11,-1-1 1,1 0 0,-1-1-1,1 0 1,-1-1 0,0 0 0,-1-1-1,1 0 1,-1-1 0,0 0-1,10-8 1,-8 3 5,-1 0-1,0-1 1,-1 0 0,0-1 0,-1 0-1,0-1 1,9-20 0,-60 77 183,33-31-129,1 0 0,0 0 0,0 0-1,2 1 1,-1 0 0,2 0 0,0 1 0,0 0 0,1 0 0,1 0 0,0 0 0,1 0 0,0 27 0,2-39-72,0-1 0,0 0 0,1 0-1,-1 0 1,0 1 0,0-1 0,1 0 0,-1 0 0,1 0 0,-1 0 0,1 0 0,-1 0-1,1 0 1,0 0 0,0 0 0,-1 0 0,1 0 0,0 0 0,0 0 0,0-1 0,0 1-1,0 0 1,0-1 0,0 1 0,2 0 0,0 0-18,0 0-1,0-1 0,0 0 1,-1 1-1,1-1 1,0 0-1,0-1 1,0 1-1,0 0 1,4-2-1,1 0-89,0-1 1,-1 1-1,1-2 1,-1 1-1,0-1 0,0 0 1,8-6-1,15-19-572,46-58-1,-40 45 500,-36 41 198,1 0-1,-1 0 1,1 1 0,-1-1 0,1 1 0,-1-1 0,1 0 0,-1 1 0,1-1 0,-1 1 0,1-1 0,0 1 0,-1-1-1,1 1 1,0 0 0,0-1 0,-1 1 0,1 0 0,0 0 0,0-1 0,-1 1 0,1 0 0,0 0 0,0 0-1,0 0 1,-1 0 0,1 0 0,0 0 0,0 0 0,0 0 0,-1 1 0,1-1 0,0 0 0,0 0 0,-1 1-1,1-1 1,0 1 0,-1-1 0,1 0 0,0 1 0,-1-1 0,1 1 0,0-1 0,0 2 0,22 40 218,-5-10-162,-15-27-75,0-1-1,1 0 1,-1 0-1,1 0 0,0 0 1,0 0-1,0-1 1,1 0-1,-1 0 0,1 0 1,0 0-1,0-1 1,0 0-1,0 0 0,0 0 1,0-1-1,0 0 1,1 0-1,-1 0 1,0 0-1,1-1 0,5 0 1,26 13-94,-33-11 107,0 0 0,1 0 1,-1 0-1,0-1 0,1 1 0,-1-1 0,1 0 0,6 0 0,-7-1-2,0 0 0,1 0 0,-1-1 0,0 0 0,1 0 0,-1 0 0,0-1 0,0 1 0,0-1-1,0 0 1,0 0 0,0 0 0,-1 0 0,1-1 0,-1 0 0,0 0 0,1 0 0,-1 0-1,0 0 1,-1 0 0,1-1 0,-1 0 0,1 1 0,-1-1 0,0 0 0,0 0 0,-1 0 0,1 0-1,-1 0 1,0-1 0,0 1 0,0-8 0,1 4 12,-2 0 1,1 0-1,-1-1 1,0 1-1,-1 0 1,0 0-1,0 0 1,-1-1-1,0 1 1,0 1-1,-1-1 1,0 0-1,0 1 1,-1-1-1,0 1 1,-8-12-1,-26-16-108,37 34 22,2 3 21,-1-1 1,1 0-1,-1 1 0,1-1 1,-1 0-1,1 0 1,0 0-1,0 1 1,0-1-1,0 0 1,0 0-1,0 0 0,0 0 1,0-1-1,0 1 1,0 0-1,0 0 1,1-1-1,-1 1 1,0 0-1,1-1 0,-1 1 1,0-1-1,2 1 1,19 4-2164,-6-4-3687,-11-4 1403,-4-9-2093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4.322"/>
    </inkml:context>
    <inkml:brush xml:id="br0">
      <inkml:brushProperty name="width" value="0.025" units="cm"/>
      <inkml:brushProperty name="height" value="0.025" units="cm"/>
    </inkml:brush>
  </inkml:definitions>
  <inkml:trace contextRef="#ctx0" brushRef="#br0">30 27 14446,'-15'-12'3139,"6"2"-449,3 6 1154,10 4-3492,13 0-512,1 1-1666,4-1-3971</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4.843"/>
    </inkml:context>
    <inkml:brush xml:id="br0">
      <inkml:brushProperty name="width" value="0.025" units="cm"/>
      <inkml:brushProperty name="height" value="0.025" units="cm"/>
    </inkml:brush>
  </inkml:definitions>
  <inkml:trace contextRef="#ctx0" brushRef="#br0">0 165 13132,'7'-11'2237,"2"-4"-1276,1 1-1,1 0 1,0 1-1,1 0 1,15-12-1,-19 19-591,0-1-1,0 1 1,1 1-1,0 0 1,0 0 0,0 1-1,0 0 1,1 0-1,-1 1 1,1 0-1,20-3 1,-28 6-356,0-1 0,0 1 1,0 0-1,0 0 0,0-1 0,0 1 1,0 1-1,0-1 0,0 0 0,0 0 1,0 1-1,0-1 0,0 1 0,0 0 1,0-1-1,0 1 0,0 0 1,0 0-1,-1 0 0,1 0 0,0 1 1,-1-1-1,1 0 0,-1 1 0,1-1 1,-1 1-1,1 0 0,1 2 0,-2 3 3,1-1-1,-1 0 1,0 1-1,0-1 0,-1 1 1,0 0-1,0-1 1,-2 10-1,-11 66 301,9-61-277,0 0 1,2-1 0,-1 29 0,3-47-34,0 0 0,0-1 0,0 1 0,1 0 0,-1 0 0,0-1 0,1 1 0,0 0 0,-1-1 0,1 1 0,0-1 0,0 1 0,0 0 1,0-1-1,0 0 0,0 1 0,0-1 0,0 0 0,1 0 0,-1 1 0,0-1 0,4 1 0,-2 0 13,0-1 1,1 1-1,0-1 1,-1 0-1,1 0 1,0-1-1,-1 1 1,1-1-1,0 0 1,5 0-1,0-1 14,-1 0 0,0 0 0,0-1 0,0 0 0,-1 0 0,1-1 0,0 0 0,-1 0 0,13-8 0,-14 6 22,-1 0-1,0 0 1,0-1-1,0 1 1,0-1-1,-1 0 1,0-1-1,-1 1 1,1 0-1,-1-1 1,-1 0-1,1 0 1,-1 0-1,0 0 0,2-13 1,-4 17-127,0 0 0,0 0 0,0 0 0,0 0 0,0 0 0,-1 0 0,1 0 0,-1 0 0,0 0 0,1 1 0,-2-1-1,1 0 1,0 0 0,0 1 0,-1-1 0,1 1 0,-1-1 0,0 1 0,0-1 0,0 1 0,0 0 0,0 0 0,-1 0 0,1 0 0,0 1 0,-1-1 0,0 1 0,1-1 0,-1 1 0,0 0 0,0 0 0,1 0 0,-1 0 0,0 1 0,0-1 0,0 1 0,0 0 0,0-1 0,0 1-1,-4 1 1,7-1-54,1 0 0,-1 0 0,0 1 0,1-1 1,-1 0-1,0 0 0,0 1 0,1-1 0,-1 0 0,0 0 0,0 1 0,1-1 0,-1 0 0,0 0 0,0 1 0,0-1 0,0 0 0,1 1 0,-1-1 0,0 0 0,0 1 0,0-1 0,0 0 0,0 1 0,0-1 0,0 1 0,0-1 0,0 0 0,0 1 0,0-1 0,0 0 0,0 1 0,0-1 0,0 0 0,0 1 0,-1-1 0,1 0 0,0 1 0,0-1 0,0 0 0,-1 0 0,1 1 0,0-1 0,0 0 0,0 1 0,-1-1 0,1 0 0,0 0 0,-1 0 0,1 1 0,0-1 0,-1 0 0,1 0 0,0 0 0,-1 0 0,1 0 0,0 1 0,-1-1 0,1 0 0,0 0 0,-1 0 0,1 0 0,0 0 0,-1 0 0,1 0 0,0 0 0,-1 0 0,1-1 0,22 21-2033,-5-12 1273,0-1 0,1 0 1,0-2-1,0 0 0,1-1 1,-1 0-1,1-2 0,0 0 1,20-2-1,23 1-2317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5.410"/>
    </inkml:context>
    <inkml:brush xml:id="br0">
      <inkml:brushProperty name="width" value="0.025" units="cm"/>
      <inkml:brushProperty name="height" value="0.025" units="cm"/>
    </inkml:brush>
  </inkml:definitions>
  <inkml:trace contextRef="#ctx0" brushRef="#br0">71 505 545,'8'-3'1246,"-1"-1"0,1 0 0,-1 0 0,0-1 0,0 0 1,9-8-1,-14 11-786,0 0-1,-1 0 1,1 0 0,0-1 0,-1 1-1,1 0 1,-1-1 0,0 1 0,0-1-1,0 0 1,0 1 0,0-1 0,-1 0-1,1 0 1,-1 1 0,1-1 0,-1 0-1,0 0 1,0 0 0,-1 1 0,1-1-1,0 0 1,-2-3 0,1 4-297,1 1 0,-1-1 1,0 1-1,0-1 0,-1 1 0,1-1 1,0 1-1,0 0 0,-1 0 0,1-1 1,0 1-1,-1 0 0,0 0 0,1 0 0,-1 1 1,1-1-1,-1 0 0,0 1 0,1-1 1,-1 1-1,0-1 0,0 1 0,0 0 1,1 0-1,-1 0 0,0 0 0,0 0 1,0 0-1,1 0 0,-3 1 0,-1-1-117,0 1 1,1 0-1,-1 0 0,0 0 0,1 0 0,0 1 0,-1-1 0,1 1 1,0 0-1,-7 5 0,6-3-29,1 0 1,1 1-1,-1-1 1,1 1-1,-1 0 1,1 0-1,0 0 1,1 0-1,0 0 1,-1 1-1,2-1 1,-1 1-1,1-1 1,-1 1-1,1 6 1,1-9-2,-1 0-1,1 0 1,0 0-1,1 0 1,-1 0-1,1 0 1,-1 0 0,1 0-1,0-1 1,0 1-1,0 0 1,0 0-1,1-1 1,-1 1 0,1 0-1,-1-1 1,1 0-1,0 1 1,0-1-1,0 0 1,1 0 0,-1 0-1,0 0 1,1 0-1,-1-1 1,1 1-1,-1-1 1,1 0 0,5 3-1,-2-2 9,1 0 0,-1 0-1,0 0 1,1-1 0,-1 0 0,1 0 0,0 0-1,-1-1 1,1 0 0,0-1 0,-1 1-1,1-1 1,-1 0 0,1-1 0,-1 0 0,10-3-1,-11 2-7,0-1-1,-1 1 1,1-1-1,-1 1 1,1-1 0,-1-1-1,0 1 1,-1 0-1,1-1 1,-1 0-1,0 0 1,0 0-1,0 0 1,-1 0-1,1-1 1,-2 1-1,1-1 1,2-9-1,4-46 98,-7 58-109,-1 0 1,0 0 0,0 0 0,0 0-1,0 0 1,0 0 0,-1 0 0,1 0-1,-1 0 1,0 0 0,0 0 0,0 1-1,0-1 1,0 0 0,-1 0 0,1 1-1,-4-4 1,5 6-10,0 0 1,0 0-1,0 0 1,0-1-1,-1 1 0,1 0 1,0 0-1,0 0 1,0 0-1,0 0 0,-1 0 1,1 1-1,0-1 0,0 0 1,0 0-1,0 0 1,-1 0-1,1 0 0,0 0 1,0 0-1,0 0 1,0 0-1,0 0 0,-1 0 1,1 1-1,0-1 0,0 0 1,0 0-1,0 0 1,0 0-1,0 0 0,0 0 1,-1 1-1,1-1 1,0 0-1,0 0 0,0 0 1,0 0-1,0 1 1,0-1-1,0 0 0,0 0 1,0 0-1,0 0 0,0 1 1,0-1-1,0 0 1,0 0-1,0 0 0,0 0 1,0 1-1,0-1 1,0 0-1,0 0 0,1 0 1,-1 0-1,0 1 0,0-1 1,0 0-1,0 0 1,0 0-1,0 0 0,0 0 1,1 0-1,-1 1 1,0-1-1,11 17-12,-3-13 23,0-1 0,0 0 0,0 0 0,0 0-1,0-1 1,1 0 0,-1-1 0,1 1 0,-1-2-1,1 1 1,0-1 0,-1-1 0,16-2 0,-9 1 0,0-1-1,-1-1 1,0 0 0,0-1 0,0-1 0,-1 0 0,17-10 0,-13 4-22,-1 0 0,-1-1 0,0-1 1,-1 0-1,0-1 0,-1 0 1,18-30-1,-24 34 23,0 0 0,0-1 1,-2 1-1,1-1 0,-2-1 0,1 1 0,-2-1 1,0 0-1,0 0 0,-1 0 0,-1 0 0,0-22 0,-1 34-7,0 0 0,0 0 0,0 0 0,0 0-1,0 0 1,-1 0 0,1 0 0,0 0-1,0 1 1,-1-1 0,1 0 0,-1 0-1,1 0 1,-1 0 0,1 0 0,-1 1-1,0-1 1,1 0 0,-1 1 0,0-1-1,1 0 1,-1 1 0,0-1 0,0 1 0,0-1-1,0 1 1,0-1 0,-1 1-6,0-1 0,-1 1 0,1 0-1,0 0 1,0 0 0,0 0 0,0 1 0,0-1 0,0 0 0,0 1 0,0 0 0,-2 0 0,-3 2-11,1 0 0,0 1 0,0-1 1,0 1-1,1 0 0,-11 9 1,1 5 103,1 1 0,1 0 0,0 0 1,2 2-1,0-1 0,-12 34 0,18-40 7,0 0 0,1 0-1,1 0 1,0 1 0,1-1-1,0 1 1,2 0 0,-1-1 0,2 1-1,0 0 1,4 20 0,-3-28-61,1-1 1,0 0 0,0 0 0,0 0 0,0-1-1,1 1 1,0-1 0,0 0 0,1 0 0,-1 0-1,1 0 1,0-1 0,1 0 0,-1 0 0,1 0-1,-1-1 1,1 0 0,0 0 0,0 0 0,1-1-1,10 3 1,0 0-753,1 0 1,29 2-1,29-3-8268,-59-4 2197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5.730"/>
    </inkml:context>
    <inkml:brush xml:id="br0">
      <inkml:brushProperty name="width" value="0.05" units="cm"/>
      <inkml:brushProperty name="height" value="0.05" units="cm"/>
    </inkml:brush>
  </inkml:definitions>
  <inkml:trace contextRef="#ctx0" brushRef="#br0">85 7 15699,'10'-3'156,"2"-1"3527,-12 5-3551,1 0-1,-1-1 0,0 1 1,0 0-1,0-1 0,0 1 0,0 0 1,1-1-1,-2 1 0,1 0 1,0-1-1,0 1 0,0 0 0,0-1 1,0 1-1,0 0 0,-1-1 1,1 1-1,0 0 0,-1 0 0,-58 147 2414,22-13-1456,34-118-950,0 0 0,1 0 0,1 1-1,1-1 1,3 35 0,-3-50-128,0 0 0,1 1 0,-1-1 0,1 0 0,-1 1 0,1-1 0,0 0 0,0 0 0,0 0 0,0 1 0,0-1 0,0 0 0,1-1 0,-1 1 0,1 0 0,0 0 0,-1 0 0,1-1 0,0 1 0,0-1 0,0 0 0,0 1 0,4 1 0,-3-3-5,-1 1 0,1-1 0,-1 0 0,1 0 0,-1 0-1,1 0 1,0-1 0,-1 1 0,1-1 0,-1 1 0,0-1 0,1 0 0,-1 0 0,1 0 0,-1 0 0,0 0 0,0-1 0,0 1 0,0-1 0,0 1 0,0-1 0,2-2 0,16-15 7,-8 7 0,1 0-1,0 1 0,23-15 1,-35 26-17,0-1 0,0 0 0,0 0 0,0 1 0,0-1 0,0 1 0,1-1 0,-1 1 0,0-1 0,0 1 0,1 0 0,-1 0 0,0 0 1,0-1-1,1 1 0,-1 0 0,0 1 0,0-1 0,1 0 0,-1 0 0,0 0 0,0 1 0,3 0 0,-3 0-1,0 0 0,0 0 1,0 0-1,0 1 0,0-1 0,0 0 0,-1 0 1,1 1-1,0-1 0,-1 1 0,1-1 0,-1 0 0,1 1 1,-1-1-1,0 1 0,0 2 0,1 7-14,-1 0-1,-1 0 1,0 0 0,-3 12-1,0-5 19,3-13 1,-1 1 1,1-1 0,0 1 0,0 0 0,1-1-1,-1 1 1,1 0 0,2 10 0,-2-16 0,0 0 0,0 0 0,0 1 0,1-1-1,-1 0 1,0 0 0,0 0 0,0 0 0,1 0 0,-1 0 0,0 0 0,0 0 0,0 0 0,1 0 0,-1 0 0,0 0 0,0 0 0,0 0 0,1 0 0,-1 0 0,0 0-1,0 0 1,0 0 0,0 0 0,1 0 0,-1 0 0,0-1 0,0 1 0,0 0 0,1 0 0,-1 0 0,0 0 0,0 0 0,0 0 0,0-1 0,0 1 0,0 0 0,1 0-1,-1 0 1,0 0 0,0-1 0,0 1 0,0 0 0,0 0 0,0 0 0,0-1 0,0 1 0,0 0 0,0 0 0,0 0 0,0-1 0,7-10 20,2-23-3,-1 0-1,-2-1 1,3-51-1,-8 77-24,-1 9 6,0 0-1,0-1 1,0 1-1,0 0 1,0-1 0,0 1-1,0 0 1,1-1-1,-1 1 1,0 0 0,0-1-1,0 1 1,1 0-1,-1 0 1,0-1-1,0 1 1,1 0 0,-1 0-1,0 0 1,0-1-1,1 1 1,-1 0 0,0 0-1,1 0 1,-1 0-1,0-1 1,1 1-1,-1 0 1,0 0 0,1 0-1,-1 0 1,0 0-1,1 0 1,-1 0 0,0 0-1,1 0 1,-1 0-1,0 0 1,1 0-1,-1 0 1,0 1 0,1-1-1,-1 0 1,0 0-1,0 0 1,1 0 0,-1 1-1,0-1 1,1 0-1,-1 0 1,23 14-16,-14-8-2,-5-4 13,0-1 1,-1 0-1,1 0 0,0 0 0,0 0 1,0-1-1,0 0 0,-1 1 0,1-1 1,0-1-1,0 1 0,0 0 0,0-1 1,0 0-1,-1 0 0,1 0 0,0 0 1,-1-1-1,1 0 0,4-2 0,-4 1-17,0 0 0,0 0 0,0 0-1,0 0 1,0-1 0,-1 0-1,1 0 1,-1 0 0,0 0-1,0 0 1,-1-1 0,1 1 0,-1-1-1,0 1 1,1-6 0,-3 5-132,-5 11 103,-7 13 47,4-2 25,1 1 0,1 0 1,-5 22-1,9-34-8,1 1 1,0-1 0,0 1-1,1 0 1,0-1 0,0 1-1,0-1 1,1 1-1,0 0 1,0-1 0,1 1-1,3 9 1,-4-13-6,1-1 1,-1 0-1,1 1 0,-1-1 0,1 0 1,0 0-1,0 0 0,0 0 1,0 0-1,0 0 0,0-1 0,0 1 1,1-1-1,-1 0 0,0 1 1,4 0-1,-2-1-2,1 0 0,0 0 0,-1 0 0,1 0 0,0-1 0,-1 0 0,1 0 0,8-1 0,-2-1-13,0 0-1,0-1 1,0 0-1,-1-1 1,0 0-1,0-1 1,12-7-1,-10 4-27,0-1 1,-1 0-1,0-1 0,0 0 0,17-22 0,-22 24-19,0 1 1,-1-2 0,0 1-1,0-1 1,-1 1 0,0-1 0,-1 0-1,0-1 1,4-16 0,-7 25 50,0 1 0,0-1 1,0 1-1,1-1 0,-1 1 1,0-1-1,0 1 0,0-1 1,0 0-1,0 1 0,0-1 1,0 1-1,0-1 0,0 1 1,-1-1-1,1 1 0,0-1 1,0 1-1,0-1 0,-1 1 1,1-1-1,0 1 0,0 0 1,-1-1-1,1 1 0,0-1 1,-1 1-1,0-1 0,1 1 3,-1 0-1,0 0 1,1 0-1,-1 0 1,0 0-1,0 1 1,1-1-1,-1 0 1,0 0-1,1 0 0,-1 1 1,0-1-1,1 0 1,-1 1-1,1-1 1,-1 1-1,0 0 1,-24 24 88,19-16-10,1 0 0,0 1 0,0 0-1,1 0 1,0 0 0,1 0 0,0 0 0,-2 15 0,4-22-117,1 0 0,0 0-1,0 0 1,-1 0 0,2 0 0,-1 0 0,0 0 0,1 0-1,-1 0 1,1 0 0,0-1 0,0 1 0,0 0 0,0 0-1,1-1 1,-1 1 0,1-1 0,0 1 0,-1-1 0,1 0 0,0 0-1,0 1 1,1-1 0,-1-1 0,0 1 0,1 0 0,-1 0-1,1-1 1,-1 0 0,1 1 0,0-1 0,-1 0 0,1 0 0,5 0-1,-3 1-106,0-2-1,0 1 1,0 0-1,0-1 1,0 0-1,0 0 1,0 0-1,0-1 1,0 0-1,0 0 1,0 0-1,0-1 1,0 1-1,8-5 1,19-14-573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1.836"/>
    </inkml:context>
    <inkml:brush xml:id="br0">
      <inkml:brushProperty name="width" value="0.05" units="cm"/>
      <inkml:brushProperty name="height" value="0.05" units="cm"/>
    </inkml:brush>
  </inkml:definitions>
  <inkml:trace contextRef="#ctx0" brushRef="#br0">136 270 21405,'-8'0'445,"-1"1"1,1 1 0,-1-1 0,1 1 0,0 1 0,0-1 0,0 1 0,0 1 0,-9 5 0,14-7-362,0 0 0,-1 1 1,1-1-1,0 1 1,0 0-1,1 0 0,-1 0 1,1 0-1,-1 1 1,1-1-1,0 1 0,0-1 1,0 1-1,1 0 1,-1 0-1,1 0 1,0 0-1,0 0 0,1 0 1,-1 0-1,1 5 1,-1-7-82,1-1 1,0 1 0,0-1 0,0 1 0,0 0 0,1-1 0,-1 1 0,0-1-1,1 1 1,-1 0 0,1-1 0,-1 1 0,1-1 0,0 0 0,0 1 0,-1-1-1,1 1 1,0-1 0,0 0 0,0 0 0,1 0 0,-1 1 0,0-1-1,0 0 1,1-1 0,-1 1 0,0 0 0,1 0 0,-1 0 0,1-1 0,-1 1-1,1-1 1,-1 1 0,1-1 0,0 0 0,-1 1 0,1-1 0,-1 0-1,1 0 1,0 0 0,1-1 0,2 1-36,1-1 0,-1 0 0,0 0 1,0 0-1,0 0 0,0-1 0,0 0 0,0 0 0,0-1 0,-1 1 0,9-6 1,-1-3-73,-1 0 1,1-1 0,-2 0-1,0-1 1,10-14 0,-14 17 29,-1 0 1,1 0-1,-1 0 1,-1 0 0,0-1-1,-1 0 1,0 0 0,2-12-1,-5 22 69,0 0-1,1 0 0,-1 0 0,0 0 1,0 0-1,0 0 0,0 0 0,0-1 1,0 1-1,0 0 0,0 0 0,0 0 1,-1 0-1,1 0 0,0 0 0,-1 0 1,1 0-1,0 0 0,-1 0 0,0 0 1,0-1-1,0 2 5,1 0 0,-1 0 0,0 0 0,0 0-1,1 0 1,-1 0 0,0 0 0,1 0 0,-1 0 0,0 0 0,1 1 0,-1-1 0,0 0 0,1 0 0,-1 1 0,0-1 0,1 0-1,-1 1 1,1-1 0,-1 1 0,1-1 0,-1 1 0,0 0 0,-4 4 32,-1 0 1,2 0-1,-1 1 1,0 0-1,-3 7 0,3-3 35,0 0-1,1-1 0,1 1 0,0 0 1,0 1-1,1-1 0,0 0 1,1 1-1,-1 16 0,2-24-50,0 0 0,0 0 0,0 0 0,1 0 1,-1 0-1,1 0 0,0 0 0,0 0 0,0 0 0,0 0 0,0-1 0,1 1 0,-1 0 0,1-1 0,-1 1 0,1-1 0,0 1 0,0-1 1,0 0-1,1 0 0,-1 0 0,0 0 0,1 0 0,-1-1 0,1 1 0,0-1 0,-1 0 0,1 1 0,0-1 0,0 0 0,0-1 0,0 1 1,0 0-1,0-1 0,0 0 0,0 0 0,3 0 0,3 0-27,0-2 0,0 1 0,0-1 0,-1 0 0,1-1 1,-1 0-1,0 0 0,0-1 0,0 0 0,0 0 0,-1-1 0,1 0 0,6-6 1,6-6-78,0-1 1,-1-1 0,17-22 0,-22 25-80,-1-1-1,0-1 0,-2 0 1,0 0-1,-1-1 1,-1 0-1,9-30 1,-17 47 145,0 1 1,-1-1 0,1 0-1,-1 0 1,0 0-1,0 0 1,1 0 0,-1 0-1,0 0 1,-1 0-1,1 0 1,0 0 0,-1 0-1,1 0 1,-1 0 0,-1-3-1,2 5 17,0-1-1,-1 1 0,1 0 1,0-1-1,-1 1 0,1 0 1,-1 0-1,1-1 0,-1 1 1,1 0-1,-1 0 1,1-1-1,-1 1 0,1 0 1,-1 0-1,1 0 0,-1 0 1,1 0-1,-1 0 0,1 0 1,-1 0-1,0 0 1,-18 9-4,10-3 69,2 1 0,-1 0 0,1 0 0,0 1 1,1 0-1,0 0 0,0 0 0,1 1 0,0 0 0,0 0 0,1 0 0,0 1 0,1 0 1,0-1-1,0 1 0,1 0 0,-1 17 0,2-19-62,0-1 1,1 1-1,0-1 1,0 1-1,1-1 0,0 1 1,0-1-1,1 0 1,0 1-1,0-1 0,1 0 1,0 0-1,0 0 1,0-1-1,1 1 0,0-1 1,1 0-1,-1 0 1,1 0-1,0 0 0,1-1 1,-1 0-1,1 0 1,8 5-1,-9-7 5,0-1-1,1 0 1,-1 0 0,0 0-1,0-1 1,1 1 0,-1-1-1,1-1 1,-1 1 0,1-1 0,-1 0-1,1 0 1,0-1 0,-1 1-1,1-1 1,-1 0 0,0-1-1,1 1 1,-1-1 0,0 0 0,0-1-1,0 1 1,0-1 0,0 0-1,6-5 1,4-4 110,1-1 0,-2-1 1,0 0-1,-1-1 0,22-30 0,-5-2 209,-1-2 0,36-85 0,-54 100-344,-11 18-69,0 16 88,0 0-1,0-1 1,-1 1-1,1 0 1,0 0 0,0 0-1,-1-1 1,1 1-1,0 0 1,-1 0-1,1 0 1,0 0 0,-1 0-1,1-1 1,0 1-1,-1 0 1,1 0-1,0 0 1,-1 0-1,1 0 1,0 0 0,-1 0-1,1 0 1,0 0-1,-1 0 1,1 1-1,0-1 1,0 0 0,-1 0-1,1 0 1,0 0-1,-1 0 1,1 1-1,0-1 1,-1 0-1,1 0 1,0 0 0,-1 1-1,-2 2-17,-1 0 1,0 0-1,1 0 0,0 1 0,0-1 1,0 1-1,0 0 0,0 0 0,1 0 1,0 0-1,0 0 0,0 0 0,-2 8 1,-2 6-22,-7 37 1,9-26 33,1-1 1,1 1-1,2 40 0,1-51 16,1 0-1,1 1 0,0-1 0,2-1 1,0 1-1,11 25 0,-16-42 1,0 0 1,1 1-1,-1-1 0,1 0 0,0 0 0,-1 0 1,1 0-1,0 0 0,-1 0 0,1 0 1,0 0-1,0 0 0,0 0 0,0 0 0,0 0 1,0-1-1,0 1 0,0 0 0,0-1 1,1 1-1,-1-1 0,0 1 0,0-1 0,1 0 1,-1 1-1,2-1 0,-1 0 4,-1-1 0,0 0 0,1 1 0,-1-1 0,0 0 0,1 0 0,-1 0 0,0 0 1,0 0-1,0 0 0,0 0 0,0 0 0,0 0 0,0-1 0,0 1 0,0 0 0,-1-1 0,1 1 0,0 0 0,-1-1 0,1 1 0,-1-1 0,1-1 0,0-3-28,1 0 0,-1 0 0,0-1-1,0 1 1,0 0 0,-1 0 0,0-1 0,-1 1 0,1 0-1,-1 0 1,0-1 0,-1 1 0,1 0 0,-1 0-1,0 0 1,-1 0 0,0 1 0,1-1 0,-2 1-1,-4-8 1,-7-5-134,-1 1 0,0 0 1,-2 1-1,-21-16 0,1 1 89,36 29 56,-13-13 201,15 10-36,10 4-42,48 10 434,51 5-1190,-93-14 412,0 1 0,0-2 1,0 0-1,31-7 0,-17-1-121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5.768"/>
    </inkml:context>
    <inkml:brush xml:id="br0">
      <inkml:brushProperty name="width" value="0.025" units="cm"/>
      <inkml:brushProperty name="height" value="0.025" units="cm"/>
    </inkml:brush>
  </inkml:definitions>
  <inkml:trace contextRef="#ctx0" brushRef="#br0">122 1 12780,'0'0'5664,"-11"4"-2610,3-1-2690,0 1 1,0 0 0,0 1 0,0-1-1,1 2 1,-1-1 0,1 1 0,-9 10-1,13-13-217,0 1 0,0-1 0,0 1 0,0 0 0,1 0-1,-1 0 1,1 1 0,0-1 0,0 1 0,1-1-1,-1 1 1,1-1 0,0 1 0,1 0 0,-1 0 0,1-1-1,-1 1 1,2 0 0,-1 0 0,0-1 0,2 7 0,-1-8-128,0-1 0,0 0 0,1 1 0,-1-1 0,0 0 0,1 0 0,0 0 0,-1 0 0,1 0 0,0 0 1,0-1-1,0 1 0,0 0 0,1-1 0,-1 0 0,0 1 0,0-1 0,1 0 0,-1 0 0,1 0 1,-1-1-1,1 1 0,-1-1 0,1 1 0,2-1 0,6 2 7,-1-2 0,0 1-1,0-1 1,0-1 0,14-2 0,-17 1-69,1 0 1,-1-1-1,1 0 1,-1 0-1,0-1 1,0 0-1,-1 0 1,1-1-1,-1 0 1,0 0-1,0 0 1,0-1-1,-1 0 1,0 0-1,0 0 1,-1-1-1,1 1 1,-1-1-1,-1 0 1,1 0-1,-1-1 1,-1 1-1,1-1 1,-1 0-1,-1 1 1,2-13-1,-3 20 38,0 0 1,0-1-1,0 1 0,0 0 1,0-1-1,0 1 1,0 0-1,0 0 0,0-1 1,0 1-1,0 0 0,0-1 1,0 1-1,0 0 0,0 0 1,0-1-1,0 1 1,-1 0-1,1 0 0,0-1 1,0 1-1,0 0 0,0 0 1,-1 0-1,1-1 0,0 1 1,0 0-1,0 0 1,-1 0-1,1 0 0,0-1 1,0 1-1,-1 0 0,1 0 1,0 0-1,-1 0 0,1 0 1,0 0-1,0 0 0,-1 0 1,1 0-1,0 0 1,0 0-1,-1 0 0,1 0 1,0 0-1,-1 0 0,1 0 1,0 0-1,0 0 0,-1 0 1,1 0-1,0 0 1,0 1-1,-1-1 0,1 0 1,0 0-1,0 0 0,-1 0 1,1 1-1,0-1 0,0 0 1,0 0-1,-1 0 1,1 1-1,0-1 0,0 0 1,0 1-1,-15 16-91,11-9 118,1 0 0,0 0 1,0 1-1,1-1 1,0 0-1,0 1 0,1 0 1,0-1-1,1 11 1,0-16-81,0-1 0,0 1 0,1 0 0,-1-1 0,1 1 0,-1 0 0,1-1 0,0 1 1,0 0-1,0-1 0,1 0 0,-1 1 0,0-1 0,1 0 0,0 1 0,-1-1 0,1 0 0,0 0 0,0 0 1,0-1-1,1 1 0,-1 0 0,0-1 0,1 0 0,-1 1 0,0-1 0,1 0 0,0 0 0,-1 0 0,1-1 1,0 1-1,2 0 0,28 0-4282,3-3-2926</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6.885"/>
    </inkml:context>
    <inkml:brush xml:id="br0">
      <inkml:brushProperty name="width" value="0.025" units="cm"/>
      <inkml:brushProperty name="height" value="0.025" units="cm"/>
    </inkml:brush>
  </inkml:definitions>
  <inkml:trace contextRef="#ctx0" brushRef="#br0">70 54 4004,'0'0'2520,"5"-8"522,0-3-1875,5-5 317,-1-2 2512,-11 50-45,3-12-3370,-38 188 3731,0 3-1471,24 34-2365,13-245-485,0 0 1,1 0 0,-1 0 0,0 0-1,0-1 1,0 1 0,0 0 0,0 0-1,0 0 1,0 0 0,1 0 0,-1 0-1,0 0 1,0 0 0,0 0 0,0 0-1,1 0 1,-1 0 0,0 0 0,0 0-1,0 0 1,0 0 0,0 0 0,1 0-1,-1 0 1,0 0 0,0 0 0,0 0-1,0 0 1,0 0 0,1 0 0,-1 0-1,0 0 1,0 0 0,0 0 0,0 0-1,0 0 1,1 0 0,-1 1 0,0-1 0,0 0-1,0 0 1,0 0 0,0 0 0,0 1-1,7-20 9,-4-22-214,-3 0 0,-1 1-1,-2-1 1,-1 1-1,-14-56 1,22 120-96,-4-20 315,0 0 0,1 0 0,0-1 0,0 1 0,0 0 0,0 0 0,1-1-1,-1 1 1,1-1 0,0 1 0,4 5 0,-1-4 11,0 0 0,1 0 0,-1 0 0,1-1 0,0 0 0,0-1 0,0 1-1,1-1 1,-1 0 0,1 0 0,0-1 0,0 0 0,-1-1 0,2 1 0,-1-1 0,0 0 0,0-1 0,0 0 0,0 0 0,0 0 0,0-1-1,0 0 1,13-4 0,-12 3-2,0 0-1,0 0 1,-1 0-1,0-1 1,1-1-1,-1 1 0,0-1 1,0 0-1,-1-1 1,0 0-1,1 0 1,-1 0-1,-1-1 0,1 1 1,-1-1-1,0-1 1,0 1-1,-1-1 1,0 0-1,0 0 1,3-8-1,-6 1-2,-8 18-51,-11 20 96,10-8 30,1 0 0,0 0-1,1 1 1,1 0 0,1 0 0,0 0 0,1 1 0,1-1 0,1 1 0,1 33 0,1-48-81,0 0 1,0-1 0,0 1-1,0-1 1,0 1 0,0-1-1,0 0 1,1 1 0,0-1-1,-1 0 1,1 0 0,0 0-1,0 0 1,0 0 0,0-1-1,0 1 1,0-1 0,0 1-1,1-1 1,-1 0 0,1 1-1,-1-1 1,1-1 0,-1 1-1,1 0 1,0-1 0,-1 1 0,5 0-1,-3-1-272,0 0 0,0 1 1,0-2-1,0 1 0,0 0 0,0-1 0,0 1 0,0-1 0,0 0 0,0-1 1,0 1-1,-1-1 0,1 1 0,0-1 0,-1 0 0,0 0 0,1-1 0,4-4 1,11-17-4096,-1-6-2562</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7.215"/>
    </inkml:context>
    <inkml:brush xml:id="br0">
      <inkml:brushProperty name="width" value="0.025" units="cm"/>
      <inkml:brushProperty name="height" value="0.025" units="cm"/>
    </inkml:brush>
  </inkml:definitions>
  <inkml:trace contextRef="#ctx0" brushRef="#br0">16 0 9641,'0'0'14125,"-15"30"-19345,24-24-610,-2-3-6886</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7.606"/>
    </inkml:context>
    <inkml:brush xml:id="br0">
      <inkml:brushProperty name="width" value="0.025" units="cm"/>
      <inkml:brushProperty name="height" value="0.025" units="cm"/>
    </inkml:brush>
  </inkml:definitions>
  <inkml:trace contextRef="#ctx0" brushRef="#br0">104 0 14830,'0'0'1618,"-7"11"415,-6 16-1114,0 0 0,2 1 0,1 1 0,1-1 0,1 2 0,-3 29 0,-1 41-751,5 0 1,4 1-1,14 134 0,-9-219-2722,1-24-5521,-1-15 1893</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7.934"/>
    </inkml:context>
    <inkml:brush xml:id="br0">
      <inkml:brushProperty name="width" value="0.025" units="cm"/>
      <inkml:brushProperty name="height" value="0.025" units="cm"/>
    </inkml:brush>
  </inkml:definitions>
  <inkml:trace contextRef="#ctx0" brushRef="#br0">1 101 9993,'0'0'9658,"8"4"-7277,-3-1-2174,-1 0 1,1 0 0,0-1 0,0 0 0,0 0 0,0 0 0,1-1 0,-1 0 0,0 0 0,1 0 0,-1-1 0,0 1 0,1-1 0,-1-1 0,1 1 0,-1-1 0,1 0 0,-1 0 0,0 0 0,0-1 0,6-2 0,-6 1-149,9-4 49,0 0 0,24-19-1,-36 25-98,0-1 0,0 1-1,0-1 1,0 1-1,0-1 1,-1 0-1,1 0 1,0 0-1,-1 0 1,0 0 0,1 0-1,-1 0 1,0-1-1,0 1 1,0 0-1,0-1 1,-1 1-1,1-1 1,-1 1 0,1-1-1,-1 1 1,0-1-1,0 1 1,0-1-1,0 1 1,-1-5-1,0 6-10,0 0-1,-1 0 1,1 0-1,0 0 0,0 0 1,-1 1-1,1-1 0,-1 0 1,1 1-1,0-1 0,-1 1 1,1 0-1,-1-1 1,1 1-1,-1 0 0,1 0 1,-1 0-1,0 0 0,1 0 1,-1 0-1,1 0 0,-1 1 1,1-1-1,-3 2 1,-40 10-87,35-7 100,0 1 1,-1 0-1,2 1 1,-1 0-1,1 0 1,0 1 0,1 0-1,0 0 1,0 1-1,0-1 1,1 2-1,1-1 1,0 1 0,0 0-1,1 0 1,0 0-1,0 0 1,1 1-1,1 0 1,0-1-1,0 1 1,1 0 0,1 19-1,0-27-9,1 1 0,0-1 1,-1 0-1,1 0 0,1 0 0,-1 1 0,0-1 0,1 0 0,0 0 0,0-1 0,-1 1 0,2 0 1,-1-1-1,0 1 0,0-1 0,4 3 0,0-1 16,0 0 0,0 0 0,1 0-1,-1-1 1,1 0 0,0-1 0,8 3 0,5 0-947,-1-1-1,1-2 1,0 0-1,32-1 1,-2-3-5130</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8.593"/>
    </inkml:context>
    <inkml:brush xml:id="br0">
      <inkml:brushProperty name="width" value="0.025" units="cm"/>
      <inkml:brushProperty name="height" value="0.025" units="cm"/>
    </inkml:brush>
  </inkml:definitions>
  <inkml:trace contextRef="#ctx0" brushRef="#br0">372 36 11243,'0'0'5536,"-8"-7"-3017,3 3-2233,4 2-209,-1 0 0,0 0 1,0 0-1,0 0 0,-1 0 1,1 1-1,0-1 0,-1 1 1,1 0-1,-1-1 0,0 1 0,1 0 1,-1 1-1,0-1 0,1 0 1,-1 1-1,0-1 0,0 1 1,1 0-1,-1 0 0,0 0 1,0 0-1,0 1 0,1-1 1,-1 1-1,0 0 0,-3 1 1,-11 7 170,0 0 1,1 2 0,1 0 0,0 0 0,0 2 0,-16 17-1,8-5 229,1 1-1,-32 49 1,46-62-316,0 1 0,0 1 0,2-1 0,0 1 0,0 1 0,2-1 0,0 1-1,0-1 1,2 1 0,-2 22 0,4-33-149,0 1-1,0-1 1,1 1-1,0-1 0,0 0 1,0 1-1,1-1 0,-1 0 1,1 1-1,0-1 1,1 0-1,0-1 0,-1 1 1,1 0-1,1-1 0,-1 1 1,1-1-1,-1 0 0,1 0 1,0-1-1,1 1 1,-1-1-1,1 0 0,-1 0 1,1 0-1,0-1 0,0 0 1,0 0-1,1 0 1,-1 0-1,0-1 0,11 2 1,-6-2 0,0 0 1,0 0 0,1-1 0,-1 0-1,0-1 1,0 0 0,0-1 0,0 0-1,0 0 1,-1-1 0,17-7 0,-21 8-11,-1 0 1,0 0 0,0 0-1,-1-1 1,1 1 0,0-1-1,-1 0 1,1 0-1,-1 0 1,0 0 0,0-1-1,0 0 1,-1 1 0,1-1-1,-1 0 1,0 0 0,0 0-1,0 0 1,-1-1-1,1 1 1,-1 0 0,0-1-1,0 1 1,-1-1 0,1 1-1,-1-1 1,0 1 0,-1-8-1,0 10-1,0 0 1,1-1-1,-1 1 0,-1 0 0,1 0 0,0 0 1,0 0-1,-1 0 0,1 0 0,-1 0 0,0 0 1,0 0-1,1 1 0,-1-1 0,0 1 1,0-1-1,-1 1 0,1 0 0,0 0 0,0 0 1,-1 0-1,1 0 0,0 1 0,-1-1 0,1 1 1,0-1-1,-1 1 0,-3 0 0,-5-2-10,-1 2 0,1-1 0,-1 2 0,-21 2-1,27-2 5,-1 1 0,1 0-1,0 0 1,0 1-1,0 0 1,0 0-1,0 0 1,1 1-1,-9 6 1,11-8 13,0 1 0,0-1 0,0 1 0,1 0 0,-1 0 0,1 0 0,0 0 0,0 1 1,0-1-1,0 1 0,0-1 0,1 1 0,0-1 0,0 1 0,0 0 0,0 0 0,-1 7 0,3-10-4,-1 1 0,1-1-1,-1 0 1,1 1 0,0-1-1,-1 1 1,1-1 0,0 0 0,0 0-1,0 1 1,0-1 0,0 0-1,0 0 1,0 0 0,0 0-1,1 0 1,-1 0 0,0-1-1,1 1 1,-1 0 0,0 0 0,1-1-1,-1 1 1,1-1 0,-1 0-1,1 1 1,-1-1 0,1 0-1,-1 0 1,1 0 0,0 0 0,2 0-1,61-2 83,-59 1-70,13-2-118,0 0 0,0-2 0,-1 0 0,1-1 0,-1-1 0,-1 0 0,1-2 0,-2 0 0,1 0-1,-1-2 1,0 0 0,-1-1 0,-1-1 0,0 0 0,12-15 0,-50 82 310,19-46-157,-6 10 177,1 0 1,1 1-1,1 0 0,0 1 1,1 0-1,-7 35 1,14-54-296,0 0 0,0-1 1,0 1-1,0 0 0,0 0 1,0 0-1,1 0 0,-1 0 0,0-1 1,0 1-1,1 0 0,-1 0 1,0 0-1,1-1 0,-1 1 1,1 0-1,-1-1 0,1 1 1,-1 0-1,1-1 0,-1 1 0,1 0 1,0-1-1,-1 1 0,1-1 1,0 1-1,0-1 0,-1 0 1,1 1-1,0-1 0,0 0 1,0 1-1,-1-1 0,1 0 1,0 0-1,0 0 0,0 0 0,0 0 1,0 0-1,-1 0 0,1 0 1,0 0-1,0 0 0,0 0 1,0-1-1,-1 1 0,1 0 1,0 0-1,1-2 0,4 1-1045,0-1-1,0 0 1,0 0-1,-1 0 1,11-7-1,13-13-6740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9.630"/>
    </inkml:context>
    <inkml:brush xml:id="br0">
      <inkml:brushProperty name="width" value="0.025" units="cm"/>
      <inkml:brushProperty name="height" value="0.025" units="cm"/>
    </inkml:brush>
  </inkml:definitions>
  <inkml:trace contextRef="#ctx0" brushRef="#br0">68 301 15631,'-6'11'1900,"0"-2"-1437,-35 60 3455,39-65-3670,0 0 1,0 1-1,0-1 1,1 1-1,0-1 0,-1 1 1,2-1-1,-1 1 0,0 0 1,1-1-1,0 1 0,0 0 1,0-1-1,1 1 0,1 8 1,0-11-234,-1-1 0,1 1 0,-1 0 0,1-1 0,0 1 0,-1-1 0,1 0 0,0 1 0,0-1 0,0 0 0,0 0 0,0 0 1,0-1-1,0 1 0,0 0 0,1-1 0,-1 1 0,0-1 0,0 0 0,0 0 0,1 0 0,-1 0 0,0 0 0,0 0 0,1 0 0,2-2 0,2 1-14,0 0 1,0 0-1,0-1 0,0 0 0,0-1 1,-1 1-1,10-6 0,-8 2-123,0 0-1,-1-1 1,1 1-1,-1-2 1,-1 1-1,0-1 1,0 0-1,0 0 1,-1 0-1,0-1 1,-1 0-1,0 0 1,0 0-1,-1 0 1,0-1-1,0 1 1,1-20-1,-4 29 119,1 0-1,-1 0 1,0 0-1,0 0 1,0-1-1,0 1 0,0 0 1,0 0-1,0 0 1,0 0-1,0 0 0,0-1 1,0 1-1,0 0 1,0 0-1,0 0 0,0 0 1,0 0-1,0 0 1,0-1-1,0 1 0,0 0 1,0 0-1,0 0 1,0 0-1,0 0 1,0 0-1,0-1 0,-1 1 1,1 0-1,0 0 1,0 0-1,0 0 0,0 0 1,0 0-1,0 0 1,0 0-1,0 0 0,0-1 1,-1 1-1,1 0 1,0 0-1,0 0 1,0 0-1,0 0 0,0 0 1,0 0-1,-1 0 1,1 0-1,0 0 0,0 0 1,0 0-1,0 0 1,0 0-1,-1 0 0,1 0 1,0 0-1,0 0 1,0 0-1,-8 10-70,-6 15 207,9-12-25,1-1 0,1 1 1,0 0-1,1 0 0,0 0 1,1 0-1,0 19 1,1-29-90,1 0 0,-1 1 0,0-1 0,1 0 1,0 0-1,0 1 0,0-1 0,0 0 1,0 0-1,1 0 0,-1 0 0,1-1 1,0 1-1,0 0 0,0-1 0,0 1 0,0-1 1,1 1-1,-1-1 0,1 0 0,-1 0 1,1 0-1,0-1 0,0 1 0,0-1 1,0 1-1,0-1 0,0 0 0,0 0 0,0 0 1,0-1-1,1 1 0,5 0 0,-1-1-28,0-1 0,0 0 0,-1 0 0,1 0 0,0-1 0,-1 0-1,1-1 1,-1 0 0,0 0 0,0 0 0,0-1 0,0 0 0,-1 0-1,1-1 1,-1 0 0,0 0 0,0 0 0,6-9 0,7-7-197,-1-1 0,-2-1 0,25-44 1,-25 39 61,-2 1 0,-1-2 0,-2 0 1,-1 0-1,-1-1 0,-1 0 1,-1 0-1,4-62 0,-12 92 147,1 0 1,0 1-1,-1-1 1,1 1-1,0-1 0,-1 0 1,1 1-1,0-1 0,-1 0 1,1 1-1,-1-1 0,1 0 1,0 0-1,-1 1 0,1-1 1,-1 0-1,1 0 0,-1 0 1,1 0-1,-1 0 0,1 0 1,-1 0-1,1 0 0,-1 0 1,1 0-1,-1 0 1,1 0-1,-1 0 0,1 0 1,-1 0-1,1 0 0,-1 0 1,1-1-1,-1 1 0,1 0 1,0 0-1,-1-1 0,1 1 1,-1 0-1,1 0 0,0-1 1,-1 1-1,1-1 0,0 1 1,-1 0-1,1-1 0,0 1 1,-1-1-1,1 1 1,0 0-1,0-1 0,0 1 1,0-1-1,-1 1 0,1-1 1,0 1-1,0-1 0,0 1 1,0-1-1,0 1 0,0-1 1,0 1-1,0-1 0,1 0 1,-27 35 100,14-7 102,2 0 0,1 0 0,1 1 0,1 0-1,2 1 1,1-1 0,1 1 0,1 0 0,2 0-1,3 35 1,-2-55-183,1 0 0,0 0 1,0-1-1,0 1 0,1-1 0,1 1 0,0-1 0,0 0 0,0 0 0,1 0 0,0-1 1,0 0-1,7 7 0,-2-9 106,-10-14 46,-8-14-44,-12-5-165,0 1-1,-1 1 0,-28-26 1,34 37-63,15 15 98,0 0 0,0 0 0,1 0 0,-1 0 0,0 0 0,0 0 0,0 0 0,0 0 0,0 0 0,0 0 0,1 0 0,-1 0 0,0 0 0,0 0 0,0 0 0,0 0 1,0 0-1,0 0 0,1 0 0,-1 0 0,0 0 0,0 0 0,0 0 0,0 0 0,0-1 0,0 1 0,0 0 0,1 0 0,-1 0 0,0 0 0,0 0 0,0 0 0,0 0 0,0 0 0,0 0 0,0-1 0,0 1 0,0 0 0,0 0 0,0 0 0,0 0 0,0 0 0,0 0 0,0 0 0,0-1 0,0 1 1,0 0-1,0 0 0,0 0 0,0 0 0,0 0 0,0 0 0,0-1 0,0 1 0,0 0 0,0 0 0,0 0 0,0 0 0,0 0 0,0 0 0,0-1 0,0 1 0,0 0 0,0 0 0,0 0 0,0 0 0,0 0 0,-1 0 0,1 0 0,19 1 44,22 7 54,-11 0-72,0-2 0,1-2 0,0 0 0,0-2 0,0-1 0,56-7 0,-80 5-15,-1-1 1,1 0 0,-1 0-1,0 0 1,1-1 0,9-6 0,-14 8 7,0 0 0,0 0 0,0-1 0,0 1 0,0-1 0,-1 0 0,1 1 0,0-1 0,-1 0 0,1 0 0,-1 0 1,1 0-1,-1 0 0,0 0 0,0-1 0,0 1 0,0 0 0,-1-1 0,1 1 0,-1 0 0,1-3 0,-1 4-7,-1 0 0,1 0 0,-1 1 0,0-1-1,1 0 1,-1 1 0,0-1 0,1 0-1,-1 1 1,0-1 0,0 1 0,0-1 0,0 1-1,1 0 1,-1-1 0,0 1 0,0 0-1,0-1 1,0 1 0,0 0 0,0 0 0,0 0-1,0 0 1,0 0 0,0 0 0,0 0-1,0 0 1,1 0 0,-1 1 0,-2-1 0,-32 7-31,30-5 47,0 1 0,0 0 0,0 0-1,0 0 1,1 0 0,-1 1-1,1 0 1,0 0 0,0 0 0,0 1-1,1-1 1,0 1 0,0 0-1,0 0 1,0 0 0,1 0 0,-1 0-1,1 1 1,1-1 0,-1 1 0,1-1-1,0 1 1,0 0 0,1-1-1,0 11 1,1-14-23,-1 0 0,1 0 0,0 0 0,0-1-1,0 1 1,0 0 0,0-1 0,1 1 0,-1-1 0,1 1 0,-1-1-1,1 1 1,-1-1 0,1 0 0,0 0 0,-1 0 0,1 0 0,0 0-1,0 0 1,0 0 0,0-1 0,0 1 0,0-1 0,0 1 0,0-1-1,3 0 1,61 4-269,-56-4 152,232 0 288,-245-1-139,0 0 1,0 0 0,1 0 0,-1 0-1,0 0 1,0-1 0,1 1 0,-1-1-1,1 0 1,0 0 0,-1 0 0,1 0-1,0 0 1,0 0 0,0-1 0,-1-2-1,-27-42-22,26 40-22,-3-6-85,0 0 1,0-1-1,1 1 0,1-1 0,1-1 1,0 1-1,0-1 0,-2-23 1,7 37 85,0 0 1,0 0 0,-1 0 0,1 0 0,0 0 0,0 0 0,0 0 0,0 0 0,0 0 0,0 0-1,0 1 1,0-1 0,0 0 0,1 1 0,-1-1 0,0 1 0,0-1 0,1 1 0,-1 0 0,0-1 0,1 1-1,-1 0 1,0 0 0,1 0 0,-1 0 0,0 0 0,1 0 0,-1 0 0,0 1 0,1-1 0,1 1 0,46 7-1370,-32 2-1140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39.977"/>
    </inkml:context>
    <inkml:brush xml:id="br0">
      <inkml:brushProperty name="width" value="0.025" units="cm"/>
      <inkml:brushProperty name="height" value="0.025" units="cm"/>
    </inkml:brush>
  </inkml:definitions>
  <inkml:trace contextRef="#ctx0" brushRef="#br0">17 18 13261,'-16'-9'1409,"16"4"2274,3 2-1601,25 3-1185,12 0 577,10 0-706,6 0-479,7 0-257,1 0-641,-5 0-2914,-1 0-6311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1.479"/>
    </inkml:context>
    <inkml:brush xml:id="br0">
      <inkml:brushProperty name="width" value="0.025" units="cm"/>
      <inkml:brushProperty name="height" value="0.025" units="cm"/>
    </inkml:brush>
  </inkml:definitions>
  <inkml:trace contextRef="#ctx0" brushRef="#br0">37 153 7847,'0'0'4357,"-6"-8"-1640,3 5-2291,-18-26 1328,20 27-1612,0 1 0,0 0 0,0-1 0,1 0 0,-1 1 0,1-1 0,-1 1 0,1-1 0,0 0 0,-1 1 0,1-1 0,0 0 0,0 1 0,0-1-1,0 0 1,1 1 0,-1-1 0,0 1 0,1-1 0,-1 0 0,1 1 0,1-4 0,2 0 10,0 0 0,1 0 0,0 0 0,0 0-1,0 1 1,0 0 0,1 0 0,0 0 0,-1 1 0,1 0 0,1 0 0,-1 0 0,8-2 0,-1 1-31,0 1 1,0 0-1,1 1 1,-1 1-1,22-1 1,-33 2-121,1 0-1,0 1 1,-1-1-1,1 1 1,-1-1 0,1 1-1,-1 0 1,1 0 0,-1 0-1,0 0 1,1 0-1,-1 1 1,0-1 0,0 1-1,0-1 1,0 1 0,0 0-1,0 0 1,0 0-1,-1 0 1,1 0 0,-1 0-1,1 1 1,-1-1 0,0 0-1,0 1 1,0-1-1,0 1 1,-1-1 0,1 1-1,0-1 1,-1 1 0,0-1-1,0 1 1,0 0-1,0-1 1,0 4 0,-1 6 14,1 0 0,-2 0-1,1 0 1,-2 0 0,0 0 0,-8 21 0,-15 18 41,20-41-51,0 1 1,0 0 0,1 0-1,1 0 1,0 1 0,0-1-1,1 1 1,-2 17 0,5-28 0,0-1 0,1 1-1,-1 0 1,1-1 0,-1 1 0,1-1 0,-1 1 0,1-1-1,-1 0 1,1 1 0,-1-1 0,1 1 0,-1-1 0,1 0-1,0 0 1,-1 1 0,1-1 0,0 0 0,-1 0 0,1 0-1,0 0 1,-1 1 0,1-1 0,0 0 0,-1 0 0,1 0-1,0-1 1,-1 1 0,1 0 0,0 0 0,-1 0 0,1 0-1,0-1 1,-1 1 0,1 0 0,0-1 0,-1 1 0,2-1 0,27-10 150,-3-3-140,-1-2 0,0-1 0,-1 0 0,-1-2 0,-1-1 0,0-1 0,-2 0 0,0-2 0,-2 0 0,31-50 0,-57 91-14,1 0 0,1 1 0,0 0 0,-4 29-1,9-42 10,0 1 0,1 0 0,0 0 0,0 0 0,0-1 0,1 1 0,0 0 0,1-1 0,2 12 0,-3-16-2,1 1 0,-1 0 0,1-1 0,-1 1 0,1-1 1,0 0-1,0 1 0,0-1 0,0 0 0,0 0 0,0 0 0,1-1 0,-1 1 0,1 0 0,-1-1 0,1 0 0,0 0 0,-1 1 0,1-1 0,0-1 1,0 1-1,0 0 0,4 0 0,0 0 36,-1-1 0,0 1 1,1-1-1,-1 0 0,1-1 0,-1 0 1,0 0-1,1 0 0,-1 0 0,0-1 1,0 0-1,0-1 0,0 1 0,0-1 1,-1 0-1,1-1 0,-1 1 0,0-1 1,0 0-1,0 0 0,0-1 1,-1 1-1,0-1 0,0 0 0,5-8 1,-2 1 115,-1 0 1,0 0 0,-1-1 0,0 0 0,-1 0 0,-1-1 0,0 1 0,-1-1-1,0 1 1,0-27 0,-2 39-160,0 1 0,0-1 0,1 0-1,-1 1 1,0-1 0,0 0 0,0 1 0,0-1 0,0 0-1,0 1 1,0-1 0,0 0 0,-1 1 0,1-1-1,0 0 1,0 1 0,0-1 0,-1 1 0,1-1 0,0 0-1,-1 1 1,1-1 0,-1 1 0,1-1 0,0 1-1,-1-1 1,1 1 0,-1-1 0,1 1 0,-1 0-1,0-1 1,1 1 0,-1 0 0,1-1 0,-1 1 0,0 0-1,1 0 1,-1 0 0,1-1 0,-1 1 0,0 0-1,1 0 1,-1 0 0,0 0 0,1 0 0,-2 0 0,0 1-1,1 0 0,-1-1 0,1 1 0,-1 0 0,1 0 0,0 0 0,-1 0 1,1 0-1,0 0 0,0 0 0,0 0 0,0 0 0,0 1 0,0-1 0,0 0 1,0 1-1,0-1 0,0 3 0,-1 1 14,0 0-1,0 0 1,1 0 0,-1 0-1,2 0 1,-1 0 0,0 1-1,1-1 1,0 0 0,0 0-1,1 1 1,-1-1 0,1 0-1,0 0 1,0 0 0,4 9 0,-3-11-3,0 0 0,1 0 0,-1 0 0,1 0 0,0-1 0,0 1 0,0-1 0,0 1 0,0-1 0,0 0 0,0 0 0,1 0 0,-1-1 0,1 1 1,-1-1-1,1 0 0,0 0 0,0 0 0,-1-1 0,1 1 0,0-1 0,0 0 0,5 0 0,-2-1 3,0 0 0,-1 0 0,1 0 0,0-1 0,-1 0 0,0-1 0,0 1 0,1-1 0,-2 0 0,1 0 0,0-1 0,-1 0 0,1 0 0,-1 0 0,0-1 0,0 0 0,-1 0 0,0 0 0,1 0 0,-2-1 0,1 1 0,-1-1 0,0 0 0,0 0 0,0-1 0,-1 1 0,0 0 1,0-1-1,-1 1 0,0-1 0,1-11 0,-2 17-16,0 1 1,0 0 0,0 0 0,1-1 0,-1 1 0,0 0 0,0 0 0,0-1-1,0 1 1,0 0 0,0 0 0,0-1 0,0 1 0,0 0 0,0 0-1,0 0 1,-1-1 0,1 1 0,0 0 0,0 0 0,0-1 0,0 1 0,0 0-1,0 0 1,0 0 0,-1-1 0,1 1 0,0 0 0,0 0 0,0 0-1,-1-1 1,1 1 0,0 0 0,0 0 0,0 0 0,-1 0 0,1 0 0,0 0-1,0 0 1,-1-1 0,1 1 0,-1 0 0,-9 9-44,-7 17-29,14-19 113,0 0 0,1 1 0,0-1-1,0 1 1,1 0 0,0-1 0,0 1 0,1 0 0,0 0 0,1 8 0,-1-13-24,1 0 1,0-1-1,0 1 1,0 0-1,0 0 1,0-1-1,1 1 1,-1-1-1,1 1 1,-1-1-1,1 0 1,0 1-1,0-1 1,0 0-1,0 0 1,1 0-1,-1-1 1,1 1-1,-1 0 1,1-1-1,-1 0 1,1 0-1,0 1 1,-1-1 0,1-1-1,0 1 1,0 0-1,0-1 1,4 1-1,6 0 13,1-1-1,0 0 1,-1 0 0,1-2-1,0 1 1,-1-2 0,0 0-1,1-1 1,-1 0 0,0 0-1,17-11 1,-21 12-24,-1-2 0,-1 1 1,1-1-1,-1 0 0,1-1 0,-2 0 0,1 0 1,0 0-1,-1-1 0,-1 0 0,1 0 1,-1 0-1,0-1 0,-1 0 0,1 0 0,-2 0 1,1-1-1,2-11 0,-5 20-5,-1-1-1,1 0 1,-1 1-1,0-1 1,0 1-1,1-1 1,-1 0-1,0 1 1,0-1-1,0 0 1,0 0-1,0 1 1,0-1-1,0 0 1,0 1-1,0-1 1,0 0-1,0 1 1,0-1-1,0 0 1,-1 1-1,1-1 1,0 0-1,0 1 1,-1-1-1,1 0 1,0 1-1,-1-1 1,1 1-1,-1-1 1,1 1-1,-1-1 1,1 1-1,-1-1 1,1 1-1,-1 0 1,0-1-1,1 1 1,-1 0-1,1-1 1,-1 1-1,0 0 1,1 0-1,-1-1 1,0 1-1,1 0 1,-1 0-1,-1 0 1,0 0-11,0 1 1,-1 0-1,1-1 1,0 1-1,0 0 1,0 0-1,0 0 1,0 0-1,0 1 1,0-1-1,0 0 1,1 1 0,-1-1-1,-1 3 1,-3 3 6,0 1 1,1 0 0,0-1-1,0 2 1,1-1 0,1 0-1,-1 1 1,1 0-1,0 0 1,1 0 0,0 0-1,-1 15 1,3-20 11,0 1 0,0 0 0,0-1 0,1 1 0,-1 0 0,1-1 0,1 1 0,-1-1 0,0 1 0,1-1 0,0 0 1,0 0-1,0 0 0,1 0 0,-1 0 0,1 0 0,0 0 0,0-1 0,0 0 0,0 1 0,1-1 0,0 0 0,-1-1 0,1 1 0,0-1 0,0 1 0,5 1 0,6 1 13,0 0 1,0-1-1,1 0 0,-1-1 1,1-1-1,18 0 0,-24-1-200,0-1 0,0 0 0,1-1 0,-1 0 0,0 0 0,0-1 0,0-1 0,0 0 0,0 0 0,14-7 0,-21 8-187,0 0 1,-1-1 0,1 1 0,0 0 0,-1-1-1,0 0 1,1 1 0,-1-1 0,-1 0-1,1 0 1,0-1 0,-1 1 0,1 0-1,-1 0 1,0-1 0,0 1 0,0-1-1,0 1 1,-1-1 0,0 1 0,1-1 0,-1 1-1,-1-5 1,1-32-6281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1.839"/>
    </inkml:context>
    <inkml:brush xml:id="br0">
      <inkml:brushProperty name="width" value="0.025" units="cm"/>
      <inkml:brushProperty name="height" value="0.025" units="cm"/>
    </inkml:brush>
  </inkml:definitions>
  <inkml:trace contextRef="#ctx0" brushRef="#br0">0 1 14510,'0'0'7975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3.095"/>
    </inkml:context>
    <inkml:brush xml:id="br0">
      <inkml:brushProperty name="width" value="0.05" units="cm"/>
      <inkml:brushProperty name="height" value="0.05" units="cm"/>
    </inkml:brush>
  </inkml:definitions>
  <inkml:trace contextRef="#ctx0" brushRef="#br0">219 0 17980,'-15'36'3187,"2"-5"-2153,-9 35-673,3 1 1,3 0 0,3 2-1,3-1 1,-1 78 0,11-146-358,0 0 0,1 0 0,-1 1 0,0-1 0,0 0 0,0 0 0,0 0 1,0 0-1,0 0 0,0 0 0,0 0 0,0 0 0,0 0 0,0 0 0,0 0 0,0 0 1,0 1-1,0-1 0,0 0 0,0 0 0,0 0 0,0 0 0,0 0 0,0 0 1,0 0-1,0 0 0,0 0 0,0 0 0,0 0 0,0 1 0,0-1 0,0 0 1,0 0-1,0 0 0,-1 0 0,1 0 0,0 0 0,0 0 0,0 0 0,0 0 1,0 0-1,0 0 0,0 0 0,0 0 0,0 0 0,0 0 0,0 0 0,0 0 0,0 0 1,-1 0-1,1 0 0,0 0 0,0 0 0,0 0 0,0 0 0,0 0 0,0 0 1,0 0-1,0 0 0,0 0 0,0 0 0,0 0 0,-1 0 0,1 0 0,0 0 1,-5-7 168,-6-14 71,10 19-192,-29-50 479,-5-9-148,32 55-364,1 0 0,0 0 0,0 0 0,0 0 0,1 0 0,0-1 0,0 1 1,0-11-1,1 13-12,1 0 1,0-1-1,0 1 1,1 0-1,-1 0 1,1-1-1,0 1 1,0 1-1,1-1 1,-1 0 0,1 0-1,-1 1 1,1-1-1,0 1 1,1 0-1,-1 0 1,0 0-1,1 1 1,0-1-1,-1 1 1,5-3 0,10-4-88,-1 1 1,1 0-1,27-7 1,-27 9-127,1-1 0,-1 0 1,0-1-1,30-19 0,-15 0-46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2.186"/>
    </inkml:context>
    <inkml:brush xml:id="br0">
      <inkml:brushProperty name="width" value="0.025" units="cm"/>
      <inkml:brushProperty name="height" value="0.025" units="cm"/>
    </inkml:brush>
  </inkml:definitions>
  <inkml:trace contextRef="#ctx0" brushRef="#br0">49 337 15182,'0'0'-4356</inkml:trace>
  <inkml:trace contextRef="#ctx0" brushRef="#br0" timeOffset="1">25 0 7976,'0'0'12112,"-3"13"-10991,-6 45-154,3 0-1,3 0 0,4 68 0,7-74-759,-8-50-206,1 0 0,-1 1-1,1-1 1,-1 0 0,1 0 0,0 0 0,0 0 0,0 0-1,0-1 1,0 1 0,0 0 0,1 0 0,-1-1 0,1 1 0,-1-1-1,1 1 1,-1-1 0,1 0 0,0 1 0,4 1 0,-6-7-718,1 1 1,-1-1 0,0 1-1,0-1 1,0 1 0,-1 0-1,1-1 1,-1 1 0,1-1-1,-3-3 1,-12-21-4548,-6-6-1158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2.519"/>
    </inkml:context>
    <inkml:brush xml:id="br0">
      <inkml:brushProperty name="width" value="0.025" units="cm"/>
      <inkml:brushProperty name="height" value="0.025" units="cm"/>
    </inkml:brush>
  </inkml:definitions>
  <inkml:trace contextRef="#ctx0" brushRef="#br0">0 50 8936,'0'0'9033,"5"-8"-8617,-3 5-343,-1 0 0,1 1 0,0-1 0,0 0 0,0 1 1,1-1-1,-1 1 0,1 0 0,-1-1 0,1 1 0,0 1 0,-1-1 0,1 0 0,0 1 0,0-1 0,0 1 0,1 0 0,-1 0 0,0 0 0,0 0 0,1 1 0,-1-1 0,0 1 0,1 0 0,-1 0 0,0 0 0,4 1 0,204 14 3371,2 0-3018,-184-20-1000,-17-2-1293,-12 7 1692,0 0 1,0-1-1,0 1 0,0-1 0,0 1 0,0 0 1,0-1-1,0 1 0,0-1 0,0 1 0,0 0 1,0-1-1,0 1 0,-1-1 0,1 1 1,0 0-1,0-1 0,0 1 0,0 0 0,-1-1 1,1 1-1,0 0 0,0-1 0,-1 1 1,1 0-1,0-1 0,-1 1 0,1 0 0,0 0 1,-1 0-1,0-1 0,-14-7-5457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2.863"/>
    </inkml:context>
    <inkml:brush xml:id="br0">
      <inkml:brushProperty name="width" value="0.025" units="cm"/>
      <inkml:brushProperty name="height" value="0.025" units="cm"/>
    </inkml:brush>
  </inkml:definitions>
  <inkml:trace contextRef="#ctx0" brushRef="#br0">0 43 9065,'0'0'6630,"57"5"-3587,-13-5-929,6-4-705,7-6-288,1-1-320,-1 2-449,-9 1-288,-8 3-64,-12 4-1089,-12 1-544,-16 6-5510,-20 1 128</inkml:trace>
  <inkml:trace contextRef="#ctx0" brushRef="#br0" timeOffset="1">17 192 12524,'0'0'11563,"70"46"-9898,-26-42-704,3-4-448,1 0-353,3 0-64,-9 0-96,-1 0-577,-10 0-512,-5 0-864,-8 0-1282,-2-9-3588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3.543"/>
    </inkml:context>
    <inkml:brush xml:id="br0">
      <inkml:brushProperty name="width" value="0.025" units="cm"/>
      <inkml:brushProperty name="height" value="0.025" units="cm"/>
    </inkml:brush>
  </inkml:definitions>
  <inkml:trace contextRef="#ctx0" brushRef="#br0">11 1 13164,'0'0'9124,"1"11"-8195,-11 129 1126,10-138-2024,0 0 0,-1 0 0,1-1 0,0 1 0,0 0 0,0 0 0,0 0 0,0 0 0,0-1 0,1 1 0,-1 0 0,1 0 0,-1 0 0,1-1 0,0 1 0,-1 0 0,1-1 0,0 1 0,0 0 0,0-1 0,0 1 0,1-1 0,-1 0 0,0 1 0,3 1 0,-1-2 4,0-1 0,0 1 1,0-1-1,0 0 0,0 1 0,0-1 1,0-1-1,0 1 0,-1 0 1,1-1-1,0 0 0,0 1 1,0-1-1,0 0 0,-1 0 1,1-1-1,3-1 0,16-9 30,0-2 0,0 0 0,24-22 0,22-15 33,-67 51-95,-1-1 1,0 1 0,1-1-1,-1 1 1,0 0-1,1-1 1,-1 1-1,1 0 1,-1-1-1,1 1 1,-1 0-1,1 0 1,-1-1-1,1 1 1,-1 0 0,1 0-1,-1 0 1,1 0-1,-1 0 1,1 0-1,-1 0 1,1 0-1,-1 0 1,1 0-1,0 0 1,-1 0 0,1 0-1,-1 0 1,1 0-1,-1 1 1,1-1-1,-1 0 1,1 0-1,-1 1 1,1 0-1,-1 20 81,-19 39 6,16-53-76,-20 73-338,17-26-5886,7-48 2361,3-6-2072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4.089"/>
    </inkml:context>
    <inkml:brush xml:id="br0">
      <inkml:brushProperty name="width" value="0.025" units="cm"/>
      <inkml:brushProperty name="height" value="0.025" units="cm"/>
    </inkml:brush>
  </inkml:definitions>
  <inkml:trace contextRef="#ctx0" brushRef="#br0">48 69 1666,'0'0'21689,"10"2"-21512,1 1-135,34 3 134,-45-7-180,0 1 0,1 0 0,-1-1 0,1 1 0,-1 0 0,1-1 0,-1 1 0,0-1-1,1 1 1,-1 0 0,0-1 0,0 1 0,1-1 0,-1 1 0,0-1 0,0 1 0,0-1-1,1 1 1,-1-1 0,0 0 0,0 1 0,0-1 0,0 1 0,0-1 0,0 1 0,0-1-1,0 1 1,-1-1 0,1 1 0,0-1 0,0 0 0,0 1 0,0-1 0,-1 1 0,1 0-1,0-1 1,-1 1 0,1-1 0,0 1 0,-1-1 0,1 1 0,0 0 0,-1-1 0,1 1-1,-1 0 1,1-1 0,-1 1 0,1 0 0,-1-1 0,1 1 0,-1 0 0,1 0-1,-1 0 1,1 0 0,-1-1 0,1 1 0,-1 0 0,1 0 0,-1 0 0,0 0 0,-3 0-25,0 1 1,0-1-1,0 1 1,0 0-1,0 0 1,0 0-1,0 1 1,0-1-1,0 1 1,0 0-1,1 0 1,-1 0-1,1 0 1,0 1 0,0 0-1,-1-1 1,2 1-1,-1 0 1,0 0-1,-3 6 1,3-5 48,0 0 1,0 1 0,0 0-1,0 0 1,1 0 0,0 0 0,0 0-1,1 1 1,-1-1 0,1 0-1,0 1 1,0-1 0,1 1-1,0-1 1,0 8 0,1-12-13,-1 0 1,1 0 0,-1 0-1,1 0 1,0 0 0,0 0-1,-1 0 1,1-1 0,0 1 0,0 0-1,0 0 1,0-1 0,0 1-1,0 0 1,0-1 0,0 1-1,0-1 1,0 1 0,0-1-1,1 0 1,-1 1 0,0-1-1,0 0 1,0 0 0,1 0 0,-1 0-1,1 0 1,43 0 154,-33-1-110,10-1-57,0 0 0,1-2 0,32-10-1,-40 8-20,1 2 0,-1 0-1,1 1 1,0 1-1,0 0 1,0 1-1,0 0 1,29 4-1,-44-2 116,0 0 1,-1-1-1,1 1 0,0 0 0,-1 0 0,1 0 1,-1-1-1,1 1 0,-1 0 0,0 0 0,1 0 1,-1 0-1,0 0 0,1 0 0,-1 0 0,0 0 1,0 0-1,0 0 0,0 0 0,0 2 0,-1 0 2052,1-20-1581,0-152-1608,30 178-4035,67 37-4394,-56-32 4757</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4.513"/>
    </inkml:context>
    <inkml:brush xml:id="br0">
      <inkml:brushProperty name="width" value="0.025" units="cm"/>
      <inkml:brushProperty name="height" value="0.025" units="cm"/>
    </inkml:brush>
  </inkml:definitions>
  <inkml:trace contextRef="#ctx0" brushRef="#br0">173 62 10666,'0'0'3812,"-3"-8"-220,0 3-3249,1 1-1,-1-1 0,1 1 0,-1-1 0,0 1 0,-1 0 1,-6-6-1,9 9-274,-1 0 1,1-1-1,-1 1 1,0 0-1,0 0 1,1 0-1,-1 0 1,0 1-1,0-1 1,0 0-1,0 1 1,0-1 0,0 1-1,0 0 1,0 0-1,-1 0 1,1 0-1,0 0 1,0 0-1,0 0 1,0 1-1,0-1 1,0 1-1,0 0 1,0-1-1,0 1 1,1 0-1,-3 1 1,1 0-46,1 0-1,0 0 1,0 0 0,0 1-1,0-1 1,1 0 0,-1 1-1,1-1 1,-1 1 0,1-1-1,0 1 1,0 0 0,0 0 0,0-1-1,0 1 1,1 0 0,-1 0-1,1 0 1,0 0 0,0 0-1,0 0 1,0 0 0,1-1-1,-1 1 1,2 4 0,0 3 46,0 1 0,0-1 0,1 0 0,1 0 0,8 17 0,5 2-105,6 12-382,30 69-1,-48-96 364,0 0-1,-1 1 1,-1 0 0,0-1 0,-1 1-1,0 0 1,-1 1 0,-1-1-1,-2 17 1,1-25 270,-1 1 0,0-1-1,-1 0 1,0 0 0,0-1-1,0 1 1,-1 0 0,0-1-1,0 0 1,-1 0 0,0 0-1,-10 9 1,12-12-46,0 0-1,0 0 1,-1 0-1,1 0 1,-1 0-1,0-1 1,1 0 0,-1 0-1,0 0 1,0 0-1,-1-1 1,1 1-1,0-1 1,0 0-1,-1-1 1,1 1 0,-1-1-1,1 1 1,0-1-1,-1-1 1,1 1-1,-9-2 1,10 0-113,1 0 0,-1 1 0,0-1 0,1-1 0,-1 1 0,1 0 0,0 0 0,0-1 0,0 0 0,0 1 0,0-1 0,1 0 0,-1 0 0,1 0 0,-1 0 0,1 0 0,0 0 0,1 0 0,-1 0 0,0-1 0,1-2 0,-7-79-261,7 68 112,-2-12-527,2 0 0,1 0 0,9-50 1,-8 70 264,0 0 1,1 0 0,0 0 0,0 0 0,1 1 0,0-1-1,0 1 1,1 0 0,1 0 0,-1 1 0,1-1-1,0 1 1,1 1 0,-1-1 0,14-9 0,74-41-11610,-64 39 4085</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4.889"/>
    </inkml:context>
    <inkml:brush xml:id="br0">
      <inkml:brushProperty name="width" value="0.025" units="cm"/>
      <inkml:brushProperty name="height" value="0.025" units="cm"/>
    </inkml:brush>
  </inkml:definitions>
  <inkml:trace contextRef="#ctx0" brushRef="#br0">20 0 11627,'0'0'7463,"-1"9"-5920,-7 63 1000,3-40-1883,2 0 0,1 1 0,4 57 0,-2-88-760,0-1-1,0 1 1,0 0-1,1-1 1,-1 1-1,1-1 1,-1 1-1,1-1 1,0 0-1,0 1 0,-1-1 1,1 0-1,0 1 1,0-1-1,0 0 1,0 0-1,1 0 1,-1 0-1,0 0 1,0 0-1,1 0 0,-1 0 1,1 0-1,-1-1 1,0 1-1,1 0 1,2 0-1,-3-1-253,1 0 1,-1 0-1,1 0 0,-1 0 0,1 0 1,-1-1-1,1 1 0,-1 0 1,1-1-1,-1 1 0,1-1 0,-1 1 1,0-1-1,1 0 0,-1 0 0,0 0 1,1 1-1,-1-1 0,0 0 0,0-1 1,0 1-1,0 0 0,0 0 0,0 0 1,0-1-1,-1 1 0,1 0 0,1-3 1,9-22-5247</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5.234"/>
    </inkml:context>
    <inkml:brush xml:id="br0">
      <inkml:brushProperty name="width" value="0.025" units="cm"/>
      <inkml:brushProperty name="height" value="0.025" units="cm"/>
    </inkml:brush>
  </inkml:definitions>
  <inkml:trace contextRef="#ctx0" brushRef="#br0">1 351 4773,'0'0'14504,"2"9"-13719,-2-5-752,0-1 0,1 0 1,0 0-1,0 0 0,-1 0 1,2 0-1,-1 0 1,0 0-1,1 0 0,-1 0 1,1 0-1,0-1 0,0 1 1,0-1-1,0 1 0,0-1 1,1 0-1,-1 0 1,1 0-1,0 0 0,-1 0 1,1-1-1,0 1 0,0-1 1,0 0-1,0 0 0,0 0 1,0 0-1,0 0 1,0-1-1,4 1 0,4 1 50,-1-1 0,1 0 0,0 0-1,-1-1 1,1 0 0,0-1 0,-1-1-1,1 1 1,-1-2 0,0 1 0,1-1-1,-1-1 1,-1 0 0,1-1 0,0 1-1,-1-2 1,0 1 0,0-1-1,-1-1 1,0 0 0,0 0 0,0 0-1,-1-1 1,0 0 0,7-12 0,-12 18-39,0-1 1,-1 0-1,1 1 1,-1-1-1,0 0 0,0 1 1,0-1-1,0 0 1,0 0-1,-1 0 1,1 0-1,-1 0 1,0-3-1,0 4-28,0 1 0,-1 0-1,1 0 1,0 0 0,-1 0 0,1 0 0,-1 0-1,0 0 1,1 0 0,-1 1 0,0-1-1,1 0 1,-1 0 0,0 0 0,0 1 0,0-1-1,1 0 1,-1 1 0,0-1 0,0 0-1,0 1 1,0 0 0,0-1 0,0 1 0,-1-1-1,1 1 1,0 0 0,0 0 0,0 0-1,0 0 1,0 0 0,0 0 0,0 0 0,-1 0-1,0 0 1,-4 1 13,0 0 0,-1 1 0,1 0 0,0 0 0,1 0 0,-1 0 0,0 1 0,1 0 0,-1 0 0,1 1 0,0-1 0,0 1 1,0 0-1,0 1 0,1-1 0,0 1 0,0 0 0,0 0 0,1 0 0,-6 10 0,3-4 175,0 0-1,0 0 1,1 1 0,1-1 0,0 1 0,1 0 0,0 0-1,1 1 1,-2 20 0,4-29-165,1-1 1,-1 1-1,1 0 0,0-1 0,0 1 1,0-1-1,0 0 0,0 1 1,1-1-1,0 0 0,-1 0 0,1 0 1,1 0-1,-1 0 0,0 0 1,1 0-1,-1-1 0,1 0 0,0 1 1,0-1-1,-1 0 0,2 0 1,-1 0-1,0-1 0,0 1 1,1-1-1,4 2 0,0 0-71,1-1 0,-1 0 0,1-1 0,0 1 0,-1-1 0,1-1 0,0 0 0,0 0-1,-1-1 1,15-3 0,-20 4-144,0-1 0,-1 0 0,1 0-1,-1 0 1,1-1 0,-1 1 0,1-1-1,-1 1 1,0-1 0,0 0 0,0 0-1,0 0 1,0 0 0,0 0 0,-1 0-1,1 0 1,-1-1 0,1 1 0,1-4-1,-1-1-908,1 0 0,-1 0 0,0-1 0,-1 1 0,0 0 1,1-9-1,1-26-6661</inkml:trace>
  <inkml:trace contextRef="#ctx0" brushRef="#br0" timeOffset="1">241 77 6534,'0'0'6823,"-59"-51"-5190,37 34 1250,4 9-865,11 8-385,3 0-640,4 7-897,0 8-128,11 0-768,4 0-1955,-1-6-4612</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5.799"/>
    </inkml:context>
    <inkml:brush xml:id="br0">
      <inkml:brushProperty name="width" value="0.025" units="cm"/>
      <inkml:brushProperty name="height" value="0.025" units="cm"/>
    </inkml:brush>
  </inkml:definitions>
  <inkml:trace contextRef="#ctx0" brushRef="#br0">11 1 14670,'0'0'4516,"4"76"-2530,-4-37-1345,-6 1-193,1 2-288,1-8-64,4-3-64,0-6 0,0-3-544,11-11-1570,-2-10-3267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7.203"/>
    </inkml:context>
    <inkml:brush xml:id="br0">
      <inkml:brushProperty name="width" value="0.025" units="cm"/>
      <inkml:brushProperty name="height" value="0.025" units="cm"/>
    </inkml:brush>
  </inkml:definitions>
  <inkml:trace contextRef="#ctx0" brushRef="#br0">149 28 12075,'0'0'2648,"-9"-5"-1084,8 5-1519,-1-2 43,-1 1 0,1-1 0,0 1 0,0 0 0,-1 0 0,1 0 0,-1 0 0,1 0 0,0 1 0,-1-1 0,0 1 0,1 0 0,-1-1 0,1 1 0,-1 0 0,1 1 0,-1-1 0,0 0 0,1 1 0,-1-1 0,1 1 0,0 0 1,-1 0-1,1 0 0,-1 0 0,1 0 0,0 1 0,0-1 0,0 0 0,0 1 0,0 0 0,0 0 0,-2 1 0,-2 6 74,-1-1 0,1 1 1,1 0-1,0 1 0,0-1 0,1 1 0,0 0 1,0 0-1,1 0 0,1 0 0,0 1 0,-2 20 1,4-30-146,0 1 0,0-1 1,0 0-1,0 0 0,1 0 0,-1 1 1,0-1-1,1 0 0,-1 0 1,1 0-1,-1 0 0,1 0 1,-1 0-1,1 0 0,0 0 1,0 0-1,-1 0 0,1 0 1,0 0-1,0 0 0,0 0 0,0-1 1,2 2-1,0-1 12,0 1-1,0-1 1,0 0-1,0-1 1,0 1 0,0 0-1,0-1 1,0 0-1,4 1 1,3-2 27,-1 1 0,0-1 0,0-1 1,0 0-1,-1 0 0,10-4 0,-4 0-32,0-1 0,0-1 1,-1 0-1,0-1 0,0 0 0,14-15 0,-20 17-13,1 0-1,-1-1 0,-1 0 1,0 0-1,0 0 0,0-1 1,-1 0-1,-1 0 0,1-1 1,3-13-1,-7 22-8,-1 0-1,0 0 1,1 1-1,-1-1 1,0 0 0,0 0-1,0 0 1,1 0-1,-1 0 1,0 0 0,0 0-1,-1 1 1,1-1 0,0 0-1,0 0 1,0 0-1,0 0 1,-1 0 0,1 0-1,-1-1 1,-12 4-110,-16 24-58,23-17 228,0 1 1,1 0-1,0 0 1,0 0-1,1 1 1,1-1-1,0 1 1,0 0 0,1 0-1,1 0 1,0 0-1,0 0 1,2 18-1,-1-27-37,0-1 0,1 1 0,-1 0 0,1 0 0,-1 0 0,1-1 0,0 1 0,0 0 0,0-1 0,0 1 0,0-1 0,0 1 0,0-1 0,0 1 0,1-1 0,-1 0 0,1 1 0,-1-1 0,1 0 0,-1 0 0,4 1 0,-1 0 21,0-1-1,-1 0 0,1-1 1,0 1-1,0-1 0,-1 1 1,1-1-1,0 0 0,0-1 1,5 0-1,1 0 38,-1-2 0,1 1 0,-1-1 0,1-1 1,-1 1-1,0-2 0,14-8 0,-10 4-58,-1-1-1,0-1 1,0 0 0,-1 0 0,-1-1-1,0-1 1,0 0 0,-1 0 0,-1-1-1,10-22 1,-14 24-110,-7 15-105,-8 20-101,10-16 261,-3 5 71,1 0-1,0 1 1,1-1 0,0 24 0,2-33-20,0-1 0,0 0 1,0 0-1,0 0 0,1 0 0,-1 0 1,1 0-1,-1 0 0,1 0 1,0 0-1,0 0 0,0 0 0,0 0 1,0 0-1,0-1 0,1 1 1,-1 0-1,0-1 0,1 1 0,0-1 1,-1 0-1,1 1 0,0-1 0,-1 0 1,1 0-1,0 0 0,0 0 1,0 0-1,0-1 0,0 1 0,0 0 1,0-1-1,0 0 0,0 1 0,4-1 1,3 0 4,-1 0-1,0-1 1,1 0 0,-1-1 0,0 1 0,0-2-1,0 1 1,0-1 0,-1 0 0,1-1-1,-1 1 1,0-2 0,14-9 0,-16 10-52,1 0 0,-1-1 0,1 0 0,-1 0 0,-1-1 0,1 1 0,-1-1 0,0 0 0,0 0 0,-1 0 0,0-1 0,0 1 0,0-1 1,-1 0-1,0 0 0,2-10 0,-4 17 10,0 0 1,0 0 0,0 0 0,0 0 0,-1 1 0,1-1-1,0 0 1,0 0 0,0 0 0,0 0 0,0 0 0,-1 0-1,1 0 1,0 0 0,0 1 0,0-1 0,0 0-1,-1 0 1,1 0 0,0 0 0,0 0 0,0 0 0,0 0-1,-1 0 1,1 0 0,0 0 0,0 0 0,0 0 0,-1 0-1,1 0 1,0 0 0,0 0 0,0 0 0,0-1-1,-1 1 1,1 0 0,0 0 0,0 0 0,0 0 0,0 0-1,0 0 1,-1 0 0,1-1 0,0 1 0,0 0 0,0 0-1,0 0 1,0 0 0,0 0 0,0-1 0,0 1-1,0 0 1,-1 0 0,-9 16-100,7-8-44,1 0 0,0 0 0,0 1 0,0-1 0,1 1 0,1-1 0,-1 1 0,3 16 0,-2-22-136,1 1 1,0-1-1,0 0 0,0 1 1,0-1-1,1 0 0,-1 0 0,1 0 1,0 0-1,3 4 0,-3-5-193,0 0 0,0 0 0,1 0 1,-1 0-1,1 0 0,-1-1 0,1 1 0,0-1 0,-1 1 0,1-1 0,0 0 0,0 0 0,4 0 0,24 3-5592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5.086"/>
    </inkml:context>
    <inkml:brush xml:id="br0">
      <inkml:brushProperty name="width" value="0.05" units="cm"/>
      <inkml:brushProperty name="height" value="0.05" units="cm"/>
    </inkml:brush>
  </inkml:definitions>
  <inkml:trace contextRef="#ctx0" brushRef="#br0">0 149 12843,'130'-18'5600,"218"-3"-2637,176 8-4108,-188 7-744,381-5-612,354-12 4613,-991 19-1606,24 1-1268,182-29 0,-259 24 362,-14-2-90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47.658"/>
    </inkml:context>
    <inkml:brush xml:id="br0">
      <inkml:brushProperty name="width" value="0.025" units="cm"/>
      <inkml:brushProperty name="height" value="0.025" units="cm"/>
    </inkml:brush>
  </inkml:definitions>
  <inkml:trace contextRef="#ctx0" brushRef="#br0">157 256 7783,'-8'1'3187,"0"0"-2768,1 1-1,-1 0 0,1 0 1,0 0-1,-1 1 1,1 1-1,0-1 0,1 1 1,-1 0-1,1 1 0,0-1 1,0 1-1,0 0 1,0 1-1,1 0 0,0-1 1,0 2-1,1-1 0,-1 0 1,1 1-1,1 0 1,0 0-1,0 0 0,0 0 1,0 1-1,0 7 0,2-13-376,1 0 0,0-1 0,0 1-1,0 0 1,0 0 0,0-1 0,1 1-1,-1 0 1,0-1 0,1 1 0,0 0-1,-1-1 1,1 1 0,0 0 0,-1-1 0,1 1-1,0-1 1,0 0 0,1 1 0,-1-1-1,0 0 1,2 2 0,0-1-13,0 0 0,0 0 0,1-1 0,-1 1 0,0-1-1,1 0 1,-1 0 0,1 0 0,-1 0 0,6 0 0,3 0-6,0-1-1,0-1 1,-1 0-1,1 0 1,0-1-1,12-3 0,-7-2-48,0 0 0,-1-2-1,0 1 1,0-2-1,-1 0 1,0-1-1,0-1 1,-2 0-1,1 0 1,-2-2-1,1 0 1,-2 0-1,0-1 1,-1 0-1,0-1 1,-1 0-1,-1 0 1,-1-1 0,0 0-1,-1-1 1,-1 1-1,-1-1 1,3-23-1,-6 37 31,-1 1 0,0-1 1,0 0-1,0 0 0,0 0 0,-1 0 0,0 1 0,1-1 0,-1 0 0,-1 0 1,1 1-1,0-1 0,-1 1 0,0-1 0,0 1 0,0 0 0,0 0 1,0 0-1,-1 0 0,-2-3 0,1 4 0,1 0 0,-1 0 0,0 0 0,1 0 1,-1 0-1,0 1 0,0 0 0,0 0 0,0 0 0,0 1 0,-1-1 1,1 1-1,0 0 0,0 0 0,0 0 0,0 1 0,0-1 1,-7 3-1,1-1 24,0 1 0,1 1 0,-1 0 0,1 0 0,0 1 1,0 0-1,1 1 0,-1 0 0,-14 13 0,18-14-8,-1 0-1,1 1 0,0 0 0,0 0 1,1 0-1,0 0 0,0 1 1,0-1-1,1 1 0,0 0 1,0 0-1,0 0 0,1 1 1,-1 7-1,3-11-77,0-1 1,0 0-1,1 1 1,-1-1 0,1 1-1,0-1 1,0 0-1,0 1 1,0-1-1,1 0 1,-1 0-1,1 0 1,0 0-1,0 0 1,0 0 0,0 0-1,0-1 1,1 1-1,-1-1 1,1 0-1,-1 1 1,1-1-1,6 3 1,8 5-737,0-1-1,1-1 1,23 7-1,-5 0-697,-31-13 1447,0 0 0,0 0-1,0 0 1,0 1-1,-1 0 1,0 0-1,1 0 1,-1 1-1,0-1 1,-1 1 0,1 0-1,-1 0 1,1 0-1,-1 1 1,-1-1-1,1 1 1,0-1 0,-1 1-1,0 0 1,0 0-1,-1 0 1,1 0-1,-1 1 1,0-1-1,-1 0 1,1 0 0,-1 1-1,0-1 1,0 0-1,-1 1 1,1-1-1,-1 0 1,0 0-1,-1 0 1,1 1 0,-1-1-1,0-1 1,-1 1-1,1 0 1,-4 5-1,2-6-5212</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0.416"/>
    </inkml:context>
    <inkml:brush xml:id="br0">
      <inkml:brushProperty name="width" value="0.025" units="cm"/>
      <inkml:brushProperty name="height" value="0.025" units="cm"/>
    </inkml:brush>
  </inkml:definitions>
  <inkml:trace contextRef="#ctx0" brushRef="#br0">278 7 17489,'0'0'1329,"-12"-2"539,8 2-1712,-7-2 37,0 1 1,-1 0 0,1 0 0,-1 1 0,1 1 0,-1 0 0,1 1 0,-16 4 0,-50 27-126,71-30-75,0 0 0,0 0 0,1 1-1,0-1 1,0 1 0,0 0 0,0 1 0,0-1-1,1 1 1,-7 9 0,10-13 2,1 0 0,0 0-1,-1 1 1,1-1 0,0 0 0,-1 0 0,1 0-1,0 0 1,0 0 0,0 0 0,0 0-1,0 0 1,0 0 0,0 1 0,0-1 0,0 0-1,1 0 1,-1 0 0,0 0 0,1 0 0,-1 0-1,1 0 1,-1 0 0,1 0 0,0 0 0,-1 0-1,1-1 1,0 1 0,-1 0 0,1 0-1,0 0 1,0-1 0,0 1 0,0-1 0,0 1-1,0 0 1,0-1 0,0 0 0,0 1 0,1 0-1,50 13-235,-41-12 221,57 9 25,-51-10-6,0 2-1,1 0 1,-1 1-1,0 0 1,-1 2-1,22 9 1,-36-14 46,0 0 1,0 1 0,0-1-1,0 1 1,-1-1 0,1 1 0,0 0-1,-1-1 1,1 1 0,-1 0 0,0 0-1,0 0 1,0 0 0,0 1-1,0-1 1,0 0 0,0 0 0,0 0-1,-1 1 1,0-1 0,1 0-1,-1 1 1,0-1 0,0 0 0,0 1-1,0-1 1,0 1 0,-1-1 0,1 0-1,-1 0 1,0 1 0,1-1-1,-1 0 1,0 0 0,0 0 0,-1 0-1,1 0 1,-3 4 0,-3 5 319,-1 0-1,0 0 1,-1-1 0,0 0 0,-13 11-1,5-6-61,0-1 0,-27 17 0,39-28-256,0 0 0,-1 0 0,1-1-1,-1 1 1,0-1 0,0 0 0,0-1 0,0 1-1,0-1 1,0 0 0,0-1 0,0 0 0,-9 0-1,13 0-97,1-1 0,0 1 0,0-1 0,-1 0 0,1 1 0,0-1 0,0 0 0,0 0 0,0 0 0,0 1 0,0-1-1,0 0 1,0 0 0,1-1 0,-1 1 0,0 0 0,1 0 0,-1 0 0,0 0 0,1-1 0,0 1 0,-1 0-1,1 0 1,0-1 0,-1 1 0,1 0 0,0-1 0,0 1 0,0-2 0,0-2-530,0 0 0,0 0 0,0 0 0,1 0 0,0 0 0,2-8 0,16-21-4080,8-1-2012</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0.781"/>
    </inkml:context>
    <inkml:brush xml:id="br0">
      <inkml:brushProperty name="width" value="0.025" units="cm"/>
      <inkml:brushProperty name="height" value="0.025" units="cm"/>
    </inkml:brush>
  </inkml:definitions>
  <inkml:trace contextRef="#ctx0" brushRef="#br0">14 0 14798,'0'0'1089,"-2"66"1538,-7-27-738,7-2-223,2 0-385,0-8-736,0-3-385,11-9-160,3-7 64,7-4-641,-1-6-576,-2 0-1153,-1-12-2499,-1-6-1761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1.127"/>
    </inkml:context>
    <inkml:brush xml:id="br0">
      <inkml:brushProperty name="width" value="0.025" units="cm"/>
      <inkml:brushProperty name="height" value="0.025" units="cm"/>
    </inkml:brush>
  </inkml:definitions>
  <inkml:trace contextRef="#ctx0" brushRef="#br0">1 341 11563,'0'0'6870,"8"6"-6245,-1-1-552,0-1 0,0 0 0,0-1-1,1 1 1,-1-2 0,1 1 0,0-1 0,15 3 0,-18-4-63,0-1 0,-1 1 0,1-1 1,0 0-1,0 0 0,0 0 0,-1-1 0,1 0 0,0 0 1,0 0-1,-1-1 0,1 1 0,-1-1 0,0 0 1,1 0-1,-1-1 0,0 1 0,0-1 0,7-6 1,-10 8 48,1-1 1,-1 0 0,1 0 0,-1 0 0,1 1 0,-1-1 0,0 0 0,0 0 0,0-1 0,0 1 0,0 0 0,-1 0 0,1 0 0,-1-1 0,1 1 0,-1-3 0,-1 5 31,-1 0-1,1-1 1,-1 1-1,1 0 0,-1 1 1,1-1-1,-1 0 1,1 0-1,0 1 1,-1-1-1,1 1 1,-1-1-1,1 1 1,0-1-1,-1 1 0,1 0 1,-2 1-1,-3 4-16,0 0 0,0 0 0,0 1-1,0-1 1,1 1 0,0 1-1,1-1 1,0 1 0,-7 15 0,9-17 94,-1 1 0,1-1 0,0 0-1,1 0 1,-1 1 0,1-1 0,1 1 0,-1 0 0,1-1 0,0 1 0,1-1 0,0 1 0,0-1 0,2 8 0,-2-11-135,1 0 0,0-1 0,0 1 0,0 0 0,0-1-1,0 0 1,1 1 0,-1-1 0,1 0 0,0 0 0,-1 0 0,1-1 0,0 1 0,0-1 0,0 1 0,0-1 0,1 0 0,-1 0 0,0-1 0,0 1 0,1 0 0,-1-1 0,0 0 0,0 0 0,1 0-1,-1 0 1,5-1 0,-1 0-229,0 1-1,0-1 1,0-1-1,0 1 1,0-1-1,0-1 1,0 1-1,0-1 0,-1 0 1,1 0-1,8-7 1,-12 7-481,0 0 0,0-1 1,0 1-1,0 0 1,-1-1-1,0 0 0,1 1 1,-2-1-1,1 0 0,0 0 1,1-8-1,5-21-7517</inkml:trace>
  <inkml:trace contextRef="#ctx0" brushRef="#br0" timeOffset="1">125 1 15567,'0'0'5349</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2.277"/>
    </inkml:context>
    <inkml:brush xml:id="br0">
      <inkml:brushProperty name="width" value="0.025" units="cm"/>
      <inkml:brushProperty name="height" value="0.025" units="cm"/>
    </inkml:brush>
  </inkml:definitions>
  <inkml:trace contextRef="#ctx0" brushRef="#br0">20 1 15407,'0'0'5888,"0"10"-5253,-20 241 3769,20-250-4399,0 0-1,0 0 0,0 0 1,1 0-1,-1 0 1,0 0-1,0 0 0,1 0 1,-1 0-1,1 0 1,-1-1-1,1 1 0,-1 0 1,1 0-1,-1 0 1,1 0-1,0-1 0,0 1 1,-1 0-1,1-1 1,0 1-1,0 0 0,0-1 1,0 1-1,-1-1 1,1 1-1,0-1 0,0 0 1,0 1-1,0-1 1,0 0-1,0 0 0,0 0 1,0 0-1,0 0 1,0 0-1,0 0 0,0 0 1,0 0-1,0 0 1,0 0-1,0-1 0,0 1 1,0 0-1,0-1 1,2 0-1,4-1-5,0-1 1,0 1-1,0-1 0,0-1 1,8-4-1,-3-1-270,0 0 1,-1 0-1,0-1 1,-1-1-1,1 0 0,-2 0 1,0-1-1,0 0 1,-1-1-1,-1 0 0,0 0 1,9-26-1,-12 25 613,-9 28 51,-8 30 79,11-36-415,1 0 1,1 1 0,-1-1 0,1 1 0,0-1-1,1 1 1,0-1 0,3 12 0,-3-17-39,0 0 1,0-1-1,0 1 1,1 0-1,-1 0 1,1-1-1,0 1 1,0-1-1,0 0 1,0 1-1,0-1 1,0 0-1,0 0 1,1 0-1,-1-1 1,1 1-1,-1 0 1,1-1-1,0 0 0,0 0 1,-1 1-1,1-2 1,0 1-1,0 0 1,0-1-1,5 1 1,-3 0-19,0-1 0,0 0 0,0 0 1,1 0-1,-1 0 0,0-1 0,0 0 0,0 0 0,0-1 1,-1 1-1,1-1 0,0 0 0,0 0 0,-1-1 0,0 1 1,1-1-1,-1 0 0,0 0 0,0-1 0,0 1 1,-1-1-1,1 0 0,-1 0 0,0 0 0,0 0 0,-1 0 1,1-1-1,3-7 0,0-3-29,-1-1-1,0 0 1,-1 1 0,-1-1 0,0-1-1,-1 1 1,0-29 0,-2 45 23,0 0-1,0 0 1,0-1 0,0 1 0,0 0 0,0 0 0,1 0-1,-1 0 1,0 0 0,0-1 0,0 1 0,0 0 0,0 0-1,0 0 1,0 0 0,0-1 0,0 1 0,0 0 0,0 0-1,0 0 1,0 0 0,0-1 0,0 1 0,0 0 0,0 0-1,0 0 1,0 0 0,0-1 0,0 1 0,0 0 0,0 0-1,0 0 1,0 0 0,0-1 0,0 1 0,-1 0 0,1 0 0,0 0-1,0 0 1,0 0 0,0 0 0,0-1 0,0 1 0,-1 0-1,1 0 1,0 0 0,0 0 0,0 0 0,0 0 0,0 0-1,-1 0 1,1 0 0,0 0 0,0 0 0,0 0 0,-1 0-1,1 0 1,0 0 0,0 0 0,0 0 0,0 0 0,-1 0-1,1 0 1,0 0 0,0 0 0,0 0 0,0 0 0,-1 0-1,-8 16-169,-7 25 136,13-33 88,2-1 1,-1 1 0,1 0-1,0 0 1,1 0 0,0 0-1,0 0 1,3 15 0,-3-21-34,1 1 0,0-1 1,0 0-1,0 1 1,1-1-1,-1 0 0,0 0 1,1 0-1,-1 0 1,1 0-1,0 0 0,0 0 1,0-1-1,0 1 1,0 0-1,0-1 0,0 0 1,0 1-1,0-1 1,1 0-1,-1 0 0,1-1 1,-1 1-1,1 0 1,-1-1-1,1 1 0,-1-1 1,1 0-1,-1 0 1,4 0-1,0 0-34,1 0 0,-1-1-1,0 0 1,1 0 0,-1 0 0,0-1 0,0 0-1,0 0 1,0 0 0,0-1 0,-1 0-1,1 0 1,-1 0 0,0-1 0,0 0 0,0 0-1,0 0 1,8-10 0,-4 3-64,-1-1 0,0 1 1,-1-2-1,0 1 0,-1-1 1,7-18-1,-16 37 74,-2 7 68,0 1-1,1 0 0,1 0 1,0 1-1,-2 20 1,5-32-45,0 0-1,0-1 1,0 1 0,0 0-1,1 0 1,-1-1 0,1 1-1,0 0 1,-1-1 0,1 1 0,0-1-1,1 1 1,-1-1 0,0 1-1,1-1 1,-1 0 0,1 1-1,0-1 1,0 0 0,0 0 0,0 0-1,0-1 1,0 1 0,1 0-1,-1-1 1,0 0 0,1 1-1,-1-1 1,1 0 0,-1 0 0,1 0-1,0-1 1,0 1 0,-1-1-1,1 1 1,0-1 0,2 0-1,16 0-270,0 0-1,0-1 0,0-2 1,-1 0-1,1-1 0,34-12 0,-4 2 143,-51 14 169,1 0 0,-1 0 0,0-1 0,1 1 0,-1 0 0,0 0 0,1 0 0,-1 0 0,0-1 0,1 1 0,-1 0 0,0 0 0,1 0 0,-1 0 0,1 0 0,-1 0 0,0 0 0,1 0 0,-1 0 0,0 0 0,1 0 0,-1 0 0,0 0 0,1 1 0,-1-1 0,1 0 0,-1 0 0,0 0 0,0 0 0,1 1 0,-1-1 0,0 0 0,1 0-1,-1 1 1,0-1 0,0 0 0,1 0 0,-1 1 0,0-1 0,0 0 0,0 1 0,1-1 0,-1 0 0,0 1 0,0-1 0,0 0 0,0 1 0,0 0 0,0-1-35,1 1 0,-1-1 1,0 1-1,0-1 0,0 1 0,0-1 0,1 1 0,-1-1 0,0 0 1,1 1-1,-1-1 0,0 1 0,1-1 0,-1 0 0,0 1 0,1-1 1,-1 0-1,1 1 0,-1-1 0,0 0 0,1 1 0,-1-1 0,1 0 1,-1 0-1,1 0 0,-1 1 0,1-1 0,-1 0 0,1 0 0,-1 0 1,1 0-1,-1 0 0,1 0 0,0 0 0,-1 0 0,1 0 0,0-1 1,1 1-7,1-1 1,-1 1 0,1-1 0,-1 0 0,1 0 0,-1 0 0,0 0 0,1 0 0,-1-1 0,0 1 0,0-1 0,0 0 0,0 1 0,0-1 0,-1 0 0,1 0 0,0 0 0,-1 0 0,0 0 0,1 0 0,-1-1-1,0 1 1,0 0 0,0-1 0,0 1 0,-1-1 0,1 1 0,-1-1 0,1 1 0,-1-5 0,3-12-60,-1 0 1,0-36-1,-2 48 4,0 6-5,0-1 0,0 1 1,0-1-1,0 1 0,0-1 1,0 1-1,0-1 0,1 1 1,-1-1-1,1 1 0,-1-1 1,1 1-1,-1 0 0,1-1 1,0 1-1,0 0 0,0-1 1,0 1-1,0 0 0,0 0 1,0 0-1,0 0 0,0 0 1,0 0-1,0 0 0,1 0 1,-1 1-1,3-2 0,1 1-579,1-1 0,0 2-1,-1-1 1,1 1-1,-1 0 1,9 0 0,4 1-1681,16-1-4933</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3.321"/>
    </inkml:context>
    <inkml:brush xml:id="br0">
      <inkml:brushProperty name="width" value="0.025" units="cm"/>
      <inkml:brushProperty name="height" value="0.025" units="cm"/>
    </inkml:brush>
  </inkml:definitions>
  <inkml:trace contextRef="#ctx0" brushRef="#br0">4 157 13229,'0'1'256,"-1"1"0,0-1 0,1 1 0,-1-1 1,1 1-1,0-1 0,-1 1 0,1-1 0,0 1 1,0-1-1,0 1 0,0-1 0,0 1 0,1-1 1,-1 1-1,0-1 0,1 1 0,-1-1 0,1 1 1,-1-1-1,1 1 0,0-1 0,0 0 0,-1 0 0,1 1 1,0-1-1,0 0 0,0 0 0,1 0 0,-1 0 1,0 0-1,2 1 0,1 0 87,1-1 1,-1 0-1,1 0 1,0 0-1,-1 0 0,1-1 1,0 0-1,0 0 1,8-1-1,4-3-188,0 0 0,0-1 1,0-1-1,-1 0 0,0-2 0,0 1 0,-1-2 0,0 0 0,0-1 1,-1-1-1,0 0 0,-1 0 0,0-2 0,-1 0 0,15-20 0,-26 32-159,0 0-1,0-1 0,0 1 1,0 0-1,0-1 0,0 1 0,0-1 1,-1 1-1,1-1 0,0 0 1,-1 1-1,0-1 0,1 0 0,-1 1 1,0-1-1,0 0 0,0 0 1,0 1-1,0-1 0,0 0 0,-1-3 1,0 4-45,0 1 1,0-1 0,1 0 0,-1 0 0,0 0 0,-1 0 0,1 1 0,0-1-1,0 1 1,0-1 0,0 0 0,0 1 0,-1 0 0,1-1 0,0 1-1,0 0 1,-1 0 0,1 0 0,0 0 0,-1 0 0,-1 0 0,-4 0-149,-1 1 0,1 0 1,0 0-1,0 1 1,0 0-1,0 0 1,1 1-1,-1 0 1,-8 4-1,7 0 153,0 0-1,0 0 1,1 1 0,-1 0-1,2 0 1,-1 0-1,1 1 1,1 0 0,-6 12-1,8-16 53,0 1 0,0-1 0,1 1 0,0 0 1,1 0-1,-1 0 0,1 0 0,0 0 0,0 0 0,1 0 0,0 1 0,0-1 0,0 0 0,1 0 0,0 0 0,0 0 0,3 9 0,-2-12-1,1 0-1,-1-1 0,0 1 1,1-1-1,-1 1 0,1-1 1,0 0-1,-1 0 0,1-1 1,0 1-1,0 0 0,0-1 1,1 0-1,-1 0 1,0 0-1,0 0 0,1 0 1,-1-1-1,1 1 0,-1-1 1,0 0-1,1 0 0,4-1 1,5 1-12,-1-1 0,1 0 0,0-1 0,24-7 0,-20 3-44,0-1 1,0-2-1,-1 1 0,0-2 0,0 0 0,-1-1 0,0 0 0,-1-2 1,-1 1-1,0-2 0,0 1 0,16-25 0,-58 105 2047,26-60-1951,1 0-1,0-1 1,1 1-1,0 0 1,0 0-1,0 0 0,1 0 1,0 1-1,1-1 1,1 10-1,-1-14-35,0-1 1,0 0-1,1 0 0,-1 0 0,1-1 1,0 1-1,-1 0 0,1-1 1,0 1-1,0-1 0,0 1 0,0-1 1,0 0-1,0 0 0,0 0 1,1 0-1,-1 0 0,0 0 0,0-1 1,1 1-1,-1-1 0,1 1 0,-1-1 1,0 0-1,5 0 0,5 0-32,0 0 0,0-1 0,21-3-1,-19 0-233,-1-1-1,1 0 0,-1-1 1,0 0-1,-1-1 1,0-1-1,12-9 0,-10 8 123,-1 0 0,1 1-1,0 0 1,24-8-1,-38 16 157,0 0 0,1-1 0,-1 1 0,1 0 0,-1 0 0,1 0-1,-1 0 1,1 0 0,-1-1 0,0 1 0,1 0 0,-1 0 0,1 0-1,-1 0 1,1 0 0,-1 1 0,1-1 0,-1 0 0,1 0 0,-1 0 0,0 0-1,1 0 1,-1 1 0,1-1 0,-1 0 0,0 0 0,1 0 0,-1 1-1,1-1 1,-1 0 0,0 1 0,1-1 0,-1 0 0,0 1 0,0-1-1,1 1 1,-1-1 0,0 0 0,1 2 0,-1 21 846,0-22-834,-1 1 0,1-1 1,0 1-1,-1-1 0,1 1 0,0-1 0,0 0 1,0 1-1,0-1 0,0 1 0,0-1 1,1 1-1,-1-1 0,0 0 0,1 1 0,-1-1 1,1 1-1,-1-1 0,1 0 0,0 0 0,-1 1 1,1-1-1,0 0 0,0 0 0,0 0 1,0 0-1,0 0 0,0 0 0,2 1 0,8 0-111,-1-1 0,1 0 0,-1-1-1,1 0 1,-1-1 0,1 0-1,-1 0 1,1-1 0,-1-1 0,0 0-1,15-6 1,16-8-1453,54-32-1,-60 30 892,-23 12 589,-8 5 182,-1 0-1,1-1 0,0 1 1,0 1-1,0-1 0,0 1 1,0-1-1,7 0 0,-23 18 2967,3-3-2893,-15 12-209,-10 13 32,18-9-6616</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3.666"/>
    </inkml:context>
    <inkml:brush xml:id="br0">
      <inkml:brushProperty name="width" value="0.025" units="cm"/>
      <inkml:brushProperty name="height" value="0.025" units="cm"/>
    </inkml:brush>
  </inkml:definitions>
  <inkml:trace contextRef="#ctx0" brushRef="#br0">1 1 15663,'0'0'1505,"3"56"-2754,14-40-2915,5-2-2466</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4.048"/>
    </inkml:context>
    <inkml:brush xml:id="br0">
      <inkml:brushProperty name="width" value="0.025" units="cm"/>
      <inkml:brushProperty name="height" value="0.025" units="cm"/>
    </inkml:brush>
  </inkml:definitions>
  <inkml:trace contextRef="#ctx0" brushRef="#br0">6 100 4805,'0'0'20248,"6"6"-19581,23 20-298,-28-25-362,1 0 1,0-1-1,0 1 1,-1-1 0,1 1-1,0-1 1,0 0-1,0 0 1,-1 0 0,1 0-1,0 0 1,0 0-1,0 0 1,0-1-1,-1 1 1,1 0 0,0-1-1,0 0 1,-1 1-1,1-1 1,0 0 0,-1 0-1,1 0 1,-1 0-1,1 0 1,-1 0-1,0-1 1,1 1 0,0-2-1,3-1 10,0-1-1,0-1 0,-1 1 1,0-1-1,6-10 0,-8 14-14,-1-1-1,0 1 0,0-1 0,0 1 0,0-1 0,0 0 1,-1 1-1,1-1 0,-1 0 0,0 1 0,0-1 1,0 0-1,0 1 0,0-1 0,0 0 0,-1 1 1,1-1-1,-1 0 0,0 1 0,0-1 0,-2-4 1,2 6-18,-1 0 1,1-1-1,0 1 1,-1 0-1,1-1 1,-1 1-1,0 0 1,1 0-1,-1 1 1,0-1-1,0 0 1,1 0-1,-1 1 1,0-1-1,0 1 1,0 0-1,0-1 1,0 1-1,0 0 1,0 0-1,0 0 1,0 0-1,1 1 1,-1-1-1,0 1 1,0-1-1,0 1 1,0-1 0,0 1-1,-1 1 1,-1 0 4,0 0-1,0 1 1,0-1 0,0 1 0,1 0 0,-1 0 0,1 0 0,0 0 0,0 1 0,0-1 0,1 1 0,-1 0 0,1 0 0,0 0 0,0 0 0,0 0 0,0 0 0,-1 5 0,0 3 100,0 1 0,0-1 0,1 0 1,1 1-1,-1 16 0,2-27-81,0 0 0,0 0 0,0 0 0,1 0 0,-1 0 0,1 0 0,-1 1 0,1-1 1,-1 0-1,1 0 0,0-1 0,0 1 0,0 0 0,0 0 0,1 0 0,-1-1 0,0 1 0,1 0 0,-1-1 0,1 1 0,0-1 0,1 2 0,1-1-6,0 0 1,0-1-1,0 1 1,0-1-1,1 0 1,-1 0-1,0 0 0,1 0 1,-1-1-1,7 1 1,2-2-156,0 0 1,1 0 0,-1-1 0,0-1 0,0 0-1,18-8 1,15-10-838,-33 13 879,1 2 1,0-1-1,1 2 0,0 0 0,17-4 0,-31 9 142,-1 0 0,1 0 0,-1 0 0,0 0 0,1 0 0,-1 0 0,0 0-1,1 0 1,-1 1 0,0-1 0,1 0 0,-1 0 0,0 0 0,1 0 0,-1 0 0,0 1 0,1-1 0,-1 0-1,0 0 1,1 0 0,-1 1 0,0-1 0,0 0 0,0 0 0,1 1 0,-1-1 0,0 0 0,0 1 0,0-1 0,1 0-1,-1 1 1,0-1 0,0 0 0,0 1 0,0 0 0,0 19 977,-9 20 334,8-38-1298,0 2 77,-5 32 650,6-35-763,1 0-1,-1 0 0,0 0 0,1 0 1,-1 0-1,1 0 0,0-1 0,-1 1 1,1 0-1,0 0 0,-1 0 1,1-1-1,0 1 0,0 0 0,0-1 1,0 1-1,0-1 0,-1 1 0,1-1 1,0 1-1,0-1 0,0 1 1,0-1-1,1 0 0,-1 0 0,0 0 1,0 0-1,0 1 0,0-1 0,0-1 1,0 1-1,1 0 0,14-1-238,-1 0 0,0-2 1,0 1-1,0-2 0,0 0 0,-1-1 0,1 0 0,-1-1 0,0-1 0,21-14 0,-12 8 256,1 1-1,33-11 1,-56 23 16,-1 0 1,0 0 0,1 0-1,-1-1 1,0 1-1,1 0 1,-1 0-1,0 0 1,1 0-1,-1 0 1,0 0-1,1 0 1,-1 0 0,0 0-1,1 1 1,-1-1-1,0 0 1,1 0-1,-1 0 1,0 0-1,1 0 1,-1 1 0,0-1-1,1 0 1,-1 0-1,0 0 1,0 1-1,1-1 1,-1 0-1,0 0 1,0 1-1,1-1 1,-1 0 0,0 1-1,0-1 1,0 0-1,0 1 1,0-1-1,1 0 1,-1 1-1,0-1 1,0 0 0,0 1-1,1 24 964,-2-24-1134,1 1 0,-1-1 0,1 1 0,0-1 0,0 1 1,0-1-1,0 1 0,0-1 0,0 1 0,0 0 0,0-1 0,1 1 0,-1-1 0,1 1 0,-1-1 0,1 0 0,-1 1 1,1-1-1,0 1 0,0-1 0,-1 0 0,1 0 0,0 1 0,2 1 0,4-4-7323</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4.618"/>
    </inkml:context>
    <inkml:brush xml:id="br0">
      <inkml:brushProperty name="width" value="0.025" units="cm"/>
      <inkml:brushProperty name="height" value="0.025" units="cm"/>
    </inkml:brush>
  </inkml:definitions>
  <inkml:trace contextRef="#ctx0" brushRef="#br0">271 0 13164,'0'0'9465,"-6"12"-8370,-31 50 486,-68 85-1,-17 25-2563,122-168-4727,11-11 2934,12-15-1187,4-12-1739</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5.263"/>
    </inkml:context>
    <inkml:brush xml:id="br0">
      <inkml:brushProperty name="width" value="0.025" units="cm"/>
      <inkml:brushProperty name="height" value="0.025" units="cm"/>
    </inkml:brush>
  </inkml:definitions>
  <inkml:trace contextRef="#ctx0" brushRef="#br0">191 0 16239,'0'0'5018,"-4"13"-4105,-14 41 193,3-13-782,2 0-1,1 1 1,3 0 0,1 0 0,-3 49 0,12-88-311,-1 1 1,0-1 0,1 1 0,-1-1 0,1 0 0,0 1 0,0-1 0,1 0 0,-1 0 0,1 0 0,-1 0 0,1 0 0,3 4 0,-4-5-136,0-1-1,1 0 1,-1 1-1,0-1 1,1 0-1,-1 0 1,0 0-1,1 0 1,0 0-1,-1 0 1,1-1-1,-1 1 0,1 0 1,0-1-1,0 1 1,-1-1-1,1 0 1,0 0-1,0 1 1,0-1-1,-1 0 1,1-1-1,0 1 1,0 0-1,-1 0 1,4-2-1,-4 0-424,0 0-1,0-1 0,0 1 0,-1-1 1,1 1-1,-1-1 0,0 1 0,0-1 1,0 1-1,0-1 0,0 1 1,0-1-1,-1 1 0,0-4 0,-2-3-138,0 0 0,0-1-1,-1 1 1,0 1 0,0-1-1,-1 1 1,-1-1 0,-6-7-1,-2-3 1058,-2 2-1,-21-22 0,21 29 183,-11 3 4573,26 7-4958,1 0-1,-1 0 0,1 0 0,-1 0 1,1 0-1,-1 0 0,1 0 1,-1 0-1,1 0 0,-1 0 0,1 1 1,-1-1-1,1 0 0,-1 0 0,1 0 1,-1 1-1,1-1 0,-1 0 0,1 1 1,0-1-1,-1 0 0,1 1 0,0-1 1,-1 0-1,1 1 0,0-1 0,-1 1 1,1 0-1,0 0-42,0 1-1,0-1 1,0 1-1,0-1 1,0 0-1,1 1 1,-1-1-1,1 0 1,-1 1-1,1-1 1,-1 0-1,1 1 1,0-1-1,-1 0 1,1 0-1,1 2 1,3 1-21,-1 0 1,1 1-1,0-2 1,0 1-1,0-1 1,0 1-1,0-1 0,1-1 1,0 1-1,-1-1 1,1 0-1,0 0 1,0-1-1,0 0 0,0 0 1,0 0-1,9-1 1,4 1-143,-1-1 1,0-1-1,1 0 1,30-7-1,-37 4-300,-1 0-1,1-1 1,-1 0 0,-1-1-1,20-12 1,10-7 526,-39 24-140,0 1 0,-1-1 0,1 1 0,0 0 0,0-1 0,-1 1 0,1-1 0,0 1 0,0 0 0,-1 0 0,1-1 0,0 1 0,0 0 0,0 0 0,0 0 0,-1 0 0,1 0-1,0 0 1,0 0 0,0 0 0,0 1 0,-1-1 0,1 0 0,0 0 0,0 1 0,0-1 0,-1 0 0,1 1 0,0-1 0,-1 1 0,1-1 0,0 1 0,-1-1 0,1 1-1,-1-1 1,2 2 0,-1 1 18,0 0 0,0 0 0,0 0 0,0 0 0,0 0 0,-1 0-1,1 0 1,-1 0 0,0 0 0,0 4 0,-1 12 286,0-1 1,-7 26-1,8-43-323,-1 0-1,1 0 1,-1 0-1,1 1 1,0-1 0,-1 0-1,1 0 1,0 0 0,0 1-1,0-1 1,0 0 0,0 0-1,0 1 1,0-1-1,0 0 1,1 0 0,-1 1-1,0-1 1,1 0 0,-1 0-1,1 0 1,-1 0 0,1 0-1,-1 0 1,1 0 0,0 0-1,0 0 1,0 0-1,-1 0 1,1 0 0,2 1-1,0-2-66,0 1 0,0-1 0,1 0 0,-1 0 0,0 0 0,0 0 0,1-1-1,-1 1 1,0-1 0,0 0 0,6-2 0,45-18-1095,-44 16 880,1 0 0,0 1 0,0 0 1,1 1-1,-1 0 0,1 1 1,15-1-1,-27 3 249,1 0 1,-1 0-1,0 0 0,1 0 1,-1 0-1,1 0 1,-1 0-1,0 0 0,1 0 1,-1 1-1,0-1 0,1 0 1,-1 0-1,0 0 0,1 1 1,-1-1-1,0 0 1,0 0-1,1 1 0,-1-1 1,0 0-1,0 1 0,0-1 1,1 0-1,-1 1 1,0-1-1,0 0 0,0 1 1,0-1-1,0 0 0,1 1 1,-1-1-1,0 0 0,0 1 1,0-1-1,0 1 1,0-1-1,-4 22 369,-14 18 161,14-27-2486,19-21-4643,1-8 848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9:23.222"/>
    </inkml:context>
    <inkml:brush xml:id="br0">
      <inkml:brushProperty name="width" value="0.025" units="cm"/>
      <inkml:brushProperty name="height" value="0.025" units="cm"/>
    </inkml:brush>
  </inkml:definitions>
  <inkml:trace contextRef="#ctx0" brushRef="#br0">21970 194 2466,'-115'8'4490,"-59"-13"-4132,29-19 717,-4 0-629,-453-49 1262,433 57-1523,-235 7 0,-77-5-459,-506-17-33,652 30 257,-1142-4 635,1151 5-530,-396 42-106,174-3 17,-1054 98 212,864-60-111,-1004 128-307,-665 165 108,1827-275 243,-913 83 172,1295-158-246,86-9-14,-1385 165-67,472-68 1,-454-9 177,573-28-25,616-53-90,208-11-51,1 4 0,0 3 0,-137 43 0,164-39 13,0 3 1,2 2 0,1 2-1,1 3 1,1 1 0,-56 46-1,69-43 35,0 1 1,3 2-1,1 2 0,1 1 0,3 1 0,1 1 0,1 1 0,3 2 0,2 1 0,1 0 0,2 1 0,3 1 0,-18 83 0,29-100-13,0 0 1,2 0-1,1 0 1,1 1 0,2-1-1,1 0 1,10 44-1,-7-52-8,0-1-1,2 0 1,0 0-1,1-1 1,1 0-1,1 0 1,1-1-1,0-1 1,1 0-1,30 29 1,-6-13-22,1-2 1,1-2 0,75 42-1,141 56 36,-200-101-8,68 30-27,2-5 0,3-6 1,1-5-1,183 31 0,329 9 12,5-32-3,-535-40 16,1232 5 98,-223-114 57,-999 84-149,897-131 49,509-24 21,-1077 138 12,332-14 82,97-2-129,207-2 16,-968 58-39,0 4 0,-1 6 0,0 4 0,-2 6 0,203 73 0,-96-7 253,3 1-1,-79-42-248,1-6 0,161 27 1,157-18-50,1-33-7,-369-18 34,156 13 42,-200-9-24,0 2-1,92 28 0,-53-6-22,1-5-1,2-4 0,162 18 1,622 19-16,-397-29 31,183 14 4,-562-35-11,1292 79 220,301-77 13,-545-6-86,57 37-77,-366-6 22,-158-30-29,-3-55-7,-598 39-58,117-16 0,207-54 0,-347 64 0,-1-2 0,0-3 0,-2-2 0,-1-3 0,-1-2 0,-1-3 0,93-70 0,-130 88 17,-1-1 0,0-1 1,-1 0-1,-1-1 1,0-1-1,-1 0 1,-1-1-1,-1 0 0,0-1 1,-1 0-1,-1-1 1,-1 0-1,-1 0 1,-1 0-1,-1-1 0,0 0 1,-2-1-1,2-38 1,-6 21 19,-2 1 0,-1-1 0,-3 1 0,-1 1 0,-1-1 0,-2 1 0,-2 1 0,-21-43 0,-24-34-10,-82-119 1,119 199-43,-64-91-1,-5 3 0,-6 5 0,-4 4 0,-6 5 0,-191-152 0,-489-389-48,279 276 7,385 296 35,-4 6 0,-184-75 0,100 69 29,-3 9 0,-336-61-1,-452-4 22,862 118-1437,-226-51 0,261 35-2360</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6.183"/>
    </inkml:context>
    <inkml:brush xml:id="br0">
      <inkml:brushProperty name="width" value="0.025" units="cm"/>
      <inkml:brushProperty name="height" value="0.025" units="cm"/>
    </inkml:brush>
  </inkml:definitions>
  <inkml:trace contextRef="#ctx0" brushRef="#br0">141 31 15150,'0'0'4138,"-6"10"-2916,-14 24-538,1 2 0,2 0 0,2 0-1,1 2 1,2 0 0,2 0 0,1 1 0,2 0 0,-4 77 0,11-115-682,0-1 1,0 0 0,0 1 0,0-1 0,0 0 0,0 0 0,0 1 0,0-1 0,0 0 0,0 1 0,0-1 0,0 0 0,0 1 0,0-1 0,0 0 0,0 0 0,1 1 0,-1-1 0,0 0 0,0 1 0,0-1 0,0 0-1,1 0 1,-1 0 0,0 1 0,0-1 0,0 0 0,1 0 0,-1 1 0,0-1 0,0 0 0,1 0 0,-1 0 0,0 0 0,1 0 0,-1 0 0,0 1 0,0-1 0,1 0 0,-1 0 0,0 0 0,1 0 0,-1 0-1,0 0 1,1 0 0,-1 0 0,0 0 0,0 0 0,1 0 0,-1 0 0,0-1 0,1 1 0,-1 0 0,0 0 0,0 0 0,1 0 0,-1 0 0,0-1 0,0 1 0,1 0 0,-1 0 0,0 0 0,0-1 0,1 1-1,-1 0 1,0 0 0,0-1 0,0 1 0,16-19-62,-11 3-88,0-1 1,-1 0-1,-1 0 1,0 0-1,-2 0 1,0-1-1,0 1 1,-3-19-1,2 34 132,0 0-1,0 0 1,0 0-1,-1 0 1,1 0-1,0 0 1,-1 0-1,1 0 1,-1 0-1,0 0 1,0 0-1,0 0 1,0 0-1,0 0 0,0 1 1,0-1-1,0 0 1,-1 1-1,1-1 1,-3-1-1,4 5 26,0 0 0,0 0 0,0-1 0,0 1 1,1 0-1,-1 0 0,0 0 0,1 0 0,-1-1 0,1 1 0,0 0 0,0 0 0,0-1 0,0 1 0,1 1 0,4 3 13,0-1-1,0 0 1,1-1 0,-1 0 0,1 0 0,0 0 0,0-1 0,1 0 0,-1 0 0,1 0 0,-1-1 0,15 1 0,-3 0-18,1-1 1,0-1-1,-1-1 1,22-2-1,-36 1-3,1-1 0,0 1 0,0-1 0,-1 0 0,1 0-1,-1-1 1,1 0 0,-1 0 0,0 0 0,0 0 0,-1-1 0,5-4-1,-6 6 6,-1 0-1,0 0 0,0 0 0,0 0 1,0-1-1,0 1 0,0-1 0,-1 1 1,1-1-1,-1 0 0,0 1 1,0-1-1,0 0 0,0 0 0,0 0 1,0 0-1,-1 0 0,0 0 0,1 0 1,-1 0-1,0 0 0,-1 0 0,1 0 1,0 0-1,-2-3 0,2 5-2,-1 0-1,0 1 1,1-1 0,-1 0-1,0 0 1,1 1-1,-1-1 1,0 1 0,0-1-1,0 1 1,0-1 0,0 1-1,0-1 1,1 1-1,-1 0 1,0-1 0,0 1-1,0 0 1,0 0-1,0 0 1,0 0 0,0 0-1,0 0 1,0 0 0,0 0-1,0 0 1,0 0-1,0 1 1,0-1 0,0 0-1,0 1 1,0-1-1,0 0 1,0 1 0,0-1-1,0 2 1,-33 19 108,26-13-1,1 0 1,0 0 0,1 1 0,0 0 0,1 1 0,-8 14-1,11-18-39,0-1-1,-1 1 1,2 0-1,-1 0 1,1 0-1,0 0 1,0 0-1,0 0 0,1 0 1,0 0-1,0 0 1,1 0-1,0 6 1,0-10-62,0 0 0,1 0 0,-1 0 1,0 0-1,0-1 0,1 1 0,-1 0 1,1-1-1,0 1 0,-1-1 0,1 0 0,0 1 1,0-1-1,0 0 0,0 0 0,0 0 1,0 0-1,0-1 0,0 1 0,0-1 1,0 1-1,1-1 0,-1 0 0,0 1 0,0-1 1,0 0-1,0-1 0,1 1 0,3-1 1,3 0 8,1 0 0,-1-1 0,0 0 0,0 0 0,15-7 0,-2-2-63,-1-1 0,0-1-1,-1-1 1,0 0 0,-1-2 0,-1 0-1,0-1 1,-1-1 0,15-21-1,-38 50 37,0 2 0,1-1 0,0 1 0,0 0 0,2 0 0,0 0 0,0 1 0,1-1 0,1 1 0,0-1 0,1 15 0,0-27 14,0 1-1,0-1 0,0 1 1,1-1-1,-1 0 0,0 1 1,0-1-1,1 1 0,-1-1 1,1 0-1,-1 1 0,1-1 1,-1 0-1,1 0 0,0 0 1,0 1-1,0-1 0,0 0 1,0 0-1,0 0 0,0 0 1,0 0-1,0-1 0,0 1 1,2 1-1,0-1 6,0 0 0,0 0 0,0 0 0,0-1 1,1 1-1,-1-1 0,0 0 0,0 0 0,0 0 0,1 0 0,2-1 0,5-1 9,1-1 0,-1 0-1,0-1 1,-1 0-1,18-9 1,-3-2-21,-1-1 1,-1-1-1,-1-1 1,0-1-1,-1-2 1,32-39-1,-41 43 0,1 0 0,-2 0-1,0-2 1,-1 1 0,-1-1 0,-1-1 0,-1 1-1,0-1 1,7-41 0,-14 59-2,0 0 1,1-1 0,-1 1-1,0 0 1,0 0-1,0-1 1,-1 1-1,1 0 1,0 0-1,-1 0 1,1-1-1,-1 1 1,-2-4 0,3 5-2,-1 1 1,1-1 0,-1 0 0,0 1 0,1-1-1,-1 1 1,0-1 0,0 1 0,1-1 0,-1 1 0,0-1-1,0 1 1,0 0 0,0-1 0,1 1 0,-1 0-1,0 0 1,0-1 0,0 1 0,0 0 0,0 0 0,0 0-1,-1 0 1,-2 1-6,-1 0 0,1 1 0,0-1 0,0 1-1,0 0 1,0 0 0,0 0 0,1 0 0,-1 1 0,1-1 0,-1 1 0,-3 4-1,-11 11 13,2 0-1,0 1 0,1 1 0,2 1 0,-16 27 0,23-37 36,1 1-1,0-1 0,0 1 0,2 0 0,-1 0 1,1 0-1,1 1 0,0-1 0,1 1 0,0-1 0,1 1 1,2 15-1,-1-25-23,0 0 1,0 0-1,0 0 1,0-1-1,0 1 1,1 0 0,0-1-1,-1 1 1,1-1-1,0 1 1,0-1-1,1 0 1,-1 0-1,0 0 1,1 0-1,-1 0 1,1 0-1,-1-1 1,1 1-1,0-1 1,0 0-1,0 0 1,0 0-1,5 1 1,-1 0-106,0-1-1,0 0 1,0 0 0,0 0 0,0-1-1,1 0 1,-1-1 0,0 0 0,0 0-1,7-2 1,-12 2-84,-1 1 0,1-1-1,0 0 1,-1 0 0,1 0 0,0 0-1,-1 0 1,0 0 0,1 0 0,-1 0-1,0-1 1,1 1 0,-1-1 0,0 1-1,0-1 1,0 1 0,0-1 0,0 1-1,-1-1 1,1 0 0,0 0 0,-1 1-1,1-1 1,-1-2 0,0-47-9388,-6 14-2939</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6.513"/>
    </inkml:context>
    <inkml:brush xml:id="br0">
      <inkml:brushProperty name="width" value="0.025" units="cm"/>
      <inkml:brushProperty name="height" value="0.025" units="cm"/>
    </inkml:brush>
  </inkml:definitions>
  <inkml:trace contextRef="#ctx0" brushRef="#br0">1 0 16656,'0'0'6150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7.438"/>
    </inkml:context>
    <inkml:brush xml:id="br0">
      <inkml:brushProperty name="width" value="0.025" units="cm"/>
      <inkml:brushProperty name="height" value="0.025" units="cm"/>
    </inkml:brush>
  </inkml:definitions>
  <inkml:trace contextRef="#ctx0" brushRef="#br0">1 99 13164,'0'0'7501,"9"-8"-6503,-3 2-843,1 1 1,0-1-1,0 2 0,1-1 0,-1 1 0,1 0 1,0 1-1,0 0 0,0 0 0,0 1 0,1 0 0,-1 0 1,14-1-1,-14 3-65,7-2 99,1 2 1,0-1 0,24 4 0,-39-3-187,0 1 0,0-1 0,0 0 0,0 1 0,0-1 0,0 1 0,0-1 1,0 1-1,0-1 0,0 1 0,-1-1 0,1 1 0,0 0 0,0 0 0,0-1 1,-1 1-1,1 0 0,0 0 0,-1 0 0,1 0 0,-1 0 0,1 0 0,-1 0 0,1 2 1,-1 30 506,-22 27 802,16-47-1093,3-8-189,0 0 0,1 0-1,-1 0 1,1 1 0,0-1 0,0 1 0,1-1-1,0 1 1,0 0 0,0 0 0,0 11 0,2-17-27,-1 1 1,1-1 0,0 1-1,-1-1 1,1 1 0,0-1-1,-1 1 1,1-1 0,0 1-1,0-1 1,-1 0 0,1 0-1,0 1 1,0-1 0,0 0 0,0 0-1,-1 0 1,1 0 0,0 0-1,0 0 1,0 0 0,0 0-1,0 0 1,-1 0 0,1 0-1,0-1 1,1 1 0,24-9 133,-18 5-121,0-1 0,0-1 1,-1 1-1,0-1 0,0 0 0,-1-1 0,0 0 0,0 0 1,0 0-1,-1-1 0,7-12 0,-9 15-12,0-1 0,0 0 0,-1 0 0,1 0 0,-2 0 0,1 0 1,-1 0-1,1 0 0,-2-1 0,1 1 0,-1 0 0,0-1 0,0 1 0,-1 0 0,0-1 0,0 1 0,-3-11 0,4 16-38,0 0 1,-1 1 0,1-1-1,0 0 1,-1 0 0,1 0-1,0 1 1,-1-1-1,1 0 1,-1 0 0,1 1-1,-1-1 1,0 0-1,1 1 1,-1-1 0,0 1-1,1-1 1,-1 1-1,0-1 1,1 1 0,-1-1-1,0 1 1,0 0-1,0-1 1,1 1 0,-1 0-1,0 0 1,0 0-1,0 0 1,0 0 0,0 0-1,1 0 1,-1 0 0,0 0-1,0 0 1,-1 0-1,1 1-84,0-1 0,0 1 1,0 0-1,0-1 0,0 1 0,0 0 0,0 0 0,1 0 0,-1 0 0,0-1 0,1 1 0,-1 0 0,0 0 0,1 0 0,-1 0 0,1 1 0,0-1 1,-1 0-1,1 0 0,0 0 0,0 0 0,-1 0 0,1 0 0,0 1 0,0-1 0,0 0 0,1 1 0,0 3-107,0-1-1,1 0 0,0 1 0,-1-1 1,2 0-1,-1 0 0,0 0 1,1 0-1,0 0 0,0-1 1,0 1-1,0-1 0,0 0 1,1 0-1,0 0 0,-1 0 0,1-1 1,0 1-1,0-1 0,1 0 1,-1 0-1,0-1 0,6 2 1,5 2-1049,0 0 1,1-1-1,0-1 1,0 0-1,23 0 1,-27-3 551,-1 0 1,0-1-1,1 0 1,-1-1-1,0 0 1,0-1-1,0-1 1,15-6-1,-22 8 1030,1 0 0,-1-1 0,1 0 0,-1 0-1,0 0 1,0-1 0,0 0 0,6-7 0,-7 8 370,-1-1 0,0 1 0,0-1 0,-1 1 0,1-1 1,-1 0-1,0 0 0,1 0 0,-2 0 0,1 0 0,0 0 0,-1-7 0,0 10-472,0 0 1,0 0-1,0 0 0,0-1 0,0 1 0,0 0 0,0 0 0,0 1 1,-1-1-1,1 0 0,0 0 0,-1 0 0,1 0 0,-1 0 0,1 0 0,-1 0 1,1 0-1,-1 1 0,0-1 0,1 0 0,-1 0 0,0 1 0,0-1 0,1 0 1,-1 1-1,0-1 0,0 1 0,0-1 0,-1 1 0,0-1-41,-1 1 0,0-1 1,1 1-1,-1 0 0,0 0 0,0 0 0,1 0 0,-1 1 0,0-1 0,1 1 0,-3 0 1,-4 2-42,2 0 1,-1 0 0,0 1-1,1-1 1,-1 2 0,-9 7-1,6-3 192,1 1 0,1 0 0,-12 17-1,18-24-232,1 1-1,0-1 1,0 1 0,0 0-1,0 0 1,0 0-1,1 0 1,0 0-1,0 0 1,0 0-1,0 1 1,1-1-1,-1 0 1,1 0-1,1 7 1,-1-10-73,1 1 0,-1-1 0,1 0 0,0 0 0,-1 0 0,1 0 0,0 0 1,0 0-1,0 0 0,0 0 0,0 0 0,0 0 0,0 0 0,0 0 0,0 0 0,0-1 0,0 1 0,0-1 0,0 1 0,1-1 0,-1 1 0,0-1 0,1 0 1,-1 1-1,0-1 0,0 0 0,3 0 0,42 0 84,-37-1-70,3-1-106,0 0 0,1-1-1,-1 0 1,-1-1-1,1-1 1,0 0-1,-1 0 1,19-13 0,-17 10 15,1 1 1,0 0 0,0 1 0,19-6-1,-33 12 109,1 1 0,-1-1-1,1 1 1,-1-1 0,1 0-1,-1 1 1,1-1-1,-1 1 1,0 0 0,1-1-1,-1 1 1,0-1 0,1 1-1,-1-1 1,0 1 0,0 0-1,0-1 1,1 1 0,-1 0-1,0-1 1,0 1-1,0-1 1,0 1 0,0 0-1,0-1 1,0 1 0,-1 0-1,1-1 1,0 1 0,0-1-1,-1 2 1,-3 24 264,4-25-279,-1 1-1,0-1 1,1 1-1,-1-1 1,1 1-1,-1 0 1,1-1-1,0 1 1,-1-1-1,1 1 1,0 0-1,0-1 1,0 1 0,1 0-1,-1-1 1,0 1-1,0 0 1,1-1-1,-1 1 1,1-1-1,0 1 1,-1-1-1,1 1 1,0-1-1,0 1 1,0-1-1,0 0 1,0 0-1,2 2 1,1-2 1,0 1 0,1-1 0,-1 0 1,1 0-1,0-1 0,-1 0 0,1 1 1,0-1-1,5-1 0,-1 0-17,9 0-242,0-1-1,-1-1 0,21-6 1,-22 5 6,2 0 0,-1 1 0,26-1 1,-42 5 149,-1 0 1,1 0-1,0 1 1,0-1-1,0 0 1,-1 1-1,1-1 1,-1 0-1,1 1 1,-1-1-1,1 1 1,-1-1-1,0 1 1,0-1 0,0 1-1,0-1 1,0 1-1,0-1 1,0 1-1,0-1 1,0 1-1,-1 1 1,0 4-3541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8.032"/>
    </inkml:context>
    <inkml:brush xml:id="br0">
      <inkml:brushProperty name="width" value="0.025" units="cm"/>
      <inkml:brushProperty name="height" value="0.025" units="cm"/>
    </inkml:brush>
  </inkml:definitions>
  <inkml:trace contextRef="#ctx0" brushRef="#br0">15 306 3075,'-15'11'17214,"43"-32"-14505,43-27-1668,-18 13-925,-1-2 0,-2-1 0,80-81 0,-116 101-87,-25 25-131,-25 30 10,21-15 97,1 1 1,1 1 0,-16 39 0,24-51-62,1 0 1,0 1 0,1 0 0,0 0 0,1 0 0,1 0 0,0 0-1,1 0 1,2 19 0,-2-30-110,1 0 1,-1 0-1,1 0 0,0 0 0,0 0 0,0-1 0,0 1 1,1 0-1,-1 0 0,0-1 0,1 1 0,-1-1 0,1 1 1,-1-1-1,1 0 0,0 0 0,0 0 0,-1 1 0,1-2 1,0 1-1,0 0 0,0 0 0,0-1 0,0 1 0,0-1 1,0 1-1,1-1 0,-1 0 0,0 0 0,0 0 0,0 0 1,0 0-1,4-1 0,4 0-1117,0 0-1,0-1 1,0 0 0,0-1 0,17-6-1,16-13-3783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8.389"/>
    </inkml:context>
    <inkml:brush xml:id="br0">
      <inkml:brushProperty name="width" value="0.025" units="cm"/>
      <inkml:brushProperty name="height" value="0.025" units="cm"/>
    </inkml:brush>
  </inkml:definitions>
  <inkml:trace contextRef="#ctx0" brushRef="#br0">20 249 801,'23'-23'2236,"-1"0"0,23-33 0,-39 48-1401,-1 0-1,0 0 1,-1-1-1,1 0 1,-2 1 0,1-1-1,-1-1 1,-1 1-1,0 0 1,0-1 0,-1 1-1,1-11 1,-2 19-764,0 1 0,0-1 0,0 0 0,-1 0 1,1 0-1,0 1 0,0-1 0,0 0 0,0 0 0,-1 0 1,1 1-1,0-1 0,-1 0 0,1 1 0,-1-1 1,1 0-1,-1 1 0,1-1 0,-1 0 0,1 1 0,-1-1 1,0 1-1,1-1 0,-1 1 0,0-1 0,1 1 0,-1 0 1,0-1-1,0 1 0,1 0 0,-1-1 0,0 1 1,0 0-1,0 0 0,1 0 0,-1 0 0,0 0 0,0 0 1,0 0-1,1 0 0,-1 0 0,0 0 0,0 0 0,0 1 1,1-1-1,-1 0 0,0 0 0,0 1 0,0 0 0,-4 0 20,1 1 0,0 0 0,0 0 0,0 0 0,0 0 0,0 1 0,0-1 0,-4 6 0,-1 1 81,1 0 0,0 0-1,1 1 1,0 0 0,1 0-1,0 1 1,1 0 0,0 0-1,0 0 1,1 1 0,1 0-1,0-1 1,0 1 0,1 0-1,1 0 1,0 1 0,1-1-1,2 22 1,-1-31-149,0 1 1,0 0-1,1-1 0,-1 1 0,1-1 1,0 1-1,0-1 0,0 0 1,1 0-1,-1 0 0,1 0 1,0 0-1,-1-1 0,1 1 0,0-1 1,1 0-1,-1 0 0,0 0 1,1 0-1,-1 0 0,1-1 1,-1 1-1,1-1 0,0 0 0,5 1 1,-4-1-6,0 0-1,0 0 1,1 0 0,-1-1 0,0 1 0,1-1 0,-1-1 0,0 1-1,0-1 1,1 0 0,-1 0 0,0 0 0,0-1 0,0 0-1,0 0 1,0 0 0,0 0 0,4-4 0,-4 1 45,0 0 0,0 0-1,-1 0 1,0-1 0,0 0 0,0 0 0,0 0 0,-1 0 0,0-1 0,-1 1-1,1-1 1,-1 1 0,0-1 0,-1 0 0,0 0 0,0 0 0,0 0 0,-1 0 0,-1-8-1,1 10-247,-1 1 0,1 0 0,-1 0 0,0 0-1,-1 0 1,1 0 0,-1 0 0,0 0-1,1 0 1,-2 0 0,1 1 0,0-1 0,-6-5-1,5 6-520,0 1 0,-1-1 0,1 1 0,0 0-1,-1 0 1,0 0 0,1 0 0,-1 0 0,0 1-1,0 0 1,0 0 0,0 0 0,0 0 0,0 1 0,0 0-1,-6 0 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8.734"/>
    </inkml:context>
    <inkml:brush xml:id="br0">
      <inkml:brushProperty name="width" value="0.025" units="cm"/>
      <inkml:brushProperty name="height" value="0.025" units="cm"/>
    </inkml:brush>
  </inkml:definitions>
  <inkml:trace contextRef="#ctx0" brushRef="#br0">216 1 17713,'0'0'5055,"-10"10"-4094,-99 115 1106,92-102-1834,1-1-1,1 2 1,1 0-1,-17 41 1,30-62-272,0 1 0,1-1 0,-1 0 1,1 1-1,-1-1 0,1 1 0,0-1 0,0 1 1,0-1-1,1 4 0,-1-7-20,0 1 0,1-1 0,-1 0-1,0 1 1,0-1 0,0 0 0,0 1 0,0-1 0,0 0-1,0 1 1,1-1 0,-1 0 0,0 1 0,0-1 0,0 0-1,1 0 1,-1 1 0,0-1 0,0 0 0,1 0 0,-1 1-1,0-1 1,1 0 0,-1 0 0,0 0 0,1 0 0,-1 0-1,0 1 1,1-1 0,-1 0 0,0 0 0,1 0 0,-1 0 0,16-15-3237,11-42-7103,-17 17 1303</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9.122"/>
    </inkml:context>
    <inkml:brush xml:id="br0">
      <inkml:brushProperty name="width" value="0.025" units="cm"/>
      <inkml:brushProperty name="height" value="0.025" units="cm"/>
    </inkml:brush>
  </inkml:definitions>
  <inkml:trace contextRef="#ctx0" brushRef="#br0">144 0 10378,'0'0'203,"-10"5"197,-7 2 739,1 2-1,-1 0 1,2 1-1,-19 15 1,31-23-853,0 1 0,0 0 0,0 0 0,0 0 0,0 0 0,1 0 1,0 1-1,-1-1 0,1 1 0,1 0 0,-1-1 0,0 1 0,0 4 0,2-5-204,-1-1 0,1 1 0,1-1-1,-1 1 1,0-1 0,1 0 0,-1 1 0,1-1-1,0 0 1,0 1 0,0-1 0,0 0-1,0 0 1,0 0 0,0 0 0,1 0 0,-1 0-1,1 0 1,0 0 0,-1-1 0,1 1-1,0 0 1,0-1 0,0 0 0,3 2 0,3 2-10,0-1 1,1 0 0,0 0 0,0-1-1,0 0 1,0 0 0,0-1 0,1 0 0,-1-1-1,1 0 1,-1-1 0,18-1 0,-19 1-59,-1-1 1,0 1 0,1-2 0,-1 1-1,0-1 1,0 0 0,0 0 0,0-1 0,0 0-1,-1 0 1,1-1 0,-1 0 0,0 0-1,0 0 1,-1-1 0,1 0 0,6-6-1,-11 9 21,0 1 0,1-1 0,-1 1 0,0-1-1,0 0 1,0 1 0,0-1 0,0 0-1,-1 0 1,1 1 0,0-1 0,-1 0 0,1 0-1,-1 0 1,0 0 0,1 0 0,-1 0-1,0 0 1,0 0 0,-1 0 0,1 0 0,0 0-1,-1 0 1,1 1 0,-1-1 0,0-2 0,-1 2-3,0-1 0,0 1 1,0 0-1,-1 0 1,1 0-1,-1 0 0,1 0 1,-1 1-1,0-1 1,1 1-1,-1 0 0,0 0 1,0 0-1,-5-1 1,-10-2-12,1 1 0,-1 1 1,0 1-1,-25 1 1,37 1-89,0 0 1,0 0 0,0 0-1,1 1 1,-1 0 0,1 0-1,-1 0 1,1 1 0,0 0-1,0 0 1,0 0 0,0 0-1,1 1 1,-1 0 0,1 0 0,0 0-1,0 0 1,-4 8 0,6-9-182,0 0 1,0 0 0,0 0 0,1 0 0,0 1 0,-1-1-1,1 1 1,1-1 0,-1 1 0,0-1 0,1 1 0,0-1-1,0 6 1,0-6-238,1 1 0,0-1 0,-1 0 0,2 1 0,-1-1 0,0 0 0,1 0 0,-1 0 0,1 0 0,0 0 0,0 0 0,0 0 0,0-1-1,0 1 1,6 4 0,18 13-6209</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9.467"/>
    </inkml:context>
    <inkml:brush xml:id="br0">
      <inkml:brushProperty name="width" value="0.025" units="cm"/>
      <inkml:brushProperty name="height" value="0.025" units="cm"/>
    </inkml:brush>
  </inkml:definitions>
  <inkml:trace contextRef="#ctx0" brushRef="#br0">143 46 5349,'0'0'16250,"-11"4"-14867,4-2-1188,-9 4 723,1 1 1,-28 15 0,40-20-762,-1 0 0,0 1 0,1-1 0,-1 1 0,1 0 0,0 0 0,0 0 1,0 1-1,1-1 0,-1 1 0,1-1 0,-1 1 0,1 0 0,0 0 1,1 0-1,-1 0 0,1 0 0,-2 5 0,3-7-128,0-1-1,1 0 0,-1 1 1,0-1-1,0 0 1,1 1-1,-1-1 1,1 0-1,-1 1 1,1-1-1,-1 0 1,1 0-1,0 0 1,0 1-1,-1-1 1,1 0-1,0 0 0,0 0 1,0 0-1,0-1 1,0 1-1,0 0 1,1 0-1,-1-1 1,0 1-1,0 0 1,1-1-1,-1 1 1,0-1-1,0 0 1,1 1-1,-1-1 1,1 0-1,-1 0 0,2 0 1,58 3 174,-50-4-150,-2 1-40,0-1 0,-1 0-1,1-1 1,0 0-1,-1-1 1,1 1 0,-1-2-1,0 1 1,0-1 0,9-6-1,-14 8-10,1 0 0,0 0 0,-1-1 0,0 0 0,0 1 0,0-1 0,0-1 0,0 1 0,0 0 0,-1 0 0,0-1 0,0 0 0,0 1 0,0-1 0,0 0 0,-1 0 0,1 0 0,-1 0 0,0 0 0,0 0 0,-1-1 0,1 1 0,-1-6 0,-1 7-26,1 1 0,-1-1-1,0 1 1,0-1 0,0 1-1,0-1 1,0 1 0,0 0 0,0 0-1,-1-1 1,0 1 0,1 0 0,-1 0-1,0 1 1,0-1 0,0 0-1,0 0 1,0 1 0,0 0 0,0-1-1,-1 1 1,1 0 0,0 0 0,-1 0-1,-3-1 1,-7-2-1291,-1 1 0,0 0 0,-21-1 0,16 2-2921,6-1-3083</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2:59.999"/>
    </inkml:context>
    <inkml:brush xml:id="br0">
      <inkml:brushProperty name="width" value="0.025" units="cm"/>
      <inkml:brushProperty name="height" value="0.025" units="cm"/>
    </inkml:brush>
  </inkml:definitions>
  <inkml:trace contextRef="#ctx0" brushRef="#br0">74 1 16848,'0'0'1105,"-4"11"-149,-13 38 39,3 1 0,2 1 0,2 0 0,3 1 1,1-1-1,3 58 0,3-103-944,0-1 0,0 1 0,1-1 0,-1 1 0,1-1 0,1 0 0,-1 1 0,1-1 0,0 0 0,0 0 0,0 0 0,1 0 0,0 0 0,5 7 0,-4-9-29,-1 0 0,1 0 0,0 0 0,-1-1 0,1 0 1,1 1-1,-1-2 0,0 1 0,0 0 0,1-1 0,-1 0 0,0 0 1,1 0-1,-1 0 0,1-1 0,0 0 0,-1 0 0,6 0 0,1-2-1,0 1 0,-1-1 0,1-1 0,-1 0 0,0 0 0,0-1 0,0-1 0,0 1 0,-1-2 0,1 1 0,-1-1 0,15-14 0,-7 5 2,0-1 0,-2 0 0,0-1 0,-1-1 0,14-23 0,-17 22-12,-52 74-225,27-3-576,14-51 673,-1 0 0,1 0 1,-1 1-1,1-1 0,0 0 0,0 1 0,0-1 0,0 0 0,0 0 1,0 1-1,0-1 0,0 0 0,0 1 0,1-1 0,-1 0 1,0 0-1,1 0 0,-1 1 0,1-1 0,0 0 0,-1 0 1,1 0-1,0 0 0,-1 0 0,1 0 0,0 0 0,0 0 0,0 0 1,0 0-1,0-1 0,0 1 0,0 0 0,0-1 0,1 1 1,1 0-1,2 0-779,1-1 0,0 0 0,0 0 0,-1 0 0,1-1 0,0 0 0,-1 0 0,1-1 0,0 1 0,-1-1 0,7-3 0,18-12-5051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0.406"/>
    </inkml:context>
    <inkml:brush xml:id="br0">
      <inkml:brushProperty name="width" value="0.025" units="cm"/>
      <inkml:brushProperty name="height" value="0.025" units="cm"/>
    </inkml:brush>
  </inkml:definitions>
  <inkml:trace contextRef="#ctx0" brushRef="#br0">120 87 2883,'3'-10'6011,"1"-2"-4280,-2 8-1157,0 0 0,-1-1 0,1 1 0,-1-1 0,0 1 0,0-1 0,-1 1 0,1-1 0,-1 0 0,0-4 0,-1 8-478,1 1-1,0-1 1,0 0 0,0 1 0,-1-1 0,1 1-1,0 0 1,0-1 0,-1 1 0,1-1 0,0 1 0,-1-1-1,1 1 1,-1 0 0,1-1 0,0 1 0,-1 0 0,1-1-1,-1 1 1,1 0 0,-1 0 0,1-1 0,-1 1 0,1 0-1,-1 0 1,0 0 0,1 0 0,-1 0 0,1 0 0,-1 0-1,1 0 1,-1 0 0,1 0 0,-1 0 0,0 0 0,1 0-1,-1 0 1,1 0 0,-1 1 0,1-1 0,-1 0 0,1 0-1,-1 1 1,0-1 0,-24 13 701,16-5-583,1 0 1,0 1 0,0-1 0,1 1 0,0 1 0,1-1 0,0 1 0,-5 11 0,8-13-8,-1-1 1,1 1 0,1 0-1,-1-1 1,1 1 0,1 1-1,-1-1 1,1 0 0,1 0-1,0 0 1,0 1 0,1 8-1,0-14-188,-1-1-1,1 0 1,0 0-1,0 0 1,0 0-1,0 0 1,0-1-1,0 1 1,0 0-1,1 0 1,-1-1-1,1 1 1,-1-1-1,1 1 1,-1-1-1,1 0 1,0 1-1,0-1 1,0 0-1,2 1 1,2 0 7,-1 0 1,1 0-1,0-1 0,0 1 1,0-1-1,0-1 1,8 1-1,-3-1-2,0 0 0,0-1-1,0 0 1,0-1 0,-1 0 0,1-1 0,20-8-1,-21 6-51,0-1 1,0 0-1,0-1 0,-1 0 0,0-1 0,0 0 0,-1 0 0,0-1 0,0 0 1,-1 0-1,-1-1 0,1 0 0,-1 0 0,-1 0 0,0-1 0,0 0 0,4-18 1,-9 29 8,0 1 0,-1-1 1,1 0-1,0 0 1,0 0-1,-1 0 0,1 0 1,0 1-1,-1-1 1,1 0-1,0 0 1,0 0-1,-1 0 0,1 0 1,0 0-1,-1 0 1,1 0-1,0 0 1,-1 0-1,1 0 0,0 0 1,0 0-1,-1 0 1,1 0-1,0 0 0,-1-1 1,1 1-1,0 0 1,0 0-1,-1 0 1,1 0-1,0-1 0,0 1 1,-1 0-1,1 0 1,0 0-1,0-1 0,0 1 1,0 0-1,-1 0 1,1-1-1,0 1 1,0 0-1,0 0 0,0-1 1,0 1-1,0 0 1,0-1-1,-1 1 1,1 0-1,0 0 0,0-1 1,0 1-1,0 0 1,0-1-1,0 1 0,1 0 1,-1-1-1,0 1 1,0 0-1,0 0 1,0-1-1,0 1 0,0 0 1,1-1-1,-20 17-132,14-7-79,0-1 0,0 0 0,0 1 0,1 0 0,1 0 0,-1 1 0,2-1 0,-1 0 0,1 1 0,0 0 0,0 12 0,2-21 73,0 0-1,0-1 0,0 1 1,0 0-1,0 0 0,0-1 1,0 1-1,1 0 1,-1 0-1,0-1 0,0 1 1,1 0-1,-1 0 0,0-1 1,1 1-1,-1 0 1,1-1-1,-1 1 0,0-1 1,1 1-1,0 0 0,-1-1 1,1 1-1,-1-1 0,1 0 1,0 1-1,23 2-6914,2-4 52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04.185"/>
    </inkml:context>
    <inkml:brush xml:id="br0">
      <inkml:brushProperty name="width" value="0.025" units="cm"/>
      <inkml:brushProperty name="height" value="0.025" units="cm"/>
    </inkml:brush>
  </inkml:definitions>
  <inkml:trace contextRef="#ctx0" brushRef="#br0">135 1520 7271,'0'0'-43,"-7"-3"337,-25-7 5,32 9-288,0 1 0,0 0 0,0 0 0,-1 0 0,1 0 0,0-1 0,0 1 0,-1 0 0,1 0 0,0 0 0,0 0 0,-1 0 0,1 0 0,0 0 0,-1 0 0,1 0 0,0-1 0,0 1 0,-1 0 0,1 0 0,0 1 0,-1-1 0,1 0 0,0 0 0,0 0 0,-1 0 1,1 0-1,0 0 0,0 0 0,-1 0 0,1 0 0,0 1 0,0-1 0,-1 0 0,1 0 0,0 0 0,0 0 0,0 1 0,-1-1 0,1 0 0,0 0 0,0 1 0,0-1 0,0 0 0,0 0 0,-1 1 0,1-1 0,0 0 0,0 0 0,0 1 0,0-1 0,0 0 0,0 1 0,0-1 0,0 0 0,0 0 0,0 1 0,0-1 0,0 0 0,0 0 1,0 1-1,0-1 0,0 0 0,0 1 0,1-1 0,-1 1 0,11 13 45,15 1-51,2-2-1,-1 0 1,2-2 0,0-1-1,0-2 1,0-1-1,1-1 1,0-1 0,37 1-1,39-4 269,137-14 0,-155 5-101,430-2 172,-50 2-235,447-2 238,-686 24-299,1-11 0,372-40 0,-585 34-45,1253-122 432,-1032 114-286,191-3 241,-429 12-305,0 0-1,0 0 0,0 0 0,0 0 0,0 0 0,0 1 0,0-1 1,0 0-1,-1 0 0,1 0 0,0 0 0,0 0 0,-1 1 1,1-1-1,-1 0 0,1 0 0,-1 1 0,1-1 0,-1 0 1,1 0-1,-1 1 0,1-1 0,-1 1 0,0-1 0,0 1 1,0-2-1,-34-39-591,14 16 514,-211-310-383,-21-29 389,135 220-2,47 60 16,-99-154-1,165 228-39,-1 1 1,0-1-1,0 1 1,-1 0-1,0 1 1,-1-1-1,0 1 0,0 1 1,0 0-1,-1 0 1,0 0-1,-1 1 1,0 1-1,1 0 1,-2 0-1,1 1 1,0 0-1,-1 0 1,0 2-1,0-1 1,0 1-1,-16-1 0,-66 1 225,-121 13 0,-7 0 448,-1075-3-105,771-32-627,-1 1-16,-126 60-267,532-19 270,1 4 1,1 5-1,-159 59 0,235-70 39,1 2 0,0 2 0,2 1 0,0 3 0,-67 52 0,90-63 28,1 1 0,1 1 1,0 0-1,1 1 0,1 0 0,0 1 1,1 1-1,1 0 0,0 0 0,2 1 1,0 0-1,1 0 0,1 1 0,1 0 0,-3 22 1,4-3 10,1-1 0,3 0 0,1 1 0,1-1 0,15 68 0,-4-52-112,3 0 0,2-1 0,34 69 0,-11-35-13,112 219 56,-146-293 69,1-2 1,0 1 0,1-1 0,0 0-1,0-1 1,1 0 0,0 0-1,1-1 1,0-1 0,1 0-1,0 0 1,0-1 0,18 7 0,-13-8-223,0 0 0,0-2 0,0 0 1,1-1-1,0 0 0,0-2 0,-1 0 1,1-1-1,36-4 0,22-13-2461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0.750"/>
    </inkml:context>
    <inkml:brush xml:id="br0">
      <inkml:brushProperty name="width" value="0.025" units="cm"/>
      <inkml:brushProperty name="height" value="0.025" units="cm"/>
    </inkml:brush>
  </inkml:definitions>
  <inkml:trace contextRef="#ctx0" brushRef="#br0">116 109 8616,'3'-13'3118,"0"2"-2105,0 3-264,0 0 0,-1 0 1,-1-1-1,1 1 0,-1 0 0,-1-1 1,1 1-1,-2-10 0,-2 19-525,0 1-1,1 0 0,-1-1 0,0 1 1,1 1-1,-1-1 0,1 0 0,0 1 1,0-1-1,-3 5 0,-3 7-49,0 1 0,0 0 0,1 0 0,-8 28 0,13-34-61,-1 0-1,2 1 1,-1-1-1,1 0 1,1 0 0,-1 1-1,2-1 1,-1 0 0,1 1-1,3 11 1,-3-18-103,0 0 1,1 1 0,0-1 0,-1 0-1,1 0 1,0 0 0,0-1-1,1 1 1,-1 0 0,0-1 0,1 0-1,0 1 1,-1-1 0,1 0 0,0 0-1,0-1 1,6 4 0,7 1-211,0 0 0,27 6 0,-30-10 7,-1 2-1,0-1 1,20 10 0,-31-12 264,0-1 0,1 1-1,-1-1 1,0 1 0,0 0 0,0-1 0,0 1 0,0 0-1,0 0 1,0 0 0,0 0 0,0 0 0,0 0 0,0 0-1,0 0 1,-1 0 0,1 0 0,0 0 0,-1 1 0,1-1-1,-1 0 1,1 0 0,-1 1 0,0-1 0,0 0 0,1 1-1,-1 1 1,-1-1 63,0 0 0,0-1-1,0 1 1,0 0 0,0-1-1,0 1 1,0 0 0,-1-1-1,1 0 1,-1 1 0,1-1-1,-1 0 1,1 0 0,-1 1-1,0-1 1,-1 0 0,-10 6 285,0-2 0,0 1 1,-1-2-1,-13 4 1,12-5-322,1 0 1,0-1 0,0 0 0,-24-2-1,34 0-273,0 0 0,0-1 0,0 0 0,1 0 0,-1 0 0,0 0 0,1 0 0,-1-1 0,1 1 0,-4-3 0,5 2-169,1 1-1,-1-1 1,0 1 0,1-1-1,-1 0 1,1 0-1,-1 1 1,1-1-1,0 0 1,0 0 0,0 0-1,0-1 1,0 1-1,0 0 1,1 0-1,-1 0 1,1-1 0,-1-1-1,0-21-7294,1-2-5974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1.174"/>
    </inkml:context>
    <inkml:brush xml:id="br0">
      <inkml:brushProperty name="width" value="0.025" units="cm"/>
      <inkml:brushProperty name="height" value="0.025" units="cm"/>
    </inkml:brush>
  </inkml:definitions>
  <inkml:trace contextRef="#ctx0" brushRef="#br0">49 82 11275,'0'0'4617,"7"3"-1739,3 0-1901,-1 0-1,1 0 1,0-1 0,0 0 0,20 1 0,-28-2-932,0-1 0,0 0 0,0 0 0,0 0 0,1 0 0,-1 0 0,0-1 0,0 1 0,0 0 0,0-1 0,0 0 0,0 1 0,0-1 0,0 0-1,0 0 1,0 0 0,0-1 0,0 1 0,-1 0 0,1-1 0,0 1 0,-1-1 0,1 1 0,-1-1 0,0 0 0,1 1 0,-1-1 0,0 0 0,0 0 0,0 0 0,0 0 0,-1 0 0,1 0 0,-1 0 0,1-1 0,-1 1 0,1 0 0,-1 0 0,0-3 0,0 3-39,0 0-1,-1 1 0,1-1 0,0 0 1,-1 1-1,1-1 0,-1 1 0,1-1 1,-1 1-1,0-1 0,1 1 0,-1-1 1,0 1-1,0-1 0,0 1 0,0 0 1,-1 0-1,1-1 0,0 1 0,0 0 1,-3-1-1,0 0-7,0 0 0,0 0-1,0 0 1,0 1 0,0-1 0,0 1 0,-1 0 0,-5 0 0,3 0-13,1 0 1,0 1-1,-1 0 1,1 0 0,-1 1-1,1 0 1,0 0 0,-1 0-1,1 1 1,0 0-1,0 0 1,-6 3 0,9-2 19,-1-1 0,1 1 0,0-1 0,0 1 0,0 0 0,1 0 0,-1 0 0,1 1 0,-1-1 0,1 1 0,0-1 0,0 1 0,1 0 0,-1 0 0,1-1 0,0 1 1,0 0-1,0 0 0,0 0 0,1 8 0,0-9 7,0 0 0,1 0 0,-1 1 0,1-1 0,0 0 0,0 0 0,0 0 0,0 0 0,1 0 1,-1 0-1,1-1 0,0 1 0,0 0 0,0-1 0,0 1 0,0-1 0,1 0 0,-1 0 0,0 0 0,1 0 1,0 0-1,0 0 0,-1-1 0,1 1 0,0-1 0,4 2 0,6 1-3,1-1 0,-1 0-1,0 0 1,1-1 0,-1-1 0,1 0 0,0-1-1,-1-1 1,1 0 0,21-5 0,-15 1-35,0 0 0,0-1 0,-1-2 0,0 0 0,0-1 0,20-13 0,-39 22 31,0 0 1,0 0-1,0 0 1,0 0-1,0 1 1,0-1 0,0 0-1,1 0 1,-1 0-1,0 0 1,0 0-1,0 0 1,0 0 0,0 0-1,0 0 1,0 0-1,0 0 1,0 1-1,0-1 1,0 0 0,0 0-1,1 0 1,-1 0-1,0 0 1,0 0-1,0 0 1,0 0-1,0 0 1,0 0 0,0 0-1,0 0 1,0 0-1,1 0 1,-1 0-1,0 0 1,0 0 0,0 0-1,0 0 1,0 0-1,0 0 1,0 0-1,0 0 1,0 0 0,1 0-1,-1 0 1,0-1-1,0 1 1,0 0-1,0 0 1,-9 16 426,-16 30 485,23-44-854,1 1 1,0-1-1,0 1 1,0 0-1,0 0 0,1 0 1,-1 0-1,1 0 1,-1-1-1,1 1 0,0 0 1,0 0-1,1 0 1,0 3-1,-1-5-54,1 0 1,0 0-1,0 0 1,0 0-1,0 0 1,0 0-1,0 0 0,1 0 1,-1-1-1,0 1 1,0-1-1,1 1 0,-1-1 1,0 1-1,0-1 1,1 1-1,-1-1 1,0 0-1,1 0 0,-1 0 1,1 0-1,0 0 1,39-1 53,-34 1-103,5-2-83,0 0 0,1-1 0,-2-1-1,1 0 1,0 0 0,-1-1 0,0-1-1,0 0 1,11-8 0,25-11-246,-48 25 345,1 0 0,0 0 1,0 0-1,0 1 0,0-1 1,0 0-1,0 0 0,0 1 0,-1-1 1,1 0-1,0 0 0,0 0 1,0 1-1,0-1 0,0 0 1,0 0-1,0 1 0,0-1 0,0 0 1,0 0-1,0 1 0,1-1 1,-1 0-1,0 0 0,0 1 0,0-1 1,0 0-1,0 0 0,0 0 1,0 1-1,1-1 0,-1 0 1,0 0-1,0 0 0,0 1 0,0-1 1,1 0-1,-1 0 0,0 0 1,0 0-1,1 0 0,-1 0 1,0 1-1,0-1 0,0 0 0,1 0 1,-1 0-1,0 0 0,0 0 1,1 0-1,-1 0 0,0 0 1,0 0-1,1 0 0,-1 0 0,0 0 1,0 0-1,1 0 0,-1 0 1,0-1-1,0 1 0,1 0 0,-12 23-3665,9-21 2322,-2 6-3716</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2.135"/>
    </inkml:context>
    <inkml:brush xml:id="br0">
      <inkml:brushProperty name="width" value="0.025" units="cm"/>
      <inkml:brushProperty name="height" value="0.025" units="cm"/>
    </inkml:brush>
  </inkml:definitions>
  <inkml:trace contextRef="#ctx0" brushRef="#br0">6 0 17232,'4'23'929,"-4"7"641,0 7-65,-4 4-928,-1-2-417,5 0-96,0-7-160,0-3-897,5-9-1217,6-8-1698,8-11-2210</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2.919"/>
    </inkml:context>
    <inkml:brush xml:id="br0">
      <inkml:brushProperty name="width" value="0.025" units="cm"/>
      <inkml:brushProperty name="height" value="0.025" units="cm"/>
    </inkml:brush>
  </inkml:definitions>
  <inkml:trace contextRef="#ctx0" brushRef="#br0">80 139 6566,'0'0'12321,"-8"0"-11547,5 0-686,0 1 0,0-1-1,-1 1 1,1-1-1,0 1 1,0 0 0,0 0-1,0 0 1,1 1 0,-1-1-1,0 1 1,0-1 0,1 1-1,-1 0 1,1 0-1,0 0 1,-1 0 0,1 0-1,0 1 1,0-1 0,0 1-1,1 0 1,-1-1 0,1 1-1,-1 0 1,1 0-1,0 0 1,0 0 0,0 0-1,0 0 1,1 0 0,-1 0-1,1 0 1,0 0 0,0 5-1,0-7-55,0 0-1,0-1 0,0 1 1,1 0-1,-1 0 1,0 0-1,0 0 0,1 0 1,-1-1-1,0 1 0,1 0 1,-1 0-1,1-1 1,-1 1-1,1 0 0,0 0 1,-1-1-1,1 1 0,-1-1 1,1 1-1,0-1 1,0 1-1,-1-1 0,1 1 1,1 0-1,29 5 340,31-13-132,-51 3-230,0 0 0,-1 0 0,0-1 0,0 0 1,-1 0-1,1-1 0,-1-1 0,0 0 1,-1 0-1,1 0 0,9-13 0,-12 13 94,0 0-1,0-1 1,-1 0 0,0 0-1,-1 0 1,0 0-1,0 0 1,-1-1 0,0 0-1,0 0 1,-1 0-1,0 0 1,-1 0 0,1-10-1,-2 19-97,1-1 0,-1 1 0,0-1 0,0 0 0,0 1 0,0-1 0,0 1 0,0-1 0,0 0-1,0 1 1,0-1 0,0 1 0,-1-1 0,1 0 0,0 1 0,0-1 0,0 1 0,-1-1 0,1 1 0,0-1 0,-1 1 0,1-1-1,0 1 1,-1-1 0,1 1 0,-1-1 0,1 1 0,0 0 0,-1-1 0,1 1 0,-1 0 0,0-1 0,1 1 0,-1 0 0,1 0 0,-1-1-1,1 1 1,-1 0 0,-1 0 0,1 0-10,1 0-1,-1 1 0,0-1 0,0 1 0,0-1 1,0 1-1,1-1 0,-1 1 0,0 0 1,0-1-1,1 1 0,-1 0 0,0-1 1,1 1-1,-1 0 0,1 0 0,-1 0 0,1-1 1,-1 1-1,1 0 0,0 0 0,0 0 1,-1 2-1,-3 13-3,1 0 1,1 0-1,0 0 1,2 0-1,1 26 1,-1-39 12,0 1 1,0 0 0,0-1 0,1 1-1,0-1 1,0 1 0,0-1 0,0 1-1,0-1 1,1 0 0,-1 1 0,1-1-1,0 0 1,0 0 0,0 0 0,1 0-1,-1-1 1,1 1 0,-1-1 0,1 1-1,0-1 1,0 0 0,0 0 0,0 0-1,0 0 1,0-1 0,1 1 0,-1-1-1,1 0 1,4 1 0,2-1 13,-1-1 1,0 0-1,0 0 1,0-1-1,0-1 1,0 1-1,0-1 1,0-1-1,0 0 0,-1 0 1,1-1-1,-1 1 1,0-2-1,13-9 1,-9 6-20,-1-1 1,-1 0-1,1 0 1,-1-1-1,-1-1 1,0 0 0,-1 0-1,0-1 1,7-12-1,-19 34-110,1 0 0,0 0 0,0 0 0,-1 18 0,3-24 133,1 0 1,-1-1-1,1 1 0,0 0 1,0 0-1,0-1 1,1 1-1,-1 0 1,1-1-1,0 1 0,0 0 1,0-1-1,0 1 1,1-1-1,0 0 1,-1 1-1,1-1 1,0 0-1,1 0 0,-1 0 1,0 0-1,1-1 1,0 1-1,4 3 1,2-2 28,0 0 1,0-1 0,0 0 0,0-1 0,0 0 0,0 0 0,1-1 0,-1 0 0,1-1 0,-1 0-1,1 0 1,-1-1 0,1-1 0,-1 1 0,0-1 0,1-1 0,-1 0 0,17-8 0,-15 6-40,0 0 0,0-1 0,0 0 0,-1-1 1,0-1-1,0 1 0,-1-2 0,0 1 0,0-1 1,-1 0-1,0-1 0,0 0 0,-1 0 0,5-12 1,-10 19-6,0 0 0,-1 0 1,0-1-1,1 1 0,-1 0 1,-1-1-1,1 1 0,0-1 1,-1 1-1,1-1 0,-1 1 0,0-1 1,-1 1-1,1-1 0,0 1 1,-1-1-1,-1-5 0,0 7-7,1 1-1,0-1 0,-1 0 1,0 1-1,1-1 0,-1 1 0,0-1 1,1 1-1,-1 0 0,0 0 1,0 0-1,0 0 0,0 0 1,0 0-1,-1 0 0,1 1 0,0-1 1,0 1-1,0-1 0,0 1 1,-1 0-1,1 0 0,0 0 1,0 0-1,-1 1 0,1-1 0,-3 1 1,0 0 9,-1 1-1,1-1 1,-1 1 0,1 0 0,0 0 0,0 1 0,0-1-1,0 1 1,0 0 0,1 1 0,-1-1 0,1 1 0,0 0-1,0 0 1,0 0 0,1 0 0,0 1 0,-1 0 0,2-1-1,-1 1 1,0 0 0,-2 10 0,3-12 5,1 1 1,-1 0-1,1-1 1,1 1-1,-1 0 1,0 0-1,1-1 0,0 1 1,0 0-1,0 0 1,0 0-1,1 0 1,-1-1-1,1 1 1,0 0-1,0-1 0,0 1 1,1 0-1,0-1 1,-1 1-1,1-1 1,0 0-1,0 0 0,1 0 1,-1 0-1,1 0 1,-1 0-1,1 0 1,0-1-1,0 0 0,0 1 1,0-1-1,6 2 1,44 14-1442,-24-16-1891,-4-10-4461,-8-9-5402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3.250"/>
    </inkml:context>
    <inkml:brush xml:id="br0">
      <inkml:brushProperty name="width" value="0.025" units="cm"/>
      <inkml:brushProperty name="height" value="0.025" units="cm"/>
    </inkml:brush>
  </inkml:definitions>
  <inkml:trace contextRef="#ctx0" brushRef="#br0">1 0 18674,'0'0'4035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3.708"/>
    </inkml:context>
    <inkml:brush xml:id="br0">
      <inkml:brushProperty name="width" value="0.025" units="cm"/>
      <inkml:brushProperty name="height" value="0.025" units="cm"/>
    </inkml:brush>
  </inkml:definitions>
  <inkml:trace contextRef="#ctx0" brushRef="#br0">95 0 17168,'0'0'4965,"-56"84"-4164,41-42-481,0 1-192,10-2-96,1-1-32,4-6 32,0-4 0,0-7 0,7-5-160,1-9-865,-3-5-833,1-4-1313</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4.070"/>
    </inkml:context>
    <inkml:brush xml:id="br0">
      <inkml:brushProperty name="width" value="0.025" units="cm"/>
      <inkml:brushProperty name="height" value="0.025" units="cm"/>
    </inkml:brush>
  </inkml:definitions>
  <inkml:trace contextRef="#ctx0" brushRef="#br0">39 63 7815,'0'0'7282,"-7"10"-4367,-20 34-801,26-44-2064,1 1 1,-1 0 0,1 0 0,-1-1-1,1 1 1,0 0 0,-1 0-1,1 0 1,0 0 0,0 0-1,-1-1 1,1 1 0,0 0 0,0 0-1,0 0 1,0 0 0,0 0-1,0 0 1,1 0 0,-1 0-1,0-1 1,0 1 0,1 0 0,-1 0-1,0 0 1,1 0 0,-1-1-1,1 1 1,-1 0 0,1 0-1,-1-1 1,1 1 0,0 0 0,-1-1-1,1 1 1,0-1 0,-1 1-1,1-1 1,0 1 0,0-1-1,1 1 1,34 7 626,-32-7-526,47 2 54,0-2 1,1-3-1,-1-2 0,0-2 0,0-2 1,-1-2-1,0-3 0,78-30 0,-121 40-333,45-22-625,-50 24 360,0-1 1,-1 1-1,1-1 1,0 1-1,0-1 1,-1 0-1,1 0 1,-1 0-1,0 0 1,0 0-1,1 0 0,0-5 1,0-13-6030</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4.399"/>
    </inkml:context>
    <inkml:brush xml:id="br0">
      <inkml:brushProperty name="width" value="0.025" units="cm"/>
      <inkml:brushProperty name="height" value="0.025" units="cm"/>
    </inkml:brush>
  </inkml:definitions>
  <inkml:trace contextRef="#ctx0" brushRef="#br0">1 15 14734,'0'0'5894,"78"0"-4293,-28 0-576,14 0-513,2-2-255,0-2-225,-2 4-96,-5 0-1121,-4-1-1762,-7-7-4164</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4.884"/>
    </inkml:context>
    <inkml:brush xml:id="br0">
      <inkml:brushProperty name="width" value="0.025" units="cm"/>
      <inkml:brushProperty name="height" value="0.025" units="cm"/>
    </inkml:brush>
  </inkml:definitions>
  <inkml:trace contextRef="#ctx0" brushRef="#br0">5 1 13389,'0'0'5375,"0"10"-3901,-2 39 3,0-16-715,1-1 1,2 1-1,9 62 1,-10-93-738,1 1 0,-1-1 0,1 1 1,0 0-1,-1-1 0,1 1 0,1-1 1,-1 0-1,0 1 0,0-1 0,1 0 1,0 0-1,-1 0 0,1 0 0,0 0 0,0 0 1,0 0-1,0-1 0,0 1 0,0-1 1,1 1-1,-1-1 0,0 0 0,1 0 1,-1 0-1,1 0 0,-1 0 0,1-1 0,0 1 1,-1-1-1,1 0 0,0 0 0,-1 0 1,1 0-1,0 0 0,-1 0 0,1-1 0,-1 1 1,1-1-1,0 0 0,-1 1 0,1-1 1,-1-1-1,4-1 0,9-5 25,0 0 0,0-1 0,-1 0 1,0-2-1,17-15 0,-14 7-51,-13 15-2,0 0-1,0 0 0,0 0 0,0 0 0,1 0 0,-1 1 0,7-4 0,-10 8-5,-1-1-1,1 0 1,0 1 0,-1-1 0,1 0 0,-1 1-1,1-1 1,-1 1 0,1-1 0,-1 1 0,1-1 0,-1 1-1,0-1 1,1 1 0,-1 0 0,0-1 0,1 1-1,-1 0 1,0-1 0,0 1 0,1 0 0,-1-1-1,0 1 1,0 0 0,0-1 0,0 1 0,0 0 0,0-1-1,0 1 1,0 0 0,0-1 0,0 1 0,-1 1-1,1 35 51,0-30-52,-1 22 50,0-20 49,0-1 0,0 1 0,1-1 1,1 1-1,0-1 0,2 15 0,-2-22-78,0 0-1,0 0 0,-1 0 0,1 0 0,0-1 0,0 1 0,0 0 0,0 0 1,0-1-1,0 1 0,0-1 0,0 1 0,0-1 0,0 1 0,0-1 0,0 0 0,1 1 1,-1-1-1,0 0 0,0 0 0,0 0 0,0 0 0,1 0 0,-1 0 0,0 0 0,0 0 1,0-1-1,0 1 0,1 0 0,-1-1 0,1 0 0,1 0-424,-1 1 0,1-1 1,-1 0-1,0 0 0,1 0 0,-1 0 0,0 0 0,0-1 1,0 1-1,0-1 0,0 1 0,0-1 0,0 0 0,2-3 1,0-12-6009</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5.537"/>
    </inkml:context>
    <inkml:brush xml:id="br0">
      <inkml:brushProperty name="width" value="0.025" units="cm"/>
      <inkml:brushProperty name="height" value="0.025" units="cm"/>
    </inkml:brush>
  </inkml:definitions>
  <inkml:trace contextRef="#ctx0" brushRef="#br0">147 78 13485,'4'-11'945,"22"-55"1905,-32 129-20,-17 17 40,-43 101 1,-12 39-1229,75-193-3188,3-27 1473,0 0 0,1 0 0,-1 1 0,1-1 0,-1 0 0,0 0 0,1 0-1,-1 0 1,0 0 0,1-1 0,-1 1 0,1 0 0,-1 0 0,0 0 0,1 0 0,-1 0 0,0 0 0,1-1 0,-1 1-1,0 0 1,1 0 0,-1 0 0,0-1 0,0 1 0,1 0 0,-1-1 0,0 1 0,0 0 0,1 0 0,-1-1 0,0 1 0,0 0-1,0-1 1,1 0 0,29-44-2683,-20 24 2397,-1 0 0,-1-1 1,-1-1-1,-1 1 0,-1-1 0,3-34 1,-4 23 793,3 1-1,10-34 1,-17 67-350,0-1 0,1 0-1,-1 1 1,0-1-1,1 1 1,-1-1-1,1 0 1,-1 1-1,1-1 1,-1 1 0,1-1-1,-1 1 1,1 0-1,0-1 1,-1 1-1,1-1 1,0 1 0,-1 0-1,1 0 1,0-1-1,-1 1 1,1 0-1,0 0 1,-1 0-1,1 0 1,0 0 0,0 0-1,-1 0 1,1 0-1,0 0 1,0 0-1,-1 0 1,1 0 0,0 1-1,-1-1 1,1 0-1,0 0 1,-1 1-1,2 0 1,32 17-144,-23-11 285,1-2-187,0 0-1,1-1 0,0 0 0,0-1 0,0 0 0,0-1 0,1-1 0,-1 0 0,0-1 1,1 0-1,-1-1 0,0-1 0,1 0 0,-1 0 0,25-10 0,-30 10-30,0-1 0,0 0 0,0-1 0,0 0 0,-1 0 0,0-1 0,0 1 0,0-2 0,0 1 0,-1-1 0,1 0 0,-2 0 0,1-1 0,-1 0 0,0 0 0,0 0 0,0 0 0,-1-1-1,-1 0 1,1 0 0,-1 0 0,-1 0 0,1 0 0,-1-1 0,1-11 0,-3 18-11,1 1 0,-1-1 0,0 1 0,0-1 0,1 1 0,-1-1 0,0 0 1,0 1-1,0-1 0,-1 1 0,1-1 0,0 1 0,-1-1 0,1 1 0,-1-1 0,1 1 0,-1-1 0,0 1 0,1 0 0,-1-1 0,0 1 0,0 0 0,0 0 0,0 0 0,0-1 0,0 1 0,0 0 0,-1 0 0,1 1 1,0-1-1,-1 0 0,1 0 0,0 1 0,-1-1 0,1 0 0,-1 1 0,1-1 0,-1 1 0,1 0 0,-1 0 0,1-1 0,-1 1 0,0 0 0,1 0 0,-1 1 0,1-1 0,-1 0 0,-1 1 0,-3 0-9,-1 1-1,1 0 1,-1 1-1,1-1 1,0 1-1,0 0 0,1 1 1,-1-1-1,0 1 1,-4 5-1,-9 9 195,1 1-1,0 1 1,2 1-1,-26 42 1,37-54-51,0 0-1,0 0 1,1 1 0,0-1 0,1 1 0,0 0-1,0 0 1,1 1 0,1-1 0,0 0-1,0 1 1,1-1 0,0 1 0,1-1 0,2 13-1,-2-19-178,1-1 0,-1 1 0,1-1 0,0 0-1,0 0 1,0 0 0,0 0 0,1 0 0,-1 0-1,1 0 1,0-1 0,0 1 0,0-1 0,0 0 0,0 0-1,0 0 1,1 0 0,-1 0 0,1-1 0,-1 0-1,1 0 1,0 0 0,-1 0 0,6 0 0,7 2-1786,1-1 1,-1-1-1,1 0 0,18-3 1,0-2-4984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15.482"/>
    </inkml:context>
    <inkml:brush xml:id="br0">
      <inkml:brushProperty name="width" value="0.025" units="cm"/>
      <inkml:brushProperty name="height" value="0.025" units="cm"/>
    </inkml:brush>
  </inkml:definitions>
  <inkml:trace contextRef="#ctx0" brushRef="#br0">9842 794 5894,'-181'-56'3355,"-553"-146"-2514,-272 48-465,451 77-357,-1657-178 3328,726 206-4271,1182 61 976,1 14-1,-587 129 1,299 22 206,445-120-187,4 7-1,-137 82 1,185-89-50,3 4 0,3 4 0,-131 126 0,160-132-41,4 3 0,2 3-1,3 1 1,3 3 0,-55 107-1,75-118 42,2 1-1,3 1 0,2 1 0,3 1 0,3 1 0,3 0 0,2 0 0,3 1 0,3 0 0,3 0 1,2 0-1,4 0 0,2 0 0,3-1 0,2 0 0,40 109 0,-14-67 23,4-3 0,80 137 1,-82-171-14,4-3 1,2-1 0,3-2-1,69 65 1,-15-33-33,5-4 0,4-6 1,3-4-1,3-6 0,4-5 0,2-5 0,211 75 0,-123-69-210,3-10-1,2-8 0,2-11 0,232 14 1,252-22 185,2-33 156,-321-2-66,-49 3 65,628-6 86,-4-52-150,443-131 8,-21-107-16,-886 151 8,915-400 0,-1263 475-116,-3-6-1,165-114 1,-256 151 39,-1-2 1,-3-3 0,-1-2 0,-2-2 0,-2-2 0,-3-2 0,-2-1-1,45-77 1,-69 99 34,-1-1 0,-2 0 0,-1-1 0,-1-1 0,-2 1 0,9-68 0,-15 77-5,-2-1-1,0 0 1,-2 0 0,0 1-1,-2-1 1,-1 1-1,0 0 1,-2 0-1,-1 0 1,-18-41 0,2 20 7,-3 1 1,-2 2 0,-1 0 0,-2 2-1,-2 1 1,-1 2 0,-2 1 0,-78-58-1,22 29 121,-3 4 0,-195-90-1,-248-59 972,-16 41-75,-457-62-271,716 188-2767,-444-6-1,477 47-1279</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6.446"/>
    </inkml:context>
    <inkml:brush xml:id="br0">
      <inkml:brushProperty name="width" value="0.025" units="cm"/>
      <inkml:brushProperty name="height" value="0.025" units="cm"/>
    </inkml:brush>
  </inkml:definitions>
  <inkml:trace contextRef="#ctx0" brushRef="#br0">219 327 8264,'0'0'12694,"-11"-4"-11663,8 3-965,-1-1 1,0 1-1,1 0 0,-1 0 1,0 0-1,0 1 0,0-1 1,0 1-1,0 0 0,0 0 1,0 1-1,-4 0 0,3 1 10,-1-1 0,1 2 0,0-1 0,0 1 0,0 0 0,0 0 0,0 0 0,0 0 0,1 1 0,-6 6-1,1-3 152,1 1 0,0 0 0,0 1-1,1 0 1,0 0 0,0 0-1,1 1 1,1 0 0,-1 0-1,2 1 1,-1 0 0,1-1 0,1 1-1,-3 16 1,6-25-218,0-1 1,0 0-1,-1 0 0,1 1 0,1-1 1,-1 0-1,0 0 0,0 1 0,0-1 1,1 0-1,-1 0 0,1 1 1,-1-1-1,1 0 0,-1 0 0,1 0 1,0 0-1,-1 0 0,1 0 1,0 0-1,0 0 0,0 0 0,0 0 1,0 0-1,0-1 0,0 1 1,1 1-1,2-1 8,-1 0 0,0 0 1,0 0-1,1-1 0,-1 1 1,1-1-1,-1 0 0,0 0 0,1 0 1,4-1-1,2 0 11,0-1 0,0 0 0,0-1 0,0 0 0,0 0 0,12-7 0,1-5-12,0 0 1,-1-1 0,-1-1-1,-1-1 1,0-1-1,-1-1 1,-2-1-1,0 0 1,17-28-1,-29 33-63,-16 22-59,-16 21-56,18-15 160,1 0-1,0 1 0,-11 24 0,17-32 0,0 0 1,0 0-1,0 1 0,1-1 1,0 1-1,0-1 1,0 1-1,1-1 0,-1 1 1,1-1-1,1 1 1,-1-1-1,3 8 0,-3-11-56,1 0-1,0-1 1,1 1-1,-1-1 1,0 1-1,0-1 1,1 0-1,-1 1 1,0-1-1,1 0 1,0 0-1,-1 0 1,1 0-1,-1 0 1,1-1-1,0 1 1,0 0-1,0-1 1,-1 1-1,1-1 1,0 0 0,0 1-1,0-1 1,0 0-1,0 0 1,-1 0-1,1-1 1,0 1-1,0 0 1,3-1-1,2 0-514,0-1 0,0 1 0,0-1 0,0-1 1,0 1-1,10-6 0,3-5-1638,0-1 1,-2 0-1,24-24 1,-20 14 794,0 0 1,18-29-1,-18 20 1472,-2 0-1,-1-2 1,-2 0-1,20-58 1,-34 85 416,11-40 2638,-15 22 1719,-1 27-4624,1-1 1,-1 1-1,1 0 0,-1 0 0,0-1 1,1 1-1,-1 0 0,1 0 1,0 1-1,-1-1 0,1 0 0,0 0 1,0 1-1,-2 2 0,-31 42 1371,3 1 0,1 2 0,-44 101-1,46-91-917,23-49-559,-1 1-25,1-1 0,0 1 0,1 0 1,0 0-1,1 0 0,0 1 0,-1 12 0,4-24-75,0 1 0,0-1 0,1 0 0,-1 1-1,0-1 1,0 1 0,1-1 0,-1 0-1,0 0 1,1 1 0,-1-1 0,0 0 0,1 0-1,-1 1 1,1-1 0,-1 0 0,0 0-1,1 0 1,-1 1 0,1-1 0,-1 0-1,0 0 1,1 0 0,-1 0 0,1 0 0,-1 0-1,1 0 1,-1 0 0,1 0 0,-1 0-1,0 0 1,1 0 0,-1-1 0,1 1 0,-1 0-1,1 0 1,-1 0 0,0-1 0,1 1-1,19-8-431,-15 3 205,0 1 0,0-1 0,-1 0 0,0 0 0,0-1 0,0 1 0,0-1 0,-1 0 0,0 0 0,0 0 0,-1 0-1,1 0 1,-2-1 0,3-9 0,-1-2-130,0 0 0,-2 0 0,0 0 0,-1-22 0,-3 25 519,-1 25 241,1 29 308,5-34-651,0-1 0,0 1 0,0-1 0,0 0 0,0 0-1,1 0 1,0 0 0,0-1 0,0 1 0,0-1 0,0 1 0,1-1 0,0 0 0,-1-1-1,1 1 1,0-1 0,0 1 0,1-1 0,-1 0 0,0-1 0,1 1 0,-1-1-1,1 0 1,-1 0 0,1 0 0,5 0 0,0 0-30,1 1 1,0-2-1,-1 0 0,1 0 0,0-1 1,-1 0-1,1 0 0,-1-2 0,1 1 1,16-7-1,-14 3 44,0-1 0,-1 0-1,1 0 1,-2-1 0,1-1 0,-1 0 0,0 0 0,-1-1-1,0 0 1,15-23 0,-85 99 894,53-57-823,0 1-1,1 0 0,0 0 1,0 1-1,1-1 0,1 1 1,-1 1-1,2-1 1,0 0-1,0 1 0,-1 18 1,4-28-133,1-1 1,-1 1 0,0-1 0,1 1 0,0-1 0,-1 0-1,1 1 1,0-1 0,0 0 0,0 1 0,0-1 0,0 0-1,0 0 1,0 0 0,0 0 0,0 0 0,1 0 0,-1 0-1,0-1 1,1 1 0,-1 0 0,1-1 0,-1 1-1,0-1 1,1 1 0,-1-1 0,1 0 0,-1 1 0,1-1-1,0 0 1,-1 0 0,1 0 0,-1 0 0,1 0 0,1-1-1,3 1-230,-1 0-1,0-1 1,1 0-1,-1 0 1,0 0-1,0 0 1,0-1 0,0 0-1,9-4 1,-9 2-1014,0 0 1,0 0 0,-1 0 0,1-1 0,-1 0 0,6-8-1,4-15-7910</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6.822"/>
    </inkml:context>
    <inkml:brush xml:id="br0">
      <inkml:brushProperty name="width" value="0.025" units="cm"/>
      <inkml:brushProperty name="height" value="0.025" units="cm"/>
    </inkml:brush>
  </inkml:definitions>
  <inkml:trace contextRef="#ctx0" brushRef="#br0">7 1 19282,'0'0'5349,"-7"46"-5060,14-29-225,8 1-1121,-6-2-1506,2-2-2369,0-2-3108</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7.169"/>
    </inkml:context>
    <inkml:brush xml:id="br0">
      <inkml:brushProperty name="width" value="0.025" units="cm"/>
      <inkml:brushProperty name="height" value="0.025" units="cm"/>
    </inkml:brush>
  </inkml:definitions>
  <inkml:trace contextRef="#ctx0" brushRef="#br0">199 19 12011,'0'0'10645,"-10"-4"-8958,5 2-1589,0-1 0,0 1 0,0 1 0,0-1 0,-1 0 0,1 1 0,0 0 0,-1 1-1,1-1 1,0 1 0,-1 0 0,1 0 0,-1 1 0,1-1 0,-1 1 0,1 1 0,0-1 0,0 1 0,0 0 0,-1 0 0,2 0 0,-1 1 0,0-1 0,0 1-1,-4 5 1,3-4 40,1 1-1,0 1 1,1-1-1,-1 1 0,1 0 1,0 0-1,1 0 1,-5 9-1,7-13-122,0-1 0,1 1 0,-1-1-1,0 1 1,1-1 0,-1 1 0,1 0 0,0-1 0,-1 1-1,1 0 1,0-1 0,0 1 0,0 0 0,0-1 0,1 1-1,-1 0 1,0 0 0,1-1 0,-1 1 0,1-1 0,-1 1-1,1 0 1,0-1 0,-1 1 0,1-1 0,0 0 0,0 1-1,0-1 1,1 0 0,-1 1 0,0-1 0,0 0-1,1 0 1,-1 0 0,0 0 0,1 0 0,-1-1 0,3 2-1,4 1-41,0 0 0,1-1 0,-1 0-1,0 0 1,1-1 0,-1-1-1,1 1 1,-1-1 0,0 0-1,16-3 1,-1-2-318,-1-1-1,33-13 1,-32 9 346,50-10 0,-73 20 19,0 0 1,1 0-1,-1 0 1,1 0-1,-1 0 0,1 0 1,-1 0-1,0 0 1,1 0-1,-1 0 0,1 1 1,-1-1-1,0 0 1,1 0-1,-1 0 1,0 1-1,1-1 0,-1 0 1,0 0-1,1 1 1,-1-1-1,0 0 1,0 1-1,1-1 0,-1 0 1,0 1-1,0-1 1,0 0-1,1 1 0,-1-1 1,0 1-1,0-1 1,0 0-1,0 1 1,0-1-1,0 1 0,0-1 1,0 0-1,0 1 1,0-1-1,0 1 0,0-1 1,0 0-1,0 1 1,0-1-1,0 1 1,-1-1-1,1 0 0,0 1 1,0-1-1,0 0 1,-1 1-1,-11 35 324,5-14 136,7-20-466,0-1 0,0 1-1,0-1 1,0 1 0,0-1 0,0 1 0,1-1 0,-1 1 0,1-1 0,-1 1 0,1-1 0,-1 0-1,1 1 1,0-1 0,0 0 0,0 1 0,0-1 0,0 0 0,0 0 0,0 0 0,0 0 0,0 0 0,0 0-1,1 0 1,-1 0 0,0 0 0,1-1 0,-1 1 0,1-1 0,-1 1 0,1-1 0,-1 1 0,1-1 0,-1 0-1,1 0 1,-1 1 0,3-1 0,9 1-100,1-1 1,0 0-1,19-2 0,-16 0-238,48-11-946,-52 9 928,-1 1 0,1 0 1,0 1-1,13 0 0,-48 33 401,11-18-59,0 0-1,1 0 1,-9 16 0,4 4-5145,12-24-2665</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8.633"/>
    </inkml:context>
    <inkml:brush xml:id="br0">
      <inkml:brushProperty name="width" value="0.025" units="cm"/>
      <inkml:brushProperty name="height" value="0.025" units="cm"/>
    </inkml:brush>
  </inkml:definitions>
  <inkml:trace contextRef="#ctx0" brushRef="#br0">2 0 11723,'0'0'4644,"0"14"-2668,-2 50-449,3 138 3496,1-195-4917,-1 0-1,1 0 1,0 0 0,1 0-1,-1 0 1,2 0 0,-1-1 0,8 11-1,-11-15-87,1-1-1,0 0 0,0 0 1,0 0-1,0 0 0,1 0 1,-1 0-1,0 0 0,0 0 1,1 0-1,-1 0 0,0-1 1,1 1-1,-1 0 0,1-1 1,-1 1-1,1-1 0,-1 0 0,2 1 1,-1-2-8,-1 1 1,1-1 0,0 1-1,-1-1 1,1 1 0,-1-1-1,1 0 1,-1 0 0,0 0-1,1 0 1,-1 0 0,0 0-1,1 0 1,-1-1-1,0 1 1,0 0 0,0-1-1,0 1 1,0-1 0,-1 1-1,2-4 1,3-4-204,-1-2-1,-1 1 1,0-1-1,0 1 1,-1-1 0,0 0-1,-1 1 1,0-14 0,-1 18 132,0 0 1,0-1-1,0 1 1,-1 0 0,0-1-1,0 1 1,0 0-1,-1 0 1,0 0 0,0 0-1,-1 0 1,1 0 0,-1 1-1,-1-1 1,-3-5-1,-8 3-101,8 16-38,7-7 189,0 1 0,-1 0-1,1-1 1,0 1-1,0 0 1,0 0 0,0 0-1,1-1 1,-1 1-1,0 0 1,1-1 0,-1 1-1,1 0 1,0-1-1,1 3 1,1 0 18,1 0 1,0 0-1,0-1 1,0 0-1,0 0 1,0 0-1,1 0 1,-1-1-1,1 1 1,0-1-1,0-1 1,0 1-1,0 0 1,0-1-1,0 0 1,0-1-1,8 1 1,6 1 49,1-2 0,0 0 0,25-3 0,-35 1-39,0 1 0,0-1 0,-1-1 0,1 0 0,-1 0 0,0 0 0,0-2 0,0 1 0,-1-1 0,1 0 0,-1-1 0,0 1 0,-1-2 0,1 1 0,-1-1 0,0 0 0,-1-1 0,0 0 0,0 0 0,-1 0 0,0 0 0,0-1 0,-1 0 0,0 0 0,0 0 0,3-16 0,-7 24 0,0 1 1,0-1 0,0 0 0,1 1-1,-1-1 1,0 0 0,0 1 0,0-1-1,0 0 1,0 1 0,0-1-1,-1 0 1,1 1 0,0-1 0,0 0-1,0 1 1,-1-1 0,1 1-1,0-1 1,0 0 0,-1 1 0,1-1-1,-1 1 1,1-1 0,-1 1 0,1-1-1,0 1 1,-1-1 0,0 1-1,1 0 1,-1-1 0,1 1 0,-1 0-1,1-1 1,-1 1 0,0 0 0,1 0-1,-1 0 1,0-1 0,1 1-1,-1 0 1,0 0 0,1 0 0,-1 0-1,0 0 1,1 0 0,-1 0-1,0 0 1,1 1 0,-1-1 0,1 0-1,-1 0 1,0 0 0,1 1 0,-2-1-1,-2 2 5,0-1-1,-1 1 1,1 0-1,0 0 0,0 0 1,0 1-1,-4 2 1,-1 5 40,0 0 0,1 0 0,-1 1 0,2-1 0,0 2 0,0-1 0,1 1 1,0 0-1,1 1 0,1-1 0,0 1 0,0 0 0,1 0 0,1 0 0,0 0 0,1 20 1,1-30-49,0 0 0,0-1 0,0 1 1,1 0-1,-1 0 0,1 0 0,0-1 0,-1 1 1,1 0-1,1-1 0,-1 1 0,0-1 1,1 1-1,-1-1 0,1 0 0,0 1 1,0-1-1,0 0 0,0 0 0,2 2 1,1-1 0,-1-1 1,1 1 0,-1-1 0,1 0 0,0-1 0,0 1 0,-1-1-1,1 1 1,0-2 0,9 2 0,-3-2-336,0 0 0,0 0 0,0-1 1,17-4-1,-20 4-518,1-2 1,-1 1 0,0-1-1,-1 0 1,12-7-1,19-18-6439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9.104"/>
    </inkml:context>
    <inkml:brush xml:id="br0">
      <inkml:brushProperty name="width" value="0.025" units="cm"/>
      <inkml:brushProperty name="height" value="0.025" units="cm"/>
    </inkml:brush>
  </inkml:definitions>
  <inkml:trace contextRef="#ctx0" brushRef="#br0">61 0 12876,'0'0'5253,"-2"12"-4351,-19 86 1177,5 1-1,-5 174 1,20-269-2069,1 0 0,0 0-1,1-1 1,-1 1 0,1 0 0,-1 0 0,1-1 0,0 1 0,0 0 0,1-1 0,-1 1 0,1-1 0,0 0 0,0 1 0,0-1 0,0 0 0,1 0 0,-1 0 0,4 3 0,-3-5-218,0 1 0,0-1 0,0 1 0,1-1 0,-1 0 0,0 0 0,0 0 0,1 0 0,-1-1 0,0 0 0,1 1 0,-1-1-1,1 0 1,-1-1 0,1 1 0,-1-1 0,0 1 0,1-1 0,-1 0 0,0 0 0,6-3 0,21-13-4468,2-7-2729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09.955"/>
    </inkml:context>
    <inkml:brush xml:id="br0">
      <inkml:brushProperty name="width" value="0.025" units="cm"/>
      <inkml:brushProperty name="height" value="0.025" units="cm"/>
    </inkml:brush>
  </inkml:definitions>
  <inkml:trace contextRef="#ctx0" brushRef="#br0">127 194 9449,'0'0'5685,"-9"9"-3432,-6 6-1538,0 1 0,1 0 0,1 1 0,-14 23 0,23-33-495,0-1 0,0 1 0,0 0 0,1 1 0,0-1 0,1 1 0,-1-1 0,1 1-1,1 0 1,-1 0 0,2 0 0,-1 0 0,1 0 0,0 0 0,0 0 0,4 15 0,-3-21-202,0 0 1,0 0-1,1 0 0,-1 0 1,1-1-1,-1 1 1,1 0-1,0-1 0,0 0 1,-1 1-1,1-1 1,0 0-1,0 0 1,0 0-1,0 0 0,1 0 1,-1 0-1,0 0 1,0-1-1,0 1 1,1-1-1,-1 0 0,0 0 1,1 0-1,-1 0 1,4 0-1,1-1 17,0 1 1,0-1-1,0 0 0,0 0 0,0-1 1,0 0-1,11-4 0,-7-1-46,-1 0 1,-1 0-1,1-1 0,-1 0 1,0-1-1,-1 0 0,0 0 1,0-1-1,-1 0 0,-1 0 1,1-1-1,-2 0 0,1 0 1,-2 0-1,1-1 0,-2 1 1,1-1-1,-2 0 0,3-21 1,-16 36 250,6 3-251,1-1 0,1 1 0,-1-1-1,1 1 1,0 0 0,0 0 0,1 0 0,0 1 0,-3 11 0,4-13 2,-1 0 0,1 1 0,0-1-1,1 1 1,-1-1 0,1 1 0,0-1 0,0 1 0,1-1 0,0 1 0,0-1-1,3 10 1,-2-13-43,0 0 0,-1 0 0,1 0 0,0 0 0,0 0-1,1 0 1,-1-1 0,0 1 0,0-1 0,1 1 0,-1-1 0,1 0-1,-1 0 1,1 0 0,0-1 0,-1 1 0,1-1 0,0 1 0,0-1 0,-1 0-1,1 0 1,0 0 0,0 0 0,-1 0 0,1-1 0,0 1 0,-1-1-1,5-1 1,1 0-186,0-1 0,0 0-1,0 0 1,0 0 0,0-1-1,-1 0 1,1-1 0,6-5-1,3-7-142,0 0-1,-2-1 1,0 0-1,-1-2 1,-1 0-1,0 0 0,11-28 1,-7 10 721,-1-2 0,-2 0 0,10-49 0,-24 89-242,-1 0 0,1 0-1,0 0 1,0 0 0,0 0 0,0 0-1,0 0 1,0 0 0,0 0 0,0 0-1,0 0 1,-1 0 0,1 0 0,0 0-1,0 0 1,0 0 0,0 0 0,0 0-1,0 0 1,0 0 0,0 0 0,-1 0-1,1 0 1,0 0 0,0 0 0,0 0-1,-11 23 481,-13 34-693,10-16 874,2 0 1,2 1 0,1 1-1,3-1 1,1 1-1,1 70 1,4-112-753,0 0 1,0-1 0,0 1-1,0 0 1,0 0-1,0-1 1,0 1 0,1 0-1,-1 0 1,0-1-1,0 1 1,1 0 0,-1 0-1,0-1 1,1 1-1,-1 0 1,0-1 0,1 1-1,-1 0 1,1-1-1,-1 1 1,1-1 0,0 1-1,-1-1 1,1 1-1,-1-1 1,1 1 0,0-1-1,-1 0 1,1 1-1,0-1 1,0 0 0,-1 0-1,1 0 1,0 1-1,0-1 1,-1 0 0,1 0-1,0 0 1,0 0-1,0 0 1,-1 0 0,2-1-1,0 1 8,0-1-1,0 1 0,0-1 1,0 0-1,0 0 0,-1 1 1,1-1-1,0-1 0,0 1 1,-1 0-1,1 0 1,-1-1-1,1 1 0,2-4 1,2-7-49,0 0 0,-1 0 1,0 0-1,-1-1 1,0 0-1,-1 0 0,0 0 1,1-25-1,-2 2-18,-2 0 0,-3-38 0,3 74 49,0 0 1,0-1 0,0 1 0,0 0 0,0 0 0,0 0 0,0-1 0,0 1 0,0 0 0,-1 0 0,1-1 0,0 1 0,0 0 0,0 0-1,0 0 1,0 0 0,0-1 0,0 1 0,-1 0 0,1 0 0,0 0 0,0 0 0,0-1 0,0 1 0,0 0 0,-1 0 0,1 0-1,0 0 1,0 0 0,0 0 0,-1 0 0,1 0 0,0-1 0,0 1 0,-1 0 0,1 0 0,0 0 0,0 0 0,0 0 0,-1 0 0,1 0-1,0 0 1,0 0 0,0 0 0,-1 1 0,1-1 0,0 0 0,0 0 0,-1 0 0,1 0 0,0 0 0,0 0 0,0 0 0,0 0-1,-1 1 1,1-1 0,0 0 0,0 0 0,0 0 0,0 0 0,0 1 0,-1-1 0,1 0 0,0 0 0,0 0 0,0 1 0,-10 11-68,4 0 72,1 0 0,1-1 0,0 2-1,1-1 1,0 0 0,1 1 0,0-1 0,1 1-1,0 0 1,1-1 0,3 23 0,-3-33 5,1 1 1,0-1 0,-1 1-1,1-1 1,0 1 0,0-1-1,1 0 1,-1 1-1,1-1 1,-1 0 0,1 0-1,-1 0 1,1 0 0,0 0-1,0-1 1,0 1-1,0 0 1,0-1 0,1 0-1,-1 1 1,0-1 0,1 0-1,-1 0 1,1 0-1,-1 0 1,1-1 0,-1 1-1,1-1 1,-1 1 0,1-1-1,0 0 1,-1 0 0,1 0-1,0-1 1,3 0-1,2 0-15,0 0-1,0 0 1,-1-1 0,1 0-1,-1-1 1,1 0-1,-1 0 1,0 0-1,0-1 1,12-9-1,-8 3-46,-1 0-1,0-1 1,0 0-1,-1-1 1,0 0-1,-1-1 1,0 1-1,-1-2 1,6-14-1,-36 78 163,16-37-59,1-1 0,1 1 0,0 0 0,0 0 0,1 0 0,1 0 0,-2 19 0,4-28-33,1 0 0,0 0 0,0 0 0,0-1 0,1 1 0,-1 0 0,1 0 0,0 0 0,0-1 0,0 1 0,0 0 0,1-1 0,-1 1 0,1-1 0,4 6 0,-5-7-138,1-1-1,0 1 1,0 0 0,0-1-1,0 1 1,0-1-1,0 0 1,0 0-1,0 0 1,3 1 0,32 3-4894,-16-6-3092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0.679"/>
    </inkml:context>
    <inkml:brush xml:id="br0">
      <inkml:brushProperty name="width" value="0.025" units="cm"/>
      <inkml:brushProperty name="height" value="0.025" units="cm"/>
    </inkml:brush>
  </inkml:definitions>
  <inkml:trace contextRef="#ctx0" brushRef="#br0">1 1 10602,'0'25'7828,"-1"18"-2789,4 35-3526,-2-64-1334,1-1 0,0 1 0,1-1 0,0 0 0,1 1 0,0-1 0,11 19 0,-14-30-133,0 0-1,0 0 0,0 0 0,1 0 1,-1 0-1,1 0 0,-1 0 0,1 0 1,0-1-1,0 1 0,-1-1 1,1 1-1,0-1 0,1 0 0,-1 0 1,0 0-1,0 0 0,0 0 0,1 0 1,-1-1-1,0 1 0,1-1 1,3 1-1,-2-1 17,1-1 1,-1 0-1,0 0 1,0 0-1,-1-1 1,1 1-1,0-1 1,0 0-1,-1 0 1,1 0-1,-1 0 1,6-5-1,3-4-7,-1 0-1,0-1 0,-1 0 1,0 0-1,-1-1 0,8-16 1,-9 16-36,-2-1-1,0-1 1,0 1 0,-2-1-1,6-22 1,-6-14-2400,9 72-2968,-7-15-2888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1.055"/>
    </inkml:context>
    <inkml:brush xml:id="br0">
      <inkml:brushProperty name="width" value="0.025" units="cm"/>
      <inkml:brushProperty name="height" value="0.025" units="cm"/>
    </inkml:brush>
  </inkml:definitions>
  <inkml:trace contextRef="#ctx0" brushRef="#br0">0 1 16111,'0'0'4677</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1.542"/>
    </inkml:context>
    <inkml:brush xml:id="br0">
      <inkml:brushProperty name="width" value="0.025" units="cm"/>
      <inkml:brushProperty name="height" value="0.025" units="cm"/>
    </inkml:brush>
  </inkml:definitions>
  <inkml:trace contextRef="#ctx0" brushRef="#br0">151 10 11275,'0'0'12193,"-8"-3"-11686,3 1-500,0 1 0,0 0 0,0 0 0,0 1 0,0-1 0,-1 1 0,1 0 0,0 0 0,0 1 0,-1-1 0,1 1 0,0 0 0,0 1 0,0-1 1,0 1-1,0 0 0,1 1 0,-1-1 0,1 1 0,-1-1 0,1 1 0,0 1 0,0-1 0,0 1 0,0-1 0,1 1 0,-5 6 0,7-9-29,1 0 0,-1 0 1,0-1-1,1 1 0,-1 0 0,1 0 0,-1 0 0,1 0 0,-1 0 1,1 0-1,0 1 0,0-1 0,-1 0 0,1 0 0,0 0 0,0 0 1,0 0-1,0 0 0,0 0 0,0 0 0,1 1 0,-1-1 0,0 0 1,1 0-1,-1 0 0,0 0 0,1 0 0,-1 0 0,1 0 1,0 0-1,-1 0 0,1-1 0,0 1 0,-1 0 0,1 0 0,0 0 1,0-1-1,0 1 0,0 0 0,0-1 0,-1 1 0,1-1 0,0 1 1,0-1-1,1 0 0,0 1 0,7 2-291,1-1 0,0 0-1,-1-1 1,17 1 0,1 0 109,-26-1 198,97 21-242,-90-19 265,0-1 1,0 1 0,0 1 0,-1 0 0,1 0 0,-1 0 0,0 1 0,0 0 0,10 10 0,-16-14 55,0 0 0,1 1 1,-1-1-1,0 0 0,0 1 0,0-1 0,0 1 0,0-1 1,-1 1-1,1-1 0,0 1 0,-1 0 0,1-1 0,-1 1 1,0 0-1,1-1 0,-1 1 0,0 0 0,0 0 0,0-1 1,0 1-1,0 0 0,-1 2 0,0-2 54,-1 1-1,1-1 0,0 0 1,-1 0-1,1 0 1,-1 0-1,0-1 0,1 1 1,-1 0-1,0-1 1,0 1-1,0-1 0,0 0 1,-4 2-1,-4 2 139,0-1-1,-1 0 1,1-1-1,-1-1 1,0 1-1,-14 0 1,15-2-286,0 0-1,0-1 1,0 0 0,0 0 0,0-1-1,-14-3 1,22 3-242,-1 0 1,1 0 0,0 0-1,-1-1 1,1 1-1,0 0 1,0-1-1,0 1 1,0-1-1,0 0 1,0 0-1,1 0 1,-1 0 0,1 0-1,-1 0 1,1 0-1,0 0 1,0-1-1,0 1 1,0 0-1,0-1 1,0 1-1,1-1 1,-1 1 0,1-1-1,0 1 1,-1-1-1,1 0 1,0 1-1,1-3 1,2-24-4607,12-3-677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1.887"/>
    </inkml:context>
    <inkml:brush xml:id="br0">
      <inkml:brushProperty name="width" value="0.025" units="cm"/>
      <inkml:brushProperty name="height" value="0.025" units="cm"/>
    </inkml:brush>
  </inkml:definitions>
  <inkml:trace contextRef="#ctx0" brushRef="#br0">40 1 14894,'0'0'9684,"1"10"-9417,0 15 14,19 181 1410,-16-181-1605,1 0 1,2-1 0,0 0-1,1 0 1,2 0 0,16 30-1,-22-47-120,9 15-147,-9-18-702,-5-13-1046,-8-13 1652,-1 0 0,-1 1 0,-1 0-1,-21-29 1,0 1 233,-8-18 6,67 73-1115,99 40-9849,-86-35 6347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9:38.576"/>
    </inkml:context>
    <inkml:brush xml:id="br0">
      <inkml:brushProperty name="width" value="0.025" units="cm"/>
      <inkml:brushProperty name="height" value="0.025" units="cm"/>
    </inkml:brush>
  </inkml:definitions>
  <inkml:trace contextRef="#ctx0" brushRef="#br0">9644 789 4420,'-77'-2'-41,"1"-4"1,-1-3-1,1-4 0,1-3 1,1-3-1,0-3 0,-100-45 1,121 44-11,-1 2 1,0 3 0,-2 3-1,0 1 1,0 4 0,-114-8-1,-180 27-30,50 0 120,220-10 172,-138-21-1,-119-44 760,-146-22-333,-99 43-300,-4 35-276,-31-2 91,-181-5 391,2 64-253,-306 126-224,868-121-141,3 10-1,-367 151 1,492-164 58,2 5 0,3 4 1,3 5-1,2 4 0,3 4 0,4 4 1,-90 97-1,143-136 9,-86 97 10,108-115-1,0 0 0,1 1 0,1 1 0,1 1 0,-14 33 0,21-43-9,1-1 1,0 1-1,1-1 0,0 1 0,0 0 1,1 0-1,1 0 0,0 0 0,1 0 0,0 0 1,0 0-1,1 0 0,5 14 0,-2-11-17,1 0-1,0-1 1,1 0 0,1 0-1,0 0 1,1-1-1,0-1 1,20 20-1,2-3-28,2-2-1,1-1 0,1-2 0,0-1 0,77 33 0,16-1 8,2-6 0,1-6-1,3-6 1,1-5 0,219 20 0,409 4 95,-304-26-5,690 18-131,0-117 85,-621-3 38,715-76 53,-1008 131-87,1237-135 19,-357-64-21,-8-44 2,-341 77 4,-435 99 53,-260 63 35,-2-3 0,105-55 0,-163 75-41,0-1 1,0-1-1,-1 0 1,0 0-1,0-1 1,-1 0-1,0-1 1,0 0-1,8-12 1,-14 16 10,0 0 1,-1 0-1,0 0 1,1-1-1,-2 1 1,1-1-1,-1 1 1,1-1-1,-2 0 1,1 1-1,-1-1 1,1 0-1,-2 0 1,1 1-1,-1-1 1,1 0-1,-2 1 1,1-1-1,-1 0 1,1 1-1,-6-10 0,-4-9 54,-2 1 0,0 1-1,-2 0 1,-33-40 0,-83-70 303,65 77-289,-1 3 0,-3 4 0,-2 2 0,-1 3 0,-3 4 0,-156-57 0,5 23-104,-285-53 1,128 51-158,-3 18 0,-586-13 0,-352 100-166,911 6-1646,-485 105 0,683-94 362</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2.327"/>
    </inkml:context>
    <inkml:brush xml:id="br0">
      <inkml:brushProperty name="width" value="0.025" units="cm"/>
      <inkml:brushProperty name="height" value="0.025" units="cm"/>
    </inkml:brush>
  </inkml:definitions>
  <inkml:trace contextRef="#ctx0" brushRef="#br0">120 216 7751,'0'0'6823,"1"-10"-3903,5-32-689,-6 41-2146,0 0-1,0 0 1,0-1-1,0 1 0,-1 0 1,1 0-1,0 0 1,0 0-1,-1 0 0,1-1 1,-1 1-1,1 0 1,-1 0-1,1 0 0,-1 0 1,0 0-1,0 0 1,1 1-1,-1-1 0,0 0 1,0 0-1,0 0 1,0 1-1,0-1 0,0 1 1,0-1-1,0 0 1,0 1-1,0 0 1,0-1-1,0 1 0,-1 0 1,1-1-1,0 1 1,0 0-1,0 0 0,0 0 1,-1 0-1,1 0 1,0 0-1,-1 1 0,-2-1-63,1 1-1,-1-1 1,1 1-1,0 0 1,-1 0-1,1 0 0,0 0 1,0 1-1,-1-1 1,1 1-1,-3 2 1,0 3 43,1 0 0,0 1 1,0-1-1,0 1 1,1 0-1,1 0 0,-1 0 1,1 1-1,0-1 1,1 1-1,0 0 0,1 0 1,0 0-1,0 0 1,1 14-1,0-22-54,0 0 0,1 0 0,0 0 0,-1 0 0,1 0 0,-1 0 0,1-1 0,0 1 0,0 0 0,-1 0 0,1 0 0,0-1 0,0 1 0,0 0 0,0-1 0,0 1 0,0-1 0,0 1 0,0-1 0,0 0 0,0 1 0,0-1 0,0 0 0,0 0 0,0 1 0,0-1 0,1 0 0,-1 0 0,0 0 0,2-1 0,37-2 176,-17-3-528,-1-1-1,22-9 0,-28 9 215,1 1 1,-1 0-1,1 1 1,0 1-1,25-2 1,-39 5 126,1 1 1,-1 0 0,1-1 0,0 1 0,-1 1 0,1-1-1,-1 0 1,1 1 0,-1 0 0,1 0 0,-1 0 0,1 0-1,5 4 1,-7-3 129,0 0-1,-1 0 1,1 1-1,-1-1 1,1 1-1,-1-1 1,0 1 0,0-1-1,0 1 1,-1 0-1,1-1 1,-1 1-1,1 0 1,-1 0-1,0-1 1,0 1-1,0 0 1,-1 3-1,-1-119 1967,-1-36-4168,3 148 1998,0-1 1,0 0-1,0 1 0,0-1 1,0 0-1,1 1 1,-1-1-1,1 0 0,-1 1 1,1-1-1,-1 1 1,1-1-1,0 1 1,0-1-1,0 1 0,0 0 1,0-1-1,0 1 1,0 0-1,1 0 1,-1 0-1,0 0 0,1 0 1,-1 0-1,0 0 1,1 0-1,-1 0 1,1 1-1,0-1 0,-1 1 1,3-1-1,4-1-965,1 1 0,0 0 0,0 0 0,17 2 0,0 0-3257,12-4-4372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2.688"/>
    </inkml:context>
    <inkml:brush xml:id="br0">
      <inkml:brushProperty name="width" value="0.025" units="cm"/>
      <inkml:brushProperty name="height" value="0.025" units="cm"/>
    </inkml:brush>
  </inkml:definitions>
  <inkml:trace contextRef="#ctx0" brushRef="#br0">97 1 15599,'-6'8'785,"-5"9"-150,0 2 1,1-1 0,1 1 0,1 1 0,1 0 0,0 0 0,-7 41 0,8-21-21,1 1 1,2 0-1,3 57 0,0-95-569,0 1 1,1-1-1,-1 0 1,1 1-1,-1-1 0,1 0 1,0 0-1,0 0 1,0 0-1,1 0 0,-1 0 1,1 0-1,0 0 1,-1 0-1,1-1 0,0 1 1,1 0-1,-1-1 1,4 3-1,-4-4 0,1 0 0,-1 0 1,1 0-1,-1 0 0,1 0 0,-1-1 1,1 0-1,-1 1 0,1-1 0,0 0 1,-1 0-1,1 0 0,-1-1 0,1 1 0,-1 0 1,1-1-1,-1 0 0,1 0 0,-1 0 1,1 0-1,-1 0 0,0 0 0,0 0 1,1-1-1,2-2 0,17-12 7,-1-1 0,0-1 0,-2-1 0,28-34 0,59-92 34,-102 139-94,0 0 0,0 0 1,-1 0-1,1 0 0,-1-1 0,-1 1 0,1-1 0,-1 0 0,1-8 0,-3 14-101,0 1-1,0 0 1,0-1-1,0 1 1,0-1-1,0 1 1,0-1 0,0 1-1,-1 0 1,1-1-1,0 1 1,0-1-1,0 1 1,-1 0 0,1-1-1,0 1 1,-1 0-1,1-1 1,0 1 0,-1 0-1,1 0 1,0-1-1,-1 1 1,1 0-1,0 0 1,-1-1 0,1 1-1,-1 0 1,1 0-1,0 0 1,-1 0 0,1 0-1,-1 0 1,1 0-1,-1 0 1,1 0-1,-1 0 1,1 0 0,0 0-1,-1 0 1,1 0-1,-1 0 1,1 0 0,-1 0-1,1 1 1,-1-1-1,-5 0-1575,-14 0-5742</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3.015"/>
    </inkml:context>
    <inkml:brush xml:id="br0">
      <inkml:brushProperty name="width" value="0.025" units="cm"/>
      <inkml:brushProperty name="height" value="0.025" units="cm"/>
    </inkml:brush>
  </inkml:definitions>
  <inkml:trace contextRef="#ctx0" brushRef="#br0">0 0 13645,'0'0'9129,"20"50"-6759,0-42-641,1-5-672,2 2-448,-1-1-513,2 1-64,0 3-737,2 1-1441,-6-1-2498,-4-4-5413</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4.167"/>
    </inkml:context>
    <inkml:brush xml:id="br0">
      <inkml:brushProperty name="width" value="0.025" units="cm"/>
      <inkml:brushProperty name="height" value="0.025" units="cm"/>
    </inkml:brush>
  </inkml:definitions>
  <inkml:trace contextRef="#ctx0" brushRef="#br0">139 1 15310,'0'0'6198,"0"13"-5648,0 20 10,0 81 1389,24 203 0,-21-298-1975,-3-15-102,0 0 0,0 0 1,1 1-1,0-1 0,0-1 1,0 1-1,0 0 0,1 0 0,-1 0 1,4 4-1,-4-7-1527,-7-16-4444,-13-10 2771,10 14 1849,-45-58-208,32 42 4551,-38-59 0,59 84-2671,0 0-1,0 0 1,0 0 0,0 0 0,0 0-1,0 0 1,0 0 0,1-1-1,-1 1 1,1 0 0,0 0-1,-1 0 1,1-1 0,0 1 0,0 0-1,1 0 1,-1-1 0,0 1-1,2-3 1,-1 3-63,0 1-1,0-1 1,0 1 0,0-1 0,1 1-1,-1-1 1,0 1 0,1 0-1,0 0 1,-1 0 0,1 0 0,0 0-1,-1 0 1,1 0 0,0 0-1,0 0 1,3 0 0,9-2 245,1 1 0,0 1 0,0 0 1,25 2-1,-19 0-144,-14-2-211,-1 1 0,0 1-1,1-1 1,-1 1 0,0 1 0,0-1 0,0 1 0,0 0 0,0 0 0,0 0-1,0 1 1,-1 0 0,1 0 0,-1 1 0,0 0 0,0 0 0,0 0 0,0 0 0,-1 1-1,5 5 1,-3-1 74,-1 0 0,0 1 0,0-1-1,-1 1 1,0 0 0,-1 0 0,0 1 0,-1-1-1,0 0 1,0 1 0,-1 12 0,-1-14 225,3 35 470,3-27-323,-6-17-448,0 0 0,1 1-1,-1-1 1,0 0 0,0 0 0,1 1-1,-1-1 1,0 0 0,1 0 0,-1 0-1,1 0 1,-1 1 0,0-1 0,1 0-1,-1 0 1,0 0 0,1 0 0,-1 0-1,1 0 1,-1 0 0,0 0 0,1 0-1,-1 0 1,0 0 0,1 0 0,-1 0-1,1-1 1,-1 1 0,0 0 0,1 0-1,-1 0 1,0 0 0,1-1 0,2-2-3,0 1 1,-1-1-1,0 0 1,1 0-1,-1 0 1,0 0-1,0 0 1,-1-1-1,1 1 1,-1-1-1,1 1 1,-1-1-1,0 1 1,-1-1-1,2-7 1,4-58-104,-6-67-996,0 136 1078,0 0-1,0 1 0,0-1 1,0 0-1,0 0 1,1 0-1,-1 0 0,0 1 1,0-1-1,0 0 1,0 0-1,0 0 1,1 0-1,-1 1 0,0-1 1,0 0-1,0 0 1,0 0-1,1 0 0,-1 0 1,0 0-1,0 0 1,0 0-1,1 1 0,-1-1 1,0 0-1,0 0 1,0 0-1,1 0 0,-1 0 1,0 0-1,0 0 1,0 0-1,1 0 1,-1 0-1,0-1 0,0 1 1,0 0-1,1 0 1,-1 0-1,0 0 0,0 0 1,0 0-1,1 0 1,-1 0-1,0 0 0,0-1 1,0 1-1,0 0 1,0 0-1,1 0 1,-1 0-1,0-1 0,0 1 1,0 0-1,0 0 1,0 0-1,0-1 0,0 1 1,0 0-1,0 0 1,0 0-1,0-1 0,0 1 1,1 0-1,11 15-122,-11-14 133,7 9 2,1 0 0,-1-1 1,2 0-1,0 0 1,0-1-1,0-1 0,1 0 1,0 0-1,0-1 1,1 0-1,-1-1 1,1 0-1,1-1 0,16 3 1,-23-5-3,0-1 0,1 0 0,-1 0 0,0-1 0,1 0 1,-1 0-1,0-1 0,1 1 0,-1-2 0,0 1 0,1 0 0,-1-1 0,0 0 1,0-1-1,-1 1 0,1-1 0,0 0 0,-1-1 0,0 1 0,1-1 1,-1 0-1,-1-1 0,1 1 0,-1-1 0,0 0 0,0 0 0,0 0 0,0 0 1,-1-1-1,4-7 0,-6 11-7,0 0 1,0-1-1,0 1 0,-1 0 1,1 0-1,0-1 1,-1 1-1,0 0 0,1-1 1,-1 1-1,0 0 1,0-1-1,0 1 0,-1-1 1,1 1-1,0 0 1,-1-1-1,0 1 0,1 0 1,-1 0-1,-2-4 0,2 5 1,0 0-1,0 0 0,0 0 0,-1 0 0,1 0 0,0 0 0,-1 1 0,1-1 0,0 0 0,-1 0 0,1 1 0,-1-1 0,1 1 0,-1 0 0,1-1 0,-1 1 0,0 0 0,1 0 0,-1 0 0,1 0 0,-1 0 1,0 0-1,1 1 0,-1-1 0,1 0 0,-1 1 0,1 0 0,-1-1 0,1 1 0,-1 0 0,1-1 0,-2 3 0,-1-1 2,0 1 0,1 0 0,0 0 0,-1 0 0,1 0 0,0 1 0,1-1 0,-1 1 0,1 0 0,-1 0 0,1 0 0,0 0 0,0 0 0,1 0 0,0 1 0,-1-1 0,1 0 0,1 1-1,-1-1 1,0 7 0,1-8 22,-1 0-1,1 0 0,0 1 0,0-1 0,0 0 0,1 0 1,-1 0-1,1 0 0,-1 0 0,1 0 0,0 0 0,0 0 0,0 0 1,1 0-1,-1-1 0,1 1 0,0 0 0,-1-1 0,1 0 1,0 1-1,0-1 0,1 0 0,-1 0 0,0 0 0,1 0 0,-1 0 1,1 0-1,0-1 0,-1 0 0,5 2 0,1-1-16,1 0 0,0-1 0,-1 0 0,1-1 0,0 0 0,-1 0 0,1-1 0,0 0 0,-1-1 0,1 0-1,-1 0 1,1 0 0,-1-1 0,0-1 0,0 1 0,12-8 0,-12 5-3,1 0 1,-1 0-1,0 0 0,0-1 1,-1-1-1,0 1 0,0-1 1,-1 0-1,0 0 0,0-1 1,-1 0-1,0 0 0,6-18 1,-8 5-30,-3 22 26,0 0 1,-1 0-1,1-1 0,0 1 1,0 0-1,0 0 1,-1 0-1,1 0 0,0-1 1,0 1-1,-1 0 0,1 0 1,0 0-1,0 0 1,-1 0-1,1 0 0,0 0 1,-1 0-1,1 0 0,0 0 1,0 0-1,-1 0 1,1 0-1,0 0 0,-1 0 1,1 0-1,0 0 0,0 0 1,-1 0-1,1 0 1,0 0-1,0 0 0,-1 1 1,1-1-1,0 0 0,0 0 1,-1 1-1,-1 0-6,-1 1 0,1 0 0,-1 0 0,1 0 0,0 1 0,0-1-1,0 1 1,0-1 0,1 1 0,-1-1 0,-1 5 0,1-1-11,0 0 0,0 1 0,0 0 0,1-1 0,0 1 0,1 0 0,-1-1 0,1 1 0,1 0 0,-1 0 0,3 9 0,-2-12-295,0-1 0,0 0-1,0 1 1,1-1 0,-1 0-1,1 0 1,0 0 0,0 0 0,0 0-1,3 3 1,-3-4-407,1 0 0,-1 0 0,0 0 0,1 0 0,-1-1 0,1 1 0,0-1 0,-1 0 0,1 0 0,0 0 0,0 0 0,0 0 0,5 0 0,8 0-8204</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4.546"/>
    </inkml:context>
    <inkml:brush xml:id="br0">
      <inkml:brushProperty name="width" value="0.025" units="cm"/>
      <inkml:brushProperty name="height" value="0.025" units="cm"/>
    </inkml:brush>
  </inkml:definitions>
  <inkml:trace contextRef="#ctx0" brushRef="#br0">0 1 13997,'0'0'5221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5.017"/>
    </inkml:context>
    <inkml:brush xml:id="br0">
      <inkml:brushProperty name="width" value="0.025" units="cm"/>
      <inkml:brushProperty name="height" value="0.025" units="cm"/>
    </inkml:brush>
  </inkml:definitions>
  <inkml:trace contextRef="#ctx0" brushRef="#br0">20 1 12460,'0'0'2317,"-1"9"64,-5 65 747,-6 152 3502,12-223-6599,0 0-1,0 0 1,0-1-1,0 1 1,0 0-1,1 0 1,-1-1-1,1 1 1,-1 0-1,1-1 1,0 1-1,0-1 1,1 1-1,-1-1 1,0 0-1,1 1 1,0-1 0,-1 0-1,1 0 1,0 0-1,0 0 1,3 2-1,-1-2-4,0 0 0,1-1 0,-1 1 1,0-1-1,1-1 0,-1 1 0,1 0 0,-1-1 0,1 0 0,-1 0 0,1 0 1,-1-1-1,6 0 0,-2-1-315,1-1 0,-1 1 0,1-1 1,-1-1-1,0 1 0,0-1 0,-1-1 0,1 0 1,-1 0-1,12-10 0,37-23-1243,-56 37 1543,1 1-1,-1 0 1,0 0-1,1-1 1,-1 1-1,1 0 1,-1 0-1,0 0 1,1-1-1,-1 1 1,1 0-1,-1 0 1,1 0-1,-1 0 1,0 0-1,1 0 0,-1 0 1,1 0-1,-1 0 1,1 0-1,-1 0 1,0 0-1,1 0 1,-1 1-1,1-1 1,-1 0-1,0 0 1,1 0-1,-1 1 1,0-1-1,1 0 1,-1 0-1,0 1 1,1-1-1,-1 0 1,0 1-1,1-1 1,-1 0-1,0 1 0,2 22 698,-13 25 338,6-34-928,-1-1 0,0 0-1,-1 0 1,-1-1 0,0 1 0,-1-2 0,-16 19-1,20-25-78,-1 0-1,0 0 1,0-1-1,0 1 1,-1-1-1,1-1 1,-1 1-1,0-1 1,0 0-1,0-1 0,-1 1 1,1-2-1,0 1 1,-1-1-1,1 0 1,-10 0-1,15-1-149,1 0 0,-1-1 0,0 1 0,0 0 0,0-1-1,1 0 1,-1 1 0,0-1 0,1 0 0,-1 0 0,1 0-1,-1 0 1,1 0 0,-1 0 0,1 0 0,-1 0 0,1-1 0,0 1-1,0 0 1,0-1 0,0 1 0,0-1 0,0 1 0,0-1 0,0 0-1,1 1 1,-1-1 0,1 0 0,-1-3 0,-1-4-1668,0 0-1,1 0 1,0 0 0,0-13 0,1-8-5700</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5.569"/>
    </inkml:context>
    <inkml:brush xml:id="br0">
      <inkml:brushProperty name="width" value="0.025" units="cm"/>
      <inkml:brushProperty name="height" value="0.025" units="cm"/>
    </inkml:brush>
  </inkml:definitions>
  <inkml:trace contextRef="#ctx0" brushRef="#br0">101 116 11082,'0'0'8643,"8"-5"-6112,26-19-946,-32 23-1552,-1-1-1,1 0 1,-1 1-1,1-1 1,-1 0-1,0 0 1,0 0 0,0 0-1,0 0 1,-1 0-1,1 0 1,0-1-1,-1 1 1,0 0-1,1 0 1,-1 0-1,0-1 1,0 1-1,0 0 1,0 0 0,-1-1-1,1 1 1,-1 0-1,1 0 1,-1 0-1,0 0 1,0 0-1,1 0 1,-2 0-1,1 0 1,0 0-1,0 0 1,-1 0 0,1 0-1,-1 1 1,1-1-1,-1 1 1,0-1-1,1 1 1,-1 0-1,-4-3 1,3 3-8,-1 0-1,0 1 1,0-1 0,0 1 0,1-1-1,-1 1 1,0 1 0,0-1 0,0 0-1,1 1 1,-1 0 0,0-1 0,0 2 0,1-1-1,-1 0 1,1 1 0,-1-1 0,1 1-1,0 0 1,-1 0 0,1 1 0,0-1-1,0 1 1,1-1 0,-5 6 0,3-4 32,1-1 1,0 1-1,0 1 1,0-1-1,0 0 1,1 0-1,0 1 1,0 0-1,0-1 1,0 1-1,1 0 1,-1 0-1,1 0 1,1 0-1,-1 0 1,1 0-1,0 0 1,0 0-1,1 6 1,-1-9-50,1-1 0,-1 0 0,1 1 0,0-1 0,0 0 0,0 1 1,0-1-1,0 0 0,0 0 0,0 0 0,0 0 0,0 0 0,1 0 1,-1 0-1,0 0 0,1 0 0,-1-1 0,0 1 0,1 0 0,-1-1 0,1 0 1,-1 1-1,1-1 0,-1 0 0,3 1 0,45 1 58,-38-2-50,-1-1-129,-1 0-1,0 0 1,0 0-1,0-2 1,0 1-1,0-1 1,0 0-1,-1-1 0,13-6 1,4-5-833,38-30 0,-62 44 962,-1 1 0,0 0 0,1 0 0,-1-1 0,0 1 0,1 0 0,-1 0 0,0 0 0,1-1 0,-1 1 0,0 0 0,1 0 0,-1 0 0,1 0 0,-1 0 0,0 0 0,1 0 0,-1 0 0,1 0 0,-1 0 0,1 0 0,-1 0 0,0 0 0,1 0 0,-1 0 0,0 1 0,1-1 0,-1 0 0,1 0 0,-1 0 0,0 1 0,1-1 0,-1 0 0,0 0 0,0 1 0,1-1 0,-1 0 0,0 1 0,1-1 0,-1 0 0,0 1 0,0-1 0,0 0 0,1 1 0,-1-1 0,0 0 0,0 1 0,0-1 0,0 1 0,0-1 0,0 0 0,0 1 0,0-1 0,0 1 0,0-1 0,0 0 0,0 1 0,0-1 0,0 1 0,1 44 610,2-2-151,-2-41-456,1 0-1,0 1 1,1-1-1,-1-1 1,0 1 0,1 0-1,-1 0 1,1-1-1,-1 0 1,1 1 0,0-1-1,-1 0 1,1 0-1,0 0 1,0-1 0,0 1-1,0-1 1,0 0 0,-1 1-1,5-2 1,61-1-15,-56 0-198,0-1 0,0 0 0,0-1 0,-1-1 0,20-10 1,-21 10 176,1 0 0,0 0 0,0 1 0,0 0 0,21-3 0,-32 8 94,1 0 1,0-1-1,0 1 1,-1 0 0,1 0-1,0 0 1,-1 0-1,1 0 1,-1 0-1,1 0 1,-1 0-1,0 0 1,0 1-1,1-1 1,-1 0 0,0 0-1,0 0 1,0 0-1,0 0 1,0 0-1,0 1 1,0-1-1,0 0 1,-1 0 0,1 0-1,-1 1 1,-5 37 219,6-39-409,-5 27 672,5-12-1789,7-7-4358,6-8-2827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6.263"/>
    </inkml:context>
    <inkml:brush xml:id="br0">
      <inkml:brushProperty name="width" value="0.025" units="cm"/>
      <inkml:brushProperty name="height" value="0.025" units="cm"/>
    </inkml:brush>
  </inkml:definitions>
  <inkml:trace contextRef="#ctx0" brushRef="#br0">1 0 14350,'0'0'4596,"8"10"-2354,-1-2-1931,-1 0 1,0 0-1,0 0 0,-1 1 0,0 0 1,-1 0-1,0 0 0,0 1 0,-1 0 1,0-1-1,-1 1 0,2 15 1,-1 44 929,-4-50-986,2 0-1,0 0 1,1 0-1,6 23 1,-8-41-246,1 1-1,0 0 1,-1 0-1,1-1 1,0 1 0,0 0-1,0-1 1,1 1 0,-1-1-1,0 1 1,1-1-1,-1 0 1,1 0 0,-1 1-1,1-1 1,-1 0-1,1 0 1,0 0 0,-1-1-1,1 1 1,0 0 0,0-1-1,0 1 1,0-1-1,0 0 1,-1 1 0,1-1-1,0 0 1,0 0 0,0 0-1,0 0 1,0-1-1,0 1 1,0 0 0,0-1-1,-1 0 1,1 1 0,0-1-1,1-1 1,7-1 13,0-1 1,-1-1 0,0 0-1,0 0 1,16-12-1,-5-1-43,-1-1 0,-1-1-1,0-1 1,-1-1 0,-2 0-1,0-1 1,-1-1 0,11-27-1,-25 51-13,0-1-1,1 1 1,-1 0-1,0 0 0,0 0 1,1 0-1,-1 0 1,0 0-1,0 0 1,0 0-1,1 0 0,-1 0 1,0 0-1,0 0 1,1 0-1,-1 0 1,0 0-1,0 0 0,1 0 1,-1 0-1,0 0 1,0 0-1,0 0 1,1 1-1,-1-1 0,0 0 1,0 0-1,0 0 1,1 0-1,-1 0 1,0 1-1,0-1 1,0 0-1,0 0 0,0 0 1,1 1-1,-1-1 1,0 0-1,0 0 1,0 0-1,0 1 0,0-1 1,0 0-1,0 0 1,0 1-1,0-1 1,11 23-3887,-10-21 3557,0 0-1,0 0 1,0 0 0,0 1 0,-1-1-1,1 0 1,-1 1 0,0-1 0,0 0-1,1 1 1,-2-1 0,1 0 0,0 1-1,0-1 1,-1 0 0,1 1 0,-1-1-1,0 0 1,0 0 0,0 1 0,-1 1-1,-7 3-4977</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6.656"/>
    </inkml:context>
    <inkml:brush xml:id="br0">
      <inkml:brushProperty name="width" value="0.025" units="cm"/>
      <inkml:brushProperty name="height" value="0.025" units="cm"/>
    </inkml:brush>
  </inkml:definitions>
  <inkml:trace contextRef="#ctx0" brushRef="#br0">6 1 6470,'0'0'8360,"-5"51"-5125,5-30-1025,0 1-256,0 0-641,14 1-384,3-2-384,1 0-353,4-2-96,4-1-256,1 0-1666,-3-9-1729,-2-7-4869</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7.084"/>
    </inkml:context>
    <inkml:brush xml:id="br0">
      <inkml:brushProperty name="width" value="0.025" units="cm"/>
      <inkml:brushProperty name="height" value="0.025" units="cm"/>
    </inkml:brush>
  </inkml:definitions>
  <inkml:trace contextRef="#ctx0" brushRef="#br0">5 0 12460,'0'0'2124,"0"11"386,-1 4-1607,-2 49 1834,3-60-2561,0 1 0,0-1 0,0 1 1,1-1-1,0 0 0,0 0 0,0 1 0,0-1 1,1 0-1,-1 0 0,4 5 0,-3-7-156,1 0-1,-1-1 1,1 1-1,0-1 1,-1 1-1,1-1 1,0 0 0,0 0-1,0-1 1,-1 1-1,1 0 1,0-1-1,0 0 1,0 0-1,0 0 1,0 0-1,0 0 1,0 0-1,0-1 1,0 1-1,4-2 1,2-1-177,1 1 0,-1-1 0,0-1 0,0 1 0,9-6 0,-6 1-143,1-1 0,-2 0 0,1-1 0,-2 0 1,18-21-1,-21 91 1634,-7-59-1463,1 1 1,0-1-1,-1 1 0,1-1 0,0 1 0,0-1 0,0 1 0,0-1 0,0 0 0,0 1 0,0-1 0,0 0 0,1 0 0,-1 0 1,0 0-1,1 0 0,-1 0 0,1-1 0,1 2 0,17 1-4943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9:40.074"/>
    </inkml:context>
    <inkml:brush xml:id="br0">
      <inkml:brushProperty name="width" value="0.025" units="cm"/>
      <inkml:brushProperty name="height" value="0.025" units="cm"/>
    </inkml:brush>
  </inkml:definitions>
  <inkml:trace contextRef="#ctx0" brushRef="#br0">5514 476 3748,'-57'-27'211,"-2"3"1,0 3 0,-1 2 0,-2 2-1,-102-13 1,-162-1 315,-35-5 606,87-2-943,-577-64 437,229 73-620,430 31-8,-236 33 0,-208 70-120,470-68-77,-287 105 0,381-114 143,2 3 0,2 3 0,1 4 1,2 2-1,1 2 0,3 4 1,-106 100-1,155-133 32,1 0 1,0 1-1,1 0 0,0 0 1,1 1-1,1 1 1,0-1-1,-10 34 0,14-35-43,1 0 0,1 1 0,0-1-1,1 1 1,0-1 0,2 1 0,-1-1 0,2 1-1,0-1 1,1 0 0,4 16 0,4 6 49,2 0 0,1-1 0,2-1 1,1 0-1,2-2 0,1 0 0,1-1 0,32 35 1,-23-34 4,2-1 1,2-1 0,0-2 0,2-1-1,1-2 1,67 34 0,26 0 34,3-5 0,2-6 0,2-5 0,2-7 0,184 23 0,718 23 127,90-70-6,-886-27-71,0-11 0,-2-11-1,-2-10 1,421-141-1,-462 115-6,-3-8-1,-5-9 1,322-204-1,-475 269-66,-1-1 0,-2-3-1,-1 0 1,44-49 0,-70 67 10,0-1 0,-1 0 1,0 0-1,-1 0 0,0-1 0,-1 0 1,8-27-1,-12 30 22,0 0 0,0 1 0,-1-1-1,-1 0 1,1 0 0,-2 0 0,1 1 0,-2-1 0,1 0 0,-1 1 0,0-1 0,-8-18 0,0 7 60,-1 0 1,-1 1-1,0 0 1,-2 0-1,-29-31 0,-93-80 114,63 71-124,-3 4 1,-2 3 0,-3 4 0,-1 3-1,-3 3 1,-138-48 0,114 55-141,-2 5 0,-2 5 0,0 5 0,-1 4 0,-119-1 0,151 17-345,0 4 0,0 3 0,1 4 0,0 3-1,1 4 1,-86 30 0,-46 32-2116</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7.649"/>
    </inkml:context>
    <inkml:brush xml:id="br0">
      <inkml:brushProperty name="width" value="0.025" units="cm"/>
      <inkml:brushProperty name="height" value="0.025" units="cm"/>
    </inkml:brush>
  </inkml:definitions>
  <inkml:trace contextRef="#ctx0" brushRef="#br0">24 1 12492,'0'0'8846,"-3"10"-7960,-2 6-407,0 0 0,2 0 0,-4 33 0,7-45-394,0 1 1,0-1-1,0 1 0,1 0 0,0-1 1,0 1-1,0-1 0,0 1 0,4 7 0,-4-10-71,0 0-1,0 0 0,1-1 0,-1 1 0,0 0 0,1-1 0,0 1 0,-1-1 0,1 0 0,0 0 0,-1 1 0,1-1 0,0 0 1,0 0-1,0-1 0,0 1 0,0 0 0,0-1 0,0 1 0,0-1 0,1 1 0,2-1 0,3 0 17,-1 0 0,1-1-1,0 0 1,-1 0 0,1-1 0,-1 1-1,0-2 1,0 1 0,9-5 0,-13 6-49,0-1 1,0 1 0,0-1 0,0 0 0,0 0 0,-1 0 0,1 0 0,-1 0 0,1 0 0,-1-1 0,0 1 0,0-1-1,0 0 1,0 1 0,-1-1 0,1 0 0,-1 0 0,0 0 0,1 0 0,-1-1 0,-1 1 0,1 0 0,0 0 0,-1-4-1,0 7-23,0-1 0,0 1-1,0 0 1,0 0-1,0 0 1,0 0-1,0-1 1,0 1 0,0 0-1,0 0 1,0 0-1,0-1 1,0 1-1,-1 0 1,1 0 0,0 0-1,0 0 1,0 0-1,0-1 1,0 1-1,-1 0 1,1 0-1,0 0 1,0 0 0,0 0-1,0 0 1,-1 0-1,1 0 1,0-1-1,0 1 1,0 0 0,-1 0-1,1 0 1,0 0-1,0 0 1,0 0-1,-1 0 1,1 0 0,0 0-1,0 0 1,0 0-1,-1 1 1,1-1-1,0 0 1,0 0-1,0 0 1,0 0 0,-1 0-1,1 0 1,0 0-1,0 0 1,0 0-1,0 1 1,-1-1 0,1 0-1,0 0 1,0 0-1,0 0 1,0 1-1,-10 11-2567,7 0-455,2 0-2033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8.688"/>
    </inkml:context>
    <inkml:brush xml:id="br0">
      <inkml:brushProperty name="width" value="0.025" units="cm"/>
      <inkml:brushProperty name="height" value="0.025" units="cm"/>
    </inkml:brush>
  </inkml:definitions>
  <inkml:trace contextRef="#ctx0" brushRef="#br0">135 98 7559,'0'0'3160,"3"-9"-368,-1 4-2506,11-34 3393,-13 38-3568,0 0 0,0 0 0,0 0 0,0 0-1,0 0 1,0 0 0,0 0 0,0 0 0,0 0-1,0 0 1,-1 0 0,1 0 0,0 0 0,-1 0-1,1 0 1,-1 0 0,1 0 0,-1 0 0,1 0-1,-1 1 1,0-1 0,1 0 0,-1 0 0,0 1 0,0-1-1,1 0 1,-1 1 0,0-1 0,0 1 0,0-1-1,0 1 1,0-1 0,0 1 0,0-1 0,0 1-1,0 0 1,0 0 0,0 0 0,-1-1 0,-3 1-18,1 0 0,-1 0 0,1 0 0,-1 0 1,1 1-1,0-1 0,-1 1 0,1 0 0,0 1 1,-1-1-1,1 1 0,0 0 0,0 0 0,0 0 0,1 0 1,-1 1-1,0-1 0,1 1 0,0 0 0,-1 0 0,1 1 1,0-1-1,1 0 0,-1 1 0,1 0 0,-4 7 1,1-2-35,2 0 0,-1 0 0,1 0 0,0 0 0,1 0 0,0 1 0,1-1 0,0 1 0,0-1 0,1 1 0,2 16 0,-2-24-55,0-1 0,0 1-1,1-1 1,-1 0 0,0 1-1,1-1 1,-1 0 0,1 0-1,0 1 1,-1-1 0,1 0 0,0 0-1,0 0 1,-1 0 0,1 0-1,0 0 1,0 0 0,0 0-1,0 0 1,1 0 0,-1 0 0,0-1-1,0 1 1,0 0 0,2 0-1,1 0 14,-1-1-1,0 1 0,1-1 0,-1 0 0,0 0 0,1 0 1,-1 0-1,1-1 0,-1 1 0,4-2 0,3-1 11,0 0-1,0 0 1,-1-2-1,1 1 0,-1-1 1,9-6-1,-3 0-1,-1-1 0,0-1 0,16-18 0,-26 26-12,0 1 0,0-1 0,-1 0 0,0-1 0,0 1 0,0-1 0,0 1 1,-1-1-1,0 0 0,0 0 0,-1 0 0,0 0 0,1-11 0,-2 17-18,0 0 0,0-1-1,0 1 1,-1 0 0,1 0 0,0-1-1,-1 1 1,1 0 0,0 0 0,0 0-1,-1-1 1,1 1 0,0 0 0,-1 0 0,1 0-1,0 0 1,-1 0 0,1 0 0,0 0-1,-1 0 1,1 0 0,0 0 0,-1 0-1,1 0 1,0 0 0,-1 0 0,1 0-1,0 0 1,-1 0 0,1 0 0,0 0-1,-1 0 1,1 1 0,0-1 0,-1 0-1,1 0 1,0 0 0,0 1 0,-1-1-1,1 0 1,0 0 0,0 1 0,-1-1-1,1 0 1,0 0 0,0 1 0,-16 11-197,14-9-4,1 1 0,-1-1 1,0 0-1,1 0 0,0 1 0,0-1 1,0 1-1,0 0 0,1-1 1,-1 1-1,1-1 0,0 1 1,0 0-1,1 5 0,2-8 15,0 0-1,0 0 1,1 0-1,-1 0 1,1-1 0,-1 0-1,1 1 1,-1-1-1,1 0 1,-1 0 0,1-1-1,-1 1 1,4-2-1,8-2-467,0-2 0,0 0 0,-1 0 0,0-1 0,0-1 0,15-11-1,37-19 1617,-58 34-280,-1 1 1,1 0-1,0 0 0,0 1 0,0 0 1,16-2-1,-24 4-580,1 0 0,0 0 0,-1 0 0,1 1 0,-1-1 0,1 0-1,0 0 1,-1 0 0,1 0 0,-1 1 0,1-1 0,0 0 0,-1 1 0,1-1 0,-1 0 0,1 1 0,-1-1 0,1 0 0,-1 1 0,1-1 0,-1 1 0,0-1-1,1 1 1,-1-1 0,0 1 0,1 0 0,-1-1 0,0 1 0,0-1 0,1 2 0,2 26 1539,-12 24 284,5-37-1421,-2 17 584,6-31-1070,1 0 0,-1-1 0,1 1 1,-1 0-1,1 0 0,0 0 0,-1-1 0,1 1 1,0 0-1,0-1 0,-1 1 0,1 0 0,0-1 1,0 1-1,0-1 0,0 0 0,0 1 0,0-1 1,0 0-1,0 1 0,0-1 0,0 0 0,0 0 1,0 0-1,0 0 0,0 0 0,0 0 0,0 0 1,0 0-1,1-1 0,13-1-107,0 0 0,0-1 0,0-1-1,0-1 1,-1 0 0,0 0 0,0-2 0,24-15-1,16-5-77,-54 27 169,0 0-1,0 0 0,0 0 0,1 0 0,-1 0 1,0-1-1,0 1 0,0 0 0,1 0 1,-1 0-1,0 0 0,0 0 0,1 0 0,-1 0 1,0 0-1,0 0 0,0 0 0,1 0 0,-1 0 1,0 0-1,0 0 0,1 0 0,-1 0 0,0 0 1,0 0-1,0 0 0,1 0 0,-1 1 1,0-1-1,0 0 0,0 0 0,1 0 0,-1 0 1,0 0-1,0 1 0,0-1 0,0 0 0,1 0 1,-1 0-1,0 1 0,0-1 0,0 0 1,0 0-1,0 15-30,-12 20 110,10-30-74,-5 33-616,6-12-4741,2-23 1079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9.050"/>
    </inkml:context>
    <inkml:brush xml:id="br0">
      <inkml:brushProperty name="width" value="0.025" units="cm"/>
      <inkml:brushProperty name="height" value="0.025" units="cm"/>
    </inkml:brush>
  </inkml:definitions>
  <inkml:trace contextRef="#ctx0" brushRef="#br0">90 1 15919,'0'0'4308,"-8"10"-2108,-43 68 746,46-69-2625,1 1 1,0-1-1,0 0 1,1 1 0,0 0-1,0 0 1,1 0-1,-1 17 1,3-26-312,0 0 0,1 0 0,-1 0 0,0 0 0,1 0 0,-1 0 0,1 0 0,-1 0 0,1-1 0,-1 1 0,1 0 0,-1 0 0,1 0 0,0-1 0,0 1 0,-1 0 0,1-1 0,0 1 0,0 0 0,0-1 0,0 1 0,0-1 0,0 1 0,0-1 0,0 0 0,0 0 0,0 1 0,0-1 0,0 0 0,0 0 0,0 0 0,0 0 0,0 0 0,0 0 0,0 0 0,0 0 0,0 0 0,0-1 0,0 1 0,1-1 0,4 1 18,0-2 0,0 1 1,0-1-1,0 1 1,-1-2-1,7-2 0,13-11-263,0-1 0,-1-1-1,39-39 1,-15 14 226,-50 59 494,-6 10-463,1-12-225,0 1-1,2-1 1,0 1-1,0 0 1,1 1-1,1-1 1,-1 24-1,4-39 25,0 1 0,0-1 0,0 1 0,0-1 0,1 0 0,-1 1 0,0-1 0,1 1 0,-1-1-1,0 0 1,0 1 0,1-1 0,-1 0 0,1 0 0,-1 1 0,0-1 0,1 0 0,-1 0 0,1 1 0,-1-1 0,0 0 0,1 0 0,-1 0 0,1 0 0,-1 0 0,1 0-1,-1 0 1,1 0 0,-1 0 0,1 0 0,-1 0 0,1 0 0,19-1-4627,-19 1 4391,21-5-7444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19.666"/>
    </inkml:context>
    <inkml:brush xml:id="br0">
      <inkml:brushProperty name="width" value="0.025" units="cm"/>
      <inkml:brushProperty name="height" value="0.025" units="cm"/>
    </inkml:brush>
  </inkml:definitions>
  <inkml:trace contextRef="#ctx0" brushRef="#br0">61 46 17008,'0'0'870,"-8"1"1164,3 0-1817,3-1-36,0 0 0,0 0 1,0 0-1,1 0 1,-1 1-1,0-1 1,0 0-1,0 1 0,0 0 1,0-1-1,1 1 1,-1 0-1,0 0 1,1 0-1,-1 0 0,1 0 1,-1 0-1,1 1 1,-1-1-1,1 0 1,0 1-1,0-1 0,-1 1 1,1 0-1,0-1 1,0 1-1,1 0 1,-1-1-1,0 1 0,1 0 1,-1 0-1,1 0 1,-1 0-1,1-1 1,0 1-1,0 4 0,0-5-131,0 0-1,0 0 0,1 0 0,-1-1 1,0 1-1,1 0 0,-1 0 0,1 0 0,-1 0 1,1-1-1,-1 1 0,1 0 0,0-1 1,-1 1-1,1 0 0,0-1 0,-1 1 1,1-1-1,0 1 0,0-1 0,0 1 1,-1-1-1,1 0 0,1 1 0,32 6 370,32-11-125,-60 2-266,1 0 0,-1 0 0,0-1 0,0 0 0,0 0 0,0-1 0,0 1 0,-1-1 0,7-6 0,-9 8-24,0-1 1,0 0-1,-1 1 0,1-1 0,-1-1 0,1 1 1,-1 0-1,0-1 0,0 1 0,0-1 1,-1 1-1,1-1 0,-1 0 0,0 0 0,0 1 1,1-7-1,-2 9-11,0 0 0,0 1 1,0-1-1,0 1 0,0-1 1,-1 0-1,1 1 0,0-1 0,0 1 1,0-1-1,-1 0 0,1 1 1,0-1-1,-1 1 0,1-1 0,0 1 1,-1-1-1,1 1 0,-1-1 1,1 1-1,-1-1 0,1 1 0,-1 0 1,1-1-1,-1 1 0,1 0 0,-1 0 1,0-1-1,1 1 0,-1 0 1,1 0-1,-1 0 0,0 0 0,1-1 1,-1 1-1,1 0 0,-1 0 1,0 0-1,1 0 0,-1 1 0,0-1 1,1 0-1,-1 0 0,1 0 1,-1 0-1,0 1 0,1-1 0,-1 0 1,1 0-1,-1 1 0,1-1 1,-1 1-1,1-1 0,-1 0 0,0 2 1,-33 21-109,22-12 106,1 0 1,0 1 0,1 1 0,-9 13-1,15-19 9,0-1 0,1 1 0,-1 0 0,2 0 0,-1 0 0,1 0-1,0 1 1,0-1 0,1 0 0,-1 15 0,2-21 1,0 0 0,0 1 0,0-1 0,1 0 0,-1 0 0,1 0 0,-1 1 0,1-1 0,-1 0 0,1 0 0,0 0 0,-1 0 1,1 0-1,0 0 0,0 0 0,0 0 0,-1-1 0,1 1 0,0 0 0,0 0 0,1-1 0,-1 1 0,0-1 0,0 1 0,0-1 0,0 1 0,0-1 0,1 1 0,-1-1 0,0 0 0,0 0 0,1 0 0,0 0 0,50 0-114,-44 0 42,12-3-193,-1-1 0,1-1 1,-1-1-1,0-1 0,-1 0 1,0-1-1,33-20 0,-26 14 320,1 1-1,42-15 0,-67 28-15,-1 0 0,0 0 0,1 0-1,-1 0 1,1 0 0,-1 0-1,0 0 1,1 0 0,-1 1 0,0-1-1,1 0 1,-1 0 0,0 0-1,1 0 1,-1 1 0,0-1 0,1 0-1,-1 0 1,0 1 0,0-1-1,1 0 1,-1 0 0,0 1-1,0-1 1,0 0 0,1 1 0,-1-1-1,0 0 1,0 1 0,0-1-1,0 0 1,0 1 0,0-1 0,0 0-1,1 1 1,-1-1 0,0 1-1,0-1 1,0 0 0,-1 1 0,1-1-1,0 0 1,0 1 0,0-1-1,0 1 1,0-1 0,0 0 0,0 1-1,-1-1 1,1 0 0,0 0-1,0 1 1,0-1 0,-1 1 0,-10 30 240,9-23-113,0-6-155,1 0-1,1 1 1,-1-1 0,0 1-1,0 0 1,1-1-1,0 1 1,-1-1 0,1 1-1,0 0 1,0-1-1,1 1 1,-1-1 0,0 1-1,1 0 1,0-1-1,-1 1 1,1-1 0,0 1-1,0-1 1,1 0-1,-1 1 1,0-1-1,1 0 1,-1 0 0,1 0-1,0 0 1,0 0-1,0 0 1,0-1 0,0 1-1,2 1 1,2-1-46,1 1 1,-1-2-1,0 1 1,1-1-1,-1 0 1,1 0-1,0 0 1,-1-1-1,1 0 0,-1-1 1,1 1-1,8-3 1,-3 0-180,-1 0 0,1-1 0,-1-1 0,0 0 0,0 0 0,13-10 0,-12 8 12,0 0-1,1 1 1,0 0-1,18-5 0,-31 12 202,1-1-1,-1 1 0,1-1 0,-1 1 1,1-1-1,-1 1 0,1-1 0,-1 1 1,0 0-1,1-1 0,-1 1 0,0 0 1,1-1-1,-1 1 0,0 0 0,0-1 1,0 1-1,0 0 0,1 0 0,-1-1 1,0 1-1,-1 0 0,1-1 0,0 1 1,0 1-1,0 30 4,0-26-3,1 13-946,-1-14-35,1 1 1,-1 0-1,0-1 1,0 1-1,-1-1 1,-1 9-1,-3-9-5804</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20"/>
    </inkml:context>
    <inkml:brush xml:id="br0">
      <inkml:brushProperty name="width" value="0.025" units="cm"/>
      <inkml:brushProperty name="height" value="0.025" units="cm"/>
    </inkml:brush>
  </inkml:definitions>
  <inkml:trace contextRef="#ctx0" brushRef="#br0">0 52 10826,'0'0'12332,"87"-44"-10602,-34 39-705,13 3-737,5 2-288,4 0-481,2 2-1697,2 3-961,-2-5-5221</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20.470"/>
    </inkml:context>
    <inkml:brush xml:id="br0">
      <inkml:brushProperty name="width" value="0.025" units="cm"/>
      <inkml:brushProperty name="height" value="0.025" units="cm"/>
    </inkml:brush>
  </inkml:definitions>
  <inkml:trace contextRef="#ctx0" brushRef="#br0">1 1 18481,'0'0'1666,"2"58"128,-2-32-1314,0 3-224,0-3-159,3 0-97,3-5-1474,-1-6-2049,-3-1-3972</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3:20.813"/>
    </inkml:context>
    <inkml:brush xml:id="br0">
      <inkml:brushProperty name="width" value="0.025" units="cm"/>
      <inkml:brushProperty name="height" value="0.025" units="cm"/>
    </inkml:brush>
  </inkml:definitions>
  <inkml:trace contextRef="#ctx0" brushRef="#br0">0 1 16143,'0'0'8040,"20"27"-14446,1-30-5221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02.856"/>
    </inkml:context>
    <inkml:brush xml:id="br0">
      <inkml:brushProperty name="width" value="0.025" units="cm"/>
      <inkml:brushProperty name="height" value="0.025" units="cm"/>
    </inkml:brush>
  </inkml:definitions>
  <inkml:trace contextRef="#ctx0" brushRef="#br0">9 79 5701,'0'0'5275,"4"-8"-2067,2-5-2059,-3 7-261,0-1 0,-1 1-1,0 0 1,0-1 0,2-11 0,-5 67 3294,2-34-4032,-1 1 0,0 0 1,-4 20-1,-7 11 245,3 1 0,-4 87 0,12-135-374,0 1 0,0-1 0,0 1 0,1-1-1,-1 1 1,0-1 0,0 1 0,0-1 0,0 0 0,1 1 0,-1-1 0,0 1 0,1-1 0,-1 0 0,0 1 0,1-1 0,-1 0 0,0 1-1,1-1 1,-1 0 0,0 1 0,1-1 0,-1 0 0,1 0 0,-1 0 0,1 1 0,-1-1 0,1 0 0,-1 0 0,0 0 0,1 0-1,-1 0 1,1 0 0,-1 0 0,1 0 0,-1 0 0,1 0 0,-1 0 0,1 0 0,-1 0 0,1 0 0,-1-1 0,1 1 0,-1 0-1,1 0 1,-1 0 0,0-1 0,1 1 0,-1 0 0,1-1 0,26-15 855,5-15-219,-1-1 0,50-69 0,41-83-509,-116 172-755,-23 29-13294,7-5 9736,-6 3-3079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03.186"/>
    </inkml:context>
    <inkml:brush xml:id="br0">
      <inkml:brushProperty name="width" value="0.025" units="cm"/>
      <inkml:brushProperty name="height" value="0.025" units="cm"/>
    </inkml:brush>
  </inkml:definitions>
  <inkml:trace contextRef="#ctx0" brushRef="#br0">10 1 10410,'0'0'13901,"-9"54"-12460,14-45-640,4 2-481,2 2-223,4 3-65,-4-1-32,7 2-961,-1 1-1089,-2-1-641,-6-3-384,2-6-832,0-5-834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03.518"/>
    </inkml:context>
    <inkml:brush xml:id="br0">
      <inkml:brushProperty name="width" value="0.025" units="cm"/>
      <inkml:brushProperty name="height" value="0.025" units="cm"/>
    </inkml:brush>
  </inkml:definitions>
  <inkml:trace contextRef="#ctx0" brushRef="#br0">70 84 8072,'0'0'7255,"2"-8"-5334,2-1-1342,-2 6-326,-1 0 0,0 0 0,1 0-1,-1 0 1,0 0 0,-1 0 0,1 0 0,-1-1-1,1-5 1,-1 8-181,0 1 0,0 0-1,-1 0 1,1-1 0,0 1-1,0 0 1,-1 0 0,1-1 0,0 1-1,-1 0 1,1 0 0,0 0-1,0 0 1,-1-1 0,1 1-1,0 0 1,-1 0 0,1 0-1,0 0 1,-1 0 0,1 0 0,0 0-1,-1 0 1,1 0 0,0 0-1,-1 0 1,1 0 0,0 0-1,-1 0 1,1 0 0,0 0 0,-1 0-1,1 1 1,0-1 0,-1 0-1,1 0 1,0 0 0,0 1-1,-1-1 1,1 0 0,-1 0-1,-14 9 191,9-2-131,0 0 0,0 0 0,1 1-1,0 0 1,1 0 0,-1 0 0,1 0 0,1 1 0,0-1 0,0 1 0,1 0 0,0 0 0,0 0 0,1 0 0,0 1 0,1 14 0,0-23-123,0 0 1,0 0-1,0-1 0,0 1 1,0 0-1,1 0 0,-1 0 1,0 0-1,0 0 1,1-1-1,-1 1 0,0 0 1,1 0-1,-1 0 1,1-1-1,-1 1 0,1 0 1,-1-1-1,1 1 0,0 0 1,-1-1-1,1 1 1,0-1-1,-1 1 0,1-1 1,0 1-1,1 0 1,0-1 9,0 0 1,0 0 0,0 1 0,0-1 0,0-1-1,0 1 1,0 0 0,-1 0 0,1-1 0,0 1-1,0-1 1,2 0 0,2-1 25,-1-1 0,1 0 1,-1 0-1,1 0 0,-1-1 0,0 1 0,5-6 1,-4 0 61,0 0 0,-1 0 0,0 0 0,-1 0 0,0-1 0,0 0 0,-1 1 0,0-2 0,-1 1 0,0 0 0,-1 0 0,0-1 0,0 1 0,-2-20 0,-4 14-68,-6 19-160,-10 23-600,11 16-1979,14-23-1352,-4-18 3701,1-1 0,0 1-1,-1 0 1,1-1 0,-1 1-1,1 0 1,0-1 0,0 1 0,-1-1-1,1 0 1,0 1 0,0-1-1,0 1 1,-1-1 0,1 0 0,0 0-1,0 0 1,0 1 0,0-1 0,1 0-1,11 0-4990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0:37.702"/>
    </inkml:context>
    <inkml:brush xml:id="br0">
      <inkml:brushProperty name="width" value="0.025" units="cm"/>
      <inkml:brushProperty name="height" value="0.025" units="cm"/>
    </inkml:brush>
  </inkml:definitions>
  <inkml:trace contextRef="#ctx0" brushRef="#br0">17651 288 8168,'-10'0'96,"-5"0"274,-1 0 1,0-1-1,0-1 0,0 0 1,1-1-1,-1-1 0,-25-9 1,-43-25-378,-1 4-1,-2 4 1,-1 3 0,-1 5 0,-126-16 0,-777-35 2,-17 101 667,196-7 1173,-2-39-1871,727 15-28,-2413-11 1051,1527 23-261,134-4-288,-20 41-504,156-5 41,114-15 11,-216 6 526,1-34 287,409-19-716,-264-4 37,387 24-129,-985 35-83,-31 124 124,1201-143-163,1 4 0,-166 60 0,197-56 67,1 3 1,2 2-1,0 2 1,2 3-1,-62 51 1,74-50 60,2 1 0,1 1 0,1 3 1,-40 57-1,58-71-19,1 2 1,1-1-1,2 2 0,0 0 1,2 0-1,1 1 1,2 1-1,-9 51 1,5 62-2,6 163-1,7-209 33,-1-68-4,2 0-1,1 0 0,1-1 1,2 1-1,1-1 0,1 0 1,1-1-1,1 0 0,2 0 1,15 26-1,-5-18 3,2 0 0,1-1 0,2-1 0,1-2 0,2-1-1,42 34 1,29 15-105,3-5-1,168 91 0,249 74-245,-295-159 68,381 83-1,252-12 162,1338 123 149,-2036-256-36,1245 110 564,6-79-35,171-117-483,-3-82-251,-909 81 109,-176 21 38,951-105-88,-930 79-21,933-261 1,-1166 246 181,-4-13-1,341-176 1,-484 205 3,-4-6 0,196-156 0,-263 181 18,-3-3-1,-2-2 1,-3-3-1,-2-2 1,-4-3-1,61-102 1,-97 140 52,0-1 1,-3 0-1,0 0 1,-2-1 0,-1-1-1,-2 0 1,-1 0-1,-1 0 1,-2-1 0,-1 0-1,-2 1 1,-1-1-1,-2 0 1,-1 1 0,-1 0-1,-11-38 1,5 36-52,-1 0 0,-1 1 0,-2 0 0,-2 1 0,0 1 0,-2 0-1,-2 1 1,0 2 0,-2 0 0,-1 1 0,-2 1 0,0 2 0,-1 1 0,-49-32 0,20 21-123,-2 4-1,-1 1 1,-1 4-1,-1 2 1,-93-22 0,-329-41-2624,438 79 2169,-108-16-2377</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03.865"/>
    </inkml:context>
    <inkml:brush xml:id="br0">
      <inkml:brushProperty name="width" value="0.025" units="cm"/>
      <inkml:brushProperty name="height" value="0.025" units="cm"/>
    </inkml:brush>
  </inkml:definitions>
  <inkml:trace contextRef="#ctx0" brushRef="#br0">0 37 9065,'0'0'13810,"8"-7"-12657,24-20-320,-32 27-817,0 0 1,1 0-1,-1-1 1,0 1-1,0 0 1,1 0-1,-1 0 1,0 0-1,1-1 1,-1 1-1,0 0 0,0 0 1,1 0-1,-1 0 1,0 0-1,1 0 1,-1 0-1,0 0 1,1 0-1,-1 0 1,0 0-1,1 0 1,-1 0-1,0 0 0,1 0 1,-1 0-1,0 0 1,1 0-1,-1 1 1,0-1-1,1 0 1,-1 0-1,0 0 1,0 0-1,1 1 1,-1-1-1,0 0 1,6 16 293,-6 26-16,0-36-158,-10 88 607,4-54-466,6-40-274,0 1 0,0-1 1,0 0-1,-1 1 0,1-1 0,0 0 0,0 1 1,0-1-1,0 0 0,0 1 0,0-1 0,0 0 1,0 1-1,0-1 0,0 0 0,0 1 0,0-1 1,1 0-1,-1 1 0,0-1 0,0 0 0,0 1 1,0-1-1,0 0 0,1 0 0,-1 1 0,0-1 0,0 0 1,1 0-1,-1 1 0,0-1 0,0 0 0,1 0 1,-1 1-1,1-1 0,11-5 102,13-19 1,21-36-404,-29 36 257,2 0-1,36-36 1,-55 60 35,0-1 0,1 1 0,-1 0 0,0-1 0,0 1 0,0 0 0,0-1 1,1 1-1,-1 0 0,0 0 0,0-1 0,1 1 0,-1 0 0,0 0 0,1 0 0,-1-1 0,0 1 0,0 0 0,1 0 0,-1 0 0,0 0 0,1 0 1,-1-1-1,0 1 0,1 0 0,-1 0 0,0 0 0,1 0 0,-1 0 0,1 0 0,-1 0 0,0 0 0,1 0 0,-1 1 0,0-1 0,1 0 0,-1 0 0,0 0 1,1 0-1,-1 0 0,0 1 0,0-1 0,1 0 0,-1 0 0,0 0 0,1 1 0,-2 20-16,-12 28 280,4-26-81,5-15-139,0 1 0,1-1 0,1 0 0,-1 1 0,1 0 0,-1 15 0,3-23-332,1 0 0,-1 0-1,1 0 1,-1-1-1,1 1 1,-1 0-1,1-1 1,0 1 0,-1 0-1,1-1 1,0 1-1,0-1 1,-1 1-1,1-1 1,0 1-1,0-1 1,0 0 0,0 1-1,0-1 1,-1 0-1,1 0 1,0 0-1,0 1 1,0-1 0,0 0-1,0 0 1,0 0-1,0-1 1,0 1-1,0 0 1,-1 0 0,1 0-1,0-1 1,0 1-1,0 0 1,0-1-1,0 1 1,1-2 0,14-8-7095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04.239"/>
    </inkml:context>
    <inkml:brush xml:id="br0">
      <inkml:brushProperty name="width" value="0.025" units="cm"/>
      <inkml:brushProperty name="height" value="0.025" units="cm"/>
    </inkml:brush>
  </inkml:definitions>
  <inkml:trace contextRef="#ctx0" brushRef="#br0">28 34 11082,'0'0'13806,"-2"9"-13283,-6 24 82,1 0 0,-3 68 0,10-101-600,0 0 0,0 1 0,1-1 0,-1 0 1,0 1-1,0-1 0,1 0 0,-1 0 0,0 0 0,1 1 1,-1-1-1,0 0 0,1 0 0,-1 0 0,0 0 0,1 1 0,-1-1 1,0 0-1,1 0 0,-1 0 0,1 0 0,-1 0 0,0 0 1,1 0-1,-1 0 0,0 0 0,1 0 0,-1 0 0,1 0 1,-1-1-1,0 1 0,1 0 0,-1 0 0,0 0 0,1 0 1,-1-1-1,0 1 0,1 0 0,17-8 141,-3-4-143,0 0 0,0-1 0,19-22 1,23-20-44,-36 36 40,-16 13 0,0 0 0,1 1 1,0 0-1,-1 1 1,2-1-1,-1 1 1,1 0-1,-1 0 1,1 1-1,0 0 0,0 0 1,12-2-1,-18 5 10,0 1-1,-1-1 0,1 1 0,0-1 0,-1 1 0,1-1 0,-1 1 0,1 0 0,0-1 0,-1 1 1,0 0-1,1 0 0,-1-1 0,1 1 0,-1 0 0,0 0 0,1 0 0,-1-1 0,0 1 1,0 0-1,0 0 0,0 0 0,0 0 0,0 0 0,0-1 0,0 1 0,0 0 0,0 0 1,0 0-1,-1 1 0,-3 32 338,-15 23 572,15-46-755,-1 1 0,2-1 0,-1 1 0,2 0 0,-1 0-1,1 15 1,2-27-265,0 0 0,0 1 0,0-1 1,0 0-1,0 1 0,0-1 0,1 0 0,-1 0 0,0 1 0,0-1 0,0 0 0,0 0 0,1 0 0,-1 1 0,0-1 0,0 0 0,1 0 0,-1 0 1,0 1-1,1-1 0,-1 0 0,0 0 0,0 0 0,1 0 0,-1 0 0,0 0 0,1 0 0,-1 0 0,0 0 0,1 0 0,-1 0 0,0 0 1,0 0-1,1 0 0,-1 0 0,0 0 0,1 0 0,-1 0 0,0 0 0,1 0 0,-1-1 0,0 1 0,0 0 0,1 0 0,-1 0 0,0 0 0,0-1 1,1 1-1,-1 0 0,0 0 0,0-1 0,0 1 0,1 0 0,-1 0 0,0-1 0,16-14-6776,-11-2-1136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04.975"/>
    </inkml:context>
    <inkml:brush xml:id="br0">
      <inkml:brushProperty name="width" value="0.025" units="cm"/>
      <inkml:brushProperty name="height" value="0.025" units="cm"/>
    </inkml:brush>
  </inkml:definitions>
  <inkml:trace contextRef="#ctx0" brushRef="#br0">3 103 7239,'0'0'16837,"0"8"-15887,0-7-949,-1 2 83,1 0 0,1 0 0,-1 0-1,0 0 1,1-1 0,-1 1 0,1 0-1,0 0 1,2 4 0,-3-6-54,1 0 1,0 0-1,0 0 1,0 0-1,0 0 0,0 0 1,0-1-1,0 1 1,0 0-1,1-1 0,-1 1 1,0 0-1,0-1 1,1 0-1,-1 1 0,0-1 1,1 0-1,-1 1 1,0-1-1,1 0 0,-1 0 1,0 0-1,1 0 1,-1 0-1,0-1 0,1 1 1,-1 0-1,0-1 1,1 1-1,-1-1 0,0 1 1,2-2-1,1 0 14,0 1 0,0-2 0,0 1 0,0 0 0,-1-1 0,1 0 0,-1 0 0,0 0 0,0 0 0,0 0-1,0 0 1,-1-1 0,1 0 0,-1 1 0,0-1 0,0 0 0,2-6 0,-1 3 30,-1 0 0,1 0 0,-2 0 1,1 0-1,-1 0 0,0-1 0,-1 1 0,1 0 0,-2-14 0,0 21-76,1-1 0,0 1-1,-1-1 1,1 1 0,0-1-1,-1 1 1,1 0 0,-1-1-1,1 1 1,0-1 0,-1 1-1,1 0 1,-1 0 0,1-1-1,-1 1 1,1 0 0,-1 0-1,0-1 1,1 1 0,-1 0-1,1 0 1,-1 0 0,1 0-1,-1 0 1,0 0 0,1 0-1,-1 0 1,1 0 0,-1 0-1,1 0 1,-1 0 0,0 0-1,1 1 1,-1-1 0,1 0-1,-1 0 1,1 1 0,-1-1-1,1 0 1,-1 1 0,1-1-1,-1 1 1,-23 14-42,13-4 148,1 1 0,0 0-1,-14 26 1,21-34-82,1-1 1,0 1-1,0 0 0,0 0 0,0 0 1,1 1-1,0-1 0,0 0 1,0 1-1,0-1 0,1 0 0,-1 1 1,1-1-1,0 1 0,1-1 0,-1 0 1,1 1-1,1 6 0,0-9-35,-1-1-1,1 1 1,-1-1-1,1 1 0,0-1 1,0 1-1,0-1 1,0 0-1,0 0 1,0 0-1,0 0 1,0 0-1,0 0 1,0-1-1,0 1 0,0-1 1,1 1-1,-1-1 1,0 0-1,0 0 1,1 0-1,-1 0 1,0 0-1,0 0 1,1-1-1,2 0 1,4-1-94,-1 1 1,1-2 0,-1 1-1,0-1 1,13-6 0,-8 1-119,1-2 1,-2 0-1,19-19 1,-21 19 430,1 1 0,0 0 0,0 0 1,22-13-1,-32 22-200,-1 0 0,0 0 0,0 0 0,1 0 0,-1 0 0,0 0 0,0 0 0,1 0 0,-1-1 1,0 1-1,0 0 0,1 0 0,-1 1 0,0-1 0,0 0 0,0 0 0,1 0 0,-1 0 0,0 0 0,0 0 0,1 0 0,-1 0 0,0 0 0,0 0 0,0 1 0,1-1 0,-1 0 0,0 0 1,0 0-1,0 0 0,0 1 0,1-1 0,-1 0 0,0 0 0,0 0 0,0 1 0,0-1 0,0 0 0,0 0 0,1 1 0,2 16 127,-3 26 72,0-34-70,0-8-125,0 1 0,-1-1 0,1 0 0,0 1 1,0-1-1,0 0 0,0 1 0,1-1 0,-1 0 1,0 1-1,1-1 0,-1 0 0,0 1 0,1-1 0,0 0 1,-1 0-1,1 1 0,0-1 0,-1 0 0,1 0 0,0 0 1,0 0-1,0 0 0,0 0 0,0 0 0,0 0 1,2 0-1,-1 0-8,1-1 0,-1 0 0,0 0 0,1-1 0,-1 1 0,0 0 0,1-1 0,-1 0 0,0 1 0,0-1 1,0 0-1,0 0 0,0 0 0,0 0 0,0-1 0,3-1 0,17-13-260,-16 11 179,0 0 0,0 1 0,1-1 1,-1 1-1,1 0 0,0 1 0,1 0 0,-1 0 1,14-3-1,-20 6 77,-1 1 0,1 0 0,-1 0 0,1 0 1,-1-1-1,1 1 0,-1 0 0,0 0 0,0 0 0,0 0 0,1 0 1,-1 0-1,0 0 0,0 0 0,0 0 0,0 0 0,0 0 1,-1 0-1,1-1 0,0 1 0,0 0 0,-1 0 0,0 2 1,-5 24 290,-7 22-98,11-26-3697</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05.505"/>
    </inkml:context>
    <inkml:brush xml:id="br0">
      <inkml:brushProperty name="width" value="0.025" units="cm"/>
      <inkml:brushProperty name="height" value="0.025" units="cm"/>
    </inkml:brush>
  </inkml:definitions>
  <inkml:trace contextRef="#ctx0" brushRef="#br0">1502 37 12139,'0'0'9215,"8"-6"-7166,27-18-580,-27 18 298,-25 30-1122,-99 100 209,99-109-646,0-1 0,-1 0 1,-1-2-1,0 0 0,-34 15 1,27-17-145,-1 0-1,0-2 1,-1-1 0,-47 5 0,-114-1 105,137-11-295,-1 3-1,1 1 1,0 3-1,-55 15 1,-375 167-1918,408-157 1018,42-12-810,31-12-1466,20-5 294,5-3-574,5-4-1896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06.149"/>
    </inkml:context>
    <inkml:brush xml:id="br0">
      <inkml:brushProperty name="width" value="0.025" units="cm"/>
      <inkml:brushProperty name="height" value="0.025" units="cm"/>
    </inkml:brush>
  </inkml:definitions>
  <inkml:trace contextRef="#ctx0" brushRef="#br0">24 42 9897,'0'0'17804,"-5"5"-17649,-13 13-81,25-17 145,6-6-133,40-55-353,-52 59 155,-12 38-161,11-35 274,-1 15 149,21-17-1432,-17 0 738,0-1 0,0 0-1,0 0 1,0 0 0,0 0 0,0 0 0,-1 0 0,1-1 0,0 0 0,-1 1 0,4-4 0,13-14-6535</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44.511"/>
    </inkml:context>
    <inkml:brush xml:id="br0">
      <inkml:brushProperty name="width" value="0.025" units="cm"/>
      <inkml:brushProperty name="height" value="0.025" units="cm"/>
    </inkml:brush>
  </inkml:definitions>
  <inkml:trace contextRef="#ctx0" brushRef="#br0">1971 268 2306,'0'0'3854,"-12"-6"-2903,-25-12-523,-221-106 956,207 103-1029,0 2 1,-1 3 0,-78-14 0,24 15 255,-166-3 1,209 18-580,1 4 0,0 2 0,1 2 0,-67 19-1,88-15 3,0 2-1,0 2 0,2 2 0,0 1 0,1 2 1,1 1-1,-51 42 0,61-42-12,0 1 0,2 1 0,0 1 0,2 1 0,1 1 0,1 1 0,2 0 0,0 2 0,-23 56 0,35-70-17,0-1 1,2 1 0,0 0 0,1 0-1,0 0 1,1 0 0,1 0 0,1 1-1,0-1 1,1 0 0,1 1-1,0-1 1,1 0 0,1 0 0,1-1-1,0 1 1,1-1 0,0 0 0,1 0-1,1-1 1,1 0 0,0 0 0,0-1-1,2 0 1,-1-1 0,21 19 0,13 4 16,1-1 0,1-2 0,2-2 0,1-3 0,2-1 0,0-3 0,1-2 0,108 27 0,-71-29 9,1-3 1,1-5-1,0-3 1,163-9-1,-168-6-25,-1-4-1,0-3 1,114-36-1,-70 8 147,172-81 1,-239 94 34,108-69 1,-153 87-70,-1-1 0,-1 0 0,1-2 0,-2 1 0,0-2 0,-1 0 0,0 0 0,-1-2 0,-1 1 0,18-36 0,-25 41 46,0 0 1,-1 0-1,0 0 1,-1 0-1,0 0 0,-1-1 1,0 1-1,-1-1 1,0 1-1,-1 0 0,-3-16 1,0 11-56,0-1-1,-1 1 1,-1 0 0,-1 0-1,0 1 1,-1 0 0,-10-14 0,1 3-109,-2 2 1,-1 1-1,-1 0 1,-1 1-1,-1 2 1,0 0-1,-2 2 1,-26-16 0,33 24-351,-1 1 1,1 0 0,-1 2 0,-1 0-1,1 1 1,-33-5 0,7 5-3093,-84 1 1,57 5-3925</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4:46.845"/>
    </inkml:context>
    <inkml:brush xml:id="br0">
      <inkml:brushProperty name="width" value="0.025" units="cm"/>
      <inkml:brushProperty name="height" value="0.025" units="cm"/>
    </inkml:brush>
  </inkml:definitions>
  <inkml:trace contextRef="#ctx0" brushRef="#br0">51 12 5349,'0'0'1532,"-9"-2"-1089,-24-5 105,24 5 67,32 5-342,100 24-174,62 9-32,169-5 857,-44-6-300,-122-11-306,199-10-1,186-37 561,-378 19-699,574 1 421,-508 15-645,-240-2-511,-1 0-1,0-1 1,0-1-1,0-2 1,0 1-1,0-2 1,28-11-1,12-14-4381</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5:03.006"/>
    </inkml:context>
    <inkml:brush xml:id="br0">
      <inkml:brushProperty name="width" value="0.025" units="cm"/>
      <inkml:brushProperty name="height" value="0.025" units="cm"/>
    </inkml:brush>
  </inkml:definitions>
  <inkml:trace contextRef="#ctx0" brushRef="#br0">0 94 3171,'0'0'4495,"11"3"-4431,16 3-51,1-1 1,0-1-1,0-2 1,31-1-1,128-11 49,0-1 23,412 41 1248,-1 0-360,-480-36-947,-1-6 1,196-46-1,-205 36-634,63-14-1500,-87 17-28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5:05.374"/>
    </inkml:context>
    <inkml:brush xml:id="br0">
      <inkml:brushProperty name="width" value="0.025" units="cm"/>
      <inkml:brushProperty name="height" value="0.025" units="cm"/>
    </inkml:brush>
  </inkml:definitions>
  <inkml:trace contextRef="#ctx0" brushRef="#br0">2198 11 3491,'-572'-10'2945,"557"10"-2777,-586 64-563,367-31 1078,128-20-465,17-5 27,1 5-1,1 3 0,-108 35 1,179-44-214,2-1 0,-1 2 0,1 0 0,0 0 1,0 2-1,1-1 0,1 2 0,-1 0 0,2 0 1,-20 24-1,26-29-39,0 1 0,1 0 0,0 0-1,0 0 1,0 0 0,1 1 0,0 0 0,0-1 0,1 1 0,0 0 0,0 0 0,1 1 0,0-1 0,0 0 0,1 0 0,0 0 0,1 1 0,0-1-1,0 0 1,1 0 0,0 0 0,0 0 0,5 11 0,1-4 22,1-1 0,0 0 0,1-1 0,1 0 0,0-1 0,0 0 0,1 0 0,1-1 0,0-1 0,1 0 0,-1-1 0,2-1 0,20 10 0,14 4 56,2-2 0,93 24 0,-34-19-3,1-4 0,131 6 0,228-20 116,-366-14-116,-1-5-1,-1-4 0,0-5 0,104-35 1,-70 10 9,-3-6 0,177-97 1,-284 135-57,-2 3 16,-1-1 0,-1-1 0,0-2 0,0 0 0,-2-1 0,36-36 0,-54 50-22,0-1 1,0 1-1,0-1 0,-1 0 0,1 1 1,-1-1-1,1 0 0,-1 0 0,0 0 1,-1 0-1,1 0 0,0 0 1,-1 0-1,1 0 0,-1 0 0,0 0 1,0 0-1,-1 0 0,1 0 1,-2-6-1,1 4 0,-1 0 1,-1 0-1,1 1 0,-1-1 1,0 1-1,0-1 0,0 1 1,-1 0-1,0 0 1,1 0-1,-6-3 0,-6-5-8,-2 0 0,1 2 0,-1 0 0,-1 1-1,-25-10 1,3 6-80,0 1 0,-1 3 1,0 1-1,-1 2 0,-59-2 0,-214 20-3278,167 3-1651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5:18.255"/>
    </inkml:context>
    <inkml:brush xml:id="br0">
      <inkml:brushProperty name="width" value="0.025" units="cm"/>
      <inkml:brushProperty name="height" value="0.025" units="cm"/>
    </inkml:brush>
  </inkml:definitions>
  <inkml:trace contextRef="#ctx0" brushRef="#br0">2181 218 7911,'-15'0'-373,"-17"-1"767,-1-2-1,0 0 1,-62-17 0,31 2-240,0 4 1,-1 3 0,-1 2 0,1 3 0,-76 4-1,-70-1 225,-264 8 716,420 0-1079,-1 3 1,1 1-1,0 4 1,1 1-1,1 3 1,0 2-1,1 3 1,1 2-1,2 2 1,-71 48-1,105-63-24,1 0 1,0 1-1,1 0 0,0 2 0,1-1 0,1 1 0,0 1 0,1 0 0,0 0 0,1 1 0,-12 30 0,17-34 6,1-1 0,0 1 0,1 0 0,0-1 0,1 1 0,0 0 0,1 0 0,0 0 0,1 0 0,1 0 0,-1 0 0,2 0 0,0-1 0,0 1 0,1-1 0,0 0 0,1 0 0,12 20 0,-3-9 4,1-1-1,1-1 1,1 0-1,1-1 1,0-1-1,35 26 1,-20-20 7,1-2 1,1-1-1,61 25 0,5-8-7,2-5 0,132 25-1,-139-38-78,0-5-1,1-3 0,109-3 1,-130-10 98,0-4 1,0-4-1,0-2 1,112-33-1,-63 5 92,206-96-1,-259 99-77,-1-4 0,-2-2 1,-2-3-1,62-56 0,-101 76 6,-1-1 1,-1-1 0,-2-1-1,23-34 1,-39 51 32,-1 0 1,0 0-1,-1-1 0,-1 0 1,1 0-1,-2 0 1,0-1-1,0 0 1,-1 1-1,-1-1 0,0 0 1,-1-1-1,0 1 1,-1 0-1,-2-14 1,0 17 38,-1 1 0,0 0 1,-1 0-1,0 0 1,0 0-1,-1 0 0,0 1 1,-1 0-1,1 0 1,-2 0-1,1 1 0,-1 0 1,-15-12-1,-1 1 3,-1 1-1,0 0 1,-37-16-1,25 16-182,0 2-1,0 2 0,-2 2 0,-56-11 0,-162-11-2316,12 2-1443,162 14 1297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0:39.333"/>
    </inkml:context>
    <inkml:brush xml:id="br0">
      <inkml:brushProperty name="width" value="0.025" units="cm"/>
      <inkml:brushProperty name="height" value="0.025" units="cm"/>
    </inkml:brush>
  </inkml:definitions>
  <inkml:trace contextRef="#ctx0" brushRef="#br0">61 409 9257,'-9'1'-67,"-30"6"826,27-4 159,14-1 349,24 3-904,1 0 0,51 19 0,-1-1 267,-16-10-293,1-2-1,107 4 1,129-16-120,-227 0-179,558-40 21,-3-33 144,-16 1 46,4 31-34,220 55-94,-670-8-60,907-6 400,164 6-196,999 21 18,-783-63-128,-405 25-137,-416 10 12,296-57 250,-65 1-155,219-4-55,-975 49-57,879-68 337,-992 80-3105,-18-7-1516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5:38.950"/>
    </inkml:context>
    <inkml:brush xml:id="br0">
      <inkml:brushProperty name="width" value="0.025" units="cm"/>
      <inkml:brushProperty name="height" value="0.025" units="cm"/>
    </inkml:brush>
  </inkml:definitions>
  <inkml:trace contextRef="#ctx0" brushRef="#br0">2009 437 8008,'-14'-2'-182,"2"0"243,-1-1 1,1 0-1,-1 0 1,1-1-1,0-1 0,0 0 1,-13-8-1,-20-10 259,-1 2 0,-1 2 0,-92-25 0,57 20-89,-2-2-179,-169-26 0,197 45 98,0 2 0,-1 4 0,1 1 0,-64 10 0,74-2-17,0 2 1,1 2-1,0 2 0,1 2 1,1 2-1,0 1 0,-51 34 1,48-24-98,2 2 1,0 2 0,2 2-1,2 1 1,-71 84 0,97-102-31,1 0 0,0 2 0,2-1 1,0 2-1,1-1 0,1 1 0,-8 27 1,14-37-8,0 1 1,1-1 0,0 1 0,1 0 0,1 0 0,-1 0 0,2-1 0,0 1-1,0 0 1,1 0 0,0-1 0,1 1 0,1-1 0,0 1 0,8 16 0,5 1 7,1 0 1,2-1 0,0-1-1,2-1 1,1-1-1,0-1 1,2-1 0,1-1-1,1-2 1,1 0 0,0-2-1,1-1 1,1-1 0,53 19-1,-13-11 20,2-4 1,0-2-1,1-4 0,0-3 0,121 2 0,482-17 201,-589-4-143,-1-3-1,0-4 1,0-4 0,-2-4 0,141-56 0,-188 61 99,1 0-1,-2-3 1,-1-1 0,0-1 0,61-56-1,-82 66-84,-1-1 0,0 0 0,-1-1 0,-1 0 0,-1-1 0,0 0 0,-1-1 0,0 0 0,-2 0 0,0-1 0,-1 0-1,0 0 1,-2-1 0,0 1 0,2-27 0,-6 21 14,0-1 0,-2 1 0,0-1-1,-2 1 1,-1 0 0,0 0 0,-2 1 0,-1-1 0,-1 1-1,0 1 1,-2 0 0,-1 0 0,-1 1 0,-16-20-1,5 8 19,-2 1 0,-1 1 0,-2 1 0,0 2 0,-2 1 0,-64-42 0,49 41-15,-1 2 0,-2 2 0,0 2 0,-90-26 0,55 27-121,0 4 0,-2 3 1,1 5-1,-1 3 0,0 4 0,-130 13 0,160-4-514,1 2 0,-93 30 0,-99 53-6908,149-52-2140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5:45.346"/>
    </inkml:context>
    <inkml:brush xml:id="br0">
      <inkml:brushProperty name="width" value="0.025" units="cm"/>
      <inkml:brushProperty name="height" value="0.025" units="cm"/>
    </inkml:brush>
  </inkml:definitions>
  <inkml:trace contextRef="#ctx0" brushRef="#br0">0 146 11787,'69'10'51,"134"3"0,518-48 1326,10-22-678,149 10-205,-654 32-160,814 1 157,-385 62-299,-256-11-2055,-95-12-3267,-203-17 1163</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6:17.338"/>
    </inkml:context>
    <inkml:brush xml:id="br0">
      <inkml:brushProperty name="width" value="0.025" units="cm"/>
      <inkml:brushProperty name="height" value="0.025" units="cm"/>
    </inkml:brush>
  </inkml:definitions>
  <inkml:trace contextRef="#ctx0" brushRef="#br0">0 132 9129,'8'0'-166,"189"12"161,-2 1 720,383-47 857,-45 0-555,-118 32-525,559-15 757,283-27-1815,-974 31-3945,-150 1-187</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6:18.327"/>
    </inkml:context>
    <inkml:brush xml:id="br0">
      <inkml:brushProperty name="width" value="0.025" units="cm"/>
      <inkml:brushProperty name="height" value="0.025" units="cm"/>
    </inkml:brush>
  </inkml:definitions>
  <inkml:trace contextRef="#ctx0" brushRef="#br0">0 0 7655,'0'0'812,"13"7"-684,26 10-28,0-1-1,2-2 1,-1-2 0,62 10-1,189 19 273,-273-39-340,530 32 487,5-33 267,-254-3-271,696-4 94,937 11 661,-1266 22-5583,-539-22 203</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6:21.829"/>
    </inkml:context>
    <inkml:brush xml:id="br0">
      <inkml:brushProperty name="width" value="0.025" units="cm"/>
      <inkml:brushProperty name="height" value="0.025" units="cm"/>
    </inkml:brush>
  </inkml:definitions>
  <inkml:trace contextRef="#ctx0" brushRef="#br0">6400 654 5381,'-690'-199'3322,"-11"47"-3329,369 84-18,-268-50 95,-5 36 93,-442 48 206,907 40-229,1 7 0,-248 56 0,171-12-57,-210 85 1,309-96-87,1 5 1,-140 86-1,199-102-17,2 3 0,1 2-1,3 2 1,1 3 0,2 1 0,-44 58 0,64-66 26,2 1 0,2 1 0,1 2 0,2 0 0,3 1 0,1 1 0,2 1 0,2 0 0,2 0 0,2 2 0,2-1 0,2 1 0,2 0 0,4 66 0,3-78-5,1 0-1,2-1 0,1 0 1,2 0-1,1-1 0,1 0 0,2-1 1,1-1-1,2 0 0,1-1 1,41 52-1,-10-24 37,2-1-1,2-3 1,3-3-1,89 64 1,-63-58-5,3-3-1,3-4 1,162 67-1,-120-69 1,3-6 0,159 30 1,286 8 41,-1-50-13,-123-28 10,716-86 0,-785 26-33,-3-17 0,437-145 0,-207-12 52,-456 160-44,259-166 0,-361 203-41,-2-2 1,-2-3 0,-1-1 0,-2-3-1,72-87 1,-104 112 54,-1-2 0,-1 1-1,-1-1 1,0-1 0,-2 0-1,0-1 1,-2 0 0,0-1 0,-2 1-1,-1-1 1,0 0 0,-2-1-1,-1 1 1,-1-1 0,-1 1 0,-1-1-1,-1 1 1,-5-26 0,-1 20 101,-2 0 0,0 0 0,-2 1 0,-1 0 0,-2 1 0,-1 0 0,0 2 0,-2 0 0,-2 1 0,-37-40 0,10 19-22,-3 2 0,-1 2 0,-2 2 0,-65-37 0,27 28-158,-2 3-1,-2 4 1,-2 5 0,-1 4-1,-2 4 1,0 4 0,-112-11 0,-729-22-5710,726 53 1581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6:39.015"/>
    </inkml:context>
    <inkml:brush xml:id="br0">
      <inkml:brushProperty name="width" value="0.025" units="cm"/>
      <inkml:brushProperty name="height" value="0.025" units="cm"/>
    </inkml:brush>
  </inkml:definitions>
  <inkml:trace contextRef="#ctx0" brushRef="#br0">95 34 3972,'-9'6'4361,"-2"0"-3670,5-4-518,0 1 1,-1 1 0,1-1 0,0 1 0,1 0-1,-1 0 1,1 1 0,-1-1 0,1 1 0,1 0-1,-8 11 1,12-15-161,1-1-1,-1 1 1,1 0-1,-1-1 1,1 1-1,-1-1 1,1 1-1,-1-1 1,1 1-1,0-1 1,-1 0-1,1 1 1,0-1-1,0 0 1,-1 1-1,1-1 1,0 0-1,0 0 0,-1 0 1,1 0-1,0 0 1,0 0-1,0 0 1,-1 0-1,1 0 1,0 0-1,0 0 1,0 0-1,36 0 134,-32 0 24,36-1 213,10 1 587,1 1 1,75 12-1,508 56 512,-577-65-1416,657 7 831,-243-48-211,12-1-347,-254 34-243,-306-7 292,14 0-413,-660-25-840,-289 52 843,863-11 1,-366-1 16,326-5-27,173 3-42,19 2-613,25 3-303,126 5 699,171-11-1,157-31 313,-97 3-137,-228 20-100,215-12-1799,-1-8-3884,-223 15 187</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7:34.134"/>
    </inkml:context>
    <inkml:brush xml:id="br0">
      <inkml:brushProperty name="width" value="0.025" units="cm"/>
      <inkml:brushProperty name="height" value="0.025" units="cm"/>
    </inkml:brush>
  </inkml:definitions>
  <inkml:trace contextRef="#ctx0" brushRef="#br0">1 1 9161,'0'0'566,"4"8"-561,-1-2 2,1 1 1,0-2-1,0 1 1,0 0-1,1-1 0,0 0 1,0 0-1,0 0 1,1 0-1,-1-1 0,1 0 1,0 0-1,0-1 1,1 0-1,-1 0 1,1 0-1,7 2 0,12 1 77,-1 0 0,1-2-1,0-1 1,35 0 0,110-10 1040,-56 1-312,232 1-579,116-4-66,1687-6 1709,-1410 20-1467,1127-25 98,-1265 2-463,1213-20 3,-1752 38-22,735 10-57,-3 65 578,-534-42-459,-118-17 18,-140-10 30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7:42.943"/>
    </inkml:context>
    <inkml:brush xml:id="br0">
      <inkml:brushProperty name="width" value="0.025" units="cm"/>
      <inkml:brushProperty name="height" value="0.025" units="cm"/>
    </inkml:brush>
  </inkml:definitions>
  <inkml:trace contextRef="#ctx0" brushRef="#br0">0 173 5349,'0'0'4164,"11"0"-3598,44 0 0,93-11 0,391-38 1449,-223 28-1986,423-25 69,-286 21 205,963 4-154,-329 36 17,711 39 250,-162 23-267,-883-55-140,45 0 20,-70-38 1249,-120 1-186,-522 15-2961,-54 0-2764,-20 0-620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8:08.812"/>
    </inkml:context>
    <inkml:brush xml:id="br0">
      <inkml:brushProperty name="width" value="0.025" units="cm"/>
      <inkml:brushProperty name="height" value="0.025" units="cm"/>
    </inkml:brush>
  </inkml:definitions>
  <inkml:trace contextRef="#ctx0" brushRef="#br0">118 8 4516,'0'0'422,"-7"-1"80,-16-2 719,1 1-1,-43 1 1,65 1-1204,1 0 1,-1 0-1,0 0 0,0 0 1,0 0-1,0 0 0,1 0 1,-1 1-1,0-1 0,0 0 1,0 0-1,0 0 1,1 0-1,-1 0 0,0 1 1,0-1-1,0 0 0,0 0 1,0 0-1,0 0 0,0 1 1,0-1-1,1 0 0,-1 0 1,0 0-1,0 0 1,0 1-1,0-1 0,0 0 1,0 0-1,0 0 0,0 1 1,0-1-1,0 0 0,0 0 1,0 0-1,0 1 0,-1-1 1,1 0-1,0 0 0,0 0 1,0 1-1,0-1 1,0 0-1,0 0 0,0 0 1,0 0-1,-1 0 0,1 1 1,0-1-1,0 0 0,0 0 1,0 0-1,-1 0 0,1 0 1,0 0-1,0 0 1,0 0-1,0 1 0,-1-1 1,1 0-1,0 0 0,17 8 417,52-2 546,96-3 0,26 1-858,322 22 860,-79-6 486,1052 83-283,-516-69-95,2-32-803,-580-2-292,1974-28 450,-1541 14-441,-643 11 40,669-29 579,-705 12-27,-37 5-1525,-36 8-4114,-41 5 1173,0-2-945</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8:28.387"/>
    </inkml:context>
    <inkml:brush xml:id="br0">
      <inkml:brushProperty name="width" value="0.025" units="cm"/>
      <inkml:brushProperty name="height" value="0.025" units="cm"/>
    </inkml:brush>
  </inkml:definitions>
  <inkml:trace contextRef="#ctx0" brushRef="#br0">0 158 1505,'11'3'4763,"33"-6"-3696,310-6 818,-107 7-1080,398-44 872,150-6-17,-591 47-1572,553-25 427,-545 16-98,296 19-1,-481-3-414,-5-1 4,0 1 0,0 0 1,29 9-1,-51-11 3,0 1 0,0-1 1,0 0-1,0 0 0,0 1 1,0-1-1,0 0 0,0 1 1,0-1-1,0 0 1,0 1-1,0-1 0,0 0 1,-1 0-1,1 1 0,0-1 1,0 0-1,0 0 0,0 1 1,-1-1-1,1 0 0,0 0 1,0 1-1,0-1 0,-1 0 1,1 0-1,0 0 0,0 1 1,-1-1-1,1 0 0,0 0 1,0 0-1,-1 0 1,1 0-1,0 0 0,-1 0 1,1 1-1,0-1 0,0 0 1,-1 0-1,1 0 0,0 0 1,-1 0-1,0-1 0,-14 8 179,5-4-745,1 0-1,-1-1 1,0 0-1,0 0 1,0-1-1,-12 0 1,-9-2-2710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6.561"/>
    </inkml:context>
    <inkml:brush xml:id="br0">
      <inkml:brushProperty name="width" value="0.05" units="cm"/>
      <inkml:brushProperty name="height" value="0.05" units="cm"/>
    </inkml:brush>
  </inkml:definitions>
  <inkml:trace contextRef="#ctx0" brushRef="#br0">76 1 13011,'1'0'2299,"-1"3"-601,-5 15 336,-9 28-358,11-38-1180,-11 45 180,1 0 0,3 2 1,2-1-1,2 1 0,3 0 1,3 0-1,9 84 0,-9-131-660,4 20 10,-4-27-24,0 0-1,0 0 1,0 0-1,0 0 1,1 0-1,-1 0 1,0 0 0,1 0-1,-1 0 1,1 0-1,-1 0 1,1 0-1,-1 0 1,1 0-1,0-1 1,0 1-1,0 1 1,3-7 6,-1-13-36,-2-1 0,0 1 0,-4-33 0,2 17-67,-9-109-446,16 155 512,-1-1 0,2-1 0,-1 1 0,1-1 0,1 0 0,0-1-1,17 16 1,-21-22 33,0 0 0,1 0 0,-1 0-1,1-1 1,0 0 0,-1 0 0,1 0-1,0 0 1,0-1 0,1 0-1,-1 0 1,0 0 0,0-1 0,0 0-1,0 0 1,1 0 0,8-2-1,-10 1-3,0 0 0,0-1 0,0 1-1,0-1 1,0 0 0,0 0 0,0 0-1,-1 0 1,1-1 0,-1 0 0,1 1-1,-1-1 1,0-1 0,0 1 0,-1 0-1,1-1 1,-1 1 0,1-1 0,-1 0-1,0 0 1,2-7 0,-2 3-27,0 0-1,0 0 1,-1 0 0,0 0-1,0 0 1,-1 0 0,0-1 0,-2-12-1,2 19 14,0-1 0,-1 0 0,1 0 0,-1 0 0,0 0 0,0 0 0,0 1 0,0-1-1,0 0 1,0 1 0,-1-1 0,1 1 0,-1-1 0,0 1 0,0 0 0,0 0 0,0 0 0,0 0 0,0 0-1,0 0 1,-1 0 0,1 1 0,-1-1 0,1 1 0,-1 0 0,0-1 0,-3 0 0,4 2 9,0 0 1,0 0 0,-1 0-1,1 1 1,0-1 0,0 0-1,0 1 1,0-1-1,-1 1 1,1 0 0,0 0-1,0 0 1,0 0 0,1 0-1,-1 0 1,0 0 0,0 1-1,1-1 1,-1 0 0,0 1-1,1 0 1,0-1-1,-1 1 1,1 0 0,0 0-1,0 0 1,-1 2 0,-2 4 32,0 0 1,0 0-1,1 0 1,1 0-1,-4 14 1,5-17-7,0 0 0,1 0 1,-1 0-1,1 0 0,0 0 0,0 0 0,1 0 0,0 0 0,0 0 1,0-1-1,0 1 0,0 0 0,1 0 0,0-1 0,0 1 1,4 5-1,-2-5-29,-1-1 1,1 0-1,0 1 0,1-2 1,-1 1-1,1 0 0,-1-1 1,1 0-1,0 0 1,0 0-1,1-1 0,-1 0 1,11 3-1,-3-1-40,-1-2 1,1 0-1,-1 0 0,1-1 1,0 0-1,0-1 0,-1-1 1,1 0-1,0-1 0,13-3 0,10-6 221,-1-1 0,36-17 0,-21 8-195,-47 20 23,0-1 0,0 1 0,0 0 0,0 0 0,0 1-1,0-1 1,0 1 0,0-1 0,0 1 0,0 0 0,4 1 0,-6-1-1,1 0 1,-1 1-1,0 0 0,0-1 0,0 1 1,0 0-1,0-1 0,0 1 1,0 0-1,0 0 0,-1 0 0,1 0 1,0 0-1,0 0 0,-1 0 0,1 0 1,0 0-1,-1 0 0,1 0 1,-1 0-1,0 1 0,1-1 0,-1 0 1,0 0-1,0 1 0,0-1 0,1 0 1,-1 0-1,-1 1 0,1 1 0,-1 26 100,0-23-49,0 1 0,1-1 0,0 1 0,0-1 0,1 1 0,0 0 0,0-1 0,0 1 0,3 7 0,-3-13-38,0 0 0,-1 0 1,1 0-1,0 0 1,0-1-1,0 1 1,0 0-1,0-1 1,0 1-1,0-1 0,0 1 1,0-1-1,0 1 1,1-1-1,-1 0 1,0 1-1,0-1 1,0 0-1,0 0 0,1 0 1,-1 0-1,0 0 1,0 0-1,0 0 1,1 0-1,-1-1 1,0 1-1,0 0 0,0-1 1,2 0-1,33-17-279,-34 17 262,7-5-463,0 0 0,0-1 1,9-8-1,-16 14 330,0-1 1,-1 0 0,1 1-1,-1-1 1,1 0-1,-1 0 1,0 0-1,0 0 1,0 0-1,0 0 1,0 0-1,0 0 1,0 0 0,-1-1-1,1 1 1,-1 0-1,1-1 1,-1 1-1,0 0 1,0-1-1,-1-3 1,-6-13-647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19.781"/>
    </inkml:context>
    <inkml:brush xml:id="br0">
      <inkml:brushProperty name="width" value="0.025" units="cm"/>
      <inkml:brushProperty name="height" value="0.025" units="cm"/>
    </inkml:brush>
  </inkml:definitions>
  <inkml:trace contextRef="#ctx0" brushRef="#br0">2673 249 6758,'-129'-17'1228,"-185"-1"0,-131 27 285,427-8-1510,-178 5 70,-221 13 390,333-10-313,1 4 1,-160 45 0,126-18 497,2 5 1,3 4 0,-131 79-1,232-122-653,0 0 0,1 1-1,-1 1 1,2-1 0,-1 2-1,1-1 1,1 1 0,-1 1-1,1-1 1,1 1-1,0 1 1,0 0 0,1-1-1,1 2 1,0-1 0,0 1-1,1 0 1,1 0 0,0 0-1,0 0 1,-1 23 0,3-15-3,1 1 0,1 0 1,0-1-1,2 1 0,0-1 0,1 0 1,1 0-1,1 0 0,1-1 1,1 0-1,1 0 0,0-1 1,1 0-1,1 0 0,1-1 0,0-1 1,16 16-1,2-2-2,1-1 1,2-2-1,0-1 1,2-2-1,1-1 0,1-2 1,1-1-1,0-2 1,48 15-1,54 11 65,186 35 0,-263-66-16,158 35-16,325 67 98,2-31-115,-329-67 16,0-11 1,0-8-1,329-47 1,-195-10 62,473-142 1,-233-1 288,-447 141-294,266-155 0,-376 193-62,0-1 0,-2-1 0,-1-2 0,-1-2 0,-1 0 0,40-52 0,-61 67-2,-1 1 1,-1-1-1,0-1 0,-1 0 1,0 0-1,-1 0 1,-1 0-1,5-27 0,-8 30 2,-1 0 0,-1-1-1,0 1 1,0 0-1,-1 0 1,-1 0 0,0 0-1,0 1 1,-1-1-1,-1 0 1,0 1-1,-11-22 1,0 9-13,0-1 1,-2 2-1,-1 0 1,0 1-1,-2 1 1,-1 1-1,0 1 1,-1 0-1,-1 2 0,-1 1 1,-48-25-1,10 11 14,-2 2-1,-1 4 0,-124-30 1,52 26 191,0 6 1,-182-6-1,-282 39 2,24 66-349,8 44-1416,356-74 211,-23-1-1407,16-16-897</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8:47.378"/>
    </inkml:context>
    <inkml:brush xml:id="br0">
      <inkml:brushProperty name="width" value="0.025" units="cm"/>
      <inkml:brushProperty name="height" value="0.025" units="cm"/>
    </inkml:brush>
  </inkml:definitions>
  <inkml:trace contextRef="#ctx0" brushRef="#br0">0 218 6118,'0'0'902,"12"-4"-400,40-13-410,0 3-1,86-12 1,128-3 96,-156 18-165,677-44 1229,-457 36-866,529-24-70,3 50 986,46 24-628,-53-2-643,1641 16 236,-1980-65-257,43 0 828,404 17 573,-602 3-1663,-244-5-3544,-53-3 460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1.584"/>
    </inkml:context>
    <inkml:brush xml:id="br0">
      <inkml:brushProperty name="width" value="0.025" units="cm"/>
      <inkml:brushProperty name="height" value="0.025" units="cm"/>
    </inkml:brush>
  </inkml:definitions>
  <inkml:trace contextRef="#ctx0" brushRef="#br0">476 8 7399,'0'0'619,"-11"-2"43,7 2-614,-3-2 57,0 1 0,-1-1 0,1 2 0,0-1 0,-1 1 0,1 0-1,-1 1 1,1 0 0,0 0 0,-1 0 0,1 1 0,0 0-1,-9 4 1,-2 5-10,1 0 0,0 0 0,1 2 0,0 0 0,1 1-1,0 0 1,-24 33 0,21-22-6,1 2 0,1 0 0,1 1 0,-17 47 0,10-6 68,3 0 0,3 1 0,-12 130-1,20-104-189,3 0-1,4 0 0,14 107 0,-8-161-142,2-2-1,1 1 1,2-1-1,2 0 1,2-1-1,1-1 1,2 0-1,2-1 0,42 63 1,-50-85 123,1-1-1,1 0 1,0-1 0,1-1 0,0 0-1,1-1 1,0 0 0,1-1 0,0-1-1,1 0 1,0-2 0,21 8 0,-27-12 66,1 0 0,-1 0 0,1-1 1,0-1-1,0 0 0,0 0 0,0-1 1,0-1-1,-1 0 0,1-1 1,0 0-1,0-1 0,-1 0 0,0-1 1,1 0-1,-1 0 0,-1-1 0,1-1 1,19-13-1,-12 3 75,0 0 0,0-1 1,-2-1-1,0-1 0,-1 0 0,-1-1 0,-1 0 1,0-1-1,16-41 0,-5 1 406,-2-1 1,19-92-1,-18 25-339,-4 0-1,-7-1 1,-5-165 0,-7 246-152,-3 0-1,-2 0 1,-12-51 0,12 81-20,0 0 1,-1 0-1,0 0 1,-2 1-1,0 0 1,-1 1-1,-1 0 1,-1 0-1,0 1 1,-21-23-1,24 32-219,0 0 0,-1 0 0,0 1 1,0 1-1,-1-1 0,1 2 0,-1-1 0,0 1 0,0 1 0,-1 0 0,1 0 0,-1 1 0,0 0 0,1 1 1,-1 0-1,0 1 0,0 0 0,1 1 0,-1 0 0,-12 3 0,-33 13-2903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3.416"/>
    </inkml:context>
    <inkml:brush xml:id="br0">
      <inkml:brushProperty name="width" value="0.025" units="cm"/>
      <inkml:brushProperty name="height" value="0.025" units="cm"/>
    </inkml:brush>
  </inkml:definitions>
  <inkml:trace contextRef="#ctx0" brushRef="#br0">0 154 8456,'0'0'2648,"8"0"-1666,82-7 1652,95-18 0,-10 0-2104,658-22 1126,-349 28-1529,-403 15-88,481-22 140,-674 35 431,58-4-1301,1-2-3343,42-3-1294</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4.907"/>
    </inkml:context>
    <inkml:brush xml:id="br0">
      <inkml:brushProperty name="width" value="0.025" units="cm"/>
      <inkml:brushProperty name="height" value="0.025" units="cm"/>
    </inkml:brush>
  </inkml:definitions>
  <inkml:trace contextRef="#ctx0" brushRef="#br0">242 93 11435,'0'0'1441,"7"-10"684,3-2-1159,-5 7-421,-1 0 0,0 0 0,0-1 0,-1 1 1,0-1-1,0 0 0,0 0 0,3-10 0,-6 16-473,0-1 1,0 1-1,-1-1 0,1 0 1,0 1-1,0-1 0,-1 1 0,1-1 1,-1 1-1,1-1 0,0 1 1,-1 0-1,1-1 0,-1 1 0,1-1 1,-1 1-1,1 0 0,-1-1 1,1 1-1,-1 0 0,1 0 1,-1-1-1,0 1 0,1 0 0,-1 0 1,1 0-1,-1 0 0,0 0 1,1 0-1,-1 0 0,0 0 0,1 0 1,-1 0-1,1 0 0,-1 0 1,0 0-1,0 1 0,-31 0 11,31-1-41,-16 3-43,0 2-1,0 0 1,0 0 0,1 2-1,0 0 1,0 1 0,0 0-1,1 1 1,1 1 0,0 1-1,-16 14 1,27-23-7,0 0 0,1 0 0,-1 0 0,1 1 0,0-1 0,0 1 0,0-1 0,0 1-1,0 0 1,0-1 0,1 1 0,0 0 0,-1 0 0,1 0 0,0 1 0,0-1 0,0 4 0,1-5 5,1 0-1,0-1 1,-1 1 0,1 0 0,0 0 0,0-1 0,0 1-1,0 0 1,0-1 0,1 1 0,-1-1 0,0 0 0,1 1 0,-1-1-1,1 0 1,-1 0 0,1 0 0,-1 0 0,1 0 0,0 0-1,0 0 1,-1-1 0,1 1 0,0-1 0,0 1 0,0-1-1,0 0 1,0 1 0,2-1 0,93 11-187,-74-10-34,1 2 1,-1 0-1,0 1 1,38 12-1,-60-15 213,0-1-1,0 0 1,-1 0-1,1 0 1,0 0-1,-1 1 1,1-1 0,0 0-1,-1 1 1,1-1-1,-1 0 1,1 1 0,0-1-1,-1 1 1,1-1-1,-1 1 1,1-1-1,-1 1 1,0 0 0,1-1-1,-1 1 1,1-1-1,-1 1 1,0 0 0,0-1-1,1 1 1,-1 0-1,0-1 1,0 1-1,0 1 1,-15 12 361,-32 5 620,9-11-621,1-2 0,-1-1 1,0-2-1,-58-3 0,91-3-3391,13-3 389,15-4-2398,8 1-63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5.723"/>
    </inkml:context>
    <inkml:brush xml:id="br0">
      <inkml:brushProperty name="width" value="0.025" units="cm"/>
      <inkml:brushProperty name="height" value="0.025" units="cm"/>
    </inkml:brush>
  </inkml:definitions>
  <inkml:trace contextRef="#ctx0" brushRef="#br0">0 292 12236,'0'0'4270,"11"-2"-3154,2-1-704,70-19 826,-77 20-1151,1 0 1,-1 0-1,0-1 0,0 0 1,0 0-1,0-1 0,0 0 1,-1 0-1,0 0 0,10-10 0,-15 14-15,1-1-1,0 1 1,-1-1-1,1 0 0,-1 1 1,1-1-1,-1 0 0,1 0 1,-1 1-1,0-1 0,1 0 1,-1 0-1,0 1 0,1-1 1,-1 0-1,0 0 1,0 0-1,0 0 0,0 1 1,0-1-1,0 0 0,0 0 1,0 0-1,0 0 0,0 1 1,-1-1-1,1 0 0,0 0 1,0 0-1,-1 1 0,0-3 1,0 2-26,-1 1-1,1-1 1,-1 0 0,0 0 0,1 1-1,-1-1 1,1 0 0,-1 1 0,0 0-1,0-1 1,1 1 0,-1 0 0,0 0 0,-2 0-1,-3 0-55,-1 1 0,1 0 0,-1 0 0,1 0 0,0 1-1,-13 5 1,12-2 7,0 0 0,1 0 0,0 1 0,0 0 0,0 1 0,1-1-1,-10 14 1,13-16 8,0 0 0,0 1 0,1-1 0,-1 1 0,1 0 0,0 0 0,1 0-1,-1 0 1,1 0 0,0 0 0,0 0 0,0 0 0,1 0 0,0 1 0,0 4 0,1-8 0,0 0 1,0 0-1,0 0 1,0 0 0,1 0-1,-1 0 1,1-1-1,-1 1 1,1 0 0,0-1-1,0 1 1,-1-1 0,1 0-1,0 0 1,0 0-1,0 0 1,0 0 0,1 0-1,-1 0 1,0-1-1,0 1 1,0-1 0,1 1-1,-1-1 1,0 0-1,1 0 1,-1 0 0,4-1-1,6 2 48,0-2 0,0 1 0,-1-2 0,17-3 0,-16 1-93,-1 0 1,0-1-1,0 0 1,0-1-1,-1-1 1,0 1-1,0-2 1,-1 1-1,1-1 1,-2-1-1,1 1 1,-1-2-1,-1 1 1,11-18-1,-23 36-133,0 0-1,1 0 1,0 1-1,0 0 1,1-1-1,0 1 1,1 1-1,0-1 1,-1 15-1,4-24 137,-1 1 0,1 0-1,-1-1 1,1 1 0,0-1 0,-1 1-1,1-1 1,0 1 0,0-1-1,0 0 1,0 0 0,0 1 0,1-1-1,-1 0 1,0 0 0,1 0 0,-1 0-1,0 0 1,1 0 0,-1-1 0,1 1-1,-1 0 1,1-1 0,0 1-1,-1-1 1,1 0 0,-1 1 0,1-1-1,0 0 1,-1 0 0,1 0 0,0 0-1,-1 0 1,3-1 0,4 1-366,0 0-1,-1-1 1,1 0 0,0-1 0,0 1 0,9-5 0,-4-1-243,0 0 1,-1-1-1,1 0 1,-2-1-1,1-1 1,-1 0-1,-1 0 1,0-1-1,17-24 1,0-3 344,38-76-1,-30 44-132,-21 40 1180,-12 24 821,-3 7 1161,-11 17-2473,2 0-1,0 1 0,2 0 0,0 0 1,1 1-1,0-1 0,2 2 0,0-1 1,2 1-1,0-1 0,1 1 1,2 0-1,0 0 0,1 0 0,0-1 1,2 1-1,1 0 0,9 31 0,-5-27-333,3 11-784,-10-36 856,-1 0 0,0 0 1,0 0-1,0-1 0,0 1 0,0 0 0,0 0 1,0 0-1,0 0 0,0 0 0,0 0 0,0 0 1,0 0-1,0 0 0,0 0 0,0 0 0,0 0 0,0 0 1,0 0-1,1 0 0,-1 0 0,0 0 0,0 0 1,0 0-1,0 0 0,0 0 0,0 0 0,0 0 1,0 0-1,0 0 0,0 0 0,0 0 0,0 0 0,1 0 1,-1 0-1,0 0 0,0 0 0,0 0 0,0 0 1,0 0-1,0 0 0,0 0 0,0 0 0,0 0 0,0 0 1,0 0-1,0 0 0,0 0 0,0 0 0,0-23-17,-2 8-176,-1 1 1,0-1 0,-1 1 0,0 0 0,-1 0 0,-1 0 0,-7-13 0,-59-89 2473,69 111-1973,28 6 585,35 15-576,-4-1-1041,-17-11-2628,-38-6-94,-1-9-1694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6.053"/>
    </inkml:context>
    <inkml:brush xml:id="br0">
      <inkml:brushProperty name="width" value="0.025" units="cm"/>
      <inkml:brushProperty name="height" value="0.025" units="cm"/>
    </inkml:brush>
  </inkml:definitions>
  <inkml:trace contextRef="#ctx0" brushRef="#br0">0 0 12524,'0'0'5445,"53"51"-17809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6.930"/>
    </inkml:context>
    <inkml:brush xml:id="br0">
      <inkml:brushProperty name="width" value="0.025" units="cm"/>
      <inkml:brushProperty name="height" value="0.025" units="cm"/>
    </inkml:brush>
  </inkml:definitions>
  <inkml:trace contextRef="#ctx0" brushRef="#br0">119 199 10634,'0'0'2771,"0"-9"170,0 4-2657,1-1 206,-1 0-1,0 0 1,0 0-1,-1 0 0,0 0 1,-2-10-1,3 15-425,-1 0-1,1 1 1,0-1-1,-1 0 1,1 0-1,-1 0 1,1 0-1,-1 1 1,0-1-1,1 0 1,-1 1 0,0-1-1,1 0 1,-1 1-1,0-1 1,0 1-1,0-1 1,0 1-1,1-1 1,-1 1-1,0 0 1,-1-1-1,0 1-44,0 0 0,-1 0 0,1 0 0,0 1 0,0-1 0,0 1 0,0-1 0,0 1 0,0 0 0,0 0 0,0 0 0,0 0 0,0 0 0,-3 2 0,-1 2-28,1 1 1,-1-1-1,1 1 1,0 0-1,1 0 1,-1 0-1,1 1 1,1-1-1,-1 1 1,1 0-1,0 0 0,0 0 1,1 1-1,0-1 1,1 1-1,-1-1 1,1 1-1,1-1 1,0 9-1,0-15 16,1 1-1,0-1 0,-1 0 1,1 0-1,0 0 1,0 1-1,0-1 1,0 0-1,0 0 0,1 0 1,-1-1-1,0 1 1,0 0-1,1 0 1,-1-1-1,0 1 1,1-1-1,-1 1 0,0-1 1,1 1-1,-1-1 1,1 0-1,-1 0 1,1 0-1,-1 0 0,1 0 1,-1 0-1,1 0 1,-1 0-1,0 0 1,4-2-1,50-11 386,-37 5-278,-1-2 0,0 0-1,0-1 1,-1 0 0,-1-1 0,0-1-1,-1-1 1,0 0 0,-1-1 0,-1 0 0,0-1-1,-1 0 1,0-1 0,-2 0 0,8-19-1,-8 1 12,-13 31-188,-8 19-100,-1 6 127,1 1 0,-10 25 0,19-40 48,1 0-1,0 0 1,0 0 0,0 1-1,1-1 1,0 1 0,0-1-1,0 1 1,1-1 0,1 0-1,1 15 1,0-19-5,-1 0 1,1 0-1,0 0 0,0 0 0,0 0 1,1 0-1,-1-1 0,1 1 0,-1-1 1,1 0-1,0 1 0,0-1 1,0 0-1,0-1 0,0 1 0,0 0 1,0-1-1,1 0 0,-1 0 0,0 0 1,1 0-1,-1-1 0,1 1 1,0-1-1,3 0 0,15 2 35,0-1 1,36-3-1,-54 2-48,3-1-9,0 0 1,0 0-1,0-1 1,0 0-1,-1 0 1,9-4-1,-12 5 12,-1 0 0,1 0-1,-1-1 1,0 1 0,0 0-1,0-1 1,0 0 0,0 1-1,0-1 1,0 0 0,0 0 0,-1 0-1,1 0 1,-1-1 0,1 1-1,-1 0 1,0-1 0,0 1-1,0 0 1,1-4 0,-3 6-1,1-1 1,0 1-1,0-1 0,0 1 1,-1 0-1,1-1 1,0 1-1,-1 0 0,1 0 1,0-1-1,-1 1 1,1 0-1,0 0 1,-1-1-1,1 1 0,0 0 1,-1 0-1,1 0 1,-1-1-1,1 1 0,0 0 1,-1 0-1,1 0 1,-1 0-1,1 0 0,-1 0 1,1 0-1,0 0 1,-1 0-1,1 0 0,-1 0 1,1 0-1,-1 1 1,1-1-1,0 0 1,-1 0-1,1 0 0,0 0 1,-1 1-1,1-1 1,-1 1-1,-21 7-171,-21 30 195,41-36 0,0 0-1,0 0 1,0 1-1,1-1 0,-1 0 1,1 1-1,-1-1 1,1 1-1,0-1 1,0 1-1,0 0 1,0-1-1,0 1 1,1 0-1,-1 0 0,1 0 1,0-1-1,0 5 1,0-6-16,1 0 0,0 0 0,-1 0 0,1 0 0,0-1 0,0 1 0,0 0 0,0-1 0,-1 1 0,1 0 0,0-1 0,0 1 0,0-1 0,0 0 0,0 1 1,0-1-1,0 0 0,0 1 0,1-1 0,-1 0 0,0 0 0,0 0 0,0 0 0,2 0 0,34-1 107,-29 0-88,-3 1-38,1-1 0,-1 1 0,1-2 0,-1 1 0,1 0 0,-1-1 1,0 0-1,0-1 0,1 1 0,-2-1 0,1 0 0,0 0 0,-1 0 0,1-1 0,-1 1 1,0-1-1,0 0 0,0 0 0,-1-1 0,0 1 0,5-9 0,-4 7 51,-1-1 1,0 0-1,-1 0 0,1 0 0,-1 0 0,-1-1 0,1 1 0,-1-1 1,-1 1-1,1-1 0,-1 1 0,-1-1 0,1 1 0,-1-1 1,-4-13-1,-11-5 484,16 25-513,-1 0 0,0 0 0,1 0 0,-1 1-1,0-1 1,0 0 0,0 0 0,1 1 0,-1-1-1,0 1 1,0-1 0,0 1 0,0-1 0,0 1 0,0-1-1,0 1 1,0 0 0,0 0 0,0-1 0,0 1-1,0 0 1,0 0 0,0 0 0,0 0 0,-1 0 0,0 1-1,28 14-385,-9-8-296,1-1 0,1-1 0,25 5 0,26-3-6020,-21-6-2498</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7.716"/>
    </inkml:context>
    <inkml:brush xml:id="br0">
      <inkml:brushProperty name="width" value="0.025" units="cm"/>
      <inkml:brushProperty name="height" value="0.025" units="cm"/>
    </inkml:brush>
  </inkml:definitions>
  <inkml:trace contextRef="#ctx0" brushRef="#br0">44 0 12043,'0'0'7848,"-5"13"-7635,-3 7-90,1 0 0,1 1 0,1 0-1,0 0 1,-1 29 0,6-47-110,-1 10 44,1 0 0,0 0-1,1 0 1,0 0 0,1 0 0,5 16 0,-6-26-40,1 1 1,0-1-1,-1 0 1,1 0-1,1 0 0,-1 0 1,0 0-1,1 0 1,-1 0-1,1-1 0,0 1 1,0-1-1,0 0 1,0 0-1,0 0 0,0-1 1,1 1-1,-1-1 1,1 1-1,-1-1 0,1 0 1,-1 0-1,1-1 1,0 1-1,-1-1 0,8 0 1,0 0 62,-1-1 0,1 0 0,0 0 0,0-1 0,-1-1 0,1 0 0,-1 0 0,0-1 1,0-1-1,0 1 0,-1-1 0,0-1 0,0 0 0,0 0 0,14-14 0,-16 14-13,1-1-1,-1-1 1,0 1-1,-1-1 1,0-1-1,0 1 1,-1-1 0,0 0-1,0 0 1,-1 0-1,0-1 1,-1 1 0,0-1-1,-1 0 1,0 0-1,2-18 1,-4 28-72,0 0 0,0-1 0,-1 1 0,1 0 0,0-1 1,0 1-1,0 0 0,0-1 0,0 1 0,0 0 0,-1-1 0,1 1 1,0 0-1,0 0 0,-1-1 0,1 1 0,0 0 0,0 0 0,-1-1 0,1 1 1,0 0-1,-1 0 0,1 0 0,0-1 0,-1 1 0,1 0 0,0 0 0,-1 0 1,1 0-1,0 0 0,-1 0 0,1 0 0,0 0 0,-1 0 0,1 0 1,0 0-1,-1 0 0,1 0 0,-1 0 0,1 0 0,0 0 0,-1 0 0,1 0 1,0 1-1,-1-1 0,1 0 0,0 0 0,0 0 0,-1 1 0,1-1 1,0 0-1,-1 0 0,1 1 0,0-1 0,0 0 0,0 0 0,-1 1 0,-18 14-385,12-5 375,1 0-1,0 1 0,1-1 1,0 1-1,0 0 0,1 0 1,1 1-1,0-1 0,1 1 1,0-1-1,0 1 1,1 0-1,1 24 0,1-34 17,-1 1 0,0-1-1,1 1 1,0-1 0,-1 1 0,1-1-1,0 0 1,0 1 0,0-1 0,1 0-1,-1 0 1,1 0 0,-1 1-1,1-2 1,-1 1 0,1 0 0,0 0-1,4 2 1,-2-1 20,0-1-1,1 1 1,-1-1-1,1 0 1,0-1 0,0 1-1,0-1 1,0 0 0,6 0-1,1 0 60,0 0 0,0-1 0,0-1 0,0 0 0,-1-1 0,1 0 0,18-6 0,-20 4 6,-1 0 0,0-1 0,0-1 0,0 1-1,-1-1 1,1 0 0,-1-1 0,-1 0 0,1-1 0,-1 1 0,-1-1 0,0-1 0,0 1 0,0-1 0,5-11 0,-7 13-156,-1-1 1,0 0 0,0 0 0,0 0-1,-1 0 1,0 0 0,-1 0-1,0-1 1,0 1 0,-1 0 0,0-1-1,0 1 1,-1-1 0,0 1 0,-1 0-1,0 0 1,0-1 0,0 1-1,-5-8 1,6 14-106,1 1-1,-1-1 1,0 0-1,0 1 1,0-1-1,-1 1 1,1 0-1,0-1 1,-1 1-1,1 0 0,0 0 1,-1 0-1,0-1 1,1 2-1,-1-1 1,1 0-1,-1 0 1,0 0-1,0 1 1,1-1-1,-1 1 1,-2-1-1,2 1-163,1 0 0,0 0 0,-1 1 1,1-1-1,0 0 0,-1 1 0,1-1 0,0 0 0,0 1 0,-1-1 0,1 1 0,0 0 0,0-1 0,0 1 0,0 0 0,0 0 0,0 0 0,0 0 0,0 0 0,0 0 0,0 0 0,0 0 0,1 0 0,-1 0 0,0 0 1,1 1-1,-1-1 0,1 0 0,-1 3 0,-4 17-5704</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8.092"/>
    </inkml:context>
    <inkml:brush xml:id="br0">
      <inkml:brushProperty name="width" value="0.025" units="cm"/>
      <inkml:brushProperty name="height" value="0.025" units="cm"/>
    </inkml:brush>
  </inkml:definitions>
  <inkml:trace contextRef="#ctx0" brushRef="#br0">1 0 13004,'0'0'4228,"0"53"-2914,0-32-129,0-1-353,0 1-447,0-5-257,7-6-64,4-2-769,5-6-320,-3-2-961,-2 0-1537,0-11-1217</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8.436"/>
    </inkml:context>
    <inkml:brush xml:id="br0">
      <inkml:brushProperty name="width" value="0.025" units="cm"/>
      <inkml:brushProperty name="height" value="0.025" units="cm"/>
    </inkml:brush>
  </inkml:definitions>
  <inkml:trace contextRef="#ctx0" brushRef="#br0">0 183 7495,'0'0'3769,"9"3"-2365,-4 0-1085,1-1 0,-1 0-1,1 0 1,0 0 0,0 0 0,0-1-1,0 0 1,0-1 0,0 1 0,0-1 0,0 0-1,0 0 1,0-1 0,0 0 0,0 0-1,0-1 1,-1 1 0,1-1 0,0 0 0,7-5-1,-4 1 107,0 0 0,-1-1 0,0 0 1,0 0-1,13-16 0,-19 20-381,1 0 1,-1 0-1,0 0 1,0 0-1,-1 0 0,1 0 1,-1-1-1,1 1 1,-1-1-1,0 1 1,0-1-1,-1 1 1,1-1-1,-1 1 1,1-1-1,-1 0 1,0 1-1,-1-1 1,1 0-1,-1 1 1,0-5-1,0 7-48,0 0 0,0 0 0,0 0 0,0 0 0,0 0 0,0 0 0,-1 1 0,1-1 0,0 0 0,0 1 0,-1-1 0,1 0 0,0 1 0,-1-1 0,1 1 0,0 0 0,-1 0 0,1-1 0,-1 1 0,1 0 0,0 0 0,-3 1 0,-34 3-219,28 1 244,0 0-1,0 1 1,1 0-1,0 1 1,0 0-1,1 0 1,0 1-1,0 0 1,1 0 0,0 1-1,0 0 1,1 0-1,0 1 1,0 0-1,1 0 1,1 0-1,0 0 1,0 1 0,-3 15-1,7-24-11,0 1 0,0-1 0,0 0 1,0 1-1,0-1 0,1 0 0,-1 0 0,1 1 0,-1-1 0,1 0 0,0 0 0,0 0 1,0 0-1,0 0 0,0 0 0,1 0 0,-1 0 0,0 0 0,1-1 0,-1 1 0,1 0 1,0-1-1,0 0 0,-1 1 0,1-1 0,0 0 0,0 0 0,0 0 0,0 0 0,1 0 1,-1 0-1,0-1 0,3 1 0,4 2-182,0-2 1,0 1 0,0-1-1,1 0 1,-1-1 0,17-2-1,-23 2-173,-1-1-1,1 1 1,-1-1-1,1 0 1,-1 0-1,1 0 1,-1 0-1,0-1 0,1 1 1,-1-1-1,0 1 1,0-1-1,0 0 1,0 0-1,0 0 1,0 0-1,-1 0 1,1 0-1,-1 0 1,0-1-1,1 1 1,0-4-1,2-19-6086</inkml:trace>
  <inkml:trace contextRef="#ctx0" brushRef="#br0" timeOffset="1">59 0 10442,'0'0'2787,"57"47"-5734,-30-36-2114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2.030"/>
    </inkml:context>
    <inkml:brush xml:id="br0">
      <inkml:brushProperty name="width" value="0.05" units="cm"/>
      <inkml:brushProperty name="height" value="0.05" units="cm"/>
    </inkml:brush>
  </inkml:definitions>
  <inkml:trace contextRef="#ctx0" brushRef="#br0">117 1 15723,'-1'11'1419,"0"0"-1,-1 0 1,0 0-1,-1 0 1,-6 16-1,-31 70-703,21-54-433,-15 49 0,33-87-186,-1 0-1,1 0 0,0 0 0,1 0 0,-1 1 0,1 7 0,0-11-63,1-1 0,-1 0 0,0 0 0,0 0 0,1 0-1,-1 0 1,0 0 0,1 0 0,-1 0 0,1 0-1,-1 0 1,1 0 0,0 0 0,-1 0 0,1 0 0,0 0-1,0 0 1,0-1 0,-1 1 0,1 0 0,0-1-1,0 1 1,0 0 0,0-1 0,0 1 0,0-1 0,0 0-1,1 1 1,-1-1 0,0 0 0,0 0 0,0 1-1,0-1 1,0 0 0,0 0 0,1 0 0,0-1 0,17-2-166,0 0 0,-1-2 1,1 0-1,-1-1 1,0-1-1,-1-1 1,31-17-1,-46 24 84,-1-1-1,1 1 1,0 0-1,0 0 1,-1-1-1,1 1 0,-1-1 1,1 0-1,-1 1 1,2-4-1,1-5-492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9.108"/>
    </inkml:context>
    <inkml:brush xml:id="br0">
      <inkml:brushProperty name="width" value="0.025" units="cm"/>
      <inkml:brushProperty name="height" value="0.025" units="cm"/>
    </inkml:brush>
  </inkml:definitions>
  <inkml:trace contextRef="#ctx0" brushRef="#br0">118 119 12075,'0'0'967,"-10"2"640,2 0-1272,-1 1 0,1 0 1,-1 0-1,1 1 1,0-1-1,-14 11 0,20-13-226,-1 1-1,1 0 1,-1 0-1,1 0 1,0 0-1,0 0 1,-1 0-1,2 1 0,-1-1 1,0 0-1,0 1 1,1 0-1,0-1 1,-1 1-1,1 0 1,0 0-1,0 0 1,1 0-1,-1 0 1,1 0-1,-1 0 0,1 0 1,0 0-1,0 0 1,0 0-1,0 0 1,1 0-1,0 4 1,0-6-90,0 0 1,0 0 0,0 0-1,-1-1 1,1 1 0,0 0-1,0 0 1,0-1 0,0 1-1,0-1 1,0 1 0,1-1-1,-1 1 1,0-1 0,0 0 0,0 1-1,0-1 1,1 0 0,-1 0-1,0 0 1,0 0 0,0 0-1,0 0 1,1 0 0,1-1-1,31-6 516,-25 3-519,0-2 0,0 1 1,-1-1-1,0 0 0,0-1 0,-1 0 1,1 0-1,-1-1 0,-1 0 0,0 0 0,7-10 1,-5 5-24,-1-1 1,0 1-1,0-1 1,-2-1-1,1 1 1,5-28 0,-11 41 1,1 0 0,-1 1 0,0-1 0,0 1 0,1-1 0,-1 0 0,0 1 0,0-1 0,0 0 0,0 1 0,0-1 0,0 0 0,0 1 0,0-1 0,0 0 0,0 0 0,0 1 0,0-1 0,0 1 0,-1-1 0,1 0 0,0 1 0,0-1 0,-1 0 0,1 1 0,0-1 1,-1 0-1,-12 15-37,-12 32 116,19-33 76,1-1 1,1 1-1,0 0 1,0 0-1,1 0 1,-1 21-1,4-31-132,-1 0 0,1 0 0,0 1 0,1-1 0,-1 0 0,1 0 0,-1 0 0,1 0 0,0 0 0,0 0 0,0 0 0,0 0 0,1 0 0,-1 0 0,1 0 0,0-1 0,0 1 0,0-1 0,0 1 0,0-1 0,0 0 0,1 0 0,-1 0 0,1 0 0,-1 0 0,1 0 0,0-1 0,0 1 0,0-1 0,0 0 0,0 0 0,0 0 0,3 0 0,3 1 10,-1-1-1,1 0 0,0 0 0,-1-1 1,1 0-1,0-1 0,-1 0 1,1 0-1,13-4 0,-17 3-32,-1 1-1,1-1 0,-1 0 1,0 0-1,0 0 0,0 0 1,0-1-1,0 1 0,0-1 1,-1 0-1,1 0 1,-1-1-1,0 1 0,0-1 1,0 0-1,0 1 0,-1-1 1,0 0-1,4-7 0,-6 10 3,0 1 0,0-1 0,1 1 0,-1-1 0,0 1-1,0-1 1,0 0 0,1 1 0,-1-1 0,0 1-1,0-1 1,0 0 0,0 1 0,0-1 0,0 1-1,0-1 1,-1 0 0,1 1 0,0-1 0,0 1 0,0-1-1,-1 0 1,1 1 0,0-1 0,0 1 0,-1-1-1,1 1 1,0-1 0,-1 1 0,1-1 0,-1 1-1,1 0 1,-1-1 0,1 1 0,-1 0 0,1-1 0,-1 1-1,1 0 1,-1-1 0,1 1 0,-1 0 0,0 0-1,1 0 1,-1 0 0,1-1 0,-1 1 0,0 0-1,1 0 1,-1 0 0,1 0 0,-1 0 0,0 0 0,1 1-1,-1-1 1,1 0 0,-1 0 0,1 0 0,-1 1-1,0-1 1,1 0 0,-1 0 0,0 1 0,-37 15-5,33-11 107,0 0 0,0 0 0,1 0 0,-1 0 0,1 1 0,-6 11 1,9-16-89,1 0 1,-1 0-1,1 0 1,-1 0-1,1 0 1,0 0-1,-1 0 1,1 0-1,0 0 1,0 0 0,0 0-1,0 0 1,0 1-1,0-1 1,0 0-1,0 0 1,0 0-1,0 0 1,1 0-1,-1 0 1,0 0 0,1 0-1,-1 0 1,1 0-1,-1 0 1,1 0-1,-1 0 1,1 0-1,0 0 1,0 0-1,-1 0 1,1-1 0,0 1-1,0 0 1,0-1-1,0 1 1,0 0-1,0-1 1,0 1-1,0-1 1,0 0-1,0 1 1,0-1 0,0 0-1,0 0 1,0 1-1,0-1 1,1 0-1,0 0 1,15 2-140,0 0 1,-1 0-1,1-2 1,0 0-1,-1-1 1,29-5-1,-39 6 244,0-2 1,-1 1-1,1-1 0,0 1 1,-1-2-1,1 1 0,-1 0 1,0-1-1,0 0 0,0-1 1,0 1-1,0-1 0,-1 0 1,0 0-1,1 0 0,-1 0 1,-1-1-1,1 0 1,-1 0-1,0 0 0,0 0 1,3-7-1,-5 7 9,0 0 0,0 0 0,-1 0 0,1-1 0,-1 1 0,0 0 0,-1-1 0,1 1 0,-1 0 0,0 0 0,0-1 0,-1 1 0,1 0 0,-1 0 0,0 0 0,-4-5 0,49 14-7542,-37-3 6047,23 2-4033</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21.704"/>
    </inkml:context>
    <inkml:brush xml:id="br0">
      <inkml:brushProperty name="width" value="0.025" units="cm"/>
      <inkml:brushProperty name="height" value="0.025" units="cm"/>
    </inkml:brush>
  </inkml:definitions>
  <inkml:trace contextRef="#ctx0" brushRef="#br0">3 118 6438,'1'-16'2179,"0"-16"5783,-1 24-3766,0 27-4071,-2 41 306,0-36-345,2 1 0,4 47-1,-4-70-67,0-1 0,1 1-1,0 0 1,-1-1 0,1 1-1,0 0 1,0-1 0,0 1-1,0-1 1,0 1 0,0-1-1,0 1 1,0-1-1,1 0 1,-1 0 0,0 1-1,1-1 1,-1 0 0,1 0-1,-1-1 1,1 1 0,0 0-1,-1 0 1,1-1 0,0 1-1,0-1 1,-1 0 0,1 1-1,0-1 1,0 0 0,0 0-1,-1 0 1,1 0-1,0 0 1,0-1 0,0 1-1,-1 0 1,1-1 0,2-1-1,3 1 113,0-1-1,0-1 0,0 1 0,-1-1 0,1 0 0,-1-1 1,0 1-1,11-9 0,-12 6-46,1 0-1,-1 0 1,0 0 0,0-1 0,0 0-1,-1 0 1,0 0 0,-1-1 0,0 1-1,0-1 1,0 0 0,-1 0 0,0 0-1,-1 0 1,1 0 0,-2 0 0,1 0-1,-1 0 1,0 0 0,-1-1 0,-2-10-1,3 18-93,0 1 1,0-1-1,-1 0 0,1 1 0,0-1 1,0 0-1,-1 1 0,1-1 0,0 1 1,-1-1-1,1 1 0,-1-1 0,1 1 1,-1-1-1,1 1 0,-1-1 0,1 1 1,-1-1-1,1 1 0,-1 0 0,0-1 1,1 1-1,-1 0 0,1 0 0,-1 0 1,0-1-1,1 1 0,-1 0 0,0 0 1,1 0-1,-1 0 0,0 0 0,0 0 1,1 0-1,-1 0 0,0 0 0,1 1 1,-1-1-1,1 0 0,-1 0 0,0 0 1,1 1-1,-1-1 0,0 0 0,1 1 0,-1-1 1,1 1-1,-1-1 0,1 1 0,-1-1 1,1 1-1,-1-1 0,1 1 0,0-1 1,-1 1-1,1-1 0,0 1 0,-1 0 1,1-1-1,0 1 0,0-1 0,0 1 1,-1 0-1,1-1 0,0 1 0,0 1 1,0 0 4,0 1 0,-1-1 0,1 0 0,0 1 1,1-1-1,-1 0 0,0 1 0,1-1 0,-1 0 0,1 0 1,0 1-1,-1-1 0,1 0 0,0 0 0,1 0 1,-1 0-1,0 0 0,0 0 0,1 0 0,-1 0 1,1-1-1,3 4 0,-1-3 19,0 1 1,0-1-1,1 0 1,-1 0-1,0 0 1,1-1-1,0 1 1,-1-1-1,1 0 1,9 0-1,-5 0 28,0-1 0,0 0-1,0-1 1,0 0 0,0 0 0,0-1-1,-1 0 1,1 0 0,0-1 0,-1 0 0,0-1-1,11-5 1,-16 7-21,-1 0-1,1-1 0,-1 1 1,0 0-1,0-1 1,0 1-1,0-1 1,0 0-1,0 0 0,-1 0 1,0 1-1,1-2 1,-1 1-1,0 0 1,0 0-1,-1 0 1,2-6-1,-2 7-23,0 1 0,0 0 0,0 0 0,-1 0 0,1 0 0,0 0 0,0 0 0,-1 0 0,1 0 0,0 0 0,-1 0 0,1 0 0,-1 0 0,0 0 0,1 0 0,-1 0 0,0 1 0,1-1 0,-1 0-1,0 0 1,-1 0 0,1 0-22,-1 0 0,0 0-1,0 1 1,0-1 0,0 1-1,0-1 1,0 1 0,0 0-1,0 0 1,0 0 0,0 0-1,0 0 1,0 0 0,0 0-1,-3 1 1,1 1 8,0-1 0,0 1 0,0-1 0,0 1 0,0 1 0,1-1 0,-1 0 0,1 1 0,-1 0 0,1 0-1,0 0 1,0 0 0,0 0 0,0 1 0,1-1 0,0 1 0,-1-1 0,1 1 0,0 0 0,1 0 0,-1 0 0,1 0 0,0 1 0,0-1 0,0 0 0,0 0 0,1 1 0,0 6 0,0-9 19,1-1 0,0 1 1,0-1-1,-1 1 0,1-1 0,0 0 1,0 1-1,0-1 0,1 0 0,-1 0 0,0 0 1,0 0-1,1 0 0,-1 0 0,1 0 1,-1 0-1,1 0 0,-1-1 0,1 1 1,-1 0-1,1-1 0,-1 0 0,1 1 1,0-1-1,-1 0 0,3 0 0,53 4 135,-51-4-124,230 0-2734,-238-5 3134,1 0 0,-1 0 1,0 0-1,0 0 0,0 1 0,-1-1 1,1 1-1,-1-1 0,-4-3 1,-13-25-196,9 10-72,0 0-872,14 21 191,9 11-6,-5-2 489,0 0 1,1-1 0,-1 0 0,2 0 0,-1 0 0,0-1 0,1-1 0,0 1-1,0-1 1,1-1 0,-1 0 0,1 0 0,-1-1 0,1 0 0,0-1 0,19 1-1,-27-2 79,0-1 1,0 1-1,0-1 0,0 0 0,0 0 0,0 0 0,0 0 0,0 0 0,0 0 0,0-1 0,0 1 0,-1 0 1,1-1-1,-1 0 0,1 1 0,-1-1 0,1 0 0,-1 0 0,0 1 0,0-1 0,0 0 0,0 0 0,0 0 0,-1 0 1,1-1-1,0 1 0,-1 0 0,1-3 0,1-7 54,0-1 1,-1 1-1,0-19 1,-1 31-84,0-1 0,0 1-1,0-1 1,0 1 0,0-1 0,0 1 0,0-1 0,0 1 0,0-1 0,0 1 0,0-1-1,-1 1 1,1-1 0,0 1 0,0-1 0,-1 1 0,1 0 0,0-1 0,0 1 0,-1-1-1,1 1 1,0 0 0,-1-1 0,1 1 0,-1 0 0,1-1 0,0 1 0,-1 0 0,1-1-1,-1 1 1,1 0 0,-1 0 0,0-1 0,-20 6-209,-14 20-89,30-18 346,0 0 0,1 1 0,0-1 0,-6 16 0,9-21-30,0 1-1,0 0 1,1 1 0,-1-1-1,0 0 1,1 0 0,0 0-1,0 0 1,0 0 0,0 0 0,0 1-1,1-1 1,-1 0 0,1 0-1,0 0 1,1 4 0,0-6 0,-1 1 0,0-1 0,1 0 0,-1 1 0,1-1 0,-1 0 0,1 0 0,0 0 0,-1 0 0,1 0 0,0-1 0,0 1 0,0 0 0,-1-1 0,1 1 0,0-1 0,0 0 1,0 1-1,0-1 0,0 0 0,0 0 0,0-1 0,3 1 0,26 4-868,-30 15 1633,0-18-774,0 1-1,0-1 1,1 1 0,-1-1-1,1 0 1,-1 1 0,1-1 0,-1 0-1,1 0 1,0 0 0,-1 0-1,1-1 1,0 1 0,0 0 0,0-1-1,0 1 1,-1-1 0,1 0-1,0 1 1,0-1 0,0 0 0,0 0-1,0 0 1,2-1 0,0 0 14,-1 0 0,1-1 1,-1 1-1,0-1 0,1 0 1,-1 0-1,0 0 1,0-1-1,0 1 0,-1-1 1,6-5-1,-1-1 114,1-1 0,-1-1-1,-1 1 1,0-1 0,0 0 0,6-19 0,-5 6-111,-12 38-353,-9 40 44,13-52 285,1-1 0,0 1 1,-1-1-1,1 1 0,0-1 0,0 1 0,0-1 0,0 1 0,0-1 0,1 1 1,-1-1-1,0 1 0,1-1 0,-1 0 0,1 1 0,-1-1 0,1 1 0,0-1 0,0 0 1,-1 0-1,1 1 0,0-1 0,0 0 0,0 0 0,0 0 0,1 0 0,-1 0 0,0 0 1,0 0-1,1-1 0,-1 1 0,0 0 0,1-1 0,1 2 0,2-2-2,0 1 0,0-1-1,1 0 1,-1 0 0,0 0-1,1-1 1,-1 1 0,0-1-1,8-3 1,120-53-632,-132 57 633,-1 0-1,0 0 1,1 0 0,-1 0 0,1 0-1,-1 0 1,0 0 0,1 0 0,-1 0-1,1 0 1,-1 0 0,0 0-1,1 0 1,-1 0 0,0 0 0,1 1-1,-1-1 1,0 0 0,1 0 0,-1 0-1,0 1 1,1-1 0,-1 0 0,0 0-1,1 1 1,-1-1 0,0 0 0,0 1-1,0-1 1,1 0 0,-1 1-1,0-1 1,0 0 0,0 1 0,0-1-1,1 1 1,-1-1 0,0 0 0,0 1-1,0-1 1,0 1 0,0-1 0,0 0-1,0 1 1,0-1 0,0 0 0,0 1-1,-1-1 1,1 1 0,0 0-1,0 0 30,0-1-1,0 1 0,0 0 1,0 0-1,0 0 0,0 0 0,0-1 1,0 1-1,0 0 0,0 0 0,1 0 1,-1 0-1,0-1 0,1 1 1,-1 0-1,1 0 0,-1-1 0,1 1 1,-1 0-1,1-1 0,-1 1 0,1 0 1,-1-1-1,1 1 0,0-1 0,0 1 1,-1-1-1,1 1 0,1-1 1,7 2 27,0-1 1,1 0 0,-1 0 0,0-1 0,1 0-1,-1-1 1,0 0 0,17-4 0,-15 2-712,0-1-1,0 0 1,18-8 0,-28 12 375,0-1 0,0 1 0,0-1 0,0 0 0,1 0 0,-1 1 0,0-1 0,0 0-1,0 0 1,0 0 0,-1 0 0,1 0 0,0 0 0,0 0 0,0 0 0,-1 0 0,1 0 0,-1-1 0,1 1 0,-1 0-1,1 0 1,-1-1 0,0 1 0,1-3 0,-1-7-5558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22.034"/>
    </inkml:context>
    <inkml:brush xml:id="br0">
      <inkml:brushProperty name="width" value="0.025" units="cm"/>
      <inkml:brushProperty name="height" value="0.025" units="cm"/>
    </inkml:brush>
  </inkml:definitions>
  <inkml:trace contextRef="#ctx0" brushRef="#br0">4 0 13773,'-4'7'1089,"4"2"449,0 1-546,9 1-255,6 1-288,3-1-257,1 1-833,-3-1-1953,-3-1-1666,-2-5-2499</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22.422"/>
    </inkml:context>
    <inkml:brush xml:id="br0">
      <inkml:brushProperty name="width" value="0.025" units="cm"/>
      <inkml:brushProperty name="height" value="0.025" units="cm"/>
    </inkml:brush>
  </inkml:definitions>
  <inkml:trace contextRef="#ctx0" brushRef="#br0">30 110 12908,'0'0'12108,"-4"3"-12140,2-2 48,0 1 1,1 0-1,-1 0 0,0 0 1,0 0-1,1 0 1,-1 0-1,1 0 1,0 1-1,0-1 1,0 0-1,0 1 1,0-1-1,0 1 0,0-1 1,1 3-1,-3 49-760,3-43 109,0-10 464,0 0-1,0 0 1,0 0 0,0 0 0,0-1-1,0 1 1,1 0 0,-1 0-1,0 0 1,0 0 0,1 0 0,-1 0-1,1-1 1,-1 1 0,1 0-1,-1 0 1,1-1 0,0 1 0,0 0-1,7 3-3940,2-3-1023</inkml:trace>
  <inkml:trace contextRef="#ctx0" brushRef="#br0" timeOffset="1">19 1 12588,'0'0'9225,"35"2"-12557,-17 10-191,1 2-833,3-1-5509</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23.169"/>
    </inkml:context>
    <inkml:brush xml:id="br0">
      <inkml:brushProperty name="width" value="0.025" units="cm"/>
      <inkml:brushProperty name="height" value="0.025" units="cm"/>
    </inkml:brush>
  </inkml:definitions>
  <inkml:trace contextRef="#ctx0" brushRef="#br0">94 8 12364,'0'0'5423,"-9"-2"-4221,-29-4-498,36 6-661,0 0 0,0 0 0,1 0 0,-1 1 0,0-1-1,0 0 1,1 1 0,-1-1 0,0 1 0,0-1 0,1 1 0,-1 0-1,1 0 1,-1-1 0,1 1 0,-1 0 0,1 1 0,-1-1-1,1 0 1,0 0 0,0 1 0,0-1 0,-1 0 0,1 1 0,0-1-1,1 1 1,-1 0 0,0-1 0,0 1 0,1 0 0,-1-1 0,1 1-1,0 0 1,-1-1 0,1 1 0,0 2 0,-1 0-21,1-1 0,-1 1 1,1 0-1,0-1 0,0 1 1,1 0-1,-1-1 0,1 1 0,0-1 1,-1 1-1,2-1 0,-1 1 1,0-1-1,1 1 0,-1-1 1,4 4-1,9 6-293,2 0 1,0 0 0,32 18-1,32 25-647,-74-50 910,0-1 0,-1 0 0,0 1 0,0 0 0,0 0 0,-1 1 0,0-1 0,0 1 0,0 0 0,2 7 1,-5-11 64,-1-1 0,1 0 0,0 0 0,-1 1 1,1-1-1,-1 1 0,0-1 0,0 0 1,0 1-1,0-1 0,-1 0 0,1 1 1,0-1-1,-1 0 0,0 1 0,1-1 1,-1 0-1,0 0 0,0 1 0,-2 2 1,0-2 111,0 0 0,0 0 0,0 0 0,0 0 0,0 0 0,-1-1 1,1 1-1,-1-1 0,0 0 0,-7 3 0,3-2 177,-1 0 0,0 0-1,0-1 1,0 0 0,0-1-1,-1 0 1,1 0 0,0-1-1,0 0 1,-11-2 0,18 2-311,-1-1 0,0 0 0,1-1 1,-1 1-1,1 0 0,-1-1 1,1 1-1,-1-1 0,1 0 0,0 0 1,0 0-1,0 0 0,0 0 0,0 0 1,1-1-1,-1 1 0,1 0 0,-1-1 1,1 1-1,0-1 0,0 0 1,0 1-1,0-1 0,1 0 0,-1 0 1,0-4-1,1 2-84,-1 0 1,1 0-1,-1 0 1,2 0-1,-1-1 1,0 1-1,1 0 1,0 0-1,0 0 1,1 0-1,-1 0 0,1 1 1,0-1-1,3-5 1,2 1-187,-1 1 1,2-1 0,-1 1-1,1 1 1,0-1-1,1 1 1,0 1 0,18-11-1,3 2-44,51-18 0,-57 25 273,0-2 1,0 0-1,-1-2 1,23-15-1,-43 26 22,-1-1 0,0 1 0,0-1 0,0 0 0,0 0 0,0 0 0,0 0 0,0 0 0,-1 0 0,1 0 0,-1 0 0,0-1 0,1 1 0,-1-1 0,0 1 0,0-1 0,-1 1 0,1-1 0,0-2 0,-1 12-307,-1-6 284,1 1 1,0 0-1,0-1 1,0 1-1,0 0 1,0-1-1,0 1 1,0 0-1,1-1 1,-1 1-1,1 0 0,-1-1 1,1 1-1,0-1 1,-1 1-1,1-1 1,0 1-1,0-1 1,0 0-1,0 1 1,0-1-1,0 0 0,2 2 1,12 8-3,0-1 1,1 0-1,0-1 1,20 8-1,-18-9-101,-1 0-1,1 2 1,23 17-1,-36-23 114,-1 0 0,1 1-1,-1-1 1,0 1-1,0 0 1,0 0-1,-1 0 1,1 1 0,-2-1-1,1 1 1,0-1-1,-1 1 1,0 0 0,0 0-1,1 8 1,-2-4 203,1-1 0,-1 0 0,-1 1 0,1-1 0,-2 1 0,1-1 0,-1 1 0,-1-1 0,-2 11 1,3-18-116,0 1 0,-1 0 0,1-1 0,-1 1 0,1-1 0,-1 0 0,0 1 0,0-1 0,0 0 0,0 0 0,0 0 0,0 0 0,-1-1 0,1 1 0,-1-1 1,1 1-1,-1-1 0,0 0 0,1 0 0,-1 0 0,0 0 0,0 0 0,0-1 0,0 1 0,0-1 0,1 0 0,-1 0 0,0 0 0,0 0 0,0-1 0,0 1 1,0-1-1,-5-1 0,4 0-62,0 1 1,0-1 0,0 0 0,0 0-1,1 0 1,-1-1 0,1 1-1,-1-1 1,1 0 0,0 0 0,0 0-1,0-1 1,0 1 0,1-1 0,-1 1-1,1-1 1,0 0 0,0 0-1,-2-8 1,-1 1-27,2 1 0,-1-1 0,1 0-1,1-1 1,0 1 0,-1-18 0,4 25-12,-1 0 1,1 0 0,0 1-1,0-1 1,0 0 0,1 1 0,-1-1-1,1 1 1,0-1 0,0 1-1,0 0 1,0 0 0,0 0-1,1 0 1,0 0 0,-1 0 0,1 1-1,0-1 1,0 1 0,0 0-1,1 0 1,-1 0 0,1 0-1,-1 1 1,1-1 0,3 0 0,14-5-31,-1 1 1,1 0 0,28-2-1,-46 7 32,99-10-256,-62 8-3195,63-13-1,-41-1-4719</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47.310"/>
    </inkml:context>
    <inkml:brush xml:id="br0">
      <inkml:brushProperty name="width" value="0.025" units="cm"/>
      <inkml:brushProperty name="height" value="0.025" units="cm"/>
    </inkml:brush>
  </inkml:definitions>
  <inkml:trace contextRef="#ctx0" brushRef="#br0">1018 230 6406,'0'-9'406,"0"0"-264,0 0 1,-1 1-1,-1-1 1,1 0-1,-1 0 1,-1 1-1,1-1 1,-1 1-1,-1 0 0,0 0 1,0 0-1,0 0 1,-1 1-1,0 0 1,-12-13-1,9 12 24,0 1-1,-1 0 1,0 1-1,0-1 1,-1 2-1,1-1 1,-1 2-1,-1-1 1,1 1-1,0 1 1,-12-3-1,5 3-18,0 0 0,1 2 0,-1 0-1,0 1 1,0 0 0,-26 5 0,0 4-98,1 2 1,0 2 0,1 1-1,-67 34 1,76-32-48,1 1-1,0 1 1,2 2 0,0 2-1,1 0 1,1 2 0,-41 45 0,52-48 32,1-1 0,0 2 0,2 0 0,0 0 0,2 1 0,0 1 0,2 0 0,1 0 0,0 1 0,2 0 0,-5 39 0,9-41-23,0 1 1,2-1-1,0 1 0,1-1 1,2 0-1,1 1 1,0-1-1,9 25 1,-8-33-22,2 0 0,-1 0 1,2-1-1,0 0 1,1 0-1,0 0 1,1-2-1,0 1 1,1-1-1,1-1 0,0 1 1,22 15-1,-12-14 15,0 0-1,1-1 0,1-1 0,-1-1 0,2-1 1,-1-1-1,1-1 0,35 5 0,-5-6 33,1-1 1,101-6-1,-122-2-33,0-1 1,0-2 0,0-2-1,-1-1 1,0-2 0,-1-1-1,0-1 1,-1-2-1,-1-2 1,0 0 0,-1-2-1,-1-2 1,-1 0-1,-1-2 1,39-42 0,-43 39 67,0 0 0,-2-2 0,-1 0 0,-1-2 0,-2 0 0,-1-1 1,-1 0-1,-2-1 0,-1-1 0,-2 0 0,-1-1 0,-1 0 0,-2 0 0,-2-1 1,1-66-1,-5 93-22,-1 0 0,1 0 0,-1-1 0,-1 1 0,1 0 0,-1 0 0,-1 0 1,0 0-1,0 1 0,0-1 0,-1 1 0,0 0 0,0 0 0,-1 0 0,0 0 0,0 1 1,-1 0-1,0 0 0,0 0 0,0 1 0,0 0 0,-1 0 0,0 1 0,0-1 0,-1 1 1,1 1-1,-1 0 0,1 0 0,-1 0 0,-11-1 0,-13-3-72,0 2 1,0 1-1,0 1 0,-1 2 1,-43 4-1,-163 29-874,162-19-69,68-12 463,7 0 243,0 0 1,0-1-1,0 1 0,0-1 0,0 0 1,0 0-1,0 0 0,-1 0 0,1 0 1,0 0-1,0 0 0,0-1 1,0 1-1,-2-1 0,2-8-5368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37.970"/>
    </inkml:context>
    <inkml:brush xml:id="br0">
      <inkml:brushProperty name="width" value="0.025" units="cm"/>
      <inkml:brushProperty name="height" value="0.025" units="cm"/>
    </inkml:brush>
  </inkml:definitions>
  <inkml:trace contextRef="#ctx0" brushRef="#br0">1 1879 2274,'420'-145'4037,"-57"23"-1428,722-291-281,-734 257-1617,-143 60-178,472-196-395,-278 122-84,-128 73-54,1 0 0,-212 70 66,383-185 1528,-424 199-1472,-13 7-13,0 0 0,1 0-1,0 1 1,0 1 0,20-7-1,-29 11-97,-12 19-1847,-12-4-3150,11-12 1163</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38.578"/>
    </inkml:context>
    <inkml:brush xml:id="br0">
      <inkml:brushProperty name="width" value="0.025" units="cm"/>
      <inkml:brushProperty name="height" value="0.025" units="cm"/>
    </inkml:brush>
  </inkml:definitions>
  <inkml:trace contextRef="#ctx0" brushRef="#br0">0 73 4837,'0'0'7367,"2"-4"-7282,-1 1-81,1 1 0,0 0 0,-1-1 0,1 1 0,0 0 1,0 0-1,1 0 0,-1 1 0,0-1 0,1 0 0,-1 1 0,1-1 0,-1 1 0,1 0 0,0 0 0,0 0 1,-1 0-1,1 1 0,4-2 0,76-11 30,-50 8 10,12-2-71,76-4 1,-120 12 35,-1-1 1,0 0-1,1 1 1,-1-1-1,0 1 1,0-1-1,0 1 1,1-1-1,-1 1 1,0-1-1,0 1 1,0-1-1,0 1 1,0-1-1,0 1 1,0-1-1,0 1 1,0-1-1,0 1 1,0-1-1,-1 1 1,1-1-1,0 1 1,0-1-1,0 1 1,-1-1-1,1 1 1,0-1-1,0 0 0,-1 1 1,1-1-1,0 1 1,-1-1-1,1 0 1,-1 1-1,1-1 1,0 0-1,-1 1 1,-14 19 645,-230 230 1138,241-246-1882,0 0-1,1 1 0,0-1 1,-1 1-1,1 0 0,1 0 1,-1 0-1,1 0 0,0 0 1,0 0-1,1 1 0,-1-1 0,1 1 1,0-1-1,1 1 0,-1 0 1,1-1-1,0 1 0,2 10 1,-1-15-109,-1 0 1,1 0-1,-1 0 1,1 0-1,0 0 1,0 0-1,0 0 1,-1 0-1,1 0 0,0 0 1,0-1-1,0 1 1,0 0-1,1-1 1,-1 1-1,0-1 1,0 1-1,0-1 1,0 1-1,1-1 1,-1 0-1,0 0 1,0 0-1,1 1 1,-1-1-1,1 0 1,22 0-5393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01.321"/>
    </inkml:context>
    <inkml:brush xml:id="br0">
      <inkml:brushProperty name="width" value="0.025" units="cm"/>
      <inkml:brushProperty name="height" value="0.025" units="cm"/>
    </inkml:brush>
  </inkml:definitions>
  <inkml:trace contextRef="#ctx0" brushRef="#br0">0 1 2242,'0'0'7319,"7"10"-7073,16 20 135,2 0 1,1-2 0,54 45 0,111 68 1000,-80-63-644,-59-39-23,2-3 0,83 43 0,292 143-459,-108-43 1244,-177-103-1288,234 88 0,-335-147-182,672 246 1251,-643-241-1155,283 82 362,96 46 131,-353-115-571,363 114 27,96 3 69,-458-125-70,-1 5-1,-1 5 0,180 96 1,-196-98-42,-110-34-11040,18-1 6481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01.887"/>
    </inkml:context>
    <inkml:brush xml:id="br0">
      <inkml:brushProperty name="width" value="0.025" units="cm"/>
      <inkml:brushProperty name="height" value="0.025" units="cm"/>
    </inkml:brush>
  </inkml:definitions>
  <inkml:trace contextRef="#ctx0" brushRef="#br0">0 322 6662,'17'4'3944,"15"10"-2431,3 1-542,243 49 2792,-90-25-3357,-144-28-122,0-1 0,1-2 0,0-2 0,66 1 0,-108-7-267,-1-1 0,0 1 0,1 0 0,-1-1 0,0 1 0,1-1 0,-1 0 0,0 0 0,0 1 0,0-2 0,0 1 0,0 0 0,0 0 0,0-1 0,0 1 0,0-1 0,-1 1 0,1-1 0,2-3 0,-1 1 44,-1 0 0,0 0 0,0 0 0,-1 0 0,1 0 0,-1 0 1,0-1-1,0 1 0,-1 0 0,1-6 0,0-1 58,-2 0 1,1 1-1,-1-1 1,-1 0-1,0 1 1,0-1-1,-1 1 1,-5-14-1,-12-14-100,-2 1 0,-1 1 1,-2 1-1,-1 1 0,-2 1 0,-52-48 0,75 74-1186,4-1-4213,1 6 3962,0-3-2516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2.481"/>
    </inkml:context>
    <inkml:brush xml:id="br0">
      <inkml:brushProperty name="width" value="0.05" units="cm"/>
      <inkml:brushProperty name="height" value="0.05" units="cm"/>
    </inkml:brush>
  </inkml:definitions>
  <inkml:trace contextRef="#ctx0" brushRef="#br0">38 1 17036,'-3'7'2088,"0"6"-1024,0 1-368,-1 8 1209,0 2-337,0 9-496,-2 4-215,2 5-377,1 2-208,0-3-408,3-6-224,0-6-537,4-3-335,3-20 936,3-6-256,5-23-168</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3.656"/>
    </inkml:context>
    <inkml:brush xml:id="br0">
      <inkml:brushProperty name="width" value="0.025" units="cm"/>
      <inkml:brushProperty name="height" value="0.025" units="cm"/>
    </inkml:brush>
  </inkml:definitions>
  <inkml:trace contextRef="#ctx0" brushRef="#br0">602 332 3876,'0'-8'-518,"1"-14"214,0 9 827,-1 0-1,0 0 1,0 0-1,-5-21 1,5 31-369,-1 0 1,1 1 0,-1-1 0,0 0 0,0 1 0,0-1 0,0 1 0,-1-1 0,1 1 0,-1 0 0,1 0-1,-1-1 1,0 1 0,0 0 0,0 1 0,0-1 0,0 0 0,0 0 0,-1 1 0,1 0 0,0-1 0,-1 1-1,1 0 1,-1 0 0,0 0 0,1 0 0,-1 1 0,-5-2 0,0 2-108,0 1 1,0 0-1,0 0 1,0 0-1,1 1 0,-1 0 1,0 0-1,1 1 1,0 0-1,-1 0 1,1 1-1,0 0 0,1 0 1,-1 1-1,1 0 1,-9 8-1,-7 8-58,1 2 1,-37 48-1,22-17 19,1 1-1,3 2 1,2 1 0,3 1 0,3 2-1,-29 107 1,30-67 47,5 0-1,4 0 1,-1 159-1,14-213-34,3 0-1,1 0 0,3 0 1,1 0-1,3-1 1,24 72-1,-26-100-13,0 0-1,1 0 1,0-1-1,1 0 1,2-1-1,-1-1 1,2 1-1,14 13 1,-16-19-4,0-1-1,1-1 1,-1 1 0,2-2 0,-1 0-1,1 0 1,0-1 0,1-1 0,-1 0-1,1-1 1,0 0 0,16 1-1,-11-2 10,1-1 0,-1-1 0,1-1-1,-1-1 1,1-1 0,-1 0 0,1-1-1,-1-1 1,0-1 0,0-1 0,-1-1-1,27-13 1,-21 6 1,0 0 0,-2-2-1,0 0 1,-1-2 0,0 0 0,-2-1 0,0-1-1,24-34 1,-11 7 2,-2-1 1,-2-2-1,-2-1 1,-2-1-1,22-72 0,-13 9 386,30-178 0,-43 166-43,-6-1-1,-6-1 0,-12-206 1,1 300-309,-2-1 1,-12-46 0,14 70-36,-1-1 0,-1 1 0,0 0 0,0 0 1,-1 0-1,-1 1 0,0 0 0,-1 0 0,-12-14 0,16 21-39,0 1 0,1-1 0,-1 1 0,-1 0 0,1 0 0,0 1 0,-1-1 0,1 1 0,-1 0 0,0 0 0,0 1 0,0-1 0,0 1 0,0 0 0,0 0 0,-6 1 0,2 0-114,1 1-1,-1 0 1,1 0-1,0 1 1,-1 0-1,1 1 1,0-1 0,-15 9-1,-3 4-541,1 1 1,0 2-1,2 0 1,-28 27-1,-23 26-1896,7-1-551</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4.747"/>
    </inkml:context>
    <inkml:brush xml:id="br0">
      <inkml:brushProperty name="width" value="0.025" units="cm"/>
      <inkml:brushProperty name="height" value="0.025" units="cm"/>
    </inkml:brush>
  </inkml:definitions>
  <inkml:trace contextRef="#ctx0" brushRef="#br0">308 450 5445,'1'-10'123,"10"-81"6,-5 66 210,-2-1 0,-2 0 1,0-1-1,-1 1 0,-2 0 0,-7-51 1,8 74-210,-1 1 0,0-1 1,0 0-1,0 0 1,0 1-1,-1-1 0,1 1 1,-1-1-1,1 1 0,-1-1 1,0 1-1,-4-3 0,5 4-60,0 0-1,0 0 0,-1 0 0,1 1 0,0-1 1,-1 1-1,1-1 0,-1 1 0,1-1 0,-1 1 0,1 0 1,-1-1-1,1 1 0,-1 0 0,1 0 0,-1 0 0,1 1 1,-3-1-1,0 1-35,1 1 1,-1 0-1,0-1 1,0 1-1,0 1 1,1-1-1,0 0 1,-1 1-1,1 0 0,0 0 1,0 0-1,0 0 1,0 0-1,1 0 1,-5 8-1,-16 32-29,1 1 0,2 1 0,-25 82 0,-22 150 23,51-196 401,-6 91-1,19-137-265,2-1 0,2 1 1,1 0-1,2 0 0,10 43 1,-12-69-161,0 0-1,1 0 1,1 0 0,0 0-1,0-1 1,0 1 0,1-1 0,0 0-1,1-1 1,0 1 0,0-1 0,1 0-1,-1 0 1,2-1 0,-1 0-1,1 0 1,-1-1 0,16 8 0,-13-9 9,1 0 0,0-1 1,0 0-1,0-1 1,0 0-1,1-1 1,-1 0-1,0 0 1,1-1-1,-1-1 0,1 0 1,-1-1-1,0 0 1,0 0-1,14-6 1,-6 1 4,-1-1 0,-1-1 0,0-1 0,0 0 1,0-1-1,-2-1 0,1 0 0,-2-1 0,0-1 1,0 0-1,-1-1 0,-1 0 0,0-1 0,-1 0 1,-1-1-1,12-29 0,-5 9 62,-2-2 0,-2 1 0,-1-2 0,-3 0 0,-1 0-1,-1 0 1,0-43 0,-4-1 442,-13-158 0,5 206-482,-1-1 1,-1 1-1,-2 1 1,-2 0 0,-1 0-1,-31-59 1,39 86-96,0 1 1,-1-1-1,0 1 1,0 0-1,-1 1 0,0-1 1,0 1-1,-8-6 1,12 11-63,-1-1 0,1 1 0,0 0 0,-1-1 0,1 1 0,-1 0 0,1 1-1,-1-1 1,0 0 0,1 1 0,-1-1 0,0 1 0,1 0 0,-1 0 0,0 0 0,1 0 0,-1 1 0,0-1 0,1 1 0,-1-1 0,1 1 0,-1 0 0,1 0 0,-1 0 0,1 0 0,-1 1 0,1-1 0,0 1 0,-4 3 0,-3 4-575,-1 0 1,2 1 0,0 0 0,0 1 0,1 0-1,-7 12 1,8-11-25,-34 53-4184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7.129"/>
    </inkml:context>
    <inkml:brush xml:id="br0">
      <inkml:brushProperty name="width" value="0.025" units="cm"/>
      <inkml:brushProperty name="height" value="0.025" units="cm"/>
    </inkml:brush>
  </inkml:definitions>
  <inkml:trace contextRef="#ctx0" brushRef="#br0">1 1448 10442,'0'0'1132,"16"-4"-1175,31-8 216,0-3 0,-1-2 0,-1-1 0,43-26 1,185-113 199,-249 142-395,619-433-203,-359 240 28,-178 135 552,4 5-1,2 5 0,3 4 1,2 6-1,3 5 0,1 5 1,219-47-1,-329 88-354,1-1-2,0 0 0,1 1 0,-1 1 0,1 0 0,-1 0 0,1 1 0,21 4 0,-32-4 0,0 1 1,-1 0-1,1 0 0,-1 0 1,1 0-1,-1 1 0,0-1 1,1 0-1,-1 1 1,0-1-1,0 1 0,0-1 1,0 1-1,0-1 0,0 1 1,0 0-1,-1-1 0,1 1 1,-1 0-1,1 0 0,-1-1 1,0 1-1,1 0 0,-1 3 1,0 54 312,0-40-282,6 225 1067,-1-199-941,1 1-1,2-1 0,19 58 1,-6-46-74,2-1 1,3-1 0,61 96 0,123 140 80,35 55-96,-172-209-45,57 153 0,33 62-31,-130-288-60,-10-16-375,3-2 0,49 68 1,-73-111 263,-1-1-168,1 0 0,0 1-1,0-1 1,0 0 0,0 0-1,0 0 1,0 0 0,0-1-1,0 1 1,1 0-1,-1-1 1,1 0 0,4 2-1,0-3-4353</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7.882"/>
    </inkml:context>
    <inkml:brush xml:id="br0">
      <inkml:brushProperty name="width" value="0.025" units="cm"/>
      <inkml:brushProperty name="height" value="0.025" units="cm"/>
    </inkml:brush>
  </inkml:definitions>
  <inkml:trace contextRef="#ctx0" brushRef="#br0">2 56 3203,'-1'-52'10491,"1"49"-6185,-1 32-3077,13 194 476,-8-195-2182,0-1 0,2 0 0,1 0 0,2-1 0,0 0 0,15 28 0,-18-45-501,1 1-556,-5-5-2888</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8.238"/>
    </inkml:context>
    <inkml:brush xml:id="br0">
      <inkml:brushProperty name="width" value="0.025" units="cm"/>
      <inkml:brushProperty name="height" value="0.025" units="cm"/>
    </inkml:brush>
  </inkml:definitions>
  <inkml:trace contextRef="#ctx0" brushRef="#br0">0 302 12716,'0'0'5798,"79"-65"-4709,-26 37-257,12-1-415,-1-2-257,4 2-128,-8 2 0,-5 1-128,-5 4-256,-16 5-513,-1 4-801,-11 3-1825,-16 6-449</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8.565"/>
    </inkml:context>
    <inkml:brush xml:id="br0">
      <inkml:brushProperty name="width" value="0.025" units="cm"/>
      <inkml:brushProperty name="height" value="0.025" units="cm"/>
    </inkml:brush>
  </inkml:definitions>
  <inkml:trace contextRef="#ctx0" brushRef="#br0">1 178 10250,'0'0'5509,"60"2"-4164,-16-25-256,8-3-576,5 0-321,-4 2-160,-2 4-288,-9 3-1122,-9 3-1408,-5 0-962,-15-2-2209</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8.912"/>
    </inkml:context>
    <inkml:brush xml:id="br0">
      <inkml:brushProperty name="width" value="0.025" units="cm"/>
      <inkml:brushProperty name="height" value="0.025" units="cm"/>
    </inkml:brush>
  </inkml:definitions>
  <inkml:trace contextRef="#ctx0" brushRef="#br0">12 388 10890,'0'0'828,"-1"11"613,-2-1-1233,1-2 286,0 1 0,1-1-1,0 1 1,0 14 0,1-21-426,0-1 0,0 1 0,0 0 0,0-1 0,0 1 0,1 0 0,-1-1 0,1 1 0,-1-1 0,1 1 0,0 0 0,-1-1 0,1 0 0,0 1 0,0-1 0,0 1 0,0-1 0,0 0 0,1 0 1,-1 0-1,0 0 0,0 0 0,1 0 0,-1 0 0,1 0 0,-1 0 0,1 0 0,-1-1 0,1 1 0,-1-1 0,1 1 0,3 0 0,1-1 5,1 0-1,0-1 1,-1 1 0,1-1-1,-1 0 1,0-1-1,1 0 1,-1 0 0,0 0-1,0 0 1,0-1 0,0 0-1,0-1 1,-1 1-1,1-1 1,-1 0 0,8-8-1,10-11 202,0-1-1,25-36 1,-19 24-32,-19 24-118,-8 8-40,1 0 0,1 1 0,-1-1 1,0 0-1,1 1 0,0 0 0,0 0 0,8-5 0,-12 8-83,0 0 1,1 0-1,-1 0 0,0 0 1,1 0-1,-1 0 0,0 0 1,0 0-1,1 1 0,-1-1 0,0 0 1,1 0-1,-1 0 0,0 0 1,0 1-1,1-1 0,-1 0 1,0 0-1,0 0 0,1 1 0,-1-1 1,0 0-1,0 0 0,0 1 1,1-1-1,-1 0 0,0 1 1,0-1-1,0 0 0,0 1 1,0-1-1,0 0 0,0 0 0,0 1 1,0-1-1,0 0 0,0 1 1,0-1-1,0 0 0,0 1 1,0-1-1,0 1 0,1 19 169,-1-17-102,-1 17 182,0-11-166,1-1 0,0 0 0,0 0 1,1 0-1,0 1 0,3 10 0,-3-18-75,0 1 1,-1 0-1,1-1 1,0 1-1,0-1 1,0 1-1,0-1 1,0 0-1,1 1 1,-1-1-1,0 0 1,0 0-1,1 0 1,-1 0-1,1 0 1,-1 0-1,1 0 1,0-1-1,-1 1 1,1-1-1,0 1 1,-1-1-1,1 1 1,0-1-1,-1 0 1,1 0-1,0 0 1,0 0-1,-1 0 1,1 0-1,0 0 1,0-1-1,-1 1 1,1-1-1,0 1 1,1-2-1,6-1 30,0 0 0,0-1 0,0-1 0,-1 0-1,0 0 1,0 0 0,0-1 0,0 0 0,-1-1 0,0 0-1,7-8 1,2-5-65,0 0 1,-1-1-1,12-25 0,-18 32-210,-5 13-423,-4 23-573,-1-2 1469,-1 40-1230,2-35-6608</inkml:trace>
  <inkml:trace contextRef="#ctx0" brushRef="#br0" timeOffset="1">416 3 12684,'0'0'7623,"-50"-3"-7206,60 9-674,10 1-479,7 0-642,1-2-2081,-3-3-1922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9.473"/>
    </inkml:context>
    <inkml:brush xml:id="br0">
      <inkml:brushProperty name="width" value="0.025" units="cm"/>
      <inkml:brushProperty name="height" value="0.025" units="cm"/>
    </inkml:brush>
  </inkml:definitions>
  <inkml:trace contextRef="#ctx0" brushRef="#br0">108 120 7719,'0'0'6097,"-2"-9"-3017,1 5-2805,0 1 0,0-1-1,-1 0 1,1 0 0,-1 0 0,0 1-1,-3-5 1,4 7-224,1 1 1,-1-1-1,0 0 0,1 1 0,-1-1 0,0 0 0,1 1 1,-1-1-1,0 1 0,0 0 0,1-1 0,-1 1 0,0 0 1,0-1-1,0 1 0,0 0 0,0 0 0,1 0 1,-1-1-1,-1 1 0,0 1-12,1-1-1,-1 1 1,0-1 0,1 1-1,-1-1 1,1 1 0,-1 0-1,1 0 1,0 0 0,-1 0-1,1 0 1,0 0 0,0 0-1,-1 0 1,-1 3 0,-3 5 64,0 1-1,1-1 1,0 1 0,0 0 0,1 0 0,0 0 0,1 1-1,0-1 1,1 1 0,0 0 0,0 0 0,1 0 0,1 0 0,1 18-1,-1-27-94,0-1 0,0 0 0,0 1 0,0-1-1,0 0 1,1 0 0,-1 1 0,0-1 0,1 0-1,-1 0 1,1 1 0,-1-1 0,1 0 0,0 0-1,-1 0 1,1 0 0,0 0 0,0 0 0,0 0-1,0 0 1,0 0 0,0 0 0,0-1 0,0 1-1,0 0 1,0 0 0,0-1 0,0 1 0,1-1-1,-1 1 1,0-1 0,0 0 0,1 0-1,-1 1 1,0-1 0,1 0 0,-1 0 0,0 0-1,0 0 1,1 0 0,-1 0 0,0-1 0,1 1-1,-1 0 1,0-1 0,0 1 0,0-1 0,2 0-1,4-1 67,-1-1-1,0 0 0,-1 0 0,1 0 1,0 0-1,-1-1 0,0 0 0,8-7 0,-1-5 2,0-1 0,0 0 0,-2-1-1,0 0 1,-1-1 0,11-34 0,-20 55-262,0 51 105,0-51 87,0-1 1,0 1-1,0 0 1,1 0-1,-1-1 1,0 1 0,1 0-1,-1-1 1,1 1-1,0 0 1,0-1-1,-1 1 1,1-1-1,0 1 1,0-1 0,0 0-1,1 1 1,-1-1-1,0 0 1,0 0-1,1 0 1,-1 0 0,1 0-1,-1 0 1,1 0-1,-1 0 1,1 0-1,0-1 1,-1 1 0,1-1-1,0 1 1,3-1-1,1 0-68,0-1 0,0 0 0,0 0-1,0-1 1,-1 1 0,1-1 0,0-1-1,-1 1 1,0-1 0,1 0 0,-1 0-1,0 0 1,0-1 0,-1 0 0,1 0 0,-1 0-1,0-1 1,4-5 0,28-43-3918,-13-2-3900,-17 32 1171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9.801"/>
    </inkml:context>
    <inkml:brush xml:id="br0">
      <inkml:brushProperty name="width" value="0.025" units="cm"/>
      <inkml:brushProperty name="height" value="0.025" units="cm"/>
    </inkml:brush>
  </inkml:definitions>
  <inkml:trace contextRef="#ctx0" brushRef="#br0">1 98 8456,'0'0'6294,"2"-8"-4735,-1 3-1386,1 1 1,-1-1-1,1 0 0,1 1 1,-1-1-1,1 1 1,-1-1-1,1 1 0,1 0 1,-1 1-1,0-1 0,1 0 1,0 1-1,0 0 1,0 0-1,0 0 0,0 0 1,1 1-1,-1-1 1,1 1-1,0 0 0,0 1 1,-1-1-1,8 0 1,-9 1-157,0 0 1,0 0-1,0 0 1,0 1-1,0 0 1,0 0-1,1-1 1,-1 2-1,0-1 1,0 0-1,0 1 1,0-1-1,0 1 1,0 0-1,0 0 1,0 0-1,0 1 1,0-1-1,0 1 1,-1-1-1,1 1 1,-1 0-1,1 0 1,2 2-1,-4 0 37,1-1-1,0 1 0,-1-1 1,1 1-1,-1 0 0,0-1 1,0 1-1,0 0 1,-1 0-1,1 0 0,-1 0 1,0 0-1,0-1 1,-1 1-1,1 0 0,-1 0 1,0 0-1,0 0 1,-2 6-1,-3 4 426,1 0-1,-16 24 1,16-30-328,-1 1 0,2-1 0,-1 1 0,1 0 0,1 1 0,0-1 0,0 1 1,1-1-1,-2 14 0,5-22-156,0 0 0,0 0 0,0 0 0,0 0 0,0 0 0,0-1 0,0 1 0,0 0 0,0-1 0,1 1 0,-1-1 0,0 1 0,1-1 1,-1 1-1,0-1 0,1 0 0,-1 0 0,0 0 0,1 0 0,-1 0 0,0 0 0,1 0 0,-1 0 0,2-1 0,38-1 65,-24-1-800,-1-1 1,0 0 0,1-2-1,-2 1 1,1-2-1,-1 0 1,17-11 0,-31 17 422,0 1 1,0 0 0,0-1-1,0 0 1,0 1-1,-1-1 1,1 1 0,0-1-1,0 0 1,0 0-1,-1 0 1,1 1 0,-1-1-1,1 0 1,0 0-1,-1 0 1,1 0 0,-1 0-1,0 0 1,1 0-1,-1 0 1,0 0 0,0 0-1,1 0 1,-1-2-1,0-10-7498</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0.174"/>
    </inkml:context>
    <inkml:brush xml:id="br0">
      <inkml:brushProperty name="width" value="0.025" units="cm"/>
      <inkml:brushProperty name="height" value="0.025" units="cm"/>
    </inkml:brush>
  </inkml:definitions>
  <inkml:trace contextRef="#ctx0" brushRef="#br0">50 135 7847,'0'0'6503,"-50"0"-3685,50-4-1472,4-1-642,18-4-416,13-1 33,11-4-33,5-2-256,6-5-352,-4-3-2531,0-7-5957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2.950"/>
    </inkml:context>
    <inkml:brush xml:id="br0">
      <inkml:brushProperty name="width" value="0.05" units="cm"/>
      <inkml:brushProperty name="height" value="0.05" units="cm"/>
    </inkml:brush>
  </inkml:definitions>
  <inkml:trace contextRef="#ctx0" brushRef="#br0">176 38 17388,'0'-2'160,"-1"0"-1,0 0 1,0 0 0,0 0 0,0 0 0,0 0-1,0 0 1,0 1 0,-1-1 0,1 0 0,-1 1-1,1-1 1,-1 1 0,1-1 0,-1 1 0,0 0 0,0 0-1,0 0 1,0 0 0,0 0 0,0 0 0,0 0-1,0 1 1,0-1 0,0 1 0,0-1 0,-1 1-1,1 0 1,0 0 0,0 0 0,0 0 0,-1 0 0,1 1-1,0-1 1,0 1 0,0-1 0,0 1 0,-4 2-1,-1 0-31,1 0 0,0 0 0,0 1 0,0 0 0,0 1-1,1-1 1,-1 1 0,1 0 0,0 0 0,-7 11 0,10-13-126,0 0 0,0 1 1,0-1-1,0 1 1,1 0-1,-1-1 0,1 1 1,0 0-1,0 0 0,0 0 1,1 0-1,-1 7 1,1-10-1,1 0 0,-1 0 0,0 0 1,0 0-1,1 0 0,-1 0 1,0 0-1,1 0 0,-1 0 1,1 0-1,0 0 0,-1 0 1,1 0-1,-1-1 0,1 1 1,0 0-1,0 0 0,0-1 1,1 2-1,-1-1 4,1-1 0,0 1-1,0 0 1,0-1 0,0 1 0,0-1 0,0 0-1,0 1 1,0-1 0,0 0 0,0 0 0,0-1 0,4 1-1,3-3 20,1 1-1,0-1 0,-1 0 1,0-1-1,1 0 0,-2-1 1,17-10-1,-6 2-137,-1-1 1,23-24 0,-46 44 18,1 0 0,0 1 0,0-1 1,0 1-1,1 0 0,0 0 0,-4 14 1,0 1 58,-5 34 1,11-41 56,-1 1 0,2 0-1,0-1 1,0 1 0,2-1 0,5 26 0,3-2 61,21 50 0,-29-85-30,0 1 0,-1-1 1,0 1-1,0 0 0,0-1 0,0 7 1,-1-10-16,0 0 1,0 0 0,0 0-1,0 0 1,0 0 0,-1 0-1,1 0 1,0 0 0,-1 0-1,1 0 1,-1 0 0,1 0-1,-1 0 1,1 0-1,-1 0 1,0 0 0,1 0-1,-1 0 1,0-1 0,0 1-1,0 0 1,1-1 0,-1 1-1,0 0 1,0-1-1,0 1 1,0-1 0,0 0-1,0 1 1,0-1 0,0 0-1,0 1 1,-2-1 0,-9 1 235,0 0 1,-1-1-1,1-1 1,0 0 0,0 0-1,-1-2 1,1 1 0,1-1-1,-1-1 1,0 0 0,1-1-1,0 0 1,-17-10-1,26 14-367,1 0 0,-1 0 0,1 0 0,-1 0 0,1-1 0,-1 1-1,1 0 1,-1-1 0,1 1 0,0-1 0,0 1 0,0-1-1,0 0 1,0 1 0,0-1 0,0 0 0,1 0 0,-1 0 0,0 1-1,1-1 1,-1-3 0,2 3-5,-1 0 1,0-1-1,1 1 1,0 0-1,-1 0 0,1 0 1,0 0-1,0 0 0,0 0 1,0 0-1,1 0 0,-1 0 1,0 0-1,1 1 0,-1-1 1,1 0-1,0 1 1,-1-1-1,4-1 0,29-19-761</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0.826"/>
    </inkml:context>
    <inkml:brush xml:id="br0">
      <inkml:brushProperty name="width" value="0.025" units="cm"/>
      <inkml:brushProperty name="height" value="0.025" units="cm"/>
    </inkml:brush>
  </inkml:definitions>
  <inkml:trace contextRef="#ctx0" brushRef="#br0">447 18 9705,'0'0'7826,"2"13"-6582,-2 29-661,-1 0 0,-2-1-1,-2 1 1,-1-1 0,-23 73 0,17-75 308,-2-1-1,-31 62 1,37-84-698,-2-1-1,1 0 0,-2 0 1,0-1-1,-1-1 1,0 0-1,-1 0 1,-23 17-1,33-28-200,0 1-1,0-1 1,0 1 0,-1-1-1,1 0 1,-1-1 0,0 1 0,1-1-1,-1 1 1,0-1 0,0 0-1,0 0 1,0-1 0,0 1 0,1-1-1,-1 0 1,0 0 0,0 0-1,0-1 1,0 1 0,0-1 0,0 0-1,0 0 1,0 0 0,0-1-1,1 1 1,-1-1 0,1 0-1,-1 0 1,1 0 0,0 0 0,0-1-1,0 1 1,0-1 0,0 0-1,0 0 1,1 0 0,-4-5 0,-1-3-198,1 0 1,0-1-1,1 1 1,0-1-1,1 0 1,0 0-1,1 0 1,0-1-1,1 1 1,-1-26-1,3 24 140,1 0 1,0 1-1,1-1 0,1 0 0,0 1 0,1 0 1,0-1-1,1 1 0,13-24 0,3 2-78,52-65 1,-13 20-359,-57 77 492,0 0 0,-1-1 0,0 1 0,0-1 0,0 0 0,0 0 0,-1 0 0,1 0 0,-1 0 0,0 0 0,0 0 0,0 0 0,-1 0 0,0 0-1,1-1 1,-1 1 0,-1 0 0,0-5 0,0 6 7,0 1-1,-1-1 1,0 0-1,1 1 1,-1-1 0,0 1-1,0 0 1,0-1-1,0 1 1,-1 0-1,1 0 1,-1 1-1,1-1 1,-1 0-1,0 1 1,1 0-1,-1-1 1,0 1 0,0 0-1,0 1 1,0-1-1,0 0 1,0 1-1,-5-1 1,-2 0-1,0 0 1,0 0-1,0 1 0,0 1 1,0-1-1,0 2 0,1-1 1,-1 1-1,0 1 0,-15 5 1,21-6 10,1-1-1,0 1 1,0 0 0,0 0 0,0 0 0,0 1 0,0-1 0,0 1 0,1-1-1,-1 1 1,1 0 0,0 0 0,0 0 0,0 0 0,0 0 0,1 0 0,-1 1-1,1-1 1,0 0 0,0 1 0,0 0 0,0-1 0,0 1 0,1-1 0,0 1-1,0 0 1,0-1 0,0 1 0,0 0 0,1-1 0,0 1 0,1 4 0,0-2-4,0-1 0,1 0 0,-1 0 1,1 0-1,0 0 0,0 0 0,1-1 1,0 1-1,0-1 0,0 0 1,0 0-1,0 0 0,9 4 0,70 42 48,-68-41-30,52 25 51,57 33-103,-110-59 7,-1 2 0,0-1 0,-1 2-1,0 0 1,0 0 0,13 18 0,-20-22 119,-1 1 1,1-1-1,-1 1 0,-1-1 0,0 1 1,0 0-1,0 1 0,-1-1 0,2 13 1,-2 4 830,-2 47 0,-1-31-1745,2-39-2208,4-1-3037</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1.901"/>
    </inkml:context>
    <inkml:brush xml:id="br0">
      <inkml:brushProperty name="width" value="0.025" units="cm"/>
      <inkml:brushProperty name="height" value="0.025" units="cm"/>
    </inkml:brush>
  </inkml:definitions>
  <inkml:trace contextRef="#ctx0" brushRef="#br0">377 11 11851,'-8'-2'2168,"-1"0"-1758,0 0 0,0 0 0,-1 1 1,1 0-1,-1 0 0,1 1 1,0 1-1,-1-1 0,1 2 1,0-1-1,0 1 0,-1 1 0,-16 6 1,9 2-278,1 0-1,0 1 1,1 1 0,0 0 0,1 1 0,0 1-1,1 0 1,1 0 0,1 2 0,0-1 0,1 2 0,1-1-1,0 1 1,1 0 0,1 1 0,1 0 0,1 0-1,1 1 1,0-1 0,1 1 0,2 0 0,0 0 0,1-1-1,2 26 1,-1-39-196,0-1-1,0 0 0,1 0 1,0 1-1,-1-1 0,1 0 1,1-1-1,-1 1 0,1 0 1,0-1-1,0 1 0,0-1 1,1 0-1,0 0 0,-1 0 1,1-1-1,1 1 0,-1-1 1,0 0-1,1 0 1,0 0-1,-1-1 0,1 0 1,0 0-1,0 0 0,0 0 1,11 1-1,-5-1-670,1-1 0,-1 0 0,0 0 0,1-1 1,-1-1-1,1 0 0,-1 0 0,0-1 0,0-1 0,0 0 0,0 0 0,14-7 0,16-12-4075</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2.298"/>
    </inkml:context>
    <inkml:brush xml:id="br0">
      <inkml:brushProperty name="width" value="0.025" units="cm"/>
      <inkml:brushProperty name="height" value="0.025" units="cm"/>
    </inkml:brush>
  </inkml:definitions>
  <inkml:trace contextRef="#ctx0" brushRef="#br0">131 1 13004,'0'0'1634,"-9"2"-449,3 0-1056,-1 0-1,1 0 1,-1 0-1,1 1 1,0 0 0,0 0-1,0 1 1,1 0 0,-1 0-1,1 0 1,0 1 0,0-1-1,0 1 1,1 0-1,-1 1 1,1-1 0,0 1-1,1-1 1,0 1 0,-4 9-1,5-8 26,-1 1 0,2-1-1,-1 1 1,1-1 0,0 1-1,1-1 1,-1 1 0,2 11-1,0-17-136,-1-1 0,1 1 0,-1 0 0,1 0-1,-1-1 1,1 1 0,0 0 0,0-1 0,0 1-1,0-1 1,0 1 0,0-1 0,0 1-1,1-1 1,-1 0 0,0 0 0,1 0 0,-1 0-1,1 0 1,-1 0 0,1 0 0,0 0-1,-1 0 1,1-1 0,0 1 0,-1-1 0,1 1-1,0-1 1,0 0 0,0 1 0,-1-1-1,1 0 1,0 0 0,0-1 0,0 1 0,-1 0-1,1 0 1,0-1 0,0 1 0,2-2-1,1 0 6,1 0 0,-1-1-1,0 1 1,0-1 0,0 0-1,0-1 1,0 1 0,-1-1-1,1 0 1,-1 0 0,0-1-1,0 1 1,-1-1 0,1 0-1,3-6 1,-1 1 118,0 0 0,-1 0 1,0 0-1,-1-1 0,0 0 0,-1 0 0,2-11 1,-4 22-78,-1-1 1,0 0 0,0 1 0,0-1 0,0 0 0,0 1 0,0-1 0,0 0 0,-1 1 0,1-1 0,0 0 0,0 1 0,0-1 0,-1 0 0,1 1 0,0-1 0,-1 1 0,1-1 0,0 0 0,-1 1 0,1-1-1,-1 1 1,1-1 0,-1 1 0,1 0 0,-1-1 0,1 1 0,-1-1 0,0 1 0,1 0 0,-2-1 0,0 1-7,0-1-1,0 1 1,0-1-1,0 1 1,0 0-1,0 0 1,0 0-1,-1 0 1,1 0-1,0 0 1,-3 1 0,3 0-113,0-1 0,0 1 1,0-1-1,0 1 1,0-1-1,0 1 1,1 0-1,-1 0 0,0 0 1,0 0-1,0 0 1,1 1-1,-1-1 1,1 0-1,-1 1 0,1-1 1,-1 1-1,1 0 1,0-1-1,0 1 1,0 0-1,0 0 0,0 0 1,0 0-1,0-1 1,1 1-1,-2 4 1,4-5-195,-1 0 0,0 0 0,0 0 0,1 0 0,-1-1 0,0 1 0,1 0 0,-1-1 0,1 1 1,-1-1-1,1 1 0,-1-1 0,1 0 0,-1 1 0,1-1 0,-1 0 0,1 0 0,-1 0 0,1 0 0,-1-1 1,1 1-1,2-1 0,1 1-1535,11 0-3729</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3.112"/>
    </inkml:context>
    <inkml:brush xml:id="br0">
      <inkml:brushProperty name="width" value="0.025" units="cm"/>
      <inkml:brushProperty name="height" value="0.025" units="cm"/>
    </inkml:brush>
  </inkml:definitions>
  <inkml:trace contextRef="#ctx0" brushRef="#br0">0 123 11563,'0'0'6278,"9"-8"-4522,28-26-330,-36 33-1364,1-1 1,-1 1 0,1 0 0,0 0 0,-1 0 0,1 0 0,0 0 0,0 0 0,0 0 0,0 0 0,-1 1 0,1-1-1,0 1 1,0-1 0,1 1 0,-1 0 0,0 0 0,2 0 0,-2 1-43,-1-1-1,0 1 1,0-1 0,0 1-1,0 0 1,0-1 0,0 1 0,0 0-1,0 0 1,0 0 0,0 0-1,0 0 1,0 0 0,0 0-1,-1 0 1,1 0 0,-1 1 0,1-1-1,0 0 1,0 2 0,1 7 66,0-1 1,-1 0 0,0 1 0,0 0-1,-1 12 1,0-17 68,-1 8 173,-1 0 0,0 0 0,-1 0 0,0 0-1,-10 24 1,3-10 359,35-68-132,-18 22-553,-1 1 0,-1-1 0,0 0 0,-1 0 0,-1-1 1,-1 1-1,-1-1 0,-1 0 0,-2-21 0,9 47-4759,18 2 1931,18-1 149,-24-4-67,1-2 1,36-1-1,-50 0 2300,1-1-1,-1 0 1,0 0 0,0-1-1,0 0 1,0 0-1,8-4 1,-12 5 607,0 0 0,1-1 0,-1 1 0,0-1 0,0 0 0,0 0 0,0 0-1,0 0 1,-1 0 0,4-4 0,-1-13 4693,-15 15-260,9 4-4381,-1 0-1,1 1 1,0-1-1,0 1 0,0 0 1,0-1-1,0 1 1,0 0-1,0 0 0,0 1 1,0-1-1,0 0 0,1 1 1,-3 1-1,0 2-52,0 0 0,0 0-1,1 1 1,0-1-1,0 1 1,0 0 0,1 0-1,0 0 1,0 0 0,0 0-1,1 0 1,0 1 0,0-1-1,0 1 1,1-1-1,0 0 1,2 13 0,-1-18-156,-1-1 0,1 1 0,0 0 1,-1-1-1,1 1 0,0-1 1,0 1-1,0 0 0,-1-1 0,1 0 1,0 1-1,0-1 0,0 0 0,0 1 1,0-1-1,0 0 0,0 0 0,0 0 1,0 0-1,0 0 0,0 0 0,0 0 1,1 0-1,25-3 159,-15-1-197,-1 0-1,0 0 1,-1-1 0,1-1 0,-1 0 0,0 0 0,0-1 0,9-8-1,-8 6-23,1 1 0,0 0-1,0 0 1,25-10-1,-37 18 87,1 0-1,-1 0 0,1 0 0,-1 0 0,1 0 1,-1 0-1,1 0 0,-1 0 0,0 0 0,1 0 1,-1 1-1,1-1 0,-1 0 0,1 0 0,-1 0 0,1 1 1,-1-1-1,0 0 0,1 0 0,-1 1 0,0-1 1,1 0-1,-1 1 0,0-1 0,1 0 0,-1 1 1,0-1-1,1 1 0,-1-1 0,0 0 0,0 1 0,0-1 1,0 1-1,1-1 0,-1 1 0,0-1 0,0 1 1,0-1-1,0 1 0,0-1 0,0 0 0,0 1 1,0-1-1,0 1 0,0-1 0,0 1 0,-1-1 0,1 1 1,0-1-1,0 1 0,-1 0 0,-6 39 1299,3-19-592,7-21-723,-1 0-1,0 0 0,0-1 0,0 1 1,0 0-1,1-1 0,-1 1 0,0-1 0,0 0 1,0 0-1,0 0 0,0 0 0,3-2 0,26-17-517,32-21-1443,-57 38 1781,-1 0 0,1 0 0,-1 1 0,1 0 0,0 0 0,0 0 1,0 1-1,11-1 0,-17 2 162,1 1 0,0 0 0,0 0 0,-1 0 0,1 0 0,-1 0 0,1 0 0,-1 0 0,1 0 0,-1 0 0,1 0 0,-1 0 0,0 0 0,0 0 1,1 1-1,-1-1 0,0 0 0,0 0 0,0 0 0,0 0 0,-1 2 0,1 38 248,0-32-287,-1-6-385,2 5 840,3-7-7002,4-4 324</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3.586"/>
    </inkml:context>
    <inkml:brush xml:id="br0">
      <inkml:brushProperty name="width" value="0.025" units="cm"/>
      <inkml:brushProperty name="height" value="0.025" units="cm"/>
    </inkml:brush>
  </inkml:definitions>
  <inkml:trace contextRef="#ctx0" brushRef="#br0">193 45 7944,'0'0'15903,"-9"-4"-15113,6 3-744,0 0 1,0 0-1,0 0 1,0 0-1,0 0 1,-1 1-1,1-1 1,0 1-1,0 0 1,0 0-1,-1 0 1,-4 1-1,3 1-24,1-1 0,-1 1-1,0 1 1,1-1 0,-1 1-1,1-1 1,0 1 0,0 0 0,0 1-1,-3 3 1,-5 4 14,2 0-1,-1 0 1,-15 25 0,22-30-2,0 0 1,1 0-1,0 1 1,0-1 0,1 1-1,0-1 1,0 1-1,0 0 1,1 0 0,-1 13-1,3-20-33,-1 1-1,0 0 0,1 0 1,-1 0-1,1 0 0,0-1 1,-1 1-1,1 0 0,-1-1 1,1 1-1,0 0 0,0-1 1,-1 1-1,1-1 1,0 1-1,0-1 0,0 1 1,0-1-1,-1 1 0,1-1 1,0 0-1,0 0 0,0 0 1,0 1-1,0-1 0,0 0 1,0 0-1,0 0 0,0 0 1,0 0-1,0-1 0,0 1 1,0 0-1,1-1 1,37-7 109,-25 1-187,0 0-1,-1-1 0,0-1 1,-1 0-1,0-1 1,0 0-1,-1-1 1,11-13-1,-5 3 62,0-1-1,-1-1 1,21-40 0,-41 74 93,1 0 0,1 0 0,0 0 1,0 0-1,1 0 0,0 15 1,1-20-190,1-1 1,-1 0-1,1 0 1,0 0-1,0 1 1,1-1-1,-1 0 1,1 0-1,5 8 1,-5-10-119,-1-1 0,1 0 0,0 1 0,0-1 0,1 0 0,-1 0 0,0 0 0,1 0 0,-1 0 0,1-1 0,0 1 0,0-1 0,-1 1 0,1-1 0,0 0 1,0 0-1,0-1 0,0 1 0,3 0 0,23 0-5322,3-4-4378</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48.001"/>
    </inkml:context>
    <inkml:brush xml:id="br0">
      <inkml:brushProperty name="width" value="0.025" units="cm"/>
      <inkml:brushProperty name="height" value="0.025" units="cm"/>
    </inkml:brush>
  </inkml:definitions>
  <inkml:trace contextRef="#ctx0" brushRef="#br0">45 1 2114,'-11'0'128,"-2"0"-96,-7 0-769</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48.334"/>
    </inkml:context>
    <inkml:brush xml:id="br0">
      <inkml:brushProperty name="width" value="0.025" units="cm"/>
      <inkml:brushProperty name="height" value="0.025" units="cm"/>
    </inkml:brush>
  </inkml:definitions>
  <inkml:trace contextRef="#ctx0" brushRef="#br0">155 6 3876,'0'0'128,"-62"-6"224,38 6-320,2 0 0,3 0-64,3 0-32,9 4 32,3 1 0,4 0-96,0-1-545,9-1-1281</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49.533"/>
    </inkml:context>
    <inkml:brush xml:id="br0">
      <inkml:brushProperty name="width" value="0.025" units="cm"/>
      <inkml:brushProperty name="height" value="0.025" units="cm"/>
    </inkml:brush>
  </inkml:definitions>
  <inkml:trace contextRef="#ctx0" brushRef="#br0">22 24 3716,'-9'-4'-539,"-3"-6"4155,12 3 116,14 5-2582,46 5-409,1 3 0,104 25 0,-105-17-758,0-4 0,108 7 1,-131-17 107,-25 0 7,-25 0 22,-46 3 215,-104 18 1,106-11-282,-105 4 1,208-26-271,-14 2 53,19 1-106,1 2 0,57-1 1,-17 7-3501,-73 1-384</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50.949"/>
    </inkml:context>
    <inkml:brush xml:id="br0">
      <inkml:brushProperty name="width" value="0.025" units="cm"/>
      <inkml:brushProperty name="height" value="0.025" units="cm"/>
    </inkml:brush>
  </inkml:definitions>
  <inkml:trace contextRef="#ctx0" brushRef="#br0">10 33 3491,'0'0'881,"-10"-6"6016,14 6-7379,-1-1-1,0 0 0,1 0 1,-1 0-1,0 0 0,0-1 1,0 1-1,0-1 0,0 0 1,0 1-1,3-4 0,2-4-3392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17.639"/>
    </inkml:context>
    <inkml:brush xml:id="br0">
      <inkml:brushProperty name="width" value="0.025" units="cm"/>
      <inkml:brushProperty name="height" value="0.025" units="cm"/>
    </inkml:brush>
  </inkml:definitions>
  <inkml:trace contextRef="#ctx0" brushRef="#br0">749 77 8488,'-8'-8'445,"1"1"-1,-1 0 1,-1 1 0,1-1 0,-1 1-1,0 1 1,0 0 0,-1 0-1,1 1 1,-1 0 0,0 1-1,-12-3 1,13 5-344,0 0-1,0 0 0,1 1 1,-1 0-1,0 0 1,0 1-1,1 0 1,-1 1-1,0 0 1,1 0-1,0 1 1,-1 0-1,1 0 0,0 1 1,-8 5-1,-13 11 0,0 1-1,2 1 0,1 2 0,0 0 1,2 1-1,1 2 0,-21 31 0,8-4 605,1 2-1,-50 113 0,66-122-398,1 1 0,3 1-1,-14 74 1,25-98-274,0 1 1,2 0-1,1-1 0,1 1 0,1 0 1,2-1-1,0 1 0,12 43 1,-13-62-32,1 0 1,-1 0 0,1-1-1,0 1 1,1-1 0,0 0 0,0 0-1,0 0 1,0 0 0,1-1-1,0 0 1,0 0 0,1 0 0,-1-1-1,1 1 1,0-1 0,0-1 0,1 1-1,-1-1 1,1 0 0,-1 0-1,1-1 1,8 2 0,-4-3 28,-1 0 1,1 0-1,0-1 1,0 0-1,0-1 1,0 0-1,-1 0 0,1-2 1,0 1-1,-1-1 1,0-1-1,0 0 1,0 0-1,15-10 1,13-10 121,-1-2 0,-1-1 1,-1-2-1,-2-2 1,-1-1-1,41-53 1,-38 38-28,-2-1 0,-2-1 1,-2-2-1,35-86 0,-49 97 26,-2 0 0,14-72-1,-23 87-136,-1 1 0,-1 0 0,-1-1 0,-2 1 0,0-1-1,-5-26 1,4 44-102,0-1-1,0 1 0,-1 0 0,0 0 1,0 0-1,0 0 0,-1 1 1,0-1-1,-1 1 0,1 0 0,-1 0 1,-8-7-1,9 9-51,0 1 0,0 0-1,0 0 1,0 0 0,-1 0 0,1 1 0,-1 0-1,0 0 1,1 0 0,-1 0 0,0 1 0,0 0 0,0 0-1,0 0 1,-1 1 0,1-1 0,0 1 0,-9 2-1,12-2-98,0 0-1,1 0 0,-1 1 1,1-1-1,-1 1 0,1-1 1,0 1-1,-1 0 1,1 0-1,0-1 0,-1 1 1,1 0-1,0 0 0,0 0 1,0 0-1,0 1 0,0-1 1,0 0-1,0 0 0,0 1 1,0-1-1,0 0 0,1 1 1,-2 1-1,-1 15-3918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3.418"/>
    </inkml:context>
    <inkml:brush xml:id="br0">
      <inkml:brushProperty name="width" value="0.05" units="cm"/>
      <inkml:brushProperty name="height" value="0.05" units="cm"/>
    </inkml:brush>
  </inkml:definitions>
  <inkml:trace contextRef="#ctx0" brushRef="#br0">142 0 20732,'-6'0'228,"0"1"-1,0-1 0,0 1 0,0 0 1,0 0-1,1 1 0,-1 0 0,0 0 1,1 0-1,-1 1 0,1-1 0,0 1 1,0 0-1,0 1 0,1 0 0,-1-1 1,1 1-1,-1 1 0,1-1 0,1 1 0,-1-1 1,1 1-1,0 0 0,-6 11 0,7-11-185,0 0-1,0 0 0,0 0 0,1 1 1,-1-1-1,1 0 0,0 1 0,1-1 1,-1 1-1,1-1 0,1 12 0,0-13-34,0 0 0,0 0 0,0 0-1,1 0 1,-1 0 0,1 0 0,0-1-1,0 1 1,1-1 0,-1 1 0,1-1-1,-1 0 1,1 0 0,0 0 0,0 0-1,0 0 1,5 2 0,-3-2 25,0 0 1,0 0-1,0-1 0,1 0 1,-1 0-1,1 0 1,-1 0-1,1-1 1,0 0-1,-1 0 0,1-1 1,0 0-1,0 0 1,0 0-1,0-1 1,-1 1-1,1-1 0,0-1 1,0 1-1,-1-1 1,9-3-1,-10 3-4,0 0 0,-1-1-1,1 1 1,0 0 0,-1-1 0,0 0 0,1 0-1,-1 0 1,0 0 0,-1-1 0,1 1 0,-1-1-1,1 1 1,-1-1 0,0 0 0,0 0-1,-1 0 1,1 0 0,-1 0 0,0-1 0,0 1-1,0 0 1,0-1 0,-1 1 0,0 0 0,0-1-1,0 1 1,-1 0 0,0-7 0,0 6-187,0 0-1,-1 0 1,1 0 0,-1 0 0,0 1 0,0-1 0,0 0-1,-1 1 1,1 0 0,-1-1 0,0 1 0,-1 0-1,1 1 1,-1-1 0,1 0 0,-1 1 0,0 0 0,0 0-1,-1 0 1,1 1 0,-1-1 0,1 1 0,-1 0-1,-9-3 1,-17 2-737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18.060"/>
    </inkml:context>
    <inkml:brush xml:id="br0">
      <inkml:brushProperty name="width" value="0.025" units="cm"/>
      <inkml:brushProperty name="height" value="0.025" units="cm"/>
    </inkml:brush>
  </inkml:definitions>
  <inkml:trace contextRef="#ctx0" brushRef="#br0">0 2022 3171,'0'0'12230,"10"-7"-11328,954-724 1675,-424 309-2548,-309 257 65,6 11 0,346-168 0,-568 315-86,414-192 294,-413 193-360,5-1 219,-18 5-805,-11 4-950,-52 14-3627,20-9-2216</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19.540"/>
    </inkml:context>
    <inkml:brush xml:id="br0">
      <inkml:brushProperty name="width" value="0.025" units="cm"/>
      <inkml:brushProperty name="height" value="0.025" units="cm"/>
    </inkml:brush>
  </inkml:definitions>
  <inkml:trace contextRef="#ctx0" brushRef="#br0">253 106 12204,'0'0'8899,"-12"-4"-8478,8 2-395,1 1-12,0-1 0,0 1-1,0 0 1,0 0 0,0 0-1,-1 0 1,1 0 0,0 1-1,0 0 1,-1 0 0,1-1-1,0 2 1,-1-1 0,1 0-1,0 1 1,0-1 0,-1 1-1,1 0 1,0 0 0,0 1-1,0-1 1,0 0 0,0 1-1,0 0 1,1 0 0,-6 4-1,-9 11 225,1 1-1,1 0 0,0 2 0,2 0 1,-15 27-1,21-35-95,1 1 1,0-1-1,1 2 0,1-1 1,0 0-1,0 1 0,1 0 1,1 0-1,1 0 1,-1 18-1,2-31-140,0 0 0,0 0 1,0 0-1,1-1 0,-1 1 1,0 0-1,0 0 0,0 0 1,1 0-1,-1-1 0,1 1 0,-1 0 1,0 0-1,1-1 0,-1 1 1,1 0-1,-1-1 0,1 1 1,0 0-1,-1-1 0,1 1 0,0-1 1,-1 1-1,1-1 0,0 1 1,0-1-1,-1 0 0,1 1 1,0-1-1,0 0 0,1 1 0,1-1 11,-1 0 0,1 0-1,0 0 1,0-1 0,0 1-1,0 0 1,0-1 0,0 0-1,4-2 1,3-1 35,0 0-1,0-2 1,0 1-1,12-10 1,0-3-18,-2-1-1,0-1 1,-1 0 0,-1-2 0,20-31 0,-29 39-9,-1 1-1,-1-2 1,-1 1-1,0-1 1,0 0-1,-1 0 1,-1 0 0,-1-1-1,0 1 1,1-31-1,-9 3 81,5 43-100,-1-1 0,1 1-1,0-1 1,0 1 0,0-1-1,-1 1 1,1 0-1,0-1 1,0 1 0,-1-1-1,1 1 1,0 0-1,-1-1 1,1 1 0,-1 0-1,1 0 1,0-1 0,-1 1-1,1 0 1,-1 0-1,1-1 1,0 1 0,-1 0-1,1 0 1,-1 0 0,1 0-1,-1 0 1,1 0-1,-1 0 1,-1 0-5,1 1-1,-1 0 1,0-1 0,1 1-1,0 0 1,-1 0 0,1 0-1,-1 0 1,1 0 0,0 0-1,0 0 1,0 0-1,-2 3 1,-6 8 10,0 1 0,1 0 0,0 0 0,2 0 0,-1 1 0,-6 22 0,4-9 162,2 0-1,-7 48 1,13-69-140,0 0 1,1-1 0,-1 1-1,1 0 1,1 0 0,-1-1-1,1 1 1,0 0 0,2 8 0,-2-12-23,0-1 0,1 1 0,-1 0 0,0-1 0,1 1 0,-1-1 1,1 1-1,0-1 0,-1 0 0,1 0 0,0 1 0,0-1 0,0-1 1,0 1-1,-1 0 0,1 0 0,1-1 0,-1 1 0,0-1 0,0 1 1,0-1-1,0 0 0,0 0 0,0 0 0,0 0 0,0 0 1,4-2-1,7 0 29,1 0 1,-1-1 0,1-1 0,-1 0 0,0-1-1,0-1 1,-1 0 0,0 0 0,0-2-1,0 1 1,20-18 0,-6 2 1,-1 0 0,-1-2-1,34-45 1,1-28 150,-59 98-186,0 0 0,0 1 0,0-1 0,0 0 0,1 0 0,-1 0 0,0 0 0,0 0 0,0 1 0,0-1 0,0 0 0,0 0 0,0 0-1,0 0 1,0 0 0,0 0 0,0 0 0,0 1 0,0-1 0,1 0 0,-1 0 0,0 0 0,0 0 0,0 0 0,0 0 0,0 0 0,0 0 0,0 0 0,1 0 0,-1 0 0,0 0 0,0 0 0,0 0 0,0 1 0,0-1-1,0 0 1,1 0 0,-1 0 0,0 0 0,0 0 0,0-1 0,0 1 0,0 0 0,1 0 0,-1 0 0,0 0 0,0 0 0,0 0 0,0 0 0,0 0 0,0 0 0,1 0 0,-1 0 0,0 0 0,0-1 0,0 15 30,-23 65 276,17-61-157,0 1 1,-6 38 0,11-56-144,1 0 0,0 0 0,0 0 0,0 0 0,0 0 0,0 0 0,0 0 0,0 1 0,0-1 1,0 0-1,0 0 0,1 0 0,-1 0 0,0 0 0,1 0 0,-1 0 0,1 0 0,-1 0 0,1 0 0,-1 0 1,1-1-1,0 1 0,0 0 0,-1 0 0,1 0 0,0-1 0,0 1 0,0 0 0,0-1 0,0 1 1,0-1-1,0 1 0,0-1 0,0 1 0,0-1 0,0 0 0,0 0 0,0 1 0,0-1 0,0 0 0,0 0 1,0 0-1,0 0 0,0 0 0,0 0 0,1-1 0,-1 1 0,2-1 0,4 0 48,0-1 0,0 0 0,0 0-1,-1-1 1,1 0 0,8-4 0,13-12 35,42-35 1,-14 10-27,-56 43-66,1 1-1,-1-1 0,1 1 0,-1-1 1,1 1-1,-1-1 0,1 1 0,-1-1 0,1 1 1,0 0-1,-1-1 0,1 1 0,0 0 1,-1 0-1,1-1 0,0 1 0,-1 0 0,1 0 1,0 0-1,-1 0 0,1 0 0,0 0 1,0 0-1,-1 0 0,1 0 0,0 0 0,-1 0 1,1 0-1,0 0 0,-1 1 0,1-1 1,0 0-1,-1 1 0,1-1 0,0 0 0,-1 1 1,1-1-1,-1 1 0,1-1 0,-1 1 1,1-1-1,-1 1 0,1-1 0,-1 1 0,1-1 1,-1 1-1,0 0 0,1-1 0,-1 1 1,0 0-1,0-1 0,1 1 0,-1 0 0,0-1 1,0 1-1,0 0 0,0 0 0,0 1 0,0 56 408,-1-37-224,1-19-171,0-1 0,0 1 0,0 0 0,0 0 0,1-1 0,-1 1 0,0 0 0,1 0 0,0-1 0,-1 1 0,1 0 0,0-1 0,0 1 0,0-1 0,0 1 0,0-1-1,0 1 1,0-1 0,0 0 0,0 0 0,1 1 0,-1-1 0,2 1 0,0-1 7,0 0 0,-1 0 0,1-1 1,0 1-1,-1-1 0,1 1 0,0-1 0,0 0 0,-1 0 0,1 0 0,0-1 1,-1 1-1,5-2 0,5-1 39,-1-1 1,1 0-1,-1-1 0,-1-1 1,20-11-1,24-28-19,-41 32-35,1 1 1,1 1 0,22-14 0,-36 25-5,0 0 0,-1-1-1,1 1 1,-1 0 0,1 0 0,0 0 0,-1 0-1,1-1 1,-1 1 0,1 0 0,0 0 0,-1 0-1,1 0 1,0 0 0,-1 1 0,1-1 0,0 0-1,-1 0 1,1 0 0,-1 0 0,1 1 0,-1-1-1,1 0 1,0 1 0,-1-1 0,1 0 0,-1 1-1,1-1 1,-1 1 0,1-1 0,-1 1 0,0-1-1,1 1 1,-1-1 0,0 1 0,1-1 0,-1 1-1,0-1 1,0 1 0,1 0 0,-1-1 0,0 1-1,0-1 1,0 1 0,0 0 0,0-1 0,0 1-1,0 0 1,0-1 0,0 1 0,0 0 0,0-1-1,0 1 1,-1 0 0,-1 53-749,0-33-3187</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0.158"/>
    </inkml:context>
    <inkml:brush xml:id="br0">
      <inkml:brushProperty name="width" value="0.025" units="cm"/>
      <inkml:brushProperty name="height" value="0.025" units="cm"/>
    </inkml:brush>
  </inkml:definitions>
  <inkml:trace contextRef="#ctx0" brushRef="#br0">227 28 15727,'0'0'1810,"-13"-5"304,-41-15-139,51 19-1898,0 1 0,0-1 0,0 1 0,-1 0 0,1 0 0,0 0 0,0 0 0,0 0 0,0 1 0,0-1 0,0 1 0,0 0 0,0 0 0,0 0 0,1 0 0,-1 0 0,0 1 0,0-1 0,1 1 0,-1 0 0,1 0 0,0 0 0,-1 0 0,1 0 1,-3 5-1,-3 3-37,1 1 1,0 0 0,0 0 0,-6 17 0,12-25-6,-7 13 86,2 0-1,0 1 1,1 0-1,0 0 1,1 0 0,1 0-1,1 1 1,1 0 0,0 22-1,1-38-101,0 1-1,1-1 0,-1 0 1,0 1-1,1-1 0,-1 0 1,1 0-1,0 0 1,-1 0-1,1 1 0,0-1 1,1 0-1,-1 0 0,0-1 1,0 1-1,1 0 0,-1 0 1,1-1-1,-1 1 0,1-1 1,0 1-1,3 1 0,-2-2 26,1 1 0,-1-2 0,0 1 1,0 0-1,1-1 0,-1 1 0,0-1 0,1 0 0,-1 0 0,0-1 0,1 1 0,-1-1 0,6-1 0,3-2 151,0 0-1,0-1 1,0 0 0,-1-1 0,0 0 0,20-16 0,-12 7-28,-1-2 0,-1 0 0,-1-1 0,0-1 0,-1-1 0,-2 0 0,0-1 0,-1 0 0,16-39 1,-43 97-499,3-10 316,0 0 0,2 1 0,1 1 0,-9 50 0,17-77-30,1-1 0,0 0 0,0 0 0,-1 1 0,1-1 1,0 0-1,0 1 0,0-1 0,1 0 0,-1 1 0,0-1 0,0 0 0,1 1 1,-1-1-1,1 0 0,-1 0 0,1 0 0,-1 1 0,1-1 0,0 0 0,0 0 1,-1 0-1,1 0 0,0 0 0,0 0 0,0 0 0,0 0 0,0-1 0,0 1 1,1 0-1,-1-1 0,0 1 0,0 0 0,0-1 0,1 0 0,-1 1 0,0-1 1,0 0-1,1 1 0,-1-1 0,0 0 0,1 0 0,2 0 0,0-1-189,1 0-1,0 0 1,-1 0-1,1-1 1,-1 1-1,1-1 1,-1 0-1,0-1 1,1 1-1,-1-1 1,4-3-1,5-7-1406,-1 0 0,0-1 0,-2-1-1,1 0 1,-2 0 0,0-1 0,0 0-1,10-32 1,1-10-4818</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0.522"/>
    </inkml:context>
    <inkml:brush xml:id="br0">
      <inkml:brushProperty name="width" value="0.025" units="cm"/>
      <inkml:brushProperty name="height" value="0.025" units="cm"/>
    </inkml:brush>
  </inkml:definitions>
  <inkml:trace contextRef="#ctx0" brushRef="#br0">69 1 12748,'0'0'10960,"-1"8"-10496,-24 109 1476,12-67-1499,3 0-1,2 1 1,2 0-1,0 68 1,6-118-422,0 0 0,1 0 1,-1 0-1,0-1 0,0 1 0,1 0 0,-1 0 1,0 0-1,1-1 0,-1 1 0,1 0 1,-1-1-1,1 1 0,0-1 0,-1 1 1,1 0-1,-1-1 0,1 1 0,0-1 1,0 1-1,-1-1 0,1 0 0,0 1 1,0-1-1,-1 0 0,1 0 0,0 1 0,0-1 1,0 0-1,-1 0 0,1 0 0,0 0 1,0 0-1,0 0 0,0 0 0,-1 0 1,1 0-1,0-1 0,0 1 0,0 0 1,-1 0-1,1-1 0,0 1 0,0 0 1,-1-1-1,1 1 0,0-1 0,40-22 1070,-8-6-986,-2-2 0,-1-2 0,-2 0-1,-1-2 1,-2-1 0,-1-1 0,31-65-1,-50 88 339,-1 0-3540,-6 7-1998,-9 14-456,-6 10-917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0.924"/>
    </inkml:context>
    <inkml:brush xml:id="br0">
      <inkml:brushProperty name="width" value="0.025" units="cm"/>
      <inkml:brushProperty name="height" value="0.025" units="cm"/>
    </inkml:brush>
  </inkml:definitions>
  <inkml:trace contextRef="#ctx0" brushRef="#br0">24 1 10442,'0'0'3940,"-22"61"-353,20-36-961,2-2-736,0-5-352,13-6-898,5-5-447,4-5-65,4-2-673,5-7-1281,-5-11-832,3-10-2147,-5-5-2145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1.253"/>
    </inkml:context>
    <inkml:brush xml:id="br0">
      <inkml:brushProperty name="width" value="0.025" units="cm"/>
      <inkml:brushProperty name="height" value="0.025" units="cm"/>
    </inkml:brush>
  </inkml:definitions>
  <inkml:trace contextRef="#ctx0" brushRef="#br0">88 0 11531,'0'0'10853,"-3"11"-10207,1-2-463,-54 212 3241,46-170-2980,3 0-1,-3 84 1,15-114-366,-4-21-63,-1 0 0,0 1-1,1-1 1,-1 0 0,0 0 0,1 0-1,-1 1 1,1-1 0,-1 0 0,0 0-1,1 0 1,-1 0 0,1 0 0,-1 0-1,0 0 1,1 0 0,-1 0 0,1 0-1,-1 0 1,0 0 0,1 0 0,-1 0-1,1 0 1,-1 0 0,0-1 0,1 1-1,-1 0 1,0 0 0,1-1-1,1 0 53,1-1 0,-1 0 0,0 0 0,0 0 0,0 0 0,-1 0 0,1 0 0,0 0 0,-1-1 0,1 1 0,1-5 0,4-15-92,-2-1 0,0 0 0,-1 0 0,-1 0 0,-1 0 0,-3-47 1,1 43-395,-7 43-354,0 17 681,7-28 95,-1 0 0,1-1-1,0 1 1,1 0 0,-1-1 0,1 1-1,0-1 1,0 1 0,1-1-1,2 7 1,-3-9 6,1 0 1,0 0-1,-1 0 0,1 0 1,0 0-1,0-1 0,0 1 1,0-1-1,0 0 0,0 1 1,1-1-1,-1 0 0,0 0 1,1 0-1,-1-1 0,1 1 1,-1-1-1,1 1 0,-1-1 1,1 0-1,3 0 0,6 0 34,0 0-1,0-1 0,1 0 0,-1-2 1,0 1-1,0-1 0,0-1 1,-1 0-1,1 0 0,-1-2 0,0 1 1,0-1-1,-1-1 0,0 0 1,0 0-1,0-1 0,-1 0 1,-1-1-1,1 0 0,-1 0 0,-1-1 1,1 0-1,-2 0 0,1-1 1,5-14-1,-8 7-72,-12 21-79,-16 25-62,17-17 302,-1 1-1,1 0 1,1 0-1,0 0 1,1 1 0,0 0-1,1 0 1,0 0-1,1 1 1,-1 15-1,4-28-121,0 0 1,0 0-1,0 0 0,0 0 0,0 0 0,0 1 0,0-1 0,0 0 0,1 0 0,-1 0 1,0 0-1,1 0 0,-1 0 0,1 0 0,-1 0 0,1 0 0,-1-1 0,1 1 1,0 0-1,0 0 0,-1 0 0,1-1 0,0 1 0,0 0 0,0-1 0,0 1 0,0-1 1,1 2-1,1-2 13,-1 1 1,1-1-1,0 0 0,-1 0 1,1 0-1,-1 0 1,1 0-1,0 0 1,-1-1-1,1 1 0,4-2 1,1-2 36,1 1-1,0-1 1,-1 0 0,0-1 0,16-10 0,-12 2-33,0 0 1,-1 0 0,0-1 0,-1 0-1,9-18 1,19-26-513,-42 87-91,-8 10 640,8-31-72,1-1-1,1 1 0,-1 0 1,1-1-1,0 1 0,1 0 0,0 1 1,1-1-1,-1 0 0,1 0 1,2 13-1,-1-20-116,-1 0 1,1 0-1,-1 0 0,1 0 1,-1 0-1,1 0 0,0-1 0,-1 1 1,1 0-1,0 0 0,0-1 1,0 1-1,-1 0 0,1-1 1,0 1-1,0-1 0,0 1 1,0-1-1,0 1 0,0-1 1,0 0-1,0 1 0,0-1 1,0 0-1,0 0 0,0 0 0,2 0 1,19-1-5554,2-6-4587</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1.829"/>
    </inkml:context>
    <inkml:brush xml:id="br0">
      <inkml:brushProperty name="width" value="0.025" units="cm"/>
      <inkml:brushProperty name="height" value="0.025" units="cm"/>
    </inkml:brush>
  </inkml:definitions>
  <inkml:trace contextRef="#ctx0" brushRef="#br0">83 120 15791,'0'0'7580,"11"1"-6950,-7 0-550,0-1 0,1 0 0,-1 0 0,1 0 0,-1-1 0,1 0 0,-1 1 0,0-1 0,1-1 0,-1 1-1,0-1 1,0 1 0,0-1 0,0-1 0,0 1 0,0 0 0,-1-1 0,1 0 0,-1 0 0,0 0 0,0 0 0,0 0 0,0-1-1,0 1 1,-1-1 0,1 0 0,-1 0 0,0 0 0,0 0 0,-1 0 0,1 0 0,-1 0 0,1-8 0,-1 11-61,-1 0 1,1 0-1,-1 0 1,0 0-1,0 0 0,0 0 1,0 0-1,0 0 1,0-1-1,0 1 1,0 0-1,0 0 1,0 0-1,0 0 1,-1 0-1,1 0 1,0 0-1,-1 0 1,1 0-1,-1 0 1,1 0-1,-1 0 1,1 1-1,-1-1 0,0 0 1,1 0-1,-1 0 1,0 1-1,0-1 1,0 0-1,0 1 1,1-1-1,-1 1 1,0-1-1,0 1 1,0-1-1,0 1 1,0 0-1,0-1 1,0 1-1,0 0 1,-1 0-1,1 0 0,0 0 1,0 0-1,0 0 1,0 0-1,0 0 1,0 0-1,-2 1 1,-2 0-38,0 0-1,-1 1 1,1 0 0,0 0 0,1 0 0,-1 0 0,0 1-1,0 0 1,-5 4 0,-1 3 52,0 1 0,0 0-1,1 1 1,0 0 0,1 0 0,0 1 0,1 0 0,1 1-1,0 0 1,1 0 0,0 0 0,1 1 0,1 0-1,-4 22 1,8-36-30,0 0-1,0 0 1,0 0 0,0 0-1,0-1 1,0 1 0,0 0-1,0 0 1,1 0-1,-1 0 1,0 0 0,1 0-1,-1 0 1,1 0-1,-1 0 1,1-1 0,-1 1-1,1 0 1,-1 0 0,1-1-1,0 1 1,0 0-1,-1-1 1,1 1 0,0-1-1,0 1 1,1 0-1,32 6 108,36-16 83,-42 3-299,51-20 1,-13-7-3750,-50 20-550,-4-4-2183</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2.347"/>
    </inkml:context>
    <inkml:brush xml:id="br0">
      <inkml:brushProperty name="width" value="0.025" units="cm"/>
      <inkml:brushProperty name="height" value="0.025" units="cm"/>
    </inkml:brush>
  </inkml:definitions>
  <inkml:trace contextRef="#ctx0" brushRef="#br0">118 1 17008,'0'0'5445,"-3"15"-4468,-34 117 1097,-15 67-488,43-158-1478,2 1-1,-2 77 1,9-117-117,0 0 0,0 1 0,0-1-1,0 0 1,0 0 0,1 0 0,-1 0 0,1 0 0,-1 0 0,1 0 0,0 0 0,0 0 0,0 0 0,0 0 0,2 2 0,-2-3-9,-1 0-1,1-1 0,0 1 1,0-1-1,0 1 1,0-1-1,0 1 0,0-1 1,0 1-1,0-1 1,0 0-1,0 0 0,0 0 1,0 1-1,1-1 0,-1 0 1,0 0-1,0 0 1,0-1-1,0 1 0,2 0 1,2-2-57,0 0 0,0-1 0,0 1 0,0-1 1,0 0-1,-1 0 0,1 0 0,-1-1 0,0 1 0,5-6 0,14-17-579,-2-2 0,0 0-1,-2-1 1,-1-1 0,26-61 0,45-169-1960,-103 302 4050,-3-2 1,-22 40-1,-10 25 84,45-95-1355,-6 11 123,1 1-1,1 0 1,1 1 0,1 0-1,1 0 1,-4 43-1,9-63-348,0 0 0,1-1 0,-1 1-1,0 0 1,1-1 0,-1 1 0,1 0 0,0-1-1,0 1 1,0-1 0,0 1 0,1-1 0,-1 0-1,1 1 1,-1-1 0,1 0 0,0 0-1,-1 0 1,1 0 0,0 0 0,1-1 0,-1 1-1,0-1 1,0 1 0,1-1 0,2 2 0,-1-2-705,0 0 0,0 1 0,0-2 0,0 1 0,0 0 0,0-1 0,0 0-1,0 0 1,1 0 0,6-1 0,1-3-6793</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2.818"/>
    </inkml:context>
    <inkml:brush xml:id="br0">
      <inkml:brushProperty name="width" value="0.025" units="cm"/>
      <inkml:brushProperty name="height" value="0.025" units="cm"/>
    </inkml:brush>
  </inkml:definitions>
  <inkml:trace contextRef="#ctx0" brushRef="#br0">1 85 11050,'0'0'11254,"12"1"-10213,7 2-730,1-1 0,0-1 0,32-3 0,-47 2-291,1 0 1,-1-1-1,1 0 0,-1 0 1,1 0-1,-1-1 0,0 0 0,1 0 1,-1 0-1,0-1 0,0 1 1,-1-1-1,1 0 0,0-1 1,-1 1-1,0-1 0,0 0 1,0 0-1,0 0 0,4-8 1,-7 11-16,0 0 1,-1 0-1,1 0 1,-1 0-1,1 0 1,-1 0-1,1 0 1,-1 0-1,1 0 1,-1 0-1,0 0 1,0 0-1,0 0 1,0 0-1,0 0 1,0 0-1,0 0 1,0-1-1,0 1 1,0 0-1,0 0 1,-1 0-1,1 0 1,-1-1-1,0 1 6,0 1-1,0-1 1,1 1-1,-1-1 1,0 1-1,0 0 1,0-1-1,0 1 1,0 0-1,0 0 1,0 0-1,0-1 1,0 1-1,0 0 1,0 1-1,0-1 0,0 0 1,0 0-1,0 0 1,-1 1-1,-4 0 23,1 1 0,-1-1-1,1 1 1,0 1-1,0-1 1,0 1 0,0 0-1,-6 5 1,3 0 45,0 1 0,0 1-1,1 0 1,0 0 0,1 0 0,0 1 0,0 0 0,2 0 0,-1 0-1,1 1 1,-4 22 0,7-33-68,1 0-1,0 0 1,0 0 0,0 0-1,0 0 1,0 0-1,0 0 1,0 0 0,0 0-1,0 0 1,1 0 0,-1 0-1,0 0 1,1 0-1,-1 0 1,1-1 0,-1 1-1,1 0 1,-1 0 0,1 0-1,0 0 1,-1-1-1,1 1 1,0 0 0,0-1-1,-1 1 1,2 0-1,1 0 6,-1 0-1,0 0 1,1 0-1,0 0 1,-1-1-1,1 1 1,-1-1-1,1 0 0,0 0 1,3 0-1,5-1 27,0-1-1,0 0 0,0 0 1,12-5-1,3-4 33,42-24 1,-51 25-118,0 1 0,1 0 0,0 1 0,0 1 0,31-7 0,-48 13 41,0 1 0,0 0 0,-1 0 0,1-1 0,0 1 0,0 0 0,0 0 0,0 0 0,0 0 0,0 0 0,0 0 0,0 1 0,-1-1 0,1 0 0,0 0 0,0 1 0,0-1 0,0 0 0,0 1 0,-1-1 0,1 1 0,0-1 1,0 1-1,-1-1 0,1 1 0,0 0 0,-1-1 0,1 1 0,-1 0 0,1-1 0,-1 1 0,1 0 0,-1 0 0,1 0 0,-1-1 0,0 1 0,1 0 0,-1 1 0,0 42 303,-1-39-261,0 0 0,1 0 0,-1-1 0,1 1-1,1 0 1,-1 0 0,1 0 0,1 4-1,-1-7-30,0-1-1,0 0 0,0-1 0,0 1 0,0 0 0,0 0 0,0 0 1,0-1-1,1 1 0,-1 0 0,0-1 0,1 1 0,-1-1 0,0 0 0,1 1 1,-1-1-1,1 0 0,-1 0 0,0 0 0,1 0 0,-1 0 0,1 0 0,-1 0 1,0-1-1,1 1 0,-1 0 0,0-1 0,3 0 0,37-16 128,-20 1-404,19-12-1034,-14 20-5090</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3.272"/>
    </inkml:context>
    <inkml:brush xml:id="br0">
      <inkml:brushProperty name="width" value="0.025" units="cm"/>
      <inkml:brushProperty name="height" value="0.025" units="cm"/>
    </inkml:brush>
  </inkml:definitions>
  <inkml:trace contextRef="#ctx0" brushRef="#br0">101 0 18674,'0'0'4164,"-14"56"-3844,3-12 224,-4 9 161,6 4-289,0-2-223,3-6-65,1-6-96,5-6 0,0-7-224,0-8-1186,0-8-511,-6-9-1603,-3-5-2529,-8-2-1891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6.973"/>
    </inkml:context>
    <inkml:brush xml:id="br0">
      <inkml:brushProperty name="width" value="0.05" units="cm"/>
      <inkml:brushProperty name="height" value="0.05" units="cm"/>
    </inkml:brush>
  </inkml:definitions>
  <inkml:trace contextRef="#ctx0" brushRef="#br0">74 30 18916,'2'-25'2882,"-2"24"-2841,0 1 1,0 0 0,0 0-1,0 0 1,0 0 0,0-1-1,0 1 1,-1 0 0,1 0-1,0 0 1,0-1 0,0 1-1,0 0 1,0 0 0,0 0-1,0 0 1,0 0 0,-1-1-1,1 1 1,0 0 0,0 0 0,0 0-1,0 0 1,-1 0 0,1 0-1,0 0 1,0-1 0,0 1-1,0 0 1,-1 0 0,1 0-1,0 0 1,0 0 0,0 0-1,-1 0 1,-10 9 1349,7-5-1266,0 0 0,1 0 0,0 1 0,0 0 1,0 0-1,0 0 0,1 0 0,0 0 0,-2 6 0,3-9-126,1 0 1,-1-1 0,1 1-1,0 0 1,0-1 0,0 1-1,0 0 1,0 0-1,0-1 1,1 1 0,-1 0-1,0-1 1,1 1-1,-1 0 1,1-1 0,0 1-1,0-1 1,-1 1 0,1-1-1,0 1 1,0-1-1,0 0 1,0 1 0,1-1-1,-1 0 1,0 0 0,1 0-1,-1 0 1,0 0-1,1 0 1,-1 0 0,1 0-1,1 0 1,19 9-22,-7-5-2,-1 2 1,1 0-1,-1 1 0,-1 1 1,18 12-1,-28-18 22,0 0-1,0 0 1,0 1 0,-1-1 0,1 0-1,-1 1 1,0 0 0,1-1 0,-2 1-1,1 0 1,0 0 0,-1 0 0,0 0-1,0 1 1,0-1 0,0 0-1,-1 0 1,0 1 0,0-1 0,0 0-1,0 0 1,-1 1 0,1-1 0,-1 0-1,-2 6 1,1-5 67,1 0 0,-1 0-1,-1-1 1,1 1 0,-1-1-1,0 1 1,0-1 0,0 0-1,0 0 1,-1 0 0,0-1 0,1 1-1,-1-1 1,-1 0 0,1 0-1,0 0 1,-1 0 0,0-1-1,1 0 1,-1 0 0,0 0 0,-7 1-1,8-2-81,1-1 0,-1 1 0,0-1 1,0 1-1,1-1 0,-1 0 0,0-1 0,0 1 0,1-1 0,-1 0 0,0 1 0,1-2 0,-1 1 0,1 0 1,-1-1-1,1 1 0,0-1 0,-1 0 0,1 0 0,0-1 0,0 1 0,0-1 0,1 1 0,-1-1 0,1 0 1,-1 0-1,1 0 0,0 0 0,0 0 0,0-1 0,-1-3 0,0-1-238,0 0 0,1 0 0,0 0 1,1 0-1,-1 0 0,2 0 0,-1 0 0,1 0 0,1-12 0,4-16-642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3.616"/>
    </inkml:context>
    <inkml:brush xml:id="br0">
      <inkml:brushProperty name="width" value="0.025" units="cm"/>
      <inkml:brushProperty name="height" value="0.025" units="cm"/>
    </inkml:brush>
  </inkml:definitions>
  <inkml:trace contextRef="#ctx0" brushRef="#br0">0 216 11018,'2'-11'935,"0"3"-464,0-1 1,1 1-1,0 0 1,0 0-1,1 0 1,-1 0 0,2 1-1,-1-1 1,1 1-1,0 0 1,1 1-1,0-1 1,0 1-1,9-7 1,2 1 1,1 1-1,1 1 1,-1 1-1,2 1 1,-1 0 0,1 1-1,1 1 1,-1 1 0,1 1-1,-1 1 1,1 1-1,0 1 1,0 0 0,41 5-1,-56-3-463,1 0-1,0 0 1,-1 0-1,1 1 0,-1 0 1,1 0-1,-1 1 1,0-1-1,0 1 1,0 1-1,0-1 0,-1 1 1,0 0-1,9 8 1,-12-10-4,0 1 1,0 0 0,0 0 0,-1 0-1,1 0 1,-1 0 0,1 0 0,-1 0-1,0 0 1,0 1 0,0-1 0,-1 0-1,1 1 1,-1-1 0,0 0 0,0 1-1,0-1 1,0 1 0,-1-1 0,1 0-1,-1 1 1,0-1 0,0 0-1,0 0 1,0 1 0,-1-1 0,1 0-1,-1 0 1,0 0 0,-3 4 0,-19 25 238,-2-1 1,-49 47-1,40-44 361,-33 42 0,64-71-549,1-1 1,0 1-1,0 0 1,0 0-1,1 0 1,-1 0-1,1 0 1,0 0-1,-1 7 1,3-10-52,0-1 1,0 0-1,0 1 0,0-1 1,0 1-1,0-1 0,1 0 1,-1 1-1,0-1 1,1 0-1,-1 1 0,1-1 1,-1 0-1,1 0 0,0 1 1,0-1-1,-1 0 0,1 0 1,0 0-1,0 0 0,0 0 1,0 0-1,0 0 1,0 0-1,0-1 0,1 1 1,-1 0-1,0-1 0,0 1 1,1-1-1,-1 1 0,0-1 1,1 1-1,-1-1 0,0 0 1,1 0-1,-1 0 1,0 0-1,1 0 0,1 0 1,35 3-610,43-3 1,40-7-5543,-62 2 542,-5 2-2451</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4.072"/>
    </inkml:context>
    <inkml:brush xml:id="br0">
      <inkml:brushProperty name="width" value="0.025" units="cm"/>
      <inkml:brushProperty name="height" value="0.025" units="cm"/>
    </inkml:brush>
  </inkml:definitions>
  <inkml:trace contextRef="#ctx0" brushRef="#br0">297 56 16271,'-10'-8'2787,"3"2"-2327,-1 1 0,1-1 0,-2 1 0,1 1-1,0-1 1,-1 1 0,-18-5 0,22 8-382,1 0 1,-1 0-1,1 1 0,-1 0 1,0-1-1,1 2 0,-1-1 1,0 0-1,1 1 0,-1 0 1,1 0-1,-1 0 0,1 1 1,-1 0-1,1-1 0,0 2 1,0-1-1,0 0 0,0 1 1,0 0-1,-6 5 0,0 2 28,0 0 0,1 1-1,0 0 1,1 0 0,0 1-1,1 0 1,0 0-1,1 1 1,1 0 0,0 0-1,0 0 1,1 1 0,-3 23-1,6-35-87,1-1 1,0 1-1,0 0 0,0 0 0,0 0 1,0 0-1,1 0 0,-1-1 0,1 1 1,-1 0-1,1 0 0,-1-1 0,1 1 1,0 0-1,0-1 0,0 1 0,0-1 1,0 1-1,0-1 0,0 1 0,0-1 1,1 0-1,-1 1 0,1-1 0,-1 0 1,1 0-1,1 1 0,2 0 9,0-1 0,0 1 0,0-1 0,0 0 0,0 0 0,0 0 0,0-1 0,0 0 0,10 0 0,2-2 17,-1-1-1,1 0 0,-1-1 1,0 0-1,21-10 0,-11 1 12,-1-1-1,37-27 0,-52 34-190,0-1 0,-1-1 0,1 0 0,-1 0 0,-1-1-1,0 0 1,-1 0 0,8-14 0,-56 114-772,40-87 901,-11 39 47,11-41-37,1 0 0,0 0 0,0-1 0,1 1 0,-1 0 0,0 0 0,0 0 0,0-1 0,0 1 0,1 0 0,-1 0 0,0-1 0,1 1 0,-1 0 0,0 0 0,1-1 0,-1 1 0,1-1 0,-1 1 0,1 0 0,0-1 0,-1 1 0,1-1 0,0 1 0,-1-1 0,1 1 0,0-1 0,-1 0 0,1 1 0,0-1 0,0 0 0,-1 0 0,1 1 0,0-1 0,0 0 0,0 0 0,-1 0 0,1 0 0,0 0 0,0 0 0,0 0 0,-1 0 0,1 0 0,0-1 0,0 1 0,0 0 0,1-1-1,9-2 5,0-1 0,-1 0 0,1-1 0,-1 0 0,0 0 0,0-1 0,0-1 0,-1 0 0,0 0 0,0-1 0,7-8 0,-5 6-4,-1 0 1,2 1-1,-1 0 0,1 1 1,1 1-1,14-8 0,-27 15-1,1 0-1,-1 0 0,0 0 0,1-1 1,-1 1-1,0 0 0,1 0 1,-1 0-1,0 0 0,1 0 0,-1 0 1,0 0-1,1 0 0,-1 0 1,0 0-1,1 0 0,-1 0 0,0 0 1,1 0-1,-1 0 0,0 1 1,1-1-1,-1 0 0,0 0 1,0 0-1,1 0 0,-1 1 0,0-1 1,0 0-1,1 0 0,-1 1 1,0-1-1,0 0 0,1 0 0,-1 1 1,0-1-1,2 17 117,-8 18 175,-2-9 46,5-18-99,0 0 1,1 0 0,0 1 0,0-1 0,0 12-1,5-18-262,-1-1-1,1-1 0,0 1 0,0 0 0,0-1 0,0 1 0,-1-1 0,1 0 0,0 0 1,0 0-1,0 0 0,0-1 0,5 0 0,44-18-5662,-29 9 1377,11-4-4458</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4.415"/>
    </inkml:context>
    <inkml:brush xml:id="br0">
      <inkml:brushProperty name="width" value="0.025" units="cm"/>
      <inkml:brushProperty name="height" value="0.025" units="cm"/>
    </inkml:brush>
  </inkml:definitions>
  <inkml:trace contextRef="#ctx0" brushRef="#br0">189 221 20435,'-10'3'1976,"-6"3"-1329,0 0 0,1 2 1,0-1-1,1 2 0,-24 17 1,33-23-592,0 1 1,0 0 0,1 0-1,0 0 1,-1 0 0,1 0-1,1 1 1,-1 0-1,1 0 1,-1 0 0,2 0-1,-1 1 1,0-1 0,1 1-1,0-1 1,1 1 0,-1 0-1,1 0 1,0 0-1,0 0 1,1 8 0,0-12-67,1-1 1,-1 1 0,1-1-1,0 1 1,0-1-1,0 1 1,-1-1 0,1 1-1,1-1 1,-1 0 0,0 0-1,0 1 1,0-1-1,1 0 1,-1 0 0,1 0-1,-1 0 1,1-1 0,-1 1-1,1 0 1,-1-1-1,1 1 1,0-1 0,-1 1-1,1-1 1,0 0 0,-1 0-1,1 1 1,3-2-1,53-1-359,-58 2 368,12-3-65,0 0-1,-1 0 0,0-1 1,0-1-1,0 0 0,0 0 1,-1-1-1,0 0 0,0-1 1,0 0-1,14-14 0,-1-2-12,-2 0 1,0-1-1,21-32 0,-27 35 88,3-3 9,-1 0 0,-1-1 0,-2-1 0,0-1 0,19-55 0,-33 82 11,-1 0 0,1 0 0,0 0-1,-1 0 1,1 0 0,-1 0 0,1 0 0,0 1 0,-1-1-1,1 0 1,-1 0 0,1 0 0,0 0 0,-1 0 0,1 1-1,-1-1 1,1 0 0,0 0 0,-1 0 0,1 1 0,0-1-1,-1 0 1,1 1 0,0-1 0,0 0 0,-1 1 0,1-1-1,0 0 1,0 1 0,0-1 0,-1 1 0,1-1-1,0 0 1,0 1 0,-11 11 69,-14 15 372,1 2-1,-25 37 1,43-58-398,1 0 0,1 0 0,-1 0 1,2 1-1,-1 0 0,1 0 0,0 0 0,1 0 0,0 0 0,0 1 1,1-1-1,0 1 0,1-1 0,1 15 0,0-20-152,0 0 1,0 0-1,1 1 0,-1-1 0,1 0 0,0 0 0,0-1 0,1 1 1,-1 0-1,1-1 0,0 1 0,0-1 0,0 0 0,0 0 0,0 0 1,1 0-1,6 3 0,-5-3-507,0 0 0,1 0 0,0-1 0,-1 0 0,1 0 0,0 0-1,9 1 1,19-1-5568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5.100"/>
    </inkml:context>
    <inkml:brush xml:id="br0">
      <inkml:brushProperty name="width" value="0.025" units="cm"/>
      <inkml:brushProperty name="height" value="0.025" units="cm"/>
    </inkml:brush>
  </inkml:definitions>
  <inkml:trace contextRef="#ctx0" brushRef="#br0">191 1 17521,'0'0'3630,"-8"12"-2712,-14 28-352,1 1 1,3 1-1,1 0 1,2 1 0,2 1-1,2 0 1,-8 67-1,18-109-560,1 1 0,0-1 1,-1 0-1,1 0 0,0 1 0,0-1 0,1 0 0,-1 0 0,0 1 0,1-1 1,-1 0-1,1 0 0,0 0 0,0 0 0,0 1 0,0-1 0,0 0 0,0-1 1,0 1-1,1 0 0,-1 0 0,1 0 0,-1-1 0,1 1 0,0-1 0,0 0 0,0 1 1,-1-1-1,1 0 0,0 0 0,1 0 0,-1 0 0,0 0 0,0-1 0,0 1 1,0 0-1,1-1 0,-1 0 0,0 0 0,0 1 0,1-1 0,-1-1 0,4 1 1,8-2 28,0 0 0,0-1 0,0 0 0,0-1 0,21-9 1,18-12-82,-41 18 13,0 1-1,0 0 1,1 1-1,0 0 1,0 1-1,0 0 1,1 2-1,17-3 1,-31 5 30,1 0 0,0 0 0,-1 0 1,1 0-1,-1 1 0,1-1 1,-1 0-1,1 0 0,-1 0 0,1 1 1,0-1-1,-1 0 0,0 1 0,1-1 1,-1 0-1,1 1 0,-1-1 0,1 1 1,-1-1-1,0 0 0,1 1 1,-1-1-1,0 1 0,1-1 0,-1 1 1,0-1-1,0 1 0,0 0 0,1-1 1,-1 1-1,0-1 0,0 1 1,0-1-1,0 1 0,0 0 0,0-1 1,0 1-1,0-1 0,0 1 0,0 0 1,-1-1-1,1 1 0,0-1 0,0 1 1,0-1-1,-1 1 0,1-1 1,-1 2-1,-14 27 190,2-15-6,-1-1 0,0 0 1,-1-1-1,0-1 0,-1-1 0,0 0 1,-1-1-1,0 0 0,0-1 0,-1-1 0,0-1 1,0-1-1,-1 0 0,1-2 0,-1 0 1,0-1-1,0 0 0,-30-3 0,47 1-245,0 0 0,1 0-1,-1-1 1,0 1 0,0-1-1,0 1 1,1-1 0,-1 0-1,0 1 1,0-1 0,1 0-1,-1 0 1,1 0 0,-1-1-1,1 1 1,0 0 0,-1-1-1,1 1 1,0 0 0,0-1-1,0 1 1,0-1 0,0 0-1,0 1 1,0-1 0,0 0-1,1 0 1,-1 1 0,1-1-1,-1 0 1,1-3 0,0 2-260,0 1 0,0-1 1,0 0-1,0 1 0,0-1 1,1 1-1,0-1 1,-1 1-1,1-1 0,0 1 1,0-1-1,0 1 0,0 0 1,1-1-1,-1 1 0,1 0 1,-1 0-1,1 0 0,0 0 1,0 0-1,0 1 1,3-3-1,21-10-4267,7 3-2290</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5.447"/>
    </inkml:context>
    <inkml:brush xml:id="br0">
      <inkml:brushProperty name="width" value="0.025" units="cm"/>
      <inkml:brushProperty name="height" value="0.025" units="cm"/>
    </inkml:brush>
  </inkml:definitions>
  <inkml:trace contextRef="#ctx0" brushRef="#br0">41 114 13164,'0'0'8691,"8"0"-6838,-6 0-1724,21 0 818,-1-1 0,32-5 1,-49 5-924,1 0 0,-1 0 0,0 0 0,0 0 0,0-1 0,0 0 0,0 0 0,0-1 0,-1 1 0,1-1 0,-1 0 0,1 0 0,-1 0 0,0-1 0,-1 0 0,1 1 0,0-1 0,3-6 0,-6 9 5,0-1 1,0 1-1,-1-1 1,1 1-1,0 0 1,-1-1-1,1 0 0,-1 1 1,1-1-1,-1 1 1,0-1-1,0 1 1,1-1-1,-1 0 1,0 1-1,-1-1 0,1 0 1,0 1-1,0-1 1,-1 1-1,1-1 1,-1 1-1,1-1 0,-2-2 1,0 3-4,1-1 1,-1 1-1,1 0 1,-1 0 0,0 0-1,0 0 1,1 0-1,-1 1 1,0-1-1,0 0 1,0 1-1,0 0 1,0-1-1,0 1 1,0 0-1,0 0 1,-2 0 0,-4 0-32,1 1 1,-1-1-1,1 2 1,-1-1-1,1 1 1,-1 0-1,1 1 1,0-1 0,-10 7-1,4 0 16,1 0 0,1 1 0,-1 1 0,2 0 0,-16 19 0,21-23 20,1-1 1,0 1 0,0 0 0,0 0 0,1 1 0,0-1 0,0 1 0,1-1 0,0 1 0,0 0 0,1 0 0,-1 10 0,2-15-37,1-1 0,-1 0 1,1 0-1,-1 0 0,1 0 1,0 1-1,0-1 1,0 0-1,0 0 0,0-1 1,1 1-1,-1 0 0,0 0 1,1-1-1,-1 1 1,1-1-1,0 1 0,0-1 1,0 1-1,-1-1 0,1 0 1,0 0-1,0 0 1,0 0-1,1 0 0,-1-1 1,0 1-1,0-1 0,0 1 1,1-1-1,3 0 1,12 2-349,0 0 1,0-1-1,17-2 1,-18 0-354,-1 0-903,1 0 0,-1-1 0,1-1 0,26-8 0,11-7-7034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6.310"/>
    </inkml:context>
    <inkml:brush xml:id="br0">
      <inkml:brushProperty name="width" value="0.025" units="cm"/>
      <inkml:brushProperty name="height" value="0.025" units="cm"/>
    </inkml:brush>
  </inkml:definitions>
  <inkml:trace contextRef="#ctx0" brushRef="#br0">224 1 13933,'-8'0'3732,"-2"1"-3019,-1 0 0,1 1 1,0 0-1,1 0 0,-1 1 0,-18 8 1,22-8-455,0 0 1,0 0-1,1 0 1,-1 1-1,1 0 1,0 0 0,0 0-1,0 1 1,0 0-1,1 0 1,0 0-1,0 0 1,-4 8 0,7-12-261,1 0 1,-1-1 0,1 1 0,-1 0 0,1 0-1,0 0 1,-1 0 0,1 0 0,0 0 0,0 0-1,-1 0 1,1 0 0,0 0 0,0 0 0,0 0 0,1 0-1,-1 0 1,0 0 0,0 0 0,0 0 0,1 0-1,-1 0 1,0 0 0,1 0 0,-1 0 0,2 1 0,-1-1 4,1 1-1,-1-1 1,1 0 0,-1 0 0,1 0 0,0-1 0,-1 1 0,1 0 0,0-1 0,0 1 0,-1-1 0,1 1 0,3-1 0,58-2 184,-62 2-186,9-2-150,1 0 0,-1-2 0,1 1 0,-1-1 1,0-1-1,0 1 0,0-2 0,-1 0 0,0 0 0,0 0 1,-1-1-1,13-13 0,-56 94-786,13-30 1423,2 2-1,3 0 1,1 0 0,2 2 0,2 0 0,-7 67 0,18-107-473,-2 12 17,-1 0 0,-10 34-1,13-51 13,0 1 0,0-1-1,0 1 1,-1-1 0,1 0-1,-1 0 1,0 0 0,0 0-1,0 0 1,0 0 0,-1 0-1,1 0 1,-1-1 0,0 0 0,0 1-1,0-1 1,0 0 0,0 0-1,0-1 1,0 1 0,-1 0-1,-5 1 1,8-3-28,-1 0 0,0 0 1,1 0-1,-1 0 0,1 0 0,-1-1 0,0 1 0,1 0 0,-1-1 1,1 1-1,-1-1 0,1 0 0,0 1 0,-1-1 0,1 0 1,-1 0-1,1 0 0,0 0 0,0 0 0,0 0 0,0 0 0,-1 0 1,2-1-1,-1 1 0,0 0 0,0-1 0,0 1 0,0 0 1,1-1-1,-1 1 0,1-1 0,-1 1 0,1-1 0,0 0 1,-1-2-1,-1-8-26,1 0 0,-1 0 1,2-20-1,0 23-8,1-9-66,0-1 0,2 1 0,0 0 0,1 0 0,0 0 0,2 0 1,0 0-1,1 1 0,0 0 0,2 1 0,0 0 0,1 0 0,0 1 0,19-21 0,14-9-218,2 1 1,98-72-1,-78 66-884,-86 75 1617,2 1 1,1 0-1,1 2 0,-26 58 1,42-83-406,0 1 0,0 0 0,0-1-1,0 1 1,1 0 0,0 0 0,0-1 0,0 8 0,0-10-25,1 0 0,-1 0 0,0 0 0,1 0 1,-1-1-1,0 1 0,1 0 0,-1 0 0,1 0 0,0 0 0,-1-1 1,1 1-1,0 0 0,-1 0 0,1-1 0,0 1 0,0-1 0,-1 1 1,1-1-1,0 1 0,0-1 0,0 1 0,0-1 0,0 0 0,0 1 1,0-1-1,0 0 0,0 0 0,0 0 0,0 0 0,0 0 0,0 0 1,1 0-1,9-1 28,0 0 1,0-1 0,0 0-1,-1 0 1,1-2-1,-1 1 1,1-1 0,-1-1-1,11-6 1,89-61-479,-77 48 318,-12 9 62,-14 9 5,-1 1-1,1 0 0,1 0 1,-1 1-1,1 0 0,-1 0 1,16-5-1,-23 9 70,1 1 0,-1-1 0,0 0 1,1 1-1,-1-1 0,0 0 0,1 1 0,-1-1 0,0 1 1,1-1-1,-1 1 0,0-1 0,0 1 0,0-1 0,0 0 1,1 1-1,-1-1 0,0 1 0,0-1 0,0 1 0,0-1 1,0 1-1,0-1 0,0 1 0,0-1 0,0 1 0,0-1 1,-1 1-1,1-1 0,0 1 0,0-1 0,0 1 0,-1 0 1,-4 18 306,3-13-229,-5 27 996,8-32-1063,-1 0-1,1 0 1,-1-1 0,1 1 0,-1 0 0,1 0 0,-1 0-1,1-1 1,0 1 0,-1 0 0,1-1 0,0 1 0,-1-1-1,1 1 1,0-1 0,0 1 0,0-1 0,0 0-1,0 1 1,-1-1 0,1 0 0,0 1 0,0-1 0,0 0-1,0 0 1,0 0 0,0 0 0,0 0 0,0 0 0,0 0-1,0 0 1,1-1 0,15 0-28,0-1 0,-1-1 0,1-1 0,-1 0 0,0-1 0,0-1 0,17-8 0,-9 4-425,45-13-1,-69 23 433,1 0 1,-1 0-1,0 0 0,0 0 0,1-1 0,-1 1 0,0 0 1,0 0-1,1 0 0,-1 0 0,0 0 0,0 0 1,1 0-1,-1 0 0,0 0 0,1 0 0,-1 0 0,0 0 1,0 1-1,1-1 0,-1 0 0,0 0 0,0 0 1,1 0-1,-1 0 0,0 0 0,0 1 0,0-1 0,1 0 1,-1 0-1,0 0 0,0 0 0,0 1 0,0-1 0,1 0 1,-1 0-1,0 1 0,0-1 0,0 0 0,0 0 1,0 1-1,0-1 0,0 0 0,0 0 0,0 1 0,1-1 1,-7 18 44,-12 13-239,9-23-1485,3-5-1659,0-17-14748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7.123"/>
    </inkml:context>
    <inkml:brush xml:id="br0">
      <inkml:brushProperty name="width" value="0.025" units="cm"/>
      <inkml:brushProperty name="height" value="0.025" units="cm"/>
    </inkml:brush>
  </inkml:definitions>
  <inkml:trace contextRef="#ctx0" brushRef="#br0">1 106 14189,'0'0'3332,"5"12"-3279,23 35-1341,33 64-9286,-57-97 20179,-3 1-3360,-3 3-2191,-4 11-2460,-1 20-46,8-48-1540,-1 0 1,1 0 0,-1 0-1,1 0 1,-1 0 0,1 0-1,0 0 1,-1-1-1,1 1 1,0 0 0,0 0-1,-1-1 1,1 1-1,0-1 1,0 1 0,0-1-1,0 1 1,0-1-1,0 1 1,0-1 0,0 0-1,0 1 1,0-1-1,0 0 1,0 0 0,0 0-1,0 0 1,1 0-1,0 0 1,40-1 118,-36 1-106,11-3-244,0 0-1,-1-1 1,0-1 0,0 0 0,0-1 0,-1-1 0,0 0 0,15-10 0,46-20-3716,-75 43 3503,-10 12 794,-2 13 841,13-30-1226,0-1 1,1 1 0,-1-1-1,0 0 1,0 1 0,0-1-1,1-1 1,-1 1 0,0 0-1,0 0 1,1-1 0,-1 1-1,0-1 1,3-1 0,12-5-428,1-1 0,-2 0 0,1-2 0,-1 0 0,-1 0 1,0-2-1,0 0 0,-1 0 0,21-25 0,-13 10 213,0-2 0,-2 0 0,-1-1 0,17-38 0,-32 60 287,-1 3 66,-1-1 0,1 1 1,-1 0-1,0-1 0,0 1 1,-1-1-1,0 0 0,1-8 1,-16 32 3350,2-4-3056,2 3 44,0 1-1,1 1 1,1-1 0,0 1 0,2 1 0,0 0-1,1-1 1,1 2 0,-1 22 0,3-16-610,1 0 0,2 0 0,1 0 0,1 0 0,1-1 0,10 39 0,-23-88 65,-2 1-1,-25-40 1,1 4-77,10 9 165,13 23 338,-2 1-1,-29-42 0,68 71 758,31 11-889,56 15 236,-37-18-3693,-75-12 3127,1 0-1,-1 0 1,0 0 0,0 0 0,1 0-1,-1 1 1,0-1 0,1 0 0,-1 0-1,0 0 1,0 0 0,1 0 0,-1 0-1,0 0 1,1 0 0,-1 0 0,0 0 0,0 0-1,1 0 1,-1-1 0,0 1 0,1 0-1,-1 0 1,0 0 0,0 0 0,1 0-1,-1-1 1,0 1 0,0 0 0,1 0-1,-1 0 1,0-1 0,0 1 0,0 0-1,0 0 1,1 0 0,-1-1 0,0 1 0,0 0-1,0-1 1,0 1 0,0 0 0,0 0-1,0-1 1,1 1 0,-1 0 0,0-1-1,0 1 1,0 0 0,0 0 0,0-1-1,-1 1 1,1 0 0,0-1 0,0 1-1,0 0 1,0-1 0,0 0-463,0-18-8711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7.470"/>
    </inkml:context>
    <inkml:brush xml:id="br0">
      <inkml:brushProperty name="width" value="0.025" units="cm"/>
      <inkml:brushProperty name="height" value="0.025" units="cm"/>
    </inkml:brush>
  </inkml:definitions>
  <inkml:trace contextRef="#ctx0" brushRef="#br0">0 1 12107,'0'0'-224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8.499"/>
    </inkml:context>
    <inkml:brush xml:id="br0">
      <inkml:brushProperty name="width" value="0.025" units="cm"/>
      <inkml:brushProperty name="height" value="0.025" units="cm"/>
    </inkml:brush>
  </inkml:definitions>
  <inkml:trace contextRef="#ctx0" brushRef="#br0">208 120 9417,'0'-8'5675,"0"6"-5560,-1 0 1,1 0 0,0 0 0,0 0-1,-1 0 1,1 0 0,-1 0 0,0 0-1,0 0 1,1 0 0,-1 0 0,0 0 0,-1 0-1,1 1 1,0-1 0,0 0 0,-1 1-1,1-1 1,-1 1 0,1 0 0,-1-1-1,0 1 1,0 0 0,1 0 0,-1 0-1,0 0 1,0 0 0,0 1 0,0-1 0,0 0-1,0 1 1,0 0 0,0-1 0,0 1-1,0 0 1,-1 0 0,1 0 0,0 0-1,0 1 1,0-1 0,0 0 0,0 1-1,0 0 1,0-1 0,0 1 0,0 0 0,0 0-1,1 0 1,-1 0 0,0 0 0,0 1-1,1-1 1,-3 2 0,-5 5 91,-1 1 0,2 0 0,-1 0 0,1 0-1,1 1 1,-1 0 0,2 1 0,0 0 0,-7 14 0,6-9 96,0 1 0,1 0 0,1 0 0,1 1-1,-5 31 1,9-47-292,-1 0 1,1 0-1,0-1 0,0 1 1,0 0-1,0 0 0,0 0 0,0-1 1,1 1-1,-1 0 0,1 0 1,-1 0-1,1-1 0,-1 1 1,1 0-1,0-1 0,0 1 0,0-1 1,0 1-1,1 1 0,0-2-1,-1-1 0,0 1-1,0 0 1,1-1-1,-1 0 1,0 1 0,1-1-1,-1 0 1,0 0 0,1 0-1,-1 0 1,1 0 0,-1 0-1,0 0 1,1 0 0,-1 0-1,0-1 1,1 1 0,-1 0-1,2-2 1,6-2 45,0 0 1,-1-1-1,0 0 0,1 0 1,-2-1-1,9-7 1,9-11 10,-1 0 0,-2-1 0,30-41 0,-43 53-42,-1-1 0,0 0 0,-1 0-1,0-1 1,-1 1 0,-1-1-1,0-1 1,-1 1 0,3-24-1,-7 39-23,-1 1-1,1-1 0,0 0 0,-1 1 0,1-1 0,-1 0 0,1 1 0,0-1 0,-1 0 0,1 0 0,-1 1 0,1-1 0,-1 0 0,1 0 1,-1 0-1,1 0 0,-1 0 0,1 0 0,0 0 0,-1 0 0,1 0 0,-1 0 0,1 0 0,-1 0 0,1 0 0,-1 0 0,1 0 0,-1 0 1,1 0-1,-1 0 0,1-1 0,-1 1 0,1 0 0,0 0 0,-1-1 0,1 1 0,-1 0 0,1-1 0,0 1 0,-1 0 0,1-1 0,0 1 0,-1-1 1,1 1-1,0 0 0,0-1 0,0 1 0,-1-1 0,1 1 0,0-1 0,0 1 0,0-1 0,0 1 0,0-1 0,0 1 0,0-1 0,0 1 1,0-1-1,0 1 0,0 0 0,0-1 0,0 1 0,0-1 0,0 1 0,0-1 0,1 0 0,-29 32-203,17-12 232,2 1 0,0-1 1,1 2-1,1-1 0,1 1 1,1 0-1,1 0 0,0 1 1,2-1-1,1 1 0,0 0 1,5 35-1,-4-54-20,1 1 0,0-1-1,0 0 1,1 1 0,-1-1 0,1 0 0,0 0-1,0 0 1,0 0 0,0 0 0,0-1 0,0 1 0,1-1-1,0 1 1,-1-1 0,1 0 0,0 0 0,0 0 0,0 0-1,0-1 1,0 1 0,0-1 0,1 0 0,-1 0-1,1 0 1,-1 0 0,0 0 0,1-1 0,-1 0 0,1 1-1,-1-1 1,1-1 0,0 1 0,5-2 0,2 1 16,0-1 1,-1 0 0,1-1-1,-1 0 1,1-1-1,-1 0 1,-1 0 0,1-1-1,-1 0 1,11-9-1,-11 8-7,-1-2-1,1 1 0,-2-1 1,1 0-1,-1-1 0,0 0 0,-1 0 1,0 0-1,-1-1 0,0 0 1,0 0-1,-1 0 0,0 0 1,-1-1-1,0 0 0,-1 0 0,0 0 1,0-12-1,-5 16-310,-5 16 144,-4 18 44,8-14 146,1 1-1,0-1 1,1 1-1,1 0 1,0-1-1,2 22 0,-1-32-26,0 1 0,1-1 0,-1 0 0,1 0-1,0 0 1,0 0 0,0 0 0,0 0-1,0-1 1,1 1 0,-1 0 0,1-1-1,0 1 1,0 0 0,0-1 0,0 0-1,0 0 1,0 1 0,1-1 0,-1-1-1,1 1 1,-1 0 0,1-1 0,0 1-1,0-1 1,0 0 0,0 0 0,0 0-1,0 0 1,0 0 0,0-1 0,0 1-1,6-1 1,3 0 17,0-1 0,0-1 0,0 0 0,0 0 0,0-1 0,0-1 0,-1 0 0,0 0 0,0-1 0,0-1 0,0 0 0,17-13 0,-12 7-11,0 0-1,-1-2 1,-1 1 0,0-2-1,-1 0 1,-1 0 0,13-21-1,-22 32-5,-1-1 0,1 1-1,-1-1 1,0 0 0,0 0-1,-1 0 1,0 0 0,1 0-1,-2 0 1,1 0 0,0 0 0,-1-10-1,-1 14-11,1 0 1,0 0-1,0-1 0,-1 1 0,1 0 0,-1 0 0,1 0 1,-1 0-1,1 0 0,-1 0 0,0 0 0,0 0 0,1 0 1,-1 0-1,0 0 0,0 0 0,0 0 0,0 0 0,0 1 1,0-1-1,-2 0 0,0 0-12,1 0 0,-1 1 0,0-1 0,0 1 0,0 0 0,0 0 0,1 0 0,-1 0 0,0 0 0,0 1 1,0-1-1,1 1 0,-5 1 0,0 1 21,-1 0 0,1 1 0,0 0 0,1 0 0,-1 1 0,1 0 0,0 0 0,0 0 0,0 1 0,1 0 0,-9 12 0,10-12 1,0-1 0,0 1 0,1 0 1,-1 0-1,1 0 0,1 1 0,-1-1 1,1 1-1,0-1 0,1 1 0,-1 0 0,1 0 1,1 0-1,-1 8 0,1-14-52,1 1 0,-1-1 0,0 1 0,1-1 0,-1 1 0,1-1 1,-1 0-1,1 1 0,0-1 0,-1 1 0,1-1 0,0 0 0,0 0 0,0 0 0,0 0 0,0 1 0,1-1 0,-1 0 1,0-1-1,0 1 0,1 0 0,-1 0 0,0-1 0,2 2 0,1-1-210,0 0 0,0 0 1,0 0-1,1-1 0,-1 1 0,0-1 0,0 0 0,0 0 1,5-1-1,-1 0-305,-1 0 1,1-1-1,-1 0 1,1 0 0,-1-1-1,0 0 1,0 0-1,0 0 1,-1-1-1,7-5 1,12-17-5563</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8.890"/>
    </inkml:context>
    <inkml:brush xml:id="br0">
      <inkml:brushProperty name="width" value="0.025" units="cm"/>
      <inkml:brushProperty name="height" value="0.025" units="cm"/>
    </inkml:brush>
  </inkml:definitions>
  <inkml:trace contextRef="#ctx0" brushRef="#br0">1 1 16335,'0'0'4485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7.512"/>
    </inkml:context>
    <inkml:brush xml:id="br0">
      <inkml:brushProperty name="width" value="0.05" units="cm"/>
      <inkml:brushProperty name="height" value="0.05" units="cm"/>
    </inkml:brush>
  </inkml:definitions>
  <inkml:trace contextRef="#ctx0" brushRef="#br0">1 101 19644,'6'-5'2617,"1"-1"-1553,0 1-432,3 0 1633,6 0-913,5 3-272,8-1-600,1-2-368,4 4-808,2-3-432,1-1-160,-1 0 896,3-5-273,0-5-319</inkml:trace>
  <inkml:trace contextRef="#ctx0" brushRef="#br0" timeOffset="1">494 1 16275,'14'19'3727,"-12"-16"-3395,1 0 0,-1 1 0,0-1 0,0 0 0,0 1 0,0-1 0,-1 1 0,1-1 0,-1 1 0,0 0 0,1 5 0,-1 1-232,-1 0-1,-1 1 1,1-1-1,-2 0 1,1 0-1,-1 0 0,-1 0 1,0 0-1,0 0 1,-1-1-1,-7 13 0,-8 13 113,-38 51 0,41-62 29,0-4-81,12-16-96,0 1 0,1 0 1,-1 0-1,1 0 0,0 0 0,0 0 0,0 1 0,1-1 0,0 1 1,-3 9-1,6-14-68,-1 0 0,0-1 0,0 1 0,0 0 0,0 0 0,0-1 0,1 1 0,-1 0 0,0 0 0,1-1 0,-1 1 0,0-1 0,1 1 0,-1 0 0,1-1 0,-1 1 0,1-1 0,-1 1 0,1-1 0,0 1 0,-1-1 0,1 1 0,0-1 0,-1 0 0,1 1 0,0-1 0,-1 0 0,1 1 0,0-1 0,0 0 0,-1 0 0,1 0 0,0 0 0,0 0 0,-1 0 0,2 0 1,30-1-898,-31 1 878,12-3-4,0 0 1,0-1-1,18-7 0,-20 7-77,21-8-199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0.583"/>
    </inkml:context>
    <inkml:brush xml:id="br0">
      <inkml:brushProperty name="width" value="0.025" units="cm"/>
      <inkml:brushProperty name="height" value="0.025" units="cm"/>
    </inkml:brush>
  </inkml:definitions>
  <inkml:trace contextRef="#ctx0" brushRef="#br0">205 176 13164,'4'-10'2937,"1"-4"-1866,-3 7-519,0 1-1,1 0 1,-1 0-1,1 0 1,1 1 0,3-7-1,-9 39 1932,-21 31-1985,-3-1 0,-52 86 1,-21 42-142,97-182-356,1-1 1,0 1-1,0-1 1,0 1-1,0-1 1,1 1-1,-1-1 0,1 1 1,-1 0-1,1 4 1,0-6-3,0-1 1,1 0-1,-1 1 1,0-1-1,0 0 1,1 0-1,-1 1 1,0-1-1,1 0 1,-1 0-1,0 1 1,1-1-1,-1 0 1,0 0-1,1 0 1,-1 0-1,0 0 1,1 0-1,-1 0 1,0 1-1,1-1 1,-1 0-1,1 0 1,-1 0-1,0 0 1,1-1-1,-1 1 1,0 0-1,1 0 1,-1 0-1,1 0 1,-1 0-1,0 0 1,1 0-1,-1-1 1,0 1-1,1 0 1,-1 0-1,0-1 1,0 1-1,1 0 1,8-6 3,0-1 0,-1 1 0,0-1 1,9-9-1,10-13-150,-1-1 1,-2-2 0,25-40 0,-35 50 121,-2-2-1,0 1 1,-2-2 0,0 1-1,10-46 1,-19 59-5,-3 12 17,-4 10 8,-10 51 403,2 2 0,3-1 1,3 2-1,0 126 0,9-172-318,2-26 153,2-29 20,-14-134-184,9 168-77,1 0-1,0 0 0,-1 0 0,1 0 0,0 0 1,0 0-1,0 0 0,0 0 0,0 1 1,1-1-1,-1 0 0,0 1 0,1-1 0,0 1 1,-1-1-1,1 1 0,0 0 0,-1-1 0,1 1 1,0 0-1,0 0 0,0 0 0,0 1 0,0-1 1,0 0-1,0 1 0,1 0 0,-1-1 1,0 1-1,0 0 0,3 0 0,1-1-3,-1 1 1,1-1-1,0 1 0,0 0 0,0 1 0,0-1 1,0 1-1,-1 1 0,1-1 0,10 5 0,-13-4-2,1 0 0,-1 0 0,0 0 0,0 1 0,0 0 0,0 0-1,-1 0 1,1 0 0,-1 0 0,0 0 0,1 0 0,-1 1 0,-1-1 0,1 1-1,-1 0 1,1-1 0,0 6 0,0 4-21,0 0 0,-1 0 1,0 24-1,-1-26 87,0-10 65,2-35 508,21-113-483,-10 76-546,-10 70 359,-1 0-1,1 0 1,-1 0-1,1 0 1,-1 1-1,1-1 1,0 1 0,-1-1-1,1 1 1,0 0-1,0 0 1,-1 0-1,1 0 1,5 2-1,0-2 18,-1 0 37,-1-1-1,1 0 1,0 0-1,0 0 1,0-1-1,-1 0 1,1 0-1,-1-1 1,1 0-1,-1 0 1,0 0-1,0-1 1,-1 0-1,1 0 1,-1 0-1,0-1 1,0 0-1,6-7 1,-5 4 9,0-1 0,0 1 0,0-2 0,-1 1 1,-1-1-1,1 1 0,-2-1 0,1 0 0,-1-1 0,-1 1 0,2-15 0,-4 25-19,0-1 1,1 1-1,-1-1 0,0 1 1,0-1-1,0 1 0,0-1 0,0 1 1,0-1-1,0 1 0,0-1 1,0 1-1,0-1 0,0 1 0,0-1 1,0 1-1,0-1 0,0 1 1,-1-1-1,1 1 0,0-1 0,0 1 1,-1-1-1,1 1 0,0-1 1,-1 1-1,1 0 0,0-1 0,-1 1 1,1 0-1,0-1 0,-1 1 1,1 0-1,-1-1 0,1 1 0,-1 0 1,1 0-1,-1 0 0,1-1 1,-1 1-1,1 0 0,-1 0 0,1 0 1,-1 0-1,1 0 0,-1 0 1,1 0-1,-1 0 0,1 0 0,-1 0 1,1 0-1,-1 0 0,1 0 0,-2 1 1,0 0-15,-1 0 0,1 0 0,-1 0 0,1 1 0,0-1 1,-1 1-1,1-1 0,0 1 0,0 0 0,-2 3 0,-7 9 23,1 1 0,1 1 0,0 0 0,1 0 0,1 1 0,1 0 0,-9 33 0,8-18 236,2 0 0,0 1 1,1 48-1,4-78-241,0-1 0,0 1 1,0 0-1,0-1 0,1 1 0,-1 0 0,1-1 0,0 1 0,0 0 0,0-1 0,0 1 0,0-1 0,0 0 0,1 1 1,-1-1-1,1 0 0,-1 0 0,1 0 0,0 0 0,0 0 0,4 3 0,-2-3 9,0 0-1,-1 0 1,1-1 0,0 0 0,0 0-1,0 0 1,0 0 0,0 0-1,0-1 1,1 0 0,-1 0-1,0 0 1,5-1 0,1 0 19,1-1 0,-1-1-1,0 0 1,0 0 0,0 0 0,0-2 0,0 1 0,-1-1 0,0 0 0,15-12 0,-17 11-8,0 1 0,-1-1 0,0-1 0,0 1 1,0-1-1,-1 0 0,0 0 0,0-1 1,-1 0-1,0 0 0,0 0 0,-1 0 1,0 0-1,0-1 0,-1 1 0,2-16 1,-4 23-24,0 0 1,0 1-1,0-1 1,0 0-1,0 1 0,0-1 1,-1 0-1,1 0 1,0 1-1,0-1 1,-1 0-1,1 1 1,0-1-1,-1 0 1,1 1-1,-1-1 1,1 1-1,0-1 1,-1 1-1,0-1 1,1 1-1,-1-1 1,1 1-1,-1-1 1,0 1-1,1 0 1,-1-1-1,1 1 1,-1 0-1,0 0 1,0-1-1,1 1 1,-1 0-1,0 0 1,1 0-1,-1 0 1,0 0-1,0 0 1,1 0-1,-1 0 0,0 0 1,0 0-1,1 0 1,-1 1-1,0-1 1,0 1-1,-2-1-15,1 1-1,0 0 0,-1-1 0,1 1 1,0 0-1,0 1 0,0-1 0,0 0 1,0 1-1,0-1 0,0 1 1,0-1-1,-2 4 0,3-4 11,0 1 1,0 0-1,-1 0 0,1 0 0,0-1 1,1 1-1,-1 0 0,0 1 1,0-1-1,1 0 0,-1 0 1,1 0-1,0 0 0,0 0 0,0 1 1,0-1-1,0 0 0,0 0 1,0 0-1,2 4 0,-1-4 6,0 0 0,0-1-1,0 1 1,1-1 0,-1 1 0,0-1-1,1 0 1,-1 0 0,1 1 0,-1-1-1,1 0 1,0 0 0,0-1 0,-1 1 0,1 0-1,0 0 1,0-1 0,3 1 0,1 0 16,-1 0 0,1 0 1,0-1-1,0 0 0,-1 0 1,1 0-1,0-1 1,0 0-1,-1 0 0,1 0 1,-1-1-1,1 0 0,-1 0 1,9-5-1,-2-2 12,0 0-1,-1-1 0,-1 0 0,15-17 1,-22 23-38,0 1 0,0-1 0,0 0 0,-1 0 1,1 0-1,-1 0 0,0 0 0,0 0 0,-1-1 0,1 1 0,-1 0 1,0-1-1,0 1 0,-1-1 0,1 0 0,-1 1 0,0-1 0,-1-5 1,1 9 2,-1 1 0,1 0 1,0 0-1,-1 0 1,1-1-1,-1 1 1,1 0-1,0 0 1,-1 0-1,1 0 0,-1 0 1,1 0-1,-1 0 1,1 0-1,-1 0 1,1 0-1,-1 0 1,1 0-1,0 0 0,-1 0 1,1 0-1,-1 0 1,1 0-1,-1 1 1,1-1-1,0 0 1,-1 0-1,1 1 1,-1-1-1,1 0 0,0 0 1,-1 1-1,1-1 1,0 0-1,0 1 1,-1-1-1,1 1 1,-15 12-67,8-4 137,1 0 1,0 1 0,1-1 0,-9 22 0,13-27-32,-1 1-1,0 0 1,1 0 0,0 0-1,0-1 1,1 1 0,-1 0-1,1 0 1,0 0 0,0 0-1,1 0 1,0 0 0,1 8-1,-1-12-24,1 1 0,-1 0 0,0-1-1,1 1 1,-1-1 0,1 0 0,-1 1-1,1-1 1,0 0 0,0 0 0,-1 0-1,1 0 1,0 0 0,0 0 0,0-1-1,0 1 1,0-1 0,0 1 0,0-1-1,0 0 1,0 0 0,0 0 0,0 0-1,1 0 1,-1 0 0,0 0 0,3-2-1,2 2 32,0-2 0,1 1 0,-1-1-1,0 0 1,0 0 0,10-5-1,-3-3-125,1 0 0,-2 0 0,0-1 0,0-1 0,-1 0 0,0-1 0,-1 0 0,11-18 0,-21 29-42,-4 6 81,0 0 0,1 0-1,-1 0 1,1 0-1,0 0 1,0 1 0,-2 5-1,-13 42 100,16-49-50,0 0 0,0 0 0,1 1 0,-1-1 0,1 0 0,-1 0-1,1 1 1,0-1 0,1 0 0,-1 0 0,1 1 0,-1-1 0,1 0-1,1 4 1,-1-6-30,1 0-1,-1 0 0,0 0 1,0 0-1,1 0 0,-1 0 1,1-1-1,-1 1 0,1 0 1,-1-1-1,1 1 0,-1-1 1,1 0-1,-1 1 0,1-1 1,0 0-1,-1 0 0,1 0 1,-1 0-1,1 0 0,0-1 1,-1 1-1,1 0 0,-1-1 1,3 0-1,37-16-1548,-27 4 412,0 0 1,0 0-1,-2-1 0,0-1 1,0 0-1,-1-1 0,-1 0 1,-1 0-1,0-1 0,-1-1 0,9-30 1,-7 17 491,11-59 1,-14 36 3800,-5 8 3444,-19 249-1890,17-150-4065,1 0 1,16 91-1,-29-177-1007,-1 1 1,-2 1-1,-1 0 0,-1 1 1,-2 1-1,-1 1 0,-28-33 0,48 61 419,0 0-1,-1 0 0,1 0 0,0 0 0,0 0 0,0 0 0,0 0 0,0 0 0,0 0 1,0-1-1,0 1 0,0 0 0,0 0 0,0 0 0,0 0 0,0 0 0,0 0 1,0 0-1,0-1 0,0 1 0,0 0 0,0 0 0,0 0 0,0 0 0,0 0 0,0 0 1,0-1-1,0 1 0,0 0 0,0 0 0,0 0 0,0 0 0,0 0 0,0 0 1,0 0-1,0 0 0,0-1 0,0 1 0,0 0 0,0 0 0,1 0 0,-1 0 1,0 0-1,0 0 0,0 0 0,0 0 0,0 0 0,0 0 0,0 0 0,1 0 0,-1 0 1,0 0-1,0-1 0,0 1 0,0 0 0,0 0 0,0 0 0,0 0 0,1 0 1,-1 0-1,0 1 0,0-1 0,15-1 326,14 5-387,11 7 20,20 4-214,-21-11-5459,-38-12-6960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0.973"/>
    </inkml:context>
    <inkml:brush xml:id="br0">
      <inkml:brushProperty name="width" value="0.025" units="cm"/>
      <inkml:brushProperty name="height" value="0.025" units="cm"/>
    </inkml:brush>
  </inkml:definitions>
  <inkml:trace contextRef="#ctx0" brushRef="#br0">1 1 11435,'0'0'3107,"20"7"-2691,8 4-512,6 0-352,3 4-1250,7-2-704,-2 0-737</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1.301"/>
    </inkml:context>
    <inkml:brush xml:id="br0">
      <inkml:brushProperty name="width" value="0.025" units="cm"/>
      <inkml:brushProperty name="height" value="0.025" units="cm"/>
    </inkml:brush>
  </inkml:definitions>
  <inkml:trace contextRef="#ctx0" brushRef="#br0">61 1 4676,'0'0'20228,"-8"0"-19967,3 0-271,4 0 24,-1 0-1,0 0 0,1-1 1,-1 1-1,0 0 1,1 0-1,-1 1 0,0-1 1,1 0-1,-1 0 1,0 1-1,1-1 0,-1 1 1,1 0-1,-1-1 1,1 1-1,-1 0 0,1 0 1,-1 0-1,1 0 1,0 0-1,0 0 0,-1 0 1,1 1-1,0-1 0,0 0 1,0 1-1,0-1 1,0 0-1,1 1 0,-1-1 1,0 1-1,1 0 1,-1-1-1,1 1 0,-1-1 1,1 1-1,0 3 1,0-4-45,1 0 0,-1 0 1,1 1-1,0-1 0,-1 0 1,1 0-1,0 0 1,0 0-1,0-1 0,0 1 1,0 0-1,0 0 0,0 0 1,0-1-1,0 1 1,0 0-1,0-1 0,0 1 1,0-1-1,2 1 0,34 13-713,-18-8 359,3 3 54,36 20-402,-56-28 752,0 1 0,0-1 0,0 1 0,0 0-1,0 0 1,0-1 0,0 1 0,-1 1 0,1-1 0,-1 0 0,1 0 0,-1 0 0,0 1 0,0-1 0,0 1-1,0-1 1,-1 1 0,1-1 0,-1 1 0,1 4 0,-2-5 83,0 0 0,0 1 0,0-1-1,0 0 1,-1 0 0,1 0 0,-1 0 0,1 0 0,-1 0 0,0-1-1,1 1 1,-1 0 0,0-1 0,0 0 0,0 1 0,0-1 0,-1 0-1,1 0 1,0 0 0,0 0 0,-1 0 0,-3 0 0,-56 16 555,20-12-726,17-9-3353,13-7-2477</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1.672"/>
    </inkml:context>
    <inkml:brush xml:id="br0">
      <inkml:brushProperty name="width" value="0.025" units="cm"/>
      <inkml:brushProperty name="height" value="0.025" units="cm"/>
    </inkml:brush>
  </inkml:definitions>
  <inkml:trace contextRef="#ctx0" brushRef="#br0">17 1 11915,'0'0'10431,"2"12"-9320,0 34-129,-2 1 0,-9 83 0,-2 36-42,10-161-933,1-1-1,0 1 0,0-1 0,1 1 1,-1-1-1,1 1 0,0-1 1,0 0-1,1 1 0,-1-1 1,1 0-1,0 0 0,4 7 1,-3-9-64,-1 0 1,0 0-1,1-1 1,-1 1-1,1-1 1,0 1 0,-1-1-1,1 0 1,0 0-1,0 0 1,0-1-1,0 1 1,0 0 0,0-1-1,0 0 1,0 0-1,0 0 1,0 0-1,-1 0 1,1-1 0,3 0-1,10-3-1184,-1-1 0,0 0 0,0-1 0,0-1 0,-1 0 0,0-1 0,0 0 0,-1-1 0,14-12 0,11-6-3202,1 0-218</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2.019"/>
    </inkml:context>
    <inkml:brush xml:id="br0">
      <inkml:brushProperty name="width" value="0.025" units="cm"/>
      <inkml:brushProperty name="height" value="0.025" units="cm"/>
    </inkml:brush>
  </inkml:definitions>
  <inkml:trace contextRef="#ctx0" brushRef="#br0">160 32 4004,'0'0'15401,"-9"0"-13976,5 0-1308,0 0-1,0 0 1,0 1-1,0-1 1,1 1-1,-1 0 1,0 0-1,1 1 1,-1-1-1,1 1 1,-1 0-1,-3 2 1,-1 2 144,1 0 0,0 0 0,1 1 0,0 0 0,-7 10 0,6-10-56,2 1 0,-1 0 1,1 0-1,1 1 0,0-1 1,0 1-1,0 0 0,1 0 1,0 0-1,1 1 0,0-1 0,-1 18 1,3-26-194,1 1 0,-1-1 0,0 0 0,1 1 0,-1-1 0,1 0 0,-1 1 0,1-1 0,-1 0 0,1 0 1,0 0-1,0 0 0,0 0 0,0 0 0,0 0 0,0 0 0,0 0 0,0 0 0,0 0 0,0 0 0,0-1 0,0 1 0,1 0 0,-1-1 0,0 1 0,0-1 1,1 0-1,-1 1 0,0-1 0,1 0 0,-1 0 0,1 0 0,-1 0 0,0 0 0,1 0 0,-1 0 0,0 0 0,1 0 0,-1-1 0,3 0 0,2 0 105,1 0 0,-1-1 0,1 0 0,-1 0 0,0 0 0,0-1 1,10-5-1,-7 1-62,-1 0 1,0 0-1,0-1 1,-1 0-1,0 0 1,-1-1 0,0 0-1,0 0 1,-1-1-1,0 1 1,4-14-1,-7 20-120,-1 0-1,0-1 1,0 1-1,0-1 0,0 1 1,0 0-1,-1-1 1,0 1-1,0-1 0,0 0 1,0 1-1,0-1 1,-1 1-1,1-1 0,-1 1 1,0 0-1,0-1 1,-1 1-1,1 0 1,-1 0-1,1-1 0,-1 1 1,0 0-1,0 1 1,0-1-1,0 0 0,-1 1 1,1-1-1,-1 1 1,0 0-1,0-1 0,0 1 1,0 1-1,0-1 1,0 0-1,0 1 0,-6-2 1,6 2-115,1 0 1,-1 0 0,1 0-1,-1 1 1,1 0 0,-1-1-1,1 1 1,-1 0 0,1 0-1,-1 0 1,0 1 0,1-1 0,-1 1-1,1-1 1,-1 1 0,1 0-1,0 0 1,-4 2 0,5-3 66,0 1 0,0 0 0,0 0 0,0 0 0,1 0 0,-1 0 0,0 0 1,1 0-1,-1 0 0,0 0 0,1 1 0,-1-1 0,1 0 0,0 0 0,-1 0 1,1 1-1,0-1 0,0 0 0,0 0 0,0 1 0,0-1 0,0 0 0,0 1 1,0-1-1,1 0 0,-1 0 0,0 0 0,1 1 0,-1-1 0,1 0 1,-1 0-1,1 0 0,0 0 0,-1 0 0,1 0 0,0 0 0,0 0 0,0 0 1,1 1-1,1 1-249,0 0 1,1 0 0,-1 0-1,1-1 1,0 1 0,0-1 0,0 0-1,0 0 1,0 0 0,0-1-1,0 1 1,0-1 0,1 0-1,-1 0 1,1-1 0,4 1 0,82 0-3653,-67-2 3039,25-1-1352</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2.348"/>
    </inkml:context>
    <inkml:brush xml:id="br0">
      <inkml:brushProperty name="width" value="0.025" units="cm"/>
      <inkml:brushProperty name="height" value="0.025" units="cm"/>
    </inkml:brush>
  </inkml:definitions>
  <inkml:trace contextRef="#ctx0" brushRef="#br0">144 129 5285,'0'0'4559,"4"-8"-1137,13-28-422,-16 35-2897,-1 1-1,0-1 1,1 1-1,-1-1 1,0 0 0,0 1-1,0-1 1,0 0-1,1 1 1,-1-1 0,0 1-1,0-1 1,0 0-1,0 1 1,0-1 0,-1 0-1,1 1 1,0-1-1,0 0 1,0 1 0,0-1-1,-1 0 1,1 1-1,0-1 1,-1 1 0,1-1-1,0 1 1,-1-1-1,1 1 1,-1-1 0,1 1-1,-1-1 1,1 1-1,-1-1 1,1 1 0,-1 0-1,1-1 1,-1 1-1,0 0 1,1 0 0,-1-1-1,0 1 1,1 0-1,-1 0 1,0 0-1,1 0 1,-1 0 0,0 0-1,1 0 1,-2 0-1,-32 2 939,24 1-785,1 1 0,-1 0 0,1 0 1,0 1-1,1 0 0,-1 1 0,1 0 1,0 0-1,1 0 0,-14 15 0,21-21-255,-1 1-1,1-1 0,-1 0 1,1 0-1,0 1 0,-1-1 0,1 0 1,-1 1-1,1-1 0,0 0 1,-1 1-1,1-1 0,0 0 1,0 1-1,-1-1 0,1 1 1,0-1-1,0 1 0,0-1 0,-1 1 1,1-1-1,0 1 0,0-1 1,0 1-1,0-1 0,0 1 1,0-1-1,0 1 0,0-1 1,0 1-1,0-1 0,0 1 1,0-1-1,1 0 0,-1 1 0,0-1 1,0 1-1,0-1 0,1 1 1,-1-1-1,0 1 0,0-1 1,1 0-1,-1 1 0,0-1 1,1 0-1,-1 1 0,1-1 0,-1 0 1,0 1-1,1-1 0,-1 0 1,1 0-1,-1 0 0,1 1 1,-1-1-1,1 0 0,-1 0 1,1 0-1,-1 0 0,1 0 0,-1 0 1,1 0-1,0 0 0,42 0-505,-30 0 280,23 1-1430,56 8-1,-79-7 1473,-1 1 1,0 0-1,0 0 1,0 1-1,-1 1 1,1 0-1,-1 1 1,13 8-1,-23-14 238,0 1-1,0-1 1,0 1-1,0 0 1,0-1-1,0 1 0,0 0 1,-1 0-1,1 0 1,0-1-1,0 1 1,-1 0-1,1 0 1,0 0-1,-1 0 1,1 1-1,-1-1 1,1 0-1,-1 0 0,0 0 1,0 0-1,1 0 1,-1 1-1,0-1 1,0 0-1,0 0 1,0 0-1,0 1 1,-1 0-1,0 0 80,0 0-1,0 0 1,-1 0-1,1 0 1,-1 0-1,0 0 1,1-1 0,-1 1-1,0-1 1,0 1-1,0-1 1,0 0-1,-4 2 1,-8 3 401,0 0-1,-1-1 1,-21 4 0,-19-4-1293,54-5 656,1 0 0,0 0-1,-1 0 1,1-1 0,0 1 0,-1 0 0,1 0 0,0 0-1,-1 0 1,1 0 0,0-1 0,0 1 0,-1 0 0,1 0-1,0 0 1,0-1 0,-1 1 0,1 0 0,0 0 0,0-1-1,0 1 1,-1 0 0,1-1 0,0 1 0,0 0 0,0-1 0,0 1-1,0 0 1,0 0 0,0-1 0,0 1 0,0 0 0,-1-1-1,2 1 1,-1 0 0,0-1 0,0 1 0,0 0 0,0-1-1,0 1 1,0 0 0,0-1 0,0 1 0,0 0 0,1-1-1,-1 1 1,0 0 0,0 0 0,0-1 0,0 1 0,1 0-1,10-19-4540,7-3-1971</inkml:trace>
  <inkml:trace contextRef="#ctx0" brushRef="#br0" timeOffset="1">452 1 13645,'0'0'6150,"-18"57"-4389,3-22-159,2 2 160,2 2-769,6-1-545,5-7-288,0-5-128,3-7-544,5-7-1026,4-7-832,-2-5-257,-3-4-928,-2-15-3620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2.708"/>
    </inkml:context>
    <inkml:brush xml:id="br0">
      <inkml:brushProperty name="width" value="0.025" units="cm"/>
      <inkml:brushProperty name="height" value="0.025" units="cm"/>
    </inkml:brush>
  </inkml:definitions>
  <inkml:trace contextRef="#ctx0" brushRef="#br0">11 1 16271,'0'0'1282,"-11"52"-10059</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3.053"/>
    </inkml:context>
    <inkml:brush xml:id="br0">
      <inkml:brushProperty name="width" value="0.025" units="cm"/>
      <inkml:brushProperty name="height" value="0.025" units="cm"/>
    </inkml:brush>
  </inkml:definitions>
  <inkml:trace contextRef="#ctx0" brushRef="#br0">200 73 13421,'0'0'2461,"-2"-10"-16,-8-32-75,10 41-2263,-1 0-1,0-1 1,0 1 0,1 0-1,-1 0 1,0 0 0,0-1-1,0 1 1,0 0 0,0 0 0,-1 0-1,1 1 1,0-1 0,0 0-1,-1 0 1,1 1 0,0-1-1,-1 0 1,1 1 0,-1 0-1,1-1 1,0 1 0,-1 0 0,1-1-1,-1 1 1,1 0 0,-1 0-1,1 0 1,-1 1 0,1-1-1,-3 1 1,0 0 13,-1 0-1,1 0 1,0 0-1,0 1 1,0 0-1,0 0 1,0 0-1,-5 4 0,2 1-71,0 1 0,0 0 0,1 0 0,0 1-1,0 0 1,1 0 0,1 0 0,-1 1-1,1-1 1,1 1 0,0 0 0,0 0-1,1 0 1,0 0 0,1 1 0,0-1-1,1 1 1,1 17 0,0-26-46,-1 0-1,0-1 1,1 1-1,-1 0 1,1-1-1,-1 1 1,1-1-1,0 1 1,0-1-1,0 1 1,0-1 0,0 1-1,0-1 1,0 0-1,0 0 1,0 1-1,1-1 1,-1 0-1,0 0 1,1 0 0,2 1-1,0-1 6,-1 1-1,1-1 1,0-1-1,-1 1 1,1 0 0,0-1-1,0 0 1,-1 0 0,7 0-1,2-2-4,0 0 0,-1 0 0,0-1 0,1-1 0,15-7 0,-13 3-125,-10 6 33,0-1 1,0 1 0,0-1 0,0 1 0,0 0 0,0 1-1,0-1 1,1 1 0,-1 0 0,1 0 0,-1 0-1,1 1 1,6-1 0,-9 4 56,-1 0-1,1 0 1,-1 0 0,0 1-1,0-1 1,0 0 0,0 1-1,-1-1 1,1 0-1,-1 1 1,0-1 0,0 0-1,0 1 1,-1-1 0,0 6-1,0 1 24,0 37 418,-2 0 0,-2-1 0,-13 54 0,12-73 140,-2 0 0,0 0-1,-2-1 1,-1 0 0,-2-1-1,-23 37 1,32-56-353,-1 0 0,0 0 1,0-1-1,0 0 0,-1 0 0,0 0 0,-11 7 0,16-11-184,-1 0-1,1 0 1,-1-1 0,1 1-1,-1 0 1,0 0 0,1-1-1,-1 1 1,0-1-1,1 0 1,-1 1 0,0-1-1,1 0 1,-1 0-1,0 0 1,0 0 0,1-1-1,-1 1 1,0 0 0,1-1-1,-1 1 1,0-1-1,1 1 1,-1-1 0,1 0-1,-1 0 1,1 0 0,-1 0-1,1 0 1,-1 0-1,1 0 1,0 0 0,0 0-1,0-1 1,0 1-1,0 0 1,0-1 0,-2-2-1,-3-8-55,1-1 0,-1 0 0,2 0 0,0 0 0,1 0 0,-3-23 0,2-3-475,1-41-1,3 62 82,1 0 0,0 0 0,1 0-1,1 1 1,1-1 0,1 1-1,0 0 1,1 0 0,1 1-1,10-19 1,-7 19-951,1-1-1,1 2 1,0-1-1,1 2 1,24-22-1,6 0-5367</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3.409"/>
    </inkml:context>
    <inkml:brush xml:id="br0">
      <inkml:brushProperty name="width" value="0.025" units="cm"/>
      <inkml:brushProperty name="height" value="0.025" units="cm"/>
    </inkml:brush>
  </inkml:definitions>
  <inkml:trace contextRef="#ctx0" brushRef="#br0">31 25 12748,'0'0'12054,"0"14"-11477,-13 123 509,-5 45 961,18-181-2028,0 0-1,0 0 1,0-1-1,0 1 1,0 0-1,0 0 1,0 0-1,1 0 1,-1-1-1,0 1 1,0 0-1,1 0 1,-1-1-1,0 1 1,1 0-1,-1-1 1,1 1-1,-1 0 0,1-1 1,-1 1-1,1 0 1,-1-1-1,1 1 1,0-1-1,-1 1 1,1-1-1,0 0 1,-1 1-1,1-1 1,0 0-1,0 1 1,-1-1-1,1 0 1,0 0-1,0 1 1,0-1-1,-1 0 1,1 0-1,0 0 1,0 0-1,0 0 1,0 0-1,-1-1 1,1 1-1,0 0 0,0 0 1,-1-1-1,1 1 1,0 0-1,1-1 1,4-2 134,0 1 1,0-1-1,0 0 1,-1 0-1,9-7 0,19-16 36,-1-3-1,54-62 0,-70 72-324,-1-1-1,-1-1 1,0 0 0,-2 0-1,-1-2 1,13-32 0,-23 54-5,-1 1 1,0-1 0,1 1-1,-1-1 1,1 0-1,-1 1 1,0-1 0,0 1-1,1-1 1,-1 0-1,0 1 1,0-1 0,0 0-1,0 0 1,0 1-1,0-1 1,0 0 0,0 1-1,0-1 1,0 0 0,0 1-1,0-1 1,0 0-1,0 1 1,-1-1 0,1 0-1,0 1 1,-1-1-1,1 0 1,0 1 0,-1-1-1,1 1 1,-1-1-1,1 1 1,-1-1 0,1 1-1,-1-1 1,1 1 0,-1-1-1,1 1 1,-1 0-1,0-1 1,0 1 0,-2 0-906,0 0 1,0 0 0,0 1 0,0 0 0,0-1-1,0 1 1,0 0 0,0 0 0,-3 2 0,-18 10-9782</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3.748"/>
    </inkml:context>
    <inkml:brush xml:id="br0">
      <inkml:brushProperty name="width" value="0.025" units="cm"/>
      <inkml:brushProperty name="height" value="0.025" units="cm"/>
    </inkml:brush>
  </inkml:definitions>
  <inkml:trace contextRef="#ctx0" brushRef="#br0">0 1 13389,'0'0'2402,"10"52"321,1-26-481,7-3-897,2-2-480,0-3-705,0-5-32,1-5-1281,1-7-993,-4-1-897,0-9-2434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8.030"/>
    </inkml:context>
    <inkml:brush xml:id="br0">
      <inkml:brushProperty name="width" value="0.05" units="cm"/>
      <inkml:brushProperty name="height" value="0.05" units="cm"/>
    </inkml:brush>
  </inkml:definitions>
  <inkml:trace contextRef="#ctx0" brushRef="#br0">115 34 18500,'-5'1'275,"-1"0"-1,1 1 1,-1-1-1,1 1 1,-1 0-1,1 1 1,0-1-1,0 1 1,0 0 0,0 0-1,0 1 1,1-1-1,-5 5 1,5-4-144,1-1 0,0 1 0,-1 0 0,1 0 0,1 0 0,-1 0 0,0 0 0,1 1 0,0-1 0,0 1 0,0 0 0,1 0 0,0-1 0,0 1 0,-1 6 0,2-9-105,0 0 1,0 0-1,0 0 1,0 0-1,1 0 1,-1 0-1,1 0 1,-1 0-1,1 0 1,0-1-1,-1 1 1,1 0-1,0 0 1,0-1-1,1 1 1,-1 0-1,0-1 1,0 0-1,2 3 1,0-2 25,0 0-1,0 0 1,1 0 0,-1-1-1,0 1 1,1-1 0,-1 0-1,1 1 1,6 0 0,0-1 90,1 0-1,0 0 1,0-1 0,0 0 0,0-1-1,12-2 1,-14 1-6,-1 0 1,0-1-1,0 0 0,0 0 0,0-1 1,0 0-1,-1 0 0,0-1 1,0 1-1,10-11 0,-14 13-96,-1 0 0,0 0-1,1-1 1,-1 1 0,0-1-1,-1 0 1,1 1 0,0-1-1,-1 0 1,0 0 0,1 0 0,-1 0-1,-1 0 1,1-1 0,0 1-1,-1 0 1,1 0 0,-1 0-1,0-1 1,0 1 0,0 0 0,-1 0-1,1-1 1,-1 1 0,0 0-1,1 0 1,-2 0 0,1 0 0,0 0-1,-3-5 1,1 4-76,0 0 0,0 0 0,0 0 1,0 1-1,-1-1 0,0 1 0,0-1 0,0 1 0,0 1 1,0-1-1,0 0 0,-1 1 0,1 0 0,-9-2 0,10 2-84,-1 1 1,0 0-1,0 0 0,0 1 0,0-1 0,0 1 0,0 0 0,0 0 0,0 0 1,0 1-1,0-1 0,1 1 0,-1 0 0,0 0 0,0 0 0,0 1 0,1-1 1,-8 5-1,-4 6-436</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4.518"/>
    </inkml:context>
    <inkml:brush xml:id="br0">
      <inkml:brushProperty name="width" value="0.025" units="cm"/>
      <inkml:brushProperty name="height" value="0.025" units="cm"/>
    </inkml:brush>
  </inkml:definitions>
  <inkml:trace contextRef="#ctx0" brushRef="#br0">3 387 6342,'0'0'5894,"0"9"-2809,-1-4-2606,1-3-375,-1-1 0,1 1-1,0 0 1,0-1-1,-1 1 1,1 0 0,0-1-1,0 1 1,0 0-1,1-1 1,-1 1 0,0 0-1,1-1 1,-1 1-1,1-1 1,0 1 0,-1-1-1,1 1 1,0-1-1,0 1 1,0-1 0,0 0-1,0 1 1,0-1-1,0 0 1,0 0 0,1 0-1,-1 0 1,0 0-1,1 0 1,-1 0 0,1 0-1,-1 0 1,2 0-1,8 0 136,0-1-1,0 0 1,0 0-1,0-1 1,-1-1-1,1 1 1,0-2-1,-1 0 0,1 0 1,-1-1-1,0 0 1,0 0-1,-1-1 1,1-1-1,-1 0 1,0 0-1,-1-1 0,1 0 1,-1 0-1,-1-1 1,1 0-1,-1 0 1,9-15-1,-14 21-211,-1 0 0,1-1 0,-1 1 0,0-1 0,1 0-1,-1 1 1,-1-1 0,1 0 0,0 0 0,0 0 0,-1 1 0,0-1 0,0 0 0,0 0-1,0 0 1,0 0 0,0 0 0,-1 0 0,1 0 0,-2-4 0,0 5-30,1 0 1,-1 0-1,0 0 0,1 0 1,-1 0-1,0 1 0,0-1 1,0 1-1,0-1 1,0 1-1,0 0 0,-1 0 1,1 0-1,0 0 0,-1 0 1,1 0-1,-1 1 1,1-1-1,-1 1 0,1 0 1,-1-1-1,1 1 1,-3 1-1,-3-1-5,1 1 0,0 0-1,-1 1 1,1 0 0,0 0 0,0 0 0,0 1-1,0 0 1,1 1 0,-1-1 0,1 1 0,0 0 0,0 1-1,0 0 1,1 0 0,-1 0 0,1 0 0,0 1-1,1 0 1,0 0 0,-8 13 0,4-6 157,1 0 1,1 1-1,0 0 0,0 0 1,2 0-1,-1 1 0,2 0 1,0 0-1,-1 30 0,4-43-129,0 1 0,0-1-1,0 0 1,0 1 0,1-1-1,-1 1 1,1-1 0,0 0-1,0 1 1,0-1 0,0 0-1,0 0 1,0 0 0,1 0-1,-1 0 1,1 0 0,-1 0 0,1 0-1,3 2 1,-1-1-6,0-1 1,0 0 0,0 0-1,0 0 1,0 0-1,0-1 1,0 1 0,1-1-1,-1 0 1,6 0-1,2 0 13,-1-1 0,0 0 0,0-1 0,0 0-1,0-1 1,0 0 0,0 0 0,15-6 0,-11 1-5,1-1 0,-1-1 0,0 0 0,-1-1 0,21-18 0,-27 22-27,-1-1 0,0-1-1,0 1 1,-1-1 0,0 0 0,0-1-1,0 1 1,-2-1 0,1 0 0,6-18-1,-10 5-331,-1 22 322,0 0-1,0-1 1,-1 1 0,1 0 0,0-1-1,0 1 1,0 0 0,-1-1 0,1 1-1,0 0 1,0 0 0,-1-1 0,1 1-1,0 0 1,-1 0 0,1-1 0,0 1-1,-1 0 1,1 0 0,0 0 0,-1 0-1,1 0 1,0-1 0,-1 1 0,1 0-1,0 0 1,-1 0 0,1 0 0,-1 0 0,1 0-1,-2 1-3,0-1 0,0 1 1,0 0-1,0 0 0,0 0 0,1 0 0,-1 0 0,0 0 0,1 0 0,-1 1 0,1-1 0,-1 0 0,1 1 0,-1-1 0,1 1 1,-1 2-1,-7 9 172,0 0 0,2 1 0,-1 0 0,2 1 1,0-1-1,1 1 0,0 0 0,1 1 0,-2 17 1,6-31-142,0-1 0,-1 1 0,1-1 0,0 1 0,1-1-1,-1 1 1,0 0 0,0-1 0,1 1 0,-1-1 0,1 1 0,-1-1 0,1 0 0,-1 1 0,1-1 0,0 1 0,0-1 0,0 0 0,0 0 0,0 0 0,0 1 0,0-1 0,0 0 0,2 1 0,-1-1 13,1 0 1,-1 0 0,1 0 0,0 0-1,0 0 1,0-1 0,0 1 0,-1-1 0,1 0-1,0 1 1,0-1 0,3-1 0,5 0 29,-1-1 0,1 0 0,-1-1 0,0 0 0,0 0 0,14-7 0,-9 2-313,-1 0-1,0-1 0,-1 0 0,0-1 0,0-1 1,-1 0-1,0-1 0,-1 0 0,13-18 1,-17 19 23,0-1 0,-1 1 0,0-1 0,-1-1 0,-1 1 0,0-1 0,0 0 0,-1 0 0,-1 0 0,0 0 0,0-27 0,-8 21 113,6 19 132,0 0 0,-1 0-1,1 0 1,0-1-1,0 1 1,-1 0-1,1-1 1,0 1-1,0 0 1,0 0-1,0-1 1,0 1-1,-1 0 1,1-1-1,0 1 1,0 0-1,0-1 1,0 1 0,0 0-1,0-1 1,0 1-1,0 0 1,0-1-1,0 1 1,0 0-1,1-1 1,-1 1-1,0 0 1,0-1-1,0 1 1,0 0-1,0 0 1,1-1-1,-1 1 1,0 0 0,0-1-1,0 1 1,1 0-1,-1 0 1,0 0-1,0-1 1,1 1-1,-1 0 1,0 0-1,0 0 1,1 0-1,0-1 1,9-6-57,0 0 0,0-1 1,-1 0-1,0-1 0,0 0 0,-1-1 0,0 1 1,-1-2-1,0 1 0,0-1 0,-1 0 1,-1 0-1,0 0 0,0-1 0,-1 0 0,-1 0 1,0 0-1,-1-1 0,0 1 0,0-15 1,-3 32 138,0 0 1,-1 0-1,0 0 1,0-1 0,-1 1-1,1 0 1,-7 7-1,-3 8 166,-74 172 2796,78-167-2777,0 0 1,1 0-1,2 1 1,0 0 0,-1 52-1,6-68-265,1-1 0,1 0 0,0 1 0,0-1 1,0 0-1,5 9 0,-6-15-6,0 0 1,1 0-1,-1-1 1,1 1-1,-1-1 1,1 1-1,0-1 1,0 1-1,0-1 1,3 2-1,-3-3 4,-1 0 0,0-1-1,0 1 1,0 0-1,0-1 1,1 0-1,-1 1 1,0-1-1,0 0 1,1 1-1,-1-1 1,0 0 0,1 0-1,-1 0 1,0 0-1,1 0 1,-1 0-1,0-1 1,0 1-1,1 0 1,-1-1-1,0 1 1,0-1 0,2 0-1,-1-1 5,-1 0 0,1 1 1,-1-1-1,1 0 0,-1 0 0,0 0 0,0 0 1,0 0-1,0 0 0,0 0 0,-1-1 0,1 1 1,-1 0-1,1 0 0,-1-1 0,0 1 0,0 0 1,0 0-1,0-4 0,-3-48-261,-1 37-179,0 0 0,-1 1 0,0-1 0,-1 1 0,-1 0 0,-1 0 0,0 1-1,-1 0 1,-1 1 0,0 0 0,-1 0 0,0 1 0,-1 1 0,-1 0 0,0 0-1,-26-17 1,14 20 1028,24 13 567,15 6-415,6 0-330,0-1-1,1 0 0,0-2 0,0-1 1,38 7-1,-17-7-545,87 2 0,-128-8 1,0 0-1,0 0 1,-1 0 0,1 0 0,0 0-1,0 0 1,-1 0 0,1 0 0,0 0 0,0-1-1,-1 1 1,1 0 0,0 0 0,-1-1-1,1 1 1,0-1 0,-1 1 0,1 0-1,-1-1 1,1 1 0,0-1 0,-1 0 0,1 1-1,-1-1 1,0 1 0,1-1 0,-1 0-1,1 1 1,-1-1 0,0 0 0,0 1-1,1-1 1,-1 0 0,0 0 0,0 1 0,0-1-1,0 0 1,0 0 0,0 1 0,0-1-1,0 0 1,0 0 0,0 1 0,0-1-1,0 0 1,-1 0 0,1 1 0,0-1 0,0 0-1,-1 1 1,1-1 0,-1 0 0,1 1-1,-1-2 1,-13-19-5949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4.876"/>
    </inkml:context>
    <inkml:brush xml:id="br0">
      <inkml:brushProperty name="width" value="0.025" units="cm"/>
      <inkml:brushProperty name="height" value="0.025" units="cm"/>
    </inkml:brush>
  </inkml:definitions>
  <inkml:trace contextRef="#ctx0" brushRef="#br0">1 0 10410,'0'0'11851,"49"17"-11467,-20-12-320,-3-1-1024,-6-4-3365,-3 0-6437</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5.268"/>
    </inkml:context>
    <inkml:brush xml:id="br0">
      <inkml:brushProperty name="width" value="0.025" units="cm"/>
      <inkml:brushProperty name="height" value="0.025" units="cm"/>
    </inkml:brush>
  </inkml:definitions>
  <inkml:trace contextRef="#ctx0" brushRef="#br0">259 146 12236,'6'-10'1564,"-2"5"-1211,25-44 2308,-28 46-2284,0 0 0,0 0 0,0 0 0,0 0 0,-1 0 0,1 0 0,-1 0 0,0 0 0,0 0 0,0 0 0,-1-4 0,1 5-275,-1 1 1,0-1 0,0 1-1,0 0 1,0 0 0,0-1-1,0 1 1,0 0 0,0 0 0,-1 0-1,1 0 1,0 0 0,-1 0-1,1 0 1,-1 1 0,1-1 0,-1 0-1,1 1 1,-1-1 0,1 1-1,-1 0 1,0 0 0,1-1-1,-1 1 1,1 0 0,-1 0 0,0 0-1,1 1 1,-1-1 0,1 0-1,-1 0 1,0 1 0,1-1 0,-2 2-1,-6 0-8,0 0 0,0 1 0,1 0 0,0 0 0,-9 5 0,0 3-20,1 0-1,1 1 1,0 1-1,0 1 1,2 0-1,-20 24 1,25-27-24,-1 1 1,1 0-1,1 1 1,0 0-1,1 0 1,1 0-1,0 1 1,0 0-1,-3 22 1,7-35-50,1 1 1,0 0 0,-1-1-1,1 1 1,0 0 0,0-1-1,0 1 1,0 0 0,1-1-1,-1 1 1,0-1 0,1 1-1,-1 0 1,1-1-1,0 1 1,-1-1 0,1 1-1,0-1 1,0 0 0,0 1-1,0-1 1,0 0 0,0 1-1,0-1 1,0 0 0,1 0-1,-1 0 1,0 0 0,1 0-1,-1-1 1,1 1-1,-1 0 1,1 0 0,-1-1-1,1 1 1,-1-1 0,1 0-1,0 1 1,2-1 0,5 0 24,-1 1 1,1-2-1,0 1 0,-1-1 1,1-1-1,12-3 1,6-5 7,0-2 0,-1 0 1,0-2-1,-1-1 1,-1-1-1,0-1 0,-2-1 1,24-23-1,-24 21 43,37-44-1,-54 58-44,0 0-1,-1 0 0,0-1 1,0 1-1,0-1 0,-1 0 1,0 0-1,0-1 0,0 1 1,-1 0-1,-1-1 0,2-11 1,-3 19-34,0-1 1,0 1 0,0 0-1,0-1 1,0 1 0,0-1-1,0 1 1,0 0 0,-1-1-1,1 1 1,0 0 0,0-1-1,0 1 1,-1 0 0,1-1-1,0 1 1,0 0 0,-1 0-1,1-1 1,0 1 0,-1 0-1,1 0 1,0-1 0,-1 1-1,1 0 1,-1 0 0,1 0-1,0 0 1,-1 0 0,1-1-1,0 1 1,-1 0 0,1 0-1,-1 0 1,1 0 0,0 0-1,-1 0 1,1 0 0,-1 0-1,1 1 1,0-1 0,-1 0-1,1 0 1,-1 0 0,1 0-1,0 0 1,-1 1 0,1-1-1,0 0 1,-1 0 0,1 1-1,0-1 1,0 0 0,-1 0-1,1 1 1,0-1 0,0 0-1,-1 1 1,-21 17-112,5 1 103,2 0 0,1 0 1,0 2-1,1 0 0,2 0 0,0 1 1,1 0-1,1 1 0,1 0 1,-7 34-1,15-55-21,-1 0 1,1-1-1,-1 1 1,1 0-1,0 0 1,0 0-1,0 0 1,0 0-1,0 0 1,0 0-1,0 0 1,1-1-1,-1 1 1,1 0-1,-1 0 1,1 0-1,0-1 1,0 1-1,-1 0 1,1 0-1,0-1 1,1 1-1,-1-1 1,0 1-1,0-1 1,1 0-1,-1 1 1,1-1-1,-1 0 1,1 0-1,-1 0 1,1 0-1,0 0 1,0 0-1,-1-1 1,1 1-1,0-1 1,0 1-1,0-1 1,0 1-1,0-1 1,-1 0-1,1 0 1,0 0-1,2 0 1,6-1-316,0 0 0,0-1 0,-1 0 1,1 0-1,-1-1 0,0 0 0,15-8 1,-5 1-1123,-1-1-1,0-1 1,0 0 0,16-17 0,15-18-4463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5.659"/>
    </inkml:context>
    <inkml:brush xml:id="br0">
      <inkml:brushProperty name="width" value="0.025" units="cm"/>
      <inkml:brushProperty name="height" value="0.025" units="cm"/>
    </inkml:brush>
  </inkml:definitions>
  <inkml:trace contextRef="#ctx0" brushRef="#br0">174 64 8040,'0'0'8477,"-10"12"-7511,-13 20-276,0 1-1,3 1 1,-29 62-1,40-76-291,1 1 0,1 0 0,0 0 0,2 0 0,1 1 0,0-1-1,1 1 1,2 0 0,0 22 0,2-42-397,-1-1 0,0 1-1,0-1 1,1 1-1,-1-1 1,1 1 0,-1-1-1,1 0 1,0 1 0,-1-1-1,1 0 1,0 1-1,0-1 1,0 0 0,0 0-1,0 0 1,0 0 0,0 0-1,1 0 1,-1 0 0,0 0-1,1 0 1,-1-1-1,0 1 1,1 0 0,-1-1-1,1 1 1,-1-1 0,1 0-1,-1 1 1,1-1-1,-1 0 1,1 0 0,-1 0-1,1 0 1,-1 0 0,3-1-1,2 1-12,1-1-1,-1 0 0,0-1 0,1 0 1,-1 0-1,0 0 0,0-1 0,6-3 1,7-6-141,-1-1 0,0-1 0,-1-1 1,0 0-1,-1-1 0,-1-1 0,-1-1 1,0 0-1,-1-1 0,11-22 1,-1-2 235,-3-1 1,-1-1 0,21-78-1,-37 115 58,-1 1 0,0-1 0,-1 1 1,0-1-1,0 0 0,-1-11 0,-1 19-71,-1 1 0,1-1 0,-1 1 0,1 0 0,0-1 0,-1 1 0,1 0 0,0 0 0,-1 0 0,1 0 0,0 0 0,0 1 0,0-1 0,0 0 0,0 0 0,-1 3 0,-44 67 875,3 2 0,4 2 0,-51 132 0,85-195-889,0 1-1,1 0 1,0 0 0,1 0 0,0 1 0,1-1 0,0 1-1,1-1 1,1 1 0,2 19 0,-2-31-110,0-1 0,1 0-1,-1 0 1,0 0 0,1 0 0,-1 1 0,1-1 0,-1 0 0,1 0-1,-1 0 1,1 0 0,0 0 0,0 0 0,-1 0 0,1-1 0,0 1 0,0 0-1,0 0 1,0-1 0,0 1 0,0 0 0,0-1 0,0 1 0,0-1-1,0 1 1,0-1 0,1 0 0,-1 1 0,0-1 0,0 0 0,0 0 0,1 0-1,-1 0 1,0 0 0,0 0 0,0 0 0,1 0 0,-1-1 0,0 1 0,0 0-1,0-1 1,0 1 0,0-1 0,2 0 0,3-2-603,-1 0 0,0 0 0,1 0 0,-1 0-1,-1-1 1,1 0 0,6-6 0,12-22-4548,-3-6-1900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6.159"/>
    </inkml:context>
    <inkml:brush xml:id="br0">
      <inkml:brushProperty name="width" value="0.025" units="cm"/>
      <inkml:brushProperty name="height" value="0.025" units="cm"/>
    </inkml:brush>
  </inkml:definitions>
  <inkml:trace contextRef="#ctx0" brushRef="#br0">0 108 11371,'0'0'5685,"7"8"-3149,-2-1-1937,-3-4-437,-1 0 0,1 0 0,0-1 0,0 1 0,0-1 0,0 1 0,1-1 0,-1 0 0,1 0 0,-1 0-1,1 0 1,0 0 0,0-1 0,0 1 0,0-1 0,0 0 0,0 0 0,0 0 0,4 1 0,4-1 71,-1 0-1,1-1 1,-1 0-1,1-1 1,-1 0-1,1 0 1,-1-1-1,0 0 1,10-5-1,-16 6-179,-1 0-1,0-1 1,0 1-1,0-1 1,0 0-1,0 0 0,-1 0 1,1-1-1,-1 1 1,1 0-1,-1-1 1,0 0-1,0 1 1,0-1-1,0 0 1,0 0-1,-1 0 1,1 0-1,-1-1 0,0 1 1,0 0-1,0-1 1,0 1-1,-1 0 1,0-1-1,1 1 1,-1-1-1,0 1 1,0-1-1,-1 1 1,0-6-1,0 7-43,1 0 1,-1 0-1,0 0 1,0 0-1,1 0 1,-1 1-1,0-1 1,-1 0-1,1 0 1,0 1-1,0-1 1,-1 1-1,1-1 1,-1 1-1,1-1 1,-1 1-1,0 0 1,0 0-1,1 0 1,-1 0-1,0 0 1,0 0-1,0 0 1,0 1-1,0-1 1,0 1-1,0-1 1,0 1-1,0 0 1,-4 0-1,2 0-23,0-1-1,0 2 1,1-1 0,-1 0-1,0 1 1,0-1-1,0 1 1,0 0 0,0 1-1,1-1 1,-1 1 0,1-1-1,-1 1 1,1 0-1,-5 4 1,2-2 29,1 1 0,0 0 0,1 0 1,-1 0-1,1 1 0,0-1 0,1 1 0,-1 0 0,1 0 0,0 0 0,1 0 1,-1 1-1,1-1 0,0 1 0,1 0 0,0-1 0,-1 11 0,2-15-7,1 0 1,-1-1-1,1 1 0,0-1 0,-1 0 0,1 1 1,0-1-1,0 1 0,0-1 0,0 0 0,0 0 0,0 0 1,0 0-1,0 1 0,1-1 0,-1-1 0,0 1 1,1 0-1,-1 0 0,1 0 0,-1-1 0,1 1 0,-1-1 1,1 1-1,-1-1 0,1 0 0,1 1 0,49 3 126,-45-4-102,62-2 44,-48 0-95,0 1 0,0 1 0,0 0 1,0 2-1,0 0 0,-1 2 0,35 9 1,-54-12 43,0-1 0,-1 1 0,1-1 1,0 0-1,0 1 0,0 0 1,-1-1-1,1 1 0,0 0 1,0-1-1,-1 1 0,1 0 0,-1 0 1,1-1-1,-1 1 0,1 0 1,-1 0-1,1 0 0,0 2 1,-2-1 1223,-2-10-415,-6-31-862,2 0 0,2 0 0,0-41 0,5 79-64,1 0 1,-1 0 0,1 0-1,0 0 1,-1 0 0,1 0 0,0 0-1,0 1 1,0-1 0,0 0 0,-1 0-1,1 1 1,0-1 0,0 1-1,0-1 1,0 1 0,0-1 0,1 1-1,-1 0 1,0-1 0,0 1-1,0 0 1,0 0 0,0 0 0,0 0-1,0 0 1,1 0 0,-1 0 0,0 0-1,0 0 1,2 1 0,46 4-3041,-43-4 2282,28 3-4029,1-1-4074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7.210"/>
    </inkml:context>
    <inkml:brush xml:id="br0">
      <inkml:brushProperty name="width" value="0.025" units="cm"/>
      <inkml:brushProperty name="height" value="0.025" units="cm"/>
    </inkml:brush>
  </inkml:definitions>
  <inkml:trace contextRef="#ctx0" brushRef="#br0">235 213 15182,'0'0'4367,"-6"-9"-2472,5 8-1842,0-1 4,0-1 0,0 1 0,0 0 0,-1 0 1,1 0-1,-1 0 0,0 0 0,1 0 0,-1 0 1,0 1-1,0-1 0,0 1 0,0-1 0,0 1 1,0 0-1,-1 0 0,1 0 0,0 0 0,-1 0 1,1 0-1,-1 1 0,1-1 0,-1 1 0,1 0 1,-1-1-1,1 1 0,-1 1 0,1-1 1,-1 0-1,1 0 0,0 1 0,-1-1 0,1 1 1,-1 0-1,1 0 0,0 0 0,-4 2 0,-7 6 34,1 1 1,1 0-1,0 0 0,0 1 0,1 1 0,0 0 0,1 0 0,1 1 0,0 0 0,0 1 0,1-1 0,1 1 1,1 1-1,0-1 0,-4 20 0,8-32-83,1-1 1,0 0 0,0 1-1,0-1 1,0 0-1,0 1 1,0-1-1,0 0 1,1 1 0,-1-1-1,0 0 1,1 0-1,-1 1 1,1-1-1,-1 0 1,1 0 0,-1 0-1,1 0 1,0 0-1,0 1 1,0-1-1,0-1 1,0 1 0,0 0-1,0 0 1,0 0-1,0 0 1,0-1 0,0 1-1,0 0 1,0-1-1,1 1 1,-1-1-1,0 0 1,0 1 0,1-1-1,-1 0 1,0 0-1,1 1 1,-1-1-1,0 0 1,1-1 0,-1 1-1,0 0 1,3-1-1,6 0 44,1 0-1,-1-1 0,0-1 1,17-6-1,3-3 4,-1-1-1,-1-1 1,0-2 0,-1-1-1,31-25 1,-41 29 155,-1-1 0,0-1 1,-1-1-1,-1 0 0,0-1 1,-2 0-1,0-1 0,17-33 1,-25 41-157,0 0 0,-1-1 0,0 1 0,-1-1 0,1-14 0,-3 23-51,0-1 0,0 1 0,0 0 0,0 0-1,0-1 1,0 1 0,-1 0 0,0-1 0,1 1 0,-1 0 0,0 0 0,0 0-1,-2-3 1,3 4-10,-1 0 0,0 0 0,0 0 0,0 1-1,0-1 1,-1 0 0,1 1 0,0-1 0,0 1 0,0-1-1,0 1 1,-1 0 0,1-1 0,0 1 0,0 0 0,-1 0-1,1 0 1,0 0 0,0 0 0,-1 0 0,1 0 0,0 0-1,0 1 1,0-1 0,-1 0 0,-1 2 0,-3 0-12,1 1 0,-1 0 0,1 1 0,0-1 0,0 1 0,0 0 0,0 0 0,1 0 0,-1 1 0,1 0 0,0 0 0,-5 9 0,-39 70 17,45-77-6,-8 14 135,0 1 0,2 1 0,1 0 0,1 0-1,1 1 1,1-1 0,-3 44 0,7-63-118,1 0 1,0-1 0,1 1-1,-1 0 1,0-1 0,1 1 0,0 0-1,0-1 1,0 1 0,0-1-1,1 1 1,-1-1 0,1 1-1,0-1 1,0 0 0,0 0-1,1 0 1,-1 0 0,0-1-1,1 1 1,0 0 0,0-1 0,0 0-1,0 0 1,0 0 0,0 0-1,1 0 1,-1-1 0,0 1-1,1-1 1,0 0 0,-1 0-1,1 0 1,-1 0 0,1-1 0,0 0-1,4 0 1,3 1 14,0-1 1,0-1-1,0 0 1,0 0-1,0-1 1,-1 0-1,1-1 1,-1 0-1,1-1 1,-1 0-1,18-11 1,-16 7-1,-1 0 0,0-1 0,0 0 0,-1-1 0,-1 0 0,14-18 0,-18 21-45,-1 0-1,0 0 0,0 0 1,0 0-1,-1-1 1,0 0-1,-1 1 1,1-1-1,-1 0 0,-1 0 1,0-1-1,1-8 1,-3 16 16,1 1 0,0 0 0,0 0 1,0-1-1,0 1 0,0 0 0,0-1 1,0 1-1,0 0 0,-1 0 0,1-1 1,0 1-1,0 0 0,0 0 0,0-1 1,-1 1-1,1 0 0,0 0 1,0 0-1,-1-1 0,1 1 0,0 0 1,0 0-1,-1 0 0,1 0 0,0 0 1,-1 0-1,1-1 0,0 1 0,-1 0 1,1 0-1,0 0 0,0 0 0,-1 0 1,1 0-1,0 0 0,-1 0 1,1 0-1,0 0 0,-1 1 0,1-1 1,0 0-1,0 0 0,-1 0 0,1 0 1,0 0-1,-1 0 0,1 1 0,0-1 1,0 0-1,0 0 0,-1 0 0,1 1 1,0-1-1,0 0 0,0 0 0,-1 1 1,-15 12-154,10-5 175,2-1 0,-1 1 0,1 0-1,0 0 1,1 1 0,0-1 0,0 1 0,1-1 0,0 1 0,0 0-1,1 0 1,0 14 0,1-22-10,0 0 1,0 0-1,0 0 1,0 0-1,1 0 1,-1 0-1,0 0 1,0 0-1,1 0 1,-1 0-1,1 0 1,-1 0-1,1 0 0,-1 0 1,1 0-1,0-1 1,-1 1-1,1 0 1,0 0-1,0-1 1,0 1-1,-1-1 1,1 1-1,0-1 1,0 1-1,1 0 1,35 5 133,-22-7-93,-1-1 0,0 0-1,19-6 1,-1-3-42,0-2 1,0-1 0,31-20-1,47-21-11,-107 59-30,-8 8-43,-6 11-28,6-15 111,1-3 50,1 1 0,0-1 0,0 1 0,1-1 1,-1 1-1,1 0 0,0 0 0,1 0 0,0 0 0,0 0 0,0 0 0,0 9 0,2-15-49,-1 1 1,1 0-1,-1-1 0,1 1 0,-1-1 1,1 1-1,0-1 0,-1 0 0,1 1 1,0-1-1,-1 0 0,1 1 0,0-1 1,-1 0-1,1 0 0,0 1 0,0-1 1,-1 0-1,1 0 0,0 0 0,0 0 1,-1 0-1,1 0 0,0 0 1,1-1-1,22-1 141,-6-3-203,-1-1 1,0 0 0,-1-2 0,1 1 0,26-19-1,30-30-6798,-71 54 5935,1 0-227</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7.763"/>
    </inkml:context>
    <inkml:brush xml:id="br0">
      <inkml:brushProperty name="width" value="0.025" units="cm"/>
      <inkml:brushProperty name="height" value="0.025" units="cm"/>
    </inkml:brush>
  </inkml:definitions>
  <inkml:trace contextRef="#ctx0" brushRef="#br0">13 77 12172,'0'0'1334,"1"-10"241,2-33-886,-3 42-735,0 1 1,0-1-1,0 0 1,0 0-1,0 0 0,0 0 1,0 0-1,0 0 1,1 0-1,-1 1 1,0-1-1,0 0 1,1 0-1,-1 0 1,1 0-1,-1 1 1,1-1-1,-1 0 1,1 0-1,-1 1 1,1-1-1,0 1 1,-1-1-1,1 0 1,0 1-1,-1-1 1,1 1-1,0-1 1,0 1-1,0 0 0,-1-1 1,1 1-1,0 0 1,0 0-1,0-1 1,0 1-1,0 0 1,0 0-1,0 0 1,-1 0-1,1 0 1,0 0-1,0 0 1,0 1-1,0-1 1,0 0-1,0 0 1,-1 1-1,1-1 1,0 0-1,0 1 1,1 0-1,33 28-3776,-33-28 3800,11 12-786,0-1 0,1 0 0,19 12 0,11-4 1100,-39-19 319,1 0 1,-1 0-1,1 0 1,-1-1-1,1 1 1,8-2-1,-12 1-250,-1 0 0,0-1 1,1 1-1,-1-1 0,0 1 0,1-1 1,-1 1-1,0-1 0,0 0 0,0 0 1,0 0-1,1 1 0,-1-1 0,0 0 1,0 0-1,-1 0 0,1-1 0,0 1 1,0 0-1,0 0 0,-1 0 0,1-1 1,-1 1-1,1 0 0,-1-1 0,1 1 1,-1 0-1,0-1 0,0 1 0,0 0 1,0-1-1,0 1 0,0-3 0,0 2-279,0 1 0,0 0 0,-1 0 0,1 0-1,0 0 1,-1 0 0,1 0 0,-1 0 0,1 0-1,-1 0 1,0 0 0,1 0 0,-1 0 0,0 0-1,0 0 1,0 1 0,1-1 0,-1 0 0,0 1 0,0-1-1,0 0 1,0 1 0,0-1 0,0 1 0,0-1-1,0 1 1,-1 0 0,1 0 0,0-1 0,0 1-1,0 0 1,0 0 0,0 0 0,0 0 0,-1 0-1,1 0 1,0 0 0,0 1 0,0-1 0,0 0-1,0 1 1,0-1 0,0 1 0,0-1 0,0 1-1,-1 0 1,-4 2-35,1 0 0,0 0 0,1 0 1,-1 1-1,0-1 0,1 1 0,0 0 0,0 1 0,0-1 0,1 1 0,-1 0 0,1 0 1,0 0-1,0 0 0,1 0 0,-3 8 0,0 0 44,1 0-1,0 0 1,1 1 0,0-1 0,-1 27-1,5-24-77,0 1 0,1-1 0,1 0-1,1 0 1,0-1 0,0 1-1,2-1 1,0 0 0,1 0 0,14 23-1,-4-5 9,-13-26-64,-1 0 0,0 0 0,0 0 0,-1 0 0,0 0 1,0 1-1,-1-1 0,0 1 0,0 13 0,-1-18 47,0 0-1,-1-1 1,1 1-1,-1 0 1,0 0-1,0 0 0,0-1 1,0 1-1,0 0 1,-1-1-1,1 1 1,-1-1-1,0 1 1,1-1-1,-1 0 1,0 0-1,0 0 1,-1 0-1,1 0 1,0 0-1,-1-1 1,1 1-1,-1-1 1,1 0-1,-1 1 1,0-1-1,-4 1 1,1 0 116,0 0 1,0-1-1,0 1 0,0-1 1,0 0-1,-1-1 1,1 0-1,0 0 1,0 0-1,-1 0 0,1-1 1,0 0-1,0-1 1,0 1-1,0-1 1,0 0-1,0-1 0,0 1 1,1-1-1,-1 0 1,-9-8-1,10 6-144,0 0-1,1 0 1,0 0 0,0 0-1,0-1 1,1 1 0,0-1-1,0 0 1,0 0 0,1 0-1,0 0 1,0-1 0,0 1-1,1-1 1,0 1 0,0-1-1,1 1 1,0-1 0,0 0-1,1 1 1,0-8 0,1 7-160,0-1 0,0 1 1,1 0-1,0 0 0,0 0 1,1 0-1,-1 1 0,1-1 1,1 1-1,-1 0 0,1 0 1,0 1-1,1-1 0,-1 1 1,10-6-1,11-8-1548,1 1-1,37-19 1,-40 25 200,77-45-7591,-50 26 2770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8.138"/>
    </inkml:context>
    <inkml:brush xml:id="br0">
      <inkml:brushProperty name="width" value="0.025" units="cm"/>
      <inkml:brushProperty name="height" value="0.025" units="cm"/>
    </inkml:brush>
  </inkml:definitions>
  <inkml:trace contextRef="#ctx0" brushRef="#br0">266 88 11691,'7'-10'2632,"2"0"-1618,-5 6-677,-1 1 1,0-1-1,0 0 0,0 0 0,-1 0 0,1 0 1,-1-1-1,0 1 0,0 0 0,-1-1 0,2-6 1,-3 10-260,0 1 1,0-1 0,0 1 0,-1-1 0,1 1-1,0-1 1,0 1 0,0-1 0,-1 1 0,1-1-1,0 1 1,-1-1 0,1 1 0,0-1 0,-1 1-1,1-1 1,-1 1 0,1 0 0,-1-1-1,1 1 1,-1 0 0,1 0 0,-1-1 0,1 1-1,-1 0 1,1 0 0,-1 0 0,1 0 0,-1-1-1,1 1 1,-1 0 0,0 0 0,1 0-1,-1 0 1,1 0 0,-1 0 0,1 1 0,-1-1-1,1 0 1,-2 0 0,-25 4 759,12 2-669,0 1 1,0 1 0,0 0 0,1 1 0,1 0 0,0 1 0,0 1 0,1 0 0,0 0 0,1 2 0,-13 16 0,23-28-178,0 0 0,0 1 1,0-1-1,0 0 1,0 0-1,0 0 0,0 1 1,0-1-1,1 0 0,-1 1 1,0-1-1,1 1 0,0-1 1,-1 1-1,1-1 1,0 1-1,0-1 0,-1 1 1,1-1-1,0 1 0,1-1 1,-1 1-1,0-1 0,0 1 1,1-1-1,-1 1 0,1-1 1,-1 0-1,1 1 1,-1-1-1,1 1 0,0-1 1,0 0-1,0 0 0,0 0 1,0 1-1,0-1 0,0 0 1,0 0-1,0 0 0,0 0 1,1-1-1,-1 1 1,0 0-1,3 1 0,6 2-248,1-1 0,0 0 0,0 0 0,0-1 0,13 1 1,-9-1-90,14 2-338,-4-1 597,1 1 1,-1 1 0,0 1-1,-1 1 1,40 17 0,-63-24 139,0 1 0,0-1 1,0 0-1,-1 0 1,1 1-1,0-1 1,0 0-1,0 1 0,-1-1 1,1 1-1,0-1 1,0 1-1,-1-1 1,1 1-1,-1 0 1,1-1-1,0 1 0,-1 0 1,1 0-1,-1-1 1,1 1-1,-1 0 1,0 0-1,1 0 0,-1-1 1,0 1-1,0 0 1,1 0-1,-1 0 1,0 0-1,0 0 1,0 0-1,0-1 0,0 1 1,0 0-1,0 0 1,-1 0-1,1 0 1,0 0-1,0 0 0,-1-1 1,1 1-1,0 0 1,-1 0-1,1 0 1,-1-1-1,1 1 1,-1 0-1,0-1 0,1 1 1,-1 0-1,1-1 1,-1 1-1,0-1 1,0 1-1,0 0 0,-6 3 261,1 0 0,-1 0 0,0-1-1,0 0 1,-11 4 0,-156 37 2081,81-32-3901,72-11-1849,0-1 0,-26-4 0,31 1-9693</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9.498"/>
    </inkml:context>
    <inkml:brush xml:id="br0">
      <inkml:brushProperty name="width" value="0.025" units="cm"/>
      <inkml:brushProperty name="height" value="0.025" units="cm"/>
    </inkml:brush>
  </inkml:definitions>
  <inkml:trace contextRef="#ctx0" brushRef="#br0">52 130 14990,'0'0'1207,"-9"0"416,-26-2 256,34 2-1854,1 0 0,0 0 0,-1 0 1,1 0-1,0 0 0,-1 0 1,1 0-1,0 0 0,-1 0 0,1-1 1,0 1-1,0 0 0,-1 0 1,1 0-1,0-1 0,0 1 0,-1 0 1,1 0-1,0-1 0,0 1 1,0 0-1,-1 0 0,1-1 0,0 1 1,0 0-1,0-1 0,0 1 1,0 0-1,0-1 0,0 1 0,0 0 1,0-1-1,0 1 0,0 0 1,0-1-1,0 1 0,0 0 0,0-1 1,0 1-1,0 0 0,0 0 1,0-1-1,0 1 0,0 0 0,0-1 1,1 1-1,-1 0 0,0-1 1,0 1-1,0 0 0,1 0 0,-1 0 1,0-1-1,0 1 0,1 0 1,-1 0-1,0 0 0,1-1 0,16-15 120,-16 15-89,15-11 20,1 1 0,0 0 0,0 1 1,1 1-1,0 0 0,1 2 0,0 0 0,0 1 1,0 1-1,25-4 0,-42 9-76,0 0-1,0 0 1,0 0 0,0 0 0,0 0-1,0 0 1,0 0 0,0 1-1,0-1 1,-1 1 0,1-1 0,0 1-1,0 0 1,0 0 0,0 0-1,-1 0 1,1 0 0,0 0 0,-1 0-1,1 1 1,1 1 0,-1 0 1,0 0 1,-1 0 0,1 0 0,-1 0 0,1 1 0,-1-1-1,0 0 1,0 1 0,-1-1 0,1 1 0,0 4 0,-1 9 51,-1 0 1,0 0 0,-7 33 0,7-48-45,-9 40 67,-19 49 0,17-58 315,1 1-1,-10 63 1,20-96-364,1 0-1,0-1 1,0 1-1,0 0 0,0 0 1,0-1-1,-1 1 1,1 0-1,1 0 1,-1-1-1,0 1 1,0 0-1,0 0 0,0-1 1,0 1-1,1 0 1,-1-1-1,0 1 1,1 0-1,-1-1 1,0 1-1,1 0 0,-1-1 1,1 1-1,-1-1 1,1 1-1,-1-1 1,1 1-1,-1-1 1,1 1-1,0-1 1,-1 1-1,1-1 0,0 0 1,-1 0-1,1 1 1,0-1-1,-1 0 1,1 0-1,0 0 1,0 1-1,-1-1 0,1 0 1,0 0-1,0 0 1,-1 0-1,1-1 1,0 1-1,0 0 1,-1 0-1,1 0 0,0 0 1,-1-1-1,1 1 1,0 0-1,-1-1 1,1 1-1,1-1 1,40-23 398,-7-1-279,-2-2 0,54-56 0,-71 65-127,0-1 0,-2 0 0,0-1 0,-1 0 0,-1-1 0,14-33 0,-19 10-56,-12 34-85,-9 26-28,8-3 172,1 0 1,-1 0 0,2 1 0,0 0 0,1 0-1,0 0 1,1 1 0,1-1 0,0 1-1,1-1 1,1 0 0,0 1 0,1-1 0,4 17-1,-5-27 15,0 0 0,1-1 0,-1 1-1,1-1 1,0 0 0,0 0 0,0 0-1,0 0 1,1 0 0,-1 0 0,1 0-1,0-1 1,-1 1 0,1-1 0,1 0-1,-1 0 1,0 0 0,0 0 0,1 0 0,-1-1-1,1 1 1,-1-1 0,1 0 0,0 0-1,-1-1 1,1 1 0,0-1 0,0 0-1,-1 0 1,1 0 0,0 0 0,0-1-1,-1 1 1,1-1 0,7-2 0,0-1 30,-1 0 1,1 0-1,-1-1 1,0 0-1,0-1 1,0 0-1,-1 0 1,1-1-1,-2-1 1,15-14-1,-15 11-28,0 0 0,-1 0 1,0-1-1,-1 0 0,0 0 0,-1-1 0,5-19 0,-8 26-23,-1-1 0,0 1 0,0-1 0,0 1 0,-1-1 0,0 0 0,-2-11 0,2 15-15,-1 0 0,0 0 1,1 0-1,-1 1 0,-1-1 0,1 0 1,0 1-1,-1-1 0,1 1 0,-1 0 1,0-1-1,1 1 0,-1 0 0,0 0 1,-1 0-1,1 0 0,0 0 0,-3-1 1,3 1-12,-1 1-1,1 0 1,0 0 0,0 0 0,0 0 0,-1 0 0,1 0 0,0 0 0,-1 1 0,1-1-1,0 1 1,-1 0 0,1-1 0,-1 1 0,1 0 0,-1 1 0,1-1 0,-1 0 0,1 1 0,0-1-1,-1 1 1,1 0 0,0 0 0,-1 0 0,1 0 0,0 0 0,0 0 0,0 1 0,0-1-1,0 1 1,0-1 0,0 1 0,1 0 0,-1 0 0,1 0 0,-1 0 0,1 0 0,0 0-1,-1 0 1,1 0 0,-1 3 0,-2 4-4,1-1 1,0 1-1,0 0 1,1 0-1,0 0 1,1 0-1,-1 1 0,2-1 1,0 15-1,0-22 17,1-1 0,-1 1-1,1 0 1,0-1 0,0 1 0,0 0-1,-1-1 1,1 1 0,1-1-1,-1 0 1,0 1 0,0-1 0,0 0-1,1 0 1,-1 0 0,1 0 0,-1 0-1,1 0 1,-1 0 0,1 0-1,-1 0 1,1-1 0,0 1 0,0-1-1,-1 1 1,1-1 0,0 0 0,0 1-1,-1-1 1,1 0 0,0 0 0,0-1-1,-1 1 1,1 0 0,0 0-1,1-1 1,6 0 18,0-1-1,0 1 1,-1-1 0,1-1-1,-1 1 1,10-5 0,-3-1 4,-1 0 0,0-1 1,-1 0-1,1-1 0,-2-1 0,1 0 1,-2 0-1,1-2 0,-2 1 0,0-1 1,0-1-1,-1 0 0,-1 0 0,8-17 1,-25 58 37,2 0 0,1 1 0,1 0 0,-2 50 0,7-76-52,0 0 0,0 0 0,0 0 0,1 0 0,-1 0 1,1 0-1,-1 0 0,1 0 0,0 0 0,0 0 0,0 0 1,0 0-1,0-1 0,0 1 0,0 0 0,0-1 0,1 1 0,-1-1 1,1 1-1,-1-1 0,1 0 0,-1 0 0,1 0 0,0 0 1,0 0-1,0 0 0,0 0 0,-1 0 0,1-1 0,0 1 0,0-1 1,0 1-1,0-1 0,0 0 0,0 0 0,0 0 0,1 0 0,1 0 1,5-1 12,-1 1 1,-1-1 0,1-1 0,0 1 0,0-1 0,0-1 0,-1 1-1,1-2 1,6-3 0,0-1-10,-1-1 0,0 0-1,0-1 1,-1-1 0,-1 0 0,16-18-1,-22 23-28,0-1-1,0-1 0,0 1 1,-1-1-1,0 1 1,0-1-1,-1 0 0,0-1 1,-1 1-1,1 0 0,-2-1 1,1 0-1,0-11 1,-2 20 8,0 0 0,0-1 0,0 1 0,0 0 0,0-1 0,0 1 1,0 0-1,0-1 0,0 1 0,0 0 0,0-1 0,0 1 1,0 0-1,0-1 0,0 1 0,0 0 0,0 0 0,-1-1 0,1 1 1,0 0-1,0-1 0,0 1 0,-1 0 0,1 0 0,0-1 0,0 1 1,0 0-1,-1 0 0,1-1 0,0 1 0,0 0 0,-1 0 1,1 0-1,0 0 0,-1 0 0,1-1 0,-11 8-117,-9 19-29,12-8 196,0 0 0,1 1 0,1-1 0,1 1 0,1 0 0,1 1 0,0-1 0,0 30 0,3-46-34,0 0 1,0 0 0,1 0-1,-1 0 1,1 0 0,-1-1-1,1 1 1,0 0 0,0 0-1,0-1 1,0 1 0,1-1-1,-1 1 1,1-1 0,0 0 0,-1 1-1,1-1 1,0 0 0,0 0-1,1 0 1,-1 0 0,0-1-1,1 1 1,-1-1 0,0 1-1,1-1 1,0 0 0,-1 0-1,1 0 1,0 0 0,0 0-1,-1-1 1,1 1 0,0-1 0,0 0-1,0 0 1,0 0 0,4 0-1,-1-1-170,1 1 1,-1-1-1,1 0 0,-1 0 0,0-1 0,1 0 0,-1 0 0,0 0 1,0-1-1,-1 0 0,1 0 0,0 0 0,-1-1 0,0 0 0,0 0 1,8-8-1,-10 7-456,0 1-1,0-1 1,-1 0 0,1 0 0,-1 0 0,0 0 0,-1 0 0,1 0-1,-1 0 1,0-1 0,0-5 0,2-34-6847</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9.846"/>
    </inkml:context>
    <inkml:brush xml:id="br0">
      <inkml:brushProperty name="width" value="0.025" units="cm"/>
      <inkml:brushProperty name="height" value="0.025" units="cm"/>
    </inkml:brush>
  </inkml:definitions>
  <inkml:trace contextRef="#ctx0" brushRef="#br0">6 0 19058,'0'0'4452,"-6"59"-4356,23-44-128,-3-6-1857,1-4-3941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0.342"/>
    </inkml:context>
    <inkml:brush xml:id="br0">
      <inkml:brushProperty name="width" value="0.05" units="cm"/>
      <inkml:brushProperty name="height" value="0.05" units="cm"/>
    </inkml:brush>
  </inkml:definitions>
  <inkml:trace contextRef="#ctx0" brushRef="#br0">252 88 17780,'3'-5'495,"0"0"0,0 0 1,-1-1-1,0 1 0,0-1 0,0 1 1,-1-1-1,2-8 0,-3 12-374,0 1 0,0 0 0,0 0 0,0-1-1,0 1 1,0 0 0,0-1 0,-1 1 0,1 0 0,0 0 0,-1 0 0,1-1 0,-1 1-1,0 0 1,1 0 0,-1 0 0,0 0 0,-1-2 0,1 3-22,0-1-1,0 0 1,-1 1-1,1-1 1,-1 0-1,1 1 1,0 0 0,-1-1-1,1 1 1,-1 0-1,1 0 1,-1-1 0,1 1-1,-1 0 1,1 1-1,-1-1 1,1 0 0,-1 0-1,1 1 1,-2 0-1,-3 1 4,0 0 0,1 0 0,-1 1 0,1 0 0,-1 0 0,1 0 0,0 1 0,0 0 0,1 0 0,-1 0 0,1 0 0,-4 6 0,-6 7 6,1 1 0,-12 20 0,6-5-80,2 0-1,2 1 1,-17 52 0,24-62-30,2 0 1,1 0 0,1 1-1,1 0 1,1 0 0,1 27-1,2-47-2,-1-1 0,1 1 0,-1-1 0,1 1 0,0-1 0,1 1 0,-1-1 0,1 0 0,0 0-1,0 0 1,0 0 0,1 0 0,-1 0 0,1 0 0,4 3 0,-5-5 3,0 0 0,0 0 0,1-1-1,-1 1 1,1-1 0,-1 0 0,1 0 0,-1 0 0,1 0 0,0 0 0,0-1-1,-1 1 1,1-1 0,0 0 0,0 1 0,-1-1 0,1-1 0,0 1 0,0 0-1,0-1 1,-1 1 0,1-1 0,0 0 0,-1 0 0,4-1 0,1-2 28,-1 1 0,0 0 0,0-1 1,0 0-1,-1-1 0,1 1 0,-1-1 1,0 0-1,0-1 0,-1 1 0,0-1 1,0 0-1,0 0 0,5-11 0,-7 13-4,-1 0-1,1 1 0,-1-1 0,0 0 1,0 0-1,0 0 0,0 0 0,-1 0 0,0 0 1,0 0-1,0 0 0,0 0 0,0 0 1,-1 0-1,0 0 0,0 0 0,0 1 0,0-1 1,0 0-1,-1 0 0,0 1 0,0-1 1,0 1-1,0-1 0,0 1 0,-1 0 0,-3-4 1,3 5-77,0 0 1,0 0 0,-1 0 0,1 1 0,-1-1 0,1 1 0,-1 0 0,1 0 0,-1 0 0,-6-1 0,9 2-22,0 0 0,0 0 1,0-1-1,0 1 1,0 0-1,0 0 0,0 0 1,0 0-1,0 0 1,0 0-1,0 0 0,0 1 1,0-1-1,0 0 1,0 0-1,0 1 0,0-1 1,0 1-1,0-1 1,1 1-1,-1-1 0,0 1 1,0-1-1,0 1 1,1 0-1,-1 0 0,0-1 1,1 1-1,-1 0 1,1 0-1,-1 0 1,1-1-1,-1 1 0,1 0 1,-1 0-1,1 0 1,0 0-1,-1 0 0,1 0 1,0 0-1,0 0 1,0 0-1,0 0 0,0 1 1,4 8-589,7-3-196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0.677"/>
    </inkml:context>
    <inkml:brush xml:id="br0">
      <inkml:brushProperty name="width" value="0.025" units="cm"/>
      <inkml:brushProperty name="height" value="0.025" units="cm"/>
    </inkml:brush>
  </inkml:definitions>
  <inkml:trace contextRef="#ctx0" brushRef="#br0">177 206 12780,'0'0'6753,"-10"-1"-6208,6 1-518,1-1 0,-1 1 1,0 0-1,0 1 0,1-1 1,-1 1-1,0-1 0,0 1 1,1 0-1,-1 1 0,1-1 1,-1 1-1,-6 3 0,4-1 38,1 1 0,-1 0 0,1 0 0,0 1 0,0 0-1,1-1 1,-1 2 0,-3 6 0,0-2 156,1 1 1,0-1-1,1 1 0,0 1 0,1 0 1,0-1-1,1 1 0,1 1 1,0-1-1,-2 15 0,5-27-203,0 0-1,0 0 1,0 0-1,0 0 0,0 0 1,0 0-1,0 0 1,0 0-1,1 0 1,-1 0-1,0 0 1,1 0-1,-1 0 1,0 0-1,1 0 0,-1 0 1,1-1-1,0 1 1,-1 0-1,1 0 1,0 0-1,-1-1 1,1 1-1,0 0 1,0-1-1,-1 1 0,1-1 1,0 1-1,0-1 1,0 1-1,0-1 1,0 1-1,0-1 1,0 0-1,0 0 1,0 1-1,0-1 0,0 0 1,0 0-1,0 0 1,0 0-1,0 0 1,0 0-1,0-1 1,0 1-1,0 0 1,2-1-1,4-1 142,1-1 1,-1 1-1,0-1 0,0-1 1,8-5-1,18-12-78,-1-2-1,-1-2 1,-1-1-1,-1-1 1,-1-1 0,-2-1-1,-1-2 1,-1 0-1,34-62 1,-57 90-74,3-2 12,-1-1 0,0 0 0,0 0 0,-1-1 0,1 1 0,-1 0 0,-1-1 0,1 0 0,-1 1 0,0-1 0,0-10 0,-2 17-21,1 0 0,0-1 0,0 1 0,-1-1 0,1 1 0,0 0 0,-1-1 0,1 1 0,0 0 0,-1-1 0,1 1 0,-1 0 0,1 0 0,-1-1 0,1 1 0,-1 0 0,1 0 0,0 0 0,-1 0 0,1-1 0,-1 1 0,1 0 0,-1 0 0,1 0 0,-1 0 0,1 0 0,-1 0 0,1 0 0,-1 1 0,1-1 0,-1 0 0,1 0 0,-1 0 0,1 0 0,-1 1 0,1-1 0,-1 0 0,1 0 0,0 1 0,-1-1 0,1 0 0,0 1 0,-1-1 0,1 0 0,0 1 0,-1-1 0,1 1 0,0-1 0,-1 1 0,-18 18-26,5 2 64,1 1 1,1 1-1,0 0 1,2 0-1,1 1 1,1 0-1,1 1 1,1 0-1,1 0 1,1 0-1,0 38 1,3-61-32,1 1 1,0-1-1,0 1 1,1-1-1,-1 1 1,0 0-1,1-1 1,-1 1-1,1-1 1,0 1-1,0-1 1,0 0-1,0 1 1,1-1 0,-1 0-1,0 0 1,1 0-1,0 0 1,-1 0-1,1 0 1,0 0-1,0 0 1,4 2-1,-2-2 7,1-1 0,0 1 1,-1-1-1,1 0 0,0 0 0,0 0 0,0-1 0,0 1 0,0-1 0,0 0 0,9-2 0,-3 0 4,1 0 1,0-1-1,-1 0 0,1-1 1,-1-1-1,0 0 0,0 0 0,-1-1 1,1 0-1,-1-1 0,-1 0 1,1 0-1,12-15 0,-14 15 6,-1-1 0,0 0 0,-1-1 1,0 1-1,0-1 0,-1 0 0,0-1 0,0 1 0,-1-1 0,-1 0 0,0 0 1,0 0-1,-1-1 0,0 1 0,1-17 0,-3 27-22,0-1 1,0 0-1,0 0 0,0 0 0,0 0 1,0 0-1,0 0 0,0 0 0,-1 0 1,1 0-1,0 0 0,0 0 1,-1 1-1,1-1 0,0 0 0,-1 0 1,1 0-1,-1 0 0,0 1 0,1-1 1,-1 0-1,1 1 0,-1-1 1,0 0-1,0 1 0,1-1 0,-1 1 1,0-1-1,0 1 0,0-1 0,1 1 1,-1 0-1,0-1 0,0 1 1,0 0-1,0 0 0,0 0 0,0-1 1,0 1-1,0 0 0,0 0 0,0 1 1,0-1-1,1 0 0,-1 0 0,0 0 1,0 1-1,-1-1 0,-2 1-3,0 1 0,0-1 0,0 1 0,1 0 0,-1 0-1,1 0 1,-1 0 0,1 1 0,0-1 0,-4 4 0,1 2 30,0 0 0,1 0 1,0 0-1,0 1 1,1-1-1,0 1 0,0 0 1,1 1-1,0-1 1,1 0-1,0 1 0,0 0 1,1-1-1,0 15 1,2-22-27,-1 0 0,1-1 0,0 1-1,-1 0 1,1 0 0,0 0 0,1-1 0,-1 1 0,0-1 0,0 1 0,1-1 0,-1 1 0,1-1 0,-1 0 0,1 1 0,-1-1 0,1 0 0,0 0 0,0 0 0,-1 0-1,1-1 1,0 1 0,0 0 0,0-1 0,0 1 0,0-1 0,0 0 0,3 0 0,69 2 35,-53-3-110,146-8-1827,-45 1 1432,-121 8 511,-1 0 0,0 0 0,1 0 0,-1 0 1,0 0-1,1 0 0,-1 0 0,0 0 0,1 0 0,-1 0 1,0-1-1,0 1 0,1 0 0,-1 0 0,0 0 1,0-1-1,1 1 0,-1 0 0,0 0 0,0-1 0,1 1 1,-1 0-1,0 0 0,0-1 0,0 1 0,0 0 0,0-1 1,1 1-1,-1 0 0,0-1 0,0 1 0,0 0 0,0-1 1,0 1-1,0 0 0,0-1 0,0 1 0,0 0 0,0-1 1,0 1-1,0 0 0,-1-1 0,1 1 0,0 0 0,0-1 1,0 1-1,0 0 0,0 0 0,-1-1 0,1 1 0,0 0 1,0 0-1,0-1 0,-1 1 0,1 0 0,0 0 1,0-1-1,-1 1 0,1 0 0,-18-22 1394,14 18-1099,-6-9 12,-38-49 439,44 56-909,1 1-1,1 0 1,-1-1 0,1 1-1,0-1 1,0 0 0,0 0-1,1 0 1,0 0-1,-1-9 1,2 14 24,1-1 0,-1 1 0,0 0 0,1 0 0,-1 0 0,1 0 0,-1 0-1,1 0 1,-1 0 0,1 1 0,0-1 0,0 0 0,-1 0 0,1 0 0,0 1 0,0-1 0,0 0 0,0 1 0,0-1 0,0 1 0,0-1 0,0 1 0,0-1-1,0 1 1,0 0 0,0-1 0,0 1 0,2 0 0,39-6-2609,-32 6 1720,78-9-8704,-39 0-250</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1.417"/>
    </inkml:context>
    <inkml:brush xml:id="br0">
      <inkml:brushProperty name="width" value="0.025" units="cm"/>
      <inkml:brushProperty name="height" value="0.025" units="cm"/>
    </inkml:brush>
  </inkml:definitions>
  <inkml:trace contextRef="#ctx0" brushRef="#br0">1 109 13677,'0'0'1126,"5"-10"551,-3 4-1390,1 0 1,0 0 0,0 1-1,1 0 1,0-1-1,0 1 1,0 0 0,0 1-1,1-1 1,0 1 0,0 0-1,0 0 1,0 0 0,1 1-1,-1 0 1,9-3 0,-5 2-1,0 1 0,0 0 0,0 1 1,1 0-1,-1 1 0,1 0 1,0 0-1,-1 1 0,1 0 1,17 3-1,-25-3-285,-1 1 0,0-1 0,1 1 0,-1 0 0,0 0 0,0 0-1,1 0 1,-1 0 0,0 0 0,0 0 0,0 0 0,0 0 0,-1 1 0,1-1 0,0 0 0,0 0 0,-1 1 0,1-1 0,-1 1 0,1-1 0,-1 1-1,1-1 1,-1 1 0,0-1 0,0 1 0,0-1 0,0 1 0,0-1 0,0 1 0,0-1 0,0 1 0,-1 1 0,0 5 30,-1 0 0,0 0 0,0 0 0,-6 14 0,-34 53 162,32-58-10,0 0 0,1 0 0,0 1 0,2 0-1,-7 23 1,13-40-165,1 1 0,0-1 0,-1 0 0,1 1 0,0-1 0,-1 0 0,1 1 0,0-1 0,0 0 0,0 1 0,0-1 0,1 0 0,-1 1 0,0-1 0,1 0 0,-1 1 0,0-1 0,1 0 0,0 0 0,-1 1-1,1-1 1,0 0 0,-1 0 0,1 0 0,0 0 0,0 0 0,1 1 0,0-1-5,0 0 0,1 0 0,-1-1 0,0 1 0,0-1-1,1 1 1,-1-1 0,0 0 0,0 0 0,1 0 0,-1 0 0,0 0-1,0-1 1,4 0 0,10-3 42,-1-1-1,0-1 1,21-11-1,3-2-20,-1-3 0,0-1-1,-2-2 1,-1-2 0,60-59-1,-91 83-39,0-1-1,0 0 0,-1 0 1,0 0-1,1 0 0,-1 0 1,-1-1-1,1 1 0,-1-1 1,0 0-1,0 0 0,0 0 1,-1 0-1,1 0 0,0-5 1,-2 9 1,-1 1 0,1-1 0,0 1 0,0 0 0,0-1 0,-1 1 1,1-1-1,0 1 0,-1 0 0,1-1 0,0 1 0,-1 0 0,1 0 0,0-1 0,-1 1 1,1 0-1,0 0 0,-1-1 0,1 1 0,-1 0 0,1 0 0,0 0 0,-1 0 1,1 0-1,-1 0 0,1 0 0,-1 0 0,1 0 0,-1 0 0,1 0 0,0 0 0,-1 0 1,1 0-1,-1 0 0,1 0 0,-1 0 0,1 0 0,0 1 0,-1-1 0,1 0 1,-1 0-1,1 0 0,0 1 0,-1-1 0,1 0 0,0 1 0,-1-1 0,1 0 1,-1 1-1,-21 13-80,14-7 101,1 0 1,-1 1-1,2 0 1,-1 0-1,1 0 1,0 1-1,0 0 0,1 0 1,0 0-1,1 1 1,0 0-1,1-1 1,0 2-1,0-1 0,1 0 1,0 0-1,1 1 1,0 14-1,2-23-4,-1-1 0,1 1 0,-1 0-1,1-1 1,0 1 0,0 0 0,-1-1 0,1 1 0,0-1 0,1 1-1,-1-1 1,0 0 0,0 1 0,1-1 0,-1 0 0,0 0 0,1 0-1,-1 0 1,1 0 0,-1 0 0,1 0 0,0-1 0,-1 1-1,1-1 1,0 1 0,0-1 0,-1 1 0,1-1 0,0 0 0,0 0-1,0 0 1,-1 0 0,1 0 0,0 0 0,0-1 0,0 1 0,-1-1-1,3 0 1,5-1 115,0 0 1,0 0-1,0-1 0,0 0 0,-1-1 1,11-5-1,5-7-74,-1-1 0,-1-1 0,0-1 0,-1-1 0,-1 0 0,-1-2 0,17-26 0,-23 19-172,-13 23-149,-10 18 70,3 0 208,0 0 0,1 0-1,0 1 1,1 0 0,1 0-1,0 0 1,0 1 0,1-1-1,1 1 1,0 0 0,1 0-1,1 0 1,0 0 0,2 15-1,-1-27-94,0 1 0,0 0 0,0-1 0,1 1 0,-1-1 0,0 0 0,1 1 0,0-1 0,-1 0 0,1 0 0,0 0 0,0 0 0,0 0 0,0 0 0,1-1 0,-1 1 0,0-1 0,1 1 0,-1-1 0,1 0 0,-1 0 0,1 0 0,4 1 0,1-1-526,-1 1 1,1-1 0,0-1-1,0 1 1,0-1-1,0-1 1,11-1 0,29-10-6486</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2.013"/>
    </inkml:context>
    <inkml:brush xml:id="br0">
      <inkml:brushProperty name="width" value="0.025" units="cm"/>
      <inkml:brushProperty name="height" value="0.025" units="cm"/>
    </inkml:brush>
  </inkml:definitions>
  <inkml:trace contextRef="#ctx0" brushRef="#br0">249 23 9449,'0'0'8643,"-8"-4"-6962,4 1-1561,-1 1 0,1-1 0,-1 1-1,1 1 1,-1-1 0,0 1 0,0-1-1,0 1 1,0 1 0,0-1-1,0 1 1,0 0 0,0 0 0,0 0-1,0 1 1,0 0 0,0 0 0,0 0-1,0 0 1,-5 3 0,-68 37 1248,74-39-1324,-1 1 1,1 0-1,0 0 0,0 1 1,0-1-1,0 1 0,1-1 1,0 1-1,-1 0 1,1 1-1,1-1 0,-1 0 1,0 1-1,-2 8 1,5-13-52,0 1 1,0 0-1,0-1 1,0 1-1,0 0 1,0-1 0,0 1-1,0 0 1,0-1-1,0 1 1,1 0-1,-1-1 1,0 1-1,1-1 1,-1 1-1,0 0 1,1-1 0,-1 1-1,0-1 1,1 1-1,-1-1 1,1 1-1,-1-1 1,1 1-1,-1-1 1,1 0-1,0 1 1,-1-1 0,1 0-1,-1 1 1,1-1-1,0 0 1,-1 0-1,1 0 1,0 1-1,-1-1 1,1 0 0,0 0-1,34 2 74,-26-2-37,40 2 72,75 13-1,-111-12-117,0 0 0,0 0 0,0 1 0,0 0 0,-1 2 0,0-1 0,0 1 0,0 1 0,-1 0 0,19 16 0,-28-22 40,-1 0 0,1 1 0,-1-1 1,1 1-1,-1 0 0,0-1 0,0 1 1,0 0-1,0 0 0,0 0 0,0 0 1,-1-1-1,1 1 0,-1 0 0,1 0 1,-1 0-1,0 0 0,1 1 1,-1-1-1,0 0 0,0 0 0,-1 0 1,1 0-1,0 0 0,-1 0 0,1 0 1,-1 0-1,0 0 0,1 0 0,-1-1 1,0 1-1,0 0 0,0 0 0,-1-1 1,1 1-1,0 0 0,-1-1 1,1 1-1,-1-1 0,1 0 0,-1 0 1,0 1-1,-2 0 0,-7 6 288,-1 0-1,1-1 0,-1-1 1,-1 0-1,-14 5 1,5-3-121,1-1 1,-2 0-1,1-2 1,-1-1-1,1 0 1,-1-2-1,-41 0 1,62-2-235,1 0 0,0 0 0,-1 0 0,1-1 0,0 1 1,0 0-1,-1 0 0,1-1 0,0 1 0,0-1 0,0 1 0,0-1 0,-1 1 1,1-1-1,0 0 0,0 1 0,0-1 0,0 0 0,0 0 0,1 0 0,-1 0 1,0 0-1,0 0 0,0 0 0,0-2 0,0 1-92,1 0 0,0 0 1,0 0-1,0 0 0,0 0 0,0 0 1,1 0-1,-1 0 0,0 0 0,1 0 1,0 1-1,-1-1 0,1 0 0,2-3 0,2-4-540,0 1-1,1 0 0,0 0 0,1 1 1,9-10-1,73-58-5896,-36 29 1570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2.690"/>
    </inkml:context>
    <inkml:brush xml:id="br0">
      <inkml:brushProperty name="width" value="0.025" units="cm"/>
      <inkml:brushProperty name="height" value="0.025" units="cm"/>
    </inkml:brush>
  </inkml:definitions>
  <inkml:trace contextRef="#ctx0" brushRef="#br0">114 0 16656,'0'0'4345,"-6"14"-3496,-17 39 297,3 0 0,-17 71 0,28-88-632,2 0 0,2 0 1,1 0-1,2 1 0,3 41 1,-1-71-446,1 0 0,0 0 0,1-1 1,0 1-1,4 11 0,-6-17-57,1 0 1,-1 0-1,1 0 1,-1 0-1,1 1 1,-1-1-1,1 0 0,0 0 1,0 0-1,-1 0 1,1-1-1,0 1 1,0 0-1,0 0 1,0 0-1,0-1 0,0 1 1,0 0-1,0-1 1,0 1-1,0-1 1,1 1-1,-1-1 0,0 0 1,0 1-1,0-1 1,1 0-1,-1 0 1,0 0-1,0 0 0,1 0 1,-1 0-1,0 0 1,0 0-1,0-1 1,1 1-1,-1 0 0,0-1 1,2 0-1,0-1 9,-1 0-1,0 0 1,1-1-1,-1 1 1,0 0-1,0-1 1,0 1-1,-1-1 1,1 0-1,-1 0 1,1 0-1,-1 0 1,0 1-1,0-2 1,1-4-1,9-51-52,-11 57 30,4-20-195,-2-1 1,0 1-1,-2-1 0,0 1 1,-7-42-1,1 51-69,3 27-44,7 27 101,-1-36 217,0 0-1,0 0 0,0 0 1,1 0-1,0-1 0,-1 0 1,2 0-1,-1 0 0,1 0 1,-1-1-1,1 1 0,0-1 1,0 0-1,0-1 0,1 1 1,-1-1-1,0 0 0,1 0 1,0-1-1,-1 0 0,1 0 1,0 0-1,0-1 0,0 0 1,-1 0-1,1 0 0,8-2 1,-6 2 15,1-1 1,-1-1 0,1 0 0,-1 0-1,0-1 1,0 1 0,0-2 0,0 1-1,-1-1 1,1 0 0,-1-1 0,0 0 0,0 0-1,0-1 1,-1 1 0,0-1 0,0-1-1,6-8 1,-9 10-4,0 0 0,0 0 0,-1-1 0,1 0 0,-1 1 0,0-1 0,-1 0 0,0 0 0,0 0 0,0 0 0,0-9 0,-1 15-29,-1 0-1,1 0 1,-1-1 0,1 1-1,-1 0 1,1 0-1,-1 0 1,1 0-1,-1 0 1,0 0-1,1 0 1,-1 0 0,1 0-1,-1 0 1,1 0-1,-1 0 1,1 1-1,-1-1 1,1 0-1,-1 0 1,1 0 0,-1 1-1,1-1 1,0 0-1,-1 1 1,-4 4 4,0 0 1,0 0-1,1 1 1,-1-1-1,2 1 1,-1 0-1,1 0 1,-1 1-1,-3 10 1,3-5 94,0-1 0,0 1 0,1 1 0,-2 21 0,4-32-67,1 1 0,0 0-1,0 0 1,0 0-1,0-1 1,0 1-1,0 0 1,1 0-1,-1-1 1,1 1-1,0 0 1,0-1 0,0 1-1,0 0 1,0-1-1,1 1 1,-1-1-1,1 0 1,0 0-1,-1 1 1,1-1 0,4 3-1,-2-3 2,0 0 0,0-1-1,1 1 1,-1-1 0,1 0 0,-1 0-1,1 0 1,0-1 0,-1 1 0,1-1-1,0 0 1,8-2 0,0 0-15,0 0 0,0-1-1,0-1 1,0 0 0,-1-1 0,0 0 0,0-1-1,0 0 1,15-11 0,-12 6-8,-1 0 0,1-1 0,-2 0 1,0-1-1,0-1 0,12-17 0,-12 0-305,-13 21 76,-12 17 87,5 2 159,1 1-1,0 0 1,0-1 0,1 2-1,1-1 1,-1 1-1,2-1 1,0 1-1,0 0 1,1 0-1,0 0 1,0 1-1,1 19 1,1-29-78,0-1 0,0 1-1,0 0 1,0-1 0,0 1 0,0 0 0,1-1-1,-1 1 1,0 0 0,1-1 0,-1 1 0,1-1-1,0 1 1,-1-1 0,1 1 0,0-1 0,0 1-1,0-1 1,0 0 0,0 0 0,0 1 0,1-1-1,-1 0 1,0 0 0,1 0 0,-1 0 0,0 0-1,1-1 1,-1 1 0,1 0 0,0-1 0,-1 1-1,1-1 1,-1 1 0,1-1 0,0 0 0,-1 0-1,1 1 1,0-1 0,-1 0 0,1-1 0,0 1-1,-1 0 1,1 0 0,0-1 0,-1 1 0,3-2-1,2 1-969,1-1 0,-1-1 0,1 1 0,-1-1 0,0 0-1,0-1 1,0 1 0,-1-1 0,1-1 0,7-6-1,8-17-7574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3.038"/>
    </inkml:context>
    <inkml:brush xml:id="br0">
      <inkml:brushProperty name="width" value="0.025" units="cm"/>
      <inkml:brushProperty name="height" value="0.025" units="cm"/>
    </inkml:brush>
  </inkml:definitions>
  <inkml:trace contextRef="#ctx0" brushRef="#br0">0 0 13229,'0'0'8808</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3.982"/>
    </inkml:context>
    <inkml:brush xml:id="br0">
      <inkml:brushProperty name="width" value="0.025" units="cm"/>
      <inkml:brushProperty name="height" value="0.025" units="cm"/>
    </inkml:brush>
  </inkml:definitions>
  <inkml:trace contextRef="#ctx0" brushRef="#br0">248 110 14830,'0'0'3080,"3"-8"-122,9-26-721,-12 33-2178,0 0 1,0 0-1,1 0 1,-1 0-1,0 0 1,0 1 0,-1-1-1,1 0 1,0 0-1,0 0 1,0 0 0,-1 0-1,1 0 1,0 1-1,-1-1 1,1 0 0,0 0-1,-1 0 1,1 1-1,-1-1 1,0 0 0,1 1-1,-1-1 1,1 0-1,-1 1 1,0-1 0,0 1-1,1-1 1,-1 1-1,0-1 1,0 1 0,0 0-1,1-1 1,-1 1-1,0 0 1,0-1 0,0 1-1,0 0 1,0 0-1,0 0 1,0 0-1,0 0 1,1 0 0,-3 1-1,-45 1 333,46-2-353,-9 3-24,0 0 1,1 0-1,-1 1 0,1 1 1,0-1-1,0 2 0,1-1 1,-1 1-1,-13 12 0,17-13-8,-1 0 0,1 1 0,0-1 0,1 1 0,-1 0 0,1 1 0,1 0 0,-1-1 0,1 1 0,0 1 0,0-1 0,1 1 0,-4 12 0,7-19-8,0 0 1,0-1 0,0 1-1,0 0 1,0-1-1,0 1 1,0-1 0,0 1-1,0 0 1,0-1 0,0 1-1,0 0 1,0-1-1,1 1 1,-1-1 0,0 1-1,0 0 1,1-1-1,-1 1 1,0-1 0,1 1-1,-1-1 1,1 1 0,-1-1-1,1 0 1,-1 1-1,1-1 1,-1 1 0,1-1-1,-1 0 1,1 1-1,-1-1 1,1 0 0,0 0-1,-1 0 1,1 1 0,0-1-1,-1 0 1,1 0-1,0 0 1,28-2 13,-28 2-10,17-5-23,-1 0 0,0-1 1,0-1-1,-1-1 0,0 0 0,0-1 1,-1-1-1,15-12 0,57-32-939,-87 53 915,1 1 0,-1 0 1,0-1-1,1 1 1,-1 0-1,1 0 0,-1 0 1,1 0-1,-1-1 1,1 1-1,-1 0 0,1 0 1,-1 0-1,1 0 0,-1 0 1,1 0-1,-1 0 1,1 0-1,-1 0 0,1 0 1,-1 0-1,1 1 1,-1-1-1,0 0 0,1 0 1,-1 0-1,1 1 1,-1-1-1,1 0 0,-1 0 1,1 1-1,3 17-393,-11 31 606,5-41-224,-16 102 1391,5 0 0,1 168 1,12-262-1187,-1 0 0,-1 0 0,0-1 0,0 1 0,-2 0 1,-6 18-1,9-30-105,-1 0 0,1 0 0,-1 0 0,0 0 0,0-1 0,0 1 0,-1-1 0,1 1 0,-1-1 0,0 0 0,0 0 0,0 0 0,0 0 0,0-1 0,-1 1 0,1-1 0,-1 0 0,0 0 0,0 0 0,1 0 0,-1-1 0,0 1 0,0-1 0,-1 0 0,1-1 0,0 1 0,-8 0 0,9-2-32,0 0 0,0 0 0,1 0 0,-1 0 0,0 0 0,0 0 0,1-1 0,-1 1-1,1-1 1,-1 0 0,1 0 0,0 0 0,-1 0 0,1 0 0,0 0 0,0-1 0,1 1-1,-1-1 1,1 1 0,-1-1 0,1 0 0,0 1 0,-1-1 0,2 0 0,-1 0 0,0 0 0,0-4-1,-3-9-91,0-1-1,2-1 1,-2-22-1,4 23-34,0 0-1,2-1 1,-1 1-1,2 0 1,1 0 0,0 0-1,1 0 1,0 1-1,2 0 1,0 0 0,0 0-1,2 1 1,0 0-1,21-26 1,9-2 98,1 1 1,2 2-1,53-38 0,12-13-105,-96 82 78,0-2-1,-1 1 1,9-14 0,-16 20 33,-1 0 0,1 0 0,-1 0 0,0 0 0,0-1-1,0 1 1,-1-1 0,1 0 0,-1 1 0,0-1 0,-1 0-1,1-6 1,-1 9 9,-1 1 0,1 0 0,0 0 0,-1 0 0,1-1-1,-1 1 1,1 0 0,-1 0 0,0 0 0,1 0 0,-1 0-1,0 0 1,0 0 0,0 0 0,0 0 0,0 1 0,0-1 0,0 0-1,0 0 1,0 1 0,0-1 0,0 1 0,-1-1 0,1 1-1,0-1 1,0 1 0,0 0 0,-1 0 0,1-1 0,0 1 0,0 0-1,-1 0 1,1 0 0,0 1 0,-1-1 0,0 0 0,-4 0-6,-1 1 1,1 0 0,0 0 0,0 0 0,0 0 0,-10 5 0,7-1 37,0 0 0,1 1 0,0 0 0,0 1 0,0-1 0,1 2 0,0-1 0,1 1 0,-1 0 0,1 0 0,1 1 0,0-1 0,0 1 0,1 1 0,0-1 0,0 1 0,1-1 0,0 1 0,1 0 0,-2 18 0,4-27-29,0 0-1,0 1 1,0-1 0,1 0-1,-1 1 1,0-1 0,1 0-1,-1 1 1,1-1 0,-1 0-1,1 0 1,-1 0 0,1 1-1,0-1 1,0 0 0,0 0-1,0 0 1,-1 0 0,1 0-1,1-1 1,-1 1-1,0 0 1,0 0 0,0-1-1,1 2 1,3-1 9,-1 1 0,0-1 0,0 0 1,1 0-1,-1 0 0,0-1 0,10 1 0,0-1 21,0-1 1,0-1-1,0 0 0,19-6 1,-3-3-82,0-2 0,-1-1 0,-1-2-1,27-18 1,32-18-52,-87 52 101,0 0 1,0 0 0,1-1 0,-1 1-1,0 0 1,0 0 0,1 0-1,-1 0 1,0 0 0,0 0-1,1 0 1,-1 0 0,0 0-1,1 0 1,-1 0 0,0 0 0,0 0-1,1 0 1,-1 0 0,0 0-1,1 0 1,-1 0 0,0 0-1,0 0 1,1 0 0,-1 0-1,0 0 1,0 1 0,1-1 0,-1 0-1,0 0 1,0 0 0,0 1-1,1-1 1,-1 0 0,0 0-1,0 0 1,1 1 0,2 14 67,-6 20 115,2-33-168,0 7 32,0-3 20,0-1 1,0 0 0,1 1 0,0-1-1,0 1 1,1 9 0,0-14-55,-1 1 0,1-1 1,-1 1-1,1-1 1,0 0-1,0 1 1,-1-1-1,1 0 1,0 0-1,0 1 0,0-1 1,1 0-1,-1 0 1,0 0-1,0 0 1,0-1-1,1 1 1,-1 0-1,0 0 0,1-1 1,-1 1-1,1-1 1,-1 1-1,1-1 1,-1 0-1,1 1 1,-1-1-1,1 0 0,1 0 1,9 0 24,-1 1-1,1-2 1,-1 0 0,0 0-1,1-1 1,-1 0 0,0-1-1,0 0 1,14-7 0,6-5-178,50-32 1,-49 27-28,37-18 1,-68 38 165,-1 0 1,0 0-1,0 0 1,0 0-1,0 0 1,0 0-1,0 0 1,0 0-1,1 0 1,-1 0-1,0 0 0,0 0 1,0 0-1,0 0 1,0 0-1,0 0 1,0 0-1,1 0 1,-1 0-1,0 0 1,0 0-1,0 0 0,0 0 1,0 0-1,0 0 1,0 0-1,0 0 1,1 0-1,-1 0 1,0 0-1,0 1 1,0-1-1,0 0 0,0 0 1,0 0-1,0 0 1,0 0-1,0 0 1,0 0-1,0 0 1,0 1-1,0-1 1,0 0-1,0 0 0,0 0 1,0 0-1,1 0 1,-1 0-1,0 0 1,0 1-1,-1-1 1,1 0-1,0 0 0,0 0 1,0 0-1,0 0 1,0 0-1,0 0 1,0 1-1,0-1 1,0 0-1,0 0 1,0 0-1,0 0 0,0 0 1,-6 15 119,-8 13 108,7-17-222,-1-1-19,1 0 1,1 1-1,0 0 1,1 0-1,0 0 0,0 0 1,1 1-1,0 0 1,1 0-1,-1 16 1,4-27-85,0-1 1,0 1-1,0-1 1,0 1 0,0-1-1,1 1 1,-1-1 0,0 1-1,1-1 1,-1 1 0,0-1-1,1 1 1,-1-1-1,0 0 1,1 1 0,-1-1-1,1 0 1,-1 1 0,1-1-1,-1 0 1,1 1 0,-1-1-1,1 0 1,-1 0-1,1 0 1,-1 0 0,1 0-1,-1 1 1,1-1 0,-1 0-1,1 0 1,-1 0 0,1 0-1,0 0 1,-1-1-1,1 1 1,-1 0 0,1 0-1,-1 0 1,1 0 0,-1 0-1,1-1 1,-1 1-1,1 0 1,-1-1 0,1 0-1,27-13-6008,-5-7-1784</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4.342"/>
    </inkml:context>
    <inkml:brush xml:id="br0">
      <inkml:brushProperty name="width" value="0.025" units="cm"/>
      <inkml:brushProperty name="height" value="0.025" units="cm"/>
    </inkml:brush>
  </inkml:definitions>
  <inkml:trace contextRef="#ctx0" brushRef="#br0">105 0 18706,'0'0'1697,"-21"68"-832,10-34 96,0 4-705,4-2-192,3-2-832,3-6-2532,1-2-4963</inkml:trace>
  <inkml:trace contextRef="#ctx0" brushRef="#br0" timeOffset="1">55 654 13581,'0'0'6118,"-29"57"-2691,14-37-480,8-2-1602,3-4-736,4-5-513,0-4-705,9-5-7591</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30.375"/>
    </inkml:context>
    <inkml:brush xml:id="br0">
      <inkml:brushProperty name="width" value="0.025" units="cm"/>
      <inkml:brushProperty name="height" value="0.025" units="cm"/>
    </inkml:brush>
  </inkml:definitions>
  <inkml:trace contextRef="#ctx0" brushRef="#br0">1 0 10122,'0'0'2348,"8"0"-2257,484 13 384,-46-16-653,666 13 559,824 56 580,-1212-42-226,910 15-541,1601-39 959,-2106 12-1128,-2 0 9,-85-34 57,201-11 296,1 31-1046,-701 3-858,-524-2-1035,-2-2-1692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32.543"/>
    </inkml:context>
    <inkml:brush xml:id="br0">
      <inkml:brushProperty name="width" value="0.025" units="cm"/>
      <inkml:brushProperty name="height" value="0.025" units="cm"/>
    </inkml:brush>
  </inkml:definitions>
  <inkml:trace contextRef="#ctx0" brushRef="#br0">35 172 8680,'-27'0'924,"20"0"46,18 0-734,19 2-99,0 1-1,36 8 1,32 4-18,17-10-91,156-12 0,115-33 56,-51 4 91,1032-5 462,-368 22 333,-619 1 179,347-15 459,-242 24-3650,-425 9-505,-6-4-1259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43.163"/>
    </inkml:context>
    <inkml:brush xml:id="br0">
      <inkml:brushProperty name="width" value="0.025" units="cm"/>
      <inkml:brushProperty name="height" value="0.025" units="cm"/>
    </inkml:brush>
  </inkml:definitions>
  <inkml:trace contextRef="#ctx0" brushRef="#br0">1 83 5541,'0'0'1308,"10"4"-1158,9 3-87,0-1 0,0-1 1,1 0-1,0-2 0,0 0 0,30-1 1,396-39 423,-210 10-446,1267-27 340,-1 121 567,-1036-31-949,705 28 2,-1011-62 79,366-18-208,-454 5-1057,-3-5-1692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0.781"/>
    </inkml:context>
    <inkml:brush xml:id="br0">
      <inkml:brushProperty name="width" value="0.05" units="cm"/>
      <inkml:brushProperty name="height" value="0.05" units="cm"/>
    </inkml:brush>
  </inkml:definitions>
  <inkml:trace contextRef="#ctx0" brushRef="#br0">3 280 21069,'-3'11'2003,"11"-13"-551,16-17 177,-22 18-1558,44-42 753,-2-2 1,-2-2-1,60-87 0,-117 177-759,-10 13-86,11-27-183,1 1-1,1 0 1,-13 55-1,25-84 130,0 0 0,-1 1 0,1-1 0,0 0 0,0 0-1,0 0 1,0 1 0,0-1 0,0 0 0,0 0 0,0 0-1,0 1 1,1-1 0,-1 0 0,0 0 0,1 0 0,-1 0-1,2 2 1,-2-3 3,1 0-1,-1 1 1,1-1 0,-1 0-1,1 0 1,-1 1 0,1-1-1,0 0 1,-1 0-1,1 0 1,-1 0 0,1 0-1,0 0 1,-1 0-1,1 0 1,-1 0 0,1 0-1,-1 0 1,1-1 0,0 1-1,-1 0 1,1 0-1,-1 0 1,1-1 0,0 0-1,6-3-378,0 0-1,0-1 0,12-11 0,10-11-549</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56.953"/>
    </inkml:context>
    <inkml:brush xml:id="br0">
      <inkml:brushProperty name="width" value="0.025" units="cm"/>
      <inkml:brushProperty name="height" value="0.025" units="cm"/>
    </inkml:brush>
  </inkml:definitions>
  <inkml:trace contextRef="#ctx0" brushRef="#br0">0 136 4004,'0'0'5658,"94"0"-5134,857-43 420,-407 11 428,880-4-495,3 37-912,-589 1 117,-428 0-47,694-9 277,-931-1 189,80-2-1803,-257 6-5136</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59.380"/>
    </inkml:context>
    <inkml:brush xml:id="br0">
      <inkml:brushProperty name="width" value="0.025" units="cm"/>
      <inkml:brushProperty name="height" value="0.025" units="cm"/>
    </inkml:brush>
  </inkml:definitions>
  <inkml:trace contextRef="#ctx0" brushRef="#br0">43 324 4740,'-5'-7'283,"0"0"-1,0 0 1,1 0-1,0-1 1,1 1-1,-1-1 1,1 0-1,1 0 1,0 0-1,0-1 1,-1-12-1,29 20-260,-16 2-23,0 1 1,0 0 0,0 0-1,18 7 1,20 5 114,34-3-29,1-4 1,129-6-1,-102-3-58,320-12-1,-31 0 257,-314 14-78,1255-39 1016,-1105 21-992,1242-75 316,-869 66-592,1343-33 830,-1351 69-2870,-479-9-635</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5:07.628"/>
    </inkml:context>
    <inkml:brush xml:id="br0">
      <inkml:brushProperty name="width" value="0.025" units="cm"/>
      <inkml:brushProperty name="height" value="0.025" units="cm"/>
    </inkml:brush>
  </inkml:definitions>
  <inkml:trace contextRef="#ctx0" brushRef="#br0">46 39 5605,'0'0'6214,"-7"-6"-5712,-31-27 272,57 54-854,-8-16 93,0 0-1,0 0 1,0-1-1,1-1 1,-1 0-1,1-1 1,14 2-1,90 2 203,-58-5-124,370 4 1247,161 12-717,218 10 286,-111-10-485,-52 1-162,-60-5-50,262 0 19,-367-14-111,539-34 234,-44-3-154,-237 21-172,-550 13-26,215 23 0,289-8 41,-417-14 324,-166 3-295,185-26-1,-91 1-819,350 1 0,-394 24-505,-52 0-2332,-58 0 186</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5:12.435"/>
    </inkml:context>
    <inkml:brush xml:id="br0">
      <inkml:brushProperty name="width" value="0.025" units="cm"/>
      <inkml:brushProperty name="height" value="0.025" units="cm"/>
    </inkml:brush>
  </inkml:definitions>
  <inkml:trace contextRef="#ctx0" brushRef="#br0">1 121 2851,'15'-1'998,"228"-47"1083,-173 30-1561,-1 3-1,2 4 0,92-4 1,716 48 558,-250-8 365,-239-12-756,1262 40-149,1-62-56,-982-16-360,1118-26 428,-649 26-432,201-1 122,-509 48 107,679 29 293,320-51-234,-1117-27-397,-165 2-18,-170 21-3836,-350 4 2774,-12 0-2330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5:22.768"/>
    </inkml:context>
    <inkml:brush xml:id="br0">
      <inkml:brushProperty name="width" value="0.025" units="cm"/>
      <inkml:brushProperty name="height" value="0.025" units="cm"/>
    </inkml:brush>
  </inkml:definitions>
  <inkml:trace contextRef="#ctx0" brushRef="#br0">0 69 5509,'0'0'3903,"14"3"-3877,42 5 33,0-2-1,0-3 1,70-4-1,189-25 380,-142 9-250,943-6 1195,-820 25-1058,339-1 140,1051 8 832,-890 16-1251,122 1 4,335-52 852,-993 16-698,678-38 467,-928 48-941</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6:03.484"/>
    </inkml:context>
    <inkml:brush xml:id="br0">
      <inkml:brushProperty name="width" value="0.025" units="cm"/>
      <inkml:brushProperty name="height" value="0.025" units="cm"/>
    </inkml:brush>
  </inkml:definitions>
  <inkml:trace contextRef="#ctx0" brushRef="#br0">16 0 7815,'0'0'5616,"-4"9"-5477,-7 27-69,11-35-67,0 0 0,0 0 0,0 0 1,0 0-1,0 0 0,1 0 1,-1 0-1,0 0 0,1 0 1,-1 0-1,1-1 0,-1 1 1,1 0-1,-1 0 0,1 0 0,0-1 1,-1 1-1,1 0 0,0 0 1,0-1-1,-1 1 0,1-1 1,0 1-1,0-1 0,0 1 1,0-1-1,0 1 0,0-1 0,0 0 1,0 0-1,1 1 0,32 5 206,-33-6-176,59 3 690,0-4 0,112-14 1,-20 1-487,45 1-115,245-8 274,472 69-97,-909-48-299,579 16 174,-74-5 148,660 44-231,-2-39-2,-749-18-71,996-40 46,-388 22-64,-658 40 0,50 1 5,-254-21 27,-95 0-5610,-55 0 1734</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6:49.556"/>
    </inkml:context>
    <inkml:brush xml:id="br0">
      <inkml:brushProperty name="width" value="0.025" units="cm"/>
      <inkml:brushProperty name="height" value="0.025" units="cm"/>
    </inkml:brush>
  </inkml:definitions>
  <inkml:trace contextRef="#ctx0" brushRef="#br0">138 656 7399,'-8'-1'1740,"-16"-4"-510,-1-1-76,0 2 0,-30-2 1,54 6-1609,43 2-720,-9 0 1380,0 3 0,-1 0 0,0 2 0,0 1 0,-1 2 0,36 16 0,-18-8-84,71 17 0,-25-20 101,1-4-1,110-2 1,-102-7 754,170 26 0,-89 9-724,267 38-63,249-48-82,-1-35-68,-684 8-39,1221-15 1024,-1057 10-1002,0-7 0,217-44 1,-384 53-40,-1 0 0,1-1 0,-1 0 0,0-1 0,0-1 0,0 0 0,-1 0 0,0-1 1,0-1-1,18-15 0,-26 19 10,1 1 0,-1-1 0,1 0 0,-1 0 0,0 0 0,-1 0 0,1-1 1,-1 1-1,1-1 0,-1 1 0,-1-1 0,1 0 0,-1 0 0,0 1 0,0-1 0,0 0 0,0 0 1,-1 0-1,0-1 0,0 1 0,-1 0 0,1 0 0,-1 0 0,0 0 0,0 1 0,-1-1 0,1 0 1,-1 0-1,0 1 0,-4-7 0,-8-12 30,-1 0 0,0 1 0,-2 0 0,0 2 0,-2 0 0,0 1 0,-1 0 0,-1 2 0,-1 1 0,0 0 0,-1 2 0,0 1 0,-2 0 0,1 2 0,-37-12 0,-59-17 54,-2 4 0,-1 6 0,-1 6 0,-214-15 0,-147 24-73,-462-36 54,656 14-25,-513-36-41,612 76 68,-210 30 1,269-14-95,1 7 1,-183 60 0,264-67-1,1 2-1,2 2 0,0 2 1,1 2-1,2 2 1,0 2-1,3 2 0,0 2 1,-38 42-1,71-67 22,1-1 0,0 1 1,1 0-1,0 1 0,0 0 0,1 0 0,0 0 0,1 1 1,-6 20-1,10-26 9,-1 0 1,2 0-1,-1 0 1,1-1-1,0 1 1,0 0-1,0 0 1,1 0-1,0 0 1,0-1-1,1 1 1,-1 0-1,1-1 1,1 1-1,-1-1 1,1 0-1,0 1 0,0-1 1,0-1-1,1 1 1,-1 0-1,9 6 1,7 6 1,0-2 1,1-1 0,1 0-1,0-1 1,1-2-1,0 0 1,0-1 0,39 10-1,19 2-114,98 13-1,634 41-655,-608-65 768,1327 18 88,-1120-53-53,499-95 0,-773 95 193,254-80-1,-374 98-162,0-1 0,0-1-1,-1 0 1,0-1 0,0-1 0,24-19 0,-37 27-20,0-1 0,0 0 0,-1 1 1,1-1-1,0 0 0,-1 0 1,0-1-1,0 1 0,0 0 0,0-1 1,0 1-1,-1-1 0,1 0 0,-1 0 1,0 1-1,0-1 0,-1 0 1,1 0-1,-1 0 0,0 0 0,0 0 1,0 0-1,0 0 0,-1 0 1,1 0-1,-1 1 0,0-1 0,0 0 1,-1 0-1,1 1 0,-1-1 0,0 1 1,0-1-1,0 1 0,0 0 1,-1 0-1,-2-3 0,-12-13 0,0 1 0,-2 0-1,0 2 1,0 0 0,-2 1 0,-37-20-1,-144-61-193,190 90 130,-414-145-6272,305 115 1783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3.657"/>
    </inkml:context>
    <inkml:brush xml:id="br0">
      <inkml:brushProperty name="width" value="0.025" units="cm"/>
      <inkml:brushProperty name="height" value="0.025" units="cm"/>
    </inkml:brush>
  </inkml:definitions>
  <inkml:trace contextRef="#ctx0" brushRef="#br0">374 127 7623,'-72'-1'1103,"34"-1"-293,-1 1 0,1 2 0,0 2 0,1 2 0,-44 10 0,80-15-721,-1 0-1,1 1 0,-1-1 1,1 0-1,-1 1 1,1 0-1,-1-1 0,1 1 1,-1 0-1,1-1 0,0 1 1,0 0-1,-1 0 1,1 0-1,0 0 0,0 0 1,0 1-1,0-1 1,0 0-1,0 0 0,0 1 1,1-1-1,-1 0 0,0 3 1,1-3-39,1 0 0,-1 0 0,1 0-1,0 0 1,-1 1 0,1-1 0,0 0 0,0 0 0,0 0 0,0-1 0,0 1 0,0 0 0,0 0-1,0-1 1,0 1 0,0 0 0,1-1 0,-1 1 0,0-1 0,0 1 0,1-1 0,-1 0 0,0 0-1,1 1 1,-1-1 0,0 0 0,1 0 0,0-1 0,64 7 1340,119-6 1,-111-2-841,1920-142 2589,-1917 135-2986,89-12 550,327 2 0,-455 23-730,0 2 1,-1 2-1,73 23 0,-98-22-2169,-23-11-6231,-8-13-638</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4.539"/>
    </inkml:context>
    <inkml:brush xml:id="br0">
      <inkml:brushProperty name="width" value="0.025" units="cm"/>
      <inkml:brushProperty name="height" value="0.025" units="cm"/>
    </inkml:brush>
  </inkml:definitions>
  <inkml:trace contextRef="#ctx0" brushRef="#br0">400 72 6470,'2'-8'1964,"-1"-1"-1,1 1 1,-2-1 0,1 0-1,-2-16 1,1 25-1908,0 0 0,0 0 0,0 0 1,0-1-1,0 1 0,0 0 0,-1 0 0,1 0 0,0-1 1,0 1-1,0 0 0,0 0 0,-1 0 0,1 0 0,0 0 0,0-1 1,0 1-1,0 0 0,-1 0 0,1 0 0,0 0 0,0 0 1,0 0-1,-1 0 0,1 0 0,0 0 0,0 0 0,-1 0 0,1 0 1,0 0-1,0 0 0,0 0 0,-1 0 0,1 0 0,0 0 1,0 0-1,-1 0 0,1 0 0,0 0 0,0 0 0,0 0 1,-1 0-1,1 0 0,0 0 0,0 1 0,0-1 0,0 0 0,-1 0 1,1 0-1,0 0 0,0 1 0,0-1 0,0 0 0,0 0 1,-1 0-1,1 1 0,0-1 0,0 0 0,-11 13 624,-151 308 2060,9-17-3820,148-295 747,4-6 158,0-1 0,0 1 0,0-1-1,0 0 1,-1 1 0,1-1 0,-1 0-1,0 0 1,1 0 0,-1 0-1,0 0 1,0 0 0,0 0 0,-1-1-1,1 1 1,0-1 0,-1 0 0,1 1-1,-3 0 1,4-2-18,0-1 1,0 1-1,0 0 0,0 0 1,0-1-1,0 1 0,0-1 1,0 1-1,0-1 0,1 1 1,-1-1-1,0 1 1,0-1-1,1 0 0,-1 1 1,0-1-1,1 0 0,-1 0 1,1 1-1,-1-1 0,1 0 1,-1 0-1,1 0 0,0 0 1,-1 0-1,1 0 0,0 0 1,0 1-1,-1-1 0,1 0 1,0 0-1,0 0 0,0-1 1,-6-32-4292</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4.870"/>
    </inkml:context>
    <inkml:brush xml:id="br0">
      <inkml:brushProperty name="width" value="0.025" units="cm"/>
      <inkml:brushProperty name="height" value="0.025" units="cm"/>
    </inkml:brush>
  </inkml:definitions>
  <inkml:trace contextRef="#ctx0" brushRef="#br0">128 1 11755,'0'0'1409,"-10"14"-101,-5 7-644,1 0 0,1 1 0,2 1-1,0 0 1,-15 46 0,19-40 396,0 1 1,-5 61-1,12-85-1004,-1 0 1,1 1 0,0-1-1,0 0 1,1 0-1,-1 0 1,1 0-1,1 0 1,-1 0 0,1 0-1,0 0 1,1 0-1,-1 0 1,1-1-1,0 0 1,1 1-1,-1-1 1,1 0 0,0-1-1,0 1 1,9 7-1,-7-9 34,-1-1 1,1 0-1,-1 1 0,1-2 0,0 1 0,0-1 0,-1 0 1,1 0-1,0-1 0,0 1 0,0-1 0,0-1 0,0 1 1,0-1-1,0 0 0,0 0 0,0-1 0,-1 0 0,7-3 1,13-5 271,-1-1 1,43-28 0,-58 33-409,146-85 305,0 0-1503,-55 25-4759,-50 28-1781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7.119"/>
    </inkml:context>
    <inkml:brush xml:id="br0">
      <inkml:brushProperty name="width" value="0.05" units="cm"/>
      <inkml:brushProperty name="height" value="0.05" units="cm"/>
    </inkml:brush>
  </inkml:definitions>
  <inkml:trace contextRef="#ctx0" brushRef="#br0">0 6 17156,'0'-6'1192,"6"6"-1240,5 2-392,6 5 752,5 9-344,1 1-128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1.280"/>
    </inkml:context>
    <inkml:brush xml:id="br0">
      <inkml:brushProperty name="width" value="0.05" units="cm"/>
      <inkml:brushProperty name="height" value="0.05" units="cm"/>
    </inkml:brush>
  </inkml:definitions>
  <inkml:trace contextRef="#ctx0" brushRef="#br0">94 1 19940,'-15'22'2465,"-13"27"1,18-28-2192,0 1 0,-9 37 1,15-47-286,2 0 1,0 0 0,0 0-1,1 1 1,0-1 0,1 0-1,2 13 1,-2-22 3,1 0-1,-1-1 1,1 1 0,-1 0-1,1 0 1,0 0 0,0 0 0,1-1-1,-1 1 1,0-1 0,1 1-1,0-1 1,-1 1 0,1-1 0,0 0-1,0 0 1,0 0 0,1 0-1,-1 0 1,0 0 0,1-1 0,-1 1-1,1-1 1,0 0 0,-1 1-1,1-1 1,0 0 0,0-1 0,4 2-1,-2-2 16,0 0 1,0 0-1,0 0 0,0 0 0,0-1 0,0 0 0,0 0 0,-1 0 1,1-1-1,0 1 0,0-1 0,-1 0 0,1-1 0,-1 1 0,0-1 1,7-5-1,-4 1 79,0 0 1,0 0-1,-1-1 1,0 0-1,0 0 0,-1 0 1,0-1-1,0 0 1,-1 0-1,-1 0 1,5-13-1,-6 14-12,0 0 0,0 0 0,-1 0 0,0-1-1,0 1 1,-1 0 0,0 0 0,-1 0 0,0-1 0,0 1 0,0 0 0,-1 0-1,0 0 1,-4-8 0,4 13-147,1 0 0,-1 1 0,1-1 0,-1 1-1,0 0 1,0-1 0,0 1 0,0 0 0,-1 0-1,1 0 1,-1 0 0,1 1 0,-1-1 0,1 1-1,-1-1 1,0 1 0,0 0 0,1 0 0,-1 0 0,0 0-1,0 1 1,0-1 0,0 1 0,0 0 0,0 0-1,0 0 1,0 0 0,0 0 0,0 1 0,-4 1-1,-8 1-411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5.748"/>
    </inkml:context>
    <inkml:brush xml:id="br0">
      <inkml:brushProperty name="width" value="0.025" units="cm"/>
      <inkml:brushProperty name="height" value="0.025" units="cm"/>
    </inkml:brush>
  </inkml:definitions>
  <inkml:trace contextRef="#ctx0" brushRef="#br0">220 60 11115,'0'0'1211,"3"-9"674,16-41 1766,-28 102-1019,-27 25-2300,-2-2 0,-58 85 0,40-71-116,50-73-127,12-13-37,21-20-6,10-20-655,-3-1 0,0-2 0,-3-1 0,50-84 0,10-15-211,-89 149 385,-4 10 459,-28 73 381,-7 31 668,26-70-460,2 1 0,3 0-1,1 56 1,9-74-555,-4-35-50,0 0 0,0 0 0,0 0-1,1 0 1,-1 0 0,0 0 0,1 0 0,-1 0 0,1 0-1,-1-1 1,1 1 0,-1 0 0,1 0 0,0-1 0,0 1 0,-1 0-1,1-1 1,0 1 0,0 0 0,-1-1 0,1 1 0,0-1-1,0 1 1,0-1 0,0 0 0,0 1 0,0-1 0,0 0-1,1 0 1,-1-2 58,1-1-1,-1 1 0,0-1 0,-1 0 0,1 0 1,0 1-1,-1-1 0,1 0 0,-1 0 1,0 0-1,0 0 0,0 0 0,-1-3 0,1 2 26,-1-16 16,-1-1-1,-1 1 1,-1 0 0,-1 0 0,-9-26-1,-43-94-20,35 107 706,21 31-595,4 6-78,1 1-101,0 0-7,1-1-1,0 0 0,0 0 0,1 0 0,-1-1 0,1 0 1,0 0-1,0 0 0,0 0 0,0-1 0,0 0 0,0-1 1,11 2-1,12 2-125,45 1 0,-74-6 112,112 0-4775,-65-7-411</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6.463"/>
    </inkml:context>
    <inkml:brush xml:id="br0">
      <inkml:brushProperty name="width" value="0.025" units="cm"/>
      <inkml:brushProperty name="height" value="0.025" units="cm"/>
    </inkml:brush>
  </inkml:definitions>
  <inkml:trace contextRef="#ctx0" brushRef="#br0">35 0 6374,'0'0'12310,"-5"13"-11274,4-12-1014,-5 16 476,0 1 1,-6 25 0,11-37-370,0-1 0,0 1 0,0 0 0,1 0 0,0-1 0,0 1 0,0 0 0,1 0 0,0-1 0,0 1 0,0 0 0,1-1 0,0 1 0,0-1 0,3 6 0,-4-10-92,0 1 1,0-1-1,1 1 1,-1-1-1,0 0 1,1 1-1,-1-1 1,1 0-1,-1 0 0,1 0 1,-1 0-1,1 0 1,0 0-1,0 0 1,-1-1-1,1 1 0,0-1 1,0 1-1,0-1 1,3 0-1,-1 0 44,0 0 0,1 0 0,-1-1 0,0 0 0,1 0 0,-1 0 0,0 0 0,7-4 0,4-2 106,0-2 0,-1 0 0,19-16 1,1-3-123,-19 15-36,0 0 0,1 2 0,18-11 0,-34 21-30,1 1 1,0-1-1,0 1 1,0-1-1,-1 1 0,1-1 1,0 1-1,0 0 0,0-1 1,0 1-1,0 0 1,0 0-1,0-1 0,0 1 1,0 0-1,0 0 1,0 0-1,0 0 0,0 1 1,-1-1-1,1 0 0,0 0 1,0 1-1,0-1 1,0 0-1,0 1 0,0-1 1,0 1-1,-1-1 0,1 1 1,0-1-1,0 1 1,-1-1-1,1 1 0,0 0 1,-1 0-1,1-1 1,-1 1-1,1 0 0,-1 0 1,1 0-1,-1-1 0,1 1 1,-1 0-1,0 0 1,0 0-1,1 0 0,-1 0 1,0 1-1,2 8 31,-1 1 0,0-1 0,-1 1 0,-1 10 1,1 8 9,0-27-141,0 0-1,0 0 1,0 0-1,0 1 1,1-1 0,-1 0-1,1 0 1,-1 0-1,1 0 1,0 0-1,-1 0 1,1 0 0,0 0-1,0 0 1,1 0-1,-1 0 1,0-1-1,1 1 1,-1 0 0,1-1-1,-1 1 1,1-1-1,0 0 1,-1 0-1,1 1 1,0-1 0,0 0-1,0 0 1,0-1-1,0 1 1,0 0-1,0-1 1,0 1 0,0-1-1,1 0 1,-1 1-1,0-1 1,0 0-1,0 0 1,0-1 0,0 1-1,1 0 1,-1-1-1,0 1 1,0-1-1,2-1 1,7-2-1192,-1 0 0,0-1-1,0 0 1,0-1 0,0 0 0,-1-1-1,14-12 1,12-14-4728</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7.340"/>
    </inkml:context>
    <inkml:brush xml:id="br0">
      <inkml:brushProperty name="width" value="0.025" units="cm"/>
      <inkml:brushProperty name="height" value="0.025" units="cm"/>
    </inkml:brush>
  </inkml:definitions>
  <inkml:trace contextRef="#ctx0" brushRef="#br0">132 147 8168,'0'0'2151,"-10"10"433,-5 5-1797,-48 53 2658,57-62-3005,1 0-1,1 1 1,-1-1-1,1 1 1,0 0-1,0 1 0,1-1 1,0 1-1,-3 11 1,6-18-428,0 0-1,0 0 1,0-1 0,0 1 0,0 0-1,0 0 1,0 0 0,1 0 0,-1 0 0,0-1-1,0 1 1,1 0 0,-1 0 0,0 0 0,1-1-1,-1 1 1,1 0 0,-1 0 0,1-1-1,-1 1 1,1 0 0,-1-1 0,1 1 0,0-1-1,-1 1 1,1-1 0,0 1 0,0-1 0,-1 1-1,1-1 1,0 0 0,0 1 0,0-1 0,-1 0-1,1 0 1,0 1 0,0-1 0,0 0-1,0 0 1,0 0 0,0 0 0,-1 0 0,1-1-1,0 1 1,0 0 0,1 0 0,42-11 133,-30 3-172,0 1-1,-1-2 1,0 0 0,0 0 0,-1-1-1,0-1 1,0 0 0,18-25-1,-8 7 4,-1-1-1,30-57 0,-20 10 115,-70 123 562,25-24-217,0 0 1,-13 34-1,24-49-352,0 0-1,1 0 1,0 0-1,0 1 1,0-1-1,1 0 1,0 1-1,1-1 0,-1 1 1,1-1-1,1 1 1,0-1-1,1 8 1,-1-12-82,0 0 1,0 0-1,1-1 1,-1 1-1,1-1 1,0 0-1,-1 1 1,1-1-1,0 0 1,0 0-1,1 0 1,-1 0-1,0 0 1,1-1-1,-1 1 1,1-1-1,-1 1 1,1-1-1,0 0 1,-1 0-1,1 0 1,0 0-1,0-1 1,0 1-1,0-1 1,0 0-1,-1 1 1,1-2-1,0 1 1,0 0-1,5-1 1,1 0 3,-1-1-1,1 0 1,-1 0 0,0 0 0,1-1 0,-1-1-1,0 1 1,-1-1 0,11-7 0,-13 8 10,-1 0 0,0 0 0,0-1 0,0 1 0,-1-1 0,1 0-1,-1 0 1,0 0 0,0-1 0,0 1 0,0-1 0,-1 1 0,0-1 0,3-10 0,-21 28 28,13-8-29,0-1 1,0 1-1,1 0 0,0-1 1,-1 1-1,2 0 1,-1 0-1,1 1 0,-1-1 1,0 9-1,3-12-15,-1-1 1,0 1-1,0 0 0,1-1 1,-1 1-1,1 0 0,-1-1 1,1 1-1,0-1 0,0 1 0,0-1 1,0 1-1,0-1 0,0 0 1,0 1-1,0-1 0,0 0 1,1 0-1,-1 0 0,0 0 1,1 0-1,-1 0 0,1 0 1,-1 0-1,1-1 0,-1 1 0,1-1 1,0 1-1,-1-1 0,1 1 1,0-1-1,-1 0 0,1 0 1,0 0-1,3 0 0,7 0 22,-1 0 0,1 0 1,0-1-1,0-1 0,0 0 0,-1 0 0,1-1 0,-1-1 0,0 0 0,0 0 0,0-1 1,-1-1-1,1 0 0,-1 0 0,-1-1 0,1 0 0,-1 0 0,0-1 0,-1-1 0,0 1 1,14-20-1,-17 19 76,-5 9-91,0 0-1,0 0 1,0 0 0,0-1-1,0 1 1,0 0-1,0 0 1,0 0-1,0-1 1,0 1 0,0 0-1,0 0 1,0 0-1,0-1 1,0 1-1,0 0 1,0 0 0,0 0-1,1-1 1,-1 1-1,0 0 1,0 0-1,0 0 1,0 0 0,0 0-1,1-1 1,-1 1-1,0 0 1,0 0 0,0 0-1,0 0 1,1 0-1,-1 0 1,0 0-1,0 0 1,0 0 0,1 0-1,-1 0 1,0 0-1,0 0 1,0 0-1,1 0 1,-1 0 0,0 0-1,0 0 1,0 0-1,1 0 1,-1 0 0,0 0-1,0 0 1,0 0-1,1 0 1,-1 0-1,0 0 1,0 0 0,0 1-1,0-1 1,1 0-1,-1 0 1,0 0-1,0 0 1,0 0 0,0 1-1,0-1 1,17 11-82,-5-5-7,2-1 0,-1-1 0,0 0 0,1-1 0,0 0-1,0-1 1,0-1 0,0 0 0,27-3 0,-21 2-530,1 0 0,0 1 0,30 6 0,-49-6 596,0 0 1,0 0 0,0 0-1,-1 0 1,1 0-1,0 0 1,0 1-1,-1-1 1,1 0-1,-1 1 1,1-1-1,-1 1 1,0 0-1,0 0 1,1-1-1,-1 1 1,0 0-1,-1 0 1,1 0 0,0 0-1,0 0 1,-1 0-1,1 0 1,-1 0-1,0 0 1,0 0-1,0 0 1,0 1-1,0-1 1,0 0-1,-1 3 1,-1 12 170,0-1 1,-1 1-1,-6 16 0,5-18 7,-12 66 869,11-53-564,0-1 1,-2 0 0,-1 0-1,-12 28 1,20-53-413,-1-1 0,1 0 0,-1 0 0,1 0 0,-1 0 0,1 0 0,-1 0 0,0 0 0,1 0 0,-1 0 0,0 0 0,0-1 0,0 1 0,0 0-1,1 0 1,-1-1 0,0 1 0,0-1 0,0 1 0,-1-1 0,1 1 0,0-1 0,-1 1 0,0-1 7,1-1 0,0 1-1,0 0 1,0-1 0,0 1-1,0-1 1,0 1 0,0-1 0,0 1-1,0-1 1,0 0 0,0 0 0,0 1-1,0-1 1,0 0 0,1 0-1,-1 0 1,-1-2 0,-2-4 114,-1-2 1,1 1-1,0 0 0,-4-14 1,2 3-197,1-1 1,0 1-1,2-1 1,0 0-1,1 0 1,2-38-1,0 51-4,1 0 0,0-1 0,1 1-1,0 0 1,0-1 0,0 1-1,1 0 1,0 1 0,0-1 0,1 0-1,0 1 1,0 0 0,0 0 0,1 0-1,0 0 1,0 1 0,1 0 0,-1 0-1,1 0 1,0 1 0,11-6-1,5 0-664,0 1-1,1 1 0,0 1 1,36-6-1,0 0-3073,3-4-2866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8.402"/>
    </inkml:context>
    <inkml:brush xml:id="br0">
      <inkml:brushProperty name="width" value="0.025" units="cm"/>
      <inkml:brushProperty name="height" value="0.025" units="cm"/>
    </inkml:brush>
  </inkml:definitions>
  <inkml:trace contextRef="#ctx0" brushRef="#br0">2 419 7239,'13'-19'810,"67"-106"5281,-72 110-5163,-1 1-1,-1-1 1,0-1-1,-1 1 1,0-1-1,3-31 1,-7 46-842,-1-1 1,0 1-1,0-1 1,0 0-1,0 1 1,0-1 0,0 1-1,0-1 1,0 1-1,-1-1 1,1 1-1,0-1 1,-1 1-1,0-1 1,1 1-1,-1-1 1,-1-1-1,1 2-40,0 1 0,1-1-1,-1 1 1,0-1 0,0 1 0,1 0-1,-1-1 1,0 1 0,0 0-1,0 0 1,1 0 0,-1 0-1,0 0 1,0 0 0,0 0 0,0 0-1,1 0 1,-1 0 0,0 0-1,0 0 1,0 0 0,1 1 0,-2-1-1,-3 3 19,1-1 0,-1 0 0,1 1 0,0 0 0,0 0 0,0 0 0,0 0 0,1 0 0,-5 7 0,-1 0-21,1 1 0,1 1 0,0-1 0,1 1 0,0 0 0,1 1 0,0-1 0,1 1 0,1 0 1,0 0-1,0 0 0,1 0 0,0 18 0,2-30-42,0 1 1,0-1 0,0 0-1,0 1 1,0-1-1,1 0 1,-1 1-1,0-1 1,1 0 0,-1 0-1,1 1 1,-1-1-1,1 0 1,0 0-1,-1 0 1,1 0 0,0 0-1,0 0 1,0 0-1,0 0 1,0 0-1,0 0 1,0 0 0,0 0-1,1 0 1,1 0 6,0 0-1,0 0 1,0-1 0,-1 1 0,1-1 0,0 1 0,0-1 0,0 0 0,0 0-1,0-1 1,3 1 0,5-2 39,-1-1 0,0 0 0,0 0 0,-1-1-1,19-9 1,-7 0 7,-1-2 0,0 0 0,-1-1 0,-1-1 1,0-1-1,21-27 0,-28 30-19,-1 1 1,0-2 0,-1 1 0,0-2 0,-1 1 0,-1-1-1,-1 0 1,0 0 0,4-26 0,-10 43-36,1 0-1,-1 0 1,0-1-1,0 1 1,0 0-1,0 0 1,0 0-1,0 0 1,1-1-1,-1 1 1,0 0-1,0 0 1,0 0-1,0-1 1,0 1 0,0 0-1,0 0 1,0 0-1,0-1 1,0 1-1,0 0 1,0 0-1,0 0 1,0-1-1,0 1 1,0 0-1,0 0 1,0 0 0,0 0-1,-1-1 1,1 1-1,0 0 1,0 0-1,0 0 1,0 0-1,0-1 1,0 1-1,-1 0 1,1 0-1,0 0 1,0 0 0,0 0-1,0 0 1,0-1-1,-1 1 1,1 0-1,0 0 1,0 0-1,0 0 1,-1 0-1,1 0 1,0 0-1,0 0 1,0 0 0,-1 0-1,1 0 1,0 0-1,0 0 1,-14 12-92,-10 21-51,7-5 275,2 1-1,-19 47 0,30-64-91,0 0-1,0-1 0,2 1 1,-1 0-1,1 1 1,1-1-1,0 0 1,1 0-1,1 1 0,1 12 1,-1-22-36,0 0 1,1 0-1,-1 0 1,1 0-1,-1 0 1,1-1-1,0 1 1,0-1-1,0 1 1,1-1-1,-1 0 1,0 1-1,1-1 1,-1-1-1,1 1 0,0 0 1,0-1-1,0 1 1,0-1-1,0 0 1,0 0-1,0 0 1,0 0-1,0-1 1,0 1-1,0-1 1,1 0-1,-1 0 1,5 0-1,1 0 17,-1 0 1,0-1-1,0 1 0,1-2 1,-1 1-1,0-1 0,0 0 0,-1-1 1,1 0-1,12-6 0,-13 3 0,0-1-1,-1 1 1,1-1-1,-1 0 1,-1 0-1,1-1 1,-1 0-1,-1 0 1,1 0-1,-1 0 1,-1-1-1,1 0 1,-2 0-1,1 0 1,-1 0-1,-1 0 1,1 0-1,-1-15 1,-16 45-373,13-15 333,-2 1 19,1 1 1,-1 0 0,2 0-1,-1 0 1,1 0 0,0 0-1,1 1 1,0-1-1,0 1 1,1-1 0,0 1-1,1 9 1,1-16 0,-1 0 1,0 0-1,1 0 1,0-1-1,-1 1 1,1 0-1,0-1 1,0 1-1,0-1 0,0 0 1,0 0-1,0 1 1,0-1-1,0-1 1,1 1-1,-1 0 1,0 0-1,0-1 1,1 1-1,-1-1 1,1 0-1,-1 0 0,0 0 1,4 0-1,60-3 86,-55 0-74,-1 0 1,1-1 0,-1 0 0,1-1 0,-1 0-1,-1 0 1,1-1 0,-1-1 0,12-9-1,21-14 36,-40 29-150,-2 28-166,-1-23 284,1-1 1,0 0-1,0 0 0,1 0 0,-1 0 1,1 0-1,-1 0 0,1 1 0,0-1 1,0 0-1,0-1 0,1 1 0,2 4 1,-3-5-6,1-1 1,-1 0 0,1 0-1,0 0 1,-1-1 0,1 1-1,0 0 1,0 0 0,0-1 0,-1 1-1,1-1 1,0 0 0,0 0-1,0 1 1,0-1 0,0 0-1,0 0 1,0-1 0,0 1-1,0 0 1,-1-1 0,1 1-1,0-1 1,0 0 0,2 0-1,1-2 40,0 1 0,0-1 0,0 1-1,0-1 1,0-1 0,-1 1-1,1-1 1,-1 0 0,0 0 0,0 0-1,0 0 1,-1-1 0,0 0-1,0 1 1,0-1 0,0 0 0,-1-1-1,3-4 1,-3 4 19,1 0-1,-2 0 1,1-1 0,0 1 0,-1 0-1,0-1 1,-1 1 0,1 0-1,-1-1 1,-1 1 0,1-1 0,-1 1-1,0 0 1,0-1 0,-4-10-1,4 17-97,1 0 0,0-1 1,0 1-1,0 0 0,0-1 0,0 1 0,0 0 0,0 0 0,0-1 0,0 1 0,0 0 0,0-1 0,0 1 0,0 0 0,0 0 0,0-1 1,0 1-1,0 0 0,0-1 0,0 1 0,0 0 0,1 0 0,-1-1 0,0 1 0,0 0 0,0 0 0,0 0 0,1-1 0,-1 1 0,0 0 1,0 0-1,0 0 0,1-1 0,-1 1 0,0 0 0,0 0 0,1 0 0,17-5-790,28 5-714,-35 1 824,79-3-7253,-34-8-2193</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9.241"/>
    </inkml:context>
    <inkml:brush xml:id="br0">
      <inkml:brushProperty name="width" value="0.025" units="cm"/>
      <inkml:brushProperty name="height" value="0.025" units="cm"/>
    </inkml:brush>
  </inkml:definitions>
  <inkml:trace contextRef="#ctx0" brushRef="#br0">144 509 11819,'0'0'4431,"3"-9"-2894,21-39-69,-22 45-1162,0-1 0,0 1 1,0-1-1,1 1 0,-1 0 0,1 0 0,0 0 0,0 1 0,0-1 0,0 0 0,0 1 0,0 0 0,1 0 0,3-2 1,-6 4 130,-11 2-378,0 1 0,0 0 0,0 0 0,0 1-1,1 1 1,0-1 0,0 1 0,-15 11 0,0-1-23,13-9-38,0 0 4,0 0 0,1 1 0,-17 14 0,26-20-8,-1 1 0,0-1 0,0 1 0,1 0 0,-1 0 0,1 0 0,-1 0 0,1 0 0,0 0 0,0 0 1,0 0-1,0 0 0,0 1 0,1-1 0,-1 0 0,0 1 0,1-1 0,0 0 0,0 1 0,0-1 0,0 1 0,0-1 0,0 0 0,0 1 0,2 3 0,-1-5 11,0 0-1,0 0 1,0 0 0,0 0 0,1-1 0,-1 1 0,0 0 0,0-1 0,1 1 0,-1-1 0,1 1-1,-1-1 1,0 1 0,1-1 0,-1 0 0,1 0 0,-1 0 0,3 0 0,35 1 244,-33-1-191,5-1-31,0-1 1,-1 1-1,1-2 0,-1 0 1,0 0-1,0-1 1,0 0-1,0 0 0,0-1 1,14-11-1,13-9 23,39-37 1,-62 50-31,17-15 116,0-1 0,-2-2 0,49-65 0,-67 79-70,0-1 0,-1 0 0,-1 0 0,-1-1 0,-1 0 0,0 0 0,-1-1 0,-1 0 0,-1 0 0,3-30 0,-7 48-77,1 0-1,-1 0 0,0 0 1,0-1-1,0 1 1,0 0-1,0 0 0,0 0 1,0-1-1,0 1 0,0 0 1,-1 0-1,1 0 1,0 0-1,-1-1 0,1 1 1,-1 0-1,1 0 0,-1 0 1,0 0-1,1 0 1,-1 0-1,0 0 0,0 1 1,0-1-1,0 0 0,-1-1 1,1 2-8,-1 0-1,1 0 1,-1 0 0,0 0 0,1 0 0,-1 0 0,0 0-1,1 1 1,-1-1 0,0 0 0,1 1 0,-1 0 0,1-1 0,-1 1-1,1 0 1,-3 1 0,-6 5-68,-1 0 1,1 1-1,-16 17 0,-2 4 78,1 1 0,2 1 0,1 1 0,2 1 1,-24 46-1,44-74 12,0 1 1,0-1-1,0 0 0,1 1 1,0-1-1,0 1 1,0-1-1,0 7 0,1-11-6,0 1 0,1-1 0,-1 1 0,0-1-1,0 1 1,1-1 0,-1 1 0,1-1 0,-1 0-1,1 1 1,0-1 0,-1 0 0,1 1 0,0-1-1,0 0 1,0 0 0,0 1 0,0-1 0,0 0-1,0 0 1,0 0 0,1-1 0,-1 1 0,0 0-1,1 0 1,-1-1 0,0 1 0,1 0 0,-1-1 0,1 0-1,-1 1 1,3-1 0,14 2-53,-1-2 0,1 0 0,-1-1 0,1 0 1,-1-2-1,1 0 0,-1-1 0,-1-1 0,29-11 0,-23 7-78,1 2 1,-1 1-1,1 1 0,31-3 0,-52 8 143,0 0-1,-1 0 0,1 0 1,0 0-1,-1 1 1,1-1-1,0 1 0,-1-1 1,1 1-1,-1-1 1,1 1-1,-1 0 1,0 0-1,1 0 0,-1 0 1,0 0-1,1 0 1,-1 0-1,0 0 1,0 1-1,0-1 0,0 0 1,0 1-1,0-1 1,0 1-1,-1-1 0,1 1 1,0-1-1,-1 1 1,1-1-1,-1 1 1,0 0-1,1-1 0,-1 4 1,1 8 123,0 0 1,0 0-1,-3 21 1,1-10-50,0-8-209,1 24-298,9-20-3372,5-13-3016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9.895"/>
    </inkml:context>
    <inkml:brush xml:id="br0">
      <inkml:brushProperty name="width" value="0.025" units="cm"/>
      <inkml:brushProperty name="height" value="0.025" units="cm"/>
    </inkml:brush>
  </inkml:definitions>
  <inkml:trace contextRef="#ctx0" brushRef="#br0">203 255 8968,'6'-10'1970,"-5"8"-1914,33-63 4490,-32 59-4051,0 0 0,0 0 0,0 0 1,-1 0-1,1 0 0,-2 0 0,1-1 0,-1 1 0,1 0 0,-2-1 1,-1-9-1,2 15-459,-1-1 1,1 1 0,-1 0-1,1 0 1,-1 0 0,0 0-1,0 0 1,0 1-1,1-1 1,-1 0 0,0 0-1,0 0 1,0 1 0,0-1-1,0 0 1,0 1 0,-1-1-1,1 1 1,0-1 0,0 1-1,0 0 1,0-1 0,-1 1-1,1 0 1,0 0-1,0 0 1,-1 0 0,1 0-1,0 0 1,0 0 0,0 1-1,-1-1 1,1 0 0,0 1-1,0-1 1,-2 1 0,-3 1 93,0 0-1,0 0 1,0 0 0,1 1 0,-12 6 0,1 4-137,1 0 0,0 1-1,1 0 1,0 1 0,1 1 0,-13 22-1,18-27 2,1 0 0,1 1 0,0 0 0,1 0 0,0 0 0,1 0 0,0 1 0,1 0 0,0 0 0,-1 20 0,4-31 2,0-1 1,0 0 0,0 0-1,1 1 1,-1-1 0,0 0-1,1 0 1,-1 1 0,1-1-1,0 0 1,-1 0 0,1 0-1,0 0 1,-1 0 0,1 0-1,0 0 1,0 0 0,0 0-1,0 0 1,0 0 0,0 0-1,0-1 1,0 1 0,1-1-1,-1 1 1,0 0 0,0-1-1,0 0 1,1 1 0,-1-1-1,0 0 1,1 0 0,-1 1-1,0-1 1,0 0 0,1-1-1,-1 1 1,0 0 0,1 0-1,-1 0 1,0-1 0,0 1-1,3-1 1,5-1 32,1-1 1,-1 1-1,0-2 0,17-7 1,-2-3 2,-1-1 0,0 0 1,-1-2-1,-1-1 1,-1-1-1,33-38 0,-31 30 217,-1-2-1,-1 0 0,-1-2 0,27-59 1,-41 72-236,-10 16-185,-15 23-43,-9 20 217,-32 65 0,54-93-57,1 0 1,1 0 0,0 1 0,1 0-1,0 0 1,1 0 0,1 0-1,0 1 1,0 24 0,2-38-75,0 1-1,0-1 1,1 1 0,-1-1 0,0 1 0,1-1-1,-1 1 1,1-1 0,-1 0 0,1 1 0,0-1-1,0 0 1,0 0 0,-1 1 0,1-1 0,0 0-1,1 0 1,-1 0 0,0 0 0,0 0 0,0 0-1,0-1 1,3 2 0,-1 0-159,1-1 1,0 0-1,-1 0 0,1 0 1,0-1-1,0 1 0,0-1 1,0 0-1,4 0 0,3-1-645,-1 0 1,0-1-1,1 0 0,-1-1 0,0 0 0,12-6 0,20-14-3279</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0.261"/>
    </inkml:context>
    <inkml:brush xml:id="br0">
      <inkml:brushProperty name="width" value="0.025" units="cm"/>
      <inkml:brushProperty name="height" value="0.025" units="cm"/>
    </inkml:brush>
  </inkml:definitions>
  <inkml:trace contextRef="#ctx0" brushRef="#br0">147 88 2947,'4'-11'2984,"3"-2"-1967,-4 8-534,0-1 1,-1 1-1,1-1 1,-1 0-1,0 0 1,-1 0-1,2-9 1,-3 15-408,0 0 1,0-1-1,0 1 1,0 0-1,0-1 1,0 1-1,0 0 1,0-1-1,0 1 1,0 0 0,0-1-1,-1 1 1,1 0-1,0-1 1,0 1-1,0 0 1,0-1-1,-1 1 1,1 0-1,0 0 1,0-1-1,-1 1 1,1 0 0,0 0-1,-1 0 1,1-1-1,0 1 1,0 0-1,-1 0 1,1 0-1,0 0 1,-1 0-1,1-1 1,0 1-1,-1 0 1,1 0 0,0 0-1,-1 0 1,1 0-1,-1 0 1,1 0-1,0 0 1,-1 0-1,1 1 1,0-1-1,-1 0 1,1 0-1,0 0 1,-1 0 0,1 0-1,0 1 1,0-1-1,-1 0 1,1 0-1,0 0 1,0 1-1,-1-1 1,1 0-1,0 0 1,-1 1-1,-21 13 1902,8-1-1462,1 0 0,0 1 0,1 0 0,1 1-1,0 1 1,1 0 0,0 0 0,2 0 0,0 1 0,0 1 0,2-1 0,0 1 0,-3 21 0,9-38-508,0 1 0,-1 0 0,1 0 0,0 0 0,0-1 0,1 1 0,-1 0 0,0 0 0,1 0 0,-1-1 0,1 1 0,-1 0 0,1 0 0,0-1 0,0 1 0,-1-1 0,1 1 0,0-1 0,1 1 0,-1-1 0,0 1 0,0-1 0,1 0 0,-1 0 0,2 2 0,1-1 2,0-1 1,-1 1-1,1-1 1,0 1-1,0-1 1,0 0-1,1 0 1,-1-1-1,0 0 1,7 1-1,1-2 18,0 0-1,0 0 1,0-1 0,0 0-1,0-1 1,-1-1 0,13-4-1,-16 4-47,0 0 1,-1 0-1,1-1 0,-1 0 0,1 0 0,-1-1 1,-1 1-1,1-2 0,-1 1 0,0-1 0,-1 0 1,1 0-1,-1 0 0,-1-1 0,0 0 0,0 1 1,0-2-1,-1 1 0,0 0 0,0-1 0,-1 1 1,0-1-1,0-17 0,-1 26 11,-1-1 0,0 1 1,0-1-1,0 1 0,0-1 0,-1 0 1,1 1-1,0-1 0,0 1 0,0-1 0,0 1 1,0-1-1,-1 1 0,1 0 0,0-1 0,0 1 1,-1-1-1,1 1 0,0-1 0,-1 1 0,1 0 1,0-1-1,-1 1 0,1 0 0,-1-1 0,1 1 1,-1 0-1,1-1 0,0 1 0,-1 0 0,1 0 1,-1 0-1,1 0 0,-1-1 0,1 1 0,-1 0 1,0 0-1,1 0 0,-1 0 0,1 0 1,-1 0-1,1 0 0,-1 0 0,1 0 0,-1 1 1,1-1-1,-1 0 0,1 0 0,-1 0 0,1 1 1,-1-1-1,0 1 0,-26 18-150,20-11 178,0 0-1,1 1 0,0 0 0,0 1 0,1 0 0,0-1 0,0 1 0,2 1 0,-1-1 0,1 1 0,0-1 0,-1 14 0,5-23-56,-1 0 0,1 1 0,-1-1 0,1 0 0,-1 0 0,1 1-1,0-1 1,-1 0 0,1 0 0,0 0 0,0 0 0,0 0 0,0 0-1,0 0 1,0-1 0,0 1 0,0 0 0,0 0 0,1-1 0,-1 1-1,0-1 1,0 1 0,1-1 0,-1 1 0,0-1 0,1 0 0,-1 0-1,0 1 1,1-1 0,1 0 0,53 1-3113,-45-1 1938,29 0-4985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0.612"/>
    </inkml:context>
    <inkml:brush xml:id="br0">
      <inkml:brushProperty name="width" value="0.025" units="cm"/>
      <inkml:brushProperty name="height" value="0.025" units="cm"/>
    </inkml:brush>
  </inkml:definitions>
  <inkml:trace contextRef="#ctx0" brushRef="#br0">210 62 17777,'-8'-7'1804,"-2"0"-1172,-1 0 0,1 0 0,-1 1-1,-23-9 1,28 12-489,1 1 0,-1 0 0,0 1-1,0-1 1,0 1 0,0 1 0,0-1 0,0 1-1,0 0 1,0 0 0,0 1 0,0-1 0,0 1-1,-11 4 1,15-4-143,1-1-1,-1 1 1,1 0 0,-1 0-1,1 0 1,-1 1-1,1-1 1,0 0 0,-1 0-1,1 1 1,0-1 0,0 1-1,0-1 1,0 1-1,0 0 1,0-1 0,1 1-1,-1 0 1,0-1-1,1 1 1,0 0 0,-1 0-1,1-1 1,0 1-1,0 0 1,0 0 0,0 0-1,0 0 1,0-1 0,0 1-1,1 0 1,-1 0-1,1 0 1,-1-1 0,1 1-1,0 0 1,0-1-1,0 1 1,0-1 0,0 1-1,0-1 1,0 1-1,0-1 1,0 0 0,1 1-1,-1-1 1,1 0 0,-1 0-1,1 0 1,-1 0-1,1 0 1,-1 0 0,1-1-1,3 2 1,19 7-255,1-2-1,45 8 1,-45-10-255,-1 0 0,49 18 0,-72-23 501,0 0 0,0 1 0,0-1-1,0 0 1,0 1 0,0-1 0,0 1-1,0 0 1,0-1 0,0 1 0,0 0 0,0-1-1,0 1 1,0 0 0,0 0 0,-1 0-1,1 0 1,0 0 0,-1 0 0,1 0-1,-1 0 1,1 0 0,-1 0 0,1 0 0,-1 2-1,0-2 33,-1 1-1,1-1 0,-1 0 1,1 0-1,-1 1 1,0-1-1,1 0 0,-1 0 1,0 0-1,0 0 1,0 0-1,0 0 0,0 0 1,0 0-1,0 0 1,0 0-1,-3 1 0,-9 5 359,-1 0 0,-28 9 0,33-13-315,-30 12-544,-1-2-1,-52 11 0,84-24-3263</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0.973"/>
    </inkml:context>
    <inkml:brush xml:id="br0">
      <inkml:brushProperty name="width" value="0.025" units="cm"/>
      <inkml:brushProperty name="height" value="0.025" units="cm"/>
    </inkml:brush>
  </inkml:definitions>
  <inkml:trace contextRef="#ctx0" brushRef="#br0">41 1 12748,'0'0'5894,"0"77"-5254,-2-30 161,2 5-96,-3 0-321,1 0-256,2-7-64,0-4-32,0-6-96,0-6-544,0-9-770,0-7-544,0-7-320,-17-6-544,1-6-1154</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1.381"/>
    </inkml:context>
    <inkml:brush xml:id="br0">
      <inkml:brushProperty name="width" value="0.025" units="cm"/>
      <inkml:brushProperty name="height" value="0.025" units="cm"/>
    </inkml:brush>
  </inkml:definitions>
  <inkml:trace contextRef="#ctx0" brushRef="#br0">0 99 10250,'4'-11'2359,"-4"9"-2213,1-3 166,0 1 0,0 0 0,0 0 0,1 0 0,0 0 0,-1 0 0,1 0 0,1 0 0,-1 1 0,0-1 0,1 1 0,0-1 0,0 1 0,0 0 0,0 0 0,0 1 0,1-1 0,-1 1 0,1-1 0,0 1 0,0 0 0,0 0 0,4-1 0,2 1-143,0 0 0,0 1-1,0 0 1,0 1 0,0 0 0,0 0-1,0 1 1,0 0 0,-1 1-1,1 0 1,0 1 0,-1 0 0,1 0-1,-1 1 1,9 5 0,-11-5-160,-1 0-1,0 0 1,0 0 0,-1 1 0,1 0 0,-1 0-1,0 0 1,0 1 0,-1 0 0,1 0 0,-1 0 0,-1 0-1,1 0 1,-1 1 0,0 0 0,-1-1 0,1 1-1,-2 0 1,1 0 0,-1 1 0,1 9 0,-5 97 380,4-113-468,-1 1-1,0-1 1,1 0-1,-1 0 0,1 0 1,-1 0-1,1 0 1,0 0-1,-1 0 0,1 0 1,0 0-1,0 0 1,0 0-1,0 0 1,0 0-1,0-1 0,0 1 1,0 0-1,0-1 1,0 1-1,0-1 0,0 1 1,0-1-1,2 1 1,41 11-1212,-16-4 642,-24-6 597,1 0 0,-1 0 0,0 1 0,0-1-1,0 1 1,0 0 0,-1 0 0,1 1 0,-1-1 0,0 1-1,0-1 1,0 1 0,0 0 0,0 0 0,-1 0 0,4 9-1,-5-10 161,0 1 0,-1 0 0,1 0 0,-1 0 0,1-1 0,-1 1 0,0 0 0,-1 0 0,1 0 0,-1 0 0,1 0 0,-1-1 0,0 1 0,-1 0 0,1-1 0,-1 1 0,1-1 0,-1 1 0,0-1 0,0 0-1,-1 0 1,-2 3 0,-3 3 336,0 0 0,0-1-1,-1 0 1,-1-1-1,1 0 1,-1 0 0,-1-1-1,1-1 1,-1 1-1,-18 5 1,10-5-57,0-1 0,-1-1 0,1 0 0,-1-2 0,-31 1 0,49-3-476,0 0 0,0 0 0,0 1 1,0-1-1,-1-1 0,1 1 0,0 0 0,0 0 0,0-1 1,0 0-1,0 1 0,0-1 0,0 0 0,1 0 1,-1 0-1,0 0 0,0 0 0,0 0 0,1 0 0,-1-1 1,1 1-1,-1-1 0,1 1 0,0-1 0,-1 1 1,1-1-1,0 0 0,0 0 0,0 0 0,0 0 0,-1-3 1,2 3-423,0-1 1,1 1-1,-1-1 0,0 1 1,1-1-1,-1 1 1,1-1-1,0 1 1,0 0-1,0-1 1,0 1-1,0 0 0,1 0 1,-1 0-1,1 0 1,-1 0-1,1 0 1,0 0-1,0 0 1,0 1-1,0-1 0,0 1 1,0-1-1,0 1 1,5-2-1,23-11-5649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5.205"/>
    </inkml:context>
    <inkml:brush xml:id="br0">
      <inkml:brushProperty name="width" value="0.05" units="cm"/>
      <inkml:brushProperty name="height" value="0.05" units="cm"/>
    </inkml:brush>
  </inkml:definitions>
  <inkml:trace contextRef="#ctx0" brushRef="#br0">275 69 15251,'1'-4'479,"0"0"0,0 0-1,-1 0 1,1 0 0,-1 0-1,0 0 1,0-1 0,-2-7-1,2 11-330,-1 0-1,1-1 1,-1 1-1,0-1 1,1 1-1,-1 0 0,0 0 1,0 0-1,0-1 1,0 1-1,0 0 1,0 0-1,-1 0 1,1 0-1,0 1 0,0-1 1,-1 0-1,1 0 1,0 1-1,-1-1 1,1 1-1,-1-1 1,1 1-1,-1 0 0,1-1 1,-1 1-1,-2 0 1,-1 0-22,0 0 1,0 1 0,0 0-1,0 0 1,1 0 0,-1 0-1,0 0 1,0 1 0,1 0-1,-1 0 1,1 1 0,0-1-1,0 1 1,0 0 0,0 0-1,-5 5 1,-4 4-8,1 0 0,1 1 0,-15 20 1,12-11-46,1 0 0,0 0 0,2 1 0,-14 42 0,19-50-41,2 1 1,0 1-1,1-1 0,1 0 1,0 1-1,1-1 1,1 1-1,2 22 0,-1-34-26,0-1-1,0 1 0,0 0 1,0-1-1,0 0 0,1 1 1,0-1-1,0 0 0,0 0 1,1 0-1,-1 0 1,1 0-1,0 0 0,0-1 1,0 0-1,1 1 0,-1-1 1,1 0-1,7 4 0,-7-5 7,0-1 0,0 1 0,0-1 0,1 0 0,-1 0 0,0 0 0,0-1 0,1 0 0,-1 1 1,0-2-1,1 1 0,-1 0 0,0-1 0,1 0 0,-1 0 0,0 0 0,0 0 0,0-1 0,0 0 0,0 0 0,4-2 0,-1 0 55,0-1 0,-1 0 0,0 0 0,0 0 1,-1 0-1,1-1 0,-1 0 0,0 0 0,-1-1 0,0 1 0,5-10 1,-7 13-39,-1 1 0,0-1 0,0 1 0,0-1 0,0 1 0,0-1 0,-1 0 0,1 0 0,-1 1 1,0-1-1,0 0 0,0 0 0,0 1 0,0-1 0,-1 0 0,1 0 0,-1 1 0,1-1 0,-1 0 0,0 1 1,0-1-1,0 1 0,-1-1 0,1 1 0,-1 0 0,1-1 0,-1 1 0,0 0 0,0 0 0,0 0 1,0 0-1,0 1 0,0-1 0,-5-2 0,3 1-23,-1 1 0,1 0 1,-1 1-1,0-1 0,0 1 1,0 0-1,-9-1 0,12 2-111,0-1 0,0 1 0,0 0 0,0 0 0,-1 0 0,1 0 0,0 1 0,0-1 0,0 0 0,0 1 0,0 0 0,0-1 0,0 1 0,0 0 0,1 0 0,-1 0 0,0 0 0,0 1 0,1-1 0,-4 3 0,5-4 48,0 0 1,-1 1-1,1-1 0,0 0 0,0 0 0,0 1 1,-1-1-1,1 0 0,0 0 0,0 1 0,0-1 1,0 0-1,0 0 0,-1 1 0,1-1 0,0 0 1,0 1-1,0-1 0,0 0 0,0 1 0,0-1 1,0 0-1,0 1 0,0-1 0,0 0 0,0 0 1,0 1-1,1-1 0,-1 0 0,0 1 0,0-1 1,0 0-1,0 0 0,0 1 0,1-1 0,-1 0 1,0 0-1,0 1 0,0-1 0,1 0 0,-1 0 1,0 0-1,0 1 0,1-1 0,-1 0 0,0 0 1,0 0-1,1 0 0,-1 0 0,0 0 0,1 1 1,-1-1-1,0 0 0,0 0 0,1 0 0,-1 0 1,20-1-1370,-1-4 400</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2.409"/>
    </inkml:context>
    <inkml:brush xml:id="br0">
      <inkml:brushProperty name="width" value="0.025" units="cm"/>
      <inkml:brushProperty name="height" value="0.025" units="cm"/>
    </inkml:brush>
  </inkml:definitions>
  <inkml:trace contextRef="#ctx0" brushRef="#br0">76 274 14382,'0'0'7270,"-8"1"-6362,5-1-840,0 0 1,0 0-1,0 1 1,0 0-1,0-1 0,1 1 1,-1 0-1,0 1 1,0-1-1,0 0 0,1 1 1,-1-1-1,1 1 0,-1 0 1,1 0-1,0 0 1,0 0-1,0 0 0,0 1 1,0-1-1,0 1 1,0-1-1,1 1 0,0-1 1,-1 1-1,1 0 1,0 0-1,0 0 0,0 0 1,1 0-1,-1 0 0,1 0 1,0 0-1,-1 0 1,1 0-1,1 3 0,-1-4-60,-1-1-1,1 0 0,0 1 1,0-1-1,0 0 0,0 1 0,1-1 1,-1 1-1,0-1 0,0 0 0,1 1 1,-1-1-1,1 0 0,-1 0 1,1 1-1,0-1 0,-1 0 0,1 0 1,0 0-1,0 0 0,0 0 1,0 0-1,0 0 0,0 0 0,1 1 1,2-1 10,-1 0 0,1-1 0,0 1 0,0-1 0,-1 1 0,1-1 0,0 0 0,4-1 1,-7 1-19,4-1 23,1 0 0,0 0-1,-1 0 1,1-1 0,0 0 0,-1 0 0,0 0 0,1-1 0,-1 0 0,0 0 0,5-4 0,51-46-77,-38 31-210,-23 21 239,1 1 0,-1 0 0,1-1 0,-1 1 0,0 0 0,1 0 0,-1-1 0,0 1 0,1 0 0,-1 0 0,1 0 0,-1 0 0,1 0 0,-1 0 0,0 0 0,1 0 0,-1-1 0,1 1 0,-1 1 0,1-1 0,-1 0 0,1 0 0,-1 0 0,0 0 0,1 0 0,-1 0 0,1 0 0,-1 1 0,1-1 0,-1 0 0,0 0 0,1 1 0,-1-1 0,0 0 0,1 0 0,-1 1 0,0-1 0,1 0 0,-1 1 0,0-1 0,0 1 0,0-1 0,1 0 0,-1 1 0,0-1 0,0 1 0,0-1 0,0 0-1,1 1 1,-1-1 0,0 1 0,0-1 0,0 1 0,0-1 0,0 1 0,0-1 0,0 0 0,-1 2 0,7 41 231,-4-19-169,-1-21 2,-1 1-1,1-1 1,1 0-1,-1 1 1,0-1 0,1 0-1,-1 0 1,1 0 0,0 0-1,0 0 1,1 0 0,-1-1-1,0 1 1,1-1-1,-1 1 1,1-1 0,0 0-1,0 0 1,0 0 0,0-1-1,0 1 1,5 1 0,-2-1 2,0-1 0,1 0 0,-1 0 0,0-1 0,0 1 0,0-1 0,0-1 0,1 1 0,-1-1 0,0 0 0,0-1 0,8-2 0,-5 1-5,0-1 0,0 1 1,0-2-1,-1 0 0,1 0 1,-1 0-1,14-13 0,-18 14-25,0 1 0,-1-1 0,1 0-1,-1 0 1,0-1 0,0 1 0,0 0-1,-1-1 1,1 0 0,-1 0 0,0 0-1,-1 0 1,1 0 0,0-7 0,-3-22-1118,-12 20-3402,22 18 3549,-1-1 0,1 0 0,0-1 0,0 0 0,0-1 0,0 1 0,0-2 0,0 1 0,11-2 0,-13 1 397,0-1-1,0 1 0,0-2 0,0 1 1,-1-1-1,1 0 0,0 0 0,-1-1 1,0 0-1,1 0 0,-1 0 0,9-7 1,-16 11 1330,0 1 0,0 0 0,0 0 1,0-1-1,0 1 0,0 0 1,0 0-1,1 0 0,-1 0 0,1 0 1,-1 0-1,1 0 0,0 3 0,0 44 2540,2-30-2794,1 1 0,1-1 0,9 29 0,-7-32-238,-1 1 0,-1 0 0,0 0 0,-2 1 0,0-1 0,-1 1 0,-1 31 0,-3-66 1453,2-20-1689,5 15-137,1-1 0,0 1 0,2 1 0,1-1 0,15-31 0,4 3-211,35-48-1,-61 97 311,-1 1 1,1 0-1,-1-1 0,1 1 0,-1-1 0,1 1 1,-1-1-1,1 0 0,-1 1 0,0-1 0,1 1 0,-1-1 1,0 0-1,1 1 0,-1-1 0,0 0 0,0 1 1,0-1-1,1 0 0,-1 0 0,0 1 0,0-1 1,0 0-1,0 1 0,0-1 0,-1 0 0,1 1 1,0-1-1,0 0 0,0 0 0,-1 1 0,1-1 1,0 0-1,-1 1 0,1-1 0,-2 0 4,1 1 0,0 0 0,0 0 0,0 0 0,0 0 0,0 0-1,0 0 1,-1 0 0,1 1 0,0-1 0,0 0 0,0 1 0,0-1 0,0 0 0,0 1 0,0 0-1,0-1 1,-1 2 0,1-2-3,0 0 1,0 1-1,0-1 0,0 1 0,0 0 1,0-1-1,0 1 0,0 0 0,0-1 1,0 1-1,0 0 0,1 0 0,-1 0 0,0 0 1,1 0-1,-1 0 0,1 0 0,-1 0 1,1 0-1,-1 0 0,1 0 0,0 0 0,-1 0 1,1 0-1,0 0 0,0 0 0,0 0 1,0 1-1,0-1 0,0 0 0,0 0 0,0 0 1,0 0-1,1 0 0,-1 0 0,0 1 1,1-1-1,-1 0 0,1 0 0,-1 0 0,1 0 1,-1 0-1,1 0 0,0-1 0,0 1 1,-1 0-1,1 0 0,0 0 0,0-1 0,0 1 1,0 0-1,0-1 0,2 2 0,6 2 4,0 0 0,1 0 0,-1-1 0,1 0 0,0-1 0,-1 0 0,1 0 0,17 0 0,84-5 171,-102 3-162,2-1 123,0 0 0,0-1 0,0 0-1,0-1 1,-1 0 0,1-1 0,-1 0 0,1-1 0,-1 0 0,16-11-1,-23 14-17,1 0 0,-1-1 0,0 0 0,0 0-1,0 0 1,-1 0 0,1 0 0,-1-1-1,1 1 1,-1-1 0,0 0 0,0 1-1,-1-1 1,1 0 0,-1 0 0,0 0 0,0 0-1,0 0 1,-1-1 0,1 1 0,-1 0-1,0 0 1,0 0 0,-1 0 0,1-1-1,-1 1 1,0 0 0,0 0 0,0 0-1,0 0 1,-3-5 0,-1 1-50,1-1 0,-2 1 1,1 0-1,-8-9 0,-19-30 49,32 46-134,0 1 0,0-1 0,0 1 0,0-1 0,0 1 1,0 0-1,0-1 0,0 1 0,0-1 0,1 1 0,-1-1 0,0 1 0,0 0 1,0-1-1,1 1 0,-1-1 0,0 1 0,1 0 0,-1-1 0,0 1 0,1 0 1,-1-1-1,0 1 0,1 0 0,-1 0 0,0-1 0,1 1 0,-1 0 0,1 0 1,-1 0-1,1 0 0,-1 0 0,1-1 0,-1 1 0,0 0 0,1 0 1,-1 0-1,1 0 0,-1 0 0,1 0 0,-1 0 0,1 1 0,0-1 0,31 0-1392,-24 0 869,86 3-5329,-35-2-507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3.977"/>
    </inkml:context>
    <inkml:brush xml:id="br0">
      <inkml:brushProperty name="width" value="0.025" units="cm"/>
      <inkml:brushProperty name="height" value="0.025" units="cm"/>
    </inkml:brush>
  </inkml:definitions>
  <inkml:trace contextRef="#ctx0" brushRef="#br0">94 451 7111,'5'-8'777,"26"-53"5232,-29 56-5482,-1 0 1,1 1-1,-1-1 1,0 0-1,0 0 1,-1 0 0,1 0-1,-1 1 1,0-1-1,0 0 1,-2-8-1,2 12-497,-1 1 0,1-1-1,-1 0 1,1 0 0,-1 0 0,1 1 0,-1-1-1,1 0 1,-1 1 0,0-1 0,1 1 0,-1-1-1,0 1 1,0-1 0,1 1 0,-1-1-1,0 1 1,0 0 0,0-1 0,0 1 0,0 0-1,1 0 1,-1-1 0,0 1 0,0 0 0,0 0-1,0 0 1,0 0 0,0 0 0,0 1-1,0-1 1,1 0 0,-1 0 0,0 0 0,0 1-1,0-1 1,0 1 0,0-1 0,1 0 0,-2 2-1,-32 18 560,26-9-568,0-1 1,0 2-1,2-1 0,-1 1 1,1 0-1,1 0 0,0 1 1,1 0-1,0 0 0,1 0 1,1 0-1,0 0 0,0 1 1,1-1-1,2 25 1,0-36-19,0-1 0,0 1 0,0-1 0,0 1 0,0-1 0,0 1 0,0-1 0,0 0 0,1 1 0,-1-1 0,0 0 0,1 0 0,-1 0 0,1 0 0,0 0 0,-1 0 0,1-1 0,-1 1 0,1-1 0,0 1 0,0-1 0,-1 1 0,1-1 0,0 0 0,0 0 0,0 0 0,3 0 0,61-1 224,-55 0-197,12-1 5,-14 0-172,0 1 1,0 1-1,0 0 0,17 1 0,-24 0 106,0-1-1,0 1 1,1-1 0,-1 1 0,0 0 0,0 0 0,-1-1 0,1 2 0,0-1 0,0 0-1,0 0 1,-1 0 0,1 1 0,-1-1 0,1 1 0,-1 0 0,1-1 0,-1 1 0,0 0 0,0 0-1,0 0 1,0-1 0,0 1 0,0 0 0,0 0 0,0 3 0,0 6 38,1 0 1,-1 0-1,-1 0 1,0 0 0,0 0-1,-2 0 1,1 0-1,-1 0 1,0-1-1,-1 1 1,-1 0 0,-5 12-1,7-18 133,0 1 0,-1-1-1,1 0 1,-1 0 0,0 0 0,0 0 0,-1 0-1,0-1 1,1 0 0,-1 1 0,-1-1-1,1-1 1,-1 1 0,1-1 0,-1 1 0,0-1-1,0-1 1,-1 1 0,1-1 0,0 0-1,-1 0 1,0 0 0,1-1 0,-11 1-1,15-2-118,-1 0 0,1 0 0,0-1 0,0 1 0,0-1-1,0 1 1,0-1 0,0 1 0,0-1 0,0 1 0,0-1-1,0 0 1,0 0 0,1 1 0,-1-1 0,0 0-1,0 0 1,1 0 0,-1 0 0,0 0 0,1 0 0,-1 0-1,1 0 1,-1 0 0,1 0 0,0 0 0,0-1-1,-1 1 1,1 0 0,0 0 0,0 0 0,0 0 0,0-1-1,0-1 1,4-47-66,1 31-35,1-1-1,0 1 1,1 0 0,1 1-1,1 0 1,0 0 0,16-21 0,1 3-52,1 0 1,39-37 0,-42 50 23,1 2 0,1 1 0,43-26 0,-58 35 56,-20 8 119,-22 10-2,25-2-27,-1-1 0,1 1-1,0 0 1,0 0 0,1 0 0,0 1 0,0 0 0,0 0 0,0 0 0,1 1-1,0 0 1,1-1 0,0 2 0,0-1 0,0 0 0,1 0 0,0 1 0,0-1-1,1 1 1,-1 13 0,1-20-36,1 0 0,1 0 0,-1 0 0,0 1 0,0-1 0,0 0 0,0 0 0,1 0 0,-1 0 0,1 0 0,-1 0 0,1 0 0,-1 0 0,1 0-1,-1 0 1,1-1 0,0 1 0,0 0 0,-1 0 0,1 0 0,0-1 0,0 1 0,0 0 0,0-1 0,0 1 0,1 0 0,1 0 3,0 0 0,0 0 0,0-1 0,0 1 0,0-1 0,0 0 0,0 1 0,0-1 0,5-1 0,1 0 26,0 0 1,-1-1 0,1 0 0,0-1 0,-1 0 0,11-5 0,5-7 20,-2 0 0,0-2 1,0-1-1,-2 0 0,0-1 0,-1-1 1,-1-1-1,-1-1 0,-1-1 0,-1 0 1,-1 0-1,-1-2 0,-1 0 1,-2 0-1,0-1 0,-1 0 0,-2-1 1,8-54-1,-15 80-54,1 0 1,-1-1-1,0 1 0,0 0 1,0-1-1,0 1 1,0-1-1,0 1 0,0 0 1,-1-1-1,1 1 1,0 0-1,-1-1 0,1 1 1,-1 0-1,0 0 1,-1-3-1,2 4-1,-1 0 1,1 0-1,-1 0 0,1 0 0,-1 0 1,0 0-1,1-1 0,-1 1 0,1 0 1,-1 1-1,0-1 0,1 0 1,-1 0-1,1 0 0,-1 0 0,1 0 1,-1 1-1,1-1 0,-1 0 0,1 0 1,-1 1-1,1-1 0,-1 0 1,1 1-1,-1-1 0,1 1 0,-1-1 1,-33 40-80,20-17 155,1 0 0,0 1 0,-16 47 0,25-60-48,0 1 0,1 0 0,1 0 0,0 0 0,1 0 0,0 0 0,1 0 0,0 0 0,0 1 0,2-1 1,2 13-1,-2-19-320,1 0 0,0 0 0,0 0 1,0-1-1,0 0 0,1 1 1,0-1-1,0 0 0,0-1 1,1 1-1,0-1 0,-1 0 1,2 0-1,-1 0 0,0-1 0,1 0 1,-1 0-1,1 0 0,0-1 1,10 3-1,-2 0-710,1-1 0,-1-1 1,1-1-1,-1 0 0,1-1 0,0 0 1,27-3-1,-11-6-3084,3-8-2120</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4.371"/>
    </inkml:context>
    <inkml:brush xml:id="br0">
      <inkml:brushProperty name="width" value="0.025" units="cm"/>
      <inkml:brushProperty name="height" value="0.025" units="cm"/>
    </inkml:brush>
  </inkml:definitions>
  <inkml:trace contextRef="#ctx0" brushRef="#br0">153 230 9257,'0'0'7858,"-10"-7"-5194,7 5-2501,-1-1 65,0 0 1,-1 0-1,1 1 0,-1 0 1,1 0-1,-1 0 0,-6-2 1,8 4-151,1-1 1,0 1 0,-1 0 0,1 0 0,-1 0-1,1 1 1,0-1 0,-1 0 0,1 1 0,0-1-1,-1 1 1,1 0 0,0 0 0,0 0 0,0 0-1,0 0 1,0 1 0,0-1 0,0 1 0,0-1-1,0 1 1,1-1 0,-3 4 0,-1 1 76,0-1 1,1 1 0,0 0-1,0 1 1,1-1-1,-1 1 1,1-1 0,1 1-1,-1 0 1,1 0-1,1 0 1,-2 9 0,3-14-136,0 0 0,0 1 0,0-1 0,0 1 0,0-1 0,1 1 1,-1-1-1,1 0 0,-1 1 0,1-1 0,0 0 0,0 1 0,0-1 0,1 0 1,-1 0-1,0 0 0,1 0 0,-1 0 0,1 0 0,0 0 0,0-1 0,-1 1 1,1-1-1,0 1 0,0-1 0,1 0 0,-1 1 0,0-1 0,0 0 1,0-1-1,1 1 0,-1 0 0,1-1 0,-1 1 0,0-1 0,1 0 0,-1 1 1,4-2-1,9 2-3,0-2 0,-1 0 0,1-1-1,0 0 1,-1-1 0,1-1 0,-1 0 0,0-1 0,0-1 0,-1 0 0,1 0 0,-1-2 0,-1 1 0,16-13 0,-12 7-83,0 1 0,-1-2 0,0 0 0,-1-1 0,-1 0 0,0-1 0,-1-1 0,-1 0 0,17-35 0,-24 44-60,0 0 0,-1 0-1,-1 0 1,1 0 0,-1-1 0,-1 1 0,0-1 0,0 1-1,0-1 1,-2-10 0,1 19 119,0-1 0,0 1 0,0-1-1,0 0 1,0 1 0,0-1 0,0 1 0,-1-1 0,1 0 0,0 1 0,0-1-1,-1 1 1,1-1 0,0 1 0,-1-1 0,1 1 0,0-1 0,-1 1 0,1-1-1,-1 1 1,1 0 0,-1-1 0,1 1 0,-1 0 0,1-1 0,-1 1 0,0 0-1,1-1 1,-1 1 0,1 0 0,-1 0 0,0 0 0,0 0 0,-22 8-45,-15 28 245,31-27-117,1 1 1,1 1 0,-1-1 0,2 1-1,0 0 1,0 0 0,1 0 0,0 1 0,-1 12-1,3-19-88,0 0 0,1 1 0,0-1-1,0 0 1,1 0 0,-1 1-1,1-1 1,0 0 0,1 0 0,-1 0-1,1 0 1,0 0 0,0 0 0,1 0-1,-1-1 1,1 1 0,0-1 0,0 0-1,1 0 1,-1 0 0,1 0 0,5 4-1,-1-2-570,1-1 0,0 1 0,1-1-1,-1-1 1,1 0 0,0-1 0,20 5 0,27 1-3955</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5.622"/>
    </inkml:context>
    <inkml:brush xml:id="br0">
      <inkml:brushProperty name="width" value="0.025" units="cm"/>
      <inkml:brushProperty name="height" value="0.025" units="cm"/>
    </inkml:brush>
  </inkml:definitions>
  <inkml:trace contextRef="#ctx0" brushRef="#br0">262 248 10794,'0'0'2210,"2"-11"390,2-35-96,-4 44-2423,0 1 1,0-1-1,0 1 1,-1-1-1,1 1 1,-1-1-1,1 1 1,-1-1-1,1 1 1,-1 0-1,0-1 0,0 1 1,1 0-1,-1-1 1,0 1-1,0 0 1,0 0-1,-1 0 1,1 0-1,0 0 1,0 0-1,0 0 1,-1 1-1,1-1 1,-1 0-1,1 1 1,0-1-1,-1 1 1,1-1-1,-1 1 0,1 0 1,-1-1-1,1 1 1,-1 0-1,-1 0 1,-5 0 52,0 0 0,0 0 0,0 1 0,-14 2 0,13 0-63,0 1 0,0-1-1,1 1 1,-1 1 0,1 0-1,0 0 1,0 0 0,0 1-1,1 0 1,0 1 0,0 0-1,1 0 1,-8 11 0,7-9 96,0 1-1,0 0 1,1 0 0,0 0 0,1 1-1,0 0 1,1 0 0,1 0 0,-1 0-1,-1 17 1,4-27-161,1 0 1,0 0-1,0-1 0,0 1 0,0 0 1,1 0-1,-1 0 0,0-1 0,0 1 0,0 0 1,1 0-1,-1-1 0,0 1 0,1 0 1,-1-1-1,0 1 0,1 0 0,-1-1 0,1 1 1,-1 0-1,1-1 0,-1 1 0,1-1 1,0 1-1,-1-1 0,1 1 0,0-1 0,-1 0 1,2 1-1,29 2 220,-21-4-112,1-1 0,-1 0 0,0 0 0,11-5-1,-3-1-58,-1 0 1,0-1-1,0-1 0,-1-1 0,0 0 0,-1-1 0,0-1 0,-1 0 0,0-1 0,-1 0 0,-1-1 0,20-33 0,-23 18-27,-13 24-155,-9 18-41,5-1 188,0 1 0,1 0 0,0 0 0,1 1 1,0 0-1,1 0 0,1 1 0,0-1 0,1 1 0,0 0 0,1 0 0,-1 20 0,3-32-10,0-1-1,0 1 0,0-1 0,1 1 0,-1-1 0,0 0 0,0 1 0,1-1 0,-1 1 0,1-1 0,-1 0 0,1 1 1,0-1-1,-1 0 0,1 0 0,0 1 0,0-1 0,0 0 0,0 0 0,0 0 0,0 0 0,0 0 0,0 0 0,0 0 0,1-1 1,-1 1-1,0 0 0,0-1 0,1 1 0,-1-1 0,0 1 0,1-1 0,-1 0 0,1 1 0,-1-1 0,1 0 0,-1 0 1,1 0-1,-1 0 0,0 0 0,1 0 0,-1-1 0,1 1 0,1-1 0,3 0 51,1-1-1,-1 0 1,-1 0-1,1 0 1,0-1-1,0 1 1,-1-1-1,0-1 1,8-5-1,-4 1-55,-1-1 0,0 0 0,0 0 0,-1-1 0,0 0 0,-1 0 0,0-1 0,0 0 0,-1 0 0,-1 0 0,0-1 0,0 1 0,-2-1 0,1 0 0,0-13 0,-3 25-12,0 0-1,0 0 1,0 0 0,0 0-1,0 0 1,0 0-1,0 0 1,0 0-1,0 0 1,0 0 0,0 1-1,0-1 1,0 0-1,0 0 1,0 0 0,-1 0-1,1 0 1,0 0-1,0 0 1,0 0 0,0 0-1,0 0 1,0 0-1,0 0 1,0 0 0,0 0-1,0 0 1,-1 0-1,1 0 1,0 0-1,0 0 1,0 0 0,0 0-1,0 0 1,0 0-1,0 0 1,0 0 0,0 0-1,0 0 1,-1 0-1,1 0 1,0 0 0,0 0-1,0 0 1,0 0-1,0 0 1,0 0-1,0-1 1,0 1 0,0 0-1,0 0 1,0 0-1,0 0 1,0 0 0,0 0-1,0 0 1,-1 0-1,1 0 1,0 0 0,0 0-1,0-1 1,0 1-1,0 0 1,0 0 0,0 0-1,0 0 1,0 0-1,0 0 1,-8 10-169,-8 15 133,9-13 90,1 0-1,1 1 1,0 0-1,1 0 0,0 1 1,1-1-1,0 1 0,1 0 1,0 23-1,3-36-31,-1 1 0,1 0 0,0 0 0,0-1 1,0 1-1,0-1 0,0 1 0,0-1 0,0 1 0,0-1 0,0 1 0,1-1 0,-1 0 0,0 0 0,1 0 0,0 0 0,-1 0 0,1 0 0,-1 0 1,1 0-1,0-1 0,0 1 0,-1-1 0,1 1 0,0-1 0,0 0 0,0 1 0,-1-1 0,1 0 0,0 0 0,0 0 0,0-1 0,2 1 1,6-1 64,0 0 1,0 0-1,0-1 1,0 0-1,10-4 1,-5 0-49,-1-1 0,0 0 1,0-2-1,-1 1 0,0-2 1,0 1-1,16-18 0,-20 18-72,-1 1 0,0-1 0,-1-1 0,0 1-1,-1-1 1,0 0 0,0-1 0,-1 1-1,0-1 1,5-20 0,-10 31 32,0 0 0,0 0 0,0 0 0,-1 1 0,1-1 0,0 0 0,0 0 0,0 0 0,-1 0 0,1 0 0,0 1 0,0-1 0,-1 0 0,1 0 0,0 0 0,0 0 0,-1 0 0,1 0 0,0 0 0,0 0 1,-1 0-1,1 0 0,0 0 0,0 0 0,-1 0 0,1 0 0,0 0 0,0 0 0,-1 0 0,1-1 0,0 1 0,0 0 0,-1 0 0,1 0 0,0 0 0,0 0 0,0 0 0,-1-1 0,1 1 0,0 0 0,0 0 0,0 0 0,-1-1 0,1 1 0,0 0 0,0 0 0,0-1 0,0 1 0,0 0 0,0 0 0,0-1 0,0 1 0,0 0 0,0 0 1,0-1-1,0 1 0,0 0 0,0 0 0,0-1 0,-18 18-46,12-9 98,-1 0 0,1 1-1,1 0 1,0 0 0,0 0 0,1 0-1,0 1 1,1 0 0,0 0-1,0 0 1,1 0 0,-2 20 0,4-29-41,1 0 1,-1 0 0,1 0 0,-1 0 0,1 0 0,-1 0 0,1 0 0,-1 0 0,1 0 0,0 0 0,0 0 0,-1 0 0,1-1 0,0 1 0,0 0 0,0-1 0,0 1 0,0-1 0,0 1 0,0-1 0,0 1 0,0-1 0,0 1 0,0-1 0,0 0 0,0 0 0,1 0 0,-1 0 0,0 1 0,0-2-1,0 1 1,2 0 0,41-3 76,-32 0-85,0-1 0,-1-1-1,0 0 1,0 0 0,0-1 0,-1-1 0,1 1 0,-2-2 0,1 0 0,-1 0 0,0 0 0,-1-1 0,0 0 0,7-11 0,3-4-101,-2-1 0,0-1 0,-2 0 1,18-46-1,-28 64 6,-1 1 4,-1 0 0,1 0 0,-1-1 0,0 1 0,-1-1 1,2-9-1,-31 48 11,21-15 176,0 0 1,0 0-1,2 1 0,0 0 0,1 1 0,1-1 1,0 1-1,1-1 0,1 1 0,2 24 0,5 16 12,23 105 0,-18-116-110,-2 0 0,-2 0 0,1 62 0,-8-102 10,-1 1 0,0-1 0,0 1 0,0-1 0,-1 0 0,-1 0 0,1 0 0,-1 0-1,-4 8 1,6-13 17,0 0-1,-1 0 0,1 0 0,0 0 0,-1-1 0,0 1 0,1 0 0,-1-1 0,0 1 1,0-1-1,1 1 0,-1-1 0,0 0 0,0 0 0,-1 0 0,1 0 0,0 0 0,0 0 1,0 0-1,-1-1 0,1 1 0,0-1 0,-1 0 0,1 0 0,0 0 0,-1 0 0,1 0 1,0 0-1,-1-1 0,1 1 0,0-1 0,-1 1 0,-1-2 0,0 0 15,0-1 0,1 1-1,-1 0 1,1-1-1,0 0 1,0 0 0,0 0-1,0 0 1,0-1 0,1 1-1,-1-1 1,1 1-1,0-1 1,-2-6 0,-23-64 83,23 62-108,-4-14-121,2-1 0,0 1 0,2-1 0,1 0 0,1-46 0,2 69 89,1-1 0,-1 1-1,1 0 1,0-1 0,1 1 0,-1 0-1,1 0 1,0 0 0,0 0 0,0 0-1,0 0 1,1 0 0,-1 1-1,1-1 1,0 1 0,0 0 0,1 0-1,-1 0 1,0 0 0,1 1 0,0-1-1,-1 1 1,1 0 0,0 0-1,0 0 1,7-1 0,13-5-1142,1 1-1,0 1 1,41-4-1,-7 1-3479,5-6-3511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6.431"/>
    </inkml:context>
    <inkml:brush xml:id="br0">
      <inkml:brushProperty name="width" value="0.025" units="cm"/>
      <inkml:brushProperty name="height" value="0.025" units="cm"/>
    </inkml:brush>
  </inkml:definitions>
  <inkml:trace contextRef="#ctx0" brushRef="#br0">266 61 15503,'0'-2'264,"0"-1"1,0 1 0,0-1-1,0 1 1,-1 0-1,1-1 1,-1 1 0,1-1-1,-1 1 1,0-1 0,0 1-1,0 0 1,0 0 0,0-1-1,-1 1 1,1 0-1,0 0 1,-3-2 0,1 2-90,0 0 1,0 0-1,-1 1 1,1 0-1,0-1 0,-1 1 1,1 0-1,0 0 1,-1 1-1,1-1 1,-1 1-1,1 0 1,-5 0-1,0 0-111,0 0 0,0 1-1,0 0 1,1 1 0,-1-1 0,0 2 0,1-1-1,0 1 1,0 0 0,-1 0 0,2 1 0,-1 0-1,0 0 1,1 1 0,0 0 0,0 0 0,-7 8-1,6-6-21,1 1-1,-1 0 0,2 0 0,-1 0 0,1 1 0,0 0 0,1 0 1,0 1-1,1-1 0,0 1 0,0 0 0,1-1 0,-1 13 0,3-20-41,-1 0 0,1-1 0,0 1 0,0 0 0,1 0 0,-1 0 0,0-1 0,1 1 0,-1 0 0,1 0 0,-1-1 0,1 1 0,0 0 0,0-1 0,0 1 0,0-1 0,0 1 0,0-1 0,0 0 0,0 1 0,0-1 0,3 2 0,-1-1-55,1 0-1,0 0 0,0 0 1,-1 0-1,1-1 0,0 1 1,0-1-1,1 0 0,5 0 1,7 0-417,0 0-1,0-1 1,32-5 0,-25 0-684,0-1 0,-1-1 0,1-2 0,-1 0-1,-1-1 1,0-1 0,0-2 0,-1 0 0,-1-1-1,0-1 1,27-26 0,-44 38 1284,0 0-1,0 0 1,0 0 0,0 0 0,-1 0-1,1-1 1,-1 0 0,0 1 0,0-1-1,0 0 1,-1 0 0,1 0 0,1-8-1,-4 12-32,1-1-1,0 1 0,0 0 0,-1-1 0,1 1 1,0 0-1,-1-1 0,1 1 0,0 0 0,-1-1 1,1 1-1,0 0 0,-1 0 0,1 0 0,-1-1 1,1 1-1,-1 0 0,1 0 0,0 0 1,-1 0-1,1 0 0,-1 0 0,1 0 0,-1-1 1,1 2-1,-1-1 0,1 0 0,-1 0 0,1 0 1,0 0-1,-1 0 0,1 0 0,-1 0 1,1 0-1,-1 1 0,1-1 0,0 0 0,-1 0 1,0 1-1,-20 8 1556,6 0-780,1 1 1,0 1-1,1 0 1,-15 16-1,21-21-462,1 2-1,0-1 1,0 1 0,1-1 0,-1 2-1,2-1 1,-1 0 0,1 1-1,-4 12 1,8-20-397,0 0 0,0 0 0,0-1 0,0 1 0,0 0 0,0 0-1,0 0 1,0 0 0,0-1 0,0 1 0,1 0 0,-1 0 0,0-1 0,0 1 0,1 0 0,-1 0 0,1-1 0,-1 1-1,0 0 1,1-1 0,-1 1 0,1 0 0,0-1 0,-1 1 0,1-1 0,-1 1 0,1-1 0,0 1 0,-1-1 0,1 0-1,0 1 1,0-1 0,-1 0 0,1 1 0,0-1 0,0 0 0,0 0 0,-1 0 0,1 0 0,0 0 0,0 0 0,0 0-1,-1 0 1,1 0 0,0 0 0,1 0 0,41-7 293,-27 0-289,0-1-1,-1 0 1,0-1 0,0-1 0,-1 0 0,-1-1-1,1-1 1,-2 0 0,0 0 0,0-1-1,-1-1 1,15-24 0,-21 27-716,-16 25 539,-16 30 347,20-28-19,1 0 1,1 0-1,0 0 0,1 1 1,-2 17-1,5-31-156,0 0 0,1 1 1,0-1-1,0 1 0,0-1 0,0 0 0,0 1 1,1-1-1,-1 0 0,1 1 0,0-1 0,0 0 0,0 0 1,0 1-1,1-1 0,-1 0 0,1 0 0,0-1 1,0 1-1,0 0 0,0-1 0,1 1 0,-1-1 1,1 1-1,-1-1 0,1 0 0,0 0 0,0 0 0,0-1 1,0 1-1,5 1 0,-1 0-348,1-2 0,-1 1 0,1-1 0,-1 0 0,1 0 0,-1-1 1,11-1-1,29-11-4470,-7-9-2538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6.966"/>
    </inkml:context>
    <inkml:brush xml:id="br0">
      <inkml:brushProperty name="width" value="0.025" units="cm"/>
      <inkml:brushProperty name="height" value="0.025" units="cm"/>
    </inkml:brush>
  </inkml:definitions>
  <inkml:trace contextRef="#ctx0" brushRef="#br0">1 521 12043,'0'0'6994,"10"-3"-5436,8-3-1133,-1-1 0,0-1 0,0 0 0,-1-1 0,-1-1 0,1 0 0,-1-1 0,26-25 0,4-9 471,56-70-1,-14-4 79,-78 106-962,-1 0 1,-1 0-1,-1-1 1,0 0-1,0-1 1,-1 1-1,4-23 0,-29 90-354,8-26 332,8-17 6,-14 33 48,2 1 1,2 0 0,1 1-1,-10 82 1,22-121-162,1-1 1,0 1-1,0-1 0,1 1 0,0-1 1,-1 0-1,2 1 0,-1-1 1,3 7-1,-2-9-201,-1-1 0,0 1 1,1-1-1,-1 0 0,1 0 1,0 0-1,0 0 0,0 0 0,0 0 1,0 0-1,0-1 0,1 1 0,-1-1 1,0 1-1,1-1 0,-1 0 0,1 0 1,-1 0-1,6 1 0,18 0-5538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7.314"/>
    </inkml:context>
    <inkml:brush xml:id="br0">
      <inkml:brushProperty name="width" value="0.025" units="cm"/>
      <inkml:brushProperty name="height" value="0.025" units="cm"/>
    </inkml:brush>
  </inkml:definitions>
  <inkml:trace contextRef="#ctx0" brushRef="#br0">83 1 15471,'0'0'3171,"-59"60"-769,47-37-801,2-1-351,9-5-738,1-3-480,11-6-224,11-8-865,-2 0-1441,4-13-3844</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7.763"/>
    </inkml:context>
    <inkml:brush xml:id="br0">
      <inkml:brushProperty name="width" value="0.025" units="cm"/>
      <inkml:brushProperty name="height" value="0.025" units="cm"/>
    </inkml:brush>
  </inkml:definitions>
  <inkml:trace contextRef="#ctx0" brushRef="#br0">44 229 13741,'0'-10'833,"-1"0"-708,0 5 171,0 0 1,1 0-1,-1-1 1,1 1-1,0 0 1,1-1 0,-1 1-1,1 0 1,0 0-1,0-1 1,1 1-1,-1 0 1,1 0-1,0 0 1,1 1 0,-1-1-1,1 0 1,0 1-1,0 0 1,6-7-1,6 1-293,0 0-1,0 1 1,1 0-1,29-10 1,35-20-1409,-80 39 1402,0 0 0,0 0 0,0 0 0,0-1 0,0 1 0,0 0 0,0 0 0,0 0 0,1 0 0,-1 0 0,0 0 0,0 0 0,0 0 0,0 0 0,0 0 0,1 0 0,-1 0 0,0 0 0,0 0 0,0-1 0,0 1 0,1 0 0,-1 0 0,0 1 0,0-1 0,0 0 0,0 0 0,0 0 0,1 0 0,-1 0 0,0 0 0,0 0 0,0 0 0,0 0 0,0 0 0,1 0 0,-1 0 0,0 0 0,0 0 0,0 1 0,0-1 0,0 0 0,0 0 0,0 0 0,1 0 0,-1 0 0,0 0 0,0 1 0,0-1 0,0 0 0,0 0 0,0 0 0,0 1 0,-1 14 116,-13 33 668,7-22-212,-7 42 767,4 1-1,2 0 1,4 0-1,6 116 1,12-83-1189,-9-80-136,-2 1-1,0-1 1,-1 1-1,-1 0 0,-4 35 1,2-53 47,0-1 0,0 0 0,-1 1 0,0-1 0,0 0 0,0 0 0,0 0 0,0 0-1,-1-1 1,0 1 0,0-1 0,0 1 0,0-1 0,0 0 0,-1 0 0,1 0 0,-1-1 0,0 1 0,0-1 0,-5 2 0,6-2 29,0-1 1,-1 0-1,1 0 1,-1 0-1,1 0 1,-1 0-1,1-1 0,-1 1 1,1-1-1,-1 0 1,0 0-1,1 0 1,-1-1-1,1 1 0,-1-1 1,1 0-1,-1 0 1,1 0-1,0-1 1,-1 1-1,1-1 0,0 0 1,0 1-1,0-1 1,-5-5-1,0-2-84,0-1 0,1 0 1,0-1-1,0 1 0,1-1 0,1 0 0,0-1 0,0 0 0,1 1 0,1-1 1,0 0-1,-2-18 0,1 3-633,2 0-1,1 0 1,1 0 0,5-45 0,-4 67 415,0 0 0,0 0 0,0 1 1,0-1-1,1 0 0,0 1 0,0-1 0,0 1 0,1 0 1,-1 0-1,1 0 0,0 0 0,0 0 0,1 1 1,-1-1-1,1 1 0,-1 0 0,1 0 0,7-4 1,-1 2-1035,1 0 0,0 1 1,0 0-1,0 0 1,1 1-1,23-2 1,15-1-4143</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8.138"/>
    </inkml:context>
    <inkml:brush xml:id="br0">
      <inkml:brushProperty name="width" value="0.025" units="cm"/>
      <inkml:brushProperty name="height" value="0.025" units="cm"/>
    </inkml:brush>
  </inkml:definitions>
  <inkml:trace contextRef="#ctx0" brushRef="#br0">143 18 13068,'0'0'4106,"-9"-4"-2772,4 2-1047,-1-1 0,0 1 0,1 0 0,-1 1-1,0 0 1,0 0 0,0 0 0,-12 0 0,15 2-156,0-1 1,0 1-1,0-1 1,0 1-1,0 0 1,0 0 0,1 1-1,-1-1 1,0 1-1,1-1 1,-1 1-1,1 0 1,-1 0-1,1 0 1,0 0 0,0 0-1,0 0 1,0 1-1,0-1 1,0 1-1,1-1 1,-1 1-1,-1 4 1,2-5-68,-1 0 0,1 0-1,0 1 1,0-1 0,0 0 0,0 1 0,0-1 0,1 1 0,-1-1-1,1 1 1,0-1 0,-1 1 0,1 0 0,0-1 0,1 1-1,-1-1 1,0 1 0,1 0 0,-1-1 0,1 1 0,0-1-1,0 0 1,1 4 0,1-4-40,-1 0 0,0 0-1,0 0 1,1 0 0,-1-1 0,1 1 0,0-1-1,-1 1 1,1-1 0,0 0 0,0 0 0,0 0-1,-1-1 1,1 1 0,0-1 0,6 1-1,4-1-24,0 0 0,0 0 0,0-1 0,0-1 0,0-1 0,0 0 0,0 0 0,12-6 0,-10 2-129,0-2 0,0 0 0,25-21 0,10-15-4357,-63 71 1116,3-3 3603,6-18-258,0 1 0,1 0 1,-1 0-1,1 0 0,1 0 0,-1 0 1,1 1-1,0-1 0,1 1 1,-2 9-1,3-15-104,0-1 0,0 1-1,1-1 1,-1 1 0,0-1 0,0 1 0,1-1 0,-1 1 0,0-1 0,0 1 0,1-1 0,-1 0-1,1 1 1,-1-1 0,0 0 0,1 1 0,-1-1 0,1 0 0,-1 0 0,1 1 0,-1-1-1,1 0 1,-1 0 0,1 0 0,-1 1 0,1-1 0,-1 0 0,1 0 0,-1 0 0,1 0-1,-1 0 1,1 0 0,-1 0 0,1 0 0,-1-1 0,1 1 0,0 0 0,25-7-3783,2-10-299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8.503"/>
    </inkml:context>
    <inkml:brush xml:id="br0">
      <inkml:brushProperty name="width" value="0.025" units="cm"/>
      <inkml:brushProperty name="height" value="0.025" units="cm"/>
    </inkml:brush>
  </inkml:definitions>
  <inkml:trace contextRef="#ctx0" brushRef="#br0">139 6 8264,'0'0'3747,"-10"-2"-448,8 1-3142,-1 0 0,1 1 0,-1-1 0,0 1 0,0-1 0,1 1 0,-1 0-1,0 0 1,0 1 0,1-1 0,-1 0 0,0 1 0,1 0 0,-1-1-1,0 1 1,-3 2 0,2 0 35,0 0-1,0 1 1,0-1-1,1 1 0,-1 0 1,1 0-1,0 0 1,0 0-1,0 0 1,-4 10-1,1-2 275,0 2 0,1-1 0,0 1-1,1 0 1,0 0 0,1 0 0,1 0 0,0 0 0,1 1 0,1 22-1,1-32-436,-1 0 0,1 0 0,0 1 0,0-1 0,0 0 0,1 0 0,-1 0-1,1 0 1,1 0 0,-1-1 0,1 1 0,-1 0 0,1-1 0,1 0 0,-1 0-1,1 0 1,-1 0 0,1 0 0,0-1 0,0 0 0,1 0 0,-1 0 0,1 0-1,0-1 1,-1 1 0,1-1 0,0-1 0,0 1 0,0-1 0,0 1-1,7-1 1,19 2-236,56-1 0,-48-3 168,-39 31 583,-5-3-98,3-23-373,1 0 0,0 1 0,0-1 0,0 1 0,0-1-1,1 1 1,-1-1 0,1 1 0,0-1 0,1 1 0,-1-1 0,3 9-1,-2-13-39,0 1-1,0 0 0,-1-1 0,1 1 1,0 0-1,0-1 0,0 1 0,0-1 1,0 0-1,1 1 0,-1-1 0,0 0 0,0 0 1,0 1-1,0-1 0,0 0 0,0 0 1,0 0-1,1 0 0,-1-1 0,0 1 1,0 0-1,0 0 0,0-1 0,0 1 0,0-1 1,0 1-1,0-1 0,0 1 0,0-1 1,0 1-1,0-1 0,1-1 0,33-23 351,-15 5-348,-1-1 0,-1-1 0,-1-1 0,0 0 0,-2-1-1,-1-1 1,15-36 0,-22 47-31,-4 7-1,0 0 0,1 0-1,0 0 1,1 0 0,0 1 0,0-1-1,0 1 1,9-7 0,-11 10-164,1 1 0,0 0 0,0 0 0,0 1 0,0-1 0,0 1 0,0-1 0,0 1 1,1 1-1,-1-1 0,0 1 0,1-1 0,-1 1 0,0 0 0,0 1 0,1-1 0,6 3 0,64 17-7580,-36-11-741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6.018"/>
    </inkml:context>
    <inkml:brush xml:id="br0">
      <inkml:brushProperty name="width" value="0.05" units="cm"/>
      <inkml:brushProperty name="height" value="0.05" units="cm"/>
    </inkml:brush>
  </inkml:definitions>
  <inkml:trace contextRef="#ctx0" brushRef="#br0">207 55 13899,'0'-1'230,"1"0"1,0 0 0,0 1-1,-1-1 1,1 0-1,-1 0 1,1 0-1,-1 0 1,1 0-1,-1 0 1,1 0-1,-1 0 1,0-1-1,0 1 1,0 0-1,0 0 1,1 0-1,-1 0 1,-1 0-1,1 0 1,0 0-1,0-1 1,0 1-1,0 0 1,-1 0-1,1 0 1,-1 0-1,1 0 1,-1 0-1,1 0 1,-1 0-1,1 0 1,-1 0-1,0 1 1,0-1-1,1 0 1,-1 0-1,0 1 1,0-1-1,0 0 1,0 1 0,0-1-1,0 1 1,-1-2-1,-3 0 18,1 1 0,0-1 0,-1 0 0,1 1 0,-1 0-1,1 0 1,-1 1 0,0-1 0,-6 1 0,0 1-83,0 0 0,1 1 0,0 1 0,-1 0 0,1 0 0,-13 7 0,19-9-139,0 1 1,0 0 0,0 0-1,1 0 1,-1 1 0,1-1-1,0 1 1,0 0 0,0 0 0,0 0-1,0 0 1,0 0 0,1 1-1,0-1 1,0 1 0,0 0-1,0-1 1,-3 9 0,5-10-22,0-1 0,0 0 0,-1 1 0,1-1 0,0 0 0,0 1 1,0-1-1,1 0 0,-1 1 0,0-1 0,0 0 0,1 1 0,-1-1 0,1 0 0,-1 1 0,1-1 1,-1 0-1,1 0 0,0 0 0,-1 0 0,1 0 0,0 0 0,2 2 0,-1-1-2,1 0 0,-1-1 0,1 0 0,0 1 0,0-1 0,-1 0 0,1 0 0,0 0 0,0-1 0,5 2 0,2-1-22,1-1-1,0 0 1,0 0-1,0-1 1,11-2-1,-9 0-52,-1 0-1,0 0 0,-1-1 0,1 0 1,-1-1-1,1-1 0,-1 0 1,-1 0-1,1-1 0,-1 0 0,-1-1 1,10-9-1,-27 29-41,0-1 0,0 1 0,1 0-1,1 1 1,0-1 0,-7 23 0,7-16 192,1 0 0,0 1 1,2 0-1,-3 32 0,7-36-39,0-1 0,1 0 1,0 0-1,1 1 0,1-1 0,1-1 1,0 1-1,10 20 0,-14-34-21,0 1 0,0-1 0,-1 1 1,1-1-1,-1 1 0,1-1 0,-1 1 0,0-1 0,1 1 0,-1-1 0,0 1 0,0-1 0,0 1 1,0-1-1,0 1 0,-1-1 0,1 1 0,0-1 0,-2 4 0,1-4 20,0-1-1,0 1 1,0 0-1,0-1 1,0 1-1,0 0 1,0-1-1,0 0 1,0 1-1,-1-1 1,1 0-1,0 1 1,0-1 0,-1 0-1,1 0 1,0 0-1,0 0 1,-1 0-1,1 0 1,0 0-1,0-1 1,-1 1-1,1 0 1,0-1-1,-2 0 1,-7-3 102,-1-1 1,1 0-1,-1-1 0,1 0 1,1-1-1,0 0 1,0 0-1,0-1 0,1 0 1,-10-12-1,16 18-227,1 1-1,0 0 1,0-1-1,0 1 1,0 0-1,0-1 1,0 1 0,1-1-1,-1 0 1,0 1-1,1-1 1,-1 1-1,1-1 1,0 0-1,-1 1 1,1-1 0,0 0-1,0 0 1,0 1-1,0-1 1,0 0-1,1 1 1,0-3-1,0 1-26,0 1-1,1-1 0,0 1 1,0 0-1,-1-1 0,1 1 0,1 0 1,-1 0-1,0 0 0,0 0 0,1 1 1,3-3-1,21-12-614</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9.600"/>
    </inkml:context>
    <inkml:brush xml:id="br0">
      <inkml:brushProperty name="width" value="0.025" units="cm"/>
      <inkml:brushProperty name="height" value="0.025" units="cm"/>
    </inkml:brush>
  </inkml:definitions>
  <inkml:trace contextRef="#ctx0" brushRef="#br0">0 149 9065,'0'0'7735,"12"2"-6470,54 4-20,0-2 0,1-3 0,101-13 0,-37 4-652,681-18 543,383-24-718,-1142 46-258,-19 3 414,1-1 1,-1-2 0,0-2 0,-1-1 0,50-16 0,-74 15-152,-7 6-2951,-1-7-10939</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36.117"/>
    </inkml:context>
    <inkml:brush xml:id="br0">
      <inkml:brushProperty name="width" value="0.025" units="cm"/>
      <inkml:brushProperty name="height" value="0.025" units="cm"/>
    </inkml:brush>
  </inkml:definitions>
  <inkml:trace contextRef="#ctx0" brushRef="#br0">119 264 6951,'0'0'955,"-10"-4"209,0 1-781,1-1 0,0 0 0,0-1 0,1 0 0,-1 0 0,1 0 0,0-1 0,0 0 0,1-1 0,0 0 0,-9-11 0,89 40-57,-40-15-356,1-2 1,-1-1-1,1-2 1,0-1-1,47-5 1,171-35-47,-130 17 115,753-63 315,6 77-88,-447 27 211,49 1 354,528-27 283,-171 0-504,963-67-503,-1683 70-310,-65 3-2496,58-8 1,-89 4-847</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45.397"/>
    </inkml:context>
    <inkml:brush xml:id="br0">
      <inkml:brushProperty name="width" value="0.025" units="cm"/>
      <inkml:brushProperty name="height" value="0.025" units="cm"/>
    </inkml:brush>
  </inkml:definitions>
  <inkml:trace contextRef="#ctx0" brushRef="#br0">0 184 5093,'0'0'2391,"9"-5"-2348,28-12 171,0 1 1,1 2-1,0 2 0,1 1 1,1 2-1,57-5 0,151-16 986,296-25-329,401 63-561,-433 9-262,277 15 54,104 2 82,1-32-125,-67 0 482,180-16-384,-710 7-116,1137 28 674,-85-9-725,-756-17 31,808-18 70,966-10-123,-1061 70-1431,1677 91 1746,-2203-108 560,-780-15-2786,-6-5-101</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2.847"/>
    </inkml:context>
    <inkml:brush xml:id="br0">
      <inkml:brushProperty name="width" value="0.025" units="cm"/>
      <inkml:brushProperty name="height" value="0.025" units="cm"/>
    </inkml:brush>
  </inkml:definitions>
  <inkml:trace contextRef="#ctx0" brushRef="#br0">35 1 4420,'0'0'17382,"-3"8"-16795,-5 21-242,1 0 1,1 0-1,2 0 0,-2 48 0,6-28-484,1 0-1,10 59 1,-9-94-349,6 29-1755,6-18-2526,0-12-794</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3.287"/>
    </inkml:context>
    <inkml:brush xml:id="br0">
      <inkml:brushProperty name="width" value="0.025" units="cm"/>
      <inkml:brushProperty name="height" value="0.025" units="cm"/>
    </inkml:brush>
  </inkml:definitions>
  <inkml:trace contextRef="#ctx0" brushRef="#br0">44 1 13613,'0'0'7666,"-1"12"-6812,-4 71 323,-27 146 0,30-223-1182,1-3 82,1 0 1,-1 0 0,0 0 0,1 0-1,-1 0 1,1 0 0,0 0-1,0 0 1,1 5 0,0-7-14,0 0 1,-1 0-1,1 0 1,0 0 0,0 0-1,0 0 1,0 0-1,0-1 1,0 1-1,0 0 1,0-1-1,0 1 1,0-1-1,1 1 1,-1-1 0,0 1-1,0-1 1,1 0-1,-1 0 1,0 1-1,0-1 1,1 0-1,-1 0 1,0-1-1,0 1 1,3 0 0,40-3 279,0-2 1,0-2-1,55-16 1,24-3-4435,-62 14-4228,-36 5 482</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3.691"/>
    </inkml:context>
    <inkml:brush xml:id="br0">
      <inkml:brushProperty name="width" value="0.025" units="cm"/>
      <inkml:brushProperty name="height" value="0.025" units="cm"/>
    </inkml:brush>
  </inkml:definitions>
  <inkml:trace contextRef="#ctx0" brushRef="#br0">246 33 9065,'0'0'6160,"-12"-6"-4558,4 1-1322,4 2-222,0 1 1,-1-1 0,1 1 0,0 0 0,-1 0 0,1 1 0,-1-1 0,0 1 0,0 0 0,1 0-1,-1 0 1,0 1 0,0 0 0,0 0 0,0 0 0,-5 1 0,2 2 35,1 0 0,0 0 0,0 1 0,0 0 0,0 0 1,0 1-1,1 0 0,0 0 0,0 0 0,0 1 0,1 0 0,0 0 0,0 1 1,0-1-1,1 1 0,-4 7 0,2-3 176,1 1-1,0-1 1,1 1 0,0 0 0,1 0-1,0 0 1,1 0 0,1 1-1,-1 20 1,2-29-225,0-1 0,1 1 0,-1-1 0,1 1 0,0-1 0,0 0 0,0 1-1,0-1 1,1 0 0,-1 1 0,1-1 0,0 0 0,0 0 0,0 0 0,0-1 0,0 1 0,1 0-1,-1-1 1,6 4 0,-2-2 27,0 0 0,0-1 1,0 0-1,1 0 0,0-1 0,-1 0 0,1 0 0,0-1 0,12 2 0,-6-2 139,1 0 0,-1-1 0,1-1 0,-1 0 0,0 0 0,1-2 0,-1 1 0,0-2 0,-1 0 0,19-8 0,-23 7 19,0 0-1,0-1 1,-1 0-1,1-1 1,-1 0 0,0 0-1,-1 0 1,0-1-1,0 0 1,-1 0 0,0-1-1,6-12 1,-9 18-213,0-1 0,-1 0 0,1 0 0,-1 0 0,0 0 0,0 0 0,-1 0 0,1 0 0,-1 0 0,1 0 0,-1 0 0,-1 0 0,1 0 0,-1 0 0,1 0 0,-1 0 0,0 0 0,0 0 0,-1 0 0,1 0 0,-1 1 0,0-1 0,0 0 0,0 1 0,0 0 0,-1-1 0,0 1 0,1 0 0,-1 0 0,0 1 0,-5-4 0,1 1-246,0 1 1,0 0-1,-1 1 1,0-1-1,0 2 1,0-1-1,0 1 1,0 0-1,0 1 1,-1-1-1,1 2 1,-9-1-1,-22 6-3245,6 10-3331,21-8-2868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4.547"/>
    </inkml:context>
    <inkml:brush xml:id="br0">
      <inkml:brushProperty name="width" value="0.025" units="cm"/>
      <inkml:brushProperty name="height" value="0.025" units="cm"/>
    </inkml:brush>
  </inkml:definitions>
  <inkml:trace contextRef="#ctx0" brushRef="#br0">59 1 14350,'0'0'3993,"-5"10"-3337,-5 15-194,0 0 1,2 0-1,1 1 0,1 0 0,2 0 0,-3 39 0,6-59-506,1 0 0,-1 0 0,1 0 0,1-1 0,-1 1 0,1 0 0,0 0-1,0-1 1,0 1 0,1 0 0,0-1 0,0 1 0,1-1 0,0 0 0,-1 0 0,2 0-1,-1 0 1,5 5 0,-2-3-1433</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4.907"/>
    </inkml:context>
    <inkml:brush xml:id="br0">
      <inkml:brushProperty name="width" value="0.025" units="cm"/>
      <inkml:brushProperty name="height" value="0.025" units="cm"/>
    </inkml:brush>
  </inkml:definitions>
  <inkml:trace contextRef="#ctx0" brushRef="#br0">0 85 10090,'0'0'8317,"10"7"-6566,1-1-1456,-1-1 1,1 0 0,0-1-1,1 0 1,-1-1 0,1 0-1,-1-1 1,1 0 0,0-1-1,0 0 1,0-1 0,21-2-1,26-4-167,0-2 1,-1-2-1,96-31 0,-151 40-311,0 0 0,0 0 1,-1 0-1,1 0 0,0-1 1,-1 1-1,1-1 0,-1 0 1,1 1-1,2-5 0,-4 5-233,0 0 0,-1 0 0,1 0 0,0 0 0,-1 0 0,1 0 0,-1 0 0,0 0 0,1-1 0,-1 1 0,0 0 0,0 0 0,0 0 0,0-1 0,0 1 0,0 0 0,0 0 0,0-3 0,-5-13-8354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5.238"/>
    </inkml:context>
    <inkml:brush xml:id="br0">
      <inkml:brushProperty name="width" value="0.025" units="cm"/>
      <inkml:brushProperty name="height" value="0.025" units="cm"/>
    </inkml:brush>
  </inkml:definitions>
  <inkml:trace contextRef="#ctx0" brushRef="#br0">1 62 17553,'0'0'6822,"47"-43"-5605,-19 35-320,5 2-545,-2 2-288,8 4-32,1 0-64,-3 0-608,3 7-1090,-5 4-1377,-8 2-2178,-6-2-2338</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5.567"/>
    </inkml:context>
    <inkml:brush xml:id="br0">
      <inkml:brushProperty name="width" value="0.025" units="cm"/>
      <inkml:brushProperty name="height" value="0.025" units="cm"/>
    </inkml:brush>
  </inkml:definitions>
  <inkml:trace contextRef="#ctx0" brushRef="#br0">16 45 10218,'0'0'3528,"-2"8"-159,-1-2-2453,-7 22 605,11-5 2277,2-22-3606,0 0-1,0 0 0,0 0 1,0 0-1,0-1 1,0 0-1,0 1 0,0-1 1,0 0-1,0-1 1,0 1-1,0 0 1,4-2-1,11-3-61,-1-1-1,0 0 1,0-1-1,0-1 1,-1-1 0,25-17-1,34-17 53,-74 43-181,-1-1 0,0 1 0,1 0 0,-1 0-1,1 0 1,-1-1 0,0 1 0,1 0 0,-1 0 0,1 0 0,-1 0 0,1 0-1,-1 0 1,1 0 0,-1 0 0,0 0 0,1 0 0,-1 0 0,1 0 0,-1 0-1,1 0 1,-1 0 0,1 0 0,-1 1 0,0-1 0,1 0 0,-1 0 0,1 0 0,-1 1-1,0-1 1,1 0 0,-1 0 0,0 1 0,1-1 0,-1 0 0,0 1 0,0-1-1,1 1 1,1 22 96,-11 26 242,6-39-188,0 1 14,-1 1 0,1 0 1,1-1-1,1 1 0,-1 0 1,2 0-1,0 19 0,1-30-172,-1 0-1,1 0 0,0 1 1,0-1-1,0 0 0,-1 0 1,1 0-1,0 0 1,0 0-1,0 0 0,1-1 1,-1 1-1,0 0 1,0 0-1,0-1 0,1 1 1,-1-1-1,0 1 1,1-1-1,-1 1 0,0-1 1,1 0-1,-1 0 0,0 0 1,1 1-1,1-2 1,1 2-557,0-1 0,0 0 0,0 0 0,-1-1 1,1 1-1,0-1 0,0 0 0,5-1 1,6-11-6084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6.533"/>
    </inkml:context>
    <inkml:brush xml:id="br0">
      <inkml:brushProperty name="width" value="0.05" units="cm"/>
      <inkml:brushProperty name="height" value="0.05" units="cm"/>
    </inkml:brush>
  </inkml:definitions>
  <inkml:trace contextRef="#ctx0" brushRef="#br0">1 54 18940,'0'-1'120,"0"0"-1,0 0 1,1 1-1,-1-1 1,1 0-1,-1 0 1,1 0-1,-1 1 1,1-1-1,-1 0 1,1 1 0,-1-1-1,1 1 1,0-1-1,-1 0 1,1 1-1,0-1 1,0 1-1,0 0 1,-1-1-1,1 1 1,0 0-1,0-1 1,1 1 0,24-6 842,-25 5-795,177-28 2244,-177 28-2395,1 1 0,-1 0 0,0-1-1,1 1 1,-1 0 0,0 0 0,1 0-1,-1 0 1,0 0 0,1 0 0,-1 0-1,0 1 1,1-1 0,-1 0 0,0 1-1,1-1 1,-1 1 0,0-1 0,0 1-1,0 0 1,1 0 0,-1-1 0,0 1-1,0 0 1,0 0 0,0 0 0,0 0-1,1 2 1,-1 0 33,-1 1 0,1-1 0,0 0-1,-1 1 1,0-1 0,0 0 0,0 1 0,0-1 0,-1 0 0,1 1-1,-2 3 1,-40 157 1304,4-23-532,32-112-641,1 0 1,-1 56 0,8-68-222,4-12-881,-5-5 814,0-1-1,0 0 0,0 1 1,0-1-1,0 0 0,0 1 1,-1-1-1,1 0 0,0 0 0,-1 0 1,1 0-1,0 0 0,-1 0 1,1 0-1,-1 0 0,0 0 1,1 0-1,-1 0 0,0 0 1,0 0-1,1 0 0,-1-2 1,2-8-322,-1 0 0,0-1 1,0 1-1,-1 0 1,-1-1-1,0 1 0,-3-16 1,-6-16-751</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6.306"/>
    </inkml:context>
    <inkml:brush xml:id="br0">
      <inkml:brushProperty name="width" value="0.025" units="cm"/>
      <inkml:brushProperty name="height" value="0.025" units="cm"/>
    </inkml:brush>
  </inkml:definitions>
  <inkml:trace contextRef="#ctx0" brushRef="#br0">49 0 15759,'0'0'6828,"-2"11"-6332,-16 86 469,5 2 0,4-1 0,4 102 0,4-199-945,1-1 0,0 1-1,0 0 1,0 0 0,0 0 0,0 0 0,0-1 0,0 1-1,0 0 1,0 0 0,0 0 0,1-1 0,-1 1 0,0 0 0,0 0-1,1 0 1,-1-1 0,1 1 0,-1 0 0,1-1 0,-1 1 0,1 0-1,-1-1 1,1 1 0,-1-1 0,1 1 0,0-1 0,-1 1 0,1-1-1,0 1 1,-1-1 0,1 0 0,0 1 0,0-1 0,0 0 0,1 1-1,-1-1 46,1-1 0,-1 1 0,0 0 0,1-1 0,-1 0 0,0 1 0,1-1 0,-1 1 0,0-1 0,0 0 0,1 0-1,-1 0 1,0 0 0,0 0 0,0 0 0,0 0 0,0 0 0,-1 0 0,1 0 0,1-3 0,4-10 3,0-1 0,-1 0 0,-1 0 0,0 0 0,-1 0 0,-1-1 0,0 1 0,-1-1 0,-1 0 0,-3-26 0,2-1-496,0 28-382,-2 28 112,2 29 322,2-39 367,0 0 0,0-1-1,0 1 1,0-1 0,0 1 0,1-1 0,-1 0 0,1 0 0,0 1 0,0-1 0,0 0 0,0-1 0,0 1 0,0 0 0,0 0-1,1-1 1,2 2 0,1 0 15,1 0-1,-1-1 0,1 1 1,-1-1-1,1-1 0,0 0 0,7 1 1,-6-1 24,0 0-1,0-1 1,0 0 0,0 0 0,0-1 0,0 0 0,0-1-1,0 1 1,-1-1 0,1-1 0,0 0 0,13-7 0,-18 8-5,0 0 0,0 0 0,-1 0 1,1-1-1,0 1 0,-1-1 0,0 1 0,1-1 1,-1 0-1,0 0 0,0 0 0,-1-1 1,1 1-1,-1 0 0,1-1 0,-1 1 1,0-1-1,-1 1 0,1-1 0,0 1 1,-1-8-1,0 11-29,0-1 0,0 1-1,0 0 1,0-1 0,0 1 0,0 0 0,-1-1 0,1 1 0,0 0 0,0-1-1,0 1 1,-1 0 0,1-1 0,0 1 0,0 0 0,-1 0 0,1-1 0,0 1-1,-1 0 1,1 0 0,0 0 0,0-1 0,-1 1 0,1 0 0,-1 0 0,1 0 0,0 0-1,-1 0 1,1 0 0,0 0 0,-1 0 0,1 0 0,0 0 0,-1 0 0,1 0-1,0 0 1,-1 0 0,1 0 0,-1 0 0,1 0 0,0 0 0,-1 0 0,1 1-1,0-1 1,-1 0 0,1 0 0,0 0 0,0 1 0,-1-1 0,1 0 0,0 0-1,0 1 1,-1-1 0,1 0 0,0 0 0,-1 1 0,-17 14-194,12-9 192,1 0-1,0 0 0,0 0 0,1 1 1,0 0-1,0 0 0,1 0 0,0 0 1,0 1-1,0 0 0,1-1 0,0 1 0,1 0 1,-1 8-1,3-14 9,-1 1 0,1-1 0,0-1 0,-1 1 0,1 0 1,0 0-1,0 0 0,1 0 0,-1-1 0,0 1 0,1 0 0,-1-1 0,0 1 0,1-1 0,0 0 1,-1 1-1,1-1 0,0 0 0,0 0 0,0 0 0,0 0 0,0-1 0,0 1 0,0 0 1,0-1-1,0 1 0,0-1 0,3 0 0,69 8 79,-67-8-79,10 1-26,30 1-343,62-4 0,-109 1 427,1 1 0,0 0 0,-1 0 0,1-1 0,-1 1 0,1-1 0,-1 1 0,1-1 0,-1 1 1,1 0-1,-1-1 0,1 0 0,-1 1 0,0-1 0,1 1 0,-1-1 0,0 1 0,0-1 0,1 0 0,-1 1 0,0-1 0,0 0 0,0 1 0,0-1 0,0 0 0,0 1 0,0-1 0,0 0 0,0 1 1,0-1-1,0 0 0,0 1 0,0-1 0,0 0 0,-1 1 0,1-1 0,0 1 0,-1-1 0,1 0 0,0 1 0,-1-1 0,1 1 0,-1-1 0,1 0 0,-18-31 540,16 29-491,-12-20 250,4 10-303,2-1 0,0 0 0,1 0-1,0 0 1,-9-30 0,16 44-67,0-1-1,0 1 0,0 0 1,0-1-1,0 1 0,0 0 1,0-1-1,0 1 0,0 0 1,0-1-1,0 1 1,1 0-1,-1 0 0,0-1 1,0 1-1,0 0 0,0-1 1,1 1-1,-1 0 0,0 0 1,0-1-1,1 1 1,-1 0-1,0 0 0,0-1 1,1 1-1,-1 0 0,0 0 1,0 0-1,1 0 0,-1-1 1,0 1-1,1 0 1,-1 0-1,0 0 0,1 0 1,-1 0-1,0 0 0,1 0 1,0 0-1,23 2-793,21 10-2000,-45-12 2712,32 10-4546,2-3-2776</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6.947"/>
    </inkml:context>
    <inkml:brush xml:id="br0">
      <inkml:brushProperty name="width" value="0.025" units="cm"/>
      <inkml:brushProperty name="height" value="0.025" units="cm"/>
    </inkml:brush>
  </inkml:definitions>
  <inkml:trace contextRef="#ctx0" brushRef="#br0">19 0 15471,'0'0'3934,"-2"9"-2936,-2 14-95,0-3-258,1-1 0,0 1 0,1-1 0,2 1 0,2 38 0,-1-58-617,-1 1 0,1 0-1,-1 0 1,1 0 0,0-1 0,0 1 0,-1 0 0,1-1 0,0 1 0,0 0-1,0-1 1,0 1 0,-1-1 0,1 0 0,0 1 0,0-1 0,0 0-1,0 1 1,0-1 0,0 0 0,0 0 0,0 0 0,0 0 0,0 0 0,0 0-1,0 0 1,0 0 0,0-1 0,0 1 0,1 0 0,31-10 934,-17 1-741,-2 0 0,24-21 1,-25 20-107,0 0 1,1 0-1,14-8 1,-27 18-122,0 0 0,-1 0 0,1 0-1,-1 0 1,1 0 0,0 0 0,-1-1 0,1 1 0,-1 1 0,1-1 0,0 0-1,-1 0 1,1 0 0,-1 0 0,1 0 0,0 0 0,-1 1 0,1-1-1,-1 0 1,1 1 0,-1-1 0,1 0 0,-1 1 0,1-1 0,-1 0 0,1 1-1,-1-1 1,0 1 0,1-1 0,-1 1 0,0-1 0,1 1 0,-1-1 0,0 1-1,1-1 1,-1 1 0,0 0 0,0-1 0,0 1 0,0-1 0,0 1 0,0 0-1,0-1 1,0 2 0,6 39-28,-3-22-3,-2-16-160,0 0 0,0 0 0,0 0 1,0 0-1,1 0 0,0-1 0,-1 1 0,1-1 0,0 1 1,0-1-1,1 0 0,-1 1 0,0-1 0,1 0 0,-1-1 1,1 1-1,0 0 0,-1-1 0,1 1 0,0-1 0,0 0 1,0 0-1,0 0 0,0 0 0,4 0 0,-2-1-511,0 1-1,0-1 0,0 0 0,0 0 0,0-1 1,1 1-1,-1-1 0,0 0 0,-1-1 0,1 1 1,0-1-1,0 0 0,-1 0 0,1-1 1,4-2-1,15-14-5649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7.322"/>
    </inkml:context>
    <inkml:brush xml:id="br0">
      <inkml:brushProperty name="width" value="0.025" units="cm"/>
      <inkml:brushProperty name="height" value="0.025" units="cm"/>
    </inkml:brush>
  </inkml:definitions>
  <inkml:trace contextRef="#ctx0" brushRef="#br0">140 0 10698,'0'0'5360,"-11"6"-3300,-1 1-1471,-1 1-1,2 0 0,-1 1 0,1 1 0,-10 10 0,16-15-334,0 0 0,1 1-1,-1-1 1,1 1 0,1 0 0,-1 0 0,1 0 0,0 0 0,1 0 0,-1 1 0,1-1 0,0 1 0,1 0 0,0 0 0,-1 6 0,2-11-247,0-1 1,0 0-1,1 0 1,-1 1 0,0-1-1,0 0 1,1 0-1,-1 0 1,1 1-1,-1-1 1,1 0 0,-1 0-1,1 0 1,0 0-1,0 0 1,-1 0-1,1 0 1,0 0-1,0 0 1,0-1 0,0 1-1,0 0 1,0 0-1,2 0 1,1 1 21,0-1 0,0 0 0,0 1 0,0-2 0,0 1-1,-1 0 1,1-1 0,6 0 0,-2 0 14,1-1 1,0 1-1,-1-2 0,1 1 0,-1-1 1,1-1-1,9-3 0,-9 0-112,0-1 1,-1 0-1,1 0 0,-2 0 1,1-1-1,-1-1 0,0 1 1,-1-1-1,0 0 0,0 0 1,-1-1-1,0 1 0,-1-1 0,5-14 1,-10 26-489,-5 6 430,0 1 0,1 0 0,0 1 0,1-1 0,-5 17 0,8-23 21,1 0 1,-1 0-1,1-1 0,-1 1 1,1 0-1,0 0 0,0 0 0,1 0 1,-1 0-1,0-1 0,1 1 1,0 0-1,0 0 0,0-1 1,0 1-1,0 0 0,0-1 0,1 1 1,-1-1-1,3 4 0,-1-4-427,0 0 0,0-1 0,1 1-1,-1 0 1,0-1 0,1 0 0,-1 0-1,0 0 1,1 0 0,0 0 0,-1-1 0,1 1-1,-1-1 1,1 0 0,5-1 0,17 0-3775</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7.824"/>
    </inkml:context>
    <inkml:brush xml:id="br0">
      <inkml:brushProperty name="width" value="0.025" units="cm"/>
      <inkml:brushProperty name="height" value="0.025" units="cm"/>
    </inkml:brush>
  </inkml:definitions>
  <inkml:trace contextRef="#ctx0" brushRef="#br0">63 0 12011,'0'0'6011,"-5"11"-5156,-5 10-305,2 0 1,0 1-1,1 0 1,2 1 0,0-1-1,-3 38 1,5 171 586,4-150-929,6-215 1970,-8 91-2164,-9-50-1,11 98-66,0 0 0,1 0 0,0 0-1,0 0 1,0-1 0,0 1 0,1-1 0,0 1 0,0-1 0,0 0 0,0 0 0,1 0 0,-1-1-1,1 1 1,0-1 0,0 0 0,1 0 0,-1 0 0,7 2 0,-5-1 64,0-1-1,0-1 1,1 1-1,-1-1 1,1 0 0,0-1-1,0 0 1,-1 0 0,1 0-1,0-1 1,0 1 0,0-2-1,0 1 1,13-3 0,-16 1 33,1-1 1,-1 1 0,1-1 0,-1 0-1,0 0 1,0 0 0,0 0 0,0-1-1,-1 1 1,1-1 0,-1 0 0,0 0-1,0 0 1,-1-1 0,1 1 0,-1-1-1,0 1 1,0-1 0,0 0 0,1-10-1,-3 14-33,-22 38-257,18-29 302,0 1 0,0 0 1,1 0-1,0 1 0,1-1 0,0 1 0,1-1 0,-1 12 0,2-19-52,0 1-1,0-1 1,0 1 0,0-1-1,1 0 1,-1 1 0,1-1-1,0 0 1,0 1 0,0-1-1,0 0 1,0 0 0,0 0-1,0 0 1,1 0 0,-1 0-1,1 0 1,-1 0 0,1-1-1,0 1 1,0-1 0,0 1-1,0-1 1,0 1 0,0-1 0,0 0-1,0 0 1,0 0 0,1 0-1,-1-1 1,0 1 0,1-1-1,-1 1 1,0-1 0,1 0-1,3 0 1,0 1-357,-3-1-147,0 1 1,0-1-1,0 0 0,0 0 1,0 0-1,0 0 1,0-1-1,0 1 0,0-1 1,0 0-1,0 0 0,0 0 1,0 0-1,3-2 1,10-11-4893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8.168"/>
    </inkml:context>
    <inkml:brush xml:id="br0">
      <inkml:brushProperty name="width" value="0.025" units="cm"/>
      <inkml:brushProperty name="height" value="0.025" units="cm"/>
    </inkml:brush>
  </inkml:definitions>
  <inkml:trace contextRef="#ctx0" brushRef="#br0">28 1 9449,'0'0'11723,"-27"45"-10666,30-25-416,12-1-321,1-1-160,6 1-1057,-3-2-1953,-3 0-2724,-3-6-2850</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8.559"/>
    </inkml:context>
    <inkml:brush xml:id="br0">
      <inkml:brushProperty name="width" value="0.025" units="cm"/>
      <inkml:brushProperty name="height" value="0.025" units="cm"/>
    </inkml:brush>
  </inkml:definitions>
  <inkml:trace contextRef="#ctx0" brushRef="#br0">151 1 12588,'0'0'3737,"-8"0"-1207,-2 0-1944,0 0 0,0 1 1,0 0-1,0 1 0,1 0 0,-1 1 0,-9 3 0,16-4-489,-1-1 0,1 1 0,0-1 0,0 1 0,0 0 0,0 0 0,0 1 0,0-1 0,1 0 0,-1 1 0,1 0 0,0 0 0,0-1 0,0 1 0,0 1 0,0-1 0,1 0 0,-1 0 0,1 1 0,0-1 0,0 0 0,0 1 0,0-1 0,1 1 0,-1 0 0,1 5 0,0-7-87,1 0-1,-1 0 0,1-1 0,0 1 0,0 0 0,0 0 0,0 0 0,0-1 0,0 1 0,0-1 0,0 1 1,1 0-1,-1-1 0,0 0 0,1 1 0,-1-1 0,1 0 0,0 0 0,-1 0 0,1 0 0,0 0 1,0 0-1,0-1 0,0 1 0,-1-1 0,1 1 0,0-1 0,0 1 0,0-1 0,4 0 0,71 4-431,-64-5 50,-5 1 30,0-1 1,0 0-1,0-1 0,0 0 1,0 0-1,-1-1 0,1 0 0,12-6 1,28-11 261,-48 20 107,0 0-1,0 0 1,1 0 0,-1 0-1,0 0 1,0 0 0,1 0-1,-1 0 1,0-1-1,0 1 1,1 0 0,-1 0-1,0 0 1,0 1 0,1-1-1,-1 0 1,0 0 0,0 0-1,1 0 1,-1 0 0,0 0-1,0 0 1,1 0 0,-1 0-1,0 1 1,0-1 0,0 0-1,1 0 1,-1 0 0,0 0-1,0 1 1,0-1 0,1 0-1,-1 0 1,0 1 0,0-1-1,0 0 1,0 0 0,0 0-1,0 1 1,0-1-1,0 0 1,0 0 0,0 1-1,1-1 1,-1 0 0,0 1-1,0-1 1,0 0 0,-1 0-1,1 1 1,0-1 0,0 0-1,0 0 1,0 1 0,0-1-1,0 0 1,-8 27 1283,7-25-1233,0 0 0,0 1 0,0 0 0,0-1 0,0 1 0,1-1 0,-1 1 0,1 0 0,0 0 0,0-1 0,0 1 0,0 0 0,1 4 0,2-5-371,1-1-1,0 0 0,1 1 0,-1-2 0,0 1 0,0 0 0,0-1 1,0 0-1,1 0 0,-1 0 0,0 0 0,5-2 0,6 2-2363,15 0-3668</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8.904"/>
    </inkml:context>
    <inkml:brush xml:id="br0">
      <inkml:brushProperty name="width" value="0.025" units="cm"/>
      <inkml:brushProperty name="height" value="0.025" units="cm"/>
    </inkml:brush>
  </inkml:definitions>
  <inkml:trace contextRef="#ctx0" brushRef="#br0">125 303 10794,'0'0'10213,"-11"-2"-7886,3 1-1841,-2-2-60,1 1 1,-1 1 0,0 0 0,-14 0 0,22 1-397,0 0 0,1 0 1,-1 0-1,0 0 0,1 0 1,-1 0-1,0 1 0,1-1 1,-1 1-1,1-1 0,-1 1 1,1 0-1,-1-1 0,1 1 1,-1 0-1,1 0 0,0 0 1,0 0-1,-1 0 0,1 1 1,0-1-1,0 0 0,0 0 1,0 1-1,0-1 0,0 1 1,1-1-1,-1 1 1,0-1-1,1 1 0,-1-1 1,1 1-1,-1-1 0,1 1 1,0 0-1,0 3 0,0-4-36,-1 1 1,1 0-1,1 0 0,-1-1 0,0 1 1,0 0-1,1-1 0,-1 1 0,0 0 0,1-1 1,0 1-1,-1 0 0,1-1 0,0 1 0,0-1 1,0 1-1,0-1 0,0 0 0,0 1 0,0-1 1,1 0-1,-1 0 0,0 0 0,2 1 0,0-1-18,0 0 0,0 0 0,-1 0 0,1 0 0,0-1 0,0 0 0,0 1 0,0-1 0,-1 0 0,1 0 0,0-1 0,0 1 0,4-1-1,1-1-41,0-1-1,0 1 1,0-1-1,0-1 1,-1 0-1,1 0 0,-1 0 1,0-1-1,9-7 1,-11 7 22,-1 1 1,0-1-1,0 0 1,0 0 0,0-1-1,-1 1 1,4-11 0,-7 16 52,0 0 0,0-1 0,0 1 0,-1 0 0,1 0 0,0-1 1,0 1-1,-1 0 0,1 0 0,0 0 0,0-1 0,-1 1 0,1 0 1,0 0-1,-1 0 0,1 0 0,0 0 0,-1 0 0,1 0 0,0-1 1,-1 1-1,1 0 0,0 0 0,-1 0 0,1 0 0,0 0 0,-1 1 1,1-1-1,0 0 0,-1 0 0,1 0 0,0 0 0,-1 0 1,1 0-1,0 0 0,-1 1 0,1-1 0,0 0 0,0 0 0,-1 1 1,1-1-1,0 0 0,-1 1 0,-18 8-11,17-6 23,0 0 1,-1 0-1,1 0 1,0 0-1,1 0 0,-1 0 1,0 1-1,1-1 1,0 0-1,0 1 0,0-1 1,0 1-1,0-1 1,1 1-1,0 0 0,-1-1 1,2 6-1,-1-7-3,1 1 0,0-1 0,0 0 0,-1-1 1,2 1-1,-1 0 0,0 0 0,0 0 0,0-1 0,1 1 0,-1 0 0,1-1 0,-1 1 0,1-1 0,0 0 0,0 0 0,-1 1 0,1-1 0,0 0 0,0-1 0,0 1 0,0 0 0,0 0 0,0-1 0,0 1 1,0-1-1,1 0 0,-1 0 0,0 0 0,4 0 0,9 0 0,0-1 1,0-1 0,0 0-1,0-1 1,0 0 0,-1-2-1,0 1 1,1-2 0,-2 0-1,1-1 1,-1 0 0,0-1-1,0 0 1,-1-1 0,18-16-1,-3-1-84,-1 0 1,-1-2-1,-2 0 0,0-2 0,21-39 1,-43 69 65,2-4 4,0-1 1,0 1-1,-1-1 1,1 0 0,-1 0-1,0 0 1,0 0-1,0-1 1,-1 1-1,0 0 1,0-1 0,0 1-1,-1-10 1,0 15-2,-1-1 0,1 1 1,-1-1-1,1 1 1,-1-1-1,1 1 0,-1-1 1,1 1-1,-1-1 0,0 1 1,1 0-1,-1-1 0,0 1 1,1 0-1,-1 0 0,0 0 1,1-1-1,-1 1 1,0 0-1,1 0 0,-1 0 1,0 0-1,0 0 0,1 0 1,-1 0-1,0 0 0,1 1 1,-1-1-1,0 0 0,1 0 1,-2 1-1,-23 7-110,15-2 183,0 2 0,1-1 0,0 1 0,0 1 0,1 0 0,0 0 0,0 1 0,1-1 0,0 2 0,1-1 1,0 1-1,1 0 0,0 0 0,1 0 0,0 1 0,0-1 0,1 1 0,1 0 0,0 0 0,1 0 0,0 1 0,1-1 0,3 23 1,-2-29-93,1-1 0,-1 0 0,2-1 0,-1 1 0,0 0 1,1-1-1,0 1 0,0-1 0,0 0 0,1 0 1,-1 0-1,1 0 0,0 0 0,0-1 0,0 0 1,1 0-1,-1 0 0,1 0 0,-1-1 0,9 3 1,48 14-2571,-3-12-3673,-7-7-2363</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9.639"/>
    </inkml:context>
    <inkml:brush xml:id="br0">
      <inkml:brushProperty name="width" value="0.025" units="cm"/>
      <inkml:brushProperty name="height" value="0.025" units="cm"/>
    </inkml:brush>
  </inkml:definitions>
  <inkml:trace contextRef="#ctx0" brushRef="#br0">105 1 15278,'0'0'1645,"-1"14"992,-43 119 304,32-104-2432,1 0 0,2 1 0,1 1 0,1 0 0,-5 59 0,11-88-496,1 0 1,0 0-1,0 0 1,0 0-1,0 0 1,0 0-1,1 0 1,-1 0-1,1 0 1,-1 0-1,1 0 1,0 0-1,-1 0 1,1 0-1,0-1 1,0 1-1,1 0 1,-1-1-1,0 1 1,0 0-1,1-1 1,-1 0-1,1 1 1,-1-1-1,1 0 1,2 2 0,2-1 26,0-1 0,0 0 0,0 0 0,0 0 1,1-1-1,-1 1 0,9-2 0,-4 1 5,8-1-385,0-1 0,-1-1-1,1 0 1,19-6 0,34-18-6500,-34 7-1904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9.999"/>
    </inkml:context>
    <inkml:brush xml:id="br0">
      <inkml:brushProperty name="width" value="0.025" units="cm"/>
      <inkml:brushProperty name="height" value="0.025" units="cm"/>
    </inkml:brush>
  </inkml:definitions>
  <inkml:trace contextRef="#ctx0" brushRef="#br0">79 31 17777,'0'0'1820,"-8"4"102,1 0-1520,1 0 1,0 1-1,0 0 1,0 0-1,1 0 1,-1 1-1,-5 8 0,9-11-307,0-1-1,0 1 1,0 0 0,1 0-1,-1 0 1,1 0-1,0 0 1,0 0-1,0 1 1,0-1-1,0 0 1,1 1-1,-1-1 1,1 0-1,0 1 1,0-1-1,0 0 1,1 1-1,-1-1 1,1 0-1,0 1 1,0-1-1,1 4 1,1-4-72,-1 0-1,1 0 1,0 0 0,0-1-1,0 1 1,0-1 0,0 0-1,1 0 1,-1 0-1,1 0 1,-1 0 0,1-1-1,-1 0 1,1 1 0,0-1-1,0-1 1,0 1 0,0-1-1,0 1 1,7-1 0,-4 0 9,1 0 1,-1 0-1,0 0 1,0-1-1,0 0 0,1-1 1,-1 1-1,0-1 1,-1-1-1,13-5 1,-15 5 43,0 0 1,0-1-1,0 0 1,-1 1-1,1-1 1,-1-1-1,0 1 1,0 0-1,-1-1 1,1 0-1,-1 1 1,0-1-1,0 0 1,-1 0-1,1 0 1,-1 0-1,0-1 0,-1 1 1,1 0-1,-1-6 1,0 7-69,0 1 1,0 0-1,-1 0 1,1-1-1,-1 1 1,1 0-1,-1 0 0,0 0 1,-1 0-1,1 0 1,0 0-1,-1 0 1,1 0-1,-1 0 0,0 1 1,0-1-1,0 1 1,-1-1-1,1 1 1,0 0-1,-1 0 0,0 0 1,1 0-1,-1 0 1,0 1-1,0-1 1,0 1-1,0 0 0,0 0 1,0 0-1,0 0 1,-5 0-1,3 0-215,1 0 1,-1 1-1,1 0 0,-1 0 1,1 0-1,-1 0 0,1 1 0,-8 1 1,10-1-170,0 0 1,0 0 0,1 0-1,-1 0 1,0 0 0,0 0-1,1 1 1,-1-1 0,1 0-1,-1 1 1,1-1 0,0 1-1,-1 0 1,1-1 0,0 1-1,0 0 1,0 0 0,0 0-1,0 0 1,0 2 0,0 9-6282</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1.074"/>
    </inkml:context>
    <inkml:brush xml:id="br0">
      <inkml:brushProperty name="width" value="0.025" units="cm"/>
      <inkml:brushProperty name="height" value="0.025" units="cm"/>
    </inkml:brush>
  </inkml:definitions>
  <inkml:trace contextRef="#ctx0" brushRef="#br0">1 26 6822,'0'-26'10252,"0"45"-5431,0 42-3414,0-1-1183,0-59-278,0-1 0,0 1-1,1-1 1,-1 1 0,0-1-1,1 1 1,-1-1 0,1 0-1,-1 1 1,1-1 0,-1 1-1,1-1 1,-1 0 0,1 1-1,-1-1 1,1 0 0,-1 0 0,1 1-1,-1-1 1,1 0 0,0 0-1,-1 0 1,1 0 0,-1 0-1,1 0 1,0 0 0,-1 0-1,1 0 1,-1 0 0,1 0-1,0 0 1,-1 0 0,1 0-1,-1-1 1,1 1 0,-1 0-1,1 0 1,0-1 0,-1 1 0,1 0-1,0-1 1,26-13-4364,-12-1-1647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7.001"/>
    </inkml:context>
    <inkml:brush xml:id="br0">
      <inkml:brushProperty name="width" value="0.05" units="cm"/>
      <inkml:brushProperty name="height" value="0.05" units="cm"/>
    </inkml:brush>
  </inkml:definitions>
  <inkml:trace contextRef="#ctx0" brushRef="#br0">5 1 14651,'-4'1'1865,"7"5"-721,5 1-312,7-1 1104,3-1-223,8-3-329,1-1-264,3-1-1136,2-4-72,1 1 208,-3-1-192,-3-2-272</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1.574"/>
    </inkml:context>
    <inkml:brush xml:id="br0">
      <inkml:brushProperty name="width" value="0.025" units="cm"/>
      <inkml:brushProperty name="height" value="0.025" units="cm"/>
    </inkml:brush>
  </inkml:definitions>
  <inkml:trace contextRef="#ctx0" brushRef="#br0">6 1 12524,'0'0'7148,"0"10"-6470,-6 246 3844,6-255-4507,0 0 0,0 0 0,0 1 1,0-1-1,1 0 0,-1 0 0,0 0 1,0 0-1,0 0 0,1 0 0,-1 0 1,1 0-1,-1 0 0,1 0 0,-1 0 1,1 0-1,-1 0 0,1-1 1,0 1-1,0 0 0,-1 0 0,1-1 1,0 1-1,0 0 0,0-1 0,1 2 1,1-2 13,-1 1-1,1 0 1,-1-1 0,1 0 0,-1 0 0,1 1 0,-1-1 0,1-1-1,-1 1 1,1 0 0,3-2 0,9-2 33,0-1 0,0 0 0,14-9 0,-20 10-118,-2 1 39,50-18-789,-57 20 789,1 1-1,0 0 1,0-1 0,0 1 0,0 0-1,0 0 1,0-1 0,1 1 0,-1 0-1,0 0 1,0 0 0,0 0 0,0 0-1,0 1 1,0-1 0,0 0 0,0 0-1,0 1 1,0-1 0,0 0 0,0 1-1,0-1 1,0 1 0,-1 0 0,1-1-1,0 1 1,0-1 0,0 1 0,-1 0-1,1 0 1,0 0 0,-1-1 0,1 1-1,-1 0 1,1 0 0,-1 0 0,1 0-1,-1 0 1,1 0 0,-1 0 0,0 0-1,0 0 1,1 0 0,-1 0 0,0 0-1,0 1 1,-1 3 95,0 0 0,0 0 0,0 0 0,0 0 0,-1 0 0,0 0 0,0-1 0,0 1 0,0-1 0,-1 0 0,0 1 0,0-1 0,0 0 0,0 0 0,-1-1 0,1 1-1,-1-1 1,0 0 0,0 0 0,0 0 0,-1 0 0,-5 2 0,3-1 54,0-1-1,0 0 0,-1 0 1,1 0-1,0-1 0,-1 0 1,0-1-1,1 1 1,-1-2-1,0 1 0,0-1 1,0 0-1,1-1 0,-13-1 1,18 1-313,0 0 0,0 0 0,0 0 0,0 0 0,1-1 1,-1 1-1,0 0 0,1-1 0,-1 1 0,1-1 0,-1 0 0,1 1 1,0-1-1,-1 0 0,1 0 0,0 0 0,0 0 0,0-3 0,0 4-169,1 0 0,-1 0 0,1 0 0,-1 0 0,1 0 0,0 0 0,0 0 0,0 0 0,-1 0-1,1-1 1,0 1 0,0 0 0,1 0 0,-1 0 0,0 0 0,0 0 0,0-1 0,1 1 0,-1 0 0,1 0 0,-1 0-1,1 0 1,-1 0 0,1 0 0,0 0 0,-1 0 0,1 0 0,0 1 0,0-1 0,-1 0 0,1 0 0,0 1-1,0-1 1,2-1 0,17-4-5986</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2.061"/>
    </inkml:context>
    <inkml:brush xml:id="br0">
      <inkml:brushProperty name="width" value="0.025" units="cm"/>
      <inkml:brushProperty name="height" value="0.025" units="cm"/>
    </inkml:brush>
  </inkml:definitions>
  <inkml:trace contextRef="#ctx0" brushRef="#br0">197 140 13997,'0'0'8040,"-9"-8"-7298,-28-26-278,35 32-423,-1 1-1,1-1 0,-1 1 0,0 0 0,1 0 0,-1 0 1,0 0-1,0 1 0,0-1 0,0 1 0,0-1 1,1 1-1,-1 0 0,0 0 0,0 1 0,0-1 0,0 1 1,0-1-1,1 1 0,-1 0 0,-5 2 0,0 1 126,0 0 0,1 0 0,-1 0 0,1 1 0,-7 7-1,10-10-48,1 1 0,-1 0 0,1 0 0,0 1 0,0-1 0,0 1 0,0 0 0,-3 5 0,6-8-110,0-1-1,0 1 1,0-1-1,0 1 1,-1-1-1,1 1 1,0-1-1,0 1 1,0-1-1,0 1 0,0-1 1,0 1-1,1-1 1,-1 1-1,0-1 1,0 1-1,0-1 1,0 1-1,0-1 1,1 1-1,-1-1 0,0 1 1,1-1-1,-1 0 1,0 1-1,1-1 1,-1 1-1,1-1 1,24 8 114,130-8-830,-64-3 991,-89 3-161,0-1 0,0 0 1,0 0-1,0 0 1,-1 0-1,1 0 0,0 0 1,-1 0-1,1-1 0,-1 1 1,1 0-1,-1-1 0,0 0 1,0 1-1,0-1 1,1 1-1,-1-1 0,-1 0 1,1 0-1,0 0 0,0 0 1,-1 0-1,1 0 1,-1-2-1,13-50 800,-12-30-782,2 83-400,0 0-1,0 0 0,0 1 1,0 0-1,1-1 1,-1 1-1,0 0 1,0 0-1,1 1 0,4 0 1,98 18-7533,-58-17 1510</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2.756"/>
    </inkml:context>
    <inkml:brush xml:id="br0">
      <inkml:brushProperty name="width" value="0.025" units="cm"/>
      <inkml:brushProperty name="height" value="0.025" units="cm"/>
    </inkml:brush>
  </inkml:definitions>
  <inkml:trace contextRef="#ctx0" brushRef="#br0">303 77 8904,'0'0'7650,"-4"-9"-4441,2 3-2718,2 4-365,-1-1-1,1 1 1,-1 0 0,1 0-1,-1 0 1,0 0-1,0-1 1,0 1-1,0 1 1,-1-1-1,1 0 1,-1 0-1,1 0 1,-1 1-1,1-1 1,-1 1-1,0-1 1,0 1-1,1-1 1,-1 1 0,0 0-1,-1 0 1,1 0-1,0 0 1,0 1-1,-4-2 1,-4 2-31,1 1 0,-1 0 1,0 0-1,1 1 0,-1 0 1,1 1-1,-1 0 0,1 0 1,0 1-1,0 0 1,1 1-1,-1 0 0,1 0 1,0 1-1,0 0 0,1 0 1,0 1-1,0 0 0,0 0 1,1 0-1,-7 12 0,5-9-91,1 1-1,0 0 0,1 0 0,0 0 0,1 1 0,0-1 0,1 1 1,0 1-1,1-1 0,0 0 0,1 1 0,1 0 0,0-1 1,0 1-1,1 0 0,2 14 0,-1-25 2,0 1-1,-1 0 0,1-1 1,0 1-1,0-1 1,0 1-1,0-1 1,1 0-1,-1 1 1,1-1-1,-1 0 1,1 0-1,0 0 1,0 0-1,0 0 1,0-1-1,0 1 0,0-1 1,5 3-1,-3-2 22,1 0 0,0 0 0,0-1 0,0 0 0,0 0 0,0 0 0,0-1 0,0 0 0,10 0 0,-3-1 60,-1-1 0,1 0 1,-1-1-1,0 0 1,0-1-1,0 0 1,0 0-1,15-10 0,-13 5 27,1-2 0,-1 1 0,-1-2 0,0 0-1,-1 0 1,0-1 0,17-26 0,-22 30-7,-1 0 1,0 0 0,-1-1 0,0 0 0,-1 1-1,1-1 1,-2-1 0,0 1 0,0 0-1,0-1 1,-1 1 0,-1-1 0,-1-17-1,0 23-135,-1 1 0,1 0 0,-1 0-1,0-1 1,0 1 0,0 1 0,-1-1-1,1 0 1,-1 1 0,0-1 0,0 1-1,0 0 1,0-1 0,-1 2 0,1-1-1,-1 0 1,0 1 0,1 0 0,-1-1-1,0 2 1,-1-1 0,-7-2 0,8 3-178,1 0 1,0 0 0,0 1-1,-1-1 1,1 1 0,-1 0 0,1 0-1,0 0 1,-1 1 0,1-1-1,0 1 1,0-1 0,-6 3-1,7-2-136,0 0 0,0 1 0,-1-1-1,1 1 1,0-1 0,0 1 0,0 0-1,1-1 1,-1 1 0,0 0 0,1 0-1,-1 1 1,1-1 0,0 0 0,0 0 0,0 1-1,0-1 1,0 0 0,-1 5 0,-3 19-5802,4 2-2119</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3.148"/>
    </inkml:context>
    <inkml:brush xml:id="br0">
      <inkml:brushProperty name="width" value="0.025" units="cm"/>
      <inkml:brushProperty name="height" value="0.025" units="cm"/>
    </inkml:brush>
  </inkml:definitions>
  <inkml:trace contextRef="#ctx0" brushRef="#br0">0 0 9289,'0'0'13453,"5"12"-12893,0 2-338,-1-1-1,0 1 1,-1 0-1,-1 1 1,0-1-1,-1 0 1,-1 1-1,0-1 1,-2 18-1,-5 33 730,23-91 522,-10 7-1440,-2 1 0,0-1 0,-1 0-1,0 1 1,-2-1 0,0-1 0,-2-18 0,0 11-280,1 26-340,36 25-6775,-10-13 3230,4 0-1943</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3.583"/>
    </inkml:context>
    <inkml:brush xml:id="br0">
      <inkml:brushProperty name="width" value="0.025" units="cm"/>
      <inkml:brushProperty name="height" value="0.025" units="cm"/>
    </inkml:brush>
  </inkml:definitions>
  <inkml:trace contextRef="#ctx0" brushRef="#br0">156 12 11659,'0'0'7725,"-11"-2"-5814,5 0-1735,1 1-66,1-1 1,0 1-1,-1 0 1,1 0-1,-1 1 0,1-1 1,-1 1-1,1 0 1,-1 0-1,0 1 0,1-1 1,-1 1-1,1 0 1,0 0-1,-1 0 1,1 1-1,0 0 0,0-1 1,0 2-1,0-1 1,-4 3-1,3 1 162,0-1 0,1 1 0,-1 0 1,2 0-1,-1 0 0,-4 10 0,8-15-261,-1 0 0,1 0-1,-1 0 1,1 0 0,-1 0-1,1 0 1,0 0 0,-1 0-1,1 0 1,0 0 0,0 0-1,0 0 1,0 0 0,0 0 0,0 0-1,0 1 1,0-1 0,0 0-1,1 0 1,-1 0 0,0 0-1,1 0 1,-1 0 0,0 0-1,1 0 1,0 0 0,-1 0-1,1 0 1,0 0 0,-1-1 0,1 1-1,0 0 1,0 0 0,-1-1-1,1 1 1,0 0 0,0-1-1,0 1 1,0-1 0,0 1-1,0-1 1,0 1 0,0-1-1,0 0 1,0 0 0,1 0 0,-1 1-1,0-1 1,1 0 0,6 0-91,0 0 1,-1 0 0,1 0-1,0-1 1,-1-1 0,1 1-1,0-1 1,-1 0 0,0-1-1,0 1 1,1-2 0,11-6-1,12-6-356,-30 16 414,-1 0 1,0 0 0,1 0-1,-1 0 1,0 0 0,1 0 0,-1 0-1,0 1 1,1-1 0,-1 0-1,0 0 1,1 0 0,-1 0 0,0 0-1,0 0 1,1 0 0,-1 1-1,0-1 1,1 0 0,-1 0 0,0 0-1,0 1 1,1-1 0,-1 0-1,0 0 1,0 1 0,0-1 0,0 0-1,1 1 1,-1-1 0,0 0-1,0 1 1,0-1 0,0 0 0,0 0-1,0 1 1,0-1 0,0 0 0,0 1-1,0 0 1,3 25-184,-5 28 343,-7-5 787,-3 0 0,-2-1 0,-28 65 0,22-60-93,20-52-795,0 0-1,0 0 1,-1 0-1,1 0 1,0 0-1,-1 0 1,1 0-1,-1 0 1,1 0-1,-1 0 1,0 0-1,1 0 1,-1-1-1,0 1 1,1 0-1,-1 0 1,0-1-1,0 1 1,0 0-1,0-1 1,0 1-1,0-1 1,-1 1-1,1-1-11,0 0 0,0-1-1,1 1 1,-1 0-1,0-1 1,0 1-1,0 0 1,0-1-1,1 1 1,-1-1-1,0 0 1,1 1-1,-1-1 1,0 1-1,1-1 1,-1 0-1,1 0 1,-1 1-1,1-1 1,-2-1-1,-17-49 171,17 46-199,-3-16-447,1 0 0,1-1 0,-2-38-1,5 55 112,0 0 0,1-1 0,-1 1 0,1 0 0,0 0 0,0 0 0,1 1 0,-1-1 0,1 0-1,0 0 1,0 1 0,1-1 0,-1 1 0,1 0 0,0 0 0,0 0 0,1 0 0,-1 0 0,1 1 0,0 0 0,0-1-1,4-1 1,3-1-1431,0 0 0,1 1-1,0 1 1,14-4 0,19-4-3098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3.956"/>
    </inkml:context>
    <inkml:brush xml:id="br0">
      <inkml:brushProperty name="width" value="0.025" units="cm"/>
      <inkml:brushProperty name="height" value="0.025" units="cm"/>
    </inkml:brush>
  </inkml:definitions>
  <inkml:trace contextRef="#ctx0" brushRef="#br0">159 28 6662,'0'0'19544,"-12"-6"-18834,6 2-620,4 2-77,0 0 1,0 1 0,-1-1-1,1 1 1,0-1-1,-1 1 1,1 0-1,-1 0 1,1 0 0,-1 0-1,1 0 1,-1 1-1,0-1 1,0 1-1,1 0 1,-1 0 0,0 0-1,1 0 1,-1 0-1,0 0 1,0 1-1,1-1 1,-1 1 0,1 0-1,-1 0 1,0 0-1,-2 2 1,-4 4 69,1 1 1,0 0-1,0 1 1,-8 11-1,15-17-65,-1-1-1,0 0 0,0 0 0,1 1 0,0-1 0,-1 1 0,1-1 0,0 1 0,0 0 0,0-1 0,1 1 0,-1 0 0,1 0 1,-1 0-1,1-1 0,0 1 0,0 0 0,0 0 0,0 0 0,1-1 0,-1 1 0,1 0 0,1 3 0,0-4 0,-1-1 0,1 0 0,0 0 0,0 1 0,0-1 0,0 0 0,0-1 0,0 1 0,0 0-1,0-1 1,0 1 0,0-1 0,0 0 0,1 1 0,-1-1 0,0 0 0,0 0 0,5-1 0,41-7 318,-34 0-347,0 0 0,0-1 1,-1 0-1,-1-1 0,1 0 1,-2-1-1,1 0 0,-2-1 0,19-25 1,-34 45-86,0 1 1,0-1-1,1 1 1,1-1-1,-1 1 1,1 1-1,1-1 1,0 0-1,0 1 1,1-1-1,0 1 1,1-1-1,1 18 1,-1-25-199,0-1 0,0 1 1,0-1-1,1 0 0,-1 1 0,1-1 1,-1 0-1,1 0 0,-1 1 0,1-1 1,0 0-1,-1 0 0,1 0 0,0 0 1,0 1-1,0-1 0,0 0 0,0-1 1,0 1-1,0 0 0,0 0 0,0 0 1,1-1-1,-1 1 0,0-1 0,0 1 1,2 0-1,19 4-9789</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4.630"/>
    </inkml:context>
    <inkml:brush xml:id="br0">
      <inkml:brushProperty name="width" value="0.025" units="cm"/>
      <inkml:brushProperty name="height" value="0.025" units="cm"/>
    </inkml:brush>
  </inkml:definitions>
  <inkml:trace contextRef="#ctx0" brushRef="#br0">7 1 17040,'0'0'4079,"0"11"-3172,-6 151 1688,6-162-2591,0 1 1,0 0 0,0 0-1,0 0 1,0 0-1,0 0 1,0 0 0,0 0-1,1 0 1,-1 0-1,0 0 1,1-1 0,-1 1-1,0 0 1,1 0 0,-1 0-1,1 0 1,-1-1-1,1 1 1,0 0 0,-1-1-1,1 1 1,0 0 0,-1-1-1,1 1 1,0-1-1,0 1 1,1 0 0,0-1 18,0 1 1,0-1-1,0 0 1,0 0-1,0 0 1,0 0-1,0 0 1,0-1 0,0 1-1,0-1 1,0 1-1,3-2 1,4-2 50,-1 0 0,1 0 0,-1-1 1,13-10-1,-2 0-14,-1-2 0,0 0 0,20-27 0,-38 44-107,1 1 0,0 0-1,-1 0 1,1-1-1,-1 1 1,1 0 0,-1 0-1,1 0 1,-1 0 0,0 0-1,0-1 1,1 1-1,-1 0 1,0 0 0,0 0-1,0 0 1,0 0 0,0 0-1,0 0 1,0 0 0,0 0-1,0 0 1,-1 1-1,2 33 80,-1-34-31,0 8 13,0-1 1,0 1-1,1-1 0,0 1 0,1-1 1,3 12-1,-4-18 1,0 0 0,0 1 1,0-1-1,0 0 0,1 0 0,-1 0 1,1 0-1,0-1 0,0 1 0,-1 0 1,1-1-1,0 1 0,0-1 0,0 0 1,1 0-1,-1 1 0,0-1 0,0-1 1,1 1-1,-1 0 0,0-1 0,1 1 1,-1-1-1,1 1 0,-1-1 0,5 0 1,0-1 18,0 0 0,0 0 0,0 0 0,0 0-1,0-1 1,0-1 0,-1 1 0,1-1 0,-1 0 0,0 0 0,0-1 0,0 0 0,0 0 0,-1 0 0,1-1 0,-1 0 0,9-11 0,-7 9-8,-1-1 1,0 0-1,0-1 1,-1 0-1,0 0 1,-1 0-1,0 0 1,0-1-1,-1 1 1,0-1-1,-1 0 1,2-11-1,-41 107-127,34-74 250,1 1 0,0-1 0,1 1 1,0 0-1,2 16 0,-1-27-198,0 0 1,1 0-1,-1 0 1,1 1-1,-1-1 0,1 0 1,-1 0-1,1 0 1,0 0-1,0-1 1,0 1-1,0 0 0,1 0 1,-1 0-1,0-1 1,4 3-1,-4-3-126,1 0 0,0 0 0,0-1 0,0 1 0,-1-1 0,1 0 0,0 1 0,0-1 0,0 0 0,0 0 0,0 0-1,0-1 1,-1 1 0,1 0 0,0-1 0,0 1 0,0-1 0,0 1 0,-1-1 0,1 0 0,0 0 0,-1 0 0,3-1 0,14-14-4800,-1-8-4005</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4.988"/>
    </inkml:context>
    <inkml:brush xml:id="br0">
      <inkml:brushProperty name="width" value="0.025" units="cm"/>
      <inkml:brushProperty name="height" value="0.025" units="cm"/>
    </inkml:brush>
  </inkml:definitions>
  <inkml:trace contextRef="#ctx0" brushRef="#br0">0 0 17809,'0'0'6342,"15"59"-20820</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5.357"/>
    </inkml:context>
    <inkml:brush xml:id="br0">
      <inkml:brushProperty name="width" value="0.025" units="cm"/>
      <inkml:brushProperty name="height" value="0.025" units="cm"/>
    </inkml:brush>
  </inkml:definitions>
  <inkml:trace contextRef="#ctx0" brushRef="#br0">70 44 12556,'0'0'3326,"9"-6"-347,-6 3-2534,34-22 1659,-36 24-1878,1 0 0,0 0 0,0 0-1,1 0 1,-1 0 0,0 0-1,0 0 1,0 1 0,1-1 0,-1 1-1,0 0 1,0-1 0,1 1-1,-1 0 1,0 0 0,1 1 0,-1-1-1,3 1 1,-4 0-197,0 0 0,0 0 0,0 1 0,-1-1 0,1 0 0,0 1 0,-1-1 0,1 0 0,-1 1 0,1-1 0,-1 0 0,0 1 0,1-1-1,-1 1 1,0-1 0,0 1 0,0-1 0,0 1 0,-1-1 0,1 1 0,-1 1 0,-7 35 663,-1-22-447,1-1 0,-21 26 1,22-32-131,-1 1 1,1 1 0,1-1 0,-1 1 0,2 0-1,0 1 1,0-1 0,-3 13 0,8-22-107,0-1-1,0 0 1,0 0 0,0 0 0,1 0-1,-1 1 1,0-1 0,0 0-1,1 0 1,-1 0 0,1 0 0,-1 0-1,1 0 1,-1 0 0,1 0-1,0 0 1,-1 0 0,1 0 0,0 0-1,0 0 1,0 0 0,-1-1-1,1 1 1,0 0 0,0-1 0,0 1-1,0-1 1,1 1 0,-1-1-1,0 1 1,0-1 0,0 0 0,0 1-1,0-1 1,0 0 0,1 0-1,-1 0 1,2 0 0,58 1 286,-43-2-295,3 0-131,1 0 0,-1-2 0,22-5 0,25-10-3856,-68 18 3904,2 0-255,-1 0 0,0-1 1,0 1-1,1 0 0,-1-1 0,0 1 1,0-1-1,0 1 0,0-1 0,1 0 1,-1 0-1,0 1 0,0-1 0,-1 0 1,1 0-1,0 0 0,0 0 0,0 0 1,1-1-1,-2-6-5967</inkml:trace>
  <inkml:trace contextRef="#ctx0" brushRef="#br0" timeOffset="1">1 158 13741,'0'0'7207,"58"-2"-6022,-23 0-833,5 1-128,1 1-224,5 0-224,-6 0-1569,-5 0-2275,-2 0-3427</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5.701"/>
    </inkml:context>
    <inkml:brush xml:id="br0">
      <inkml:brushProperty name="width" value="0.025" units="cm"/>
      <inkml:brushProperty name="height" value="0.025" units="cm"/>
    </inkml:brush>
  </inkml:definitions>
  <inkml:trace contextRef="#ctx0" brushRef="#br0">125 1 13068,'0'0'5622,"-9"0"-4106,4 0-1331,0 0 0,0 1-1,0-1 1,0 1 0,0 0 0,0 1 0,1-1 0,-1 1 0,0 0 0,1 0 0,-1 0-1,1 1 1,0-1 0,0 1 0,0 0 0,0 1 0,0-1 0,1 0 0,-1 1 0,1 0-1,0 0 1,0 0 0,0 0 0,1 1 0,0-1 0,0 1 0,0-1 0,0 1 0,-2 8-1,4-12-173,0 0-1,0 0 1,0 0-1,0 0 1,0-1 0,0 1-1,0 0 1,0 0-1,0 0 1,0 0-1,1 0 1,-1 0-1,0-1 1,0 1-1,1 0 1,-1 0-1,1 0 1,-1-1-1,1 1 1,-1 0 0,1 0-1,-1-1 1,1 1-1,0-1 1,-1 1-1,1 0 1,0-1-1,1 1 1,30 6 226,-25-7-220,1-1-1,0 0 0,-1 0 0,1 0 0,-1-1 1,12-4-1,-7-1-147,-1-1 1,0 0-1,-1-1 0,1 0 0,-2 0 1,1-1-1,8-12 0,0 1-1006,-20 29-1779,-8 28 2834,1-7 208,7-23-141,0 1 0,0 0 0,1-1 0,0 1 0,1 0 0,-1-1 0,1 1 0,2 13 0,-2-19-87,1 0 0,-1 1 0,0-1 0,1 0 0,0 1 0,-1-1 0,1 0 0,0 0 1,-1 0-1,1 0 0,0 1 0,0-1 0,0 0 0,0-1 0,0 1 0,0 0 0,0 0 0,1 0 0,0 0 0,1 0-213,-1 0-1,1-1 1,-1 1 0,1-1 0,0 0-1,-1 0 1,1 0 0,-1 0 0,1 0-1,0 0 1,-1-1 0,1 1 0,-1-1-1,3-1 1,21-10-3918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7.624"/>
    </inkml:context>
    <inkml:brush xml:id="br0">
      <inkml:brushProperty name="width" value="0.05" units="cm"/>
      <inkml:brushProperty name="height" value="0.05" units="cm"/>
    </inkml:brush>
  </inkml:definitions>
  <inkml:trace contextRef="#ctx0" brushRef="#br0">1 169 19332,'8'-6'798,"1"0"0,-1-1 0,-1-1 0,0 1 0,11-14 0,4-5 623,-1 3-675,39-38 293,-60 61-1038,0-1 0,0 1 0,0 0 0,0 0 0,0 0 0,0 0 0,1 0 0,-1-1 0,0 1 0,0 0 0,0 0 0,0 0 0,0 0 0,0 0 0,0 0 0,1-1 0,-1 1 0,0 0 0,0 0 0,0 0 0,0 0 0,0 0 0,1 0 0,-1 0 0,0 0 0,0 0 0,0 0 0,0 0 0,1 0 0,-1 0 0,0 0 0,0 0 0,0 0 0,0 0 0,1 0 0,-1 0 0,0 0 0,0 0 0,0 0 0,0 0 0,0 0 0,1 0 0,-1 0 0,0 1 0,0-1 0,0 0 0,-1 10 10,-8 14-2,-3 2-17,4-11-45,0 1 0,2 0 1,0 1-1,-6 29 1,12-38-1256,3-12 323,3-13 44,-2 6 322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6.122"/>
    </inkml:context>
    <inkml:brush xml:id="br0">
      <inkml:brushProperty name="width" value="0.025" units="cm"/>
      <inkml:brushProperty name="height" value="0.025" units="cm"/>
    </inkml:brush>
  </inkml:definitions>
  <inkml:trace contextRef="#ctx0" brushRef="#br0">122 0 12812,'0'0'2573,"-10"10"-656,-1 1-1421,1 1 0,0 0 0,0 1 0,1 0 0,1 0 0,1 0 0,0 1 0,0 1 0,1-1 0,1 1 0,-5 21 0,6-9-366,0-1 0,2 0 0,1 1 0,1-1 1,1 1-1,1-1 0,11 50 0,-13-76-139,0 0 1,0 0-1,0 1 0,0-1 0,0 0 1,0 0-1,0 1 0,0-1 0,0 0 1,0 0-1,0 1 0,0-1 0,0 0 1,0 0-1,0 1 0,0-1 0,0 0 1,0 0-1,0 1 0,0-1 0,0 0 1,0 0-1,1 0 0,-1 1 0,0-1 1,0 0-1,0 0 0,0 0 1,1 1-1,-1-1 0,0 0 0,0 0 1,0 0-1,1 0 0,-1 0 0,0 1 1,0-1-1,1 0 0,-1 0 0,0 0 1,0 0-1,1 0 0,-1 0 0,0 0 1,0 0-1,1 0 0,-1 0 0,0 0 1,0 0-1,1 0 0,4-17 17,-1-27 147,-2 21-12,1-51 48,-3 68-131,0 0 1,0 0 0,-1 0 0,0 0 0,0 0-1,-1 0 1,1 0 0,-6-10 0,4 19 531,1 13-535,2-13-58,0 1 0,0 0 0,0-1 0,0 1 0,1 0 0,0-1 0,-1 1 0,3 3 0,0-3 6,-1 0 0,2 0 0,-1 0 0,0 0 0,1-1 0,0 0 0,-1 1 0,1-1-1,1-1 1,-1 1 0,0 0 0,1-1 0,-1 0 0,1 0 0,0-1 0,-1 1 0,1-1 0,0 0-1,0 0 1,0 0 0,0-1 0,0 0 0,8 0 0,-6-1-2,0 1 0,1-1 0,-1-1 0,0 1 0,0-1 0,0 0 0,0-1 0,0 1 0,0-2 0,-1 1 0,0-1 0,1 1 0,-1-2 0,-1 1 0,8-7 0,34-54 477,-54 78-178,-1 1 0,2 0 0,0 0 0,1 0 0,0 1 0,1-1-1,0 1 1,2 0 0,0 1 0,-1 23 0,4-37-296,-1 0 1,1 0-1,-1 0 1,1 0-1,-1-1 0,1 1 1,0 0-1,0 0 1,0-1-1,0 1 0,0-1 1,0 1-1,1-1 1,-1 0-1,0 1 0,1-1 1,-1 0-1,1 0 1,-1 0-1,1 0 0,0 0 1,-1 0-1,1 0 1,0-1-1,0 1 0,-1 0 1,1-1-1,0 0 1,0 1-1,0-1 1,0 0-1,0 0 0,0 0 1,0 0-1,3-1 1,0 1-189,-1 0 0,1-1 0,0 0 0,-1 1 0,1-1 0,-1-1 0,1 1 0,-1-1 0,1 0 0,-1 0 0,0 0 0,0 0 0,0-1 1,3-3-1,-2 1-765,-1 0 1,0 0 0,-1-1 0,1 0-1,-1 0 1,0 0 0,0 0 0,-1 0-1,0-1 1,0 1 0,1-12 0,0-21-6117</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6.454"/>
    </inkml:context>
    <inkml:brush xml:id="br0">
      <inkml:brushProperty name="width" value="0.025" units="cm"/>
      <inkml:brushProperty name="height" value="0.025" units="cm"/>
    </inkml:brush>
  </inkml:definitions>
  <inkml:trace contextRef="#ctx0" brushRef="#br0">17 0 14510,'0'0'9961,"-17"66"-9865,28-44-32,2-1-1121,4 0-736,-1 0-866,3-1-2177,-1-3-1218</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6.785"/>
    </inkml:context>
    <inkml:brush xml:id="br0">
      <inkml:brushProperty name="width" value="0.025" units="cm"/>
      <inkml:brushProperty name="height" value="0.025" units="cm"/>
    </inkml:brush>
  </inkml:definitions>
  <inkml:trace contextRef="#ctx0" brushRef="#br0">103 1 12204,'0'0'12886,"-11"0"-12112,8 0-686,-1-1 0,1 1 0,-1 0 0,1 0-1,-1 1 1,1-1 0,-1 1 0,1 0 0,0-1-1,-1 2 1,1-1 0,0 0 0,0 1 0,-1-1-1,1 1 1,0 0 0,1 0 0,-1 0 0,0 0 0,1 1-1,-1-1 1,1 1 0,-1 0 0,1-1 0,0 1-1,0 0 1,1 0 0,-1 0 0,1 1 0,-1-1-1,1 0 1,0 1 0,0-1 0,1 0 0,-1 1-1,0-1 1,1 8 0,0-10-78,0 0 0,0 1-1,0-1 1,1 0 0,-1 1 0,0-1 0,1 0 0,-1 1-1,1-1 1,-1 0 0,1 0 0,0 1 0,-1-1 0,1 0 0,0 0-1,0 0 1,0 0 0,0 0 0,0 0 0,0 0 0,0 0-1,0-1 1,2 2 0,1 0 18,0 0 0,0-1 0,-1 0 0,2 1 0,-1-1 0,0-1 1,8 2-1,3-2-38,1 0 0,-1-1 0,21-3 1,-15-1-371,0-1 0,-1 0 0,24-12 0,35-11 53,-74 31 631,-8 8-78,-15 15 147,11-15-118,3-3-67,0-1-1,1 1 1,0-1 0,-5 15-1,8-20-178,0 0-1,-1 0 1,1 0 0,0 0-1,0 0 1,0-1 0,0 1-1,0 0 1,0 0 0,0 0-1,0 0 1,0 0-1,0 0 1,1 0 0,-1 0-1,0 0 1,0 0 0,1-1-1,-1 1 1,1 0 0,-1 0-1,1 0 1,-1 0-1,1-1 1,0 1 0,-1 0-1,1-1 1,0 1 0,-1-1-1,1 1 1,0 0 0,0-1-1,0 0 1,-1 1-1,1-1 1,0 1 0,0-1-1,0 0 1,0 0 0,0 1-1,0-1 1,0 0 0,0 0-1,0 0 1,-1 0-1,1 0 1,0 0 0,2-1-1,17 0-725,1-1 0,-1-1 0,24-7 1,-24 5-561,0 1 0,0 0 0,25 0 0,-44 5 1274,-1-1-1,1 0 1,0 0 0,0 1 0,-1-1 0,1 0-1,-1 1 1,1-1 0,0 1 0,-1-1-1,1 1 1,-1-1 0,1 1 0,-1-1 0,1 1-1,-1-1 1,1 1 0,-1 0 0,0-1 0,1 1-1,-1 0 1,0 0 0,0-1 0,1 1 0,-1 0-1,0-1 1,0 1 0,0 0 0,0 0-1,0-1 1,0 1 0,0 0 0,0 0 0,0-1-1,0 1 1,-1 0 0,1 0 0,0 0 0,-9 41 68,5-27-827,4-3-3258,0-3-4682</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9.314"/>
    </inkml:context>
    <inkml:brush xml:id="br0">
      <inkml:brushProperty name="width" value="0.025" units="cm"/>
      <inkml:brushProperty name="height" value="0.025" units="cm"/>
    </inkml:brush>
  </inkml:definitions>
  <inkml:trace contextRef="#ctx0" brushRef="#br0">5306 533 9225,'-12'-7'-246,"-78"-43"278,-2 5 0,-2 3 0,-2 4 0,-1 5 0,-169-35 0,-532-51 796,731 112-866,-851-85 1143,-2 60-32,799 38-1032,1 5-1,0 5 0,1 5 1,1 6-1,2 5 0,0 4 1,3 6-1,-126 65 0,195-85-34,2 2 0,0 1 0,1 3-1,2 1 1,1 2 0,1 1-1,2 2 1,1 2 0,2 1-1,2 1 1,1 2 0,2 1-1,2 1 1,1 1 0,-20 55-1,19-31-94,4 0 0,3 2 0,2 1-1,4 0 1,3 0 0,3 1 0,2 0-1,4 0 1,4 0 0,2 0 0,3-1 0,3 0-1,4 0 1,2-1 0,4-2 0,2 0-1,3-1 1,3-2 0,3-1 0,58 84-1,-28-63 138,3-3-1,4-4 0,3-2 0,3-4 1,4-3-1,95 63 0,-24-33 241,4-6 1,283 121-1,-221-127-139,4-10-1,3-10 0,378 62 0,-308-89-78,1-13-1,430-17 0,-519-20 167,-1-10 0,228-52 0,-293 40-22,-2-6 0,-2-6 0,250-121 0,-303 121 107,-3-3-1,-1-5 1,-3-2 0,-3-4-1,-2-3 1,-2-3 0,-4-2-1,-3-4 1,84-123-1,-109 135 53,-2-2 0,-3-1-1,-3-1 1,-3-2 0,32-117-1,-45 126-361,-3 0 0,-3 0 0,-2-1 1,-2 0-1,-3 0 0,-2 0 0,-16-90 0,9 101-36,-3 0 0,-1 1 0,-3 1 0,-1 0 0,-3 1 0,-38-64 0,23 53-215,-3 2 0,-2 2 0,-2 1 1,-62-55-1,13 27-866,-4 4 0,-3 4 1,-3 4-1,-196-93 0,26 40-1910,-12 6-1943</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29.726"/>
    </inkml:context>
    <inkml:brush xml:id="br0">
      <inkml:brushProperty name="width" value="0.025" units="cm"/>
      <inkml:brushProperty name="height" value="0.025" units="cm"/>
    </inkml:brush>
  </inkml:definitions>
  <inkml:trace contextRef="#ctx0" brushRef="#br0">0 131 6150,'0'0'1468,"10"0"-1431,2 1-21,-1 0-1,0 1 0,1 1 1,-1-1-1,0 2 0,0-1 1,11 7-1,8 1 11,0 0 1,0-2-1,1-2 0,0 0 1,1-2-1,45 1 1,193-11 90,-268 5-115,889-82 1193,-275 21-1157,-580 58-30,768-53 222,-551 50-103,299 32 0,-446-16-101,1040 94 161,147-38-27,-1057-61-162,739 11 48,-1-32-15,156-11-1,-179 8 95,-233-17-56,288-6 22,-325 30-84,2879-10 82,-3081 32-84,367 2 17,450-13-1730,-1219 1-1223</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36.082"/>
    </inkml:context>
    <inkml:brush xml:id="br0">
      <inkml:brushProperty name="width" value="0.025" units="cm"/>
      <inkml:brushProperty name="height" value="0.025" units="cm"/>
    </inkml:brush>
  </inkml:definitions>
  <inkml:trace contextRef="#ctx0" brushRef="#br0">53 1 6854,'0'0'123,"-8"2"224,-27 10-37,35-12-303,-1 0 0,1 1 0,-1-1 0,1 0 0,0 0 0,-1 0 0,1 1 0,-1-1 0,1 0 0,-1 0 0,1 1 0,-1-1 0,1 0 0,0 1 0,-1-1 0,1 1 0,0-1 0,-1 0 0,1 1 0,0-1 0,0 1 0,0-1 0,-1 1 0,1-1 0,0 1 0,0-1 0,0 1 0,0-1 0,0 1 0,0-1 0,0 1 0,0-1 0,0 1 0,0-1 0,0 1 0,0 0 0,0-1 0,0 1 0,0-1 0,1 0 0,-1 1 0,0-1 0,0 1 0,0-1 0,1 1 0,-1-1 0,1 1 0,16 13 89,-2-7-76,0 0-1,0-2 0,1 1 1,0-2-1,0 0 0,1-1 0,18 1 1,123 0 50,-110-4-54,298 2-130,2352-15 478,-931 13 875,-158 18-1198,-171-5-13,-905 4-28,788 21 0,179-40 22,-581-6-12,872-20 0,-1276 16-9,829 3 111,-117 2 64,498-2 73,-299 4-124,-623-19-125,-46 1 0,251 23-3443,-977 0-2627</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41.337"/>
    </inkml:context>
    <inkml:brush xml:id="br0">
      <inkml:brushProperty name="width" value="0.025" units="cm"/>
      <inkml:brushProperty name="height" value="0.025" units="cm"/>
    </inkml:brush>
  </inkml:definitions>
  <inkml:trace contextRef="#ctx0" brushRef="#br0">1 190 7495,'0'0'779,"15"2"-693,401 30 101,20-35-177,274-53 17,-321 19-22,1611-53 216,-1333 70-180,3386 2 429,-1828 88-353,1269-60-10,666-20 1675,-2102 19-1744,453 9 0,-2331-8-2222,-146-9-309</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34.040"/>
    </inkml:context>
    <inkml:brush xml:id="br0">
      <inkml:brushProperty name="width" value="0.025" units="cm"/>
      <inkml:brushProperty name="height" value="0.025" units="cm"/>
    </inkml:brush>
  </inkml:definitions>
  <inkml:trace contextRef="#ctx0" brushRef="#br0">6441 346 5605,'-13'-4'513,"5"2"-367,-179-53 1383,-321-52-1,-567-5-1389,86 56 376,713 46-400,-810 16 474,834 14-552,1 11-1,-316 81 1,75 33-2,401-111 19,0 4 0,3 3 0,-101 65 0,161-88-53,0 1 1,1 2 0,1 0-1,1 2 1,1 1 0,2 1-1,-24 31 1,40-47-3,0 0-1,0 1 1,1 0 0,0 0-1,0 0 1,1 0 0,1 1-1,0 0 1,0 0 0,1 0-1,1 0 1,-1 0 0,2 0-1,0 0 1,0 0 0,1 0-1,0 0 1,1 0 0,0 0-1,1 0 1,0 0 0,1-1-1,0 1 1,0-1 0,8 11-1,3 1 5,0 0 0,2-2 0,1 0 0,0-1 0,2-1 0,0 0 0,1-2-1,0 0 1,1-2 0,1 0 0,0-1 0,35 12 0,28 9 20,1-5 0,107 22 0,505 66 92,9-66-48,-61-32-33,1000-98 1,-325-117 41,-1036 133-12,-3-13-1,422-173 1,-527 166 411,-153 69-265,0-1-1,0-2 0,-2 0 0,34-32 0,-51 44-129,-1 0 0,0 0-1,-1 0 1,1-1 0,-1 0-1,0 0 1,0 0 0,-1 0-1,0-1 1,0 0 0,-1 1-1,1-1 1,-1 0 0,-1 0-1,1 0 1,-1 0 0,-1 0-1,1-1 1,-1 1 0,0 0-1,-1 0 1,0 0 0,0 0-1,0 0 1,-1 0 0,0 0-1,-1 0 1,1 0 0,-1 1-1,-1-1 1,1 1 0,-1 0-1,0 0 1,0 0 0,-1 1-1,0-1 1,0 1 0,-11-9-1,-3 1-43,-1 0 0,0 1 0,-1 1 0,0 0 0,-1 2 0,0 1 0,-43-10 0,-8 3-113,-89-7 0,-309 2-2061,-4 33-3623,443-12 5118,-169 7-7028</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37.737"/>
    </inkml:context>
    <inkml:brush xml:id="br0">
      <inkml:brushProperty name="width" value="0.025" units="cm"/>
      <inkml:brushProperty name="height" value="0.025" units="cm"/>
    </inkml:brush>
  </inkml:definitions>
  <inkml:trace contextRef="#ctx0" brushRef="#br0">6820 310 5157,'-99'-3'1290,"-135"-21"0,-92-35-1371,204 35 176,-488-46-1675,163 27 1473,21-5 852,-492 10 0,642 37-521,-1239 38 678,878 50-360,484-54-539,2 8-1,-160 65 1,253-84 20,1 3 0,2 3 0,0 2 0,2 3 0,-65 52 0,98-68-9,0 2 0,2 0 0,0 1 1,1 1-1,1 0 0,-16 31 0,22-34-9,2 0-1,0 1 1,1 0 0,1 0-1,1 0 1,1 1-1,0 0 1,1 0-1,1 26 1,2-30-5,0 0 0,1 1 0,2-1 0,-1 0 0,2 0 0,0 0 0,1-1 0,0 1 0,1-1 0,1 0 0,0-1 0,2 1 0,-1-2 0,2 1 0,-1-1 0,2-1 0,0 1 0,24 20 0,2-2 1,1-2 1,1-1-1,1-2 0,2-1 1,57 23-1,-32-20 6,1-4-1,136 30 1,-26-26 19,352 9 0,1511-75 154,-10-160-130,-1349 96-46,-490 63 23,279-94 0,-387 102 215,-1-3 1,80-46-1,-126 59 61,-1-1 1,-2-2-1,0-2 1,-1-1-1,-2-2 1,40-46-1,-62 64-209,-1 0 0,-1 0 0,0 0 0,0-1 0,-1 0 0,-1-1 0,0 1 0,0-1 0,3-18 0,-7 23-61,0 0 0,0 1 0,-1-1 0,0 0 0,0 0 0,0 0-1,-1 1 1,-1-1 0,1 0 0,-1 1 0,0-1 0,-1 1 0,0 0 0,0 0 0,0 0-1,-1 0 1,-8-11 0,-2 2-45,-1 2 1,0-1-1,-1 2 0,0 0 0,-1 1 1,0 1-1,-1 0 0,0 1 1,-1 1-1,0 1 0,-1 1 0,-24-6 1,-19-3-467,0 4 0,-107-8 1,-228 12-3495,271 11 1959</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44.220"/>
    </inkml:context>
    <inkml:brush xml:id="br0">
      <inkml:brushProperty name="width" value="0.025" units="cm"/>
      <inkml:brushProperty name="height" value="0.025" units="cm"/>
    </inkml:brush>
  </inkml:definitions>
  <inkml:trace contextRef="#ctx0" brushRef="#br0">3922 226 5701,'-26'-19'201,"-1"2"0,-1 2 0,0 0-1,-1 2 1,-1 0 0,0 3 0,0 0-1,-37-6 1,-40-2-836,-113-6-1,139 18 565,-693-43 810,-1 72 203,608-8-986,-452 58 744,531-57-513,2 4 0,0 4 0,2 4 0,-158 76 0,211-88-66,0 2 1,2 1-1,0 1 0,1 2 0,2 0 0,-28 30 0,46-42-99,0-1 0,1 1 1,0 1-1,1-1 0,0 1 0,0 1 0,1-1 0,1 1 0,-4 12 1,7-16-28,-1 1 0,1-1 0,1 0 1,-1 1-1,2-1 0,-1 0 0,1 1 1,0-1-1,1 0 0,0 0 0,0 1 1,1-1-1,0-1 0,7 14 1,1-3 6,0-1 0,2 0 1,0-1-1,0 0 0,2-2 1,0 1-1,1-2 0,0 0 1,1 0-1,0-2 0,25 12 1,7 2 24,1-3 1,1-2 0,58 15-1,13-5 29,1-5 0,164 12 0,255-10 198,-536-27-249,915 3 134,-117-85-49,-597 43-39,368-120 0,-340 67-8,-188 70-16,-2-2-1,79-54 1,-115 71 57,0 0 0,-1-1 0,0 0 0,0 0 0,0-1 0,-1 0 0,-1 0-1,1-1 1,-1 0 0,8-20 0,-12 25-10,0 0 0,-1-1-1,1 1 1,-1 0 0,-1-1-1,1 1 1,-1-1 0,0 1-1,0 0 1,0-1 0,-1 1-1,0-1 1,0 1 0,0 0 0,-1-1-1,1 1 1,-1 0 0,-1 0-1,1 0 1,-1 1 0,0-1-1,0 0 1,0 1 0,-6-6-1,-3-2-41,-1 2 0,0-1 0,-1 2 0,0 0 0,0 0 0,-1 2 0,0 0 0,0 0 0,-1 1-1,0 1 1,0 1 0,0 0 0,-30-2 0,-14 1-462,0 2 0,-85 8 0,73 2-836,-110 27 0,6 0-1743,104-27-312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8.120"/>
    </inkml:context>
    <inkml:brush xml:id="br0">
      <inkml:brushProperty name="width" value="0.05" units="cm"/>
      <inkml:brushProperty name="height" value="0.05" units="cm"/>
    </inkml:brush>
  </inkml:definitions>
  <inkml:trace contextRef="#ctx0" brushRef="#br0">285 1 12483,'-11'2'399,"0"0"0,1 0-1,-1 1 1,1 1 0,-1 0 0,1 0 0,1 1 0,-1 0 0,1 1 0,-1 0 0,2 0 0,-1 1 0,1 0 0,0 1-1,-13 16 1,5-5-25,2 0 0,0 1-1,2 0 1,0 1-1,1 1 1,-10 27 0,17-38-288,1 0 0,-1 1 0,2-1 0,0 1 1,0 0-1,1 0 0,0 0 0,2 23 0,0-30-95,0-1-1,0 1 0,0-1 1,0 1-1,1-1 0,0 0 1,0 1-1,0-1 1,0 0-1,1 0 0,-1 0 1,1-1-1,0 1 1,0-1-1,1 1 0,-1-1 1,1 0-1,-1-1 0,1 1 1,0 0-1,0-1 1,0 0-1,0 0 0,1 0 1,6 2-1,0-2 52,-1 0-1,1 0 1,0-1-1,0 0 1,-1-1-1,1 0 1,0-1-1,0 0 1,-1-1-1,1 0 1,0-1 0,-1 0-1,0 0 1,0-1-1,0 0 1,0-1-1,-1-1 1,0 1-1,0-1 1,0-1-1,0 1 1,8-11-1,-9 10 53,-1 0-1,0-1 0,0 0 0,-1 0 0,0 0 0,-1-1 1,0 0-1,0 0 0,-1 0 0,0-1 0,0 1 0,-1-1 1,-1 0-1,1 0 0,-2 0 0,1-1 0,-1 1 0,-1 0 1,0 0-1,0-1 0,-1 1 0,-1 0 0,-3-14 0,3 19-172,0-1 0,0 1 0,-1-1 0,0 1 0,0 0 0,0 0 0,-1 0 0,1 1 0,-1-1 0,0 1 0,-1 0 0,1 0-1,-1 0 1,1 1 0,-1 0 0,0 0 0,-1 0 0,1 0 0,0 1 0,-1 0 0,1 0 0,-1 0 0,0 1 0,0-1 0,0 2 0,1-1 0,-1 0-1,0 1 1,0 0 0,-11 2 0,-18 9-502</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53.008"/>
    </inkml:context>
    <inkml:brush xml:id="br0">
      <inkml:brushProperty name="width" value="0.025" units="cm"/>
      <inkml:brushProperty name="height" value="0.025" units="cm"/>
    </inkml:brush>
  </inkml:definitions>
  <inkml:trace contextRef="#ctx0" brushRef="#br0">5672 502 4548,'22'-19'686,"-18"17"-666,-1 0 0,0 0 0,0 0 0,0-1 0,0 1 0,0-1 0,0 0 0,-1 1 0,1-2 0,-1 1 1,0 0-1,0 0 0,0-1 0,0 1 0,-1-1 0,1 1 0,1-8 0,-5 10-4,-1-1 0,1 0 1,0 1-1,-1 0 1,1-1-1,-1 1 1,1 0-1,-1 0 1,0 1-1,1-1 0,-1 1 1,0-1-1,0 1 1,-3 0-1,-1-1-33,-377-42-626,28 4 1916,-1342-205 2384,1311 199-3620,-542 8 1,804 43-39,2 6 1,-1 6 0,-234 64-1,168-20-17,-311 146 0,429-174 5,-128 66-4,169-82 31,1 1-1,0 1 1,2 2-1,-30 29 1,51-44-12,1 1 0,-1 0 1,1 0-1,1 0 1,0 1-1,0-1 0,0 1 1,1 1-1,1-1 0,-1 0 1,1 1-1,-2 14 1,4-17-5,1-1 0,-1 1 1,1 0-1,0 0 0,1-1 1,0 1-1,0 0 1,0 0-1,1-1 0,0 1 1,0-1-1,0 0 0,1 1 1,0-1-1,0 0 1,1-1-1,0 1 0,8 10 1,6 1 11,1-1 1,0 0 0,1-1 0,1-1-1,0-1 1,1-1 0,1-1-1,40 14 1,19 1 34,98 18 0,-8-12-4,336 17 0,182-49 139,578-93-5,-1077 75-158,846-111 87,-789 84-98,-3-11 1,271-101-1,-423 122 22,125-66-1,-184 83 30,0-3-1,-2 0 0,0-2 0,-1-2 0,-2 0 0,42-48 0,-63 63 16,0 0 0,-2 0-1,1 0 1,-1 0 0,0-1 0,-1 0-1,-1-1 1,5-15 0,-8 22-59,0 1 0,0-1 0,0 1 1,-1-1-1,0 0 0,0 1 0,0-1 1,0 0-1,-1 1 0,0-1 1,0 1-1,0-1 0,-1 1 0,1-1 1,-1 1-1,0 0 0,0 0 0,-1 0 1,1 0-1,-1 0 0,0 0 1,0 1-1,0-1 0,-5-3 0,-5-3-39,-1 0-1,0 2 0,-1-1 0,0 2 0,0 0 0,-1 1 0,0 0 1,0 1-1,-19-3 0,-154-18-1134,186 26 1128,-235-13-2994,128 9-566</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57.219"/>
    </inkml:context>
    <inkml:brush xml:id="br0">
      <inkml:brushProperty name="width" value="0.025" units="cm"/>
      <inkml:brushProperty name="height" value="0.025" units="cm"/>
    </inkml:brush>
  </inkml:definitions>
  <inkml:trace contextRef="#ctx0" brushRef="#br0">409 214 6022,'0'0'2279,"-9"0"-1318,-51 4 1447,85-16 21,14 6-2003,1 2-1,0 2 1,73 4 0,-27 0-277,2687-22 3438,-1265-10-3346,-898 6 396,313-18-778,-916 42 99,-4 0 23,0 0 1,0 0-1,0 0 1,1 0-1,-1-1 1,0 1-1,0-1 1,0 0-1,0 0 1,0 0-1,0 0 0,0 0 1,0-1-1,3-1 1,-6 2 1,-1 0 0,1 1 0,0-1 0,-1 0-1,1 1 1,0-1 0,-1 0 0,1 1 0,-1-1 0,1 1 0,-1-1 0,1 1 0,-1-1 0,1 1 0,-1 0-1,0-1 1,1 1 0,-1 0 0,0-1 0,1 1 0,-1 0 0,0-1 0,1 1 0,-1 0 0,0 0 0,1 0-1,-1 0 1,0 0 0,0 0 0,0 0 0,-30-6-282,29 6 263,-899-51-711,881 51 747,-2625 31 207,2571-29-206,-1672 64-671,836-27 790,861-38-100,31-2-19,1 1 0,-1 0 0,1 2 0,-1 0 0,1 1 0,-24 7 0,41-10-11,-1 0 1,1 0-1,-1 0 0,1 0 1,0 0-1,-1 1 1,1-1-1,-1 0 1,1 0-1,-1 0 0,1 1 1,0-1-1,-1 0 1,1 0-1,-1 1 1,1-1-1,0 0 0,-1 1 1,1-1-1,0 0 1,0 1-1,-1-1 1,1 1-1,0-1 1,0 0-1,0 1 0,-1-1 1,1 1-1,0-1 1,0 1-1,0-1 1,0 1-1,0-1 0,0 0 1,0 1-1,14 9-277,27 2 107,57 5 208,136 7 0,105-15 3,-261-8 5,2673 3 1203,-15-35-1170,-2038 4-400,-629 18 331,-69 6-287,-10-1 91,-17-1-223,-517-26-5138,464 27 4553,-80-3-1649</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58.329"/>
    </inkml:context>
    <inkml:brush xml:id="br0">
      <inkml:brushProperty name="width" value="0.025" units="cm"/>
      <inkml:brushProperty name="height" value="0.025" units="cm"/>
    </inkml:brush>
  </inkml:definitions>
  <inkml:trace contextRef="#ctx0" brushRef="#br0">220 154 8776,'0'0'67,"-1"0"0,0 0 0,1 1 0,-1-1 0,0 0 0,1 0-1,-1 1 1,0-1 0,1 0 0,-1 1 0,1-1 0,-1 1 0,1-1 0,-1 1 0,1-1-1,-1 1 1,1-1 0,-1 1 0,1-1 0,-1 1 0,1-1 0,0 1 0,-1 0-1,1-1 1,0 1 0,0 0 0,0-1 0,-1 1 0,1 0 0,0-1 0,0 1-1,0 0 1,0 1 0,1-1-34,0 0-1,0 0 1,0 1-1,1-1 1,-1 0-1,0 0 1,0 0-1,1-1 1,-1 1-1,1 0 1,-1 0-1,0-1 1,4 2-1,56 13 69,40-3 609,1-4 0,133-7 1,-110-2-114,612-38 3238,-390 14-3047,998-71 177,-695 47-932,-617 45-421,-49 0-100,-54 1 77,-1271 43 758,-869 192-85,2178-228-281,-240 39-517,250-34-102,22-9 613,0 0 0,0 1-1,0-1 1,0 0-1,0 0 1,0 0 0,0 1-1,0-1 1,0 0-1,1 0 1,-1 1 0,0-1-1,0 0 1,0 0-1,0 0 1,0 0 0,0 1-1,0-1 1,0 0-1,1 0 1,-1 0 0,0 1-1,0-1 1,0 0-1,0 0 1,1 0 0,-1 0-1,0 0 1,0 0-1,0 0 1,1 1 0,-1-1-1,0 0 1,0 0-1,1 0 1,-1 0-1,0 0 1,0 0 0,0 0-1,1 0 1,-1 0-1,0 0 1,1 0 0,44 4-756,1017-47-251,-1-51 2282,9-1 352,-806 82-4330,-243 13-256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2:36.408"/>
    </inkml:context>
    <inkml:brush xml:id="br0">
      <inkml:brushProperty name="width" value="0.025" units="cm"/>
      <inkml:brushProperty name="height" value="0.025" units="cm"/>
    </inkml:brush>
  </inkml:definitions>
  <inkml:trace contextRef="#ctx0" brushRef="#br0">18535 584 1858,'0'0'1041,"-6"-8"-80,3 3-789,-1-1 1,-1 1 0,1 0 0,-1 1-1,0-1 1,0 1 0,0 0-1,-1 0 1,0 0 0,1 1-1,-1 0 1,0 0 0,-1 0 0,1 1-1,0 0 1,-9-2 0,-274-47 3339,203 46-3564,-1 4 1,-168 19-1,-22 2-108,-346-31 1338,-712-104-1,450 16-443,60 6-652,7 15-62,323 35-8,-410-6-295,-2 46-172,779 4 494,-1060 51 119,812-29-129,-412 33-29,-512 21 0,-505-47 27,351-2-48,643-9-81,299 0 91,-676 113 1,1037-106 171,-148 45 1,254-58-128,1 2 0,0 3 1,1 1-1,2 2 0,0 1 1,1 3-1,-64 51 0,82-54-57,1 0 0,1 1 0,1 1 1,1 1-1,1 0 0,2 1 0,0 1 0,-16 42 0,18-34-13,1 0 1,2 1 0,2 0 0,1 0-1,1 1 1,0 59 0,7-76 13,1 0 0,1 0 0,1 0 1,0-1-1,2 0 0,0 0 0,1 0 1,1-1-1,1 0 0,0 0 0,1-1 1,1 0-1,1-1 0,1 0 0,24 24 1,18 12 8,2-3 0,114 75 0,-154-111 10,91 58-49,3-5 1,2-4-1,3-5 1,3-6-1,2-5 0,1-5 1,2-5-1,190 29 1,730 26 197,-601-64-132,344 36-10,1020 54 24,-75-107 15,-1260-11-38,1172-35-1,0-41 8,-1625 76-12,2489-133 160,-174-49 292,-1934 148-429,986-113 74,-21-114 57,-1262 236-21,-2-4 1,-2-5-1,172-86 1,-255 112-99,0 0 0,-1-2 0,0 0 0,-1 0 0,0-2 0,-1 0 0,0 0 0,-1-1 0,12-18 1,-19 25 1,-1 0 1,0-1 0,0 0 0,-1 0 0,0 0 0,-1-1 0,1 1 0,-2 0 0,1-1 0,-1 0 0,0 1 0,-1-1 0,0 0 0,-1 1-1,1-1 1,-2 1 0,1-1 0,-1 1 0,0-1 0,-1 1 0,-5-11 0,-4-6 43,-2 1-1,-1 0 1,-1 1 0,-1 0-1,0 2 1,-2 0 0,-1 1-1,-23-19 1,-190-132 155,189 141-226,-78-50-8,-4 5 0,-139-60 0,167 93-157,-3 5 0,0 3 0,-164-30 0,-237 8-2304,-6 44-2118,304 12 124</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3:18.767"/>
    </inkml:context>
    <inkml:brush xml:id="br0">
      <inkml:brushProperty name="width" value="0.025" units="cm"/>
      <inkml:brushProperty name="height" value="0.025" units="cm"/>
    </inkml:brush>
  </inkml:definitions>
  <inkml:trace contextRef="#ctx0" brushRef="#br0">0 226 5381,'0'0'128,"12"5"-90,2 0 1,0 0 1,0-1 0,0-1-1,1 0 1,-1-1 0,16 0-1,59 1 251,0 4 0,120 25 0,180 14 685,4-33-835,-146-7 21,228 8-73,300 14 54,485-23 829,-786-16-914,187-7-23,2478-116 25,-1771 67-30,469-10 17,-642 66-38,414-6 5,-755-1-4,682-12 14,862 53 41,-1791-19-101,-590-4-64,-4 1-164,-1 0 1,1-1 0,0-1-1,-1 0 1,1-1 0,-1 0 0,1-1-1,-1 0 1,0-1 0,0 0-1,17-10 1,-9-7-3953</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3:20.168"/>
    </inkml:context>
    <inkml:brush xml:id="br0">
      <inkml:brushProperty name="width" value="0.025" units="cm"/>
      <inkml:brushProperty name="height" value="0.025" units="cm"/>
    </inkml:brush>
  </inkml:definitions>
  <inkml:trace contextRef="#ctx0" brushRef="#br0">1 231 4548,'193'73'784,"-101"-36"-158,2-4 1,119 26 0,-91-40-102,232 8 0,129-35-208,1056-102-202,-246 13-33,1766-12 14,2277 95 1263,-4634 17-1303,985-10-1,-2-52 8,-186 12 102,-933 57-69,-553-10-128,-10 1-44,0 0-1,0-1 1,0 1-1,-1-1 0,1 0 1,0 0-1,0 0 1,0 0-1,0-1 0,0 1 1,0-1-1,0 0 1,-1 0-1,1 0 0,0 0 1,0 0-1,-1 0 0,1-1 1,-1 1-1,0-1 1,1 0-1,2-2 0,1-20-3094</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00.105"/>
    </inkml:context>
    <inkml:brush xml:id="br0">
      <inkml:brushProperty name="width" value="0.025" units="cm"/>
      <inkml:brushProperty name="height" value="0.025" units="cm"/>
    </inkml:brush>
  </inkml:definitions>
  <inkml:trace contextRef="#ctx0" brushRef="#br0">55 430 416,'0'0'9321,"-8"3"-8707,-3 0-444,-25 13 621,229-134 5590,272-175-6105,-454 287-285,-8 5-4,-1-1 0,1 1 0,0-1 0,-1 0 1,1 0-1,-1 0 0,0 0 0,1 0 0,-1 0 0,0 0 1,0-1-1,1-3 0,-3 6 13,-1-1-1,1 1 1,-1-1 0,1 1-1,-1-1 1,0 1 0,1 0-1,-1-1 1,0 1 0,1 0 0,-1-1-1,0 1 1,1 0 0,-1 0-1,0 0 1,0 0 0,1 0-1,-1-1 1,0 1 0,0 1 0,1-1-1,-1 0 1,0 0 0,0 0-1,1 0 1,-1 0 0,0 1 0,1-1-1,-1 0 1,0 1 0,0 0-1,-30 6-11,-54 30 12,-90 53-1,0 2 61,62-42 608,163-87-28,134-75-490,-146 92-221,1 1-1,81-26 1,-119 45 53,28-6-660,-29 6 591,1 0 0,-1 0 0,0 0 0,1 0 0,-1 0 1,0 0-1,1-1 0,-1 1 0,1 0 0,-1 0 0,0 0 0,1 0 0,-1 1 0,0-1 1,1 0-1,-1 0 0,0 0 0,1 0 0,-1 0 0,0 0 0,1 1 0,-1-1 0,0 0 0,1 0 1,-1 0-1,0 1 0,1-1 0,-1 0 0,0 0 0,0 1 0,1-1 0,-1 0 0,0 1 0,0-1 1,0 0-1,0 1 0,1-1 0,-1 0 0,0 1 0,0-1 0,0 0 0,0 1 0,0-1 1,0 0-1,0 1 0,0-1 0,0 1 0,0-1 0,0 0 0,0 1 0,0-1 0,0 0 0,0 1 1,0-1-1,-1 0 0,1 1 0,0-1 0,0 0 0,0 1 0,-1-1 0,1 0 0,0 1 0,0-1 1,-1 0-1,1 0 0,-1 1 0,-11 11-3244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00.797"/>
    </inkml:context>
    <inkml:brush xml:id="br0">
      <inkml:brushProperty name="width" value="0.025" units="cm"/>
      <inkml:brushProperty name="height" value="0.025" units="cm"/>
    </inkml:brush>
  </inkml:definitions>
  <inkml:trace contextRef="#ctx0" brushRef="#br0">0 444 8136,'0'0'3881,"13"-8"-2755,341-194 2437,-81 52-3069,-252 138-479,-5 3-4,-1 0 0,0-1 0,0 0 0,19-19 0,-35 29-8,1 0 0,0 0 0,0 1 0,0-1 0,0 0 0,0 0 0,0-1 0,0 1 0,0 0 0,-1 0-1,1 0 1,0 0 0,0 0 0,0 0 0,0 0 0,0 0 0,0 0 0,0 0 0,0 0 0,0 0 0,0 0 0,-1 0 0,1 0 0,0 0 0,0 0 0,0 0 0,0-1 0,0 1 0,0 0 0,0 0 0,0 0 0,0 0 0,0 0 0,0 0 0,0 0 0,0 0 0,0 0 0,0-1 0,0 1 0,0 0 0,0 0 0,0 0 0,0 0 0,0 0 0,0 0 0,0 0 0,0 0 0,0-1 0,0 1 0,0 0 0,0 0 0,0 0 0,0 0 0,0 0 0,0 0 0,0 0 0,0 0 0,0 0 0,0 0 0,1-1 0,-1 1 0,0 0 0,0 0 0,0 0 0,0 0 0,0 0 0,0 0 0,0 0 0,0 0 0,-13 2 108,-16 7-58,-372 234 203,267-156 33,317-199-44,-99 60-536,-24 16 266,107-86 0,-161 116 49,-8 5-7,-15 7 3,-28 16-17,-110 79-12,45-28-2892,78-56-77,10-9-1058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3:57.262"/>
    </inkml:context>
    <inkml:brush xml:id="br0">
      <inkml:brushProperty name="width" value="0.025" units="cm"/>
      <inkml:brushProperty name="height" value="0.025" units="cm"/>
    </inkml:brush>
  </inkml:definitions>
  <inkml:trace contextRef="#ctx0" brushRef="#br0">1741 651 5733,'-131'-54'-895,"-201"-53"-1,251 88 1029,0 3 0,-1 3 0,-157-3 0,220 17-144,1 0 0,-1 1 0,1 1 0,0 1 0,0 0 0,0 1 0,1 1 1,-1 1-1,1 1 0,-17 10 0,12-4-26,1 1 0,0 0 1,1 2-1,1 1 0,0 0 0,-24 33 0,13-9-147,2 1 0,2 1 0,1 2 0,3 0 0,2 2 0,-25 89 0,36-103 225,1 1 1,2 0-1,1 0 1,2 1-1,2 62 1,4-71-6,0 0 1,2 0-1,1 0 0,1-1 1,1 0-1,1-1 1,1 0-1,17 28 1,103 164-99,22 38-74,-77-110 76,-14-21 168,6-4 0,98 135 0,-139-221-75,1-1-1,2-1 1,1-1 0,2-2 0,1-1-1,1-2 1,1-1 0,1-1-1,1-3 1,1-1 0,56 22 0,-57-30-10,1-1 1,0-2 0,1-2 0,0-1-1,0-2 1,0-1 0,0-3 0,0-1-1,67-10 1,-59 1 16,-1-1 0,0-2-1,0-2 1,-2-3 0,0-1-1,-1-2 1,64-42 0,-40 16 117,-2-3-1,-2-3 1,-3-2 0,-2-3 0,59-78 0,-58 58-85,-3-2 0,-4-3 1,-3-2-1,38-93 0,-57 106-68,-3-2 0,-3 0 0,-4-2 0,-2 0-1,-5-2 1,-2 1 0,-4-1 0,-3-84-1,-6 111 55,-3-1 0,-1 1 0,-3 0 0,-2 0 0,-2 1-1,-2 1 1,-2 0 0,-3 1 0,-2 1 0,-1 1-1,-3 1 1,-1 1 0,-39-45 0,26 43-26,-3 3 0,-1 1 0,-2 2 0,-2 3 0,-1 1 0,-2 3 0,-1 2 0,-2 2 0,-1 2 0,-1 3 0,-1 3 0,-92-23 0,60 24-45,-2 4 0,0 4-1,-1 4 1,0 4 0,0 4-1,1 4 1,-155 27-1,151-10-276,1 3 0,0 5-1,3 4 1,0 4-1,3 4 1,1 4 0,3 3-1,1 4 1,-129 107-1,-8 37-2730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9.119"/>
    </inkml:context>
    <inkml:brush xml:id="br0">
      <inkml:brushProperty name="width" value="0.05" units="cm"/>
      <inkml:brushProperty name="height" value="0.05" units="cm"/>
    </inkml:brush>
  </inkml:definitions>
  <inkml:trace contextRef="#ctx0" brushRef="#br0">8 296 15515,'-1'1'247,"0"1"0,0-1 1,0 0-1,1 1 0,-1-1 0,0 1 0,1-1 0,0 1 0,-1-1 0,1 1 0,0-1 0,0 1 0,0 2 1,0-4-157,0 1 0,0-1 0,0 0 0,0 1 1,1-1-1,-1 1 0,0-1 0,0 0 0,1 1 1,-1-1-1,0 0 0,1 1 0,-1-1 0,0 0 1,1 0-1,-1 1 0,0-1 0,1 0 0,-1 0 1,1 0-1,-1 0 0,0 1 0,1-1 0,-1 0 1,1 0-1,-1 0 0,1 0 0,-1 0 0,0 0 1,1 0-1,4-1 222,0 1 1,0-1-1,0 0 0,-1-1 1,1 1-1,-1-1 1,7-3-1,24-13 459,0-2-1,57-44 0,54-61-644,-66 39-593,-99 113 347,2 1-1,0 1 0,2 0 1,1 1-1,2 0 0,-12 42 1,20-61-103,1 1 0,0 0 0,1-1 0,0 1 0,1 0-1,0 0 1,2 20 0,4-16-170,4-8-145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9.602"/>
    </inkml:context>
    <inkml:brush xml:id="br0">
      <inkml:brushProperty name="width" value="0.05" units="cm"/>
      <inkml:brushProperty name="height" value="0.05" units="cm"/>
    </inkml:brush>
  </inkml:definitions>
  <inkml:trace contextRef="#ctx0" brushRef="#br0">527 24 14875,'-18'2'356,"1"1"1,0 0-1,0 1 0,0 1 0,0 1 0,1 0 0,-24 13 1,15-5-54,1 1-1,0 1 1,-40 35 0,39-27-124,1 1 0,1 0 0,1 2 0,1 1 0,2 1-1,-23 44 1,33-55-107,0 1 0,2 0-1,0 1 1,1 0-1,1 0 1,1 0 0,1 0-1,0 1 1,2-1-1,0 1 1,2-1 0,2 24-1,-1-34-76,-1-1 1,2 1-1,-1-1 0,1 0 0,0 0 0,1 0 1,0-1-1,1 1 0,0-1 0,0 0 0,0 0 1,1 0-1,1-1 0,-1 0 0,1 0 1,0-1-1,1 0 0,-1 0 0,1 0 0,0-1 1,1 0-1,-1-1 0,1 0 0,0 0 0,0-1 1,12 3-1,-5-3-37,1-1 1,0-1 0,-1 0-1,1-1 1,0 0 0,-1-2-1,1 0 1,0-1 0,-1 0-1,0-2 1,0 0-1,0 0 1,16-9 0,-7 1 39,0 0 0,-1-2 0,-1-1 1,-1 0-1,0-2 0,-1 0 0,20-24 0,-25 24 64,-2-1-1,0 0 0,-1-1 1,-1-1-1,-1 0 0,-1 0 1,0-1-1,-2 0 0,-1-1 1,0 0-1,5-43 0,-10 50-24,0-1-1,-1 0 1,-2 0 0,1 1-1,-2-1 1,0 0 0,-1 1-1,-1 0 1,0-1-1,-1 1 1,-1 1 0,0-1-1,-1 1 1,-1 0-1,0 1 1,-1 0 0,-17-20-1,19 26-77,-1 0-1,0 1 0,-1 0 1,1 0-1,-2 0 0,1 1 1,-1 1-1,0 0 0,0 0 1,0 1-1,0 0 1,-1 1-1,0 0 0,-21-3 1,15 5 2,0 0 1,1 1-1,-1 1 1,1 0-1,-1 2 1,1 0-1,0 0 1,0 2-1,-23 9 1,7 0-103,-42 28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1.291"/>
    </inkml:context>
    <inkml:brush xml:id="br0">
      <inkml:brushProperty name="width" value="0.05" units="cm"/>
      <inkml:brushProperty name="height" value="0.05" units="cm"/>
    </inkml:brush>
  </inkml:definitions>
  <inkml:trace contextRef="#ctx0" brushRef="#br0">224 11 18396,'-3'-2'195,"-1"0"0,0 1 1,0 0-1,0-1 0,-1 2 0,1-1 0,0 0 0,0 1 1,0 0-1,0 0 0,-1 0 0,1 0 0,0 1 1,0-1-1,0 1 0,-6 2 0,4-1 10,0 1 0,0 0 0,0 1-1,1-1 1,-1 1 0,1 0 0,0 0 0,0 1-1,-7 7 1,2 1-20,0 0-1,1 0 1,0 1-1,1 1 1,1-1 0,0 1-1,-7 27 1,10-32-139,2 1 1,-1 1-1,2-1 1,-1 0-1,2 0 1,-1 1-1,2 12 1,0-21-28,-1 1 0,1-1 0,0 1 1,0-1-1,0 0 0,0 1 0,0-1 0,1 0 0,-1 0 1,1 0-1,0 0 0,0 0 0,0 0 0,0 0 0,1-1 1,-1 1-1,1-1 0,0 0 0,-1 0 0,1 0 0,0 0 0,0 0 1,0 0-1,1-1 0,-1 1 0,6 0 0,-2 0 33,1-1-1,0 0 0,-1 0 0,1-1 1,-1 0-1,1-1 0,0 0 1,-1 0-1,1 0 0,-1-1 1,0 0-1,1-1 0,-1 1 1,0-1-1,0-1 0,-1 1 0,1-1 1,-1-1-1,0 1 0,0-1 1,0 0-1,0 0 0,-1-1 1,0 1-1,0-1 0,-1 0 0,1-1 1,-1 1-1,-1-1 0,1 0 1,-1 0-1,0 0 0,1-8 1,-3 11-21,-1 0 1,0 0-1,0 0 1,0 0 0,0 0-1,-1 0 1,1 0-1,-1 0 1,0 0-1,-1 0 1,-1-5 0,3 8-38,-1 0-1,1-1 1,-1 1 0,0 0 0,1 0 0,-1-1 0,0 1 0,0 0 0,0 0 0,1 0 0,-1 0 0,0 0 0,-1 0 0,1 0 0,0 0 0,0 0-1,0 1 1,0-1 0,-1 0 0,1 1 0,0-1 0,-1 1 0,1-1 0,0 1 0,-1 0 0,1-1 0,-1 1 0,1 0 0,0 0 0,-1 0 0,1 0 0,-1 0-1,1 1 1,-2-1 0,2 1-100,-1-1 0,1 1 0,0 0 0,0-1 0,0 1 0,0 0 0,-1 0 0,1-1 0,0 1 0,0 0 0,1 0 0,-1 0 0,0 0-1,0 1 1,0-1 0,1 0 0,-1 0 0,0 0 0,1 1 0,-1-1 0,1 0 0,0 1 0,-1-1 0,1 0 0,0 1 0,0-1 0,0 0 0,0 1 0,0-1-1,0 0 1,0 1 0,0-1 0,1 2 0,0 1-94,0 0 0,0 0 0,1 0 1,-1 0-1,1 0 0,0 0 0,0-1 0,0 1 0,5 5 0,14 11-909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7.587"/>
    </inkml:context>
    <inkml:brush xml:id="br0">
      <inkml:brushProperty name="width" value="0.05" units="cm"/>
      <inkml:brushProperty name="height" value="0.05" units="cm"/>
    </inkml:brush>
  </inkml:definitions>
  <inkml:trace contextRef="#ctx0" brushRef="#br0">257 255 15523,'0'0'51,"0"-1"0,0 1 0,1 0-1,-1 0 1,0 0 0,0-1 0,0 1 0,0 0-1,1-1 1,-1 1 0,0 0 0,0 0-1,0-1 1,0 1 0,0 0 0,0-1 0,0 1-1,0 0 1,0-1 0,0 1 0,0 0 0,0-1-1,0 1 1,0 0 0,0 0 0,0-1-1,0 1 1,0 0 0,0-1 0,0 1 0,-1 0-1,1 0 1,0-1 0,0 1 0,-12-5 771,-17 7 488,18 1-831,-1 1-1,1 0 1,0 1-1,0 0 1,0 1-1,1 0 1,-18 14-1,15-9-83,1 0-1,0 0 0,0 2 0,2-1 1,-12 17-1,17-21-254,1-1 1,0 1 0,0 0 0,1 0-1,0 0 1,-2 9 0,4-15-130,1-1 0,0 1 0,-1-1 0,1 0 0,0 1 0,-1-1 0,1 1 1,0-1-1,0 0 0,0 1 0,1-1 0,-1 1 0,0-1 0,0 1 0,1-1 1,-1 0-1,1 1 0,-1-1 0,1 0 0,0 1 0,-1-1 0,1 0 0,0 0 0,0 0 1,0 0-1,0 0 0,0 0 0,0 0 0,0 0 0,0 0 0,0 0 0,1 0 1,-1-1-1,0 1 0,0 0 0,1-1 0,-1 1 0,0-1 0,1 0 0,-1 1 1,1-1-1,-1 0 0,1 0 0,-1 0 0,3 0 0,4-1-25,-1 0 0,1 0 0,0-1 0,-1 0 0,1 0 0,-1-1 0,0 0 0,0 0 0,0-1 0,0 1 0,0-2 0,-1 1 0,0-1 0,9-8 0,7-7-196,-2-2 0,27-33 0,-18 16-123,-2-2 0,-2 0 0,-1-2-1,32-83 1,-56 126 334,3-5 41,-1 0 0,-1 0 0,1 0 0,-1 0 0,0 0 0,0 0 1,0-10-1,-1 15-33,0 0 1,0 0 0,0-1-1,-1 1 1,1 0 0,0 0-1,0 0 1,0 0 0,0 0 0,-1-1-1,1 1 1,0 0 0,0 0-1,0 0 1,0 0 0,-1 0-1,1 0 1,0 0 0,0 0-1,0 0 1,-1 0 0,1 0-1,0 0 1,0 0 0,-1 0-1,1 0 1,0 0 0,0 0 0,0 0-1,-1 0 1,1 0 0,0 0-1,0 0 1,0 0 0,-1 0-1,1 0 1,0 0 0,0 1-1,0-1 1,0 0 0,-1 0-1,1 0 1,0 0 0,0 0-1,0 1 1,0-1 0,0 0 0,0 0-1,-1 0 1,1 0 0,0 1-1,0-1 1,-10 11 297,0 5-177,0-1 0,1 1 0,1 1 0,0-1-1,1 2 1,1-1 0,1 1 0,0-1 0,2 1 0,-3 27 0,5-30-217,0 0 0,1 0 0,1 0 0,1 1-1,0-1 1,1-1 0,0 1 0,2 0 0,-1-1 0,2 0 0,0 0-1,0 0 1,10 13 0,7 3-172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1.828"/>
    </inkml:context>
    <inkml:brush xml:id="br0">
      <inkml:brushProperty name="width" value="0.05" units="cm"/>
      <inkml:brushProperty name="height" value="0.05" units="cm"/>
    </inkml:brush>
  </inkml:definitions>
  <inkml:trace contextRef="#ctx0" brushRef="#br0">25 0 19404,'-7'17'2065,"1"2"-1481,1-2-288,0-1 832,4-3-1160,1-5-544,4-8 520,3-2-240,9-7-208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2.322"/>
    </inkml:context>
    <inkml:brush xml:id="br0">
      <inkml:brushProperty name="width" value="0.05" units="cm"/>
      <inkml:brushProperty name="height" value="0.05" units="cm"/>
    </inkml:brush>
  </inkml:definitions>
  <inkml:trace contextRef="#ctx0" brushRef="#br0">277 35 18244,'-3'-3'159,"0"0"0,0 0 0,0 0 0,0 0 0,0 1 0,-1 0-1,1 0 1,-1-1 0,1 2 0,-1-1 0,0 0 0,0 1 0,0 0 0,0 0 0,-7-1 0,5 2 20,0 0 0,0 0 0,1 1 1,-1-1-1,0 1 0,0 1 0,1-1 0,-1 1 1,1 0-1,-7 3 0,1 1 27,0 0 0,1 1-1,0 0 1,0 1 0,0 0 0,1 0-1,1 1 1,-1 0 0,1 1 0,-6 10-1,9-12-144,0 0 0,1 0-1,0 0 1,1 1 0,0-1-1,0 1 1,1 0 0,-2 18-1,3-25-49,1 1 0,0 0-1,0 0 1,0-1-1,0 1 1,1 0-1,-1 0 1,1-1-1,-1 1 1,1 0-1,0-1 1,0 1-1,1-1 1,-1 1-1,0-1 1,1 0-1,-1 1 1,1-1 0,0 0-1,0 0 1,0 0-1,0 0 1,0 0-1,0-1 1,0 1-1,1-1 1,-1 1-1,0-1 1,1 0-1,0 0 1,-1 0-1,1 0 1,2 0 0,4 1-70,-1-1 1,1-1 0,-1 1 0,1-1 0,-1-1-1,1 0 1,-1 0 0,0 0 0,1-1 0,-1-1 0,0 1-1,0-1 1,0 0 0,-1-1 0,12-7 0,-6 3-86,-1 0 1,1-1 0,-1-1-1,-1 0 1,0 0-1,0-1 1,16-23 0,-27 34 126,0 0 0,0 1 1,0-1-1,0 0 0,0 0 0,0 0 1,0 0-1,0 0 0,0 0 0,0 0 1,0 0-1,0 0 0,0 0 0,0 0 1,0 0-1,0 0 0,0 1 0,0-1 1,0 0-1,0 0 0,0 0 0,0 0 1,0 0-1,1 0 0,-1 0 1,0 0-1,0 0 0,0 0 0,0 0 1,0 0-1,0 0 0,0 0 0,0 0 1,0 0-1,0 0 0,0 0 0,0 0 1,1 0-1,-1 0 0,0 0 0,0 0 1,0 0-1,0 0 0,0 0 0,0 0 1,-3 17-335,-8 28 147,10-39 147,0-4 53,-32 146 507,28-119-12,2 0 0,0 0 0,3 37 0,0-63-452,0-1 0,-1 0 0,1 1 0,-1-1 0,1 0 0,-1 0 0,0 1 0,0-1 0,0 0 0,-1 0 0,1 0 0,0 0 0,-1 0 0,1-1 0,-1 1 0,1 0 0,-1-1 0,0 1 0,0-1 0,0 1 0,-2 0 0,-5 4 237,1-1 0,-1-1 0,-16 7 0,16-8-20,-1 0 0,0-1-1,0 0 1,0 0 0,0-1 0,-19-1-1,26 0-184,-1 0 0,0-1 0,0 0-1,1 1 1,-1-1 0,0-1-1,1 1 1,-1 0 0,-4-4 0,6 4-74,0 0 1,1-1-1,-1 1 1,0-1-1,1 1 1,0-1-1,-1 1 1,1-1-1,0 0 1,0 0-1,0 0 1,0 1-1,0-1 0,0 0 1,1 0-1,-1 0 1,1 0-1,-1-3 1,1 2-109,-1 0 0,2-1 0,-1 1 0,0 0 0,0 0 0,1 0 0,0 0 0,0 0 0,0 0 0,0 0 0,0 0 0,0 0 0,1 0 0,-1 1 0,1-1 0,0 1 0,2-3-1,3-3-58,0 1-1,0 0 1,0 1-1,12-8 1,19-13-522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2.743"/>
    </inkml:context>
    <inkml:brush xml:id="br0">
      <inkml:brushProperty name="width" value="0.05" units="cm"/>
      <inkml:brushProperty name="height" value="0.05" units="cm"/>
    </inkml:brush>
  </inkml:definitions>
  <inkml:trace contextRef="#ctx0" brushRef="#br0">39 1 30054,'-4'6'-56,"-5"4"72,1 1-32,2-1 32,2 0-16,2-1 16,-1 4-8,1 1-8,2-7 48,5-1-56,5-6-392,2-4-424,-4-9 720,2 0-136,-2-13-48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4.151"/>
    </inkml:context>
    <inkml:brush xml:id="br0">
      <inkml:brushProperty name="width" value="0.05" units="cm"/>
      <inkml:brushProperty name="height" value="0.05" units="cm"/>
    </inkml:brush>
  </inkml:definitions>
  <inkml:trace contextRef="#ctx0" brushRef="#br0">3 400 16716,'-2'0'2770,"2"0"-2713,4-9 1006,9-14 234,153-239 2012,-113 171-3202,-42 76-98,-11 15-9,0 0 0,0 0 0,1 0 0,-1 0 0,0 0 0,0 0 0,0 0 0,0 0 0,0 1 0,0-1 0,0 0 0,1 0 0,-1 0 0,0 0 0,0 0 0,0 0 0,0 0 0,0 0 0,0 0 0,0 0 0,0 0 0,0 0 0,1 0 0,-1 1 0,0-1 0,0 0 0,0 0 0,0 0 0,0 0 0,0 0 0,0 0 0,0 0 0,0 1 0,0-1 0,0 0 0,0 0 0,0 0 0,0 0 0,0 0 0,0 0 0,0 0 0,0 1 0,0-1 0,0 0 0,0 0 0,0 0 0,0 0 0,0 0 0,0 0 0,0 0 0,0 1 0,0-1 0,-1 0 0,1 0 0,0 0 0,0 0 0,-7 32-9,6-31 9,-12 47-3,0-6 45,2 1 0,-7 53-1,18-94-83,-1 1-1,1 0 0,0 0 0,0 0 1,0-1-1,0 1 0,1 0 0,-1 0 0,1-1 1,-1 1-1,1 0 0,0-1 0,0 1 1,0-1-1,2 3 0,-2-4-12,0 0 1,-1 0-1,1-1 0,0 1 1,0-1-1,-1 1 0,1-1 1,0 1-1,0-1 0,0 1 1,0-1-1,0 0 0,0 1 1,0-1-1,0 0 0,0 0 1,1 0-1,1 0-1,-1 0 0,1 0 0,-1-1 1,1 1-1,-1-1 0,1 0 0,-1 1 0,1-1 0,2-2 0,25-14-310,4-6-117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4.631"/>
    </inkml:context>
    <inkml:brush xml:id="br0">
      <inkml:brushProperty name="width" value="0.05" units="cm"/>
      <inkml:brushProperty name="height" value="0.05" units="cm"/>
    </inkml:brush>
  </inkml:definitions>
  <inkml:trace contextRef="#ctx0" brushRef="#br0">132 1 19620,'-13'10'528,"1"1"1,0 1-1,1 0 0,1 1 1,0 0-1,-15 25 0,19-27-378,0 0 1,2 1-1,-1-1 0,1 1 0,1-1 0,0 1 0,0 1 1,1-1-1,0 19 0,2-27-137,0-1 0,0 1 1,0 0-1,1-1 0,0 1 0,-1 0 1,1-1-1,0 1 0,1-1 0,-1 1 1,1-1-1,-1 0 0,1 0 0,0 0 0,0 0 1,1 0-1,-1 0 0,0 0 0,1 0 1,0-1-1,0 0 0,0 1 0,0-1 1,0 0-1,6 3 0,-3-3-3,-1 0 1,1-1-1,0 0 0,0 1 1,-1-2-1,1 1 0,0-1 1,0 0-1,0 0 0,0-1 1,0 1-1,-1-1 0,1-1 1,0 1-1,9-4 0,-8 2 23,1-1-1,-1 1 0,0-1 1,0-1-1,0 1 0,-1-1 1,1 0-1,-1-1 0,0 1 1,-1-1-1,0 0 0,0-1 1,0 1-1,0-1 1,-1 0-1,0 0 0,-1-1 1,0 1-1,0-1 0,0 1 1,-1-1-1,0 0 0,0 0 1,-1 0-1,0 0 0,-1 0 1,0-1-1,0 1 0,-1 0 1,0 0-1,-3-14 0,3 19-15,0 0-1,0-1 0,0 1 1,-1 0-1,1 0 0,-1 0 1,0 0-1,0 0 0,0 1 1,0-1-1,0 0 0,0 1 1,-1 0-1,0-1 0,1 1 1,-1 0-1,0 0 0,0 1 1,0-1-1,0 0 0,0 1 1,0 0-1,-1 0 0,1 0 0,0 0 1,-1 0-1,1 1 0,0 0 1,-1-1-1,1 1 0,-1 0 1,1 1-1,-6 0 0,4 0-62,1 0-1,-1 0 1,1 1 0,-1-1-1,1 1 1,0 0-1,0 0 1,0 0-1,0 1 1,0 0-1,1-1 1,-1 1-1,1 1 1,0-1-1,-1 0 1,1 1-1,1-1 1,-1 1-1,1 0 1,-1 0-1,1 0 1,0 0-1,1 1 1,-3 6-1,3-10 38,1-1-1,0 1 0,0 0 0,0-1 0,-1 1 0,1-1 0,0 1 0,0 0 0,0-1 0,0 1 0,0 0 0,0-1 0,0 1 0,0-1 0,0 1 1,0 0-1,1-1 0,-1 1 0,0-1 0,0 1 0,0 0 0,1-1 0,-1 1 0,0-1 0,1 1 0,-1-1 0,1 1 0,-1-1 0,0 1 0,1-1 1,-1 0-1,1 1 0,-1-1 0,1 0 0,-1 1 0,1-1 0,0 0 0,-1 1 0,1-1 0,-1 0 0,1 0 0,-1 0 0,1 0 0,0 0 0,-1 0 1,1 0-1,0 0 0,-1 0 0,1 0 0,-1 0 0,1 0 0,0 0 0,-1 0 0,1 0 0,0-1 0,6-1-27,-1 1 1,0-2-1,0 1 0,7-4 0,21-13-287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5.133"/>
    </inkml:context>
    <inkml:brush xml:id="br0">
      <inkml:brushProperty name="width" value="0.05" units="cm"/>
      <inkml:brushProperty name="height" value="0.05" units="cm"/>
    </inkml:brush>
  </inkml:definitions>
  <inkml:trace contextRef="#ctx0" brushRef="#br0">44 1 20588,'-7'13'247,"1"-1"0,0 2 0,1-1 0,0 1-1,1 0 1,1 0 0,0 0 0,1 0 0,1 1 0,0-1-1,1 0 1,0 1 0,5 26 0,-5-40-243,0-1 1,0 1 0,0-1-1,0 0 1,0 1 0,0-1-1,0 1 1,0-1 0,0 0-1,1 1 1,-1-1 0,0 0-1,0 1 1,0-1 0,0 0-1,1 1 1,-1-1 0,0 0-1,1 1 1,-1-1 0,0 0-1,0 0 1,1 1 0,-1-1-1,0 0 1,1 0 0,-1 1-1,2-2 34,-1 0-1,1 0 1,-1 0-1,1 0 0,-1-1 1,0 1-1,0 0 0,0-1 1,0 1-1,0 0 0,0-1 1,0 1-1,1-4 0,65-128 2188,-56 104-1740,-10 29-484,-1 0 0,0 0 0,0 0 0,0 0 1,0-1-1,0 1 0,0 0 0,0 0 1,0 0-1,0 0 0,0 0 0,0 0 0,0 0 1,0 0-1,0-1 0,0 1 0,0 0 0,0 0 1,0 0-1,0 0 0,0 0 0,0 0 0,0 0 1,0 0-1,0-1 0,0 1 0,0 0 0,0 0 1,0 0-1,0 0 0,0 0 0,0 0 1,0 0-1,0 0 0,-1 0 0,1 0 0,0-1 1,0 1-1,0 0 0,0 0 0,0 0 0,0 0 1,0 0-1,0 0 0,0 0 0,0 0 0,-1 0 1,1 0-1,0 0 0,0 0 0,0 0 1,0 0-1,0 0 0,0 0 0,0 0 0,-1 0 1,1 0-1,0 0 0,0 0-1,-4 0-129,1 1-1,-1-1 1,1 1 0,0-1-1,-1 1 1,1 0 0,-1 1-1,-4 1 1,7-2-15,-1 0 0,1 1-1,-1-1 1,1 0 0,0 0 0,0 0-1,-1 1 1,1-1 0,0 1 0,0-1-1,0 1 1,1-1 0,-1 1 0,0-1-1,1 1 1,-1 0 0,1-1 0,-1 1-1,1 2 1,2 6-517,4-2-198</inkml:trace>
  <inkml:trace contextRef="#ctx0" brushRef="#br0" timeOffset="1">613 316 28206,'1'3'-344,"2"-2"-24,-6-5-1833,0-3 1641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5.643"/>
    </inkml:context>
    <inkml:brush xml:id="br0">
      <inkml:brushProperty name="width" value="0.05" units="cm"/>
      <inkml:brushProperty name="height" value="0.05" units="cm"/>
    </inkml:brush>
  </inkml:definitions>
  <inkml:trace contextRef="#ctx0" brushRef="#br0">2 16 20028,'-1'-5'2033,"4"0"-1249,5 2-312,7 2 984,-1 0-263,6 2-521,2 2-312,-1 3-768,2-2-473,-2-3 745,0-2-160,-7-11-160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6.406"/>
    </inkml:context>
    <inkml:brush xml:id="br0">
      <inkml:brushProperty name="width" value="0.05" units="cm"/>
      <inkml:brushProperty name="height" value="0.05" units="cm"/>
    </inkml:brush>
  </inkml:definitions>
  <inkml:trace contextRef="#ctx0" brushRef="#br0">0 39 16564,'4'-17'1976,"1"4"-1040,-2 4 1145,-2 14-769,-1 10-376,0 8-256,-1 13-376,1 6-136,-2 11-136,1 0-24,-1 4 16,1-2-56,1-5-304,0-6-312,3-14 552,2-10-88,4-11-64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7.887"/>
    </inkml:context>
    <inkml:brush xml:id="br0">
      <inkml:brushProperty name="width" value="0.05" units="cm"/>
      <inkml:brushProperty name="height" value="0.05" units="cm"/>
    </inkml:brush>
  </inkml:definitions>
  <inkml:trace contextRef="#ctx0" brushRef="#br0">68 33 17564,'-1'-1'256,"1"-1"1,-1 1 0,1 0-1,-1 0 1,1 0 0,-1-1 0,1 1-1,0 0 1,0 0 0,0 0-1,0-1 1,0 1 0,0 0-1,0 0 1,0-1 0,0 1-1,1 0 1,0-2 0,-1 2-141,1 0 1,0 1 0,0-1 0,0 0-1,0 1 1,0-1 0,0 1 0,0-1-1,-1 1 1,2 0 0,-1-1-1,0 1 1,0 0 0,0 0 0,0 0-1,0 0 1,0 0 0,0 0-1,0 0 1,0 0 0,0 0 0,2 1-1,1-1-61,0 0 0,1 1 0,-1 0 0,0 0 0,0 0 0,0 0 0,0 1 0,0-1 0,0 1 0,0 0 0,-1 0 0,1 1 0,0-1 0,-1 1 0,0 0 0,0-1-1,5 7 1,-6-6-69,0 0 0,-1 1 0,1-1 0,-1 0 0,1 1 0,-1 0 0,0-1 0,-1 1 0,1 0 0,-1-1 0,1 1 0,-1 0-1,0-1 1,0 1 0,-1 0 0,1 0 0,-1-1 0,0 1 0,0-1 0,-2 7 0,-6 9-72,0-1 0,-1-1-1,0 1 1,-1-2 0,-27 30 0,23-29 10,2 1 1,0 0-1,0 1 1,-11 24-1,23-42 72,1 0 1,-1 0-1,1 1 0,-1-1 1,1 0-1,0 0 0,-1 0 1,1 0-1,0 0 0,0 1 1,0-1-1,0 0 0,0 0 0,0 0 1,0 1-1,0-1 0,1 0 1,-1 0-1,0 0 0,1 0 1,-1 1-1,1-1 0,0 1 1,0-1-12,1 0 1,-1 1 0,0-1 0,1 0 0,-1 0 0,1 0-1,-1 0 1,1-1 0,-1 1 0,1 0 0,0-1-1,-1 1 1,4 0 0,6 0-167,-1 0 1,1 0-1,-1-1 1,12-1-1,-20 1 133,20-3-445,1-1 0,31-9-1,-23 3 29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8.385"/>
    </inkml:context>
    <inkml:brush xml:id="br0">
      <inkml:brushProperty name="width" value="0.05" units="cm"/>
      <inkml:brushProperty name="height" value="0.05" units="cm"/>
    </inkml:brush>
  </inkml:definitions>
  <inkml:trace contextRef="#ctx0" brushRef="#br0">15 16 23877,'-4'7'2009,"1"-4"-1513,-3-3-224,5 1 832,1 1-528,2-2-1088,1-2-520,4-2 824,3-5-208,-1-5-145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8.086"/>
    </inkml:context>
    <inkml:brush xml:id="br0">
      <inkml:brushProperty name="width" value="0.05" units="cm"/>
      <inkml:brushProperty name="height" value="0.05" units="cm"/>
    </inkml:brush>
  </inkml:definitions>
  <inkml:trace contextRef="#ctx0" brushRef="#br0">107 75 16235,'1'0'255,"-1"1"0,1-1 0,-1 0-1,0 0 1,1 0 0,-1 0-1,1 0 1,-1 0 0,1 0-1,-1 0 1,1 0 0,-1 0 0,1 0-1,-1 0 1,1 0 0,-1-1-1,1 1 1,-1 0 0,0 0 0,1 0-1,-1-1 1,1 1 0,10-11 881,4-14-1492,-14 24 356,-1 0 1,0 0-1,1 0 0,-1 0 0,1 0 0,-1 0 0,0 0 0,0 0 1,0 0-1,1 0 0,-1 0 0,0 0 0,0 0 0,0-1 0,-1 1 1,1 0-1,0 0 0,0 0 0,-1 0 0,1 0 0,0 0 0,-1 0 1,1 0-1,-1 1 0,1-1 0,-1 0 0,0 0 0,1 0 1,-1 0-1,0 1 0,1-1 0,-1 0 0,0 1 0,0-1 0,0 0 1,0 1-1,0-1 0,0 1 0,1-1 0,-1 1 0,0 0 0,0 0 1,-1-1-1,1 1 0,0 0 0,-1 0 0,-1-1 14,-1 1 0,0 0-1,1 1 1,-1-1 0,1 0 0,-1 1-1,1 0 1,-1 0 0,1 0-1,-1 0 1,1 1 0,-5 2 0,2 0 50,0 2 0,-1-1 0,2 1 1,-1 0-1,1 0 0,0 0 0,0 1 1,0 0-1,1 0 0,0 0 0,-4 13 1,6-16-25,1 0 0,-1 1 0,1-1 0,0 1 0,1-1 0,-1 1 0,1-1 1,0 1-1,0-1 0,1 6 0,0-7-15,-1-1-1,1 1 1,0 0-1,0 0 1,0-1 0,1 1-1,-1-1 1,1 1-1,-1-1 1,1 0-1,0 1 1,0-1 0,0 0-1,0 0 1,0 0-1,0-1 1,3 3 0,3 0-28,-1 0 1,1-1 0,0 0-1,0-1 1,0 1 0,0-1-1,0-1 1,1 0 0,-1 0-1,0 0 1,1-1 0,14-2-1,10-2-282,58-14 0,55-23-288,-144 40 596,1 1 1,-1-1-1,0 1 0,0-1 1,1 1-1,-1 0 0,0 0 0,1 0 1,-1 0-1,0 0 0,1 1 1,-1-1-1,4 2 0,-5-2 4,-1 0 0,0 1-1,1-1 1,-1 0 0,1 1 0,-1-1-1,0 1 1,1-1 0,-1 0-1,0 1 1,0-1 0,1 1 0,-1-1-1,0 1 1,0-1 0,0 1 0,0-1-1,0 1 1,1-1 0,-1 1-1,0-1 1,0 1 0,-6 19 711,-13 12 254,14-26-775,1 1-1,0 0 1,0 0 0,0 0 0,1 0 0,0 1 0,1-1 0,-1 1 0,1 0 0,0 9 0,2-16-203,0 0 0,0 0 0,0 0 0,0-1 0,1 1 0,-1 0 0,0 0 0,1 0 0,-1 0 0,1-1 0,-1 1 1,1 0-1,-1 0 0,1-1 0,-1 1 0,1 0 0,0-1 0,-1 1 0,1-1 0,0 1 0,0-1 0,-1 1 0,1-1 0,0 1 0,0-1 0,0 0 0,-1 0 0,1 1 0,0-1 0,0 0 0,0 0 0,0 0 0,0 0 0,0 0 0,1 0 0,38-3-183,-35 2 127,103-26-1054,-7 2-100,-86 22 903,0 1 1,0 1-1,0 0 1,27 3-1,-39-2 260,0 0-1,0 0 1,0 1-1,0-1 1,0 1-1,0 0 0,0 0 1,-1 0-1,1 0 1,0 1-1,0-1 0,-1 1 1,1-1-1,-1 1 1,1 0-1,-1 0 1,0 0-1,0 0 0,0 1 1,0-1-1,0 1 1,-1-1-1,1 1 1,-1-1-1,1 1 0,-1 0 1,0 0-1,0 0 1,0 0-1,0-1 1,-1 1-1,1 0 0,-1 5 1,5 8-14,3-5-1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8.933"/>
    </inkml:context>
    <inkml:brush xml:id="br0">
      <inkml:brushProperty name="width" value="0.05" units="cm"/>
      <inkml:brushProperty name="height" value="0.05" units="cm"/>
    </inkml:brush>
  </inkml:definitions>
  <inkml:trace contextRef="#ctx0" brushRef="#br0">40 22 15515,'-1'-1'149,"1"1"-1,0-1 0,0 1 1,-1-1-1,1 0 1,0 1-1,0-1 0,0 1 1,0-1-1,-1 0 0,1 1 1,0-1-1,0 0 1,0 1-1,1-1 0,-1 1 1,0-1-1,0 0 0,0 1 1,0-1-1,0 1 1,1-1-1,-1 0 0,0 1 1,1-1-1,-1 1 0,0-1 1,1 1-1,-1-1 1,1 1-1,-1-1 0,0 1 1,1-1-1,1 1 93,0-1 0,-1 1-1,1 0 1,-1-1 0,1 1-1,0 0 1,-1 0 0,1 0-1,-1 0 1,1 0 0,0 1-1,2 0 1,4 1 100,0 1 0,0 0 0,0 0 0,9 5-1,-15-7-328,0 1 0,1 0-1,-1-1 1,0 1 0,0 0-1,0 0 1,0 0 0,0 1 0,0-1-1,0 0 1,-1 1 0,1-1-1,-1 1 1,0-1 0,0 1-1,2 4 1,-3-3-6,1 1-1,-1-1 1,0 0-1,0 0 1,0 1 0,0-1-1,-1 0 1,1 0 0,-1 1-1,-2 4 1,-4 8-4,0 0 0,-2-1 0,0 1 0,-13 17 0,12-19 19,-14 21 5,-26 46 14,49-81-46,0 0 0,1 0 0,-1 0-1,1 0 1,0 0 0,-1 0 0,1 0 0,0 0 0,-1 0 0,1 0 0,0 0 0,0 0 0,0 0 0,0 0 0,0 0-1,0 0 1,0 0 0,0 0 0,0 0 0,1 0 0,-1 1 0,1-1-22,0-1 1,-1 1-1,1-1 0,0 1 1,-1-1-1,1 1 0,0-1 1,-1 0-1,1 1 0,0-1 1,0 0-1,0 1 0,-1-1 1,1 0-1,0 0 0,0 0 1,0 0-1,0 0 0,-1 0 1,2 0-1,7-1-320,0-1-1,-1 0 1,16-5 0,-19 6 229,73-27-693,-33 9 305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9.442"/>
    </inkml:context>
    <inkml:brush xml:id="br0">
      <inkml:brushProperty name="width" value="0.05" units="cm"/>
      <inkml:brushProperty name="height" value="0.05" units="cm"/>
    </inkml:brush>
  </inkml:definitions>
  <inkml:trace contextRef="#ctx0" brushRef="#br0">1 252 24285,'1'10'104,"4"5"24,0 1-48,4-6-24,7-5-8,1-4 8,126-309-352,-148 314 272,-6 2-8,0 8-248,4-3-40,1 0-272,2-2-40,0 8 256,1-1 104,6-6-136</inkml:trace>
  <inkml:trace contextRef="#ctx0" brushRef="#br0" timeOffset="1">617 240 26134,'22'-17'-118,"-15"12"144,0 0 0,-1 0 0,0 0 0,0-1 0,-1 0 0,1 0 1,-1 0-1,-1-1 0,1 0 0,5-10 0,-4 4 80,-2 5 6,0 0 0,-1-1 0,5-15-1,-7 21-84,-1 1 0,0 0-1,1-1 1,-1 1-1,0 0 1,0-1-1,0 1 1,-1 0-1,1-1 1,-1 1-1,1 0 1,-1-1 0,0 1-1,1 0 1,-1 0-1,0 0 1,-1 0-1,1 0 1,0 0-1,-3-3 1,0 2-11,0-1 0,0 1 1,-1 0-1,1 0 0,-1 0 0,0 0 1,0 1-1,0 0 0,0 0 1,0 0-1,-1 1 0,1 0 0,0 0 1,-1 0-1,1 1 0,-1-1 0,1 1 1,-10 1-1,-1 1-264,1 0 1,-1 1-1,0 1 1,1 0-1,-18 8 1,28-11 9,-1 2 0,1-1 0,0 1 0,0 0 0,0 0 0,0 0 0,0 0 0,0 1 0,1 0 0,0 0 0,0 0 0,-4 6 0,4-1-461,7-7-77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0.130"/>
    </inkml:context>
    <inkml:brush xml:id="br0">
      <inkml:brushProperty name="width" value="0.05" units="cm"/>
      <inkml:brushProperty name="height" value="0.05" units="cm"/>
    </inkml:brush>
  </inkml:definitions>
  <inkml:trace contextRef="#ctx0" brushRef="#br0">164 7 15755,'-2'-1'208,"0"0"0,1 0-1,-1 1 1,0-1 0,0 0 0,0 1-1,0-1 1,0 1 0,0 0-1,0-1 1,0 1 0,-1 0 0,1 0-1,0 1 1,0-1 0,0 0-1,-3 2 1,1-1-33,1 0 0,0 1 0,-1 0 0,1 0 1,0 0-1,0 0 0,0 0 0,1 1 0,-4 3 0,-3 4 19,1 1 1,0 0-1,1 0 0,-8 18 1,6-12-21,2 0 0,0 1 0,1 0-1,-5 23 1,10-35-111,0 1 0,0-1 0,1 1 0,0 0 0,0-1 0,2 13 0,-1-15-30,0-1 0,0 0 0,0 0 1,0 0-1,1 0 0,-1 0 0,1 0 1,0 0-1,0 0 0,0-1 0,0 1 0,0-1 1,0 1-1,5 2 0,-3-2-9,0-1 0,0 1-1,0-1 1,1-1 0,-1 1-1,1 0 1,0-1 0,-1 0-1,1 0 1,0-1 0,0 1 0,-1-1-1,1 0 1,0 0 0,0 0-1,0-1 1,-1 0 0,7-1-1,-3-1 33,1 1 0,-1-1-1,0 0 1,0-1 0,0 0-1,-1 0 1,1-1 0,-1 0-1,7-6 1,-5 3 61,-2-1 0,1 1 1,-1-1-1,-1-1 0,1 1 0,-2-1 0,1 0 1,-1-1-1,-1 1 0,0-1 0,-1 0 0,0 0 1,0 0-1,-1 0 0,0-1 0,-1-19 0,-1 29-129,1 0 0,-2 1 0,1-1 0,0 0 0,0 1 0,0-1 0,-1 0 0,1 1 0,-1-1 0,1 1 0,-1-1 0,0 1 0,1-1 0,-1 1-1,0 0 1,0-1 0,0 1 0,0 0 0,0-1 0,0 1 0,-1 0 0,1 0 0,0 0 0,-1 0 0,1 0 0,0 0 0,-1 1 0,1-1 0,-1 0 0,0 1-1,1-1 1,-1 1 0,1 0 0,-3-1 0,1 1-133,-1 1-1,1-1 0,0 1 1,-1-1-1,1 1 0,0 0 1,-1 0-1,1 1 0,0-1 1,0 1-1,0-1 0,0 1 1,1 0-1,-1 0 0,-4 5 1,3-3-77,0 0-1,1 0 1,-1 0 0,1 0 0,0 1-1,0 0 1,1-1 0,0 1 0,-1 0 0,-1 7-1,2 6-576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0.768"/>
    </inkml:context>
    <inkml:brush xml:id="br0">
      <inkml:brushProperty name="width" value="0.05" units="cm"/>
      <inkml:brushProperty name="height" value="0.05" units="cm"/>
    </inkml:brush>
  </inkml:definitions>
  <inkml:trace contextRef="#ctx0" brushRef="#br0">218 64 13467,'-1'-2'268,"-1"-1"1,0 0-1,0 1 0,0 0 1,0-1-1,0 1 0,-1 0 1,1 0-1,-1 0 0,1 1 0,-1-1 1,0 0-1,1 1 0,-1 0 1,0 0-1,0 0 0,0 0 1,0 0-1,0 0 0,0 1 1,0 0-1,-1-1 0,1 1 1,0 0-1,0 1 0,-6 0 1,3 0-57,0 0 0,0 0 0,0 0 0,0 1 0,1 0 0,-1 0 0,0 1 1,1 0-1,0 0 0,-1 0 0,1 1 0,-8 7 0,6-4-68,1 1-1,0 0 1,1 0-1,-1 1 1,2 0-1,-1 0 1,1 0-1,-5 17 1,7-21-108,1 1 0,-1 0 0,1 1-1,1-1 1,-1 0 0,1 0 0,0 0 0,0 0 0,0 0 0,1 1-1,0-1 1,1 0 0,-1 0 0,1 0 0,3 6 0,-4-9-27,1 0 0,0-1 1,0 1-1,0-1 0,0 1 0,0-1 1,1 0-1,-1 1 0,1-1 0,0 0 1,-1-1-1,1 1 0,0 0 0,0-1 1,5 2-1,-7-3-8,-1 1 1,1-1 0,0 0-1,0 1 1,0-1 0,0 0-1,-1 0 1,1 0 0,0 0-1,0 0 1,0 0 0,0 0-1,0 0 1,-1 0 0,1 0-1,0-1 1,0 1 0,0 0-1,0 0 1,-1-1 0,2 0-1,4-3 17,0 0-1,0-1 0,0 0 0,-1 0 1,0-1-1,5-6 0,140-193 402,-123 160-468,-27 45 46,0 0 1,1 0-1,-1 0 0,0-1 0,0 1 0,0 0 0,0 0 1,0 0-1,0 0 0,0 0 0,0 0 0,0-1 0,0 1 1,0 0-1,0 0 0,0 0 0,0 0 0,0-1 0,0 1 0,0 0 1,0 0-1,0 0 0,0 0 0,0 0 0,0-1 0,0 1 1,0 0-1,0 0 0,0 0 0,0 0 0,0 0 0,0-1 1,0 1-1,0 0 0,0 0 0,0 0 0,0 0 0,-1 0 1,1 0-1,0 0 0,0-1 0,0 1 0,0 0 0,0 0 1,0 0-1,-1 0 0,1 0 0,0 0 0,0 0 0,0 0 0,0 0 1,0 0-1,-1 0 0,1 0 0,0 0 0,0 0 0,0 0 1,0 0-1,-1 0 0,1 0 0,0 0 0,0 0 0,0 0 1,0 0-1,0 0 0,-1 0 0,1 0 2,-9 1-243,1 0-1,-1 1 1,0 0-1,1 0 1,-1 1 0,1 0-1,0 0 1,0 1 0,0 0-1,0 1 1,1 0 0,-1 0-1,-8 8 1,0 0-873,-5 3-271,-33 35 0,34-28 311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1.340"/>
    </inkml:context>
    <inkml:brush xml:id="br0">
      <inkml:brushProperty name="width" value="0.05" units="cm"/>
      <inkml:brushProperty name="height" value="0.05" units="cm"/>
    </inkml:brush>
  </inkml:definitions>
  <inkml:trace contextRef="#ctx0" brushRef="#br0">0 0 17828,'0'19'2120,"5"-2"-1056,2-5-327,7-5 1407,5-3-784,9 5-287,5-5-97,144 30-10410,-185-28 9410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1.854"/>
    </inkml:context>
    <inkml:brush xml:id="br0">
      <inkml:brushProperty name="width" value="0.05" units="cm"/>
      <inkml:brushProperty name="height" value="0.05" units="cm"/>
    </inkml:brush>
  </inkml:definitions>
  <inkml:trace contextRef="#ctx0" brushRef="#br0">6 0 11698,'-6'14'1609,"6"-2"-569,3-2-288,11-1 1681,5-4-937,11 0-168,3-1-87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2.370"/>
    </inkml:context>
    <inkml:brush xml:id="br0">
      <inkml:brushProperty name="width" value="0.05" units="cm"/>
      <inkml:brushProperty name="height" value="0.05" units="cm"/>
    </inkml:brush>
  </inkml:definitions>
  <inkml:trace contextRef="#ctx0" brushRef="#br0">117 12 17636,'18'-12'5177,"-17"16"-2348,-8 9-1723,-21 33-1285,2 1-1,3 1 0,-23 64 1,45-108 148,0 1 0,0-1 1,0 1-1,0 0 1,1-1-1,-1 1 1,1 0-1,1-1 1,0 9-1,-1-12 27,1 1 1,-1 0-1,1-1 0,0 1 0,-1 0 1,1-1-1,0 1 0,0-1 0,0 1 0,0-1 1,0 0-1,0 1 0,1-1 0,-1 0 1,0 0-1,1 0 0,-1 0 0,1 0 1,-1 0-1,1 0 0,-1 0 0,1-1 0,0 1 1,-1-1-1,1 1 0,0-1 0,-1 0 1,3 1-1,16 0-165,0-1 1,0-1 0,0-1-1,0 0 1,0-1-1,0-2 1,-1 0-1,0-1 1,35-15-1,-50 19 101,0-1-1,0 1 1,0-1-1,0 0 1,0 0-1,0 0 1,-1 0-1,1-1 1,2-4-1,7-14-371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2.881"/>
    </inkml:context>
    <inkml:brush xml:id="br0">
      <inkml:brushProperty name="width" value="0.05" units="cm"/>
      <inkml:brushProperty name="height" value="0.05" units="cm"/>
    </inkml:brush>
  </inkml:definitions>
  <inkml:trace contextRef="#ctx0" brushRef="#br0">55 1 17532,'-3'11'1824,"2"5"-1312,-4 7-272,-2 3 1193,0 11-753,1 2-200,-2 7-328,1-1 0,2-2-240,1-4-320,3-10 416,1-3-72,4-9-80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3.363"/>
    </inkml:context>
    <inkml:brush xml:id="br0">
      <inkml:brushProperty name="width" value="0.05" units="cm"/>
      <inkml:brushProperty name="height" value="0.05" units="cm"/>
    </inkml:brush>
  </inkml:definitions>
  <inkml:trace contextRef="#ctx0" brushRef="#br0">235 48 16732,'1'-1'130,"-1"0"1,1 0-1,-1 0 1,1 0 0,-1 0-1,1 0 1,-1 0-1,0 0 1,0 0-1,0 0 1,1 0 0,-1 0-1,0 0 1,0 0-1,0 0 1,-1 0 0,1 0-1,0 0 1,0 0-1,0 0 1,-1 0 0,1 0-1,-1 0 1,1 0-1,-1 0 1,1 0 0,-1 0-1,1 0 1,-1 0-1,0 1 1,1-1 0,-1 0-1,0 0 1,0 1-1,0-1 1,0 0-1,1 1 1,-1-1 0,0 1-1,0-1 1,-2 0-1,-1 0 119,-1-1 0,1 0-1,-1 1 1,0 0 0,0 0 0,1 0-1,-1 1 1,-6-1 0,3 2-211,1 0 0,-1 0 1,1 1-1,0 0 1,-1 0-1,1 1 0,0 0 1,0 0-1,1 1 1,-1 0-1,1 0 1,-1 0-1,1 1 0,-9 9 1,9-8-63,0 0 0,1 0-1,-1 1 1,1 0 0,1 0 0,-1 0 0,1 1 0,1 0 0,-1 0 0,1 0 0,1 0-1,-4 16 1,5-22 18,1 0 0,0 0 0,-1 1 0,1-1 0,0 0 0,0 0 0,1 0 0,-1 0-1,0 0 1,1 0 0,-1 0 0,1 0 0,0 0 0,-1 0 0,1 0 0,0 0 0,0 0 0,0 0 0,3 2 0,-2-2-8,-1-1 0,1 0 1,0 0-1,0 0 0,0 0 1,0 0-1,0 0 0,0 0 1,0-1-1,0 1 0,0-1 1,0 1-1,1-1 1,-1 0-1,4 0 0,3-1-63,1 0 0,-1-1 0,0 0-1,0 0 1,0-1 0,-1-1 0,15-6 0,5-6-372,-1-1 1,0-1-1,-1-2 1,-2 0-1,24-26 1,-51 52 301,-1 0 0,1-1 0,0 1 0,0 0 0,1 0 1,-3 10-1,-12 47 281,14-49 53,0 1 0,1 0-1,0 0 1,1 0 0,1 0 0,0 0 0,2 0-1,-1 0 1,2-1 0,0 1 0,0 0 0,12 26-1,-12-34-146,0 1 0,0 0-1,-1 0 1,0 0-1,-1 0 1,2 13-1,-3-19-7,0-1 0,0 1 0,-1 0 0,1-1 0,0 1 0,-1-1 0,1 1 0,-1 0-1,0-1 1,1 1 0,-1-1 0,0 0 0,0 1 0,0-1 0,-2 3 0,1-3 44,0 1 0,0-1 0,0 0 0,0 1 0,-1-1 0,1 0 0,0 0 0,-1 0 0,1-1 0,-1 1 0,1 0 0,-1-1 0,-2 0 0,-6 1 277,1 0 0,0-1 0,0-1 0,-1 0 0,-11-3 0,18 4-351,0-1 0,0 0-1,1 0 1,-1-1 0,0 1 0,0-1-1,1 0 1,-1 0 0,1 0 0,0 0-1,0-1 1,0 1 0,0-1 0,0 0 0,0 0-1,-3-4 1,6 6-125,-1-1-1,0 1 1,1-1-1,-1 0 1,1 1 0,-1-1-1,1 0 1,0 1-1,0-1 1,0 0 0,0 1-1,0-1 1,0 0-1,1 0 1,-1 1 0,0-1-1,1 1 1,-1-1-1,1 0 1,0 1 0,-1-1-1,1 1 1,0-1-1,0 1 1,0 0 0,0-1-1,0 1 1,0 0-1,3-3 1,11-8-757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3.862"/>
    </inkml:context>
    <inkml:brush xml:id="br0">
      <inkml:brushProperty name="width" value="0.05" units="cm"/>
      <inkml:brushProperty name="height" value="0.05" units="cm"/>
    </inkml:brush>
  </inkml:definitions>
  <inkml:trace contextRef="#ctx0" brushRef="#br0">308 10 19956,'0'0'55,"0"0"0,0-1-1,0 1 1,0 0-1,0 0 1,0-1 0,0 1-1,0 0 1,0-1 0,0 1-1,0 0 1,0 0 0,0-1-1,0 1 1,0 0-1,0-1 1,0 1 0,0 0-1,0-1 1,0 1 0,0 0-1,0 0 1,-1-1 0,1 1-1,0 0 1,0 0-1,0-1 1,-1 1 0,1 0-1,0 0 1,0 0 0,0-1-1,-1 1 1,1 0-1,0 0 1,0 0 0,-1 0-1,1 0 1,0-1 0,-1 1-1,-17 0 697,-19 10 186,19 0-752,-1 0 1,2 2-1,0-1 0,0 2 1,1 1-1,1 0 0,0 0 1,1 2-1,0 0 0,2 0 1,0 1-1,0 1 1,-9 21-1,16-29-139,1 0-1,-1 1 1,2 0 0,0 0-1,0 0 1,-1 15 0,3-23-37,1 0 1,0 0-1,-1-1 1,2 1-1,-1 0 1,0 0-1,0 0 1,1-1-1,0 1 0,-1 0 1,1 0-1,0-1 1,0 1-1,1-1 1,-1 1-1,0-1 1,1 1-1,0-1 1,-1 0-1,1 0 1,0 0-1,0 0 1,0 0-1,1 0 1,-1 0-1,0-1 0,1 1 1,-1-1-1,1 0 1,-1 0-1,3 1 1,2 0-4,0 0 1,0-1 0,0-1-1,0 1 1,0-1-1,0 0 1,0 0 0,0-1-1,-1 0 1,1 0-1,0-1 1,0 0-1,-1 0 1,8-4 0,3-1 17,-1-1 1,-1-1-1,1 0 1,18-16-1,-25 18 9,0-2 0,0 1 0,-1-1-1,0 0 1,-1-1 0,1 0 0,-2 0 0,0-1-1,0 1 1,8-22 0,-13 27-53,1 1 0,-1-1 1,0 0-1,0 1 0,0-1 0,0 0 0,-1 0 1,0 1-1,0-1 0,0 0 0,-1 0 0,0 1 0,0-1 1,0 0-1,0 1 0,-1-1 0,1 1 0,-1-1 1,-1 1-1,1 0 0,0 0 0,-1 0 0,0 0 0,0 0 1,0 1-1,0-1 0,-1 1 0,1 0 0,-1 0 1,-5-4-1,2 4-177,1-1-1,-1 1 1,0 0 0,0 0-1,0 1 1,0 0 0,0 0 0,-1 1-1,-12-2 1,5 3-46,1 0-1,-1 1 1,0 0-1,-14 4 1,-21 7-528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8.636"/>
    </inkml:context>
    <inkml:brush xml:id="br0">
      <inkml:brushProperty name="width" value="0.05" units="cm"/>
      <inkml:brushProperty name="height" value="0.05" units="cm"/>
    </inkml:brush>
  </inkml:definitions>
  <inkml:trace contextRef="#ctx0" brushRef="#br0">15 85 16740,'0'0'91,"0"-1"1,0 0-1,0 0 1,0 1-1,0-1 1,0 0-1,0 0 1,0 0-1,0 1 1,0-1-1,0 0 1,0 0-1,0 1 1,1-1-1,-1 0 1,0 1-1,1-1 1,-1 0-1,0 0 1,1 1-1,-1-1 1,1 1-1,-1-1 1,1 0-1,0 1 1,-1-1-1,1 1 1,1-1-1,21-13 306,-20 13-196,18-8 265,0 0-1,1 2 1,0 0-1,0 2 1,0 0-1,1 2 1,-1 0-1,1 2 1,39 2 0,-58-1-429,0 0 1,0 1-1,1 0 1,-1 0-1,0 0 1,0 0-1,0 1 1,0-1-1,0 1 1,0 0-1,0 0 1,-1 1-1,1-1 1,-1 1-1,6 5 1,-8-6-37,1 1 0,-1-1-1,1 1 1,-1 0 0,0-1 0,0 1 0,0 0-1,0 0 1,-1 0 0,1 0 0,-1 0 0,1 0 0,-1 0-1,0 0 1,0 0 0,-1-1 0,1 1 0,-1 0 0,1 0-1,-1 0 1,0 0 0,0 0 0,-3 4 0,-2 8-38,-1-2 0,-1 1 0,-1-1 0,-15 20 0,-48 47-113,28-34 82,39-40 63,-78 91-24,69-79 39,1 0 1,1 1-1,-15 32 0,25-48-8,1 1 1,-1 0-1,1 0 1,0 0-1,0 0 1,0 0-1,0 0 1,1 0-1,-1 1 1,1-1-1,0 0 1,1 0 0,-1 0-1,2 4 1,-2-5-3,1-1 0,1 0 1,-1 1-1,0-1 0,1 0 1,-1 0-1,1 0 1,-1 0-1,1 0 0,0 0 1,0-1-1,0 1 0,0-1 1,0 1-1,0-1 0,0 0 1,1 0-1,-1 0 1,0 0-1,1 0 0,-1 0 1,1-1-1,4 2 0,13 1-24,1-1 0,-1-1 0,1 0 0,22-3 0,84-14-755,-72 7-264,70-21-1,-123 30 1051,31-13 365,-33 13-381,1 0 0,0-1-1,-1 1 1,1 0-1,-1 0 1,1-1 0,-1 1-1,1 0 1,-1 0-1,1-1 1,-1 1 0,1-1-1,-1 1 1,0 0-1,1-1 1,-1 1 0,1-1-1,-1 1 1,0-1-1,0 1 1,1-1 0,-1 1-1,0-1 1,0 0 0,0 1-1,1-1 1,-1 1-1,0-1 1,0 0 0,0 1-1,0-1 1,0 1-1,0-1 1,0 1 0,0-1-1,-1 0 1,1 1-1,0-1 1,0 1 0,0-1-1,-1 1 1,1-1 0,0 1-1,0-1 1,-1 1-1,1-1 1,-1 1 0,1-1-1,0 1 1,-1-1-1,1 1 1,-2-1 0,-25-14-159</inkml:trace>
  <inkml:trace contextRef="#ctx0" brushRef="#br0" timeOffset="1">5 306 17300,'-4'6'1512,"10"-2"-912,4 2-184,17 0 720,7-2-175,16 2-313,12-2-112,10-3-272,2-1-320,2-4-752,0-3-208,-8-6 792,-8-1-281,-14-3-151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5.353"/>
    </inkml:context>
    <inkml:brush xml:id="br0">
      <inkml:brushProperty name="width" value="0.05" units="cm"/>
      <inkml:brushProperty name="height" value="0.05" units="cm"/>
    </inkml:brush>
  </inkml:definitions>
  <inkml:trace contextRef="#ctx0" brushRef="#br0">67 21 16436,'4'-2'534,"1"1"0,-1 0 1,1 0-1,0 0 1,0 0-1,6 0 1,6-1 573,1-1-351,-9 1-477,-1 0 0,1 1 0,0 0 0,-1 0-1,1 1 1,15 1 0,-23-1-264,-1 0-1,1 1 1,0-1 0,-1 0-1,1 0 1,0 1 0,-1-1-1,1 0 1,0 0-1,-1 1 1,1-1 0,-1 1-1,1-1 1,-1 1 0,1-1-1,-1 1 1,1-1-1,-1 1 1,1-1 0,-1 1-1,0 0 1,1-1 0,-1 1-1,0-1 1,1 1 0,-1 0-1,0-1 1,0 1-1,0 0 1,0 0 0,0-1-1,1 1 1,-1 0 0,0-1-1,-1 1 1,1 0-1,0-1 1,0 1 0,0 0-1,0 0 1,-1-1 0,1 2-1,-2 2 26,0 0 0,0 0-1,0 0 1,0 0 0,-5 5-1,-66 72 360,-4 5-143,69-74-199,-1 0 0,1 0 1,1 1-1,0 0 0,-8 25 0,13-34-39,1 0 0,-1 1 0,1-1 0,0 0 0,1 1 0,-1-1 0,1 1 0,0 0 0,0-1 0,0 1-1,1-1 1,0 1 0,-1-1 0,2 1 0,2 7 0,-2-9-81,0 0-1,0 0 1,0-1-1,0 1 0,0-1 1,1 1-1,-1-1 1,1 0-1,0 0 0,0 0 1,0 0-1,0-1 1,0 1-1,0-1 0,0 0 1,0 0-1,1 0 1,-1 0-1,0 0 1,1-1-1,4 1 0,-1 0-132,1-1-1,-1 0 0,1-1 0,0 1 0,-1-2 0,1 1 1,-1-1-1,1 0 0,-1 0 0,0-1 0,0 0 1,0 0-1,0-1 0,-1 0 0,1 0 0,7-7 1,15-17-698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5.832"/>
    </inkml:context>
    <inkml:brush xml:id="br0">
      <inkml:brushProperty name="width" value="0.05" units="cm"/>
      <inkml:brushProperty name="height" value="0.05" units="cm"/>
    </inkml:brush>
  </inkml:definitions>
  <inkml:trace contextRef="#ctx0" brushRef="#br0">413 1 15211,'-23'2'368,"1"2"1,0 0-1,0 2 0,1 1 0,-1 0 0,1 1 0,1 2 1,0 0-1,0 1 0,-26 20 0,33-21-304,0 0 0,1 1 0,1 1 0,0 0 0,0 0 0,1 1 0,1 0 0,0 1 0,1 0 0,1 0 1,0 1-1,1 0 0,0 0 0,1 1 0,-3 17 0,5-16-40,1-1 1,1 0-1,0 1 0,1-1 1,1 0-1,0 1 1,1-1-1,1 0 1,5 18-1,-5-26-26,0 1-1,1-1 1,-1 0-1,2 0 1,-1 0 0,1 0-1,0-1 1,1 0-1,-1 0 1,2 0 0,-1-1-1,1 0 1,0 0-1,0-1 1,0 0 0,1 0-1,-1 0 1,11 3-1,-3-2 60,0-1 0,1-1 0,-1-1 0,1 0 0,0-1-1,0 0 1,0-1 0,0-1 0,0-1 0,-1 0 0,1-1-1,0-1 1,0 0 0,-1-1 0,0-1 0,0 0 0,28-14-1,-30 12 71,0 0-1,-1-1 0,1-1 0,-2 0 0,1 0 1,-1-1-1,-1 0 0,0-1 0,0 0 1,-1-1-1,0 0 0,-1-1 0,-1 1 0,0-1 1,-1-1-1,0 1 0,-1-1 0,0 0 1,3-21-1,-5 21-136,-2 0-1,0-1 1,-1 1 0,0 0 0,-1 0-1,0 0 1,-1 0 0,-1 0 0,-7-22-1,8 30-82,-1-1-1,0 1 0,0 0 0,0 0 1,-1 0-1,0 0 0,0 0 1,-1 1-1,1 0 0,-1 0 0,0 0 1,-1 1-1,1-1 0,-1 1 0,0 1 1,0-1-1,0 1 0,0 0 1,-1 0-1,1 1 0,-10-3 0,-17 0-448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6.396"/>
    </inkml:context>
    <inkml:brush xml:id="br0">
      <inkml:brushProperty name="width" value="0.05" units="cm"/>
      <inkml:brushProperty name="height" value="0.05" units="cm"/>
    </inkml:brush>
  </inkml:definitions>
  <inkml:trace contextRef="#ctx0" brushRef="#br0">91 0 21885,'-1'6'337,"0"0"1,0-1-1,0 1 1,-1-1-1,0 1 0,0-1 1,-5 8-1,-3 11 476,7-15-537,-2 3-139,1 0 1,0 0 0,1 0-1,1 1 1,-2 14-1,4-24-163,0 0-1,0 0 0,0-1 1,1 1-1,-1 0 0,1 0 1,-1-1-1,1 1 1,0 0-1,0-1 0,0 1 1,1-1-1,-1 1 0,0-1 1,1 0-1,0 0 0,-1 1 1,1-1-1,0 0 0,0-1 1,0 1-1,0 0 0,1 0 1,-1-1-1,0 0 0,1 1 1,-1-1-1,1 0 0,3 1 1,35 9-315,-25-7 269,-1 0-1,28 12 1,-40-15 77,0 1 0,0-1-1,0 1 1,0 0 0,0 0-1,0 0 1,-1 0 0,1 0 0,-1 1-1,0-1 1,0 1 0,1 0-1,-2 0 1,1-1 0,0 1 0,-1 0-1,1 0 1,1 6 0,-2-6 16,-1 0 0,0-1 0,1 1 1,-1 0-1,0-1 0,0 1 0,-1 0 0,1-1 1,-1 1-1,1 0 0,-1-1 0,0 1 1,0-1-1,0 1 0,-2 3 0,0-1 42,0-1 0,-1 1 1,0 0-1,1-1 0,-2 0 0,-7 7 0,0-2 123,-1-1-1,0 0 0,0-1 1,-25 10-1,31-14-172,-1-1 1,0 0-1,0 0 0,0 0 1,0-1-1,-14 0 0,20-1-52,0 0 1,1 0-1,-1 0 0,0 0 0,0 0 0,0-1 0,0 1 0,0-1 0,1 1 0,-1-1 0,0 0 0,0 0 1,1 0-1,-1 0 0,0 0 0,1 0 0,-1 0 0,1 0 0,0-1 0,-1 1 0,1-1 0,0 1 0,0-1 1,0 1-1,0-1 0,0 1 0,0-1 0,0 0 0,1 0 0,-1 0 0,1 1 0,-1-1 0,0-3 0,2-28-277,7-12-144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6.917"/>
    </inkml:context>
    <inkml:brush xml:id="br0">
      <inkml:brushProperty name="width" value="0.05" units="cm"/>
      <inkml:brushProperty name="height" value="0.05" units="cm"/>
    </inkml:brush>
  </inkml:definitions>
  <inkml:trace contextRef="#ctx0" brushRef="#br0">4 29 18788,'-2'3'2000,"0"0"-1223,5-2-337,1 1 1128,3 0-480,4-2-920,3 2-496,4-1-840,4-1-112,2-1 872,2-3-305,0-1-319</inkml:trace>
  <inkml:trace contextRef="#ctx0" brushRef="#br0" timeOffset="1">422 0 14523,'6'2'367,"0"0"0,0 1 0,0-1 0,0 1 0,0 0 0,-1 1 0,1-1-1,-1 1 1,0 0 0,0 1 0,6 6 0,-9-8-200,1 1 0,-1 0 0,1 0 0,-1 0 0,0 0-1,-1 0 1,1 0 0,-1 0 0,0 1 0,0-1 0,0 1 0,0-1 0,-1 1-1,0-1 1,0 1 0,0-1 0,-2 8 0,0 0-31,-1-1-1,-1 1 1,0-1 0,-1 0-1,0 0 1,0 0 0,-1-1-1,-1 0 1,-9 12 0,-11 11 358,-38 36 1,0-4 292,64-65-780,1 0 1,-1 1 0,1-1 0,-1 0-1,1 1 1,0-1 0,-1 1 0,1-1 0,0 1-1,-1-1 1,1 1 0,0-1 0,0 1-1,-1-1 1,1 1 0,0-1 0,0 1-1,0 0 1,0-1 0,0 1 0,0-1-1,0 1 1,0-1 0,0 1 0,0 0-1,0-1 1,0 1 0,0-1 0,1 2-1,-1-2-29,1 1-1,0-1 0,0 1 1,0-1-1,0 1 0,0-1 1,-1 0-1,1 1 0,0-1 1,0 0-1,0 0 0,0 0 1,0 0-1,0 0 0,2 0 1,41-7-1318,32-18 607,-26 7 262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7.445"/>
    </inkml:context>
    <inkml:brush xml:id="br0">
      <inkml:brushProperty name="width" value="0.05" units="cm"/>
      <inkml:brushProperty name="height" value="0.05" units="cm"/>
    </inkml:brush>
  </inkml:definitions>
  <inkml:trace contextRef="#ctx0" brushRef="#br0">106 69 17844,'-10'6'420,"1"0"1,0 1-1,0 0 1,1 1-1,0 0 1,0 0-1,-12 19 1,16-21-360,1-1 1,0 1 0,0 0-1,1 0 1,0 1-1,0-1 1,0 0-1,1 1 1,0-1 0,0 1-1,0 0 1,1-1-1,0 1 1,2 12-1,-2-16-40,1 0 0,-1 0 0,1 0 0,0-1 0,0 1 0,0 0 0,0-1 0,0 1 0,0-1 0,1 1 0,-1-1 0,1 1 0,0-1 0,0 0-1,0 0 1,2 2 0,-2-2 23,1-1 1,-1 0-1,0 0 0,0 0 0,1 0 0,-1 0 0,0-1 0,1 1 1,-1-1-1,0 1 0,1-1 0,-1 0 0,1 0 0,-1 0 0,4-1 0,1 0 87,0-1-1,-1 0 1,1 0-1,-1-1 0,0 1 1,1-1-1,-1-1 0,-1 1 1,1-1-1,-1 0 0,1-1 1,6-6-1,-4 2 70,-1-1 0,1 0 1,-2 0-1,1 0 0,-2-1 0,1 0 0,-2 0 1,1 0-1,3-16 0,-7 22-181,1 0-1,-1 0 1,0 0 0,0-1-1,-1 1 1,0 0 0,0 0-1,0-1 1,0 1 0,-1 0-1,0-1 1,0 1 0,0 0-1,-1 0 1,0 0 0,0 0-1,0 0 1,0 0 0,-1 1-1,0-1 1,0 1 0,0 0-1,-5-5 1,6 7-105,-1 0-1,0 0 1,0 1 0,0-1 0,0 1 0,0-1-1,0 1 1,-1 0 0,1 0 0,0 1 0,0-1-1,-1 1 1,1-1 0,0 1 0,-1 0-1,1 0 1,0 1 0,-1-1 0,1 1 0,0-1-1,-1 1 1,1 0 0,0 0 0,0 1 0,0-1-1,0 1 1,0-1 0,0 1 0,0 0-1,-4 4 1,-15 16-558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7.941"/>
    </inkml:context>
    <inkml:brush xml:id="br0">
      <inkml:brushProperty name="width" value="0.05" units="cm"/>
      <inkml:brushProperty name="height" value="0.05" units="cm"/>
    </inkml:brush>
  </inkml:definitions>
  <inkml:trace contextRef="#ctx0" brushRef="#br0">0 157 17468,'7'2'357,"-1"0"-1,1 0 1,0 0 0,0-1 0,0 0 0,0 0 0,0 0 0,0-1 0,0 0-1,0-1 1,0 1 0,8-3 0,4 1 469,290-35 3027,155-40-3168,-412 68-786,102-24-1425,-186 27-1001,4 6 1930,-2-1-94</inkml:trace>
  <inkml:trace contextRef="#ctx0" brushRef="#br0" timeOffset="1">196 248 19908,'1'0'53,"-1"1"-1,0-1 0,0 0 0,0 0 1,0 0-1,0 1 0,0-1 0,0 0 1,0 0-1,0 0 0,0 0 0,0 1 1,0-1-1,0 0 0,1 0 1,-1 0-1,0 0 0,0 0 0,0 1 1,0-1-1,0 0 0,1 0 0,-1 0 1,0 0-1,0 0 0,0 0 1,1 0-1,-1 0 0,0 0 0,0 0 1,0 1-1,0-1 0,1 0 0,-1 0 1,0 0-1,0 0 0,0 0 1,1 0-1,-1-1 0,0 1 0,0 0 1,0 0-1,1 0 0,-1 0 0,0 0 1,0 0-1,0 0 0,0 0 0,1 0 1,-1 0-1,0-1 0,0 1 1,0 0-1,0 0 0,0 0 0,1 0 1,-1 0-1,0-1 0,0 21 1216,-7 10-837,0-1 1,-2 1-1,-18 39 1,12-34-518,-14 55 0,28-88 77,1 1 1,-1 0 0,1 0-1,0-1 1,-1 1 0,1 0 0,0 0-1,1 0 1,-1-1 0,1 5-1,-1-7 2,1 1-1,-1 0 1,1 0-1,-1-1 1,1 1-1,-1 0 0,1-1 1,-1 1-1,1 0 1,0-1-1,-1 1 1,1-1-1,0 1 0,0-1 1,-1 1-1,1-1 1,0 0-1,0 1 1,0-1-1,0 0 0,-1 0 1,1 1-1,0-1 1,0 0-1,0 0 1,0 0-1,0 0 0,0 0 1,-1 0-1,1 0 1,0-1-1,0 1 1,0 0-1,1-1 0,5-1-143,-1 0-1,1-1 1,-1 1-1,0-1 1,0-1-1,0 1 1,0-1-1,8-7 1,0-2-116,25-26 0,-8 1-120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8.504"/>
    </inkml:context>
    <inkml:brush xml:id="br0">
      <inkml:brushProperty name="width" value="0.05" units="cm"/>
      <inkml:brushProperty name="height" value="0.05" units="cm"/>
    </inkml:brush>
  </inkml:definitions>
  <inkml:trace contextRef="#ctx0" brushRef="#br0">51 0 17900,'-13'40'1912,"0"-1"-1176,0-2-304,6-2 1185,3-2-545,4-7-496,2-3-128,7-9-472,1-4-472,1-10 464,1-4-80,-1-8-64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9.018"/>
    </inkml:context>
    <inkml:brush xml:id="br0">
      <inkml:brushProperty name="width" value="0.05" units="cm"/>
      <inkml:brushProperty name="height" value="0.05" units="cm"/>
    </inkml:brush>
  </inkml:definitions>
  <inkml:trace contextRef="#ctx0" brushRef="#br0">197 8 18700,'-5'-2'172,"0"1"0,-1-1 0,1 1 0,0 1 0,0-1 0,0 1 0,-1 0 0,1 0 0,0 1-1,0-1 1,0 1 0,-1 0 0,1 1 0,0-1 0,0 1 0,1 0 0,-1 0 0,0 0 0,1 1 0,-1 0 0,1 0 0,-7 6 0,4-4-68,0 1-1,1 0 1,0 0 0,0 1 0,0 0 0,1 0-1,0 0 1,1 0 0,-1 1 0,2 0-1,-1 0 1,1 0 0,-3 9 0,6-16-84,-1 1 1,1 0-1,-1 0 1,1 0-1,0-1 0,0 1 1,0 0-1,0 0 1,0 0-1,0 0 0,1-1 1,-1 1-1,1 0 1,-1 0-1,1-1 1,-1 1-1,1 0 0,0-1 1,0 1-1,0 0 1,2 2-1,-1-3-22,0 1-1,0-1 1,0 0-1,0 0 1,0 0-1,0 0 1,1 0 0,-1 0-1,0 0 1,1-1-1,-1 0 1,0 1-1,1-1 1,3 0-1,6 0-216,-1-1 0,1-1 0,-1 0 0,0-1 0,18-6 0,0-4-532,-24 10 519,-1 0 0,1 1-1,0-1 1,0 1 0,1 1-1,-1-1 1,0 1 0,11-2-1,-16 3 219,1 0 0,-1 0-1,1 0 1,0 1-1,-1-1 1,1 0 0,-1 0-1,1 1 1,-1-1-1,1 0 1,-1 1 0,1-1-1,-1 0 1,0 1 0,1-1-1,-1 1 1,0-1-1,1 1 1,-1-1 0,0 1-1,1-1 1,-1 1-1,0-1 1,0 1 0,1-1-1,-1 1 1,0-1 0,0 1-1,0 0 1,0-1-1,0 1 1,0-1 0,0 1-1,0 0 1,-3 26 461,2-19-295,-4 32 1644,3 79 0,2-118-1756,0-1 0,0 1 0,0-1 0,0 1 0,0-1 0,0 1 0,0 0 0,0-1 0,0 1 0,0-1-1,0 1 1,-1-1 0,1 1 0,0-1 0,0 1 0,-1-1 0,1 0 0,0 1 0,-1-1 0,1 1 0,0-1 0,-1 0 0,1 1 0,-1-1 0,1 0 0,-1 1 0,1-1 0,-2 1 0,-18 0 637,-28-13-10,41 10-502,-84-23 677,59 17-5376,54 8 2819,41-5 1,-25 0 623</inkml:trace>
  <inkml:trace contextRef="#ctx0" brushRef="#br0" timeOffset="1">506 116 20996,'0'0'47,"0"0"0,0 0-1,0-1 1,0 1-1,0 0 1,0 0 0,0-1-1,0 1 1,0 0-1,0 0 1,0-1-1,0 1 1,0 0 0,0 0-1,0-1 1,-1 1-1,1 0 1,0 0 0,0 0-1,0-1 1,0 1-1,-1 0 1,1 0-1,0 0 1,0-1 0,0 1-1,-1 0 1,1 0-1,0 0 1,0 0 0,-1 0-1,1 0 1,0 0-1,0-1 1,-1 1-1,1 0 1,0 0 0,0 0-1,-1 0 1,1 0-1,0 0 1,0 0 0,-1 0-1,-15 7 611,-14 14 192,20-13-635,2 0 0,-1 1 0,1 1 0,0-1 0,1 1 0,-8 14 0,11-18-186,1 1 1,0-1 0,0 1-1,0 0 1,1 0-1,0 0 1,1 0-1,-1 1 1,1-1-1,1 0 1,0 14-1,0-18-21,0 0 0,1 0 0,-1 0 0,1 0 1,0-1-1,0 1 0,0 0 0,0-1 0,1 1 0,-1-1 0,0 1 0,1-1 0,0 0 0,0 1 0,0-1 0,0 0 0,0 0 0,2 2 0,0-2 5,0 0-1,0 0 1,0 0 0,0 0-1,0-1 1,1 0-1,-1 1 1,0-2 0,1 1-1,7 0 1,1-1 45,-1 0 0,1-2 0,-1 1 0,1-1 0,-1-1 0,0 0 0,18-8 0,-19 6 41,0 0 1,0-2-1,0 1 1,-1-1 0,1-1-1,-2 1 1,18-19-1,-24 23-65,-1 0-1,0 0 1,0 0 0,0 0-1,0 0 1,0 0-1,-1-1 1,0 1-1,1 0 1,-1-1 0,0 1-1,-1-1 1,2-5-1,-3 6-16,1 0 0,0 0 0,-1 0 0,0 1 0,1-1-1,-1 0 1,0 1 0,-1-1 0,1 0 0,0 1 0,-1-1 0,1 1-1,-1 0 1,0 0 0,0-1 0,0 1 0,0 0 0,0 0 0,-4-2-1,0-1-115,-1 1 0,1 1 0,-1-1 0,0 1-1,1 0 1,-1 1 0,-1-1 0,-7 0 0,11 2-101,0 0 1,0 0-1,1 1 1,-1 0 0,0 0-1,0 0 1,0 0-1,0 0 1,0 1 0,0 0-1,1 0 1,-1 0-1,0 0 1,1 0 0,-1 1-1,0 0 1,-3 2 0,-1 5-573,7 0-116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9.614"/>
    </inkml:context>
    <inkml:brush xml:id="br0">
      <inkml:brushProperty name="width" value="0.05" units="cm"/>
      <inkml:brushProperty name="height" value="0.05" units="cm"/>
    </inkml:brush>
  </inkml:definitions>
  <inkml:trace contextRef="#ctx0" brushRef="#br0">1 364 25245,'0'0'1065,"3"1"-825,0-1-24,2-3-496,3-1-440,2-8 960,-3 0-240,3-3-240</inkml:trace>
  <inkml:trace contextRef="#ctx0" brushRef="#br0" timeOffset="1">495 240 19948,'-1'2'222,"0"-1"1,0 1-1,0-1 0,0 1 0,0-1 0,0 1 0,1-1 0,-1 1 0,0 0 1,1-1-1,-1 1 0,1 0 0,-1 2 0,1-3-184,0-1 1,1 0-1,-1 0 1,0 0-1,0 1 1,0-1-1,0 0 0,0 0 1,0 0-1,0 1 1,1-1-1,-1 0 0,0 0 1,0 0-1,0 0 1,0 1-1,1-1 0,-1 0 1,0 0-1,0 0 1,0 0-1,1 0 0,-1 0 1,0 0-1,0 0 1,0 1-1,1-1 0,-1 0 1,0 0-1,0 0 1,1 0-1,-1 0 0,0 0 1,0 0-1,1 0 1,17-7 1067,24-20-840,0-1 1,-2-2-1,-1-2 1,-2-1-1,-1-2 1,32-41 0,-68 74-377,-3 4 73,-9 10-1,-11 20-53,-35 67-1,51-84 82,0 1 0,0-1 0,2 2 0,0-1 0,1 1 0,0-1 1,0 19-1,3-33-37,1 0 1,0 1 0,0-1 0,1 0-1,-1 0 1,0 0 0,1 0-1,-1 0 1,1 0 0,0 0-1,1 3 1,-2-4 46,1-1 0,-1 1-1,1-1 1,-1 1-1,1 0 1,0-1 0,0 1-1,-1-1 1,1 1 0,0-1-1,0 0 1,-1 1 0,1-1-1,0 0 1,0 0 0,0 1-1,0-1 1,-1 0 0,1 0-1,0 0 1,0 0 0,0 0-1,0 0 1,0 0 0,-1 0-1,1-1 1,0 1 0,0 0-1,0 0 1,0-1 0,-1 1-1,2-1 1,8-4-2,-1 0 0,0 0 0,14-11 0,-11 8-30,34-25-113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50.145"/>
    </inkml:context>
    <inkml:brush xml:id="br0">
      <inkml:brushProperty name="width" value="0.05" units="cm"/>
      <inkml:brushProperty name="height" value="0.05" units="cm"/>
    </inkml:brush>
  </inkml:definitions>
  <inkml:trace contextRef="#ctx0" brushRef="#br0">136 1 19868,'-23'28'1613,"0"-1"-570,2 0 0,1 1 0,-16 30 0,34-54-976,0-1-1,1 0 1,-1 1-1,1 0 1,0-1-1,0 1 0,0 0 1,0 0-1,1 0 1,-1-1-1,1 1 0,0 0 1,0 0-1,1 0 1,-1 0-1,1 0 0,0-1 1,2 8-1,-1-8-66,0 0-1,0 0 1,0 0-1,1 0 1,-1 0-1,1-1 1,-1 0-1,1 1 1,0-1-1,0 0 1,0 0-1,0 0 1,0-1-1,1 1 1,-1-1-1,0 0 0,1 0 1,-1 0-1,1 0 1,4 0-1,0 0-3,1 0 0,-1-1 0,1-1 0,-1 1 0,1-1 0,-1-1-1,1 1 1,-1-1 0,0-1 0,0 0 0,0 0 0,0 0 0,-1-1-1,11-7 1,-13 8 78,-1 0-1,1 0 0,-1 0 1,0 0-1,0-1 1,0 0-1,0 0 0,-1 0 1,1-1-1,-1 1 1,0-1-1,-1 1 0,1-1 1,-1 0-1,0 0 0,0 0 1,0-1-1,-1 1 1,0 0-1,0-1 0,0 1 1,-1 0-1,1-9 0,-2 10-26,0 1-1,0 0 1,0-1-1,-1 1 1,1 0-1,-1 0 1,1 0-1,-1 0 1,0 0-1,0 0 1,-1 0-1,1 1 1,0-1-1,-1 1 1,0 0-1,1-1 1,-1 1-1,0 0 1,0 1-1,0-1 1,0 1-1,-1-1 1,1 1-1,0 0 1,-1 0-1,1 0 1,-5 0-1,4 0-125,0 0 0,0 1 0,0-1-1,0 1 1,0 0 0,0 0-1,0 0 1,0 1 0,0-1-1,0 1 1,0 0 0,0 0-1,0 1 1,1-1 0,-1 1-1,0 0 1,1 0 0,-1 0 0,1 0-1,0 0 1,-1 1 0,1 0-1,-4 4 1,7-6-12,-1 0 0,0 0 0,0 0 0,1-1 0,-1 2 0,1-1 1,-1 0-1,1 0 0,-1 0 0,1 0 0,-1 0 0,1 0 0,0 0 0,0 1 0,0-1 0,-1 0 0,1 0 0,0 0 1,1 1-1,-1-1 0,0 0 0,0 0 0,0 0 0,1 0 0,-1 1 0,1-1 0,-1 0 0,1 0 0,-1 0 1,1 0-1,-1 0 0,1 0 0,0 0 0,0 0 0,0 0 0,-1-1 0,1 1 0,0 0 0,2 1 0,1 0-85,0 0 0,0 0-1,1 0 1,-1 0 0,1-1-1,-1 1 1,1-1 0,-1 0-1,6 0 1,26 0-733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9.149"/>
    </inkml:context>
    <inkml:brush xml:id="br0">
      <inkml:brushProperty name="width" value="0.05" units="cm"/>
      <inkml:brushProperty name="height" value="0.05" units="cm"/>
    </inkml:brush>
  </inkml:definitions>
  <inkml:trace contextRef="#ctx0" brushRef="#br0">41 1 17908,'-2'18'1600,"-2"14"-1072,-5 2-200,2 11 657,-1 2-233,2 3-280,2-3-104,4-7-256,1-5-232,8-15-664,1-9 1976,3-12-1192,-1-8-24,3-18 24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50.596"/>
    </inkml:context>
    <inkml:brush xml:id="br0">
      <inkml:brushProperty name="width" value="0.05" units="cm"/>
      <inkml:brushProperty name="height" value="0.05" units="cm"/>
    </inkml:brush>
  </inkml:definitions>
  <inkml:trace contextRef="#ctx0" brushRef="#br0">190 43 20068,'1'-1'115,"0"0"0,-1 0 1,1 0-1,-1 0 0,0-1 0,1 1 0,-1 0 0,0 0 0,0 0 0,0-1 0,0 1 0,0 0 0,0 0 0,0-1 0,0 1 1,0 0-1,0 0 0,-1 0 0,1-1 0,-1 1 0,1 0 0,-1 0 0,1 0 0,-1 0 0,1 0 0,-1 0 0,0 0 1,0 0-1,0 0 0,1 0 0,-1 0 0,0 1 0,0-1 0,0 0 0,0 0 0,0 1 0,0-1 0,-1 1 0,1-1 1,0 1-1,0-1 0,0 1 0,0 0 0,-1 0 0,1 0 0,0-1 0,0 1 0,-2 0 0,-2 0 118,-1 0 0,1 0 0,-1 1 0,1-1 0,-1 1-1,1 0 1,0 0 0,-1 1 0,1 0 0,-7 3 0,4 0-186,1 0 0,-1 1 0,1 0 0,0 0-1,1 1 1,0 0 0,0 0 0,0 0 0,1 0 0,0 1 0,1 0 0,-1 0 0,-5 18 0,8-22-47,1 1 0,0 0 0,0 0 1,0 0-1,0 0 0,1 0 0,0-1 0,0 1 0,0 0 0,1 0 0,0 0 1,1 6-1,-1-8-7,1 1 0,-1-1 1,1 1-1,0-1 1,0 0-1,0 0 0,1 1 1,-1-2-1,1 1 1,0 0-1,-1 0 0,1-1 1,0 0-1,1 1 1,-1-1-1,0-1 0,6 4 1,0-2-35,0 0 0,0 0 1,1-1-1,-1 0 0,1-1 0,-1 0 0,1 0 1,-1-1-1,1-1 0,0 1 0,-1-1 1,1-1-1,-1 0 0,15-5 0,-15 5-19,-1-1 0,0-1 0,1 1 0,-1-2 0,0 1 0,-1-1-1,1 0 1,-1 0 0,0-1 0,0 0 0,-1 0 0,0-1 0,0 0-1,0 0 1,7-12 0,-12 17 1,0-1 0,0 1 1,0 0-1,0 0 0,0-1 0,-1 1 0,1-1 0,-1 1 1,1 0-1,-1-1 0,0 1 0,0-1 0,0 1 0,-1-1 1,1 1-1,0 0 0,-1-1 0,0 1 0,1-1 0,-1 1 0,0 0 1,0 0-1,0 0 0,-1-1 0,1 1 0,0 0 0,-3-2 1,1 1-31,-1 0 1,1-1 0,-1 1 0,0 1-1,0-1 1,-1 1 0,1-1-1,0 1 1,-1 0 0,0 1 0,1-1-1,-1 1 1,-5-1 0,0 0-32,0 1 0,0 1 0,-16 0 0,-38 8-515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57.498"/>
    </inkml:context>
    <inkml:brush xml:id="br0">
      <inkml:brushProperty name="width" value="0.05" units="cm"/>
      <inkml:brushProperty name="height" value="0.05" units="cm"/>
    </inkml:brush>
  </inkml:definitions>
  <inkml:trace contextRef="#ctx0" brushRef="#br0">75 40 12379,'-41'-10'4202,"7"0"4172,37 10-7924,0 0 0,0 0 0,0 0 1,0 0-1,0 1 0,0-1 0,5 3 1,9 0-105,50-1-901,0-4-1,107-15 0,-91 8-2984,-79 8 2201,-10 2 711,-19 5-417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58.015"/>
    </inkml:context>
    <inkml:brush xml:id="br0">
      <inkml:brushProperty name="width" value="0.05" units="cm"/>
      <inkml:brushProperty name="height" value="0.05" units="cm"/>
    </inkml:brush>
  </inkml:definitions>
  <inkml:trace contextRef="#ctx0" brushRef="#br0">9 1 16820,'-8'14'1848,"11"-6"-960,10-2-256,12-3 897,6-2-169,6 1-448,3-2-352,3 0-1008,0 0-96,-9-2 496,-6-2-248,-10-4-264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7.814"/>
    </inkml:context>
    <inkml:brush xml:id="br0">
      <inkml:brushProperty name="width" value="0.05" units="cm"/>
      <inkml:brushProperty name="height" value="0.05" units="cm"/>
    </inkml:brush>
  </inkml:definitions>
  <inkml:trace contextRef="#ctx0" brushRef="#br0">34 391 14275,'-6'6'1036,"0"1"0,1 0 1,0 0-1,-7 12 0,13-19-944,-1 0 0,0 1 0,1-1 1,-1 0-1,1 0 0,-1 0 0,0 0 0,1 0 0,-1 0 0,1 0 0,-1 0 0,0-1 0,1 1 0,-1 0 0,0 0 1,1 0-1,-1 0 0,0 0 0,1-1 0,-1 1 0,0 0 0,1 0 0,-1 0 0,0-1 0,1 1 0,-1 0 1,0-1-1,0 1 0,1 0 0,-1-1 0,20-13 841,315-311 2035,-329 318-2945,15-15-1,-13 11-17,1 2 0,0-1 0,1 1 0,0 0 0,14-8 0,-24 17-5,0 0 0,0 0 0,0 0 0,1 0 1,-1 0-1,0 1 0,0-1 0,0 0 0,1 0 0,-1 0 0,0 0 0,0 0 1,0 0-1,0 0 0,1 0 0,-1 0 0,0 1 0,0-1 0,0 0 0,0 0 1,1 0-1,-1 0 0,0 1 0,0-1 0,0 0 0,0 0 0,0 0 1,0 1-1,0-1 0,0 0 0,0 0 0,0 0 0,1 1 0,-1-1 0,0 0 1,0 0-1,0 0 0,0 1 0,0-1 0,-1 0 0,1 0 0,0 0 0,0 1 1,0-1-1,0 0 0,0 0 0,0 0 0,0 1 0,0-1 0,0 0 0,-1 0 1,-1 16-1,-13 30 67,-36 78 0,31-80-914,-27 85-1,47-127 754,-1-1 80,1-1 0,0 1-1,-1-1 1,1 1 0,0-1-1,0 1 1,-1-1 0,1 1-1,0-1 1,0 1 0,0-1-1,0 1 1,0-1-1,0 1 1,0-1 0,0 1-1,0-1 1,0 1 0,0-1-1,0 1 1,0-1 0,0 1-1,0-1 1,1 1 0,-1-1-1,0 1 1,0-1 0,1 1-1,-1-1 1,0 1 0,1-1-1,-1 0 1,0 1 0,1-1-1,-1 0 1,0 1-1,1-1 1,0 1 0,14-3-421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8.249"/>
    </inkml:context>
    <inkml:brush xml:id="br0">
      <inkml:brushProperty name="width" value="0.05" units="cm"/>
      <inkml:brushProperty name="height" value="0.05" units="cm"/>
    </inkml:brush>
  </inkml:definitions>
  <inkml:trace contextRef="#ctx0" brushRef="#br0">82 2 15723,'0'0'32,"0"0"-1,0 0 0,0 0 1,-1 0-1,1 0 0,0 0 1,0 0-1,0 0 0,0 0 1,0 0-1,0 0 0,0 0 0,0 0 1,0 1-1,0-1 0,0 0 1,0 0-1,0 0 0,0 0 1,-1 0-1,1 0 0,0 0 1,0 0-1,0 0 0,0 0 1,0 0-1,0 0 0,0 0 1,0 0-1,0 0 0,0 0 1,0 0-1,0 0 0,-1-1 0,1 1 1,0 0-1,0 0 0,0 0 1,0 0-1,0 0 0,0 0 1,0 0-1,0 0 0,0 0 1,0 0-1,0 0 0,0 0 1,0 0-1,0 0 0,0 0 1,0 0-1,0 0 0,0-1 0,0 1 1,0 0-1,0 0 0,0 0 1,-1 0-1,1 0 0,0 0 1,0 0-1,1 0 0,-1 0 1,0 0-1,0 0 0,0-1 1,-8 10 729,-6 15 411,4-5-941,2 1 0,0 0-1,1 1 1,1-1 0,0 1 0,2 0 0,1 1 0,-2 36 0,5-55-192,0-1 0,0 1 0,1 0 0,-1 0 0,1 0 0,-1-1 0,1 1 0,0 0 0,0-1 0,0 1 1,0-1-1,1 1 0,-1-1 0,1 1 0,3 3 0,-4-5 7,1 0 0,0 1 1,0-1-1,0 0 0,0 0 0,0 0 1,0 0-1,0 0 0,0-1 0,0 1 1,0-1-1,1 1 0,-1-1 0,0 0 1,0 0-1,1 0 0,-1 0 0,0 0 1,0 0-1,4-1 0,5-2 146,0 0 0,0-1 1,-1-1-1,1 1 0,-1-1 0,0-1 0,0 0 1,0 0-1,-1-1 0,0-1 0,-1 1 0,1-1 1,-1-1-1,-1 1 0,0-1 0,8-12 0,-14 19-156,0 0 0,0 0-1,0 0 1,-1-1 0,1 1-1,0 0 1,-1 0-1,1 0 1,-1-1 0,0 1-1,0 0 1,0-1 0,0 1-1,0 0 1,0 0-1,-1-1 1,1 1 0,-1 0-1,1 0 1,-1 0 0,-1-3-1,0 3-13,0-1 0,0 0 0,0 1 0,0-1 0,0 1 0,-1 0 0,1 0 0,-1 0 0,0 0 1,1 0-1,-1 0 0,0 1 0,-4-2 0,2 0-266,-1 1 0,1 1 1,-1-1-1,0 1 0,1 0 1,-1 0-1,0 0 0,0 1 1,0 0-1,0 0 0,1 0 1,-1 1-1,0 0 0,0 0 1,1 1-1,-8 2 0,2 3-409,11-6 615,-1-1 0,1 0-1,0 0 1,0 1 0,-1-1-1,1 0 1,0 0 0,0 1-1,-1-1 1,1 0-1,0 1 1,0-1 0,0 0-1,-1 1 1,1-1 0,0 0-1,0 1 1,0-1-1,0 1 1,0-1 0,0 0-1,0 1 1,0-1 0,0 0-1,0 1 1,0-1-1,0 1 1,0-1 0,0 0-1,0 1 1,0-1 0,1 1-1,5 4-692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8.715"/>
    </inkml:context>
    <inkml:brush xml:id="br0">
      <inkml:brushProperty name="width" value="0.05" units="cm"/>
      <inkml:brushProperty name="height" value="0.05" units="cm"/>
    </inkml:brush>
  </inkml:definitions>
  <inkml:trace contextRef="#ctx0" brushRef="#br0">199 14 18404,'0'-1'110,"0"0"0,-1 1-1,1-1 1,0 0 0,-1 0 0,1 1 0,-1-1-1,1 0 1,-1 1 0,1-1 0,-1 0 0,0 1-1,1-1 1,-1 1 0,0-1 0,1 1 0,-1 0 0,0-1-1,0 1 1,0-1 0,1 1 0,-1 0 0,0 0-1,0 0 1,0-1 0,1 1 0,-1 0 0,0 0-1,0 0 1,0 0 0,0 0 0,0 0 0,1 1 0,-1-1-1,0 0 1,0 0 0,0 1 0,0-1 0,-4 2 219,0 0 1,0 0-1,0 0 1,-8 6 0,2 0-206,0 0 1,1 1 0,1 1 0,0 0 0,0 0 0,1 0 0,0 1 0,0 1 0,2-1 0,-10 21 0,10-18-92,0 1-1,1-1 1,1 1 0,0 0-1,1 0 1,1 1 0,0-1-1,1 32 1,1-43-19,1 1 1,-1 0-1,1-1 0,0 1 1,0-1-1,1 1 0,-1-1 1,1 0-1,0 0 0,0 0 1,1 0-1,-1 0 0,1 0 1,0 0-1,0-1 1,0 1-1,0-1 0,0 0 1,5 3-1,-3-3 0,-1-1-1,1 1 1,0-1 0,0 0-1,0-1 1,0 1 0,0-1 0,0 0-1,0-1 1,0 1 0,0-1-1,1 0 1,-1 0 0,0 0 0,0-1-1,10-2 1,-8 1 20,0 0 1,-1-1-1,1 0 0,-1 0 1,0 0-1,0-1 0,0 0 1,9-8-1,-14 11-16,1-1 1,-1 1-1,1-1 0,-1 0 1,0 1-1,1-1 1,-1 0-1,0 0 0,0 0 1,0 0-1,0 0 0,-1 0 1,2-4-1,-2 5-4,0-1 0,0 1-1,-1-1 1,1 1-1,0 0 1,0-1 0,-1 1-1,1-1 1,-1 1 0,1-1-1,-1 1 1,0 0 0,1 0-1,-1-1 1,0 1 0,0 0-1,0 0 1,0 0 0,0 0-1,0 0 1,0 0 0,-2-1-1,-2-1 1,0 0-1,0 0 0,0 1 1,0 0-1,0 0 0,-1 0 1,1 1-1,-1-1 1,1 1-1,-1 1 0,1-1 1,-1 1-1,0 0 0,-9 1 1,7 0-297,1 0 1,-1 0 0,1 1-1,0 0 1,-1 0-1,1 1 1,0 0-1,1 0 1,-1 0 0,-10 8-1,17-11 231,-1 1-1,0-1 1,0 1-1,0 0 0,1-1 1,-1 1-1,0 0 1,0-1-1,1 1 1,-1 0-1,1 0 0,-1 0 1,1 0-1,-1-1 1,1 1-1,0 0 1,-1 0-1,1 0 0,0 0 1,0 0-1,-1 0 1,1 0-1,0 2 1,7 6-771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9.227"/>
    </inkml:context>
    <inkml:brush xml:id="br0">
      <inkml:brushProperty name="width" value="0.05" units="cm"/>
      <inkml:brushProperty name="height" value="0.05" units="cm"/>
    </inkml:brush>
  </inkml:definitions>
  <inkml:trace contextRef="#ctx0" brushRef="#br0">55 342 19132,'-9'21'1736,"1"9"-1191,-4 6-217,2 3 608,3 1-144,1-4-384,3-3-416,5-12-856,2-6-840,6-20 1399,3-9-271,3-9-216</inkml:trace>
  <inkml:trace contextRef="#ctx0" brushRef="#br0" timeOffset="1">462 1 19524,'0'7'2121,"-4"6"-1289,-1 1-304,-3 8 1328,-2-1-487,-3 9-633,-1 0-192,1 3-280,4 0-56,2-6-64,3-1-72,2-7-232,2-2-208,6-8-576,1-7-481,0-3 1129,2-5-248,2-2-224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9.682"/>
    </inkml:context>
    <inkml:brush xml:id="br0">
      <inkml:brushProperty name="width" value="0.05" units="cm"/>
      <inkml:brushProperty name="height" value="0.05" units="cm"/>
    </inkml:brush>
  </inkml:definitions>
  <inkml:trace contextRef="#ctx0" brushRef="#br0">0 87 17860,'2'-3'312,"0"0"0,0-1-1,0 1 1,0 0 0,1 0 0,-1 0 0,1 1 0,0-1-1,0 1 1,0-1 0,0 1 0,0 0 0,0 0 0,7-3-1,4 0 483,-1-1 0,22-4 0,-19 5-393,54-10 608,-66 14-959,1 0 0,-1 1 0,0 0 0,1 0 0,-1 0 0,1 0-1,-1 1 1,1 0 0,-1-1 0,1 2 0,-1-1 0,6 3 0,-9-3-36,1 0 1,-1 0 0,0 0-1,1 0 1,-1 1-1,0-1 1,0 0 0,0 1-1,0-1 1,0 0 0,0 1-1,-1-1 1,1 1-1,-1 0 1,1-1 0,-1 1-1,1-1 1,-1 1 0,0 0-1,1 0 1,-1-1-1,0 1 1,0 0 0,0-1-1,-1 1 1,0 3 0,0 1 20,-1 1 1,0-1-1,0 1 1,0-1-1,-5 8 1,-16 25 267,-53 68 0,18-29-13,57-77-290,1-1 0,-1 1 1,1 0-1,-1 0 0,0 0 0,1-1 0,0 1 0,-1 0 0,1 0 1,-1 0-1,1 0 0,0 0 0,0 0 0,-1 0 0,1 0 0,0 0 1,0-1-1,0 1 0,0 0 0,0 0 0,0 0 0,0 0 0,1 0 1,-1 0-1,0 0 0,0 0 0,1 0 0,-1 0 0,1 0 0,-1-1 1,1 1-1,-1 0 0,1 0 0,-1 0 0,1-1 0,0 1 0,-1 0 1,1-1-1,0 1 0,0-1 0,-1 1 0,1-1 0,0 1 0,0-1 1,0 1-1,0-1 0,0 0 0,1 1 0,7 2-138,0-1 0,0 0 0,0-1 0,12 1 0,-10-1-216,55 1 431,-50-1-281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5.189"/>
    </inkml:context>
    <inkml:brush xml:id="br0">
      <inkml:brushProperty name="width" value="0.05" units="cm"/>
      <inkml:brushProperty name="height" value="0.05" units="cm"/>
    </inkml:brush>
  </inkml:definitions>
  <inkml:trace contextRef="#ctx0" brushRef="#br0">0 395 16291,'22'-6'1753,"15"-10"-985,9-1-304,8-9 968,15-2-439,11-10-313,-1 0-136,-3-4-544,-3 1-320,-14 3-608,-9 1 792,-21 4-176,-18-1-121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5.701"/>
    </inkml:context>
    <inkml:brush xml:id="br0">
      <inkml:brushProperty name="width" value="0.05" units="cm"/>
      <inkml:brushProperty name="height" value="0.05" units="cm"/>
    </inkml:brush>
  </inkml:definitions>
  <inkml:trace contextRef="#ctx0" brushRef="#br0">373 1 18180,'-8'12'748,"0"0"0,1 0 1,0 1-1,-10 27 0,-3 8-324,-13 15-328,-3-3 0,-2-1 0,-3-1 0,-2-3 0,-51 51 0,92-104-93,0 0-1,0 0 1,0 1 0,0-1-1,0 1 1,1-1 0,-1 1-1,1 0 1,-1 0-1,0 3 1,2-5-7,0 1-1,0 0 0,0-1 1,0 1-1,0-1 0,0 1 1,0-1-1,1 1 0,-1-1 1,1 1-1,-1-1 1,1 1-1,-1-1 0,1 0 1,0 1-1,0-1 0,0 0 1,0 0-1,0 1 0,0-1 1,0 0-1,1 1 1,16 16-33,1-1 0,0 0 1,1-1-1,1-2 0,24 14 1,-35-23-66,1-1 0,-1-1 0,1 0 0,0 0 1,-1-1-1,1-1 0,0 1 0,0-2 1,0 0-1,1 0 0,15-3 0,-1-1-321,0-2 0,-1-1 0,44-17 0,-8-4-107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9.663"/>
    </inkml:context>
    <inkml:brush xml:id="br0">
      <inkml:brushProperty name="width" value="0.05" units="cm"/>
      <inkml:brushProperty name="height" value="0.05" units="cm"/>
    </inkml:brush>
  </inkml:definitions>
  <inkml:trace contextRef="#ctx0" brushRef="#br0">39 433 14739,'93'-43'6035,"-86"40"-5762,1-1 0,-1 1 0,0-1-1,12-10 1,-17 13-225,-1 0-1,1 0 0,-1 0 0,0 0 1,1-1-1,-1 1 0,0 0 1,0-1-1,0 1 0,0-1 0,0 1 1,0-1-1,-1 1 0,1-1 0,0 0 1,-1 1-1,1-1 0,-1 0 0,0 0 1,1 1-1,-1-1 0,0 0 0,0 0 1,0 1-1,0-1 0,-1 0 1,1 0-1,-1-2 0,0 3-28,0 0 1,1 0-1,-1 0 0,0 0 1,1 0-1,-1 0 0,0 1 0,0-1 1,0 0-1,0 1 0,0-1 1,0 1-1,0-1 0,0 1 1,0-1-1,0 1 0,0-1 0,0 1 1,0 0-1,-1 0 0,1 0 1,0 0-1,0 0 0,0 0 1,0 0-1,-3 0 0,0 1 11,0-1 0,0 1 0,0 0 0,0 0 0,0 0 0,-6 3 0,0 2-1,0 1 0,0-1 0,1 1 0,0 1 0,0 0 0,1 0 0,0 1 0,1 0 0,-11 15 1,13-17-14,1 0 1,0 0 0,0 1-1,1-1 1,-1 1 0,2 0 0,-1 0-1,1 0 1,0 0 0,1 0-1,0 1 1,0-1 0,1 0 0,1 11-1,-1-16-8,0 0 0,1 0 0,0 0-1,0 0 1,0 0 0,0 0 0,0 0-1,1 0 1,-1-1 0,1 1 0,-1 0-1,1-1 1,0 0 0,0 1 0,0-1-1,1 0 1,-1 0 0,0 0 0,5 2-1,-3-2 0,1 0 0,0 0 0,0 0 0,-1-1 0,1 0 0,0 0 0,1 0-1,-1 0 1,0-1 0,9 0 0,3-2-1,-1 0 0,1-2-1,-1 1 1,0-2 0,0 0-1,18-9 1,22-14 42,-2-3 0,-2-2-1,-1-2 1,-1-2 0,-3-2 0,78-83 0,-120 116-35,64-73 181,-58 66-122,-1-1 1,-1-1-1,15-28 0,-23 41-59,0 0 0,0 0 0,0-1 0,0 1 0,0 0 0,-1-1 0,1 1 0,-1 0 0,0-1 0,1 1 0,-1-1 1,0 1-1,0-1 0,-1 1 0,1 0 0,0-1 0,-1 1 0,0-1 0,0-1 0,0 2-5,0 1 1,-1-1-1,1 1 1,0 0-1,-1 0 0,1-1 1,0 1-1,-1 0 1,0 0-1,1 0 0,-1 1 1,1-1-1,-1 0 1,0 1-1,0-1 0,1 1 1,-1-1-1,0 1 0,-2 0 1,-5-1 2,0 1 1,0 1-1,0-1 0,0 2 0,0-1 1,0 1-1,1 0 0,-13 6 1,-1 1 3,0 2 1,0 0-1,1 1 1,1 2-1,0 0 1,1 1-1,0 1 1,1 0-1,-23 30 1,34-38-18,0 1 1,1 1 0,0 0-1,0-1 1,1 2-1,1-1 1,-1 1 0,2-1-1,0 1 1,0 0-1,1 0 1,0 0-1,1 1 1,0-1 0,1 0-1,0 1 1,0-1-1,2 0 1,-1 0 0,2 0-1,-1 0 1,7 17-1,-5-17-43,1-1 0,0 1 0,1-1 0,0 0 1,0 0-1,1-1 0,1 0 0,-1 0 0,15 13 0,-18-19 27,0 0 0,0 0 0,0 0 0,1-1 0,-1 0 0,1 1 0,-1-1 0,1-1 0,0 1 1,0-1-1,0 0 0,0 0 0,0 0 0,0-1 0,0 1 0,0-1 0,0 0 0,0-1 0,0 1 0,0-1 0,-1 0 1,1-1-1,0 1 0,9-5 0,-3 0 68,0 0 0,0-2 0,-1 1 1,0-1-1,0-1 0,-1 0 0,0 0 0,8-11 0,-4 4 153,-2 0 0,0-1 0,0-1 0,10-25-1,-20 40-142,1 0-1,-1-1 0,0 1 0,-1-1 0,1 1 0,-1 0 0,0-1 0,0-4 0,1 7-49,-1 1-1,0 0 1,-1-1-1,1 1 1,0 0-1,0-1 1,0 1-1,0 0 1,0 0 0,0-1-1,0 1 1,0 0-1,0-1 1,-1 1-1,1 0 1,0 0-1,0-1 1,0 1-1,-1 0 1,1 0-1,0 0 1,0-1-1,0 1 1,-1 0 0,1 0-1,0 0 1,-1 0-1,1 0 1,0-1-1,0 1 1,-1 0-1,1 0 1,-1 0-1,0 0 10,0 1-1,0-1 0,0 1 1,0-1-1,0 1 0,-1-1 0,1 1 1,0 0-1,0 0 0,1-1 1,-1 1-1,0 0 0,-2 2 1,-2 4-4,-1 0 0,1 1 1,0-1-1,0 1 0,1 1 1,0-1-1,1 0 0,0 1 1,0 0-1,1 0 0,0 0 1,0 0-1,1 0 0,0 0 1,1 16-1,1-22-29,-1 0-1,1 0 1,0 0-1,0 0 1,0-1-1,0 1 1,0 0 0,0 0-1,1-1 1,0 1-1,-1-1 1,1 1-1,0-1 1,0 0-1,0 0 1,0 0-1,1 0 1,-1 0 0,0 0-1,1-1 1,0 1-1,-1-1 1,1 0-1,0 1 1,0-1-1,-1 0 1,1-1 0,0 1-1,0-1 1,0 1-1,0-1 1,4 0-1,7 1-152,-1-2 0,0 1-1,0-2 1,0 0-1,0 0 1,14-5 0,30-15-588,-45 17 583,0 0 0,0 0-1,1 1 1,-1 1 0,1 0 0,20-2-1,-31 5 204,0 0-1,0 1 0,-1-1 1,1 0-1,0 1 1,-1-1-1,1 1 0,-1 0 1,1 0-1,-1-1 0,1 1 1,-1 0-1,1 0 1,-1 0-1,0 0 0,0 1 1,1-1-1,-1 0 1,0 1-1,0-1 0,0 0 1,0 1-1,-1-1 0,2 3 1,-1-3 25,0 1 1,0 0-1,0 0 1,0-1-1,0 1 1,1-1-1,-1 1 1,1-1-1,-1 0 1,1 1-1,-1-1 1,1 0-1,0 0 1,-1 0-1,1 0 1,0 0-1,2 0 1,1 0-7,0 0-1,-1-1 1,1 0 0,-1 0 0,1-1 0,-1 1 0,1-1 0,-1 0 0,7-2 0,42-18-17,-34 13-52,1-1-35,86-32-351,-90 36 264,0 1 0,0 0 0,1 1 0,27-2 0,-40 5 111,-1 0 0,0 0-1,0 0 1,1 1 0,-1-1 0,0 1 0,0 0 0,1 0-1,-1 0 1,0 0 0,0 0 0,0 1 0,0-1-1,-1 1 1,1 0 0,0 0 0,-1 0 0,1 0 0,3 5-1,-3-3 16,0 1-1,-1-1 1,1 1-1,-1-1 0,0 1 1,0 0-1,-1 0 1,1 0-1,-1 0 0,0 0 1,0 10-1,0 27 61,-1-40-77,0 1-1,0-1 0,-1 1 0,1 0 0,-1-1 0,1 1 0,-1-1 0,0 1 1,0-1-1,0 0 0,0 1 0,0-1 0,-2 3 0,2-5 27,1 0 0,-1 0 0,0 0-1,0 0 1,1 0 0,-1 0 0,0 0 0,1 0-1,-1 0 1,0 0 0,1 0 0,-1-1 0,0 1-1,1 0 1,-1 0 0,0-1 0,1 1 0,-1-1-1,0 1 1,1 0 0,-1-1 0,1 1-1,-1-1 1,1 1 0,-1-1 0,1 1 0,-1-1-1,1 0 1,0 1 0,-1-1 0,1 0 0,-18-23-132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6.480"/>
    </inkml:context>
    <inkml:brush xml:id="br0">
      <inkml:brushProperty name="width" value="0.05" units="cm"/>
      <inkml:brushProperty name="height" value="0.05" units="cm"/>
    </inkml:brush>
  </inkml:definitions>
  <inkml:trace contextRef="#ctx0" brushRef="#br0">1 3 17276,'-1'-3'1704,"1"9"-1144,0 4-264,0 9 1001,1 5-425,2 10-432,2 6-232,0 9-176,3 1-88,2-1-336,-2-3-200,2-7-369,0-6 561,-3-18 112,-1-5-176,-3-20-192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6.977"/>
    </inkml:context>
    <inkml:brush xml:id="br0">
      <inkml:brushProperty name="width" value="0.05" units="cm"/>
      <inkml:brushProperty name="height" value="0.05" units="cm"/>
    </inkml:brush>
  </inkml:definitions>
  <inkml:trace contextRef="#ctx0" brushRef="#br0">1 142 16772,'0'-2'182,"0"-1"0,1 0 0,0 0 0,0 1 0,0-1 0,0 0 0,0 1 0,0-1 0,0 1 0,1-1 0,0 1 0,-1 0 0,1 0 0,0 0 0,0 0 0,0 0 0,0 0 1,4-2-1,5-5 387,1 2 1,17-9 0,-27 15-473,20-10 170,0 1 0,1 1 0,-1 1 0,2 1 0,29-5 0,-43 11-256,0-1 0,0 1 0,-1 1 0,1-1 0,0 2 0,0-1 0,-1 2 0,1-1 0,0 1 0,-1 0 0,1 1 0,-1 1 0,0-1 0,0 1-1,16 10 1,-19-9-10,0 0 0,-1 0 0,0 0 1,0 1-1,0 0 0,0 0 0,-1 0 0,0 1 0,0-1 0,-1 1 0,0 0 0,0 0 0,-1 0 0,1 1 0,-2-1 0,1 0 0,-1 1 0,0-1 0,-1 1 0,1 0 0,-1-1 0,-1 1 0,0-1 0,-1 9 0,-1-2 7,0 1 1,-2 0 0,1-1-1,-2 0 1,1 0-1,-2-1 1,0 1-1,-1-2 1,0 1-1,-1-1 1,-11 13-1,7-12 31,0 0-1,-24 18 0,32-27-110,1-1 1,-1 0 0,0 0-1,0-1 1,0 1 0,-1-1-1,1 0 1,0-1-1,-1 1 1,1-1 0,-1 0-1,-9 0 1,14-1 31,0 0 1,0 0-1,0 0 1,0 0-1,0 0 1,1 0-1,-1 0 1,0 0-1,0 0 0,0-1 1,0 1-1,0 0 1,1-1-1,-1 1 1,0-1-1,0 1 1,1-1-1,-1 1 0,0-1 1,1 1-1,-1-1 1,0 0-1,1 1 1,-1-1-1,1 0 1,-1 1-1,1-1 1,-1 0-1,1 0 0,0 0 1,-1 0-1,1 1 1,0-1-1,0 0 1,-1-1-1,1-1-16,0 0 0,1 1 0,-1-1 0,1 0 0,-1 1 0,1-1 0,0 1 0,0-1 0,0 1 0,2-5 0,13-18-525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7.618"/>
    </inkml:context>
    <inkml:brush xml:id="br0">
      <inkml:brushProperty name="width" value="0.05" units="cm"/>
      <inkml:brushProperty name="height" value="0.05" units="cm"/>
    </inkml:brush>
  </inkml:definitions>
  <inkml:trace contextRef="#ctx0" brushRef="#br0">12 84 16836,'0'0'84,"1"1"0,-1-1 0,1 1 1,-1-1-1,1 0 0,-1 1 0,0-1 1,1 1-1,-1-1 0,1 1 0,-1 0 1,0-1-1,0 1 0,1-1 0,-1 1 1,0-1-1,0 1 0,0 0 0,1-1 1,-1 1-1,0 0 0,0-1 0,0 1 0,0 0 1,0-1-1,0 1 0,0-1 0,-1 1 1,1 1-1,-5 26 518,4-19-13,-4 14-292,2 1-1,1 0 1,1-1 0,1 1 0,1 0 0,7 42 0,-7-64-259,0 1 0,0-1 1,-1 0-1,1 1 1,1-1-1,-1 0 1,0 0-1,1 0 0,2 3 1,-4-4-23,0-1 0,1 0 0,-1 0 0,0 1 0,1-1 0,-1 0 0,0 0 0,1 0 0,-1 0 0,0 1 1,1-1-1,-1 0 0,0 0 0,1 0 0,-1 0 0,0 0 0,1 0 0,-1 0 0,1 0 0,-1 0 0,0 0 0,1 0 0,-1 0 0,0 0 0,1 0 1,0-1 6,0 1 1,0-1-1,-1 0 0,1 1 1,0-1-1,-1 0 1,1 1-1,-1-1 1,1 0-1,-1 0 1,1 0-1,-1 1 1,1-1-1,-1 0 1,1-1-1,2-9 140,0 1 1,-1-1-1,0 0 1,-1 0-1,0 0 0,-1-12 1,-6-67 534,5 82-666,-1-5-32,1 1 1,-1 0-1,-1-1 0,0 1 0,-9-21 0,9 31-223,2 6 86,2 8-24,0-8 122,0 1 0,0-1 0,0 0 0,1 0 0,-1 0 0,1 0 0,0 0 0,0 0 0,1 0 0,-1-1 0,1 1 0,0-1 0,0 1 1,0-1-1,0 0 0,7 5 0,-5-6 18,0 1 0,0-1 1,0 1-1,1-1 0,-1-1 0,0 1 1,1-1-1,-1 0 0,1 0 1,0-1-1,10 0 0,-6 0 26,-1-1 1,1-1-1,-1 1 0,1-1 1,-1-1-1,0 0 0,0 0 1,0-1-1,-1 0 0,1-1 1,-1 0-1,0 0 0,0-1 1,-1 0-1,10-9 0,-12 9 3,1 0 0,-1-1-1,6-11 1,-15 27-68,0 0 1,1 0-1,0 0 0,-2 16 1,4-22 57,0 0 0,1 1 0,-1-1 0,1 0 0,0 0 0,0 1 0,1-1 0,-1 0 0,0 0 0,1 1 1,0-1-1,0 0 0,0 0 0,0 0 0,1 0 0,-1 0 0,1 0 0,2 3 0,-3-5 4,1 0 1,-1 0-1,1 1 0,0-1 0,0-1 0,-1 1 1,1 0-1,0 0 0,0-1 0,0 1 0,0-1 1,0 1-1,0-1 0,0 0 0,0 0 0,0 0 1,0 0-1,0 0 0,0 0 0,-1-1 0,1 1 1,0-1-1,0 1 0,0-1 0,0 0 0,0 1 1,2-3-1,4-1 14,-1 0 0,1-1 0,-1 0 0,13-10 0,-13 8 0,1 0 1,-1 0 0,-1-1 0,1 0 0,-1 0 0,-1-1-1,0 0 1,0 0 0,0 0 0,-1 0 0,-1-1 0,1 0-1,-2 1 1,1-1 0,1-18 0,-4 27-18,0 1 1,0-1-1,0 0 1,0 0-1,0 1 1,0-1-1,0 0 1,0 0-1,0 1 1,0-1-1,-1 0 1,1 0-1,0 1 1,0-1-1,-1 0 1,1 1-1,-1-1 1,1 0 0,0 1-1,-1-1 1,1 0-1,-2 0 1,1 1-1,1 0 0,-1 0 0,1 0 0,-1 0 0,1 0 0,-1 1 0,1-1 0,-1 0 1,1 0-1,-1 0 0,1 1 0,-1-1 0,1 0 0,0 0 0,-1 1 0,1-1 1,-1 0-1,1 1 0,0-1 0,-1 1 0,1-1 0,0 1 0,0-1 0,-1 0 1,1 1-1,0-1 0,0 1 0,-1-1 0,1 1 0,0-1 0,0 1 0,0-1 0,0 2 1,-4 8 16,1 0 1,0 0 0,1 1 0,0-1 0,1 1 0,-1 14 0,2-22-31,0 0 0,0 1 0,1-1 0,-1 0 0,1 0 0,0 0 0,0 0 0,0 0 0,0 0 0,1-1 0,2 5 0,-3-5-48,0-1 0,1 1 0,-1-1-1,1 1 1,-1-1 0,1 0 0,-1 0-1,1 0 1,0 0 0,0 0 0,0 0 0,0 0-1,-1-1 1,1 1 0,0-1 0,0 1 0,0-1-1,0 0 1,3 0 0,10 0-159,-2-1-110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8.259"/>
    </inkml:context>
    <inkml:brush xml:id="br0">
      <inkml:brushProperty name="width" value="0.05" units="cm"/>
      <inkml:brushProperty name="height" value="0.05" units="cm"/>
    </inkml:brush>
  </inkml:definitions>
  <inkml:trace contextRef="#ctx0" brushRef="#br0">233 55 20892,'0'-2'206,"0"0"-1,0-1 0,-1 1 1,1-1-1,-1 1 0,1 0 0,-1-1 1,0 1-1,0 0 0,0 0 1,0 0-1,-1 0 0,1 0 0,-1 0 1,1 0-1,-1 0 0,1 0 1,-1 0-1,0 1 0,0-1 0,-4-1 1,3 1-94,-1 1 0,1 0 1,-1 0-1,1 0 0,-1 1 1,0-1-1,1 1 0,-1 0 1,0 0-1,1 0 0,-1 1 1,0-1-1,1 1 0,-5 1 1,-2 1-107,0 0 1,1 1 0,-1 0-1,1 1 1,0 0 0,0 1-1,1-1 1,0 2 0,0-1-1,0 1 1,1 0 0,-1 1-1,2-1 1,-1 2 0,-7 12-1,13-20-22,1 0-1,-1 0 1,0 0-1,1 0 1,-1 0-1,1 0 1,-1 1-1,1-1 1,0 0-1,-1 0 1,1 0-1,0 1 0,0-1 1,0 0-1,0 0 1,0 0-1,0 1 1,0-1-1,0 0 1,1 0-1,-1 1 1,0-1-1,1 0 0,-1 0 1,1 0-1,-1 0 1,1 0-1,0 0 1,-1 0-1,1 0 1,0 0-1,0 0 1,-1 0-1,1 0 0,0 0 1,0-1-1,0 1 1,0 0-1,0-1 1,1 1-1,-1-1 1,0 1-1,0-1 1,0 1-1,0-1 1,3 1-1,6 1-142,0-1 0,0 0 1,0-1-1,18 0 0,-17-1 21,42-2-383,-34 1 296,0 1 0,0 0 0,36 5 0,-54-4 217,0 0 0,0 0-1,0 0 1,0 0-1,0 1 1,0-1 0,0 0-1,0 1 1,0-1-1,0 1 1,0-1-1,0 1 1,0-1 0,0 1-1,0 0 1,0 0-1,0-1 1,-1 1 0,1 0-1,0 0 1,-1 0-1,2 0 1,-2 0 3,0 0 0,0 0 0,0 0 0,0 0 0,0 0 0,0 0 0,0 0 0,-1 0 0,1 0 0,0 0 0,0 0 0,-1 0 0,1 0 0,-1-1 0,1 1 0,-1 0 0,1 0 0,-1 0 0,0 0 0,-4 5 5,1-1 0,-1-1 0,0 1 0,-1-1 0,-8 6 0,6-5-1,0-1-1,0 1 1,0-1-1,0-1 1,-1 0 0,0 0-1,0-1 1,0 0-1,0 0 1,0-1-1,0 0 1,0 0 0,-16-2-1,24 1 6,0 0-1,-1 0 1,1-1 0,0 1-1,0 0 1,1 0 0,-1-1-1,0 1 1,0 0-1,0-1 1,0 1 0,0-1-1,0 1 1,0-1 0,1 0-1,-1 1 1,0-1 0,0 0-1,1 0 1,-1 1-1,0-1 1,1 0 0,-1 0-1,1 0 1,-1 0 0,1 0-1,0 0 1,-1 0 0,1 0-1,0 0 1,-1 0 0,1-1-1,0 0 11,1 0-1,-1 0 1,1 0-1,-1 0 1,1 1 0,0-1-1,-1 0 1,1 0-1,0 0 1,0 1-1,0-1 1,1 1-1,-1-1 1,0 1-1,1-1 1,-1 1 0,2-2-1,25-17-65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8.769"/>
    </inkml:context>
    <inkml:brush xml:id="br0">
      <inkml:brushProperty name="width" value="0.05" units="cm"/>
      <inkml:brushProperty name="height" value="0.05" units="cm"/>
    </inkml:brush>
  </inkml:definitions>
  <inkml:trace contextRef="#ctx0" brushRef="#br0">160 57 19012,'-13'3'739,"1"1"1,-1 0-1,1 0 1,0 2-1,-21 11 1,28-14-626,1 0 0,-1 0 0,0 1 0,1-1 1,0 1-1,0 0 0,0 0 0,0 1 1,0-1-1,1 1 0,0-1 0,0 1 0,0 0 1,1 0-1,-3 9 0,4-13-108,1 0 1,0 0-1,-1 1 0,1-1 1,0 0-1,0 1 1,0-1-1,0 1 0,0-1 1,0 0-1,0 1 0,1-1 1,-1 0-1,0 1 0,1-1 1,-1 0-1,1 0 0,-1 1 1,1-1-1,0 0 0,-1 0 1,3 2-1,-2-2-2,1 0 1,0 0-1,-1 0 0,1 0 0,0 0 0,-1 0 1,1-1-1,0 1 0,0-1 0,0 0 1,0 1-1,0-1 0,-1 0 0,4 0 0,3 0 9,0-1 0,-1 0 0,1-1-1,-1 0 1,1 0 0,13-6 0,-9 2 25,-1 0 0,0-1 0,0 0 0,-1-1 0,0 0 0,0-1 0,13-15 0,-17 18-17,-1-1 1,0 0 0,-1 0 0,1 0-1,-1 0 1,-1-1 0,0 0 0,0 0 0,0 0-1,-1 0 1,0 0 0,1-14 0,-4 14 10,-3 14-25,-3 14-17,6-15-84,1 0 1,0 0-1,0 0 0,0 0 1,0 0-1,1 0 1,0 0-1,0 0 0,0 0 1,1 0-1,0 0 0,-1-1 1,5 8-1,-4-10 46,-1 0 0,1 0-1,-1 0 1,1 0 0,0 0 0,-1 0-1,1-1 1,0 1 0,0-1-1,0 0 1,0 1 0,1-1 0,-1 0-1,0 0 1,0 0 0,1-1 0,-1 1-1,1 0 1,-1-1 0,0 1-1,1-1 1,-1 0 0,1 0 0,-1 0-1,1 0 1,-1-1 0,1 1 0,-1-1-1,0 1 1,4-2 0,22-12-424,3-8-115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9.284"/>
    </inkml:context>
    <inkml:brush xml:id="br0">
      <inkml:brushProperty name="width" value="0.05" units="cm"/>
      <inkml:brushProperty name="height" value="0.05" units="cm"/>
    </inkml:brush>
  </inkml:definitions>
  <inkml:trace contextRef="#ctx0" brushRef="#br0">38 1 17732,'-6'13'700,"0"0"1,0 1 0,2-1-1,0 1 1,0 0-1,1 1 1,1-1 0,0 1-1,1-1 1,2 20-1,0-8-474,2 1 0,1 0 0,2-1 0,13 42 0,-17-62-215,0 1-1,0-1 0,1 0 0,0-1 1,0 1-1,0 0 0,5 5 0,-7-10-7,0 0-1,0 0 0,0 0 1,1 0-1,-1 0 0,0 0 1,0-1-1,1 1 0,-1 0 0,1-1 1,-1 1-1,1-1 0,-1 1 1,1-1-1,-1 0 0,1 1 1,-1-1-1,1 0 0,-1 0 0,1 0 1,-1 0-1,1 0 0,-1-1 1,1 1-1,-1 0 0,1-1 1,-1 1-1,1-1 0,-1 0 1,0 1-1,1-1 0,-1 0 0,0 0 1,2-1-1,11-8-25,25-22 1,-31 24-3,0 0 0,0 1 0,1 0 0,1 1 0,-1-1 0,1 2 0,13-7 0,-22 12 19,0 0 1,0-1-1,0 1 1,0 0 0,0-1-1,0 1 1,0 0-1,0 0 1,0 0 0,0 0-1,0 0 1,0 0-1,0 0 1,0 0 0,0 0-1,0 0 1,0 0-1,0 1 1,0-1 0,0 0-1,0 1 1,0-1 0,0 1-1,-1-1 1,1 1-1,1 1 1,-1-1 0,0 0-1,0 1 1,-1-1 0,1 1 0,-1-1 0,1 1-1,-1 0 1,1-1 0,-1 1 0,0 0-1,0-1 1,0 1 0,0-1 0,0 4-1,-2 6-9,0 0-1,0 0 1,-8 18-1,-7 10-1,12-31 38,1 0 0,0 0 0,1 1 0,0 0 0,0 0-1,-2 12 1,5-20-16,0-1 0,1 1 0,-1 0 0,0-1 0,0 1 0,1-1 0,-1 1 0,0-1 0,1 1 0,-1-1 0,0 1 0,1-1 0,-1 1 0,1-1 0,-1 0 0,0 1 0,1-1 0,-1 0 0,1 1 0,-1-1 0,1 0 0,0 0 0,-1 1 0,1-1 0,-1 0 0,1 0 0,-1 0 0,1 0 0,0 0 0,-1 0 0,1 0 0,-1 0 0,1 0 0,0 0 0,-1 0 0,1 0 0,-1 0 0,1 0 0,-1 0 0,2-1 0,28-6 90,-28 6-85,23-6-157,-1-1 0,0-2 1,0 0-1,-1-2 0,41-26 1,-62 36 16,1 0 0,0-1 0,-1 1 0,0-1 0,1 1 0,-1-1 0,0 0 0,0 0 0,0 0 0,-1 0 0,1 0 0,-1 0 0,0 0 1,0 0-1,0-1 0,0 1 0,0-1 0,-1 1 0,1 0 0,-1-1 0,0 1 0,0-1 0,0 1 0,-1-1 0,0-4 0,-9-18-684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9.734"/>
    </inkml:context>
    <inkml:brush xml:id="br0">
      <inkml:brushProperty name="width" value="0.05" units="cm"/>
      <inkml:brushProperty name="height" value="0.05" units="cm"/>
    </inkml:brush>
  </inkml:definitions>
  <inkml:trace contextRef="#ctx0" brushRef="#br0">0 146 16812,'25'-4'1808,"22"-6"-952,10-4-304,14-3 1017,2-2-353,4 0-688,0 1-528,-11 2 208,-7 2-64,-19-1-240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19.753"/>
    </inkml:context>
    <inkml:brush xml:id="br0">
      <inkml:brushProperty name="width" value="0.05" units="cm"/>
      <inkml:brushProperty name="height" value="0.05" units="cm"/>
    </inkml:brush>
  </inkml:definitions>
  <inkml:trace contextRef="#ctx0" brushRef="#br0">58 149 16404,'-1'-2'143,"0"1"1,0-1 0,1 0-1,-1 0 1,0 1 0,1-1-1,-1 0 1,1 0 0,0 0 0,0 0-1,0 0 1,0 1 0,0-1-1,0 0 1,0 0 0,0 0 0,1 0-1,-1 0 1,1 1 0,-1-1-1,1 0 1,0 0 0,0 1-1,2-4 1,3-5 565,0 0-1,13-15 0,-17 22-411,30-31 1181,-30 32-1427,-1 0 0,1 1-1,0-1 1,0 1 0,0 0 0,0-1-1,0 1 1,0 0 0,1 0-1,-1 0 1,0 0 0,0 1 0,1-1-1,-1 0 1,1 1 0,2 0 0,-4 0-44,0 0-1,-1 1 1,1-1 0,0 0 0,0 1 0,-1-1 0,1 1 0,0-1 0,-1 1 0,1-1-1,-1 1 1,1 0 0,0-1 0,-1 1 0,1 0 0,-1-1 0,0 1 0,1 0 0,-1 0 0,0 0-1,1-1 1,-1 1 0,0 0 0,0 0 0,0 0 0,0 0 0,1-1 0,-1 1 0,0 0 0,-1 0-1,1 1 1,-3 28 17,2-29-20,-6 24 8,-1 0 1,-1 0-1,-2-1 0,0 0 1,-17 25-1,-5-3-8,34-45-21,0 0 0,1 0 0,-1-1-1,0 1 1,1-1 0,-1 1-1,0-1 1,1 0 0,-1 1 0,1-1-1,-1 0 1,1 0 0,-1 0 0,2 0-1,0 0-25,4 2 2,0 0 0,-1 0 0,1 1 1,-1-1-1,0 2 0,0-1 1,0 1-1,0-1 0,0 2 0,-1-1 1,0 1-1,0-1 0,0 1 0,0 1 1,-1-1-1,7 12 0,-8-13 37,-1 0 0,1 1-1,-1-1 1,-1 1 0,1 0 0,-1 0-1,1 0 1,-1-1 0,-1 1-1,1 9 1,-1-10 23,0-1-1,0 0 1,-1 1-1,0-1 1,0 0-1,0 0 1,0 1 0,0-1-1,-1 0 1,1 0-1,-1 0 1,0 0-1,1-1 1,-2 1 0,1 0-1,0-1 1,-3 3-1,-2 1 81,-1 0 1,0-1-1,0 0 0,0 0 0,0-1 0,-1 0 0,-14 4 1,17-6-244,1 0 0,-1-1 0,0 1 0,0-1 0,0-1 0,0 1 0,0-1 0,0 0 0,0-1 0,0 1 0,0-1 1,-11-3-1,15 3 75,1 0 1,-1 0 0,1 1-1,-1-1 1,1 0 0,-1 0-1,1 0 1,0 0 0,0-1-1,-1 1 1,0-2-1,2-4-501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0.251"/>
    </inkml:context>
    <inkml:brush xml:id="br0">
      <inkml:brushProperty name="width" value="0.05" units="cm"/>
      <inkml:brushProperty name="height" value="0.05" units="cm"/>
    </inkml:brush>
  </inkml:definitions>
  <inkml:trace contextRef="#ctx0" brushRef="#br0">362 32 13539,'-9'-5'139,"-1"0"0,1 1 0,-1 0 0,1 1 0,-1 0 0,0 1 0,-1 0 0,-15-1 0,20 3-116,0 0 1,0 0-1,0 1 0,1 0 0,-1 0 1,0 1-1,0-1 0,1 1 0,-1 0 1,1 1-1,0 0 0,0-1 0,0 2 1,0-1-1,0 0 0,1 1 0,-5 4 1,-1 4 21,0 0 0,1 0 1,0 0-1,1 2 1,0-1-1,2 1 0,-1 0 1,-4 16-1,-5 19 90,-9 55 0,11-35 100,-7 107-1,19-135-80,1 1 1,3-1-1,13 81 0,-11-106-107,0 0-1,1 0 1,0 0 0,2-1 0,0 0-1,0 0 1,1-1 0,1 0 0,0 0-1,18 18 1,-20-24-8,1 0-1,0-1 1,1 0 0,0-1-1,0 0 1,0 0-1,0-1 1,1 0 0,0-1-1,0 0 1,0 0 0,1-1-1,-1 0 1,1-1 0,0-1-1,19 1 1,-13-2 85,0-2 0,0 0 0,0-1-1,0-1 1,-1 0 0,0-1 0,0-1 0,0-1 0,-1 0 0,0-1 0,0-1 0,-1 0 0,0 0-1,20-19 1,-10 5 219,0 0 0,-2-2-1,-1 0 1,-1-2 0,-1 0-1,24-46 1,-29 46-88,-2 0 0,-1 0-1,-2-1 1,0 0 0,-2-1 0,4-33 0,-9 47-212,0 1 1,-2 0-1,0 0 0,0 0 0,-1 0 0,-1 0 1,0 0-1,-1 0 0,-1 0 0,0 0 0,-1 1 1,0 0-1,-1 0 0,-13-21 0,15 28-160,0 1-1,-1 0 1,1-1-1,-1 2 1,-1-1 0,1 0-1,-1 1 1,1 0-1,-1 0 1,0 1-1,-1 0 1,1 0-1,0 0 1,-1 1 0,0 0-1,1 0 1,-1 1-1,0-1 1,0 1-1,0 1 1,0 0-1,-12 0 1,7 2-114,0 0 0,0 0 0,0 2 0,0-1 0,1 1 0,0 1-1,0 0 1,0 0 0,0 1 0,1 1 0,0 0 0,-13 11 0,-24 32-797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1.496"/>
    </inkml:context>
    <inkml:brush xml:id="br0">
      <inkml:brushProperty name="width" value="0.05" units="cm"/>
      <inkml:brushProperty name="height" value="0.05" units="cm"/>
    </inkml:brush>
  </inkml:definitions>
  <inkml:trace contextRef="#ctx0" brushRef="#br0">158 124 13403,'5'-6'508,"-1"-1"0,-1 1 0,1-1-1,-1 0 1,0 1 0,-1-1 0,0 0 0,0-1 0,0 1 0,-1 0 0,0 0 0,0-11 0,-1 17-429,0 1 1,0-1-1,0 0 1,0 0-1,-1 0 1,1 0 0,0 0-1,0 0 1,-1 0-1,1 0 1,-1 0-1,1 0 1,0 0-1,-1 0 1,0 1 0,1-1-1,-1 0 1,1 0-1,-1 1 1,0-1-1,0 0 1,1 1 0,-1-1-1,0 1 1,0-1-1,0 1 1,0-1-1,1 1 1,-1 0-1,0-1 1,0 1 0,0 0-1,0 0 1,0 0-1,0-1 1,0 1-1,0 0 1,0 0 0,0 1-1,0-1 1,0 0-1,0 0 1,-2 1-1,-2 0 28,0 0 0,1 1 0,-1 0 0,0 0 0,1 0 0,-1 0 1,-4 4-1,0 1-62,-1 2 1,1-1 0,1 1 0,0 1 0,0-1 0,1 1 0,0 1-1,0-1 1,1 1 0,1 0 0,0 0 0,-7 23 0,8-21-55,1 1 1,0 0-1,0 0 0,2 0 1,-1 1-1,2-1 0,0 0 1,1 1-1,0-1 1,6 26-1,-5-36-4,-1 1 1,1 0-1,0 0 0,0-1 1,0 1-1,1-1 0,0 0 1,0 0-1,0 0 0,0 0 1,0 0-1,8 6 0,-9-9 7,0 0-1,1 1 0,-1-1 1,0 0-1,0 0 0,1 0 1,-1-1-1,1 1 0,-1-1 1,1 1-1,-1-1 0,1 0 1,-1 0-1,1 0 1,-1 0-1,1 0 0,-1 0 1,1-1-1,-1 1 0,1-1 1,-1 0-1,1 0 0,-1 0 1,0 0-1,0 0 1,1 0-1,1-3 0,3 0 18,-1-1 0,0-1-1,0 1 1,0-1 0,-1 0-1,0 0 1,0-1 0,6-11-1,-8 13 32,0 0-1,-1 0 0,1 0 1,-1 0-1,-1-1 0,1 1 1,-1-1-1,0 0 0,0 1 1,0-1-1,-1 0 0,0-10 1,0 14-30,0 1 1,-1 0 0,1 0-1,0 0 1,-1-1 0,1 1-1,0 0 1,-1 0 0,1 0-1,-1 0 1,0 0 0,1 0-1,-1 0 1,0 0-1,0 0 1,0 0 0,1 0-1,-1 0 1,0 0 0,0 1-1,0-1 1,0 0 0,-2 0-1,1 1-6,0-1 0,0 1 0,0 0 0,0-1 1,0 1-1,0 0 0,1 0 0,-1 1 0,0-1 0,0 0 0,0 1 0,0-1 0,-2 2 0,-2 0-117,1 0 1,0 1-1,0-1 1,0 1-1,0 0 0,1 1 1,-1-1-1,1 1 1,-5 5-1,7-6-125,0 0-1,0 1 1,0-1-1,0 1 1,0 0 0,-1 7-1,2-10 178,1 0-1,-1 1 1,1-1-1,0 0 1,0 1-1,-1-1 1,1 1-1,0-1 1,1 0-1,-1 1 1,0-1-1,0 0 0,0 1 1,1-1-1,-1 0 1,1 1-1,-1-1 1,1 0-1,-1 0 1,1 0-1,0 1 1,0-1-1,1 2 1,11 4-675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10.144"/>
    </inkml:context>
    <inkml:brush xml:id="br0">
      <inkml:brushProperty name="width" value="0.05" units="cm"/>
      <inkml:brushProperty name="height" value="0.05" units="cm"/>
    </inkml:brush>
  </inkml:definitions>
  <inkml:trace contextRef="#ctx0" brushRef="#br0">1 65 19364,'21'-4'2753,"-2"-15"-2753,-3-2-72,-2 1 568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2.010"/>
    </inkml:context>
    <inkml:brush xml:id="br0">
      <inkml:brushProperty name="width" value="0.05" units="cm"/>
      <inkml:brushProperty name="height" value="0.05" units="cm"/>
    </inkml:brush>
  </inkml:definitions>
  <inkml:trace contextRef="#ctx0" brushRef="#br0">1 204 16972,'7'-4'526,"0"-1"1,0 0 0,0 0-1,0 0 1,-1-1-1,0 0 1,0 0 0,9-12-1,12-13 1043,7-6-430,-25 26-962,1 0 0,0 1 0,0 0 0,1 1-1,18-13 1,-29 22-176,1-1 1,-1 1-1,0 0 0,1 0 1,-1-1-1,1 1 0,-1 0 0,0 0 1,1 0-1,-1 0 0,0 0 1,1 0-1,-1 0 0,1 0 0,-1 0 1,0 0-1,1 0 0,-1 0 1,1 0-1,-1 0 0,0 0 0,1 0 1,-1 0-1,1 0 0,-1 0 1,0 0-1,1 1 0,-1-1 0,0 0 1,1 0-1,-1 1 0,0-1 1,1 0-1,-1 0 0,0 1 0,1-1 1,-1 0-1,0 1 0,0-1 1,0 0-1,1 1 0,-1-1 0,0 0 1,0 1-1,0-1 0,0 1 1,0-1-1,0 0 0,1 1 0,-1-1 1,0 1-1,0-1 0,0 0 1,0 1-1,-1 0 0,0 30-8,0-22 9,-6 56-31,2-23 17,2 0-1,2 63 0,7-77-321,-6-27 300,0 0 0,0-1 0,0 1-1,1-1 1,-1 1 0,0-1 0,0 1-1,0-1 1,1 1 0,-1-1 0,0 1-1,1-1 1,-1 1 0,0-1 0,1 1-1,-1-1 1,0 0 0,1 1 0,-1-1-1,1 0 1,-1 1 0,1-1 0,-1 0 0,1 0-1,-1 1 1,1-1 0,-1 0 0,1 0-1,-1 0 1,1 0 0,-1 1 0,1-1-1,0 0 1,-1 0 0,1 0 0,-1 0-1,1 0 1,-1-1 0,1 1 0,-1 0 0,1 0-1,0 0 1,-1 0 0,1-1 0,-1 1-1,1 0 1,-1 0 0,0-1 0,2 0-1,4-5-123,0 0 0,-1 0 0,10-14 0,-7 9-17,17-25-359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2.542"/>
    </inkml:context>
    <inkml:brush xml:id="br0">
      <inkml:brushProperty name="width" value="0.05" units="cm"/>
      <inkml:brushProperty name="height" value="0.05" units="cm"/>
    </inkml:brush>
  </inkml:definitions>
  <inkml:trace contextRef="#ctx0" brushRef="#br0">832 0 18492,'-12'22'1288,"-23"44"517,32-59-1501,0 1 1,0 0 0,1 0-1,0 0 1,0 0-1,0 13 1,1-19-275,1-1 0,0 1 0,0-1-1,1 0 1,-1 1 0,0-1 0,0 1 0,1-1 0,-1 1-1,1-1 1,-1 0 0,1 1 0,-1-1 0,1 0 0,0 0-1,0 1 1,0-1 0,-1 0 0,1 0 0,0 0-1,1 0 1,-1 0 0,0 0 0,0 0 0,0-1 0,0 1-1,1 0 1,-1 0 0,0-1 0,1 1 0,-1-1 0,0 0-1,1 1 1,-1-1 0,1 0 0,-1 0 0,1 0 0,-1 0-1,1 0 1,-1 0 0,0 0 0,3-1 0,5 0-12,1 0-1,-1-1 1,0 0 0,0-1 0,10-4 0,-3 0 32,0-1 1,0 0-1,14-11 0,-23 14 42,1-1 0,-1 1-1,-1-1 1,1-1 0,-1 1-1,0-1 1,8-12 0,-13 18-65,0 0 0,-1 0 0,1 0 0,-1 0 1,1-1-1,-1 1 0,1 0 0,-1 0 0,0 0 1,1 0-1,-1-1 0,0 1 0,0 0 0,0 0 1,0 0-1,0-1 0,0 1 0,0 0 0,-1 0 1,1 0-1,0-1 0,-1 1 0,1 0 0,0 0 1,-2-2-1,1 2 10,-1-1 0,1 1 0,-1-1 0,0 1 0,0 0 0,0-1 0,1 1 0,-1 0 0,0 0 0,0 0 0,0 1 0,-5-2 0,-3-1 29,0 1 0,-1 1 0,0 0-1,-17 1 1,8 1-566,0 1 0,0 1 0,-24 7 0,35-8-177,0 1 0,-1 0 1,1 1-1,1 0 0,-1 1 0,0 0 1,1 0-1,-13 11 0,10-5-771</inkml:trace>
  <inkml:trace contextRef="#ctx0" brushRef="#br0" timeOffset="1">1 596 14947,'0'2'152,"1"0"-1,0 1 1,0-1-1,0 0 1,1-1-1,-1 1 1,0 0 0,1 0-1,-1 0 1,1-1-1,0 1 1,-1-1-1,1 1 1,0-1-1,0 0 1,0 0 0,0 0-1,0 0 1,0 0-1,0 0 1,0 0-1,1-1 1,-1 1-1,0-1 1,4 1-1,7 0 348,1 0-1,-1 0 1,16-3-1,-17 2-197,94-10 1906,178-39 0,-160 24-1764,-24 7-424,95-20-2472,-179 31 252,-16 7 2176,0-1 0,0 1 1,0 0-1,0 0 0,0-1 1,0 1-1,0 0 0,0 0 0,0-1 1,0 1-1,0 0 0,0 0 1,0 0-1,0-1 0,0 1 0,0 0 1,-1 0-1,1-1 0,0 1 1,0 0-1,0 0 0,0 0 1,0-1-1,-1 1 0,1 0 0,0 0 1,0 0-1,0 0 0,0-1 1,-1 1-1,1 0 0,0 0 0,0 0 1,0 0-1,-1 0 0,1 0 1,0 0-1,0-1 0,-1 1 1,1 0-1,0 0 0,0 0 0,-1 0 1,1 0-1,0 0 0,0 0 1,-1 0-1,1 0 0,0 1 0,0-1 1,0 0-1,-1 0 0,1 0 1,-14-2-922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3.023"/>
    </inkml:context>
    <inkml:brush xml:id="br0">
      <inkml:brushProperty name="width" value="0.05" units="cm"/>
      <inkml:brushProperty name="height" value="0.05" units="cm"/>
    </inkml:brush>
  </inkml:definitions>
  <inkml:trace contextRef="#ctx0" brushRef="#br0">49 1 17812,'-5'13'1134,"1"1"1,0 0 0,-2 15-1,4-9-518,-1 33-1,3-53-626,0 1 1,0-1-1,-1 1 1,1-1-1,0 1 0,0 0 1,0-1-1,0 1 1,1-1-1,-1 1 0,0 0 1,0-1-1,0 1 1,0-1-1,1 1 0,-1-1 1,0 1-1,0 0 1,1-1-1,-1 1 0,0-1 1,1 0-1,-1 1 1,1-1-1,-1 1 1,0-1-1,1 1 0,-1-1 1,1 0-1,-1 1 1,1-1-1,0 0 0,-1 0 1,1 0-1,-1 1 1,1-1-1,-1 0 0,1 0 1,0 0-1,-1 0 1,1 0-1,-1 0 0,1 0 1,0 0-1,-1 0 1,1 0-1,-1 0 0,1 0 1,0-1-1,6-1-64,-1 0 0,-1-1 0,1 0 0,7-4-1,7-4-86,-17 10 152,0 0 0,0 0 0,1 0 1,-1 0-1,0 1 0,1-1 0,-1 1 0,0 0 1,1 0-1,-1 0 0,0 1 0,1-1 0,-1 1 0,0 0 1,1 0-1,5 2 0,-7-1 20,0-1 0,0 1 0,0-1 0,-1 1 0,1 0-1,0 0 1,-1 0 0,1 0 0,-1 0 0,1 0 0,-1 0 0,0 0 0,0 1 0,0-1-1,0 0 1,-1 1 0,1-1 0,-1 1 0,1-1 0,-1 0 0,0 1 0,0-1 0,0 4-1,-1 1 118,0 0-1,0 0 0,0 0 0,-1-1 0,0 1 1,0 0-1,-1-1 0,0 0 0,0 0 0,0 1 1,-1-2-1,-5 8 0,6-10-67,1 1 1,-1-1-1,0 0 0,0 0 1,0 0-1,0 0 1,-1 0-1,1-1 0,-1 1 1,1-1-1,-1 0 0,0 0 1,0-1-1,0 1 1,0-1-1,0 0 0,-1 0 1,1 0-1,0 0 0,-7-1 1,9 0-155,-1 0 0,1-1 0,0 0 0,0 1 0,-1-1 0,1 0 0,0 0 0,0 0 0,0 0 0,0-1 0,0 1 0,1 0 0,-1-1 0,0 1 0,1-1 0,-1 0 0,1 0 0,-3-3 0,0-2-54,0 0 0,1 0-1,-1 0 1,-2-10 0,-4-21-454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3.537"/>
    </inkml:context>
    <inkml:brush xml:id="br0">
      <inkml:brushProperty name="width" value="0.05" units="cm"/>
      <inkml:brushProperty name="height" value="0.05" units="cm"/>
    </inkml:brush>
  </inkml:definitions>
  <inkml:trace contextRef="#ctx0" brushRef="#br0">0 127 20212,'9'-1'1993,"1"-3"-1305,2-1-296,3 1 904,4 0-272,2-2-471,2 2-313,3-2-921,0-1-511,0 0 984,0-2-200,-4-4-160</inkml:trace>
  <inkml:trace contextRef="#ctx0" brushRef="#br0" timeOffset="1">471 1 16299,'9'0'482,"7"0"350,0 0 0,0 1 0,0 0 0,30 8 0,-43-8-731,1 0-1,-1 0 0,0 1 0,0-1 1,1 1-1,-1 0 0,0 0 0,0 0 0,0 0 1,-1 0-1,1 0 0,0 1 0,-1 0 1,0-1-1,0 1 0,0 0 0,0 0 0,0 0 1,0 1-1,-1-1 0,1 0 0,-1 0 1,0 1-1,0-1 0,0 1 0,-1-1 1,1 8-1,0-1 76,-2 1-1,1-1 1,-1 0 0,-1 0 0,0 1-1,0-1 1,-1 0 0,-7 16 0,-5 5 517,-24 38-1,22-41-328,-20 45-1,36-71-419,0 0 0,1 0 0,-1-1 0,1 1 0,-1 0 0,1 0-1,-1 0 1,1 0 0,0 0 0,0 0 0,0 0 0,0 0 0,1 0 0,-1 0 0,0 0 0,1 0 0,1 3 0,-2-4-42,1 0 0,0 0 0,0 0 0,0-1-1,0 1 1,0 0 0,0 0 0,0-1 0,0 1 0,0-1 0,1 1 0,-1-1 0,0 0 0,0 1 0,0-1 0,1 0 0,-1 0 0,0 1 0,0-1 0,0 0 0,1 0-1,-1-1 1,0 1 0,0 0 0,1 0 0,-1-1 0,0 1 0,0 0 0,0-1 0,2 0 0,6-3-266,0-1 0,0 0 0,-1 0 0,0 0 0,0-1 0,0-1 0,-1 1 1,9-10-1,14-15-734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4.050"/>
    </inkml:context>
    <inkml:brush xml:id="br0">
      <inkml:brushProperty name="width" value="0.05" units="cm"/>
      <inkml:brushProperty name="height" value="0.05" units="cm"/>
    </inkml:brush>
  </inkml:definitions>
  <inkml:trace contextRef="#ctx0" brushRef="#br0">23 366 15427,'1'-24'2097,"-3"14"-771,2 10-1258,0 1 1,-1-1-1,1 0 0,0 0 1,-1 0-1,1 0 1,0 0-1,0 0 0,-1 0 1,1 0-1,0 0 0,-1 1 1,1-1-1,0 0 1,0 0-1,0 0 0,-1 1 1,1-1-1,0 0 0,0 0 1,0 0-1,-1 1 1,1-1-1,0 0 0,0 0 1,0 1-1,0-1 0,0 0 1,0 1-1,0-1 0,-1 1 1,-1 5 231,-1 1 1,1-1 0,0 1-1,0 0 1,1 0 0,-1 0-1,2 0 1,-1 11 0,1-3-245,1 0 1,0 0 0,4 15-1,-4-23-31,1 0-1,0 0 1,0-1 0,0 1-1,1-1 1,0 1-1,1-1 1,-1 0-1,1 0 1,0 0-1,1-1 1,-1 1-1,1-1 1,10 8-1,-11-10 19,1-1 0,0 1 0,0 0 0,0-1-1,0 0 1,0-1 0,0 1 0,0-1 0,1 0 0,-1 0-1,0 0 1,1-1 0,-1 0 0,1 0 0,-1 0-1,1-1 1,-1 0 0,0 0 0,10-3 0,-8 2 32,-1-1 0,1 0 0,-1 0 0,0 0 0,1-1 0,-1 1-1,-1-2 1,1 1 0,-1-1 0,0 1 0,0-2 0,0 1 0,0 0 0,3-7 0,-6 9-39,0-1 1,0 1-1,0 0 0,-1-1 1,0 1-1,0-1 0,0 1 0,0-1 1,0 1-1,-1-1 0,1 0 0,-1 1 1,0-1-1,0 0 0,0 1 1,-1-1-1,0 0 0,1 1 0,-1-1 1,0 1-1,-1-1 0,1 1 1,0-1-1,-1 1 0,0 0 0,0 0 1,0 0-1,-4-4 0,2 2-49,-1 0 0,0 0-1,0 1 1,0 0 0,-1 0-1,1 0 1,-1 0 0,-12-4-1,-2 0-682,-30-6 0,10 2 157,24 6 64</inkml:trace>
  <inkml:trace contextRef="#ctx0" brushRef="#br0" timeOffset="1">729 9 21933,'8'7'2368,"-3"-1"-1664,-2-2-360,1-1 1401,1-1-945,-2-4-496,-2-2-1464,-4-3 1072,-7 0-192,0-4-128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4.878"/>
    </inkml:context>
    <inkml:brush xml:id="br0">
      <inkml:brushProperty name="width" value="0.05" units="cm"/>
      <inkml:brushProperty name="height" value="0.05" units="cm"/>
    </inkml:brush>
  </inkml:definitions>
  <inkml:trace contextRef="#ctx0" brushRef="#br0">6 460 16732,'-2'10'1641,"1"-7"-1271,0-1 0,1 1 0,-1 0 0,1-1-1,0 1 1,-1-1 0,1 1 0,0 0 0,1 4-1,0-7-281,-1 0 0,1 0-1,-1 0 1,1 0 0,-1 0-1,1 0 1,-1 0-1,1 0 1,-1 0 0,1 0-1,-1-1 1,1 1 0,-1 0-1,1 0 1,-1 0 0,0-1-1,1 1 1,-1 0-1,1 0 1,-1-1 0,0 1-1,1 0 1,-1-1 0,0 1-1,1-1 1,-1 1 0,0 0-1,1-1 1,-1 1-1,0-1 1,0 1 0,1-1-1,11-18 772,13-26-115,-3-1 1,32-94 0,13-103-915,-82 364-1134,10-88 1098,-20 254-1498,24-283 1587,3 24-193,-2-28 295,0 1 1,0 0 0,0-1-1,0 1 1,0 0 0,0-1 0,0 1-1,0-1 1,1 1 0,-1 0-1,0-1 1,0 1 0,1-1-1,-1 1 1,0-1 0,1 1 0,-1-1-1,1 1 1,-1-1 0,0 1-1,1-1 1,-1 0 0,1 1 0,-1-1-1,1 1 1,-1-1 0,1 0-1,0 0 1,-1 1 0,1-1-1,-1 0 1,1 0 0,0 0 0,-1 0-1,1 0 1,0 1 0,14-9-425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5.361"/>
    </inkml:context>
    <inkml:brush xml:id="br0">
      <inkml:brushProperty name="width" value="0.05" units="cm"/>
      <inkml:brushProperty name="height" value="0.05" units="cm"/>
    </inkml:brush>
  </inkml:definitions>
  <inkml:trace contextRef="#ctx0" brushRef="#br0">156 5 19420,'0'0'50,"0"-1"0,0 1-1,0 0 1,0 0 0,-1-1 0,1 1 0,0 0-1,0 0 1,-1-1 0,1 1 0,0 0-1,0 0 1,-1 0 0,1-1 0,0 1 0,0 0-1,-1 0 1,1 0 0,0 0 0,-1 0-1,1 0 1,0 0 0,-1 0 0,1 0 0,0 0-1,0 0 1,-1 0 0,1 0 0,0 0-1,-1 0 1,1 0 0,0 0 0,-1 0 0,1 0-1,0 0 1,-1 0 0,1 1 0,0-1-1,0 0 1,-1 0 0,1 0 0,0 0 0,0 1-1,-1-1 1,1 1 0,-13 10 135,1 5 44,2 1 0,0 0 1,1 1-1,1 0 0,0 0 0,-7 26 0,9-25-192,-6 15-38,2 0 1,0 1 0,3 0 0,1 1 0,-1 36-1,6-66 6,1 1 0,1 0 0,-1-1 0,1 1 0,1-1 0,-1 1 0,5 11-1,-6-17 5,1 0 0,0 1 0,-1-1 0,1 0 0,0 1 0,0-1 0,0 0 0,0 0 0,0 0 0,0 0 0,0 0 0,0 0 0,0 0 0,0 0 0,0 0 0,1-1 0,-1 1 0,0 0 0,1-1 0,-1 1 0,0-1 0,1 0 0,-1 1 0,1-1 0,-1 0 0,1 0 0,-1 0 0,1 0 0,-1 0-1,1 0 1,-1 0 0,0 0 0,1-1 0,-1 1 0,1 0 0,-1-1 0,0 0 0,1 1 0,-1-1 0,2-1 0,4-1 69,-1-2-1,1 1 0,-1-1 1,0 0-1,0-1 1,-1 1-1,1-1 1,-1 0-1,8-13 0,-2 2 189,-1 0 0,13-33-1,-18 34-128,0 0-1,-1 0 1,0 0 0,-2-1-1,0 1 1,0-1 0,-2 1-1,0-1 1,-1 1-1,-4-23 1,5 36-157,-1-1-1,0 1 1,0-1-1,0 1 1,0 0-1,-1 0 1,1-1-1,-1 1 1,0 0-1,0 0 1,0 0-1,-1 1 1,1-1-1,-6-4 1,7 6-52,0 0 0,-1 1 0,1-1 1,-1 0-1,1 1 0,0-1 0,-1 1 1,1 0-1,-1-1 0,1 1 0,-1 0 0,0 0 1,1 0-1,-1 0 0,1 0 0,-1 0 0,1 0 1,-1 1-1,1-1 0,-1 1 0,1-1 1,-1 1-1,1-1 0,0 1 0,-1 0 0,1 0 1,0-1-1,0 1 0,-1 0 0,1 0 1,0 0-1,0 1 0,0-1 0,0 0 0,0 0 1,-1 3-1,-4 5-523,0 1 0,0 0 0,-6 14 1,5-9 32,-4 5-465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5.871"/>
    </inkml:context>
    <inkml:brush xml:id="br0">
      <inkml:brushProperty name="width" value="0.05" units="cm"/>
      <inkml:brushProperty name="height" value="0.05" units="cm"/>
    </inkml:brush>
  </inkml:definitions>
  <inkml:trace contextRef="#ctx0" brushRef="#br0">128 1 19972,'-3'1'170,"-1"0"0,1 0 0,0 0 0,0 0 0,0 1 0,0-1 0,0 1 0,0 0 0,0 0 0,0 0 0,0 0 0,1 1 0,-1-1 0,1 1 0,0-1 0,-2 4 0,-3 4 121,0 0 0,2 0 0,-8 16 0,3-2-210,2 0 0,1 0 0,1 1-1,1-1 1,1 1 0,1 0-1,1 1 1,1-1 0,5 41-1,-3-59-56,0 0 0,1 0 0,0 0 0,0 0 0,0-1 0,1 1 0,0-1-1,1 1 1,5 7 0,-8-13-9,0 1-1,0-1 0,0 1 0,1-1 0,-1 0 1,0 0-1,1 1 0,-1-1 0,1 0 1,0 0-1,-1 0 0,1-1 0,0 1 0,-1 0 1,1-1-1,0 1 0,0-1 0,0 1 1,0-1-1,-1 0 0,1 0 0,0 0 1,0 0-1,0 0 0,0 0 0,0 0 0,-1-1 1,1 1-1,0-1 0,0 1 0,0-1 1,-1 0-1,1 0 0,0 0 0,-1 0 1,1 0-1,-1 0 0,1 0 0,2-3 0,0 0 44,0 0 0,0 0 0,0-1 0,-1 0 0,1 1-1,-1-1 1,0 0 0,0-1 0,-1 1 0,3-8 0,-4 10-18,0 0 0,0 0 0,0 0 0,-1 0 0,1 0 0,-1 0 0,0 0 0,1 0 0,-1 0 0,-1 0 0,1 0 0,0 0 0,-1 0 0,0 0 0,1 0 0,-1 0 0,-1 0 0,1 0 0,0 0 0,-1 0 0,-1-2 0,2 4-22,1 0 1,-1 0-1,0 0 0,0 0 1,0 1-1,0-1 0,0 0 1,0 0-1,0 1 1,0-1-1,0 1 0,0-1 1,0 1-1,0-1 0,0 1 1,0 0-1,-1 0 1,1-1-1,0 1 0,0 0 1,0 0-1,0 0 0,-2 0 1,0 1-53,1 0 0,0 0 1,0-1-1,0 1 0,0 0 0,0 1 1,0-1-1,0 0 0,0 1 1,0-1-1,-2 3 0,0-1-74,1 1 0,0 0 0,0 0 0,0 0 0,0 0 0,1 0 0,-1 1 0,1-1 0,0 1 0,-2 8 0,4-13 110,0 1-22,0 0 0,-1 0-1,1 0 1,0 0-1,0 0 1,0 0-1,0 0 1,0 0-1,0 0 1,0 0 0,0 0-1,0 0 1,1 0-1,-1 0 1,0 0-1,1 0 1,-1 0 0,1 0-1,-1 0 1,1 0-1,0 1 1,9 0-390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6.384"/>
    </inkml:context>
    <inkml:brush xml:id="br0">
      <inkml:brushProperty name="width" value="0.05" units="cm"/>
      <inkml:brushProperty name="height" value="0.05" units="cm"/>
    </inkml:brush>
  </inkml:definitions>
  <inkml:trace contextRef="#ctx0" brushRef="#br0">24 472 18956,'-6'43'1840,"0"-7"-1255,-3-6-265,7-6 896,2-7-640,2-12-1096,4-5 800,3-11-360,1-6-152,0-10-104</inkml:trace>
  <inkml:trace contextRef="#ctx0" brushRef="#br0" timeOffset="1">257 0 21661,'3'0'1736,"-2"7"-1296,2 2-200,-1 10 752,-2 5-263,0 12-433,0 4-120,-2 7-56,1 2-128,1 1-336,0-4-385,1-9 1498,2-8-833,6-18-24,2-9-48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6.834"/>
    </inkml:context>
    <inkml:brush xml:id="br0">
      <inkml:brushProperty name="width" value="0.05" units="cm"/>
      <inkml:brushProperty name="height" value="0.05" units="cm"/>
    </inkml:brush>
  </inkml:definitions>
  <inkml:trace contextRef="#ctx0" brushRef="#br0">1 104 19380,'9'-16'1275,"1"1"0,15-17 0,-22 28-1011,0 0 0,1 1 0,0-1 0,0 1-1,0 0 1,0 0 0,0 0 0,0 1 0,1 0 0,0-1-1,-1 1 1,10-2 0,-13 4-245,0 0-1,0-1 1,0 1 0,0 0-1,1 0 1,-1 0-1,0 0 1,0 0 0,0 1-1,1-1 1,-1 0-1,0 0 1,0 1 0,0-1-1,0 1 1,0-1 0,0 1-1,0-1 1,0 1-1,0 0 1,0-1 0,0 1-1,0 0 1,0 0 0,0 0-1,-1-1 1,1 1-1,0 0 1,-1 0 0,1 0-1,-1 0 1,1 1 0,-1-1-1,1 0 1,-1 0-1,0 0 1,1 0 0,-1 0-1,0 0 1,0 1 0,0-1-1,0 2 1,0 6-20,0 0 0,0 0 1,-1 0-1,-3 13 1,-7 22 63,-23 59 1,18-59 45,-13 56 1,29-99-107,-1 0 0,1 1 0,0-1 0,0 0 0,0 0 0,-1 1 0,1-1-1,0 0 1,0 0 0,1 0 0,-1 1 0,0-1 0,0 0 0,1 0 0,-1 0 0,0 1 0,1-1 0,-1 0-1,1 0 1,0 0 0,-1 0 0,1 0 0,0 0 0,1 1 0,-1-1-2,1 0 0,-1-1 0,1 1-1,-1 0 1,1-1 0,0 1 0,-1-1 0,1 1 0,0-1 0,-1 0 0,1 0 0,0 0 0,-1 0-1,1 0 1,2-1 0,6 0-236,0-2 0,1 1-1,-1-1 1,13-7 0,-16 7 13,0 0 0,-1-1 1,1 0-1,-1 0 0,0-1 0,-1 0 1,1 0-1,-1 0 0,0 0 1,0-1-1,7-10 0,11-18-466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24.012"/>
    </inkml:context>
    <inkml:brush xml:id="br0">
      <inkml:brushProperty name="width" value="0.05" units="cm"/>
      <inkml:brushProperty name="height" value="0.05" units="cm"/>
    </inkml:brush>
  </inkml:definitions>
  <inkml:trace contextRef="#ctx0" brushRef="#br0">32 216 13195,'-2'2'118,"0"0"-1,1 0 1,-1 0 0,-1 0-1,1 0 1,0 0 0,0-1 0,-5 3-1,-1 1 101,8-5-214,0 0 0,0 0 0,0 0 0,0 0 0,0 0 0,0 0 0,0 1-1,0-1 1,0 0 0,0 0 0,-1 0 0,1 0 0,0 0 0,0 0 0,0 0-1,0 1 1,0-1 0,0 0 0,0 0 0,0 0 0,0 0 0,0 0 0,0 1-1,0-1 1,0 0 0,0 0 0,0 0 0,0 0 0,1 0 0,-1 0 0,0 1-1,0-1 1,0 0 0,0 0 0,0 0 0,0 0 0,0 0 0,0 0 0,0 0-1,0 0 1,0 1 0,1-1 0,-1 0 0,0 0 0,0 0 0,0 0 0,0 0-1,0 0 1,0 0 0,1 0 0,-1 0 0,0 0 0,0 0 0,0 0 0,0 0-1,0 0 1,0 0 0,1 0 0,-1 0 0,0 0 0,0 0 0,0 0 0,11 2 7,34-3-20,-1-2 0,0-2 0,80-19 0,-36 6-21,381-27-222,-172 23 245,110-31 26,5 0-10,2 30-18,-47 43 19,-2 22 15,154 13-6,-38-46 8,0-26-112,235 29-267,327 7-1637,-942-23 1659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7.304"/>
    </inkml:context>
    <inkml:brush xml:id="br0">
      <inkml:brushProperty name="width" value="0.05" units="cm"/>
      <inkml:brushProperty name="height" value="0.05" units="cm"/>
    </inkml:brush>
  </inkml:definitions>
  <inkml:trace contextRef="#ctx0" brushRef="#br0">1 1 17444,'11'11'2304,"7"-2"-1376,7-2-303,7-1 1351,9-5-744,8-1-224,3-3-591,-2-2-297,-6-1-937,-2 0-319,-18 3 872,-21 3-216,-1 0-216</inkml:trace>
  <inkml:trace contextRef="#ctx0" brushRef="#br0" timeOffset="1">34 276 17076,'20'24'2376,"9"-7"-1392,6-12-408,7-2 1513,7-9-1177,5-6-616,-2-16 64,1-2-160,-3-5-288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6.756"/>
    </inkml:context>
    <inkml:brush xml:id="br0">
      <inkml:brushProperty name="width" value="0.05" units="cm"/>
      <inkml:brushProperty name="height" value="0.05" units="cm"/>
    </inkml:brush>
  </inkml:definitions>
  <inkml:trace contextRef="#ctx0" brushRef="#br0">16 291 17300,'-4'8'633,"-8"17"2668,15-26-1735,10-15-469,26-35-602,2 0 0,2 3 0,2 2 0,59-47 0,-97 88-467,-6 4-18,0 0 0,1-1 0,-1 1 0,1 0 0,0 0 0,-1 0 0,1 0 0,0 0 0,0 1 0,-1-1 0,1 1 0,3-2 0,-4 3-5,-1-1-1,0 0 1,1 1 0,-1-1 0,0 0 0,1 0 0,-1 1 0,0-1 0,0 1 0,0-1 0,1 0-1,-1 1 1,0-1 0,0 0 0,0 1 0,0-1 0,0 1 0,0-1 0,0 0 0,0 1 0,1-1-1,-2 1 1,1-1 0,0 1 0,0-1 0,0 0 0,0 1 0,0-1 0,0 1 0,0-1 0,0 0-1,-1 1 1,1-1 0,0 0 0,0 1 0,0-1 0,-1 1 0,-7 20 75,7-20-72,-15 38 94,-84 218 345,100-255-460,-1 1 0,0-1 1,1 0-1,-1 0 1,1 0-1,0 1 1,0-1-1,0 0 1,0 1-1,0 1 1,0-4 0,0 1 0,0-1 1,0 0-1,0 0 0,1 0 0,-1 0 0,0 0 1,0 0-1,0 0 0,0 0 0,0 0 0,0 0 1,0 0-1,0 1 0,0-1 0,1 0 0,-1 0 1,0 0-1,0 0 0,0 0 0,0 0 0,0 0 1,0 0-1,0 0 0,1 0 0,-1 0 0,0 0 1,0 0-1,0 0 0,0 0 0,0 0 1,0 0-1,1 0 0,-1 0 0,0-1 0,0 1 1,0 0-1,0 0 0,0 0 0,0 0 0,0 0 1,0 0-1,0 0 0,1 0 0,-1 0 0,0 0 1,0 0-1,0-1 0,9-11-902,23-49-1211,-18 35 1420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7.301"/>
    </inkml:context>
    <inkml:brush xml:id="br0">
      <inkml:brushProperty name="width" value="0.05" units="cm"/>
      <inkml:brushProperty name="height" value="0.05" units="cm"/>
    </inkml:brush>
  </inkml:definitions>
  <inkml:trace contextRef="#ctx0" brushRef="#br0">127 0 18556,'-1'3'373,"0"0"0,1-1 0,-1 1 0,-1 0 0,1-1 0,0 1 0,-1-1 0,1 1 1,-1-1-1,1 0 0,-4 3 0,-2 6 1054,-6 8-449,-1 1-668,0 1 0,2 0-1,0 1 1,1 0 0,-12 39 0,23-59-302,-1 0 1,1-1-1,-1 1 1,1-1-1,0 1 1,0 0-1,0 0 1,0-1 0,0 1-1,0 0 1,0-1-1,0 1 1,1 0-1,-1-1 1,1 1-1,-1-1 1,1 1-1,0 0 1,0-1 0,-1 0-1,1 1 1,0-1-1,0 1 1,1-1-1,-1 0 1,0 0-1,0 0 1,0 0 0,1 0-1,-1 0 1,1 0-1,-1 0 1,1 0-1,-1 0 1,1-1-1,-1 1 1,1-1 0,0 1-1,-1-1 1,1 0-1,0 1 1,2-1-1,1 0-210,0 1 0,1-1 0,-1 0 0,0-1 0,1 1 0,-1-1 0,0 0 0,0 0 0,1-1 0,-1 0 0,0 0-1,7-3 1,-8 1-79,0 1 0,0 0 0,0-1-1,-1 0 1,1 0 0,-1 0 0,0 0-1,0 0 1,3-6 0,4-9-731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7.842"/>
    </inkml:context>
    <inkml:brush xml:id="br0">
      <inkml:brushProperty name="width" value="0.05" units="cm"/>
      <inkml:brushProperty name="height" value="0.05" units="cm"/>
    </inkml:brush>
  </inkml:definitions>
  <inkml:trace contextRef="#ctx0" brushRef="#br0">96 31 13707,'-39'54'7016,"30"-35"-5816,1 0 0,1 1 0,0 0 0,-6 38 0,7-23-992,2 0-1,1 39 1,3-73-240,2 12-1411,-2-13 1420,0 1 1,0-1-1,0 0 1,0 0-1,0 0 1,0 0-1,0 1 1,1-1-1,-1 0 1,0 0-1,0 0 1,0 0 0,1 0-1,-1 0 1,0 1-1,0-1 1,0 0-1,0 0 1,1 0-1,-1 0 1,0 0-1,0 0 1,1 0-1,-1 0 1,0 0 0,0 0-1,0 0 1,1 0-1,-1 0 1,0 0-1,0 0 1,0 0-1,1 0 1,-1 0-1,0 0 1,0-1 0,0 1-1,1 0 1,-1 0-1,0 0 1,0 0-1,0 0 1,0 0-1,1-1 1,-1 1-1,0 0 1,0 0-1,0 0 1,0 0 0,0-1-1,0 1 1,0 0-1,1 0 1,-1 0-1,0-1 1,0 1-1,0 0 1,9-14-621</inkml:trace>
  <inkml:trace contextRef="#ctx0" brushRef="#br0" timeOffset="1">211 37 17052,'4'-4'948,"-1"0"0,1 0 0,0 1 1,1-1-1,-1 1 0,1 0 0,7-4 1,-11 6-742,1 1 0,-1-1 0,1 1 0,-1-1 0,1 1 0,-1-1 0,1 1 0,-1 0 0,1 0 0,0 0 0,-1 0 0,1 0 0,1 0 0,-2 0-191,0 1-1,0-1 1,0 0-1,0 1 1,-1-1-1,1 1 1,0-1-1,0 1 1,-1 0-1,1-1 1,0 1-1,-1 0 1,1-1-1,0 1 0,-1 0 1,1 0-1,-1 0 1,0 0-1,1-1 1,-1 1-1,0 0 1,1 0-1,-1 0 1,0 1-1,1 1-9,-1 0 0,0 0 0,0 0-1,0 0 1,0 0 0,0 0 0,-1 0-1,0 0 1,1 0 0,-1 0 0,-2 5 0,-19 33 30,14-26-27,-37 63 98,20-37-3,2 0 1,-35 89-1,57-126-104,0-1-1,0 0 1,0 1 0,1-1-1,-1 1 1,1 4 0,0-8-11,0 1 1,0-1 0,0 0-1,0 1 1,0-1 0,0 0 0,0 1-1,0-1 1,0 0 0,1 1 0,-1-1-1,0 0 1,0 0 0,0 1 0,0-1-1,1 0 1,-1 1 0,0-1 0,0 0-1,1 0 1,-1 0 0,0 1 0,0-1-1,1 0 1,-1 0 0,0 0 0,1 1-1,0-1-31,0 0-1,0 0 0,0-1 0,0 1 1,0 0-1,-1 0 0,1 0 0,0-1 1,0 1-1,0 0 0,0-1 1,0 1-1,-1-1 0,1 1 0,1-1 1,10-9-230,0 0 1,0-1-1,-1 0 1,17-22-1,-18 22 21,14-19-252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8.361"/>
    </inkml:context>
    <inkml:brush xml:id="br0">
      <inkml:brushProperty name="width" value="0.05" units="cm"/>
      <inkml:brushProperty name="height" value="0.05" units="cm"/>
    </inkml:brush>
  </inkml:definitions>
  <inkml:trace contextRef="#ctx0" brushRef="#br0">44 0 17628,'0'24'2008,"0"5"-1024,-1 1-375,-4 2 1047,1 1-312,-2 4-368,0-3-223,2-2-978,0-4 1242,-2-6-945,2-5 0,1-7-48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50.545"/>
    </inkml:context>
    <inkml:brush xml:id="br0">
      <inkml:brushProperty name="width" value="0.05" units="cm"/>
      <inkml:brushProperty name="height" value="0.05" units="cm"/>
    </inkml:brush>
  </inkml:definitions>
  <inkml:trace contextRef="#ctx0" brushRef="#br0">83 84 16267,'0'-1'183,"-1"0"-1,1 0 1,0 0-1,0 0 1,-1 0-1,1 0 1,0 0-1,0 0 1,0 0-1,0 0 1,0 0-1,1 0 0,-1 0 1,0 0-1,0 0 1,1 0-1,-1 1 1,0-1-1,1 0 1,-1 0-1,1 0 1,-1 0-1,1 0 1,0 1-1,-1-1 0,1 0 1,0 0-1,-1 1 1,1-1-1,0 1 1,0-1-1,0 1 1,0-1-1,-1 1 1,2-1-1,38-20 2162,-34 18-1936,6-3-68,0 1 0,1 1 0,-1 0 0,1 1-1,17-3 1,-29 5-330,0 1 0,0 0 1,0 0-1,-1 0 0,1 0 0,0 0 0,0 0 0,0 0 0,0 0 0,-1 0 0,1 0 0,0 0 1,0 0-1,0 1 0,-1-1 0,1 0 0,0 1 0,0-1 0,-1 0 0,1 1 0,0-1 1,-1 1-1,1-1 0,0 1 0,-1-1 0,2 2 0,-2-1-4,0 0 0,0 0 0,1 0 0,-1 1 0,0-1 0,0 0-1,0 0 1,0 0 0,0 1 0,-1-1 0,1 0 0,0 0 0,0 0 0,-1 0 0,1 0 0,-1 2 0,-4 5 1,1 1 0,-1-1 0,-9 12 0,-70 79 12,54-66-22,2 0 0,-40 62 0,66-91 1,0 0 0,0 0 0,0 0 0,0 0 0,1 0 1,0 0-1,0 0 0,-1 6 0,2-9 1,0 0 0,0 0 0,0 0 0,0 0 0,0 0 0,1 0 0,-1 0 1,0 0-1,1 0 0,-1 0 0,1 0 0,-1 0 0,1 0 0,-1 0 0,1 0 0,-1 0 0,1-1 1,0 1-1,0 0 0,-1 0 0,1-1 0,0 1 0,0-1 0,0 1 0,0-1 0,0 1 1,0-1-1,0 1 0,0-1 0,0 0 0,0 1 0,0-1 0,0 0 0,0 0 0,0 0 1,0 0-1,0 0 0,0 0 0,2 0 0,8-1-163,1 0-1,-1-1 1,1 0 0,-1 0-1,0-1 1,0-1 0,0 0-1,-1 0 1,1-1 0,-1-1-1,0 0 1,0 0 0,10-9-1,2-6-267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51.089"/>
    </inkml:context>
    <inkml:brush xml:id="br0">
      <inkml:brushProperty name="width" value="0.05" units="cm"/>
      <inkml:brushProperty name="height" value="0.05" units="cm"/>
    </inkml:brush>
  </inkml:definitions>
  <inkml:trace contextRef="#ctx0" brushRef="#br0">106 3 19164,'1'-1'72,"-1"1"-1,0 0 1,1 0-1,-1 0 1,0-1 0,1 1-1,-1 0 1,0 0-1,1 0 1,-1 0 0,1 0-1,-1 0 1,0 0-1,1 0 1,-1 0 0,1 0-1,-1 0 1,0 0-1,1 0 1,-1 0 0,1 0-1,-1 0 1,0 0-1,1 0 1,-1 1 0,0-1-1,1 0 1,-1 0-1,0 0 1,1 1 0,-1-1-1,0 0 1,1 0-1,-1 1 1,-1 15 1638,-14 18-7,-18 22-189,-14 26-246,43-74-1148,0 0 1,1 1-1,0 0 1,1-1-1,0 1 1,0 0-1,0 17 1,2-24-103,-1 0 0,1 0 0,0 0 1,1 0-1,-1 0 0,0 0 0,0 0 1,1 0-1,0 0 0,-1 0 0,1-1 0,0 1 1,0 0-1,0 0 0,0-1 0,0 1 0,0 0 1,0-1-1,0 1 0,3 1 0,-2-2-45,0 0 0,0 0 0,0 0 1,0-1-1,0 1 0,-1-1 0,2 1 0,-1-1 0,0 0 0,0 0 0,0 0 0,0 0 0,0 0 0,0 0 0,0 0 0,3-2 0,3 0-429,0-1 0,0 0-1,0 0 1,0-1 0,0 0-1,0-1 1,12-10 0,-11 7 14,0-1 0,-1 1 0,-1-2 0,0 1 0,7-12 0,0-2-636</inkml:trace>
  <inkml:trace contextRef="#ctx0" brushRef="#br0" timeOffset="1">228 117 17524,'-4'9'1904,"-5"7"-1040,1 5-296,-4 11 969,-4 8-193,2 13-424,-3 1-160,1 6-407,0 2-385,2-7-2209,0-2 2097,-1-12-312,8-9-224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31.944"/>
    </inkml:context>
    <inkml:brush xml:id="br0">
      <inkml:brushProperty name="width" value="0.05" units="cm"/>
      <inkml:brushProperty name="height" value="0.05" units="cm"/>
    </inkml:brush>
  </inkml:definitions>
  <inkml:trace contextRef="#ctx0" brushRef="#br0">16 68 14331,'-1'0'112,"0"0"0,0 1 0,0-1 1,1 0-1,-1 1 0,0-1 0,0 1 0,1-1 0,-1 1 0,0-1 1,1 1-1,-1-1 0,0 1 0,1 0 0,-1-1 0,1 1 0,-1 0 0,1-1 1,-1 1-1,1 0 0,-1 0 0,1 0 0,-1 0 0,2 0 5,-1 0 0,1-1 0,-1 1-1,1 0 1,-1-1 0,1 1-1,-1-1 1,1 1 0,-1-1 0,1 1-1,0-1 1,-1 0 0,1 1 0,-1-1-1,1 0 1,0 1 0,0-1 0,-1 0-1,1 0 1,1 1 0,48 6 2254,-47-7-2425,49 3 455,0-3 0,0-2-1,83-13 1,149-53-201,-271 64-184,-1 1-1,0 0 0,1 1 1,-1 0-1,22 0 0,-33 2-9,0 0-1,0 0 0,-1 0 1,1 0-1,0 0 1,-1 0-1,1 0 0,0 0 1,-1 0-1,1 1 0,0-1 1,-1 0-1,1 1 0,-1-1 1,1 0-1,-1 1 1,1-1-1,0 0 0,-1 1 1,1-1-1,-1 1 0,1 0 1,-1 0-22,0-1 1,0 1 0,0-1-1,0 1 1,0-1-1,0 1 1,0-1-1,0 1 1,0-1 0,0 1-1,0-1 1,0 1-1,0-1 1,0 1 0,-1-1-1,1 1 1,0-1-1,0 1 1,-1-1 0,1 1-1,-1 0 1,0 0-66,0 1 0,0-1 0,-1 0 0,1 1 0,0-1 0,-1 0 0,1 0 0,-1 0 0,1 0 0,-1 0 0,0 0 0,1 0 0,-1 0 0,0-1 0,-2 1 0,-4-1-155,0-1-90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4.933"/>
    </inkml:context>
    <inkml:brush xml:id="br0">
      <inkml:brushProperty name="width" value="0.05" units="cm"/>
      <inkml:brushProperty name="height" value="0.05" units="cm"/>
    </inkml:brush>
  </inkml:definitions>
  <inkml:trace contextRef="#ctx0" brushRef="#br0">129 5 18228,'13'-4'2373,"-10"7"-83,-12 14 524,3-7-2970,-27 48 992,15-30-525,2 0-1,1 1 1,1 1-1,-16 51 1,29-79-301,0 1 0,1 0-1,-1 0 1,1-1 0,0 1 0,0 0-1,0 0 1,0-1 0,0 1 0,0 0-1,1 0 1,-1-1 0,1 1 0,0 0-1,0-1 1,0 1 0,0-1 0,1 1 0,-1-1-1,1 1 1,-1-1 0,1 0 0,3 4-1,-2-4-55,-1-1 0,1 1 0,-1-1-1,1 1 1,0-1 0,-1 0 0,1 0-1,0 0 1,0 0 0,0-1 0,0 1-1,0-1 1,0 0 0,0 0 0,0 0-1,0 0 1,0 0 0,-1 0-1,1-1 1,0 0 0,0 0 0,3-1-1,9-4-682,-1-1-1,-1-1 0,1 0 0,-1-1 0,0 0 0,-1-1 1,0 0-1,-1-1 0,0-1 0,0 1 0,-1-2 0,-1 0 0,0 0 1,10-22-1,-31 81 9070,-1 44-6850,9-54-985,0 39-3083,5-73 2096,3-4-141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5.413"/>
    </inkml:context>
    <inkml:brush xml:id="br0">
      <inkml:brushProperty name="width" value="0.05" units="cm"/>
      <inkml:brushProperty name="height" value="0.05" units="cm"/>
    </inkml:brush>
  </inkml:definitions>
  <inkml:trace contextRef="#ctx0" brushRef="#br0">279 12 16772,'-7'-2'124,"-1"2"1,0-1 0,1 1 0,-1 0 0,1 0 0,-1 1 0,0 0-1,1 0 1,-1 1 0,1 0 0,0 0 0,0 1 0,0 0-1,0 0 1,0 1 0,1 0 0,-1 0 0,1 0 0,0 1 0,0 0-1,1 0 1,-1 1 0,1-1 0,0 1 0,-4 7 0,-4 8-73,1 0 1,1 2-1,1-1 0,1 1 1,1 1-1,1-1 1,-6 39-1,5-6-130,3 0-1,1 68 1,5-86-118,1-1 1,1 0 0,2-1 0,11 38 0,-12-59 80,1 0 0,1-1 0,0 1 0,1-1 1,10 15-1,-11-21 45,-1 0-1,2-1 1,-1 0 0,1 0 0,0 0-1,0-1 1,0 0 0,1-1 0,12 7-1,-13-8 61,0-1 0,0-1-1,0 1 1,0-1 0,0 0-1,1-1 1,-1 0 0,1 0-1,-1 0 1,1-1 0,8-1-1,-4 0 76,-1-1 0,0-1 0,0 0 0,0 0 0,0-1 0,17-9 0,-5 0 196,0-1 0,-1-2 0,-1 0 1,-1-1-1,30-32 0,-26 23 44,-2-1 1,-1-1-1,-2-1 0,0 0 0,-2-2 1,-1 0-1,-2 0 0,11-35 0,-18 43-152,0 0 0,-2-1 0,0 0 1,-2 0-1,-1 0 0,0 0 0,-2-1 0,-1 1 0,-1 0 0,-1 0 0,-1 0 0,-10-31 0,10 43-193,0 0-1,-1 1 0,0 0 1,-1 0-1,-1 0 1,1 0-1,-2 1 0,-15-17 1,18 22-38,0 0 0,-1 1 0,1 0 1,-1 0-1,0 0 0,0 1 0,0-1 0,-1 2 1,1-1-1,-1 1 0,1 0 0,-1 0 0,0 0 1,0 1-1,0 1 0,0-1 0,-10 1 1,9 1-21,-1 0 1,0 0 0,-10 4 0,-26 11-421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52.317"/>
    </inkml:context>
    <inkml:brush xml:id="br0">
      <inkml:brushProperty name="width" value="0.05" units="cm"/>
      <inkml:brushProperty name="height" value="0.05" units="cm"/>
    </inkml:brush>
  </inkml:definitions>
  <inkml:trace contextRef="#ctx0" brushRef="#br0">23 16 11202,'-23'-15'529,"39"17"-289,-12 6-32,18 7 136,9 4 48,8-2-16,2-2-240,10 0-208,16-5-672,16 0-561,6-5 1049,3-2-208,2-3-224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7.503"/>
    </inkml:context>
    <inkml:brush xml:id="br0">
      <inkml:brushProperty name="width" value="0.05" units="cm"/>
      <inkml:brushProperty name="height" value="0.05" units="cm"/>
    </inkml:brush>
  </inkml:definitions>
  <inkml:trace contextRef="#ctx0" brushRef="#br0">2 316 13139,'-1'30'2961,"1"-29"-2900,0-1 0,0 0 0,0 0 0,0 1 1,0-1-1,0 0 0,0 1 0,0-1 0,0 0 1,0 0-1,1 1 0,-1-1 0,0 0 0,0 0 1,0 1-1,0-1 0,1 0 0,-1 0 1,0 0-1,0 1 0,0-1 0,1 0 0,-1 0 1,0 0-1,0 0 0,1 0 0,-1 1 0,0-1 1,1 0-1,-1 0 0,0 0 0,1 0 0,0 0 91,0-1 0,0 1 0,0-1-1,0 1 1,0-1 0,0 1-1,0-1 1,0 0 0,0 1-1,0-1 1,0 0 0,0 0-1,1-1 1,11-14 544,0 0 0,-1-1-1,17-30 1,23-60 148,-49 100-766,48-122 742,-49 125-615,-1 6-72,0 13-19,-3 22-86,-3 19-192,1-23-787,2 0-1,2 38 1,0-70 907,2 8-331,-2-8 362,0-1 0,0 0 0,0 0 0,0 0 1,0 0-1,0 0 0,0 1 0,1-1 0,-1 0 0,0 0 1,0 0-1,0 0 0,0 0 0,0 0 0,0 1 0,1-1 1,-1 0-1,0 0 0,0 0 0,0 0 0,0 0 0,0 0 1,1 0-1,-1 0 0,0 0 0,0 0 0,0 0 0,0 0 1,1 0-1,-1 0 0,0 0 0,0 0 0,0 0 0,0 0 1,1 0-1,-1 0 0,0 0 0,0 0 0,0 0 0,0 0 1,0 0-1,1-1 0,-1 1 0,0 0 0,0 0 1,0 0-1,0 0 0,0 0 0,0 0 0,0-1 0,1 1 1,-1 0-1,0 0 0,9-11-685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8.018"/>
    </inkml:context>
    <inkml:brush xml:id="br0">
      <inkml:brushProperty name="width" value="0.05" units="cm"/>
      <inkml:brushProperty name="height" value="0.05" units="cm"/>
    </inkml:brush>
  </inkml:definitions>
  <inkml:trace contextRef="#ctx0" brushRef="#br0">83 1 17860,'-2'0'119,"0"1"0,0-1 0,1 1 0,-1-1 1,1 1-1,-1 0 0,0 0 0,1 0 0,-1 0 0,1 0 1,0 0-1,-1 0 0,1 0 0,0 1 0,0-1 0,0 1 1,-1 1-1,-17 26 532,13-16-600,0 1-1,1 0 0,0 0 0,1 0 0,1 0 0,0 1 0,1-1 0,1 1 0,0 0 0,1 0 1,0 0-1,1-1 0,6 29 0,-6-39-52,0 0 0,1 0 0,0 0-1,-1 0 1,1 0 0,0-1 0,1 1 0,-1-1 0,1 0 0,-1 0 0,1 0 0,4 4-1,-5-6 8,0 1-1,0-1 0,1 0 1,-1 0-1,0 0 0,1 0 1,-1 0-1,0 0 0,1 0 0,-1-1 1,1 1-1,0-1 0,-1 0 1,1 0-1,-1 0 0,1 0 0,-1 0 1,1 0-1,0-1 0,4-1 1,1-1 69,0-1 1,0 1 0,-1-2-1,1 1 1,-1-1 0,0 0-1,0-1 1,0 0 0,-1 0-1,0 0 1,0-1 0,6-10 0,-6 10 109,-1-1 0,0-1 0,0 1 0,-1-1 0,0 0 0,-1 0 0,0 0 0,0 0 0,-1-1 0,0 1 0,1-11 0,-3 18-114,0 0-1,0 0 1,0 0-1,0-1 1,0 1 0,0 0-1,-1 0 1,1 0-1,-1 0 1,1 0 0,-1 0-1,0 0 1,0 0-1,0 0 1,0 0 0,0 0-1,-1 0 1,1 0-1,-2-1 1,1 2-71,1 0-1,-1 0 1,1 0 0,-1 0-1,0 1 1,0-1 0,1 1 0,-1-1-1,0 1 1,0 0 0,0-1-1,0 1 1,1 0 0,-1 0-1,0 0 1,0 1 0,-3 0-1,-2 1-314,-1 0-1,1 0 0,0 1 0,0 0 1,1 1-1,-1 0 0,1 0 0,-1 0 1,-7 7-1,8-5-375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8.674"/>
    </inkml:context>
    <inkml:brush xml:id="br0">
      <inkml:brushProperty name="width" value="0.05" units="cm"/>
      <inkml:brushProperty name="height" value="0.05" units="cm"/>
    </inkml:brush>
  </inkml:definitions>
  <inkml:trace contextRef="#ctx0" brushRef="#br0">186 15 17044,'-2'-2'248,"0"1"0,0-1 0,0 1 0,0 0 0,-1-1 0,1 1 0,0 0 0,0 1 0,-1-1 0,1 0 0,0 1 0,-1-1 1,1 1-1,-1 0 0,1 0 0,-1 0 0,-3 0 0,2 1-88,0 0 1,1 0-1,-1 0 1,1 1-1,-1 0 1,1-1-1,0 1 1,0 0-1,-1 0 1,-3 5-1,-1 0-89,0 2-1,0-1 1,1 1-1,1 1 1,-1-1-1,-7 17 1,7-12-51,1-1-1,1 1 1,0 0 0,0 0 0,2 1-1,0-1 1,0 1 0,2 0 0,-1-1 0,2 1-1,1 18 1,0-30-1,-1 0 1,0-1-1,1 1 0,0 0 0,0-1 0,0 1 1,0-1-1,0 0 0,0 1 0,0-1 1,1 0-1,-1 0 0,1 0 0,0 0 0,0 0 1,0 0-1,0 0 0,0 0 0,0-1 1,4 3-1,-4-3 17,0-1 1,-1 1 0,1-1-1,0 1 1,0-1-1,0 0 1,0 0-1,0 0 1,0 0 0,0 0-1,0-1 1,0 1-1,-1 0 1,1-1-1,0 1 1,0-1 0,0 0-1,-1 0 1,1 0-1,0 0 1,-1 0-1,1 0 1,0 0 0,-1 0-1,0 0 1,1-1-1,-1 1 1,2-3-1,1-2 116,0 1 0,-1-1 0,0 0-1,0 1 1,-1-1 0,1-1-1,-1 1 1,-1 0 0,3-13-1,-4 16-96,0 1 0,1-1-1,-1 0 1,0 0 0,-1 0-1,1 0 1,-1 1 0,1-1-1,-1 0 1,0 0 0,-1-3-1,1 5-38,0-1 0,0 1 0,0 0 0,0 0 0,0-1 0,0 1-1,0 0 1,0 0 0,0 0 0,-1 0 0,1 0 0,0 1 0,-1-1-1,1 0 1,-1 1 0,1-1 0,-1 1 0,1-1 0,-1 1 0,1 0-1,-4-1 1,3 1-75,0 0 0,0 1 0,-1-1 0,1 0 0,0 1 0,0-1 0,0 1 0,0 0-1,0 0 1,0 0 0,0 0 0,0 0 0,0 0 0,0 0 0,0 1 0,1-1 0,-1 1 0,0-1-1,1 1 1,-1 0 0,0 1 0,-1 0-18,1 0 1,0 1-1,0-1 0,1 0 0,-1 0 1,1 1-1,-1-1 0,1 1 0,0-1 1,1 1-1,-1 0 0,0 4 0,2-1-347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9.155"/>
    </inkml:context>
    <inkml:brush xml:id="br0">
      <inkml:brushProperty name="width" value="0.05" units="cm"/>
      <inkml:brushProperty name="height" value="0.05" units="cm"/>
    </inkml:brush>
  </inkml:definitions>
  <inkml:trace contextRef="#ctx0" brushRef="#br0">0 0 19484,'3'0'2209,"1"2"-1513,-1-1-320,-3 3 1200,2 6-688,0 5-255,0 5-345,-1 3-112,2 4-312,0 2-144,-1 1-361,-1-5-183,2-3-472,-2-5 2088,1-8-1136,-2-8-152,0-4 112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0.197"/>
    </inkml:context>
    <inkml:brush xml:id="br0">
      <inkml:brushProperty name="width" value="0.05" units="cm"/>
      <inkml:brushProperty name="height" value="0.05" units="cm"/>
    </inkml:brush>
  </inkml:definitions>
  <inkml:trace contextRef="#ctx0" brushRef="#br0">1 1 15307,'4'8'5085,"2"20"-3351,14 155 468,-19-178-2182,1 8-559,-1-12 295,1-9 276,1-5-181,1-1-62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0.726"/>
    </inkml:context>
    <inkml:brush xml:id="br0">
      <inkml:brushProperty name="width" value="0.05" units="cm"/>
      <inkml:brushProperty name="height" value="0.05" units="cm"/>
    </inkml:brush>
  </inkml:definitions>
  <inkml:trace contextRef="#ctx0" brushRef="#br0">0 73 16371,'7'-5'709,"50"-38"3886,-51 40-4234,-1-1 1,1 1 0,0 0 0,0 1 0,0 0-1,0 0 1,1 0 0,10-1 0,-15 3-339,-1-1 1,0 1-1,0 0 1,0 0 0,1 0-1,-1 0 1,0 0 0,0 1-1,1-1 1,-1 0-1,0 1 1,0-1 0,0 0-1,0 1 1,1 0-1,-1-1 1,0 1 0,0-1-1,0 1 1,0 0-1,0 0 1,-1 0 0,1 0-1,0 0 1,1 1 0,-1 0-8,0 0 1,0 1-1,-1-1 1,1 0 0,-1 1-1,1-1 1,-1 0 0,0 1-1,0-1 1,0 1 0,0-1-1,-1 3 1,-1 7 14,0 0 0,-1 0 0,-1 0 0,-5 12 0,-28 47 158,28-56-134,0 1 0,1 0 1,0 0-1,2 1 0,-8 27 0,14-42-52,-1 0-1,1 1 0,0-1 1,0 0-1,0 0 0,0 1 0,0-1 1,0 0-1,1 1 0,-1-1 1,1 0-1,-1 0 0,1 0 1,0 0-1,0 1 0,0-1 1,0 0-1,0-1 0,1 1 0,1 2 1,0-1 0,0-1 1,0 1-1,0-1 1,0 0-1,0 0 0,1 0 1,-1-1-1,0 1 1,1-1-1,0 0 1,5 1-1,3 0-49,0-1 0,0 0 0,0 0 0,0-1 0,0-1 0,23-4 0,-29 4 104,-1 0 0,0 0-1,0-1 1,0 0 0,0 0 0,0 0-1,0-1 1,0 1 0,0-1-1,6-6 1,-1-2-11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2.273"/>
    </inkml:context>
    <inkml:brush xml:id="br0">
      <inkml:brushProperty name="width" value="0.05" units="cm"/>
      <inkml:brushProperty name="height" value="0.05" units="cm"/>
    </inkml:brush>
  </inkml:definitions>
  <inkml:trace contextRef="#ctx0" brushRef="#br0">2 14 17108,'-2'0'1816,"8"7"-1040,1 0-256,6 2 945,3-2-257,6-1-384,2-2-160,6-1-280,0-2-96,-3-2-392,2-2-472,-5-7-104,-1-3 528,-8-1-136,5-2-136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2.735"/>
    </inkml:context>
    <inkml:brush xml:id="br0">
      <inkml:brushProperty name="width" value="0.05" units="cm"/>
      <inkml:brushProperty name="height" value="0.05" units="cm"/>
    </inkml:brush>
  </inkml:definitions>
  <inkml:trace contextRef="#ctx0" brushRef="#br0">1 224 16508,'7'-8'6858,"24"-32"-5031,3-11-805,36-68-1,-66 114-809,-3 7-70,-3 15-5,-7 25-78,1-10-111,2-10-335,1 0-1,0 0 1,2 1 0,-1 40 0,4-63 358,0 0 1,0 0 0,0 1 0,0-1-1,0 0 1,-1 0 0,1 1 0,1-1 0,-1 0-1,0 0 1,0 1 0,0-1 0,0 0-1,0 0 1,0 0 0,0 1 0,0-1 0,0 0-1,0 0 1,0 1 0,1-1 0,-1 0-1,0 0 1,0 0 0,0 1 0,0-1 0,1 0-1,-1 0 1,0 0 0,0 0 0,0 0-1,1 1 1,-1-1 0,0 0 0,0 0 0,1 0-1,-1 0 1,0 0 0,0 0 0,1 0-1,-1 0 1,0 0 0,0 0 0,1 0 0,-1 0-1,0 0 1,0 0 0,1 0 0,-1 0 0,0 0-1,0 0 1,0 0 0,1-1 0,-1 1-1,0 0 1,0 0 0,1 0 0,-1 0 0,0 0-1,0-1 1,0 1 0,1 0 0,13-14-586,-13 14 573,17-21-711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3.235"/>
    </inkml:context>
    <inkml:brush xml:id="br0">
      <inkml:brushProperty name="width" value="0.05" units="cm"/>
      <inkml:brushProperty name="height" value="0.05" units="cm"/>
    </inkml:brush>
  </inkml:definitions>
  <inkml:trace contextRef="#ctx0" brushRef="#br0">88 0 14859,'-12'13'1334,"0"0"-1,0 1 1,2 0-1,-12 18 1,19-28-1180,1 1 0,-1 0 0,1 0 0,0 0 0,0 0 0,1 1 0,-1-1 0,1 0 0,0 1 0,1-1 1,-1 1-1,1-1 0,0 1 0,0-1 0,1 0 0,0 1 0,2 8 0,-1-10-148,-1-1 0,1 1 0,0-1 0,0 1-1,1-1 1,-1 0 0,1 0 0,-1 0 0,1 0 0,0-1 0,0 1 0,0-1 0,1 0 0,-1 0 0,0 0 0,1 0-1,0 0 1,-1-1 0,1 1 0,0-1 0,0 0 0,-1 0 0,1-1 0,0 1 0,7-1 0,-4 0 59,-1 0 1,0 0-1,0 0 1,0-1 0,0 0-1,1 0 1,-1-1-1,0 0 1,-1 0-1,1 0 1,0-1 0,-1 1-1,1-2 1,-1 1-1,10-8 1,-12 8 38,0 0-1,-1-1 1,1 1 0,0-1 0,-1 0 0,0 0 0,0 0-1,0 0 1,-1 0 0,1-1 0,-1 1 0,0 0-1,0-1 1,0 1 0,-1-1 0,0 1 0,1-1 0,-2 1-1,1-1 1,0 1 0,-1 0 0,0-1 0,0 1-1,0-1 1,-4-6 0,4 7-84,-1 0 0,0 0 0,-1 0 0,1 0 0,-1 0 0,1 0 0,-1 1 0,0-1 0,0 1 0,-1 0 0,1 0 0,-1 0 0,0 0 0,1 1 0,-1 0 0,0-1 0,0 1 0,-1 1 0,1-1 0,0 1 0,-1-1 0,1 1 0,-1 1 0,1-1 0,-7 0 0,10 1-166,-1 0-1,1 1 1,-1-1 0,0 0-1,1 1 1,-1-1-1,1 1 1,-1 0 0,1-1-1,-1 1 1,1 0-1,0 0 1,-1 0 0,1 0-1,0 0 1,-2 2-1,3-3 98,0 0 0,0 1 0,-1-1 0,1 1 0,0-1 0,0 0 0,-1 1-1,1-1 1,0 1 0,0-1 0,0 1 0,0-1 0,0 1 0,0-1 0,0 1 0,0-1-1,0 1 1,0-1 0,0 1 0,0-1 0,0 1 0,0-1 0,0 1 0,0-1 0,0 1-1,1-1 1,-1 1 0,0-1 0,0 1 0,1-1 0,-1 0 0,0 1 0,1-1 0,-1 1-1,0-1 1,1 0 0,-1 1 0,1-1 0,-1 0 0,0 0 0,1 1 0,-1-1-1,1 0 1,-1 0 0,1 0 0,-1 1 0,1-1 0,-1 0 0,1 0 0,-1 0 0,1 0-1,0 0 1,19 3-968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3.718"/>
    </inkml:context>
    <inkml:brush xml:id="br0">
      <inkml:brushProperty name="width" value="0.05" units="cm"/>
      <inkml:brushProperty name="height" value="0.05" units="cm"/>
    </inkml:brush>
  </inkml:definitions>
  <inkml:trace contextRef="#ctx0" brushRef="#br0">107 12 19996,'-7'4'410,"0"-1"0,0 2 0,1-1-1,-1 1 1,1 0 0,1 0 0,-1 1-1,1-1 1,-1 1 0,2 1-1,-8 11 1,8-12-328,0 1-1,0 0 1,1 0 0,0 1-1,1-1 1,-1 1-1,2-1 1,-1 1-1,1 0 1,0-1 0,0 14-1,1-19-79,0 0 0,0 0 0,0-1 1,1 1-1,-1 0 0,1 0 0,-1 0 0,1 0 0,-1-1 0,1 1 0,0 0 0,0-1 0,0 1 0,0 0 1,0-1-1,0 0 0,0 1 0,1-1 0,-1 1 0,1-1 0,-1 0 0,1 0 0,-1 0 0,1 0 0,-1 0 0,1 0 1,0 0-1,0-1 0,-1 1 0,1-1 0,0 1 0,0-1 0,0 0 0,-1 1 0,1-1 0,0 0 0,0 0 1,0 0-1,0-1 0,3 0 0,3 0 46,0-1 1,1 0 0,-1 0-1,0-1 1,-1 0 0,1-1-1,13-8 1,-12 6 79,0 0-1,-1-1 1,0 0-1,0-1 1,-1 0-1,0 0 1,0-1 0,9-15-1,-14 22-96,-1-1 1,1 1-1,-1-1 0,0 0 0,0 1 0,0-1 0,0 0 1,0 0-1,-1 0 0,1 0 0,-1 0 0,1 0 1,-1 0-1,0 0 0,-1 1 0,1-1 0,0 0 0,-1 0 1,0 0-1,1 0 0,-1 0 0,0 0 0,0 1 0,-1-1 1,1 0-1,-1 1 0,1-1 0,-1 1 0,0 0 1,0-1-1,0 1 0,0 0 0,0 0 0,0 0 0,-1 0 1,-2-1-1,1 1-122,0-1 1,-1 1-1,1 0 0,-1 0 1,0 0-1,1 1 0,-1 0 1,0 0-1,0 0 1,0 0-1,0 1 0,0 0 1,0 0-1,1 0 0,-8 1 1,9 0-35,-1 0 0,1 0 1,0 0-1,0 0 0,0 0 1,-1 0-1,1 1 0,1 0 1,-1 0-1,0 0 0,0 0 1,1 0-1,-1 0 0,1 1 1,0-1-1,-1 1 0,1-1 1,1 1-1,-1 0 0,0 0 1,1 0-1,-1 0 0,-1 5 1,-1 17-730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52.787"/>
    </inkml:context>
    <inkml:brush xml:id="br0">
      <inkml:brushProperty name="width" value="0.05" units="cm"/>
      <inkml:brushProperty name="height" value="0.05" units="cm"/>
    </inkml:brush>
  </inkml:definitions>
  <inkml:trace contextRef="#ctx0" brushRef="#br0">0 41 6217,'348'26'2185,"498"32"1087,2-29-2479,1564-68-2227,-1346-14 1269,230-8 491,-1 63-302,-903 17-564,-288-12 408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4.256"/>
    </inkml:context>
    <inkml:brush xml:id="br0">
      <inkml:brushProperty name="width" value="0.05" units="cm"/>
      <inkml:brushProperty name="height" value="0.05" units="cm"/>
    </inkml:brush>
  </inkml:definitions>
  <inkml:trace contextRef="#ctx0" brushRef="#br0">36 415 12883,'-4'0'288,"1"1"0,0 0 0,0 0 0,0 1 1,0-1-1,1 1 0,-1-1 0,-3 4 0,5-5-224,1 1-1,-1-1 0,1 0 1,0 1-1,-1-1 1,1 0-1,0 1 0,-1-1 1,1 0-1,0 1 0,0-1 1,-1 1-1,1-1 0,0 1 1,0-1-1,0 1 0,0-1 1,0 1-1,-1-1 1,1 1-1,0-1 0,0 0 1,0 2-1,1-2 9,-1 1-1,1 0 1,-1-1-1,1 1 1,-1 0-1,1-1 1,0 1-1,-1-1 1,1 1-1,0-1 1,-1 1 0,1-1-1,0 0 1,0 1-1,-1-1 1,1 0-1,0 0 1,0 1-1,1-1 1,21 5 496,-1-1 1,1-1-1,29 1 1,72-6 356,-95 2-682,359-31 1068,0-23-1000,-186 25-247,28-3-69,829-130-74,-1056 161 78,269-52 19,-2-17-138,-256 66 33,12-7-527,-86 9-4237,47-4 4227,3-2 91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4.776"/>
    </inkml:context>
    <inkml:brush xml:id="br0">
      <inkml:brushProperty name="width" value="0.05" units="cm"/>
      <inkml:brushProperty name="height" value="0.05" units="cm"/>
    </inkml:brush>
  </inkml:definitions>
  <inkml:trace contextRef="#ctx0" brushRef="#br0">1 324 17548,'32'-39'4866,"146"-226"286,-161 246-5022,-17 19-129,0 0-1,1 0 1,-1 0 0,0 0 0,0 0-1,1 0 1,-1 0 0,0-1 0,0 1-1,1 0 1,-1 0 0,0 0 0,0 0-1,1 0 1,-1 0 0,0 0 0,1 0-1,-1 0 1,0 1 0,0-1 0,1 0-1,-1 0 1,0 0 0,0 0 0,1 0-1,-1 0 1,0 0 0,0 1 0,0-1-1,1 0 1,-1 0 0,0 0-1,0 1 1,0-1 0,1 0 0,-1 0-1,0 1 1,0-1 0,2 5-8,-1 0 0,0 0 0,0 0 0,-1 0 0,1 0 0,-1 5-1,0-9 8,2 242-369,-2-237 194,0-1 1,1 1-1,0 0 1,0-1-1,0 1 1,0-1-1,1 1 0,3 5 1,-5-10 103,1 0-1,-1 0 1,1-1 0,-1 1 0,1 0 0,0 0-1,0 0 1,-1-1 0,1 1 0,0 0-1,0-1 1,0 1 0,0-1 0,0 1 0,0-1-1,0 1 1,0-1 0,0 0 0,1 1-1,0-1 23,0 0 0,0 0 0,0-1 0,0 1 0,0 0-1,0-1 1,0 1 0,0-1 0,0 0 0,-1 0 0,1 0-1,0 0 1,-1 0 0,3-2 0,24-19-711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5.271"/>
    </inkml:context>
    <inkml:brush xml:id="br0">
      <inkml:brushProperty name="width" value="0.05" units="cm"/>
      <inkml:brushProperty name="height" value="0.05" units="cm"/>
    </inkml:brush>
  </inkml:definitions>
  <inkml:trace contextRef="#ctx0" brushRef="#br0">37 80 18148,'-2'1'202,"0"0"0,0 1 0,0-1 0,1 1-1,-1 0 1,0 0 0,1 0 0,-1-1 0,1 1 0,0 1 0,0-1 0,0 0 0,0 0 0,0 0-1,-1 5 1,-7 36 822,7-28-952,1 0 0,1 0-1,0 0 1,1 0 0,5 28-1,-5-37-101,1 0 0,0 0 0,0-1 0,0 1 0,1-1 0,-1 1 0,8 9 0,-8-13 14,0 1 0,0-1-1,1 0 1,-1 0-1,1 0 1,0 0 0,-1 0-1,1 0 1,0 0-1,0-1 1,0 0 0,0 1-1,0-1 1,0 0 0,5 0-1,-4-1 44,-1 0-1,1 0 1,0 0 0,0 0 0,-1-1-1,1 0 1,0 0 0,-1 0-1,1 0 1,-1 0 0,1-1-1,-1 1 1,0-1 0,0 0-1,1 0 1,-1-1 0,-1 1-1,1 0 1,0-1 0,0 0-1,-1 0 1,0 0 0,4-5-1,-1 1 137,-1 0 0,0 0-1,0 0 1,-1 0-1,0-1 1,0 1-1,0-1 1,-1 0 0,-1 0-1,2-8 1,-3 11-59,0 1-1,0-1 1,-1 0 0,1 1 0,-1-1 0,0 1 0,0-1 0,-1 1 0,1 0-1,-1 0 1,0-1 0,0 1 0,0 0 0,-1 0 0,1 1 0,-1-1 0,-6-5 0,7 7-122,0 0-1,0 1 1,0-1 0,0 0 0,-1 1 0,1 0 0,0 0 0,-1 0 0,0 0 0,1 0 0,-1 0 0,1 0 0,-1 1 0,0 0-1,1-1 1,-1 1 0,0 0 0,0 0 0,1 0 0,-1 1 0,0-1 0,1 1 0,-1-1 0,0 1 0,1 0 0,-1 0 0,1 0-1,-1 0 1,1 1 0,-4 2 0,4-3-67,-1 1-1,1 0 0,-1 0 1,1 0-1,0 1 0,0-1 1,0 0-1,0 1 0,0-1 1,1 1-1,-1 0 1,1 0-1,0 0 0,0-1 1,0 1-1,0 0 0,0 0 1,0 0-1,1 1 0,-1-1 1,1 0-1,0 5 0,4 1-358,8-8 19</inkml:trace>
  <inkml:trace contextRef="#ctx0" brushRef="#br0" timeOffset="1">593 1 17916,'-10'12'773,"0"0"-1,1 1 1,0 0 0,1 1-1,-9 19 1,14-26-689,0 0-1,1 0 1,0 0 0,0 0-1,1 0 1,0 1 0,0-1 0,1 0-1,0 1 1,0-1 0,1 1-1,0-1 1,2 11 0,-2-15-81,0 0 0,0 0 1,0-1-1,0 1 1,0 0-1,0-1 0,1 1 1,-1-1-1,1 1 0,0-1 1,0 0-1,0 0 1,0 0-1,0 0 0,0 0 1,1 0-1,-1 0 0,1-1 1,-1 1-1,1-1 0,-1 0 1,1 0-1,0 0 1,0 0-1,0 0 0,-1-1 1,1 1-1,0-1 0,0 1 1,4-1-1,-2-1 40,1 1 1,-1-1-1,-1 0 0,1 0 0,0-1 0,0 0 1,0 1-1,-1-1 0,1-1 0,-1 1 0,1-1 1,-1 0-1,0 0 0,0 0 0,0 0 0,6-8 1,-6 6 119,0-1 0,0 0 1,-1 0-1,0 0 1,0 0-1,0-1 1,-1 1-1,1-1 1,-2 0-1,1 0 1,-1 0-1,0 1 0,0-1 1,-1-14-1,-1 17-97,1 1 1,0-1-1,-1 1 0,0 0 0,0-1 0,0 1 0,0 0 0,-1-1 0,1 1 0,-1 0 0,1 0 0,-1 0 0,0 1 0,-1-1 1,1 0-1,0 1 0,-1-1 0,1 1 0,-1 0 0,0 0 0,0 0 0,0 0 0,0 0 0,0 1 0,0-1 0,0 1 0,-1 0 1,1 0-1,0 0 0,-1 0 0,-5 0 0,3 1-176,-1-1-1,1 2 1,0-1 0,0 1-1,0 0 1,0 0 0,-1 1-1,1-1 1,1 1 0,-1 1-1,0-1 1,0 1 0,1 0-1,0 0 1,-1 1 0,1 0-1,1 0 1,-1 0 0,0 0-1,1 1 1,-4 5 0,7-10 84,1 0-1,0 1 1,-1-1 0,1 1 0,0-1 0,-1 1-1,1-1 1,0 1 0,-1-1 0,1 1 0,0-1-1,0 1 1,0-1 0,-1 1 0,1 0 0,0-1-1,0 1 1,0-1 0,0 1 0,0-1 0,0 1 0,0 0-1,0-1 1,1 1 0,-1-1 0,0 1 0,0-1-1,0 1 1,1-1 0,-1 1 0,0 0 0,0-1-1,1 0 1,-1 1 0,1 0 0,10-2-624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8.691"/>
    </inkml:context>
    <inkml:brush xml:id="br0">
      <inkml:brushProperty name="width" value="0.05" units="cm"/>
      <inkml:brushProperty name="height" value="0.05" units="cm"/>
    </inkml:brush>
  </inkml:definitions>
  <inkml:trace contextRef="#ctx0" brushRef="#br0">0 448 18332,'9'-9'459,"-2"1"0,1-1 0,-1-1 0,-1 1 0,0-1 1,8-17-1,2-1 321,122-238 2333,-107 204-2724,-31 62-385,0-1-1,0 1 0,0-1 1,1 0-1,-1 1 1,0-1-1,1 1 1,-1-1-1,0 1 0,1-1 1,-1 1-1,0-1 1,1 1-1,-1 0 1,1-1-1,-1 1 0,1-1 1,-1 1-1,1 0 1,0-1-1,3 11 85,-5 32 60,1-28-126,-1 46-663,3 1 0,20 117 1,-22-176 508,0-1 1,1 1 0,-1-1-1,0 1 1,1-1-1,-1 1 1,1-1-1,-1 0 1,1 1-1,0-1 1,-1 0-1,1 1 1,0-1 0,0 0-1,0 0 1,2 2-1,-2-3 66,0 0 0,0 0 0,0-1 0,0 1 0,0 0 0,0-1 0,0 1 0,0 0 0,0-1 0,0 1 0,0-1-1,-1 0 1,1 1 0,0-1 0,0 0 0,-1 1 0,1-1 0,0 0 0,-1 0 0,1 0 0,-1 0 0,1 1 0,-1-1 0,1-2 0,14-18-760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9.172"/>
    </inkml:context>
    <inkml:brush xml:id="br0">
      <inkml:brushProperty name="width" value="0.05" units="cm"/>
      <inkml:brushProperty name="height" value="0.05" units="cm"/>
    </inkml:brush>
  </inkml:definitions>
  <inkml:trace contextRef="#ctx0" brushRef="#br0">1 27 16836,'0'-1'141,"0"0"0,0-1 0,1 1 1,-1 0-1,1-1 0,-1 1 0,1 0 0,-1 0 1,1 0-1,0 0 0,0-1 0,-1 1 1,1 0-1,0 0 0,0 0 0,0 1 0,0-1 1,0 0-1,0 0 0,1 0 0,-1 1 1,0-1-1,0 1 0,0-1 0,1 1 0,-1-1 1,0 1-1,1 0 0,-1-1 0,0 1 1,1 0-1,-1 0 0,0 0 0,1 0 1,-1 0-1,0 1 0,2-1 0,1 1 59,0-1 1,-1 1-1,1 0 0,0 0 0,-1 0 1,1 0-1,-1 1 0,0-1 0,1 1 0,-1 0 1,0 0-1,0 0 0,3 4 0,-3-2-138,0-1-1,0 1 0,-1 0 0,1 0 0,-1 0 0,0 0 1,0 1-1,-1-1 0,1 0 0,-1 1 0,0-1 1,0 1-1,-1 0 0,1-1 0,-1 1 0,0 0 1,0-1-1,-1 1 0,1 0 0,-1-1 0,0 1 0,-3 5 1,-3 11 19,-1-1 0,-1 0 1,-20 31-1,2-1 52,22-39-109,1-1-1,0 0 1,1 1 0,1 0-1,-4 21 1,6-30-34,0 1 1,0 0-1,0 0 0,0 0 1,1 0-1,-1-1 0,1 1 1,-1 0-1,1 0 0,0-1 1,0 1-1,2 3 0,-2-5-25,1 1-1,-1-1 1,0 0-1,0 0 1,1 1 0,-1-1-1,0 0 1,1-1-1,-1 1 1,1 0-1,-1 0 1,1-1 0,-1 1-1,1 0 1,0-1-1,-1 0 1,1 1-1,0-1 1,0 0 0,-1 0-1,1 0 1,2 0-1,0-1-156,0 1 0,0-1 0,0 0 0,0 0 0,0 0 0,0-1 0,0 0 0,-1 1 0,1-1-1,0 0 1,-1-1 0,5-3 0,4-5-281,20-22 1,-28 28 376,27-30-713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9.671"/>
    </inkml:context>
    <inkml:brush xml:id="br0">
      <inkml:brushProperty name="width" value="0.05" units="cm"/>
      <inkml:brushProperty name="height" value="0.05" units="cm"/>
    </inkml:brush>
  </inkml:definitions>
  <inkml:trace contextRef="#ctx0" brushRef="#br0">32 0 14611,'-1'3'540,"-1"-1"-1,1 0 1,-1 1 0,1 0-1,0-1 1,0 1 0,0 0-1,-1 3 1,-15 88 3269,15-84-3460,2 0-1,-1 1 1,1-1 0,1 1-1,0-1 1,4 21-1,-4-30-326,-1 0 0,0 0 0,1 0 0,-1 0 0,0 0-1,1 0 1,-1 0 0,1-1 0,0 1 0,-1 0 0,1 0-1,0-1 1,-1 1 0,1 0 0,0-1 0,0 1 0,0-1-1,-1 1 1,1-1 0,0 1 0,0-1 0,0 1 0,2-1-1,-1 1-36,0-1 0,1 0 0,-1 0 0,0 0-1,1 0 1,-1-1 0,0 1 0,1-1-1,3-1 1,3-1-475,-1-1 0,0 0 0,16-11 0,-20 13 91,-1-1 1,0 1-1,1-1 0,-1 0 0,0-1 0,0 1 0,-1 0 1,1-1-1,-1 1 0,1-1 0,-1 0 0,0 0 0,-1 0 1,1 0-1,-1 0 0,1 0 0,-1-1 0,0-4 1,0-5-871</inkml:trace>
  <inkml:trace contextRef="#ctx0" brushRef="#br0" timeOffset="1">151 106 14699,'0'13'2049,"0"0"-1153,0 1-200,-3 4 1264,-1 3-567,1 4-137,-1 0-360,3 4-120,-2 1-264,-3-1-64,3-3-384,3-4-280,-1-6-784,3-6 1856,1-10-944,6-4-64,7-9-48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0.170"/>
    </inkml:context>
    <inkml:brush xml:id="br0">
      <inkml:brushProperty name="width" value="0.05" units="cm"/>
      <inkml:brushProperty name="height" value="0.05" units="cm"/>
    </inkml:brush>
  </inkml:definitions>
  <inkml:trace contextRef="#ctx0" brushRef="#br0">2 1 18468,'-1'8'1976,"1"4"-1255,0-1-297,0 4 1200,1 0-536,2 1-928,-1 1-432,1 2-792,-1 0-720,0-5 1391,-1-4-351,2-7-288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0.683"/>
    </inkml:context>
    <inkml:brush xml:id="br0">
      <inkml:brushProperty name="width" value="0.05" units="cm"/>
      <inkml:brushProperty name="height" value="0.05" units="cm"/>
    </inkml:brush>
  </inkml:definitions>
  <inkml:trace contextRef="#ctx0" brushRef="#br0">18 0 16860,'1'2'261,"0"-1"0,0 0 1,0 0-1,0 0 0,0 1 1,0-1-1,0 0 0,-1 1 1,1-1-1,-1 1 0,1-1 1,-1 1-1,1-1 0,-1 1 1,0-1-1,1 1 1,-1 0-1,0-1 0,0 1 1,-1 2-1,-4 38 2000,2-26-1701,-4 32 197,1-15-567,2-1 1,1 1-1,2 44 0,1-74-178,0 0-1,1 0 1,-1-1-1,1 1 1,-1 0-1,1 0 1,0-1-1,0 1 1,0 0 0,1-1-1,-1 1 1,1-1-1,-1 0 1,1 1-1,0-1 1,-1 0-1,1 0 1,0 0-1,1 0 1,-1 0 0,0-1-1,0 1 1,6 2-1,-4-3-1,0 0-1,0 0 1,0 0 0,0-1-1,1 1 1,-1-1-1,0 0 1,0 0 0,1 0-1,-1-1 1,0 1-1,0-1 1,0 0 0,0-1-1,6-1 1,2-3-325,0 0 0,0 0 0,0-2 0,-1 1 0,0-1 0,0-1 0,-1 0 0,0-1 1,-1 1-1,0-2 0,0 1 0,-1-1 0,0-1 0,7-15 0,-4-3-610</inkml:trace>
  <inkml:trace contextRef="#ctx0" brushRef="#br0" timeOffset="1">243 152 15603,'-7'25'1705,"1"3"-953,0 3-272,2-1 928,3 1-279,1-2-345,2-3-280,7-8-864,0-5 48,5-10 280,2-4-128,7-8-136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1.168"/>
    </inkml:context>
    <inkml:brush xml:id="br0">
      <inkml:brushProperty name="width" value="0.05" units="cm"/>
      <inkml:brushProperty name="height" value="0.05" units="cm"/>
    </inkml:brush>
  </inkml:definitions>
  <inkml:trace contextRef="#ctx0" brushRef="#br0">105 4 19596,'-2'-1'181,"0"1"0,1-1 0,-1 1 0,0-1 0,0 1 0,0 0 0,0 0 1,1-1-1,-1 1 0,0 1 0,0-1 0,0 0 0,0 0 0,0 1 0,1-1 0,-1 1 0,-3 1 0,1 0 29,1 0 0,-1 0 1,1 0-1,0 1 0,0 0 1,0-1-1,0 1 0,-2 4 0,0-1-93,0 1 0,1 0 0,0-1 0,0 2 0,1-1-1,0 0 1,0 1 0,-1 8 0,3-14-117,0 0 0,1 0 1,0 0-1,-1 1 0,1-1 1,0 0-1,0 0 0,0 1 0,1-1 1,-1 0-1,0 0 0,1 0 1,0 1-1,-1-1 0,1 0 0,0 0 1,0 0-1,0 0 0,0 0 1,3 3-1,-3-5-2,1 1 0,-1 0 0,1 0 0,-1-1 0,1 1 0,-1-1 0,1 1 0,0-1 0,-1 0 0,1 1 0,0-1 0,-1 0 0,1 0 0,0 0 0,-1-1 0,1 1 0,0 0 0,-1 0 0,1-1 0,0 1 0,-1-1 0,1 0 0,-1 1 0,1-1 0,-1 0 0,0 0 0,1 0 0,1-2 0,6-4-3,-1 0-1,0 0 1,-1-1 0,0 0 0,0 0-1,0-1 1,-1 0 0,0 0 0,-1-1 0,0 1-1,5-17 1,-13 45 10,0 1 0,1 0 0,0-1-1,3 30 1,-1-36-5,1-1 1,0 0-1,1 1 0,0-1 0,1 0 1,1 0-1,5 14 0,-6-19 4,1-1 1,-1 0-1,1 0 1,0 0-1,1 0 1,-1-1-1,1 1 0,0-1 1,0 0-1,1-1 1,0 0-1,-1 1 0,1-2 1,7 4-1,-9-5 12,0 0 0,-1 0 0,1 0-1,-1 1 1,1-1 0,5 6 0,-9-7-5,1-1 0,-1 1 0,0-1 0,1 1 0,-1-1 1,0 1-1,1-1 0,-1 1 0,0-1 0,0 1 0,0 0 1,0-1-1,1 1 0,-1-1 0,0 1 0,0 0 0,0-1 1,0 1-1,0-1 0,-1 1 0,1 1 0,0-1 16,-1 0-1,0 0 1,1 0-1,-1 0 1,0 0-1,0 0 1,0 0-1,0 0 1,0 0-1,0 0 1,0 0-1,0-1 1,0 1-1,-2 0 1,-8 5-33,0 0 0,0-1 1,-1-1-1,0 0 0,1 0 0,-2-1 1,1-1-1,0 0 0,0-1 1,-24 0-1,35-1-28,0 0 1,0 0-1,0 0 0,0 0 0,0 0 1,0 0-1,0-1 0,1 1 0,-1 0 1,0-1-1,0 1 0,0-1 1,1 1-1,-1-1 0,0 1 0,0-1 1,1 1-1,-1-1 0,0 0 1,0 0-1,0-7-448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1.697"/>
    </inkml:context>
    <inkml:brush xml:id="br0">
      <inkml:brushProperty name="width" value="0.05" units="cm"/>
      <inkml:brushProperty name="height" value="0.05" units="cm"/>
    </inkml:brush>
  </inkml:definitions>
  <inkml:trace contextRef="#ctx0" brushRef="#br0">1 64 19932,'16'4'1929,"7"-6"-1129,5-2-264,9-6 888,5 2-271,4-4-393,3 2-184,-4 0-480,-2 3-256,-7 3-776,-7 4-377,-12 2 993,-8 4-256,-11 1-216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22.744"/>
    </inkml:context>
    <inkml:brush xml:id="br0">
      <inkml:brushProperty name="width" value="0.025" units="cm"/>
      <inkml:brushProperty name="height" value="0.025" units="cm"/>
    </inkml:brush>
  </inkml:definitions>
  <inkml:trace contextRef="#ctx0" brushRef="#br0">7031 539 3812,'-285'-91'4360,"-388"-79"-3115,-750-31-482,1350 194-813,-862-58-107,691 61 63,-447 48 0,457-9 211,2 10 0,2 10 0,-226 87 1,331-95-50,1 6 1,3 6 0,2 4 0,4 6 0,2 5 0,-183 157-1,239-177-73,2 2 0,3 3-1,2 2 1,4 1-1,2 3 1,2 2-1,-38 87 1,59-106 9,1 0-1,3 1 1,2 1 0,3 0-1,1 1 1,3 0-1,2 1 1,2-1 0,3 1-1,2 0 1,14 97-1,-5-102 8,3 0 0,2-1 0,2-1 0,1 0 0,3-2 0,2 0 0,51 73 0,-26-52-13,2-3 1,3-2 0,2-2-1,65 50 1,-30-39 4,2-3-1,4-5 1,1-4 0,4-4 0,1-5 0,174 55 0,-59-40 79,2-9 0,296 32 0,-66-42-17,786-27-1,-646-57 13,831-167 0,-1082 141-5,457-155-1,-652 172-51,-3-8 0,-2-5 0,-3-6-1,-3-6 1,205-154 0,-264 169 174,-3-3 0,-3-4 1,96-121-1,-124 135-58,-2-1 0,-3-2 0,-2-1 0,-2-2 0,-3-1 1,20-67-1,-38 97-20,-1 0 1,-2-1-1,-1 0 1,-1 0 0,-1 0-1,-2-1 1,-1 1-1,-2 0 1,-1-1 0,-1 1-1,-2 0 1,-1 1-1,-1 0 1,-2 0 0,-1 0-1,-1 1 1,-2 1-1,-19-32 1,-1 11 44,-2 1 0,-1 2-1,-3 2 1,-1 1 0,-87-68-1,64 65-44,-1 3 0,-2 2-1,-2 4 1,-74-29-1,36 26-461,-1 4 0,-2 5 0,-1 5 0,-2 5 0,0 4-1,-141-1 1,-233 33-4763,248 17-533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2.226"/>
    </inkml:context>
    <inkml:brush xml:id="br0">
      <inkml:brushProperty name="width" value="0.05" units="cm"/>
      <inkml:brushProperty name="height" value="0.05" units="cm"/>
    </inkml:brush>
  </inkml:definitions>
  <inkml:trace contextRef="#ctx0" brushRef="#br0">1 75 19164,'27'9'2017,"6"-9"-1193,0 1-320,8-2 960,4-5-240,-4-1-471,-1-2-321,-7 2-976,-4-1-537,-12-2 913,-2-6-200,-8-4-168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4.128"/>
    </inkml:context>
    <inkml:brush xml:id="br0">
      <inkml:brushProperty name="width" value="0.05" units="cm"/>
      <inkml:brushProperty name="height" value="0.05" units="cm"/>
    </inkml:brush>
  </inkml:definitions>
  <inkml:trace contextRef="#ctx0" brushRef="#br0">167 94 17244,'0'-7'437,"0"0"0,-1 0 0,0 0 0,-1 1 0,0-1 0,0 0 0,0 1 0,-5-11 0,6 15-350,0 1 0,1-1 0,-1 1 0,0 0 0,0-1 0,0 1 0,0 0 0,0 0 0,0 0 0,0 0 0,-1 0 0,1 0 0,0 0 0,-1 0 0,1 0 0,0 1 0,-1-1 0,1 0 0,-1 1 0,1-1 0,-1 1 0,0 0 0,1-1 0,-1 1 0,1 0 0,-1 0 0,1 0 0,-1 0 0,0 0 0,1 1 0,-1-1 0,1 0 0,-1 1 0,1-1 0,-1 1 0,1-1 0,-1 1 0,1 0 0,0 0 0,-1 0 0,1 0 0,0 0 0,-1 0 0,-1 2 0,-2 2-5,0 0-1,0 0 0,0 1 1,1 0-1,0 0 1,0 0-1,0 0 1,1 1-1,-1 0 1,2-1-1,-3 9 1,-3 11-34,-7 45 1,9-31-51,1 0-1,2 56 1,4-72-61,0-1 1,2 1 0,1 0-1,1 0 1,10 29 0,-12-46 10,0 1 1,0-1-1,1-1 1,0 1 0,0-1-1,0 1 1,1-1-1,0 0 1,0-1 0,7 6-1,-10-9 36,1 1 0,0-2 0,-1 1 0,1 0 0,0 0 0,0-1 0,0 0 0,0 0 0,1 0 0,-1 0 0,0 0 0,0 0-1,1-1 1,-1 0 0,0 1 0,1-1 0,-1-1 0,0 1 0,1 0 0,-1-1 0,0 0 0,1 1 0,-1-1 0,0 0 0,5-3 0,-5 2 76,0 1 0,0-1 0,0 0 0,0 0 0,0 0 1,0 0-1,0 0 0,-1-1 0,0 1 0,1-1 0,-1 0 1,0 0-1,0 0 0,0 0 0,-1 0 0,1 0 0,-1 0 1,1 0-1,-1-1 0,0 1 0,-1-1 0,1 1 0,0 0 0,-1-1 1,0 1-1,0-1 0,0 0 0,0 1 0,0-1 0,-1 1 1,0 0-1,0-1 0,0 1 0,0-1 0,0 1 0,-1 0 1,1 0-1,-1 0 0,0 0 0,0 0 0,0 0 0,0 0 1,0 1-1,-1-1 0,1 1 0,-1-1 0,0 1 0,0 0 0,0 0 1,0 0-1,0 1 0,0-1 0,0 1 0,0 0 0,-1-1 1,1 1-1,-1 1 0,1-1 0,0 0 0,-1 1 0,1 0 1,-7 0-1,6 0-199,0 1 0,0 0 0,0 0 0,0 0 0,0 0 0,0 0 0,0 1 0,-6 3 0,9-4 92,-1 0 0,0 0 0,1 0-1,-1 1 1,1-1 0,-1 0 0,1 1-1,0-1 1,0 1 0,-1-1-1,1 1 1,0 0 0,0-1 0,1 1-1,-1 0 1,0 0 0,0 0-1,1 0 1,-1 0 0,1 2 0,1 4-405,6-1-73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4.673"/>
    </inkml:context>
    <inkml:brush xml:id="br0">
      <inkml:brushProperty name="width" value="0.05" units="cm"/>
      <inkml:brushProperty name="height" value="0.05" units="cm"/>
    </inkml:brush>
  </inkml:definitions>
  <inkml:trace contextRef="#ctx0" brushRef="#br0">0 616 14987,'8'33'1625,"-3"2"-1137,1-1-232,-2 1 912,5-4-744,-1-5-312,3-10 1712,-3-8-1639,4-9 47,3-11 56</inkml:trace>
  <inkml:trace contextRef="#ctx0" brushRef="#br0" timeOffset="1">286 0 20028,'-3'13'1769,"3"16"-1297,0 8-208,4 9 864,3 5-456,3 5-336,2 0-128,1-4-248,-1-3-192,0-9-464,-2-7-288,-3-13-1809,-3-6 2329,-2-12-400,-1 3-352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5.174"/>
    </inkml:context>
    <inkml:brush xml:id="br0">
      <inkml:brushProperty name="width" value="0.05" units="cm"/>
      <inkml:brushProperty name="height" value="0.05" units="cm"/>
    </inkml:brush>
  </inkml:definitions>
  <inkml:trace contextRef="#ctx0" brushRef="#br0">1 70 18356,'4'-7'538,"1"0"-1,0 1 1,0 0-1,0 0 1,1 0-1,0 0 1,0 1 0,9-6-1,-13 10-457,0 0-1,0-1 0,0 1 1,0 1-1,0-1 0,0 0 1,0 0-1,1 1 1,-1-1-1,0 1 0,0 0 1,1 0-1,-1 0 0,0 0 1,0 0-1,1 0 1,-1 0-1,0 1 0,0-1 1,0 1-1,1 0 0,-1 0 1,0 0-1,0 0 0,0 0 1,0 0-1,0 0 1,-1 0-1,1 1 0,0-1 1,0 1-1,-1 0 0,1-1 1,1 4-1,1 0-42,-1 1 0,0-1 1,0 1-1,0 0 0,-1 0 0,1 0 0,-2 0 0,1 1 0,-1-1 1,1 0-1,-1 12 0,0 7 72,-4 41 0,3-66-107,-6 44 79,-2-1 0,-2 0 0,-1-1 0,-3 0 0,-20 44 0,32-83-84,1 0-1,-1 0 1,1 0-1,0-1 0,0 1 1,1 0-1,-1 0 0,1 0 1,-1 1-1,1-1 0,0 5 1,0-7 0,1-1 1,-1 1-1,0-1 1,1 1-1,-1 0 1,0-1-1,1 1 1,-1-1-1,1 1 1,-1-1-1,1 0 1,-1 1-1,1-1 1,-1 1-1,1-1 1,-1 0 0,1 1-1,-1-1 1,1 0-1,1 1 1,23 1-28,207-27-2340,-206 19 2000,-6-7-132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5.701"/>
    </inkml:context>
    <inkml:brush xml:id="br0">
      <inkml:brushProperty name="width" value="0.05" units="cm"/>
      <inkml:brushProperty name="height" value="0.05" units="cm"/>
    </inkml:brush>
  </inkml:definitions>
  <inkml:trace contextRef="#ctx0" brushRef="#br0">185 7 22597,'0'-6'1776,"-8"13"-1408,-4 12-176,-1 9 737,2 7-345,-8 9-384,2 5-104,0 4-96,1-1-16,0-2-224,2-3-168,4-4-625,-2-9-335,4-13 1056,2-9-272,0-19-184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6.230"/>
    </inkml:context>
    <inkml:brush xml:id="br0">
      <inkml:brushProperty name="width" value="0.05" units="cm"/>
      <inkml:brushProperty name="height" value="0.05" units="cm"/>
    </inkml:brush>
  </inkml:definitions>
  <inkml:trace contextRef="#ctx0" brushRef="#br0">139 22 17220,'-1'-2'71,"0"1"1,0-1-1,0 0 1,-1 1-1,1 0 1,-1-1-1,1 1 0,-1 0 1,1 0-1,-1 0 1,0 0-1,1 0 1,-1 0-1,0 0 1,0 1-1,1-1 1,-1 1-1,0-1 1,0 1-1,0 0 1,0-1-1,0 1 1,0 0-1,0 0 1,0 1-1,0-1 1,0 0-1,0 1 0,1-1 1,-1 1-1,0-1 1,0 1-1,0 0 1,1 0-1,-1 0 1,0 0-1,1 0 1,-1 0-1,1 0 1,-1 1-1,0 1 1,-6 5 21,1 0 1,1 0-1,0 1 1,0 0-1,1 1 1,0-1-1,0 1 1,1 0-1,1 0 1,0 0-1,0 1 1,1-1-1,0 1 1,1 0-1,0-1 1,0 13-1,1-20-76,0 0-1,0-1 1,0 1-1,1-1 1,-1 1 0,0 0-1,1-1 1,0 1-1,0-1 1,-1 1-1,2-1 1,-1 0-1,0 1 1,0-1-1,1 0 1,-1 0-1,1 0 1,0 0 0,-1 0-1,1 0 1,0 0-1,0 0 1,0-1-1,1 1 1,-1-1-1,0 0 1,0 1-1,1-1 1,-1 0-1,1 0 1,-1-1-1,1 1 1,-1-1 0,1 1-1,0-1 1,-1 0-1,1 0 1,0 0-1,2 0 1,5-1 57,1 0-1,-1-1 1,0 0 0,0-1-1,0 0 1,-1-1 0,1 0 0,-1 0-1,0-1 1,0 0 0,9-7-1,-3 1 147,0-1 0,-1-1 0,0 0 0,-1-1 0,14-17 0,-25 28-151,0 0-1,0-1 0,0 1 1,0-1-1,-1 1 0,1-1 1,-1 0-1,0 1 0,0-1 1,0 0-1,0 0 0,-1 0 1,0 0-1,0-7 1,0 10-42,0-1 1,0 1 0,-1 0-1,1 0 1,-1-1 0,1 1-1,-1 0 1,1 0 0,-1 0 0,1 0-1,-1 0 1,0 0 0,0 0-1,0 0 1,0 0 0,0 0-1,0 0 1,0 0 0,-1 0 0,0 0-7,0 0 0,0 0 1,0 1-1,0-1 1,-1 1-1,1 0 0,0-1 1,0 1-1,0 0 1,-1 0-1,1 0 0,0 1 1,0-1-1,-4 2 1,-3 0-130,0 1 1,0 1 0,0 0 0,1 0-1,0 0 1,0 1 0,0 1 0,0-1 0,1 1-1,0 0 1,0 1 0,-11 14 0,13-16-97,1 0 1,0 1-1,1 0 1,-1 0 0,1 0-1,0 0 1,0 0-1,1 1 1,0-1 0,0 1-1,1-1 1,-1 1 0,1 0-1,1 0 1,0 0-1,-1-1 1,2 1 0,1 10-1,7 6-583</inkml:trace>
  <inkml:trace contextRef="#ctx0" brushRef="#br0" timeOffset="1">644 496 15179,'-4'28'1196,"0"-5"293,0 39-1,4-55-1252,0-1 0,1 0-1,-1 0 1,1 0 0,1 1-1,-1-1 1,1-1 0,0 1 0,1 0-1,-1 0 1,5 6 0,-6-10-209,1 0 0,0 0 0,0 0 0,0 0 0,0 0 1,1 0-1,-1-1 0,0 1 0,1-1 0,-1 1 0,1-1 0,0 0 1,-1 0-1,1 0 0,0 0 0,0-1 0,-1 1 0,1-1 0,0 0 1,0 0-1,0 0 0,-1 0 0,1 0 0,0 0 0,0-1 0,0 1 1,-1-1-1,1 0 0,0 0 0,4-2 0,1-1 53,1 1-1,-1-2 1,0 1 0,0-1-1,0-1 1,-1 1-1,0-1 1,9-10-1,-11 11 41,0-1-1,-1 0 0,1 0 0,-1 0 0,-1 0 0,1-1 1,-1 0-1,0 0 0,-1 0 0,1 0 0,-1 0 0,1-10 1,-3 13-50,0 0 0,0 0 0,0 0 1,0 0-1,-1 0 0,0 0 0,1 0 1,-1 0-1,-1 0 0,1 0 1,-1 1-1,1-1 0,-1 0 0,0 1 1,0-1-1,-1 1 0,1 0 1,-1 0-1,1 0 0,-1 0 0,0 0 1,0 1-1,-1-1 0,-2-1 0,-2 0-58,1 0 0,0 1 0,-1-1 0,0 2 0,0-1 0,0 1-1,0 0 1,0 1 0,0 0 0,0 0 0,-1 1 0,1 0 0,0 0 0,-1 1-1,1 0 1,0 1 0,-13 3 0,16-4-132,-1 1 0,1 0 0,0 0 0,-1 1 0,1-1 0,0 1 0,0 0 1,1 0-1,-1 1 0,1 0 0,-1-1 0,1 2 0,0-1 0,0 0 0,1 1 0,0-1 0,0 1 0,0 0 0,0 0 0,0 1 0,1-1 1,0 0-1,0 1 0,1-1 0,-2 10 0,2 14-575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7.053"/>
    </inkml:context>
    <inkml:brush xml:id="br0">
      <inkml:brushProperty name="width" value="0.05" units="cm"/>
      <inkml:brushProperty name="height" value="0.05" units="cm"/>
    </inkml:brush>
  </inkml:definitions>
  <inkml:trace contextRef="#ctx0" brushRef="#br0">1 295 17764,'0'1'156,"0"0"-1,1-1 1,-1 1 0,0 0 0,0-1 0,1 1 0,-1 0-1,0-1 1,1 1 0,-1 0 0,1-1 0,-1 1-1,1-1 1,-1 1 0,1-1 0,-1 0 0,1 1 0,0-1-1,-1 1 1,1-1 0,0 0 0,-1 1 0,2-1-1,-1 0 66,1-1-1,-1 0 0,0 1 0,1-1 0,-1 0 0,0 0 0,0 0 1,0 0-1,0 0 0,0 0 0,2-2 0,35-42 1365,-3 0 0,35-60-1,-16 25-1027,-38 61-459,-16 19-98,0 0 1,0 0 0,0 0-1,0-1 1,0 1 0,0 0-1,0 0 1,1 0 0,-1 0-1,0 0 1,0 0 0,0 0-1,0 0 1,0 0 0,0 0-1,0 0 1,1 0 0,-1 0-1,0 0 1,0 0 0,0 0-1,0 0 1,0 0-1,0 0 1,0 0 0,1 0-1,-1 0 1,0 0 0,0 0-1,0 0 1,0 0 0,0 0-1,0 0 1,0 0 0,1 0-1,-1 0 1,0 1 0,0-1-1,0 0 1,0 0 0,0 0-1,0 0 1,0 0 0,0 0-1,0 0 1,0 0 0,0 1-1,0 13 4,-39 250 29,39-259-36,-3 25-103,3-28 90,0-1 0,0 1 0,0-1 0,1 1 0,-1-1 0,0 0 0,0 1-1,1-1 1,-1 1 0,1-1 0,-1 0 0,1 1 0,0-1 0,-1 0 0,2 2 0,-1-3-27,-1 0 0,1 0 0,-1 0 0,1 0 0,-1 0 0,1 0 0,-1 0 0,1 0 0,-1 0 0,1 0 0,-1 0 0,0 0 0,1-1 1,-1 1-1,1 0 0,-1 0 0,0 0 0,1-1 0,-1 1 0,1 0 0,-1-1 0,0 1 0,1 0 0,-1-1 0,0 1 0,0 0 0,1-1 0,-1 1 1,0-1-1,0 1 0,0-1 0,1 0 0,10-18-1160,-9 16 849,43-86-2895,-29 53 2093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7.536"/>
    </inkml:context>
    <inkml:brush xml:id="br0">
      <inkml:brushProperty name="width" value="0.05" units="cm"/>
      <inkml:brushProperty name="height" value="0.05" units="cm"/>
    </inkml:brush>
  </inkml:definitions>
  <inkml:trace contextRef="#ctx0" brushRef="#br0">64 0 17796,'1'2'235,"0"1"0,0-1 1,-1 0-1,1 1 0,-1-1 0,1 0 1,-1 1-1,0-1 0,0 0 0,0 1 1,0-1-1,-1 1 0,1-1 0,-1 0 1,1 1-1,-1-1 0,-1 4 0,0 0 469,-19 73 1781,8-31-1572,-13 78 1,25-120-839,1 1 0,0-1 0,0 0 0,2 11 0,-2-16-75,0 0 0,0-1 0,0 1 1,0-1-1,0 1 0,1 0 0,-1-1 0,0 1 0,0-1 0,1 1 1,-1 0-1,0-1 0,1 1 0,-1-1 0,1 1 0,-1-1 0,1 0 1,-1 1-1,1-1 0,-1 1 0,1-1 0,0 1 0,0-1-34,0 0 0,0 0 0,0-1 0,0 1 0,0 0 0,0 0 0,0-1 0,0 1-1,0 0 1,0-1 0,0 1 0,-1-1 0,1 1 0,0-1 0,0 0 0,0 1 0,-1-1 0,1 0 0,0 1-1,0-2 1,22-24-2042,-2-1 0,-1-1 0,21-36-1,-4 4-2324,-46 75 6525,0 1 0,1 0 1,-8 24-1,6-11-1150,2 1-1,-9 55 1,17-79-947,-3 26-476,3-31 439,0 1 0,0-1-1,0 1 1,0-1-1,0 1 1,0-1-1,1 1 1,-1-1 0,1 1-1,-1-1 1,1 0-1,-1 1 1,1-1 0,0 0-1,0 1 1,1 1-1,-1-3 4,-1 0-1,1 1 0,-1-1 1,1 0-1,0 0 0,-1 0 1,1 0-1,-1 0 0,1 0 1,-1 0-1,1 0 1,0 0-1,-1 0 0,1 0 1,-1 0-1,1-1 0,-1 1 1,1 0-1,-1 0 0,1 0 1,-1-1-1,1 1 0,-1 0 1,1-1-1,-1 1 0,1 0 1,-1-1-1,1 1 0,-1-1 1,0 1-1,1-1 1,-1 1-1,0-1 0,0 1 1,1-1-1,-1 1 0,0-1 1,1-1-13,12-15-318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8.175"/>
    </inkml:context>
    <inkml:brush xml:id="br0">
      <inkml:brushProperty name="width" value="0.05" units="cm"/>
      <inkml:brushProperty name="height" value="0.05" units="cm"/>
    </inkml:brush>
  </inkml:definitions>
  <inkml:trace contextRef="#ctx0" brushRef="#br0">36 336 18308,'-7'33'1920,"-4"-5"-1224,2 0-279,3-5 599,3-5-1016,6-3 280,6-7-184,2-8-376</inkml:trace>
  <inkml:trace contextRef="#ctx0" brushRef="#br0" timeOffset="1">235 9 20076,'3'-1'255,"0"-1"0,1 1 0,-1 0 0,0 0 0,0 0-1,0 1 1,1-1 0,-1 1 0,0 0 0,0 0 0,1 0 0,5 1-1,-7-1-162,-1 1-1,1 0 0,-1 0 1,1-1-1,-1 1 0,0 0 0,1 0 1,-1 0-1,0 1 0,0-1 1,0 0-1,0 0 0,0 1 0,0-1 1,0 0-1,0 1 0,0-1 1,-1 1-1,1-1 0,0 1 1,-1 0-1,0-1 0,1 1 0,-1-1 1,0 1-1,0 0 0,0 2 1,1 5 15,-2 1 1,1 0 0,-1-1 0,-1 1 0,0-1 0,0 0 0,-1 1 0,0-1 0,0 0-1,-7 10 1,-8 15 208,-26 37-1,30-50-104,-12 14 123,-6 10 326,32-44-659,0-1 1,0 0-1,0 0 1,0 0 0,0 0-1,-1 0 1,1 0-1,0 0 1,0 0 0,0 0-1,0 1 1,0-1-1,0 0 1,0 0 0,0 0-1,0 0 1,0 0-1,0 0 1,0 0 0,0 1-1,0-1 1,0 0 0,0 0-1,0 0 1,0 0-1,0 0 1,0 0 0,0 1-1,0-1 1,0 0-1,0 0 1,0 0 0,0 0-1,0 0 1,0 0-1,0 0 1,0 1 0,0-1-1,1 0 1,-1 0-1,0 0 1,0 0 0,0 0-1,0 0 1,0 0 0,0 0-1,0 0 1,0 0-1,1 0 1,-1 0 0,0 0-1,0 0 1,0 0-1,0 1 1,0-1 0,0 0-1,0 0 1,1 0-1,-1 0 1,0 0 0,0-1-1,13-2-241,12-8-1960,-22 9 1936,-1 0-1,0 1 1,0-1-1,0 0 1,0 0 0,0-1-1,0 1 1,-1 0-1,3-5 1,-4 7 263,10-15-800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9.548"/>
    </inkml:context>
    <inkml:brush xml:id="br0">
      <inkml:brushProperty name="width" value="0.05" units="cm"/>
      <inkml:brushProperty name="height" value="0.05" units="cm"/>
    </inkml:brush>
  </inkml:definitions>
  <inkml:trace contextRef="#ctx0" brushRef="#br0">139 7 19076,'1'0'91,"-1"0"0,0 0 1,0 0-1,0 0 0,1 0 0,-1 0 0,0 0 0,0 0 0,0 0 1,1 0-1,-1-1 0,0 1 0,0 0 0,0 0 0,1 0 0,-1 0 1,0 0-1,0 0 0,0-1 0,0 1 0,0 0 0,1 0 0,-1 0 1,0 0-1,0-1 0,0 1 0,0 0 0,0 0 0,0 0 0,0-1 1,0 1-1,0 0 0,0 0 0,0 0 0,1-1 0,-2 1-9,1 0 0,0 0 0,0 0 0,-1-1 0,1 1 0,0 0 0,-1 0 0,1 0 0,0 0 0,0 0 0,-1 0 0,1 0 0,0 0 0,0 0 0,-1 0 0,1 0 0,0 0 0,-1 0 0,1 0 0,0 0 0,0 0 0,-1 0 0,1 1 0,0-1 0,0 0 0,-1 0 0,1 0 0,0 0 0,0 0 0,-1 1 0,1-1 0,-9 6 121,1 1-1,-1 0 1,1 0-1,1 1 1,0 0-1,0 0 1,0 0-1,1 1 1,0 0-1,1 0 1,-5 12-1,1 0-116,1 0-1,0 0 1,2 1 0,-5 28-1,9-40-38,1-1 0,0 1 0,1 0 0,0 0 1,0 0-1,1 0 0,2 11 0,-3-18-41,1-1 1,0 1 0,-1-1 0,1 0 0,0 1 0,0-1-1,1 0 1,-1 0 0,0 0 0,1 0 0,-1 0-1,1 0 1,0 0 0,-1 0 0,1 0 0,0-1 0,0 1-1,0-1 1,0 0 0,1 1 0,-1-1 0,0 0-1,0 0 1,1 0 0,-1-1 0,1 1 0,-1-1 0,1 1-1,-1-1 1,1 0 0,-1 0 0,1 0 0,2 0-1,1-1 16,0 0 0,0 0-1,0-1 1,0 0 0,0 0-1,0 0 1,-1-1-1,1 0 1,-1 0 0,0 0-1,0-1 1,0 1 0,0-1-1,-1-1 1,0 1-1,1 0 1,-1-1 0,-1 0-1,1 0 1,-1 0 0,0-1-1,4-9 1,-6 14-5,-1 0 0,1-1-1,-1 1 1,0 0 0,0-1 0,0 1 0,1-1 0,-1 1 0,0 0 0,-1-1 0,1 1-1,0-1 1,0 1 0,-1 0 0,1-1 0,0 1 0,-1 0 0,1-1 0,-1 1-1,0 0 1,0 0 0,1 0 0,-1-1 0,0 1 0,0 0 0,0 0 0,0 0 0,0 0-1,0 1 1,0-1 0,0 0 0,-1 0 0,1 1 0,0-1 0,0 0 0,-1 1-1,1-1 1,0 1 0,-1 0 0,1-1 0,-1 1 0,1 0 0,0 0 0,-1 0 0,-2 0-1,-1 0-2,-1 0 0,0 0 1,1 1-1,-1 0 0,1 0 0,-1 0 0,1 0 0,-1 1 0,1 0 0,-6 3 0,-10 10-416,21-14 279,-1 0 1,0 0-1,0-1 1,0 1-1,1 0 1,-1 0 0,0 0-1,1 0 1,-1 0-1,1 0 1,-1 0-1,1 0 1,0 0-1,-1 0 1,1 0-1,0 0 1,0 0-1,0 1 1,0-1-1,0 1 1,0-2 55,0 0 0,0 0 1,1 0-1,-1 1 0,0-1 1,1 0-1,-1 0 0,0 0 1,0 0-1,1 0 0,-1 0 1,0 0-1,1 0 0,-1 0 1,0 0-1,1 0 0,-1 0 1,0 0-1,1 0 0,-1-1 1,0 1-1,0 0 0,1 0 1,-1 0-1,0 0 0,0-1 0,1 1 1,-1 0-1,0 0 0,0 0 1,1-1-1,-1 1 0,0 0 1,0 0-1,0-1 0,1 1 1,11-11-556,4-6-370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27.935"/>
    </inkml:context>
    <inkml:brush xml:id="br0">
      <inkml:brushProperty name="width" value="0.025" units="cm"/>
      <inkml:brushProperty name="height" value="0.025" units="cm"/>
    </inkml:brush>
  </inkml:definitions>
  <inkml:trace contextRef="#ctx0" brushRef="#br0">3307 150 3908,'-298'-20'4910,"-174"-7"-4024,366 27-933,1 4-1,-157 27 0,-67 36-1110,-344 118-1,588-155 1475,2 4-1,1 3 0,2 3 1,-118 81-1,145-83-302,0 3 0,3 2-1,2 2 1,1 2-1,3 2 1,-73 105 0,100-125-10,1 1 1,2 0 0,0 2-1,2-1 1,2 2 0,1-1-1,-7 50 1,7-16-5,4 0 0,6 122 0,4-135-7,2 0 0,3 0-1,1-1 1,38 100-1,-17-73 217,4-2 0,63 103 0,-60-121 110,3-1-1,2-3 0,2-1 1,3-2-1,81 66 0,-53-58-160,4-3 0,2-3 0,123 59-1,-63-48-139,215 67 1,152 4 107,-148-64-158,393 27 0,375-46-40,-462-58 142,1188-163 1,-1207 61 60,-3-44-154,-485 101 20,291-134 1,-346 130 49,-3-4 0,-2-5 0,141-116 0,-203 147 99,-1-3 0,-1-1 1,-2-2-1,-2-1 0,-1-2 1,46-78-1,-67 98-47,0 0 1,-2-1-1,-1 0 1,0-1-1,-2 1 1,0-1-1,-2-1 0,0 1 1,-2-1-1,0 1 1,-2-1-1,-1 1 1,0-1-1,-2 0 0,-1 1 1,-12-43-1,0 26-33,-1 0-1,-1 1 0,-3 1 0,-1 1 1,-2 1-1,-1 1 0,-1 2 0,-3 0 1,-35-32-1,-11-2-152,-2 2 0,-153-94 0,25 37 160,-384-166-1,-256-9 326,402 180-216,-831-107 1,-474 126-1074,1707 98 766,-794 13-4681,551 3 1407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0.063"/>
    </inkml:context>
    <inkml:brush xml:id="br0">
      <inkml:brushProperty name="width" value="0.05" units="cm"/>
      <inkml:brushProperty name="height" value="0.05" units="cm"/>
    </inkml:brush>
  </inkml:definitions>
  <inkml:trace contextRef="#ctx0" brushRef="#br0">159 0 18764,'2'0'2497,"-2"7"-1481,-7 6-456,-3 7 1960,-5 8-1431,-2 5-265,-2 10-360,1 1-184,-1 3-288,2-1-168,3-6-312,2-4-208,5-12-441,1-8-247,6-19 552,0-10 256,5-15-184,-1-8-161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0.560"/>
    </inkml:context>
    <inkml:brush xml:id="br0">
      <inkml:brushProperty name="width" value="0.05" units="cm"/>
      <inkml:brushProperty name="height" value="0.05" units="cm"/>
    </inkml:brush>
  </inkml:definitions>
  <inkml:trace contextRef="#ctx0" brushRef="#br0">249 45 18828,'-6'-1'370,"0"0"0,0 0 0,0 1-1,-1 0 1,1 0 0,0 0 0,0 1 0,0 0 0,-1 0 0,-7 3-1,3 0 16,0 1 0,0 0 0,1 1 0,-16 10 0,25-15-364,0-1 0,0 1 0,0 0 0,0-1 0,0 1 0,0 0 0,0 0 0,0 0 0,1 0 0,-1-1 0,0 1-1,1 0 1,-1 0 0,0 1 0,1-1 0,-1 0 0,1 0 0,0 0 0,-1 0 0,1 0 0,0 0 0,0 3 0,0-4-11,0 1 1,1 0 0,-1 0-1,1-1 1,-1 1-1,1 0 1,-1-1 0,1 1-1,0-1 1,-1 1 0,1 0-1,0-1 1,-1 1-1,1-1 1,0 0 0,0 1-1,-1-1 1,1 0 0,0 1-1,0-1 1,0 0-1,0 0 1,-1 0 0,1 0-1,0 0 1,0 0 0,0 0-1,0 0 1,-1 0 0,1 0-1,2 0 1,1-1 19,0 0 0,0 0 0,1 0 0,-1-1 0,0 0 0,0 1 0,0-1 0,0-1 0,-1 1 1,1 0-1,-1-1 0,1 0 0,-1 0 0,0 0 0,0 0 0,0 0 0,0-1 0,-1 1 0,1-1 0,-1 0 0,0 0 0,0 0 1,0 0-1,-1 0 0,1 0 0,-1 0 0,0 0 0,0-7 0,0 10-12,-1 0 1,0 0-1,0 0 1,0 0-1,0 0 1,0 0-1,0 0 1,0 0-1,0 0 1,-1 0-1,1 0 1,0 0-1,-1 0 1,1 0-1,0 0 1,-1 0-1,0 0 1,1 0-1,-1 0 1,1 0-1,-1 0 1,0 1-1,0-1 1,1 0-1,-1 0 1,0 1-1,0-1 1,0 1-1,0-1 1,0 1-1,0-1 1,0 1-1,0-1 1,0 1-1,0 0 1,0 0-1,0-1 1,0 1-1,0 0 1,0 0-1,0 0 0,0 0 1,-2 0-1,-1 1 23,-1-1-1,1 1 0,0 0 1,0 0-1,0 0 0,0 1 0,0-1 1,0 1-1,-6 4 0,-5 4-74,1 1 0,0 1-1,-14 15 1,22-20-267,0-1 0,0 1 0,1 0 0,0 1-1,1-1 1,0 1 0,0 0 0,-4 13 0,7-20 227,1 0 0,-1 0 0,1 1-1,0-1 1,-1 0 0,1 0 0,0 0 0,0 0 0,0 0 0,0 0-1,0 0 1,0 0 0,0 1 0,0-1 0,1 0 0,-1 0 0,0 0-1,1 0 1,-1 0 0,0 0 0,1 0 0,-1 0 0,1 0 0,0 0-1,-1 0 1,1 0 0,0 0 0,0-1 0,-1 1 0,1 0 0,0-1-1,0 1 1,0 0 0,0-1 0,0 1 0,1 0 0,18 5-774</inkml:trace>
  <inkml:trace contextRef="#ctx0" brushRef="#br0" timeOffset="1">416 259 17028,'0'38'1715,"-4"43"-1,1-56-962,1 0-1,2 0 0,0 0 0,8 47 0,-8-70-659,1 1 0,-1-1 0,1 1 0,0-1 0,0 0 0,0 1 0,0-1 0,0 0 0,0 0 0,0 0 0,1 0 0,0 0 0,-1 0 0,1 0 0,0 0 0,0-1 0,2 3 0,-2-4-37,-1 1 0,1-1 0,-1 1 0,1-1 0,0 0 0,-1 0 0,1 0 0,0 1 0,0-2 0,-1 1 0,1 0-1,0 0 1,-1-1 0,1 1 0,-1 0 0,1-1 0,0 0 0,-1 1 0,1-1 0,-1 0 0,1 0 0,-1 0 0,0 0 0,1 0 0,1-2 0,4-3 87,-1 0 0,1-1 0,-1 0 0,0-1 0,-1 1 0,0-1 0,0 0 0,0-1-1,5-15 1,-5 12-23,-1 0-1,-1-1 1,0 0-1,0 0 0,-1 0 1,0-18-1,-2 27-92,0 0 0,0 0 0,-1 0-1,1-1 1,-1 1 0,0 0 0,0 0-1,0 0 1,0 1 0,-1-1 0,0 0-1,0 0 1,0 1 0,0-1 0,0 1-1,-1 0 1,0-1 0,1 1 0,-1 0-1,-5-3 1,5 4-71,-1 0 0,1 0 0,-1 1 0,0-1 0,0 1 0,1 0 0,-1 0 0,0 1 0,0-1 1,0 1-1,0-1 0,0 1 0,0 1 0,0-1 0,0 0 0,0 1 0,0 0 0,1 0 0,-1 0 0,0 0 0,-5 3 0,3-1-348,1-1-1,-1 1 1,0 0 0,1 1-1,0-1 1,-8 8-1,11-9-237,1 1-125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17.916"/>
    </inkml:context>
    <inkml:brush xml:id="br0">
      <inkml:brushProperty name="width" value="0.05" units="cm"/>
      <inkml:brushProperty name="height" value="0.05" units="cm"/>
    </inkml:brush>
  </inkml:definitions>
  <inkml:trace contextRef="#ctx0" brushRef="#br0">64 52 15299,'-2'-2'644,"-1"-1"-1,1 0 1,0 0-1,-1 0 1,1 0-1,1 0 0,-3-4 1,4 7-554,0-1 0,0 1-1,-1-1 1,1 1 0,0-1 0,0 1 0,0-1-1,0 0 1,0 1 0,0-1 0,0 1 0,0-1 0,0 1-1,0-1 1,0 0 0,0 1 0,0-1 0,1 1 0,-1-1-1,0 1 1,0-1 0,1 1 0,-1-1 0,0 1 0,1-1-1,-1 1 1,0-1 0,1 1 0,-1-1 0,1 1-1,-1 0 1,0-1 0,1 1 0,-1 0 0,1-1 0,-1 1-1,1 0 1,0 0 0,-1 0 0,1-1 0,-1 1 0,1 0-1,-1 0 1,1 0 0,0 0 0,-1 0 0,1 0 0,-1 0-1,1 0 1,0 0 0,22-2 288,31-1-134,-50 3-239,0 0 1,0 0-1,0 1 1,-1-1-1,1 1 0,0 0 1,-1 0-1,1 1 1,0-1-1,-1 1 0,5 2 1,-8-3-5,1-1 0,0 0 0,-1 1 0,1-1 0,0 1 0,-1 0 0,1-1 0,-1 1 0,1-1 0,-1 1 0,1 0 0,-1 0 0,1-1 0,-1 1 0,0 0 0,1 0 0,-1-1 0,0 1 0,0 0 0,0 0 0,0-1 0,1 1 0,-1 0 0,0 0 0,0 0 0,0 0 0,-1 0 0,1 1 4,-1 0 0,0 0 0,0-1 0,0 1 0,0-1 0,0 1 0,0 0 0,0-1 0,0 0 0,-1 1 0,-1 1 0,-6 3 24,1 0 0,-1-1 0,-12 7 0,-7 1 31,18-9-53,0 0 0,1 0 0,0 1 0,0 1-1,0 0 1,-9 8 0,18-14-8,0 0 0,0 0 0,0 1 0,0-1 0,0 0 0,1 0-1,-1 0 1,0 1 0,0-1 0,0 0 0,0 0 0,1 0 0,-1 1 0,0-1 0,0 0 0,0 0 0,1 0 0,-1 0 0,0 0 0,0 1 0,0-1 0,1 0 0,-1 0-1,0 0 1,0 0 0,1 0 0,-1 0 0,0 0 0,0 0 0,1 0 0,-1 0 0,0 0 0,0 0 0,1 0 0,-1 0 0,0 0 0,0 0 0,1 0 0,-1-1 0,13 2-2,-4-1 1,-1 0-1,1 1 1,0 0 0,-1 0 0,1 1 0,9 3 0,-16-4 5,-1-1-1,1 1 0,-1-1 0,0 1 0,1 0 0,-1 0 0,0-1 1,0 1-1,1 0 0,-1 0 0,0 0 0,0 1 0,0-1 1,0 0-1,0 0 0,-1 0 0,1 1 0,0-1 0,0 0 1,-1 1-1,1-1 0,-1 1 0,1-1 0,-1 1 0,0-1 1,0 1-1,1-1 0,-1 1 0,0-1 0,0 1 0,0-1 0,-1 1 1,1-1-1,0 1 0,-1-1 0,1 1 0,-1-1 0,1 0 1,-1 1-1,1-1 0,-1 1 0,-2 1 0,-6 14 81,-1 0 0,-12 16-1,17-26 27,-1 0 0,0 0 0,0-1-1,0 1 1,-1-2 0,-13 10 0,19-14-102,1-1 0,-1 1 1,0 0-1,0-1 1,0 0-1,0 1 0,0-1 1,0 1-1,0-1 0,0 0 1,0 0-1,0 0 0,0 0 1,0 0-1,0 1 0,0-2 1,0 1-1,0 0 0,0 0 1,0 0-1,0 0 1,0-1-1,0 1 0,0 0 1,0-1-1,-1 0 0,1 0-78,0-1-1,-1 1 0,1-1 0,0 1 1,0-1-1,0 1 0,0-1 0,0 1 1,1-1-1,-1 0 0,1 0 0,-1 1 1,0-4-1,0-3-209,0 0 0,0 0 0,1 0-1,0 0 1,2-14 0,2 7-291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18.416"/>
    </inkml:context>
    <inkml:brush xml:id="br0">
      <inkml:brushProperty name="width" value="0.05" units="cm"/>
      <inkml:brushProperty name="height" value="0.05" units="cm"/>
    </inkml:brush>
  </inkml:definitions>
  <inkml:trace contextRef="#ctx0" brushRef="#br0">247 61 12771,'0'-3'169,"0"0"-1,0-1 1,-1 1 0,1 0 0,-1-1 0,0 1 0,0 0-1,0-1 1,0 1 0,0 0 0,-1 0 0,-2-5-1,2 7-126,1 0-1,0 0 1,0-1-1,0 1 1,-1 1-1,1-1 1,0 0-1,-1 0 1,1 0-1,-1 1 1,1-1-1,-1 1 1,1-1-1,-1 1 1,1-1-1,-1 1 1,0 0-1,1 0 1,-1 0-1,1 0 1,-1 0-1,0 0 1,1 0-1,-1 1 1,1-1-1,-1 1 1,0-1-1,1 1 1,-2 0-1,-6 3 34,0 1 1,1-1-1,0 2 1,0-1-1,0 1 0,1 0 1,-1 0-1,2 1 0,-11 13 1,4-4 120,1 1 0,1 1 0,-14 26 0,18-26-110,0-1 0,1 1 0,1 0-1,1 0 1,0 0 0,2 1 0,0 0 0,1-1 0,0 1 0,5 30 0,-3-40-75,0 0 0,2 1 1,-1-1-1,1 0 0,0-1 0,1 1 1,0 0-1,0-1 0,1 0 0,6 8 1,-7-10 11,1-2 1,0 1 0,0 0 0,0-1-1,0 0 1,0 0 0,1-1-1,0 1 1,0-1 0,0 0 0,0-1-1,0 0 1,1 0 0,-1 0-1,11 1 1,-6-2 135,1 0 1,0-1-1,0-1 0,-1 0 0,1-1 1,-1 0-1,1 0 0,-1-2 0,0 1 1,0-1-1,0-1 0,0 0 0,-1 0 0,0-1 1,0-1-1,0 1 0,-1-2 0,9-7 1,-4 2 152,-1-1-1,0 0 1,0 0 0,-2-1 0,0-1 0,-1 0 0,0 0 0,-1-1-1,-1 0 1,9-28 0,-15 38-341,0-1-1,0 0 1,0 0 0,-1 0-1,0 0 1,-1-1-1,0 1 1,0 0 0,-1 0-1,0 0 1,-1 0 0,1 0-1,-1 0 1,-1 0-1,0 1 1,0-1 0,0 1-1,-1 0 1,0 0 0,0 0-1,-1 0 1,0 1-1,0-1 1,0 1 0,-1 1-1,0-1 1,0 1 0,-1 0-1,1 0 1,-1 1-1,0 0 1,-1 0 0,1 0-1,-14-4 1,11 5-2,0 0 0,1 1 0,-1 0 0,0 0 0,0 1 1,-1 0-1,1 1 0,0 0 0,0 1 0,0 0 0,-14 3 0,-11 10-417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1.305"/>
    </inkml:context>
    <inkml:brush xml:id="br0">
      <inkml:brushProperty name="width" value="0.05" units="cm"/>
      <inkml:brushProperty name="height" value="0.05" units="cm"/>
    </inkml:brush>
  </inkml:definitions>
  <inkml:trace contextRef="#ctx0" brushRef="#br0">1 465 16780,'20'-21'3326,"20"-28"1,14-30-1162,34-86-921,-61 103-796,-17 37-112,22-38 0,-32 63-333,0 0-1,0 0 1,0 0-1,0 0 1,0 0-1,0 0 1,0 0-1,0 1 1,0-1 0,0 0-1,0 0 1,1 0-1,-1 0 1,0 0-1,0 0 1,0 0-1,0 0 1,0 0 0,0 0-1,0 1 1,0-1-1,0 0 1,1 0-1,-1 0 1,0 0 0,0 0-1,0 0 1,0 0-1,0 0 1,0 0-1,0 0 1,1 0-1,-1 0 1,0 0 0,0 0-1,0 0 1,0 0-1,0 0 1,0 0-1,0 0 1,1 0-1,-1 0 1,0 0 0,0-1-1,0 1 1,0 0-1,0 0 1,0 0-1,0 0 1,0 0-1,1 0 1,-1 0 0,0 0-1,0 0 1,0 0-1,0-1 1,0 1-1,0 0 1,0 0-1,0 0 1,0 0 0,0 0-1,0 0 1,0-1-1,1 12 53,-3 42 36,-14 75 0,-2 28-2186,18-145 930,0-10 1136,1-1 1,-1 0 0,0 0-1,0 0 1,1 0 0,-1 0-1,0 0 1,0 0 0,1 0-1,-1 0 1,0-1 0,0 1-1,1 0 1,-1 0 0,0 0-1,0 0 1,1 0 0,-1 0-1,0 0 1,0-1 0,0 1-1,1 0 1,-1 0 0,0 0-1,0 0 1,0-1 0,0 1-1,1 0 1,-1 0 0,0 0-1,0-1 1,0 1 0,0 0-1,0 0 1,0-1 0,0 1-1,0 0 1,0-1 0,10-11-671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1.772"/>
    </inkml:context>
    <inkml:brush xml:id="br0">
      <inkml:brushProperty name="width" value="0.05" units="cm"/>
      <inkml:brushProperty name="height" value="0.05" units="cm"/>
    </inkml:brush>
  </inkml:definitions>
  <inkml:trace contextRef="#ctx0" brushRef="#br0">21 166 14451,'13'-28'2448,"20"-32"0,-29 53-1885,1-1 0,1 1-1,-1 0 1,1 1 0,0 0 0,0-1-1,1 2 1,0-1 0,8-5 0,-13 10-468,-1 0 0,1 1 0,0-1 1,0 0-1,-1 0 0,1 1 0,0-1 0,0 1 1,0-1-1,0 1 0,0 0 0,-1 0 0,1 0 1,0 0-1,0 0 0,3 1 0,-3-1-51,-1 1-1,0 0 1,1-1-1,-1 1 0,0 0 1,0 0-1,0 0 1,1 0-1,-1 0 1,0 0-1,0 0 0,0 0 1,-1 0-1,1 0 1,0 1-1,0-1 1,0 2-1,1 2-11,0 0 0,-1 0 0,0 0 1,0 1-1,0-1 0,-1 0 0,1 1 0,-1-1 0,0 0 0,-2 7 1,-1 5-8,0-1 1,-2 0 0,0 0-1,-1 0 1,0-1-1,-11 18 1,-57 83 69,8-15-41,65-100-53,0 0 0,0 1 1,0-1-1,0 0 0,1 1 1,-1 0-1,0-1 0,1 1 1,-1-1-1,1 1 0,0 0 1,-1-1-1,1 1 0,0-1 1,0 1-1,0 0 0,0 0 1,0-1-1,1 1 0,-1-1 1,0 1-1,2 2 1,-1-3-19,0 0 0,0 0 0,1 0 0,-1 0 0,0-1 0,1 1 0,-1-1 0,0 1 0,1-1 0,-1 1 0,1-1 0,-1 0 0,1 0 0,-1 0 0,1 1 0,-1-1 0,1-1 0,-1 1 0,1 0 0,-1 0 0,1-1 0,-1 1 0,1 0 0,2-2 0,7-2-413,1 0 0,-1-1-1,0-1 1,-1 1 0,1-2-1,-1 1 1,0-2-1,-1 1 1,0-1 0,0-1-1,0 1 1,12-18 0,4-11-506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2.319"/>
    </inkml:context>
    <inkml:brush xml:id="br0">
      <inkml:brushProperty name="width" value="0.05" units="cm"/>
      <inkml:brushProperty name="height" value="0.05" units="cm"/>
    </inkml:brush>
  </inkml:definitions>
  <inkml:trace contextRef="#ctx0" brushRef="#br0">133 1 20020,'0'4'354,"-1"0"0,1 0 0,-1 0 0,0 0 0,-1 0-1,1 0 1,-1 0 0,1 0 0,-1-1 0,-3 4 0,0 4 481,-4 9-116,-52 125 1643,51-116-2085,0 1-1,-10 61 0,19-87-242,1 0 1,-1 0-1,1 0 0,0 0 0,0 0 1,1 1-1,-1-1 0,1 0 0,0 0 1,0 0-1,2 5 0,-2-7-32,0-1-1,0 1 1,0-1-1,0 1 1,1-1-1,-1 0 0,0 1 1,1-1-1,-1 0 1,1 0-1,-1 0 1,1 0-1,0 0 1,-1-1-1,1 1 1,0 0-1,0-1 1,-1 1-1,1-1 0,0 0 1,0 0-1,0 1 1,0-1-1,-1 0 1,1-1-1,0 1 1,2 0-1,6-2-458,0-1 0,0 1 0,0-1 0,0-1 1,-1 0-1,1 0 0,-1-1 0,0 0 0,0-1 0,-1 0 0,0 0 0,0-1 0,0 0 0,-1 0 0,9-12 0,-1-6-714</inkml:trace>
  <inkml:trace contextRef="#ctx0" brushRef="#br0" timeOffset="1">258 222 15035,'-6'10'2425,"-3"1"-1305,1 6-408,-2 3 2545,0 6-1937,0 1-224,0 2-440,-2 1-159,5 3-185,-1-4-72,2-5-272,-1-2-168,5-7-448,2-2-289,3-4-479,0-3 1040,3-6-264,2 1-248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2.801"/>
    </inkml:context>
    <inkml:brush xml:id="br0">
      <inkml:brushProperty name="width" value="0.05" units="cm"/>
      <inkml:brushProperty name="height" value="0.05" units="cm"/>
    </inkml:brush>
  </inkml:definitions>
  <inkml:trace contextRef="#ctx0" brushRef="#br0">53 0 18604,'-4'16'1952,"-3"7"-1199,0-1-305,0 3 1024,-2 0-328,3-4-528,1-1-248,0-5-392,2-4-232,6-10-1544,0-8 1168,1-3 256,2-3-200,3 0-161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3.267"/>
    </inkml:context>
    <inkml:brush xml:id="br0">
      <inkml:brushProperty name="width" value="0.05" units="cm"/>
      <inkml:brushProperty name="height" value="0.05" units="cm"/>
    </inkml:brush>
  </inkml:definitions>
  <inkml:trace contextRef="#ctx0" brushRef="#br0">141 12 22485,'6'-4'678,"8"-4"1160,-14 8-1805,1 0-1,-1 0 1,0 0 0,1 0-1,-1 1 1,0-1 0,0 0-1,1 0 1,-1 0-1,0 0 1,0 0 0,1 0-1,-1 1 1,0-1 0,0 0-1,0 0 1,1 0-1,-1 0 1,0 1 0,0-1-1,0 0 1,0 0 0,1 1-1,-1-1 1,0 0-1,0 0 1,0 1 0,0-1-1,0 0 1,0 0 0,0 1-1,0-1 1,0 0-1,0 1 1,0-1 0,0 0-1,0 0 1,0 1 0,0-1-1,0 0 1,0 0-1,0 1 1,0-1 0,0 0-1,0 1 1,0-1 0,-1 0-1,1 0 1,0 0-1,0 1 1,0-1 0,-7 24 451,0-1 0,-1-1-1,-21 40 1,11-24-360,-8 17-71,12-29-41,2 0 1,0 1 0,2 0 0,-11 50 0,20-76-15,1 0-1,0 0 0,0 0 1,0 0-1,0 0 0,0 0 1,0 0-1,0 0 0,0 0 1,0-1-1,0 1 0,0 0 1,0 0-1,1 0 0,-1 0 1,0 0-1,1 0 0,-1-1 1,1 1-1,-1 0 0,1 0 1,-1-1-1,1 1 0,-1 0 1,1-1-1,1 2 0,0-1-13,-1-1-1,1 1 0,-1-1 1,1 1-1,0-1 0,-1 0 1,1 0-1,0 0 0,-1 0 1,1 0-1,-1 0 0,1 0 1,2-1-1,7-2-264,-2 0 0,1 0 0,14-8 0,-24 11 265,16-8-878,0-1 1,-1 0 0,0-1 0,24-21 0,-31 23 85,-1 0 0,0 0 0,10-14 0,-13 15-318,0 0 0,0 0 0,-1 0 1,0-1-1,3-11 0,-11 21 3995,-2 5-2198,-4 11 1048,1 0 1,0 0 0,-8 23 0,-17 61 584,35-100-2330,-7 24-87,7-25 26,-1 1 1,1-1-1,0 0 1,0 0-1,0 0 1,0 0-1,0 1 1,0-1-1,0 0 0,0 0 1,0 0-1,1 0 1,-1 1-1,1-1 1,-1 0-1,0 0 1,1 0-1,0 0 1,0 1-1,0-1 35,-1-1 1,1 0-1,0 0 0,0 0 1,-1 1-1,1-1 0,0 0 1,-1 0-1,1 0 0,0 0 1,0 0-1,-1 0 0,1 0 1,0-1-1,-1 1 1,1 0-1,0 0 0,0 0 1,-1-1-1,1 1 0,0 0 1,-1-1-1,1 1 0,-1-1 1,1 1-1,0-1 0,20-17-436,-17 15 280,23-24-670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3.806"/>
    </inkml:context>
    <inkml:brush xml:id="br0">
      <inkml:brushProperty name="width" value="0.05" units="cm"/>
      <inkml:brushProperty name="height" value="0.05" units="cm"/>
    </inkml:brush>
  </inkml:definitions>
  <inkml:trace contextRef="#ctx0" brushRef="#br0">279 1 19668,'-6'2'366,"1"0"-1,-1 1 1,1 0 0,0 0-1,-1 0 1,2 0-1,-1 1 1,0 0 0,1 0-1,0 0 1,0 1-1,-6 7 1,4-3-156,0-1 0,0 2 0,1-1 1,0 0-1,0 1 0,-3 12 0,8-21-205,0 0 1,-1-1-1,1 1 0,0 0 1,-1 0-1,1 0 0,0 0 0,0-1 1,0 1-1,0 0 0,0 0 0,0 0 1,0 0-1,0-1 0,0 1 1,0 0-1,1 0 0,-1 0 0,0 0 1,1-1-1,-1 1 0,0 0 0,1 1 1,0-2-5,0 0 1,-1 0 0,1 1-1,0-1 1,-1 0-1,1 0 1,0 0 0,0 0-1,-1 0 1,1 0 0,0 0-1,0 0 1,-1 0-1,1 0 1,0 0 0,-1 0-1,1-1 1,0 1 0,0 0-1,0-1 1,5-1-7,-1-1-1,0 0 1,0 0 0,0-1 0,5-4 0,-5 3 6,12-10-264,-11 16 64,-5 11 13,-18 76-262,-3 23 439,18-95 53,1 1 1,1-1-1,0 1 1,4 27-1,-3-41 17,-1 0 0,0 0 0,0 0 0,0 0 0,0 0 0,0 0 0,-1 0 0,1 0 0,-1 0 0,0-1 0,0 1 0,0 0 0,0 0 0,-1-1 0,-2 5 0,1-2 72,0-1 0,-1 0 1,0 0-1,0 0 0,0 0 0,-1-1 0,1 1 0,-6 2 1,4-2 44,-1 0 0,0-1 0,0 0 0,0 0 0,0-1 0,0 0 1,0 0-1,-1-1 0,1 0 0,-1 0 0,1 0 0,-14-2 0,16 0-183,1 0 0,0-1 0,0 0 0,0 0 0,0 0-1,0 0 1,0-1 0,-6-4 0,9 6-113,0 0 1,-1-1 0,1 1-1,0 0 1,0-1-1,0 1 1,0 0 0,0-1-1,0 1 1,1-1-1,-2-3 1,2 5 14,0-1 0,-1 0 0,1 0 0,0 0-1,0 0 1,1 0 0,-1 1 0,0-1 0,0 0 0,0 0 0,0 0 0,1 0 0,-1 1 0,0-1-1,1 0 1,-1 0 0,1 1 0,-1-1 0,1 0 0,-1 1 0,1-1 0,-1 0 0,1 1 0,1-2-1,11-5-712,7 1-288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36.882"/>
    </inkml:context>
    <inkml:brush xml:id="br0">
      <inkml:brushProperty name="width" value="0.025" units="cm"/>
      <inkml:brushProperty name="height" value="0.025" units="cm"/>
    </inkml:brush>
  </inkml:definitions>
  <inkml:trace contextRef="#ctx0" brushRef="#br0">3659 504 8456,'-457'-122'2265,"350"100"-1967,0 5 1,-146-4-1,92 23-830,0 7-1,1 7 0,0 6 0,-300 86 0,263-51 166,-320 142 0,423-155 673,3 5 1,1 3 0,3 5-1,3 3 1,-100 91 0,153-121-243,1 2 0,1 0 0,2 2 1,1 1-1,2 1 0,1 1 0,-34 78 1,49-94-73,0 0 1,2 0 0,0 1 0,1 0 0,2 0-1,0 1 1,1-1 0,1 1 0,1-1 0,2 1-1,0-1 1,1 0 0,1 1 0,1-2-1,1 1 1,1 0 0,10 20 0,4-2 6,2 0 1,2-2-1,1-1 1,2-1-1,1-1 1,2-2-1,1-1 1,61 46-1,-9-17 12,3-3-1,156 77 1,-29-37 138,3-10 1,350 93 0,475 54 644,-53-60-278,6-43 1,1471 8-1,-1052-199-485,-1124 26 1,-1-13 0,514-152 1,-450 61 10,-279 101-6,-1-3 0,113-81 0,-146 89-9,-2-1 1,-1-1-1,-1-3 1,-2-1-1,44-61 1,-58 67-4,0-1 0,-2-1 0,-2 0 0,-1-1 0,-1-1 0,-3-1 0,0 0 0,6-44 0,-12 47 32,-2 1 0,-1-1 0,-1 1 0,-2-1 1,-2 1-1,0-1 0,-3 1 0,0 0 0,-2 1 1,-13-34-1,4 24 41,-2 1 1,-2 0-1,-1 2 1,-2 1-1,-1 1 1,-59-64-1,25 40 85,-3 3 1,-131-94-1,-162-66 25,85 79-143,-4 11 0,-405-126 0,-613-65-981,-457 109-2384,-14 157 1492,807 81 1534,320 23-2922,255-10-2335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1.395"/>
    </inkml:context>
    <inkml:brush xml:id="br0">
      <inkml:brushProperty name="width" value="0.05" units="cm"/>
      <inkml:brushProperty name="height" value="0.05" units="cm"/>
    </inkml:brush>
  </inkml:definitions>
  <inkml:trace contextRef="#ctx0" brushRef="#br0">14 404 13403,'-2'1'358,"1"0"1,0 0-1,-1 0 0,1 0 0,0 1 1,0-1-1,0 1 0,0-1 1,1 0-1,-1 1 0,-1 2 1,2-4-304,0 0 0,0 0 0,0 0 0,0 0 0,0 0 0,0 1 0,0-1 0,0 0 0,0 0 0,0 0 0,0 0 0,0 0 0,0 0 0,0 0 0,0 0 0,0 1 0,0-1-1,0 0 1,0 0 0,0 0 0,0 0 0,1 0 0,-1 0 0,0 0 0,0 0 0,0 0 0,0 0 0,0 1 0,0-1 0,0 0 0,0 0 0,0 0 0,0 0 0,1 0 0,-1 0 0,0 0 0,0 0 0,0 0 0,0 0 0,0 0 0,0 0 0,0 0 0,0 0 0,1 0 0,-1 0 0,0 0 0,0 0 0,0 0 0,0 0 0,0 0 0,13-6 1269,1-5-860,-1-1-1,1 0 0,-2 0 1,0-1-1,15-22 0,46-77 207,-69 106-614,112-200 331,-116 206-387,0 1 0,0-1-1,0 0 1,1 0 0,-1 0 0,0 0-1,0 0 1,0 0 0,0 0 0,0 0-1,0 0 1,0 0 0,0 0 0,0 0-1,0 0 1,0 0 0,0 0 0,0 0-1,0 0 1,0 0 0,0 0 0,0 0-1,0 0 1,0 0 0,1 0 0,-1 0-1,0 0 1,0 0 0,0 0 0,0 0-1,0 0 1,0 0 0,0 0 0,0 0-1,0 0 1,0 0 0,0 0 0,0 0-1,0 0 1,0 0 0,0 0-1,-1 9-4,-42 182-84,3-16 69,36-159-54,3-13 9,0 0 0,0 0 0,0 0 0,0 0 0,1 0 0,0 0 1,-1 0-1,1 0 0,0 0 0,1 0 0,-1 0 0,0 1 0,2 2 0,-2-5 21,0-1 1,0 0-1,1 1 0,-1-1 1,0 0-1,0 1 1,1-1-1,-1 0 0,0 0 1,0 1-1,1-1 0,-1 0 1,0 0-1,1 0 0,-1 1 1,0-1-1,1 0 1,-1 0-1,1 0 0,-1 0 1,0 0-1,1 0 0,-1 0 1,1 0-1,-1 1 1,0-1-1,1-1 0,-1 1 1,0 0-1,1 0 0,-1 0 1,1 0-1,-1 0 1,0 0-1,1 0 0,-1 0 1,0-1-1,1 1 0,-1 0 1,1-1-1,14-11-790,-10 7 556,8-5-441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1.923"/>
    </inkml:context>
    <inkml:brush xml:id="br0">
      <inkml:brushProperty name="width" value="0.05" units="cm"/>
      <inkml:brushProperty name="height" value="0.05" units="cm"/>
    </inkml:brush>
  </inkml:definitions>
  <inkml:trace contextRef="#ctx0" brushRef="#br0">1 16 18356,'9'7'2236,"-3"-5"-2049,-1-1 1,1 1-1,-1-1 0,1 0 0,0-1 0,-1 1 0,1-1 0,0 0 0,-1-1 0,11-1 0,2-2 317,33-13-1,-37 12-51,-14 5-428,0 0 0,1-1 0,-1 1 0,0 0 0,0 0 0,1 0 0,-1 0 0,0 0 1,1 0-1,-1 0 0,0 0 0,1 0 0,-1 0 0,0 0 0,1 0 0,-1 0 0,0 0 0,0 0 0,1 0 0,-1 0 0,0 0 0,1 1 0,-1-1 0,0 0 0,0 0 0,1 0 0,-1 0 0,0 1 0,0-1 0,1 0 0,-1 0 1,0 1-1,2 11 336,-9 22-198,5-26-70,-81 384-1094,82-386 645,1-4 269,0 0 0,0 0 0,0 0 0,-1 0 1,1 0-1,-1-1 0,1 1 0,-1 0 0,0 0 1,1-1-1,-1 1 0,0 0 0,0-1 0,0 1 1,-2 1-1,-2 0-476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2.500"/>
    </inkml:context>
    <inkml:brush xml:id="br0">
      <inkml:brushProperty name="width" value="0.05" units="cm"/>
      <inkml:brushProperty name="height" value="0.05" units="cm"/>
    </inkml:brush>
  </inkml:definitions>
  <inkml:trace contextRef="#ctx0" brushRef="#br0">1 30 16291,'6'0'2049,"4"2"-1017,3-2-392,5-2 1233,4 1-513,8-4-504,0 3-424,4-1-1184,2 0-496,-3-1 1000,-1-1-272,-5-2-225</inkml:trace>
  <inkml:trace contextRef="#ctx0" brushRef="#br0" timeOffset="1">378 53 11731,'3'27'1848,"-3"-1"-736,0 1-408,-3 2 1657,0 1-1089,3 0-384,-1 0-304,1-5-840,0-2 712,0-9-472,5-3-96,8-6-104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3.018"/>
    </inkml:context>
    <inkml:brush xml:id="br0">
      <inkml:brushProperty name="width" value="0.05" units="cm"/>
      <inkml:brushProperty name="height" value="0.05" units="cm"/>
    </inkml:brush>
  </inkml:definitions>
  <inkml:trace contextRef="#ctx0" brushRef="#br0">2 60 20660,'3'-6'553,"1"1"0,-1 0 0,1-1 0,0 2-1,1-1 1,7-6 0,-10 9-439,1 0 0,-1 0 0,1 0 0,0 1 0,0 0 0,-1-1-1,1 1 1,0 0 0,0 0 0,0 0 0,0 1 0,1-1 0,-1 1 0,6 0 0,-8 0-108,-1 0 0,1 0 1,0 0-1,0 0 0,0 1 0,0-1 0,0 0 1,0 1-1,-1-1 0,1 1 0,0-1 1,0 1-1,0-1 0,-1 1 0,1-1 0,0 1 1,-1 0-1,1-1 0,-1 1 0,1 0 0,-1 0 1,1 0-1,-1-1 0,1 1 0,-1 0 1,0 0-1,1 0 0,-1 0 0,0 0 0,0 0 1,0-1-1,0 1 0,0 2 0,1 2-5,-1 0-1,-1 0 0,1 0 1,-3 10-1,-2 6-6,-2-1 0,-1 0 0,0-1 1,-13 22-1,7-15 16,-12 36 1,25-62-13,1 1 0,0-1 0,-1 1 0,1-1-1,0 1 1,0-1 0,-1 1 0,1-1 0,0 1-1,0 0 1,0-1 0,0 1 0,0-1 0,0 1-1,0 0 1,0-1 0,0 1 0,0-1 0,0 1-1,0 0 1,0-1 0,1 1 0,-1-1 0,0 1-1,0-1 1,1 1 0,-1-1 0,0 1 0,1-1 0,-1 1-1,0-1 1,1 1 0,-1-1 0,1 1 0,-1-1-1,1 0 1,-1 1 0,1-1 0,-1 0 0,1 1-1,3-1-29,-1 1-1,1-1 1,-1 0-1,1 0 1,-1 0-1,5-1 1,16 0-125,-21 2 150,0-1 1,-1 1 0,1-1 0,0 1 0,0 0-1,-1 0 1,1 0 0,0 0 0,-1 1 0,1-1-1,-1 1 1,1-1 0,-1 1 0,0 0 0,0 0-1,0 0 1,0 0 0,0 0 0,0 0 0,-1 1-1,1-1 1,-1 1 0,1-1 0,-1 1 0,0 0-1,0-1 1,0 1 0,0 0 0,-1 0 0,1 0-1,-1-1 1,0 1 0,1 0 0,-1 0 0,-1 0-1,1 0 1,0 0 0,-1 0 0,1-1 0,-1 1-1,0 0 1,0 0 0,0-1 0,0 1 0,-1 0-1,1-1 1,-1 0 0,1 1 0,-1-1 0,0 0-1,0 0 1,0 0 0,-4 3 0,0 1 27,-1-1-1,0 0 1,0-1 0,0 1 0,-1-1 0,1-1-1,-1 1 1,0-2 0,-10 4 0,17-6-46,1 0 0,-1 1 0,0-1 0,0 0 0,1 0 0,-1 0 0,0 0 0,1 0 0,-1 0 0,0 0 0,1 0 0,-1 0 0,0 0 0,1 0 0,-1-1 0,0 1 0,0 0 0,1 0 1,-1-1-1,1 1 0,-1 0 0,0-1 0,1 1 0,-1 0 0,1-1 0,-1 1 0,1-1 0,-1 1 0,1-1 0,-1 0 0,1 1 0,0-1 0,-1 1 0,1-1 0,0 0 0,-1 1 0,1-1 0,0 0 0,0 1 0,0-1 0,0 0 0,-1 0 0,4-11-307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3.534"/>
    </inkml:context>
    <inkml:brush xml:id="br0">
      <inkml:brushProperty name="width" value="0.05" units="cm"/>
      <inkml:brushProperty name="height" value="0.05" units="cm"/>
    </inkml:brush>
  </inkml:definitions>
  <inkml:trace contextRef="#ctx0" brushRef="#br0">0 295 19204,'1'2'146,"3"23"1783,-4-24-1886,1-1 1,-1 1-1,1-1 1,-1 0-1,0 1 1,1-1-1,-1 0 1,1 1-1,-1-1 0,1 0 1,-1 1-1,1-1 1,0 0-1,-1 0 1,1 0-1,-1 0 1,1 1-1,-1-1 1,1 0-1,0 0 1,-1 0-1,1 0 1,-1 0-1,1 0 0,0-1 1,-1 1-1,1 0 1,-1 0-1,1 0 1,-1 0-1,1-1 1,-1 1-1,1 0 1,-1-1-1,1 1 1,-1 0-1,1-1 1,-1 1-1,1 0 0,0-1 1,14-12 301,1 1 1,-2-2-1,1 0 1,-2-1-1,18-24 0,-5 6 161,0-2 0,-3-1 0,23-44-1,-51 121 36,-61 245-2731,66-284 1929,-1-2 171,1 1 0,0-1 0,-1 1 0,1 0 1,0-1-1,-1 1 0,1 0 0,0 0 0,0-1 0,0 1 0,0 0 1,0-1-1,0 1 0,0 0 0,0 0 0,0-1 0,0 1 0,0 0 1,0-1-1,0 1 0,1 0 0,-1 0 0,0-1 0,1 1 0,-1-1 1,0 1-1,1 0 0,-1-1 0,1 1 0,-1-1 0,1 1 0,-1-1 1,1 1-1,-1-1 0,1 1 0,-1-1 0,1 1 0,0-1 0,-1 0 0,1 1 1,0-1-1,1 0 0,11 1-1088</inkml:trace>
  <inkml:trace contextRef="#ctx0" brushRef="#br0" timeOffset="1">569 0 20092,'-4'19'2041,"-9"4"-1529,-5 8-256,-4 5 1184,1 7-1008,-5 4-288,4 2-336,1-2-128,5-6-40,5-6-16,2-10-144,3-5-184,6-19-392,2 4-833,3-20 1577,5-5-232,3-14-208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4.032"/>
    </inkml:context>
    <inkml:brush xml:id="br0">
      <inkml:brushProperty name="width" value="0.05" units="cm"/>
      <inkml:brushProperty name="height" value="0.05" units="cm"/>
    </inkml:brush>
  </inkml:definitions>
  <inkml:trace contextRef="#ctx0" brushRef="#br0">105 48 16003,'0'-1'92,"-1"1"1,1-1-1,0 1 0,-1 0 0,1-1 0,0 1 0,-1-1 0,1 1 0,0 0 0,-1-1 0,1 1 0,-1 0 0,1-1 0,-1 1 0,1 0 0,-1 0 0,1-1 0,-1 1 0,1 0 0,-1 0 0,1 0 0,-1 0 0,1 0 0,-1 0 0,1 0 1,-1 0-1,1 0 0,-1 0 0,1 0 0,-1 0 0,0 0 0,1 0 0,-1 1 0,-1 0 66,1 0-1,-1 0 1,1 0 0,0 0 0,0 1-1,0-1 1,0 0 0,0 1-1,0-1 1,-2 4 0,-14 42 923,16-45-1047,-1 4 62,-5 23 213,6-27-274,1-1 0,0 1 1,0-1-1,-1 1 0,1-1 0,0 1 0,1-1 0,-1 1 0,0-1 0,0 1 1,1-1-1,-1 1 0,0-1 0,1 1 0,0 1 0,0-3-18,-1 0 0,1 1-1,-1-1 1,0 0 0,1 0-1,-1 0 1,1 1 0,-1-1-1,1 0 1,-1 0 0,1 0-1,-1 0 1,1 0 0,-1 0-1,1 0 1,-1 0 0,0 0-1,1 0 1,-1 0 0,1 0 0,-1 0-1,1-1 1,-1 1 0,1 0-1,-1 0 1,1 0 0,-1-1-1,0 1 1,1 0 0,-1-1-1,0 1 1,1 0 0,0-1-1,13-11 256,-14 11-261,6-5 66,0 0 1,-1 0-1,0 0 0,0-1 1,-1 0-1,0 0 1,0 0-1,0 0 1,-1-1-1,0 0 0,-1 1 1,1-1-1,-2 0 1,1 0-1,-1 0 1,0-10-1,-1 17-68,0 1-1,0-1 1,0 0-1,0 0 1,0 0-1,0 0 1,0 0-1,-1 0 1,1 1-1,0-1 1,-1 0-1,1 0 1,-1 0-1,1 1 1,-1-1-1,1 0 1,-1 0-1,1 1 1,-1-1-1,0 1 1,1-1-1,-1 0 1,0 1-1,1-1 1,-1 1-1,0 0 1,0-1-1,0 1 1,1-1-1,-1 1 1,0 0-1,0 0 1,0 0-1,0-1 1,0 1-1,0 0 1,1 0-1,-1 0 1,0 0-1,0 1 1,0-1-1,0 0 1,0 0-1,0 0 1,-1 1-1,-2 1-9,0-1 0,0 1 0,1-1 0,-1 1 0,0 0 0,1 1 0,-1-1 0,-3 4-1,0 2-242,0 0-1,0 1 0,0 0 1,1 0-1,1 0 0,-1 1 0,1 0 1,1 0-1,0 1 0,1-1 1,0 1-1,0-1 0,-1 19 0,5-11-397</inkml:trace>
  <inkml:trace contextRef="#ctx0" brushRef="#br0" timeOffset="1">212 471 17516,'-7'20'1819,"4"-13"-1093,0 0-1,1 1 1,-3 12 0,5-19-671,0 0 0,-1 0 0,1 0 1,0 0-1,0 0 0,0 1 1,0-1-1,0 0 0,1 0 1,-1 0-1,0 0 0,0 0 1,1 1-1,-1-1 0,1 0 1,-1 0-1,1 0 0,-1 0 1,1 0-1,0 0 0,-1-1 1,1 1-1,0 0 0,0 0 0,0 0 1,0-1-1,-1 1 0,1 0 1,2 0-1,-1 0 12,-1-1-1,1 1 0,0-1 1,-1 0-1,1 0 1,-1 0-1,1 0 0,0 0 1,-1 0-1,1 0 1,-1-1-1,1 1 1,0-1-1,-1 1 0,1-1 1,-1 1-1,1-1 1,-1 0-1,0 0 1,1 0-1,-1 0 0,0 0 1,0 0-1,1 0 1,-1 0-1,0 0 1,0 0-1,0-1 0,0 1 1,-1 0-1,1-1 1,1-2-1,1-1 87,-1 1 0,1-1 0,-1 0-1,-1 0 1,1 0 0,-1 0 0,1-1 0,0-8 0,-2 13-167,0 0 0,0 0 0,0 0 1,0 0-1,0 0 0,0 0 1,0 0-1,0 0 0,-1 0 0,1 0 1,0 0-1,0 0 0,-1 0 0,1 0 1,-1 0-1,1 0 0,-1 1 1,1-1-1,-1 0 0,1 0 0,-1 0 1,0 1-1,0-1 0,1 0 1,-1 1-1,0-1 0,0 1 0,0-1 1,0 1-1,1-1 0,-1 1 1,0 0-1,0-1 0,0 1 0,0 0 1,0 0-1,0-1 0,0 1 1,0 0-1,0 0 0,-2 0 0,0 1-128,0 0-1,-1-1 0,1 1 1,0 0-1,0 0 0,0 1 1,0-1-1,0 1 0,0-1 0,0 1 1,-3 3-1,-11 11-326,1 2-145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3.461"/>
    </inkml:context>
    <inkml:brush xml:id="br0">
      <inkml:brushProperty name="width" value="0.05" units="cm"/>
      <inkml:brushProperty name="height" value="0.05" units="cm"/>
    </inkml:brush>
  </inkml:definitions>
  <inkml:trace contextRef="#ctx0" brushRef="#br0">102 0 25806,'2'1'50,"1"0"1,-1-1 0,0 1 0,1 0 0,-1 0 0,0 1 0,0-1 0,0 0 0,3 3 0,-4-3-48,0 0 1,-1 0-1,1 0 0,-1 0 0,0 0 1,1 0-1,-1 0 0,0 0 1,0 0-1,1 0 0,-1 0 0,0 0 1,0 0-1,0 0 0,0 0 1,0 0-1,0 0 0,-1 0 0,1 0 1,0 0-1,0 0 0,-1 0 1,1 0-1,-1 0 0,1 0 0,-1 0 1,1 0-1,-1 0 0,0 1 1,-24 28 18,20-24-6,-10 10 32,2-2 48,0 0 0,1 2 0,1-1 0,-14 26 0,24-40-83,0 0-1,0 1 0,1-1 0,-1 1 1,1-1-1,-1 0 0,1 1 0,0-1 0,-1 1 1,1-1-1,0 1 0,0-1 0,0 1 0,0 0 1,0-1-1,0 1 0,1-1 0,-1 1 1,0-1-1,1 0 0,-1 1 0,2 1 0,-1-1-5,1-1-1,-1 1 0,0-1 0,1 0 0,-1 0 0,1 0 0,0 0 0,-1 0 0,1 0 0,0 0 0,-1-1 0,1 1 0,0 0 0,0-1 0,3 1 0,3 0-258,0 0 0,1-1 0,-1 0 1,0 0-1,1-1 0,15-3 0,-15 1-83,0 0 0,-1 0-1,1 0 1,-1-1 0,1-1 0,14-10 0,-1-4-453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3.986"/>
    </inkml:context>
    <inkml:brush xml:id="br0">
      <inkml:brushProperty name="width" value="0.05" units="cm"/>
      <inkml:brushProperty name="height" value="0.05" units="cm"/>
    </inkml:brush>
  </inkml:definitions>
  <inkml:trace contextRef="#ctx0" brushRef="#br0">351 42 13003,'-4'-4'267,"1"1"0,0 0 0,-1 0 1,1 0-1,-1 1 0,0-1 0,0 1 1,0 0-1,0 0 0,-1 1 0,1-1 0,0 1 1,-1 0-1,1 0 0,-1 0 0,1 0 1,-1 1-1,0 0 0,1 0 0,-1 0 1,1 1-1,-1-1 0,-4 2 0,-1 0-168,0 1 0,1 0-1,-1 0 1,1 1 0,0 0-1,0 0 1,1 1 0,-1 0-1,-13 12 1,8-4-76,1 0 0,0 1-1,1 1 1,1 0 0,0 1 0,2 0 0,-1 0-1,-8 25 1,12-27-51,1 0 0,0 0 1,1 1-1,1 0 0,1 0 0,0 0 0,0 0 0,2 0 0,0 0 1,4 30-1,-3-40 16,0 0 0,0 0 1,1 0-1,0 0 1,0 0-1,0 0 0,0 0 1,1-1-1,0 1 0,0-1 1,0 0-1,0 0 0,1 0 1,0 0-1,-1 0 1,1-1-1,1 0 0,-1 0 1,0 0-1,1 0 0,0-1 1,-1 1-1,1-1 0,0-1 1,0 1-1,0-1 1,1 1-1,-1-1 0,7 0 1,2 0 140,-1-1 1,1 0-1,-1-1 1,1-1-1,-1 0 1,0 0 0,0-2-1,0 1 1,0-2-1,19-9 1,-17 7 191,0-2 0,0 0 0,-1-1 0,0 0 0,-1-1 0,0-1 0,-1 0 0,0 0 1,-1-2-1,0 1 0,-1-1 0,10-20 0,-15 24-229,0 0-1,0-1 1,-2 0 0,1 0-1,-1 0 1,-1 0 0,0 0-1,0 0 1,-1-1 0,-1 1 0,0-1-1,0 1 1,-1 0 0,-1-1-1,0 1 1,0 0 0,-1 0-1,-1 0 1,-6-14 0,7 18-286,0 1 0,0-1 0,-1 1 0,0 0 0,-1 1 0,1-1 0,-9-8 1,10 12 82,0 0 0,0-1 0,0 1 0,0 0 0,-1 1 0,1-1 0,0 0 0,-1 1 0,1 0 0,-1 0 1,0 0-1,1 0 0,-1 1 0,0-1 0,1 1 0,-6 0 0,-14 3-577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3.762"/>
    </inkml:context>
    <inkml:brush xml:id="br0">
      <inkml:brushProperty name="width" value="0.05" units="cm"/>
      <inkml:brushProperty name="height" value="0.05" units="cm"/>
    </inkml:brush>
  </inkml:definitions>
  <inkml:trace contextRef="#ctx0" brushRef="#br0">0 349 16307,'40'-38'6527,"18"-17"-5188,-45 42-1129,177-204 1180,-168 194-1342,-22 22-48,0 1 0,0 0 0,0 0 1,1 0-1,-1 0 0,0 0 0,0-1 0,1 1 0,-1 0 1,0 0-1,0 0 0,1 0 0,-1 0 0,0 0 1,0 0-1,1 0 0,-1 0 0,0 0 0,0 0 0,1 0 1,-1 0-1,0 0 0,0 0 0,1 0 0,-1 0 0,0 0 1,0 0-1,0 1 0,1-1 0,-1 0 0,0 0 1,0 0-1,1 0 0,1 16-13,-5 12 0,-2 0 0,-1 0 1,-13 36-1,14-47 9,-10 26 10,8-28-58,-7 32-1,14-46 20,0-1 0,-1 0 0,1 1 0,0-1 0,0 0 1,0 1-1,0-1 0,0 1 0,0-1 0,-1 0 0,1 1 0,0-1 0,0 1 0,0-1 0,0 0 0,1 1 0,-1-1 0,0 1 0,0-1 0,0 0 1,0 1-1,0-1 0,0 1 0,1-1 0,-1 0 0,0 1 0,0-1 0,0 0 0,1 1 0,-1-1 0,10-7-1398,10-19 65,-20 26 1377,15-21-654,3-1-219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4.259"/>
    </inkml:context>
    <inkml:brush xml:id="br0">
      <inkml:brushProperty name="width" value="0.05" units="cm"/>
      <inkml:brushProperty name="height" value="0.05" units="cm"/>
    </inkml:brush>
  </inkml:definitions>
  <inkml:trace contextRef="#ctx0" brushRef="#br0">54 42 13563,'33'-32'4389,"-26"22"791,-27 52-4742,1 2 0,2 0 1,-16 65-1,32-104-431,0 0 0,0 0 0,0 0 0,1 0 1,0 0-1,0 0 0,1 9 0,-1-14-4,0 1-1,1 0 1,-1 0 0,0 0 0,1 0 0,-1 0 0,1 0-1,-1-1 1,1 1 0,-1 0 0,1 0 0,-1-1 0,1 1-1,0 0 1,-1-1 0,1 1 0,0-1 0,1 2 0,0-2 0,0 1 1,-1-1 0,1 0 0,0 1-1,-1-1 1,1 0 0,0 0 0,-1 0-1,1 0 1,0 0 0,-1-1 0,1 1-1,0 0 1,1-2 0,8-2 69,-1 0 0,0 0 1,0-2-1,0 1 0,-1-1 0,0-1 0,0 1 1,9-10-1,-2 1 199,0-2 0,26-35 0,-37 45-176,-1-1 1,1 1-1,-1-1 0,-1 1 0,0-1 1,0 0-1,0 0 0,2-15 0,-5 21-85,0 0 0,1 0-1,-1 0 1,0 0 0,0 0-1,0 0 1,-1 0 0,1 0-1,0 0 1,-1 0 0,1 1-1,-1-1 1,0 0 0,0 0 0,1 0-1,-1 0 1,0 1 0,-1-1-1,1 0 1,0 1 0,0-1-1,-1 1 1,1-1 0,-1 1-1,1 0 1,-1 0 0,0 0-1,1 0 1,-1 0 0,0 0-1,0 0 1,0 0 0,1 1-1,-1-1 1,0 1 0,0-1 0,0 1-1,0 0 1,0-1 0,0 1-1,-3 1 1,1-2-142,-1 1 0,1 1 0,-1-1 0,0 1 0,1 0 0,-1 0 0,1 0 0,-1 0 0,1 1 0,0-1-1,0 1 1,-7 4 0,9-4-45,0 0-1,-1-1 1,1 1-1,0 0 1,0 0-1,0 0 0,0 1 1,0-1-1,1 0 1,-1 1-1,1-1 1,0 1-1,-1-1 1,1 1-1,0 0 0,0 0 1,1-1-1,-1 1 1,1 0-1,-1 0 1,1 4-1,1 8-768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58.587"/>
    </inkml:context>
    <inkml:brush xml:id="br0">
      <inkml:brushProperty name="width" value="0.025" units="cm"/>
      <inkml:brushProperty name="height" value="0.025" units="cm"/>
    </inkml:brush>
  </inkml:definitions>
  <inkml:trace contextRef="#ctx0" brushRef="#br0">3624 83 9289,'-606'-26'3571,"252"3"-3173,285 24-470,0 3 1,0 3 0,-76 18-1,-52 23 107,2 9 0,3 9-1,2 8 1,5 8 0,-316 191-1,433-229 2,3 2 0,2 3 0,1 3 0,4 3 0,1 2 0,3 2 0,3 3 0,3 2 0,2 2 0,-46 88 0,56-81-63,3 0 0,-44 146 1,64-170 7,3 0 0,2 1 1,2 0-1,2 1 0,5 89 0,3-109-14,1 0-1,2 0 0,1 0 0,1-1 0,2 0 1,1-1-1,1 0 0,1-1 0,2 0 0,1-1 1,1-1-1,27 30 0,-2-8 35,2-2 0,2-2 0,2-2 1,1-3-1,61 37 0,-9-18 27,2-4-1,2-4 1,2-6-1,2-4 1,217 48 0,590 46 78,1636 35-175,-1196-146 306,-5-113-15,-263-94-174,-866 129-32,-2-8 0,379-166 0,-498 181 51,-3-5-1,181-127 1,-243 152-52,-1-1 1,-2-2-1,-1-2 0,-1 0 0,-2-3 0,-2 0 1,-1-2-1,-2 0 0,40-83 0,-56 98-45,-1-1-1,-1-1 1,0 1-1,-2-1 1,-1 0-1,-1 0 1,-2-1-1,0 1 1,-1 0-1,-2-1 1,-1 1-1,-9-43 1,2 34-7,-2 0 0,0 0 1,-3 1-1,-1 1 1,-1 0-1,-1 1 0,-2 1 1,-32-37-1,-11-3 102,-3 3-1,-2 3 1,-3 3 0,-3 4-1,-130-78 1,17 29 464,-268-106 1,87 66-245,-5 18 0,-6 15 1,-5 17-1,-3 17 0,-4 17 0,-630-19 1,-382 125-2048,-288 147-6102,1379-148 3017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4.802"/>
    </inkml:context>
    <inkml:brush xml:id="br0">
      <inkml:brushProperty name="width" value="0.05" units="cm"/>
      <inkml:brushProperty name="height" value="0.05" units="cm"/>
    </inkml:brush>
  </inkml:definitions>
  <inkml:trace contextRef="#ctx0" brushRef="#br0">198 0 18284,'-38'46'4868,"-63"108"-4736,97-147-121,-33 61 96,34-61-85,0 0 1,0 0-1,1 0 1,0 0-1,1 1 0,-1-1 1,1 0-1,1 9 1,-1-15-11,1 0 0,0 0 0,1 0 0,-1 1 0,0-1 0,0 0 0,0 0 1,1 0-1,-1 1 0,1-1 0,-1 0 0,1 0 0,-1 0 0,1 0 0,-1 0 0,1 0 0,0 0 1,0 0-1,0 0 0,-1 0 0,1-1 0,2 3 0,-1-3 9,0 1 1,-1-1-1,1 1 0,0-1 0,0 1 0,0-1 1,0 0-1,-1 0 0,1 0 0,0 0 0,0 0 1,0 0-1,2-1 0,4-1 82,-1 0-1,0-1 1,0 0-1,0 0 1,12-8 0,-7 4 188,-1-1 0,18-17 0,-26 21-193,0 1-1,0-1 1,0 1 0,0-1-1,0 0 1,-1 0 0,0 0 0,0 0-1,0-1 1,0 1 0,2-9-1,-4 12-81,0 1 0,0-1-1,0 0 1,0 1 0,0-1 0,0 0-1,0 0 1,0 1 0,-1-1-1,1 0 1,0 1 0,0-1-1,-1 0 1,1 1 0,0-1-1,-1 1 1,1-1 0,-1 0-1,1 1 1,0-1 0,-1 1-1,1-1 1,-1 1 0,0-1-1,1 1 1,-1 0 0,1-1-1,-1 1 1,0 0 0,1-1 0,-1 1-1,0 0 1,1 0 0,-1-1-1,0 1 1,1 0 0,-1 0-1,0 0 1,0 0 0,1 0-1,-1 0 1,0 0 0,1 0-1,-1 1 1,-1-1 0,-2 0-31,-1 1 0,0 0-1,1 0 1,-1 0 0,-6 3 0,-21 14-1314,30-17 1157,1 0 0,-1 0-1,1 0 1,-1 1 0,1-1-1,-1 0 1,1 1 0,0-1-1,0 1 1,-1-1 0,1 1-1,0 0 1,0-1 0,1 1 0,-1 0-1,0 2 1,4 1-568,5-1-200</inkml:trace>
  <inkml:trace contextRef="#ctx0" brushRef="#br0" timeOffset="1">260 288 18068,'-9'17'1936,"-1"2"-1088,2 1-367,-1 2 879,3-2-216,0-2-408,4-1-344,0-5-872,2-2-416,3-6-2769,1-9 2745,3-4-368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5.424"/>
    </inkml:context>
    <inkml:brush xml:id="br0">
      <inkml:brushProperty name="width" value="0.05" units="cm"/>
      <inkml:brushProperty name="height" value="0.05" units="cm"/>
    </inkml:brush>
  </inkml:definitions>
  <inkml:trace contextRef="#ctx0" brushRef="#br0">66 51 17308,'7'-2'2248,"-3"1"-1432,-4 5-312,0 3 1289,-1 6-617,-5 5-232,-1 5-480,-1 1-168,-3 7-160,0 1 1,2-3-121,1 1-121,1-4-447,1-4-264,4-7 1672,1-4-960,1-9-32,3-1-80</inkml:trace>
  <inkml:trace contextRef="#ctx0" brushRef="#br0" timeOffset="1">184 108 18308,'13'-15'1127,"1"0"1,0 0-1,25-18 1,-35 30-917,0 0 1,1 0-1,0 0 1,-1 0 0,1 1-1,0 0 1,0 0-1,0 0 1,1 0 0,-1 1-1,0 0 1,1 0-1,-1 0 1,1 1-1,-1 0 1,1 0 0,-1 0-1,6 2 1,-9-2-183,1 1-1,-1 0 1,1-1 0,-1 1 0,0 1 0,0-1-1,1 0 1,-1 0 0,0 1 0,0-1 0,0 1-1,-1 0 1,1-1 0,0 1 0,-1 0 0,1 0-1,-1 0 1,1 0 0,0 3 0,0-1-14,-1 0 1,1 1-1,-1-1 1,-1 0-1,1 0 1,0 1-1,-1-1 1,0 0-1,0 1 1,-1 5-1,-1 1-11,0-1 0,-1 1 0,0-1 0,0 0 0,-1 0 0,0 0 0,-1 0 1,-7 10-1,-3-1 16,-1-1 0,0-1 1,-1 0-1,-30 22 0,18-16-11,29-22-10,-1-1 1,1 0-1,-1 1 0,1-1 0,-1 0 1,1 1-1,-1-1 0,1 1 0,0-1 0,-1 1 1,1-1-1,0 1 0,-1-1 0,1 1 1,0-1-1,-1 1 0,1-1 0,0 1 0,0 0 1,0-1-1,0 1 0,0-1 0,-1 1 1,1 0-1,1 0 0,-1 0-2,0-1 1,1 1-1,-1-1 1,1 1-1,-1-1 1,1 1-1,-1-1 1,1 0-1,0 1 1,-1-1-1,1 0 1,0 1-1,-1-1 1,1 0-1,0 0 1,-1 1-1,1-1 1,1 0-1,43 3-99,-34-3 87,183 4-2704,-169-5 2225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7.679"/>
    </inkml:context>
    <inkml:brush xml:id="br0">
      <inkml:brushProperty name="width" value="0.05" units="cm"/>
      <inkml:brushProperty name="height" value="0.05" units="cm"/>
    </inkml:brush>
  </inkml:definitions>
  <inkml:trace contextRef="#ctx0" brushRef="#br0">251 30 17452,'0'-1'128,"1"-1"0,-1 1 1,0 0-1,0 0 0,-1-1 0,1 1 1,0 0-1,0 0 0,-1-1 1,1 1-1,0 0 0,-1 0 0,1 0 1,-1-1-1,0 1 0,1 0 0,-1 0 1,0 0-1,0 0 0,-1-1 1,1 1-29,0 1-1,-1-1 1,1 1 0,0 0 0,0-1 0,0 1 0,0 0 0,-1 0 0,1 0 0,0 0 0,0 0 0,0 0 0,0 0 0,-1 0 0,1 0 0,0 1 0,-2 0 0,-3 1 88,0 1 0,0 0 0,0 0 0,1 0 0,0 1 0,-10 8 0,-3 5-125,1 0-1,2 2 1,-1 0-1,2 1 1,1 0 0,-17 34-1,22-37-63,0 0-1,2 0 1,0 1 0,1-1-1,1 1 1,0 0-1,1 0 1,2 1-1,-1 24 1,3-37 7,0 1 0,0-1 0,0 1 0,1-1 0,0 0 0,0 0 0,0 1 0,1-1 1,0-1-1,0 1 0,1 0 0,0-1 0,0 0 0,0 1 0,10 7 0,-12-10 43,1-1 0,0 0 0,0 0 0,0 0 0,0 0 1,0-1-1,1 1 0,-1-1 0,0 0 0,1 0 0,-1 0 0,1 0 0,-1-1 0,1 0 0,-1 1 1,1-1-1,-1 0 0,1-1 0,-1 1 0,1-1 0,-1 1 0,1-1 0,-1 0 0,0 0 0,1 0 1,-1-1-1,0 1 0,0-1 0,0 0 0,6-4 0,-7 4 41,0 1 1,0-1-1,1 1 1,-1-1-1,0 0 0,-1 0 1,1 0-1,0 0 0,0-1 1,-1 1-1,0 0 1,1-1-1,-1 1 0,0-1 1,0 1-1,0-1 0,0 1 1,-1-1-1,1 0 1,-1 0-1,0 1 0,1-1 1,-1 0-1,0 1 0,-1-6 1,0 4-44,-1 1 0,1 0 0,0 0 0,-1 0-1,0 0 1,0 0 0,0 1 0,0-1 0,0 1 0,0-1 0,-1 1 0,1-1 0,-1 1 0,1 0 0,-1 0 0,0 1 0,0-1 0,0 1 0,0-1 0,-6-1-1,3 1-247,1 1-1,-1-1 0,0 1 1,0 1-1,-8-1 0,12 1 163,0-1 0,0 1 0,0 1 0,0-1 1,0 0-1,0 0 0,0 1 0,0-1 0,0 1 0,0-1 0,1 1 0,-1 0 0,0 0 0,0 0 1,1 0-1,-1 0 0,0 0 0,1 1 0,-2 1 0,2 4-357,3-1-118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8.239"/>
    </inkml:context>
    <inkml:brush xml:id="br0">
      <inkml:brushProperty name="width" value="0.05" units="cm"/>
      <inkml:brushProperty name="height" value="0.05" units="cm"/>
    </inkml:brush>
  </inkml:definitions>
  <inkml:trace contextRef="#ctx0" brushRef="#br0">27 332 19500,'-3'26'1993,"-5"5"-1289,1-2-312,1 1 904,3-3-696,3-7-1344,1-5 880,7-14-384,-3-5-168</inkml:trace>
  <inkml:trace contextRef="#ctx0" brushRef="#br0" timeOffset="1">315 6 19436,'0'-5'2465,"2"8"-2129,-1 8 1000,-1 5-376,-1 5-448,1 5-176,0 6-232,-2-1-8,1-1-192,1 0-352,-1-7 1337,1-5-865,4-6 0,0-3 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8.768"/>
    </inkml:context>
    <inkml:brush xml:id="br0">
      <inkml:brushProperty name="width" value="0.05" units="cm"/>
      <inkml:brushProperty name="height" value="0.05" units="cm"/>
    </inkml:brush>
  </inkml:definitions>
  <inkml:trace contextRef="#ctx0" brushRef="#br0">23 59 20524,'2'-5'302,"1"1"-1,-1 0 0,1-1 1,0 1-1,0 0 1,0 1-1,1-1 0,-1 1 1,1-1-1,0 1 0,0 0 1,6-4-1,-8 6-211,1 0 0,-1 1 0,1-1 0,-1 0 0,1 1 0,-1-1 0,1 1 0,-1 0 0,1 0 0,-1 0 0,1 0 0,-1 0 0,1 1 0,-1-1 0,1 1 0,-1-1 0,1 1 0,-1 0 0,0 0 0,0 0 0,1 0 0,-1 1 0,0-1 0,0 0 0,0 1 0,3 3 0,-1-2-65,-1 0 0,0 1 0,-1-1 0,1 1-1,-1 0 1,0-1 0,1 1 0,-2 0 0,1 0-1,0 1 1,-1-1 0,0 0 0,0 0 0,0 1-1,0-1 1,-1 1 0,0-1 0,0 0 0,0 1-1,0-1 1,-1 1 0,0-1 0,-1 6 0,-1 2-17,-1-1 0,0 1 0,-1 0 1,0-1-1,0 0 0,-1 0 1,-9 11-1,-39 41 5,36-43 18,-24 33 1,42-53-31,-1 0 0,1 1-1,-1-1 1,1 1 0,0-1 0,-1 0 0,1 1 0,0-1 0,0 1-1,-1-1 1,1 1 0,0 0 0,0-1 0,0 1 0,0-1-1,0 1 1,0-1 0,-1 1 0,1-1 0,1 1 0,-1-1 0,0 1-1,0 0 1,0-1 0,0 1 0,0-1 0,0 1 0,1-1 0,-1 2-1,1-2-25,0 1-1,0-1 0,0 1 1,0-1-1,0 0 0,-1 1 1,1-1-1,0 0 1,0 0-1,0 1 0,0-1 1,0 0-1,0 0 0,0 0 1,1 0-1,38-8-1646,11-10 819,-22 7 342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9.252"/>
    </inkml:context>
    <inkml:brush xml:id="br0">
      <inkml:brushProperty name="width" value="0.05" units="cm"/>
      <inkml:brushProperty name="height" value="0.05" units="cm"/>
    </inkml:brush>
  </inkml:definitions>
  <inkml:trace contextRef="#ctx0" brushRef="#br0">317 202 21277,'0'0'1616,"-3"9"-1296,-2 5-152,-5 8 656,-2 2-296,-5 8-376,0 1-80,-3 4-64,0 0 16,1-5 8,3-4 8,3-6-272,3-7-312,4-9-592,2-6 976,4-11-160,3-5-144</inkml:trace>
  <inkml:trace contextRef="#ctx0" brushRef="#br0" timeOffset="0.99">178 4 18580,'-5'-1'167,"-1"0"0,1 1 1,0-1-1,-1 1 0,1 0 0,-1 0 1,1 1-1,-1-1 0,1 1 0,0 0 1,-1 1-1,1-1 0,0 1 0,0 0 1,0 1-1,0-1 0,1 1 0,-1 0 1,1 0-1,-1 0 0,1 1 0,-4 3 1,3-2-110,0 0 1,0 0-1,0 0 0,1 0 1,0 1-1,0 0 1,0 0-1,1 0 0,0 0 1,0 1-1,1-1 1,-1 1-1,1 0 0,1-1 1,-1 1-1,0 13 1,2-17-51,0-1 1,0 0-1,0 1 0,1-1 1,-1 0-1,0 0 1,1 1-1,0-1 0,-1 0 1,1 0-1,0 0 1,0 0-1,0 0 1,1 0-1,-1 0 0,0 0 1,1 0-1,-1-1 1,1 1-1,2 2 1,-1-3 13,-1 0 1,0 0 0,1 0 0,0 0-1,-1 0 1,1 0 0,0-1 0,-1 1-1,1-1 1,0 0 0,0 0 0,-1 0-1,1 0 1,4-1 0,2-1 60,-1 0 1,1 0-1,-1-1 0,0 0 1,0-1-1,0 0 1,0 0-1,-1 0 1,12-10-1,-13 9-2,-1-1 0,0 1 0,-1-1 0,1 0 0,5-10 0,-9 14-73,0 1 0,0 0 0,0-1 0,0 1-1,-1-1 1,1 1 0,0-1 0,-1 1-1,0-1 1,1 1 0,-1-1 0,0 0-1,1 1 1,-1-1 0,0 0 0,0 1-1,-1-1 1,1 1 0,0-1 0,0 0-1,-1 1 1,1-1 0,-1 1 0,1-1-1,-1 1 1,0-1 0,0 1 0,0-1 0,0 1-1,1 0 1,-3-2 0,1 2-50,0 0 0,0 1 0,0-1 0,0 0 0,0 1 0,0-1 0,0 1 0,-1 0 0,1 0 0,0 0 0,0 0 0,0 0 0,0 0 0,-1 0 0,1 1 0,0-1 0,0 1 0,0-1 0,0 1 0,0 0 0,0 0 0,0 0-1,0 0 1,0 1 0,-2 1 0,-5 3-345,1 0 0,-1 0 0,2 1-1,-9 8 1,9-6 96,-1 1 0,1-1 0,-10 19 0,3 5-395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9.764"/>
    </inkml:context>
    <inkml:brush xml:id="br0">
      <inkml:brushProperty name="width" value="0.05" units="cm"/>
      <inkml:brushProperty name="height" value="0.05" units="cm"/>
    </inkml:brush>
  </inkml:definitions>
  <inkml:trace contextRef="#ctx0" brushRef="#br0">81 0 16243,'-19'39'2090,"3"-5"-112,-15 40 0,28-64-1805,0 0 0,0 1-1,1-1 1,0 1-1,1-1 1,1 1-1,-1 0 1,3 17-1,-2-26-142,0 0-1,0 0 0,1 0 0,-1-1 0,1 1 1,-1 0-1,1 0 0,0 0 0,0 0 0,-1-1 1,1 1-1,0 0 0,1-1 0,-1 1 0,0-1 1,0 1-1,1-1 0,-1 0 0,1 1 0,-1-1 1,1 0-1,0 0 0,-1 0 0,1 0 0,0 0 1,0-1-1,-1 1 0,1 0 0,0-1 0,0 0 1,0 1-1,0-1 0,3 0 0,0 0 55,-1 0 0,1-1 1,0 0-1,-1 0 0,1 0 0,-1-1 0,0 1 1,1-1-1,-1 0 0,0 0 0,0 0 0,0-1 0,5-4 1,-1 0 87,0 0 0,-1-1 0,1 0 0,-1 0 1,-1-1-1,0 0 0,0 0 0,-1-1 0,0 1 1,5-16-1,-9 22-144,0 0 0,0 0 0,0-1 0,0 1 0,-1 0 0,0-1 0,1 1 0,-1 0 0,0-1 0,-1 1 0,1-1 0,0 1 0,-1 0 0,0 0 0,0-1 0,0 1 0,0 0 0,-1 0 0,1 0 0,-1 0 0,0 0 0,1 0 0,-1 0 0,-1 1 1,1-1-1,0 1 0,-1-1 0,1 1 0,-1 0 0,0 0 0,1 0 0,-1 0 0,0 1 0,0-1 0,0 1 0,-6-2 0,1 0-139,-1 0 1,-1 0 0,1 1-1,-11-1 1,17 2-28,0 1 0,0 0 0,0 0 0,0 0 0,0 0-1,0 0 1,0 1 0,0-1 0,0 1 0,0 0 0,0 0 0,0 0 0,0 0 0,0 0 0,1 1 0,-5 2 0,0 6-364,7-2-181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3.901"/>
    </inkml:context>
    <inkml:brush xml:id="br0">
      <inkml:brushProperty name="width" value="0.05" units="cm"/>
      <inkml:brushProperty name="height" value="0.05" units="cm"/>
    </inkml:brush>
  </inkml:definitions>
  <inkml:trace contextRef="#ctx0" brushRef="#br0">31 20 16035,'-2'-12'2117,"0"4"2186,-2 17-1550,1 4-2376,-2 8-167,0 0 0,1 1 0,2-1 0,-1 37 0,3-56-203,0-1 0,0 1 1,0-1-1,0 0 0,0 1 0,1-1 0,-1 1 1,0-1-1,1 0 0,-1 1 0,1-1 1,-1 0-1,1 0 0,0 1 0,-1-1 0,1 0 1,0 0-1,0 0 0,0 0 0,0 0 0,0 0 1,0 0-1,0 0 0,0 0 0,1 0 0,-1-1 1,0 1-1,0 0 0,1-1 0,-1 1 0,0-1 1,1 0-1,-1 1 0,1-1 0,-1 0 0,0 0 1,1 0-1,-1 0 0,1 0 0,-1 0 1,0 0-1,1 0 0,-1-1 0,1 1 0,-1 0 1,2-2-1,6-1-182,0 0 1,-1-1-1,1 0 1,-1 0-1,13-10 1,28-25-2297,-45 35 1905,0 1-1,-1-1 1,0 0 0,1 0 0,-1 0 0,0 0-1,-1-1 1,1 1 0,-1-1 0,2-5 0,-4 10 537,0 0 1,0 0 0,0 0-1,0 0 1,0 0 0,0 0 0,0 0-1,0 0 1,1 0 0,-1 0-1,0 0 1,0 0 0,0-1 0,0 1-1,0 0 1,0 0 0,0 0-1,0 0 1,0 0 0,0 0-1,0 0 1,0 0 0,0 0 0,0 0-1,0 0 1,0 0 0,0 0-1,0-1 1,0 1 0,0 0-1,0 0 1,0 0 0,0 0 0,0 0-1,0 0 1,0 0 0,-1 0-1,1 0 1,0 0 0,0 0-1,0 0 1,0 0 0,0 0 0,0 0-1,0 0 1,0 0 0,0-1-1,0 1 1,0 0 0,0 0 0,0 0-1,0 0 1,0 0 0,0 0-1,-1 0 1,1 0 0,0 0-1,0 0 1,0 0 0,0 0 0,0 0-1,0 0 1,0 0 0,0 0-1,0 0 1,0 0 0,0 0-1,0 0 1,-7 6-573,-5 9 769,4 5 618,0 0 0,1 0 1,1 1-1,1 1 0,1-1 1,1 0-1,1 1 0,1 0 1,2 38-1,4-39-373,-4-18-374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4.383"/>
    </inkml:context>
    <inkml:brush xml:id="br0">
      <inkml:brushProperty name="width" value="0.05" units="cm"/>
      <inkml:brushProperty name="height" value="0.05" units="cm"/>
    </inkml:brush>
  </inkml:definitions>
  <inkml:trace contextRef="#ctx0" brushRef="#br0">234 2 12603,'-6'-1'214,"0"1"1,0-1-1,-1 1 0,1 1 1,0-1-1,0 1 1,0 0-1,0 1 1,0-1-1,0 1 1,0 0-1,0 1 0,0-1 1,-4 4-1,2 0 17,0-1 0,1 1-1,0 1 1,0-1 0,1 1-1,-1 0 1,2 1 0,-9 11-1,4 0-2,0 1 0,1 0 0,1 0 0,1 0 0,1 1 0,0 0 0,-2 29 0,5-31-160,1 0 1,2 0-1,0-1 1,0 1-1,2 0 1,4 20-1,-5-34-53,0 1 0,1-1 0,-1 0 0,1 0 1,0 0-1,0 0 0,1 0 0,-1-1 0,1 1 0,0 0 0,1-1 0,-1 0 0,1 0 0,-1 0 0,1 0 0,1-1 0,-1 0 0,0 0 0,1 0 0,-1 0 0,1 0 0,0-1 1,0 0-1,0 0 0,9 2 0,-4-3 62,0 0-1,0-1 1,0 0 0,0 0 0,0-1-1,0-1 1,0 1 0,0-2 0,0 1 0,-1-1-1,1-1 1,-1 0 0,0 0 0,0-1-1,13-9 1,-2 1 263,-2-1 0,1-1 0,-2-1-1,0-1 1,23-29 0,-28 30 41,-1 0 0,0-1 0,-2 0 0,16-37 0,-21 43-168,0-2 0,0 1 1,-2 0-1,1-1 0,-2 1 1,0-1-1,0 0 1,-2-22-1,1 32-215,-1-1 1,1 0 0,-1 1-1,0-1 1,0 1-1,0-1 1,-1 1 0,1-1-1,-1 1 1,0 0-1,0 0 1,0 0 0,0 0-1,0 0 1,-1 0-1,1 0 1,-1 1 0,0-1-1,1 1 1,-1 0-1,0 0 1,-1 0-1,-5-3 1,2 3-180,1 0 1,-1 1-1,0-1 0,0 1 0,0 1 0,0-1 1,0 1-1,0 0 0,0 1 0,0 0 1,-13 3-1,-20 8-325,0 3-198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5.423"/>
    </inkml:context>
    <inkml:brush xml:id="br0">
      <inkml:brushProperty name="width" value="0.05" units="cm"/>
      <inkml:brushProperty name="height" value="0.05" units="cm"/>
    </inkml:brush>
  </inkml:definitions>
  <inkml:trace contextRef="#ctx0" brushRef="#br0">114 1 19172,'-9'8'5987,"-29"28"-2829,35-33-3175,0 0-1,0 0 1,0 1-1,1 0 1,-1-1-1,1 1 1,0 0-1,0 0 1,-2 8-1,4-12 17,0 1 0,0-1 0,0 0 0,0 1-1,0-1 1,0 0 0,0 0 0,0 1 0,0-1 0,0 0 0,0 0 0,0 1 0,1-1-1,-1 0 1,0 0 0,0 1 0,0-1 0,0 0 0,0 0 0,1 0 0,-1 1-1,0-1 1,0 0 0,0 0 0,1 0 0,-1 0 0,0 1 0,0-1 0,0 0 0,1 0-1,-1 0 1,0 0 0,0 0 0,1 0 0,14 2-34,20-7-10,-30 4 41,7-1-3,-1 1-1,0 0 1,1 0-1,-1 1 0,1 1 1,15 2-1,-25-3 6,0 1 1,1 0-1,-1-1 0,0 1 0,0 0 0,1 0 0,-1 1 1,0-1-1,0 0 0,0 1 0,-1-1 0,1 1 0,0-1 1,0 1-1,1 3 0,-1-3 2,-1 1 1,0-1-1,0 1 0,-1-1 1,1 1-1,-1-1 0,1 1 1,-1 0-1,0-1 0,0 1 1,0-1-1,0 1 0,0 0 1,0-1-1,-1 1 1,1 0-1,-2 3 0,-1 1 60,0-1 0,0 1 0,0 0-1,-1-1 1,0 0 0,0 0 0,-1 0-1,0-1 1,0 1 0,0-1 0,0 0-1,-8 5 1,9-7-95,-1 1 0,1-1 0,-1-1 0,1 1 0,-1-1 0,0 1-1,0-1 1,0-1 0,0 1 0,0-1 0,-1 0 0,1 0 0,0 0 0,-1-1 0,1 0 0,0 0 0,-9-1 0,10-1-80,-1 0 1,1-1-1,0 1 1,0-1-1,0 0 0,0 0 1,0 0-1,0-1 1,1 1-1,0-1 1,0 0-1,0 0 1,0 0-1,1 0 1,-1-1-1,-1-4 1,-8-17-503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2.802"/>
    </inkml:context>
    <inkml:brush xml:id="br0">
      <inkml:brushProperty name="width" value="0.025" units="cm"/>
      <inkml:brushProperty name="height" value="0.025" units="cm"/>
    </inkml:brush>
  </inkml:definitions>
  <inkml:trace contextRef="#ctx0" brushRef="#br0">1170 1 11563,'-558'142'-1407,"477"-114"1464,0 4 0,2 3 1,1 3-1,-117 79 0,187-112-61,1 0-1,0 0 1,1 1 0,-1-1 0,1 1 0,0 1 0,0-1-1,1 1 1,0 0 0,0 0 0,1 1 0,0-1-1,0 1 1,0 0 0,1 0 0,1 1 0,-1-1-1,1 0 1,1 1 0,0-1 0,0 1 0,0 0-1,1-1 1,0 1 0,1 0 0,0-1 0,3 12-1,4 16-60,1-2 0,2 1 0,26 56 0,62 96-769,-25-65 584,6-4-1,165 187 1,237 175-221,-372-386 461,4-4 0,3-5 0,4-5 0,4-5 0,2-6 0,3-6 0,221 74 0,-26-39 458,511 86 0,355-47 54,497-114-326,-1332-48-5,-1-16 0,-2-15 0,-4-15 0,-2-15-1,-5-16 1,-5-14 0,536-265 0,-339 70 38,-414 229-108,-3-6 0,125-123 0,-210 180 36,-1-2 0,-2-1 0,-2-1 0,0-1-1,-3-1 1,-1-2 0,25-58 0,-39 77-109,-2 0 0,-1-1 0,0 0 1,-2 0-1,0 0 0,-1-1 0,-1 1 0,-1-1 0,-1 1 1,-1-1-1,-1 1 0,-1-1 0,-1 1 0,-1 0 0,0 0 1,-2 1-1,-11-26 0,1 13-63,-2 2-1,-1 0 1,-1 1 0,-2 1 0,-1 1-1,-1 1 1,-1 1 0,-2 2 0,-39-29-1,4 10-80,-2 3 0,-1 3 0,-108-44 0,14 23-1359,-2 7 0,-257-47 0,115 42-4632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5.982"/>
    </inkml:context>
    <inkml:brush xml:id="br0">
      <inkml:brushProperty name="width" value="0.05" units="cm"/>
      <inkml:brushProperty name="height" value="0.05" units="cm"/>
    </inkml:brush>
  </inkml:definitions>
  <inkml:trace contextRef="#ctx0" brushRef="#br0">53 108 18268,'10'-4'2040,"5"1"-1175,0 0-385,7 0 1232,4 0-584,-1 0-888,6 1-568,-4-1 344,-3-2-144,-1 4-192</inkml:trace>
  <inkml:trace contextRef="#ctx0" brushRef="#br0" timeOffset="1">338 1 17076,'-16'0'297,"0"1"0,-1 1 0,1 0 0,0 2 0,0 0 0,0 0 0,0 2 0,1 0 0,0 0 0,0 1 0,1 1 0,0 1 0,-14 11 0,18-13-261,2 1 1,-1 0 0,1 0-1,0 1 1,1 0-1,0 0 1,0 1 0,1 0-1,0 0 1,1 0-1,0 1 1,1 0 0,0 0-1,1 0 1,0 0 0,0 1-1,1-1 1,1 1-1,0 12 1,1-12 2,1-1 0,0 1-1,1 0 1,1-1 0,0 0-1,0 1 1,1-1 0,1 0 0,0-1-1,0 1 1,1-1 0,0 0 0,1 0-1,13 15 1,-16-21-15,0 0 0,0 0 0,1 0 0,0 0 0,-1-1 1,2 1-1,-1-1 0,0-1 0,0 1 0,1-1 0,-1 0 0,1 0 0,0 0 0,0-1 0,0 0 0,-1 0 0,1 0 0,0-1 0,0 0 0,0 0 0,0-1 0,0 1 1,0-1-1,0-1 0,0 1 0,-1-1 0,1 0 0,0 0 0,-1-1 0,8-4 0,2-3 212,0-1 0,-1 0 0,0 0 0,-1-2 0,-1 0 0,0 0 0,0-1 0,-2-1 0,1 1 0,-2-2 0,0 0 0,-1 0 0,-1 0 0,0-1 0,-1 0 0,-1 0 0,-1-1 0,0 1 0,-1-1 0,1-34 0,-5 47-236,1-1 0,-1 0 0,0 1 0,0-1 0,-1 0 0,0 1 0,0-1 0,0 1 1,0 0-1,-1 0 0,0 0 0,0 0 0,0 0 0,-1 1 0,0-1 0,-4-4 0,5 7-169,-1-1 1,1 0-1,-1 1 0,1 0 0,-1 0 0,0 0 0,0 0 0,0 0 0,0 1 0,0 0 0,0 0 1,-1 0-1,1 0 0,0 1 0,0-1 0,-1 1 0,1 0 0,0 1 0,0-1 0,-1 1 0,-7 2 1,-21 9-597,0 2-256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7.166"/>
    </inkml:context>
    <inkml:brush xml:id="br0">
      <inkml:brushProperty name="width" value="0.05" units="cm"/>
      <inkml:brushProperty name="height" value="0.05" units="cm"/>
    </inkml:brush>
  </inkml:definitions>
  <inkml:trace contextRef="#ctx0" brushRef="#br0">101 6 17324,'0'-1'89,"0"1"0,0 0 0,0-1 0,0 1 0,0 0 0,-1 0 0,1-1 0,0 1 0,0 0 0,0 0 0,0 0 0,-1-1 0,1 1 0,0 0 0,0 0 0,-1 0 0,1-1 0,0 1 0,0 0 0,-1 0 0,1 0 0,0 0 0,0 0 0,-1 0 0,1 0 0,0-1 0,0 1 0,-1 0 0,1 0 0,0 0 0,-1 0 0,1 0 0,0 0 0,-1 0 0,1 1 0,0-1 0,0 0 0,-1 0 0,-9 10 2488,-5 18 370,12-21-2665,1 0 1,0 0-1,0 0 0,0 1 1,1-1-1,0 0 0,0 13 0,1-17-280,0-1 0,0 1-1,1 0 1,-1-1 0,1 1-1,-1-1 1,1 0 0,0 1-1,0-1 1,0 1 0,0-1-1,0 0 1,1 0 0,-1 0-1,1 0 1,-1 0 0,1 0-1,0 0 1,0 0 0,0-1-1,0 1 1,0-1 0,0 1-1,0-1 1,4 2 0,39 12-357,-33-12 246,-1 1 1,0 0-1,0 0 1,16 10-1,-23-12 95,-1 1 1,0-1-1,0 1 0,0 0 1,0 0-1,0 0 1,-1 0-1,0 0 0,1 1 1,-1-1-1,0 0 1,-1 1-1,1 0 0,-1 0 1,1-1-1,-1 1 1,1 7-1,-1-2 29,-1-1 1,0 0-1,0 1 1,-1-1 0,0 0-1,0 1 1,-1-1-1,0 0 1,-1 0-1,0 0 1,0 0-1,0-1 1,-1 1-1,-5 7 1,3-7 15,1 1-1,-1-2 1,0 1 0,-1-1-1,1 0 1,-2 0 0,1-1-1,-1 0 1,0 0 0,0-1 0,-17 9-1,22-13-119,0 0 0,1 0 0,-1 0 0,0 0 0,0 0 0,0-1 0,0 1-1,0-1 1,0 0 0,0 0 0,0 0 0,1 0 0,-1-1 0,0 1 0,0-1-1,0 0 1,0 0 0,0 0 0,1 0 0,-1 0 0,0 0 0,-3-3 0,3 1-20,-1-1 1,1 1-1,-1-1 1,1 0 0,0 1-1,1-2 1,-1 1-1,1 0 1,0 0 0,0-1-1,0 1 1,0-1-1,-1-5 1,-6-36-631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7.710"/>
    </inkml:context>
    <inkml:brush xml:id="br0">
      <inkml:brushProperty name="width" value="0.05" units="cm"/>
      <inkml:brushProperty name="height" value="0.05" units="cm"/>
    </inkml:brush>
  </inkml:definitions>
  <inkml:trace contextRef="#ctx0" brushRef="#br0">1 48 18668,'15'-3'2128,"3"-1"-1463,4-2-265,6-1 968,2 1-1048,-2-1-472,-2 2 264,-3-1-160,-13 3-248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8.191"/>
    </inkml:context>
    <inkml:brush xml:id="br0">
      <inkml:brushProperty name="width" value="0.05" units="cm"/>
      <inkml:brushProperty name="height" value="0.05" units="cm"/>
    </inkml:brush>
  </inkml:definitions>
  <inkml:trace contextRef="#ctx0" brushRef="#br0">517 1 16147,'-24'2'296,"0"1"-1,1 1 0,-1 1 0,1 2 1,1 0-1,-1 1 0,1 1 1,0 1-1,1 2 0,0 0 0,1 0 1,0 2-1,-28 27 0,31-26-206,0 1 1,1 2-1,1-1 0,1 2 1,1-1-1,1 2 0,0 0 1,1 0-1,1 1 0,1 1 0,1 0 1,1 0-1,1 0 0,-4 27 1,9-33-67,0 1 0,1-1 1,0 1-1,2-1 1,0 0-1,0 0 0,2 0 1,0 0-1,0 0 0,2-1 1,0 0-1,1 0 1,0 0-1,1-1 0,1 0 1,0-1-1,11 13 1,-8-12-69,1-1 0,1 0 0,0 0 0,0-2 0,1 0 0,1-1 0,0 0 0,0-1 0,1-1 0,0-1 0,0 0 0,1-1 0,-1-1 0,33 5 0,-28-7 185,0-2 1,0 0-1,0-1 0,0-1 0,0-2 0,0 0 0,0-1 1,0-1-1,-1-1 0,0-1 0,0-1 0,-1 0 0,0-2 1,0-1-1,-1 0 0,0-1 0,-1-1 0,-1-1 0,0 0 1,-1-1-1,0-1 0,-2-1 0,0 0 0,0-1 0,-2 0 1,0-1-1,-1 0 0,14-37 0,-17 35 7,-1-1 0,-1 1 0,-1-1 0,-1 0 1,0 0-1,-2 0 0,-1 0 0,-2-39 0,-1 51-148,1-1 1,-1 0-1,0 0 0,-1 1 1,-1-1-1,0 1 0,0 0 1,-1 0-1,0 0 1,0 1-1,-1-1 0,-1 1 1,1 1-1,-1-1 0,-1 1 1,0 1-1,0-1 0,0 1 1,-13-8-1,9 9-166,0 0-1,-1 0 0,1 1 1,-1 1-1,0 0 1,0 0-1,-1 2 1,1-1-1,-1 2 1,1 0-1,-18 1 1,11 1-78,1 1 0,0 0 0,0 2 0,0 0 0,0 1 0,1 1 0,-24 11 0,-15 15-571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0.022"/>
    </inkml:context>
    <inkml:brush xml:id="br0">
      <inkml:brushProperty name="width" value="0.05" units="cm"/>
      <inkml:brushProperty name="height" value="0.05" units="cm"/>
    </inkml:brush>
  </inkml:definitions>
  <inkml:trace contextRef="#ctx0" brushRef="#br0">6 378 17668,'-1'1'92,"1"0"1,-1 0 0,1-1 0,-1 1-1,1 0 1,-1 0 0,1 0-1,0-1 1,0 1 0,-1 0-1,1 0 1,0 0 0,0 0-1,0 0 1,0-1 0,0 1-1,0 0 1,0 0 0,0 0 0,0 0-1,1 0 1,-1 0 0,0-1-1,1 2 1,0-2-20,-1 1 0,1-1-1,0 0 1,0 0 0,0 0 0,-1 0 0,1 0-1,0 0 1,0 0 0,0 0 0,-1 0-1,1 0 1,0 0 0,0 0 0,0 0 0,-1-1-1,1 1 1,0 0 0,-1-1 0,2 0 0,6-2 396,0-2 1,-1 1 0,14-12 0,12-14 74,-2-2 0,-1-1 1,29-40-1,-17 12-376,36-70 1,-72 122-97,-14 26-50,-7 19-1,-10 39-15,-33 156 1,56-217-185,0 0 1,1 0 0,1 27-1,0-39 127,0 0-1,1 0 1,-1 0-1,1 0 1,-1 0-1,1 0 1,-1-1-1,1 1 1,0 0-1,0 0 1,0-1-1,0 1 1,0 0-1,0-1 1,0 1-1,3 1 1,-3-2 27,0-1 0,1 1 0,-1-1 0,1 0 0,-1 1 0,1-1 0,-1 0 0,1 0 0,-1 0 0,1 0 0,-1 0 0,1 0 0,-1 0 0,1 0 0,-1-1 0,1 1 0,-1-1 0,1 1 0,-1-1 0,0 0 0,1 1 0,-1-1 0,0 0 0,3-1 0,19-19-381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0.518"/>
    </inkml:context>
    <inkml:brush xml:id="br0">
      <inkml:brushProperty name="width" value="0.05" units="cm"/>
      <inkml:brushProperty name="height" value="0.05" units="cm"/>
    </inkml:brush>
  </inkml:definitions>
  <inkml:trace contextRef="#ctx0" brushRef="#br0">112 2 18964,'1'0'161,"-1"0"0,0-1 0,1 1 0,-1 0 0,1 0 0,-1 0 0,1-1 0,-1 1 0,1 0 0,-1 0 0,1 0 0,-1 0-1,1 0 1,0 0 0,-1 0 0,1 0 0,-1 0 0,1 0 0,-1 0 0,1 1 0,-1-1 0,1 0 0,-1 0 0,1 0 0,-1 1 0,0-1 0,1 0 0,-1 1 0,1-1 0,17 9 1896,-15-6-1974,0 0 0,-1 0 0,1 0 0,-1 0 0,1 0 0,-1 1 0,0-1 0,0 1-1,-1 0 1,1 0 0,-1-1 0,0 1 0,0 0 0,0 0 0,0 0 0,-1 0 0,0 0 0,1 0 0,-2 1 0,1-1 0,0 0 0,-1 0 0,-1 5 0,-1 6-61,-2 0 0,1 0 0,-2 0 0,-12 23 0,-12 15 157,-51 66-1,76-112-148,2-4-3,1 1 1,0-1-1,-1 1 1,1 0-1,0 0 1,1 0-1,-1 0 1,-1 5-1,3-8-18,0 0 0,0 1 0,0-1 0,0 0-1,0 0 1,0 0 0,1 0 0,-1 0 0,0 0 0,1 1 0,-1-1 0,1 0 0,-1 0-1,1 0 1,-1 0 0,1 0 0,-1 0 0,1-1 0,0 1 0,0 0 0,-1 0-1,1 0 1,0-1 0,0 1 0,0 0 0,0-1 0,0 1 0,0-1 0,0 1 0,0-1-1,0 1 1,0-1 0,0 0 0,1 0 0,0 1 0,6 1-107,1-1-1,-1 0 1,1 0 0,-1-1 0,1 0-1,-1 0 1,1-1 0,-1 0 0,1-1 0,-1 0-1,0 0 1,0 0 0,13-7 0,-3 1-296,0-2 1,-1 0 0,0 0-1,27-24 1,-25 17 67,0-1 0,22-29 0,-5-1-382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1.035"/>
    </inkml:context>
    <inkml:brush xml:id="br0">
      <inkml:brushProperty name="width" value="0.05" units="cm"/>
      <inkml:brushProperty name="height" value="0.05" units="cm"/>
    </inkml:brush>
  </inkml:definitions>
  <inkml:trace contextRef="#ctx0" brushRef="#br0">143 0 16948,'-14'14'1233,"1"0"0,0 0 0,1 2 0,1-1 0,0 1-1,-11 24 1,14-23-765,1 0 0,0 0-1,1 0 1,1 1-1,1 0 1,-4 31 0,7-44-402,1-1 1,0 1-1,0-1 1,0 1 0,1-1-1,-1 1 1,1-1 0,0 1-1,0-1 1,1 0 0,-1 1-1,4 4 1,-4-6-48,1-1 1,0 0-1,0 0 1,0 0-1,0-1 1,0 1-1,0 0 0,0-1 1,0 1-1,1-1 1,-1 0-1,0 0 1,1 0-1,-1 0 1,1 0-1,0 0 0,-1-1 1,1 1-1,-1-1 1,1 0-1,0 0 1,3 0-1,2 0-154,-1-1 0,0 1 0,1-1 0,-1-1 0,0 0 0,0 0 0,0 0-1,0 0 1,0-1 0,0-1 0,-1 1 0,1-1 0,-1 0 0,6-5 0,-7 4-403,0 0-1,1 0 1,-2-1-1,1 1 1,-1-1 0,1-1-1,-2 1 1,1 0 0,-1-1-1,0 0 1,0 0-1,-1 0 1,3-13 0,-3 13-122,-1 4 537,0 1 1,-1-1-1,1 1 0,-1-1 1,1 1-1,-1-1 1,0 0-1,0 1 0,0-1 1,-1 1-1,1-4 1,-9 31 3026,-45 169 3320,23-90-5025,30-99-1237,-7 26-84,8-30 52,0 1-1,0-1 1,0 0-1,0 0 1,0 0-1,0 0 1,0 1-1,0-1 1,0 0-1,0 0 1,0 0-1,1 0 1,-1 0-1,1 1 1,-1-1-1,1 0 1,-1 0-1,1 0 1,-1 0-1,1 0 1,1 1-1,-1-2 34,1 1 0,-1-1 0,0 0 0,0 1 0,0-1 0,1 0 0,-1 0-1,0 0 1,0 0 0,1 0 0,-1 0 0,0-1 0,0 1 0,0 0 0,1-1 0,-1 1 0,0-1 0,0 1-1,2-2 1,0 1-74,19-10-470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1.516"/>
    </inkml:context>
    <inkml:brush xml:id="br0">
      <inkml:brushProperty name="width" value="0.05" units="cm"/>
      <inkml:brushProperty name="height" value="0.05" units="cm"/>
    </inkml:brush>
  </inkml:definitions>
  <inkml:trace contextRef="#ctx0" brushRef="#br0">52 1 17084,'-11'33'2376,"1"-4"-1152,0-4-535,3 1 2007,-2 0-1152,6-2-991,2-2-617,1-8-761,3-4 761,9-4-320,3-5-144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2.562"/>
    </inkml:context>
    <inkml:brush xml:id="br0">
      <inkml:brushProperty name="width" value="0.05" units="cm"/>
      <inkml:brushProperty name="height" value="0.05" units="cm"/>
    </inkml:brush>
  </inkml:definitions>
  <inkml:trace contextRef="#ctx0" brushRef="#br0">143 40 19220,'32'-27'3424,"-20"15"312,-15 14-1590,-17 19-2036,1 1-1,0 1 1,2 0-1,1 1 1,0 1-1,2 1 1,1 0-1,1 0 1,-14 48-1,23-65-80,1 0 1,0 0-1,0 0 0,1 0 0,0 1 1,1 12-1,0-21-30,0 1 0,0 0-1,0-1 1,1 1 0,-1 0 0,0-1 0,1 1 0,0 0-1,-1-1 1,1 1 0,0-1 0,0 1 0,0-1 0,0 1-1,0-1 1,0 0 0,0 1 0,0-1 0,0 0 0,1 0-1,-1 0 1,1 0 0,-1 0 0,1 0 0,-1 0 0,1-1-1,-1 1 1,1 0 0,-1-1 0,1 1 0,0-1 0,0 0-1,-1 0 1,1 1 0,0-1 0,-1 0 0,1 0 0,0-1-1,0 1 1,-1 0 0,1-1 0,2 0 0,7-1-296,1-2 1,-1 1 0,0-2 0,0 0 0,0 0-1,0 0 1,-1-2 0,0 1 0,0-1-1,10-10 1,0-1-314,-1-1-1,0-1 0,22-32 0,-17 14-498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3.073"/>
    </inkml:context>
    <inkml:brush xml:id="br0">
      <inkml:brushProperty name="width" value="0.05" units="cm"/>
      <inkml:brushProperty name="height" value="0.05" units="cm"/>
    </inkml:brush>
  </inkml:definitions>
  <inkml:trace contextRef="#ctx0" brushRef="#br0">82 1 16315,'-13'30'2049,"0"10"-1009,-4-2-368,2 8 1385,4 0-457,2-7-552,5-3-328,7-9-808,5-8-360,8-14-760,4-3 1040,5-17-296,0-6-224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3.760"/>
    </inkml:context>
    <inkml:brush xml:id="br0">
      <inkml:brushProperty name="width" value="0.025" units="cm"/>
      <inkml:brushProperty name="height" value="0.025" units="cm"/>
    </inkml:brush>
  </inkml:definitions>
  <inkml:trace contextRef="#ctx0" brushRef="#br0">1969 1 4901,'-132'9'1332,"-238"49"1,-123 66 80,428-106-1310,0 3-1,2 3 1,-66 34 0,96-40-217,0 2 1,2 1 0,0 1-1,2 2 1,0 0-1,2 2 1,-27 34 0,12-6-764,3 2 0,2 2 0,3 1 0,2 2 0,-43 119 1,46-91 772,3 1 1,5 1-1,-18 165 1,32-167 240,4 0 0,3 0 0,5 0 0,4-1 0,3 0 0,4 0-1,38 118 1,-36-154-118,2 0-1,2-1 0,2-2 0,2 0 1,3-2-1,2-1 0,1-1 0,3-2 0,1-1 1,2-2-1,2-2 0,1-1 0,51 33 1,-26-29 123,2-3 1,1-3 0,2-3 0,1-3-1,94 24 1,13-9 366,196 23-1,77-14-164,1-20-1,491-28 1,-637-24-135,407-79 0,289-140 1198,88-136 143,-915 296-1281,-4-7 0,-4-7 1,308-226-1,-417 271-163,-3-2 1,-1-3-1,80-99 0,-114 124-72,-1-2 0,-1-1 1,-1 0-1,-2-1 0,-1-1 0,-2 0 0,-1-1 0,-1-1 0,-2 0 1,5-38-1,-9 24-277,-3 0 1,-2 0 0,-1 0 0,-3 0-1,-2 0 1,-2 1 0,-2 0-1,-3 1 1,-1 0 0,-2 1 0,-2 0-1,-39-68 1,-53-67-4151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3.598"/>
    </inkml:context>
    <inkml:brush xml:id="br0">
      <inkml:brushProperty name="width" value="0.05" units="cm"/>
      <inkml:brushProperty name="height" value="0.05" units="cm"/>
    </inkml:brush>
  </inkml:definitions>
  <inkml:trace contextRef="#ctx0" brushRef="#br0">196 19 18500,'-2'-2'166,"0"0"0,0 1-1,0-1 1,-1 1 0,1-1 0,0 1 0,-1 0-1,1-1 1,-1 1 0,0 1 0,1-1 0,-1 0-1,0 1 1,1-1 0,-1 1 0,-2 0 0,-1 0 36,1 0 1,0 1-1,0 0 1,0 0-1,0 0 1,0 0 0,0 1-1,-5 3 1,2-1-43,0 0-1,0 1 1,0 0 0,1 0 0,0 1 0,0 0 0,1 0-1,-1 0 1,-7 12 0,11-14-141,0 1 0,1-1 0,0 1 0,0-1 0,0 1 0,0 0-1,1-1 1,0 1 0,0 0 0,-1 9 0,2-13-26,0 1 1,0 0-1,1 0 0,-1 0 0,0 0 0,1-1 0,-1 1 1,1 0-1,-1-1 0,1 1 0,0 0 0,0-1 0,0 1 0,0-1 1,0 1-1,0-1 0,0 1 0,0-1 0,1 0 0,-1 1 1,0-1-1,1 0 0,-1 0 0,1 0 0,0 0 0,-1-1 1,1 1-1,0 0 0,-1-1 0,1 1 0,0-1 0,2 1 1,3 0-90,0 0 0,0 0 0,0-1 0,0 0 1,0 0-1,0-1 0,-1 0 0,1 0 1,0-1-1,0 0 0,-1 0 0,9-4 0,8-5-288,0-1-1,21-16 1,16-8-451,-59 36 842,-1 0 1,0 0 0,0-1-1,1 1 1,-1 0 0,0 0-1,1 0 1,-1 0 0,0-1-1,1 1 1,-1 0 0,0 0-1,1 0 1,-1 0 0,0 0-1,1 0 1,-1 0 0,0 0-1,1 0 1,-1 0 0,0 0-1,1 0 1,-1 0 0,0 0-1,1 0 1,-1 0 0,0 1 0,0-1-1,1 0 1,-1 0 0,0 0-1,1 0 1,-1 1 0,0-1-1,0 0 1,1 0 0,-1 1-1,0-1 1,0 0 0,0 0-1,1 1 1,-1-1 0,0 0-1,0 1 1,0-1 0,0 0-1,0 1 1,0-1 0,1 0-1,-1 1 1,0-1 0,0 0-1,0 1 1,0-1 0,0 0-1,0 1 1,0-1 0,0 0-1,-1 1 1,1-1 0,0 1-1,-6 27 478,4-21-319,-9 39 864,2 0 0,-5 73 0,13-101-835,1 1-1,1-1 1,1 1 0,0-1 0,1 0-1,1 0 1,1 0 0,0 0 0,13 26 0,-17-43-190,-1 0 0,1 0 1,-1 0-1,1 0 1,-1 0-1,1 1 0,-1-1 1,0 0-1,0 0 1,0 0-1,1 1 1,-1-1-1,0 0 0,-1 0 1,1 1-1,0-1 1,0 0-1,0 0 0,-1 0 1,1 1-1,-1-1 1,1 0-1,-1 1 1,-1 0 4,1-1 1,0 1-1,-1-1 1,0 1-1,1-1 1,-1 0-1,0 1 1,0-1-1,1 0 1,-1 0-1,0 0 1,-3 0-1,-7 3 53,1-2 1,-1 1-1,-22 0 1,29-3-39,5 0-25,-62 3 178,56-3-233,0 0 0,0-1-1,1 0 1,-1 0-1,0 0 1,1-1 0,0 1-1,-9-5 1,13 5-16,0 1-1,0-1 1,0 0 0,-1 0 0,1 0 0,1 1-1,-1-1 1,0 0 0,0 0 0,0-1-1,0 1 1,1 0 0,-1 0 0,0 0-1,1 0 1,-1-1 0,1 1 0,0 0-1,-1 0 1,1-1 0,0 1 0,0 0-1,0-1 1,0 1 0,0 0 0,0 0-1,0-1 1,0 1 0,1-3 0,1-1-84,-1-1 1,2 1-1,-1 0 0,0 0 1,7-9-1,12-17-581</inkml:trace>
  <inkml:trace contextRef="#ctx0" brushRef="#br0" timeOffset="1">636 299 24085,'-4'17'2185,"5"-13"-1473,8-4-344,5-3 1128,6 0-488,6-2-568,3 0-239,-1 3-610,1-1-415,-9 3 1048,-3 0-368,-15 0-104,2-10-152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4.428"/>
    </inkml:context>
    <inkml:brush xml:id="br0">
      <inkml:brushProperty name="width" value="0.05" units="cm"/>
      <inkml:brushProperty name="height" value="0.05" units="cm"/>
    </inkml:brush>
  </inkml:definitions>
  <inkml:trace contextRef="#ctx0" brushRef="#br0">1 449 16291,'0'0'56,"0"0"-1,0 0 0,0 1 0,0-1 0,0 0 0,0 0 0,0 1 0,0-1 1,0 0-1,0 0 0,1 1 0,-1-1 0,0 0 0,0 0 0,0 1 0,1-1 0,-1 0 1,0 0-1,0 0 0,0 0 0,1 1 0,-1-1 0,0 0 0,0 0 0,1 0 0,-1 0 1,0 0-1,1 0 0,-1 0 0,0 0 0,0 0 0,1 0 0,-1 0 0,0 0 0,1 0 1,-1 0-1,0 0 0,0 0 0,1 0 0,-1 0 0,0 0 0,0 0 0,1 0 0,-1 0 1,0 0-1,0 0 0,1-1 0,-1 1 0,0 0 0,0 0 0,1 0 0,-1-1 0,0 1 1,0 0-1,0 0 0,0 0 0,1-1 0,16-16 965,-16 16-948,158-184 6275,42-44-4400,-183 210-1879,-18 20-67,0-1 0,0 0 0,0 0-1,0 0 1,0 1 0,0-1 0,0 0 0,0 0-1,0 0 1,0 1 0,0-1 0,0 0 0,0 0 0,0 0-1,1 1 1,-1-1 0,0 0 0,0 0 0,0 0-1,0 0 1,0 1 0,0-1 0,1 0 0,-1 0-1,0 0 1,0 0 0,0 0 0,1 0 0,-1 0-1,0 1 1,0-1 0,0 0 0,0 0 0,1 0 0,-1 0-1,0 0 1,0 0 0,0 0 0,1 0 0,-1 0-1,0 0 1,0 0 0,1 0 0,-1 0 0,0 0-1,0 0 1,0 0 0,1 0 0,-1-1 0,0 1 0,0 0-1,0 0 1,0 0 0,1 0 0,-1 0 0,0 0-1,0 0 1,0-1 0,0 1 0,0 0 0,1 0-1,-1 0 1,0 0 0,0-1 0,0 1 0,0 0-1,0 0 1,0 0 0,0-1 0,-2 16-4,2-14 5,-23 93-14,12-52-290,-7 45 1,18-84 134,-1 1-1,1-1 0,0 0 0,0 0 1,0 0-1,0 1 0,1-1 1,-1 0-1,1 0 0,2 6 0,-3-8 98,1-1-1,-1 1 0,0-1 0,1 1 0,-1-1 0,0 1 0,1-1 1,-1 1-1,1-1 0,-1 1 0,1-1 0,-1 0 0,1 1 1,-1-1-1,1 0 0,-1 0 0,1 1 0,0-1 0,-1 0 0,1 0 1,-1 0-1,2 0 0,0 0 20,-1 0-1,1 0 1,-1 0 0,1-1 0,-1 1 0,1-1-1,-1 1 1,0-1 0,1 0 0,-1 0-1,0 1 1,1-1 0,0-1 0,25-21-721,6-10-219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4.955"/>
    </inkml:context>
    <inkml:brush xml:id="br0">
      <inkml:brushProperty name="width" value="0.05" units="cm"/>
      <inkml:brushProperty name="height" value="0.05" units="cm"/>
    </inkml:brush>
  </inkml:definitions>
  <inkml:trace contextRef="#ctx0" brushRef="#br0">154 0 17916,'-16'15'699,"0"0"0,2 2 0,0-1 1,1 2-1,0 0 0,-10 21 0,15-22-527,0 0 1,2 0-1,0 1 0,1 0 0,-3 21 1,7-33-157,0 0 1,0 1 0,1-1-1,0 0 1,0 1 0,0-1-1,1 1 1,0-1-1,1 0 1,-1 0 0,1 0-1,0 0 1,1 0 0,-1 0-1,1 0 1,0-1 0,1 1-1,5 6 1,-6-9-10,0 0 0,0-1 0,0 0 0,0 1 0,0-1 0,1 0 0,-1 0 0,1-1 0,-1 1 0,1-1 0,0 0 0,-1 0 0,1 0 0,0 0 0,0-1 0,0 1 0,0-1 0,0 0-1,0 0 1,0-1 0,-1 1 0,1-1 0,0 0 0,0 0 0,0 0 0,6-3 0,1-1 62,-1 0-1,0 0 0,0-1 0,0 0 1,-1-1-1,0 0 0,0-1 0,8-9 1,-4 3 97,-1-1 0,-1 0 0,0-1 0,-1 0 0,10-22 0,-17 31-87,1 0 0,-1-1 0,-1 0-1,0 0 1,0 0 0,0 0 0,-1 0 0,0 0 0,-1 0 0,0 0-1,0 0 1,0 0 0,-1 0 0,-4-14 0,3 18-83,1 0 0,-1 1 0,0-1 0,0 1 0,-1 0 0,1 0 0,-1 0 0,0 0 0,0 0 0,0 0 0,0 1 0,0-1 0,0 1 0,-1 0 0,1 0 0,-1 0 0,1 1 0,-1-1 0,0 1 0,0 0 0,0 0 0,0 0 1,0 0-1,0 1 0,0 0 0,0 0 0,-6 0 0,5 0-291,1 0 1,-1 0-1,0 1 1,0 0-1,0 0 1,1 0-1,-1 0 1,0 1-1,1 0 1,0 0-1,-1 0 1,1 0-1,0 1 1,0-1-1,0 1 1,0 0 0,0 0-1,1 1 1,0-1-1,-1 1 1,1 0-1,-4 6 1,5 3-793,3-1-264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5.503"/>
    </inkml:context>
    <inkml:brush xml:id="br0">
      <inkml:brushProperty name="width" value="0.05" units="cm"/>
      <inkml:brushProperty name="height" value="0.05" units="cm"/>
    </inkml:brush>
  </inkml:definitions>
  <inkml:trace contextRef="#ctx0" brushRef="#br0">270 0 20340,'-20'8'553,"1"1"-1,0 1 0,1 1 0,0 0 1,0 1-1,1 1 0,1 1 1,-17 17-1,23-20-447,1-1-1,0 1 1,1 1 0,0 0-1,1 0 1,1 0 0,-1 1-1,2 0 1,0 0 0,1 1-1,0-1 1,0 1 0,0 16-1,3-24-84,1-1 0,0 1 0,0 0 0,0-1-1,1 1 1,0-1 0,0 1 0,1-1 0,-1 1 0,1-1-1,0 0 1,0 0 0,1 0 0,0 0 0,0 0 0,0 0-1,5 5 1,-5-7-12,0 0-1,1-1 0,-1 1 1,1 0-1,-1-1 0,1 0 1,0 0-1,0 0 0,0 0 1,0-1-1,1 1 0,-1-1 1,0 0-1,0 0 0,1-1 1,-1 1-1,1-1 0,-1 0 1,0 0-1,1-1 0,-1 1 1,7-3-1,-6 2 16,-1 0 0,1-1 1,-1 1-1,1-1 0,-1 0 0,0 0 1,0-1-1,0 1 0,0-1 0,-1 0 1,1 0-1,-1 0 0,1-1 0,-1 1 0,0-1 1,0 0-1,-1 0 0,1 0 0,-1 0 1,0 0-1,3-7 0,-4 7 4,0 1-1,-1 0 1,1-1 0,-1 1-1,1-1 1,-1 1-1,0-1 1,-1 1 0,1-1-1,0 1 1,-1-1-1,0 1 1,0-1 0,0 1-1,0 0 1,0 0 0,-1-1-1,0 1 1,1 0-1,-1 0 1,0 0 0,0 1-1,-1-1 1,1 1-1,-1-1 1,1 1 0,-1-1-1,0 1 1,-4-2-1,3 2-25,0 0-1,0 0 1,0 0-1,-1 1 0,1-1 1,-1 1-1,1 1 0,-1-1 1,1 0-1,-1 1 0,-7 0 1,10 0-134,-1 0 1,1 1-1,-1-1 1,1 0-1,0 1 1,-1-1-1,1 1 1,0 0-1,-1 0 1,1 0-1,0 0 1,0 0-1,0 0 1,0 1-1,0-1 1,0 1 0,0-1-1,0 1 1,1 0-1,-1 0 1,1 0-1,-1 0 1,-1 2-1,3-4 111,0 0 0,0 1 1,-1-1-1,1 0 0,0 1 0,0-1 0,0 0 0,0 0 1,-1 1-1,1-1 0,0 0 0,0 1 0,0-1 0,0 1 1,0-1-1,0 0 0,0 1 0,0-1 0,0 0 0,0 1 1,0-1-1,0 0 0,0 1 0,0-1 0,0 0 0,1 1 1,-1-1-1,0 0 0,0 1 0,0-1 0,0 0 0,1 1 1,-1-1-1,0 0 0,0 0 0,1 1 0,-1-1 0,0 0 1,0 0-1,1 0 0,-1 1 0,0-1 0,1 0 0,-1 0 1,0 0-1,1 0 0,-1 1 0,0-1 0,1 0 0,-1 0 1,0 0-1,1 0 0,-1 0 0,0 0 0,1 0 0,-1 0 0,1 0 1,0-1-1,17 1-849</inkml:trace>
  <inkml:trace contextRef="#ctx0" brushRef="#br0" timeOffset="1">392 374 20380,'-13'49'2385,"-1"-3"-1641,1-7-328,3-4 1360,5-3-1111,3-9-433,4-9-1016,4-4-521,4-10 969,0-4-224,2-10-272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6.047"/>
    </inkml:context>
    <inkml:brush xml:id="br0">
      <inkml:brushProperty name="width" value="0.05" units="cm"/>
      <inkml:brushProperty name="height" value="0.05" units="cm"/>
    </inkml:brush>
  </inkml:definitions>
  <inkml:trace contextRef="#ctx0" brushRef="#br0">88 33 19964,'0'3'2353,"-4"5"-1537,-6 8-272,0 4 1408,-1 9-863,1 4-217,-2 8-272,3 2-120,1 0-208,1 2-24,2-8-184,4-4-128,4-10-552,3-9-536,6-15 944,6-11-152,2-15-136</inkml:trace>
  <inkml:trace contextRef="#ctx0" brushRef="#br0" timeOffset="1">266 43 21261,'5'-4'463,"1"-1"1,-1 2-1,1-1 1,0 1 0,0-1-1,0 2 1,1-1-1,-1 1 1,1 0 0,-1 0-1,9-1 1,-1 1 39,0 0 1,0 1-1,0 1 1,20 1-1,-32-1-484,0 0 0,0 0 0,0 1 0,0-1 0,0 0 0,0 1 0,0-1 0,0 1 0,0-1 0,-1 1 0,1 0 0,0 0 0,0 0 0,-1 0 0,1 0 0,-1 0 0,1 1 0,-1-1 0,1 0 0,-1 1 0,0-1 0,1 1 0,-1-1 0,0 1 0,0 0 0,1 2 0,-2-1-9,0 0 0,1 1 0,-1-1 1,0 0-1,-1 0 0,1 1 0,-1-1 0,1 0 0,-1 0 0,0 0 0,0 0 0,0 0 0,-1 0 1,1 0-1,-3 4 0,-18 29 88,-53 65 1,52-72-61,1 0 0,1 1 0,-19 37 0,38-63-37,0 0 1,0 1-1,1-1 0,0 0 0,-1 0 0,1 1 1,1-1-1,-1 6 0,1-9-2,0 0 0,0 1 1,0-1-1,0 0 0,1 0 0,-1 1 0,0-1 0,1 0 0,-1 0 1,1 0-1,0 0 0,-1 1 0,1-1 0,0 0 0,0 0 0,-1 0 1,1 0-1,0-1 0,0 1 0,0 0 0,0 0 0,0 0 0,0-1 1,1 1-1,-1-1 0,0 1 0,0-1 0,0 1 0,3 0 0,10 2-201,0-1 0,0-1-1,0 0 1,0-1-1,0 0 1,1-1-1,-1-1 1,0 0-1,0-1 1,15-5-1,8-7-154,-5-6-123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6.656"/>
    </inkml:context>
    <inkml:brush xml:id="br0">
      <inkml:brushProperty name="width" value="0.05" units="cm"/>
      <inkml:brushProperty name="height" value="0.05" units="cm"/>
    </inkml:brush>
  </inkml:definitions>
  <inkml:trace contextRef="#ctx0" brushRef="#br0">1 157 14803,'384'-29'5792,"-195"16"-4801,422-5 44,2 31-918,284-3-465,1159-105 12,-1852 86-1259,-201 9 1533,0 0 1,0 0-1,0 0 0,0 0 0,1-1 1,-1 1-1,0-1 0,0 0 0,4-2 1,2-6-345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7.291"/>
    </inkml:context>
    <inkml:brush xml:id="br0">
      <inkml:brushProperty name="width" value="0.05" units="cm"/>
      <inkml:brushProperty name="height" value="0.05" units="cm"/>
    </inkml:brush>
  </inkml:definitions>
  <inkml:trace contextRef="#ctx0" brushRef="#br0">52 287 13683,'-7'10'980,"1"-2"-356,0 1 0,0 0-1,1 0 1,0 0 0,1 0 0,0 1 0,-4 12 0,8-21-550,0-1 0,0 1 0,-1 0 1,1 0-1,0-1 0,0 1 0,0 0 1,0 0-1,0-1 0,0 1 0,0 0 1,1 0-1,-1-1 0,0 1 0,0 0 1,0-1-1,1 1 0,-1 0 0,0-1 1,1 1-1,-1 0 0,1-1 0,-1 1 1,1-1-1,-1 1 0,1-1 0,-1 1 1,1-1-1,-1 1 0,1-1 0,0 1 1,-1-1-1,1 0 0,0 1 0,-1-1 1,1 0-1,0 0 0,-1 1 1,1-1-1,0 0 0,0 0 0,-1 0 1,1 0-1,0 0 0,0 0 0,-1 0 1,1 0-1,0 0 0,-1 0 0,1-1 1,0 1-1,0 0 0,0-1 0,6-1 220,0 0-1,0 0 1,0-1-1,9-5 1,43-29 511,-1-2-1,62-55 1,-61 46-561,4-3-86,75-56-62,-122 98-116,-16 9 19,0 0 0,0 0 0,1 0 0,-1 0 0,0 0 0,0 0 0,0 0 0,0 0 0,0 0 0,0 0 0,0 0 0,0 0 0,0 0-1,0 0 1,1 0 0,-1 0 0,0 0 0,0 0 0,0 0 0,0 0 0,0 0 0,0 0 0,0 0 0,0 0 0,0 0 0,0 0 0,1 0 0,-1 0 0,0 0 0,0 0 0,0 0 0,0 0 0,0 0 0,0 0 0,0 0 0,0 0 0,0 0 0,0 0 0,0 0 0,0 1 0,0-1 0,1 0 0,-1 0 0,0 0 0,0 0 0,0 0 0,0 0 0,0 0 0,0 0 0,0 0 0,0 0 0,0 1 0,0-1 0,0 0 0,0 0 0,0 0 0,0 0 0,0 0 0,0 0 0,0 0 0,0 0 0,0 0 0,0 0 0,0 1 0,0-1 0,-1 0 0,-15 25-143,13-21 135,-18 25-85,1 1-1,1 1 1,2 0 0,1 2-1,2 0 1,-15 49 0,27-72-245,0 0 1,0 0-1,0 20 0,2-29 238,0 1-1,0 0 0,0 0 1,0 0-1,1-1 0,-1 1 1,1 0-1,-1 0 0,1-1 0,0 1 1,-1 0-1,3 2 0,-2-3 64,-1-1-1,1 1 0,0-1 0,-1 1 0,1-1 0,0 1 1,0-1-1,0 0 0,0 1 0,-1-1 0,1 0 0,0 1 1,0-1-1,0 0 0,0 0 0,0 0 0,0 0 0,0 0 1,-1 0-1,1 0 0,0 0 0,0 0 0,0-1 1,0 1-1,0 0 0,1-1 0,27-13-604,13-9-230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7.977"/>
    </inkml:context>
    <inkml:brush xml:id="br0">
      <inkml:brushProperty name="width" value="0.05" units="cm"/>
      <inkml:brushProperty name="height" value="0.05" units="cm"/>
    </inkml:brush>
  </inkml:definitions>
  <inkml:trace contextRef="#ctx0" brushRef="#br0">295 68 18740,'0'-2'128,"-1"-1"0,1 1 0,-1 0-1,1 0 1,-1 0 0,0 0 0,0 0 0,0 0 0,0 0 0,0 0-1,0 1 1,0-1 0,-1 0 0,1 1 0,-1-1 0,1 1 0,-1-1-1,0 1 1,0 0 0,-2-2 0,1 2 8,-1-1-1,1 1 1,-1 0-1,0 0 1,1 1-1,-1-1 1,1 1-1,-1 0 1,0 0-1,0 0 1,-4 0 0,-1 2-13,-1 0 1,1 0 0,-1 1 0,1 0 0,0 1 0,0 0 0,0 0 0,-12 9 0,10-4-106,0 0 0,1 1 0,0 1 0,1-1 1,0 1-1,1 1 0,0 0 0,1 0 0,0 1 1,1 0-1,0 0 0,1 0 0,1 1 0,0-1 1,1 1-1,0 0 0,1 0 0,0 0 0,1 17 1,1-28-8,1 1 1,-1 0-1,0 0 1,1 0 0,0 0-1,0 0 1,0 0 0,1-1-1,-1 1 1,1 0 0,0-1-1,0 1 1,0-1-1,0 0 1,1 0 0,2 4-1,-2-5 0,-1 0-1,1-1 0,-1 1 1,1 0-1,0-1 0,0 0 1,0 1-1,0-1 0,0 0 1,0-1-1,0 1 0,0 0 1,0-1-1,1 0 0,-1 0 1,0 0-1,0 0 0,0 0 1,0-1-1,6 0 0,2-3 13,0 1-1,0-1 0,0-1 1,0 0-1,-1-1 0,1 0 1,-2 0-1,12-9 0,4-6 137,37-41 0,-44 43 3,-2 0-1,28-42 1,-41 56-123,1-1 1,-1 1 0,-1-1-1,1 1 1,-1-1-1,0 0 1,0 0 0,0-1-1,-1 1 1,0 0-1,0 0 1,-1-1 0,0 1-1,0 0 1,0 0-1,-1-1 1,-2-9 0,2 13-30,0 1 1,0-1 0,-1 1 0,1 0-1,-1-1 1,1 1 0,-1 0-1,0 0 1,0 0 0,1 0 0,-2 0-1,1 0 1,0 1 0,0-1 0,0 1-1,-5-3 1,2 2-125,1 1 0,-1-1 0,1 1-1,-1 0 1,0 0 0,0 0 0,0 1 0,0 0 0,-6 0-1,7 0-59,-1 0-1,1 1 1,0-1-1,-1 1 1,1 0-1,-1 0 0,1 0 1,0 1-1,0 0 1,0 0-1,0 0 1,0 0-1,0 1 1,0-1-1,1 1 0,-1 0 1,1 0-1,0 0 1,0 0-1,0 1 1,-3 5-1,1 5-723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8.556"/>
    </inkml:context>
    <inkml:brush xml:id="br0">
      <inkml:brushProperty name="width" value="0.05" units="cm"/>
      <inkml:brushProperty name="height" value="0.05" units="cm"/>
    </inkml:brush>
  </inkml:definitions>
  <inkml:trace contextRef="#ctx0" brushRef="#br0">150 3 19108,'0'0'65,"0"0"1,0-1-1,-1 1 0,1 0 1,0 0-1,-1 0 0,1-1 1,0 1-1,0 0 0,-1 0 1,1 0-1,0 0 0,-1-1 0,1 1 1,0 0-1,-1 0 0,1 0 1,-1 0-1,1 0 0,0 0 1,-1 0-1,1 0 0,0 0 1,-1 0-1,1 0 0,0 0 1,-1 0-1,1 0 0,0 1 1,-1-1-1,1 0 0,0 0 0,-1 0 1,1 0-1,0 1 0,-1-1 1,1 0-1,0 0 0,0 1 1,-1-1-1,-18 11 488,8-2-281,1 0 0,1 0-1,0 1 1,0 0-1,1 1 1,0 0 0,1 0-1,0 0 1,1 1-1,0 0 1,1 1 0,0-1-1,1 1 1,-4 21-1,6-24-245,0 1-1,1 0 1,1 0-1,-1 0 1,2-1-1,0 1 1,0 0-1,4 14 1,-4-19-1,2 1 0,-1 0 0,1-1 0,0 1 0,0-1 0,1 0 0,0 0 0,0-1 0,0 1 0,0-1 0,1 1-1,0-2 1,8 8 0,-9-10-12,-1 0 1,1 1-1,-1-1 0,1 0 0,0-1 0,0 1 0,-1-1 0,1 0 0,0 0 0,0 0 0,1 0 0,-1-1 0,0 1 0,0-1 0,0 0 0,0 0 0,0-1 0,0 1 0,1-1 0,-1 0 0,0 0 0,6-3 0,-7 3 25,0-1-1,-1 1 0,1-1 1,-1 0-1,1 0 0,-1 0 1,1 0-1,-1-1 0,0 1 1,0 0-1,0-1 1,0 0-1,-1 1 0,1-1 1,-1 0-1,1 0 0,-1 0 1,0 0-1,0 0 0,0 0 1,-1 0-1,1 0 0,-1-1 1,0 1-1,0 0 0,0 0 1,0 0-1,0 0 0,-2-5 1,1 2 2,-1-1 1,0 1-1,0 0 1,-1-1-1,1 1 1,-2 0-1,1 1 1,-1-1-1,1 1 1,-1-1-1,-1 1 1,1 0-1,-1 1 1,0-1-1,0 1 1,0 0-1,-1 0 1,1 0-1,-1 1 1,0 0-1,0 0 1,0 1-1,-1-1 1,1 1-1,-1 1 1,1-1-1,-1 1 1,1 0-1,-1 1 1,0-1-1,-7 2 1,13-1-137,0 0 1,-1 0-1,1 0 1,0 0-1,-1 0 0,1 1 1,0-1-1,0 0 1,-1 1-1,1-1 0,0 1 1,0 0-1,0-1 1,-1 1-1,1 0 0,0 0 1,0 0-1,0-1 0,0 1 1,0 0-1,1 0 1,-1 1-1,0-1 0,0 0 1,1 0-1,-1 0 1,0 0-1,1 1 0,-1-1 1,1 0-1,0 0 1,-1 1-1,1 2 0,0-3-56,1 1 1,-1-1-1,1 1 0,-1-1 0,1 0 0,-1 1 0,1-1 0,0 1 0,0-1 1,0 0-1,0 0 0,0 0 0,0 1 0,0-1 0,0 0 0,0 0 0,1-1 1,-1 1-1,0 0 0,1 0 0,-1 0 0,0-1 0,1 1 0,-1-1 0,1 1 1,-1-1-1,1 0 0,-1 1 0,3-1 0,24 0-971,4-5-220</inkml:trace>
  <inkml:trace contextRef="#ctx0" brushRef="#br0" timeOffset="1">369 256 20244,'-12'44'1865,"-7"6"-1257,2 2-240,4-1 704,4-2-216,9-10-592,3-9-424,10-14-904,4-9 952,-2-16-232,0-9-160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9.100"/>
    </inkml:context>
    <inkml:brush xml:id="br0">
      <inkml:brushProperty name="width" value="0.05" units="cm"/>
      <inkml:brushProperty name="height" value="0.05" units="cm"/>
    </inkml:brush>
  </inkml:definitions>
  <inkml:trace contextRef="#ctx0" brushRef="#br0">63 54 21357,'-6'-1'2120,"4"9"-1392,-4 5-312,-1 7 1289,-3 6-585,1 9-592,0 3-200,2 7-232,1-1-96,5-2-336,1-2-352,6-13-744,2-5 1183,10-22-207,-1-6-200</inkml:trace>
  <inkml:trace contextRef="#ctx0" brushRef="#br0" timeOffset="1">257 18 20724,'7'-3'375,"0"0"-1,1 1 1,-1-1-1,1 1 1,0 1-1,0 0 1,0 0-1,0 0 0,0 1 1,9 1-1,-12-1-223,1 1 0,0-1 0,-1 1 0,1 1 0,-1-1 0,0 1 0,1 0 0,-1 1 0,0-1 0,0 1-1,0 0 1,-1 0 0,1 0 0,7 8 0,-10-9-122,-1 0-1,1 0 1,-1 0-1,0 1 1,1-1-1,-1 0 1,0 1-1,0-1 1,-1 1-1,1-1 1,-1 1-1,1-1 1,-1 1-1,0-1 1,0 1-1,0 0 1,0-1-1,0 1 1,0-1-1,-1 1 1,0-1-1,1 1 1,-1-1-1,0 1 1,-2 4-1,-3 4 148,0-1-1,-1 1 1,-15 18 0,19-25-124,-40 46 578,29-35-369,-1 2 1,2-1-1,0 2 0,-17 31 1,30-48-250,-1 0 1,0 1-1,0-1 0,1 1 1,-1-1-1,1 0 0,-1 1 1,1-1-1,0 1 1,0 0-1,-1-1 0,1 1 1,0-1-1,0 1 0,1-1 1,-1 1-1,0-1 0,0 1 1,1-1-1,-1 1 1,1-1-1,-1 1 0,2 0 1,-1 0-20,0-1 1,1 0 0,-1 0-1,1 0 1,-1 0 0,1 0 0,-1 0-1,1 0 1,-1-1 0,1 1-1,0-1 1,0 1 0,-1-1-1,1 1 1,0-1 0,2 0 0,8 0-230,-1 0 1,1-1 0,-1-1-1,21-4 1,-12 0 74,-1-1 1,18-9-1,-27 11 92,40-17-279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4.833"/>
    </inkml:context>
    <inkml:brush xml:id="br0">
      <inkml:brushProperty name="width" value="0.025" units="cm"/>
      <inkml:brushProperty name="height" value="0.025" units="cm"/>
    </inkml:brush>
  </inkml:definitions>
  <inkml:trace contextRef="#ctx0" brushRef="#br0">1665 335 10090,'-218'-4'397,"-259"2"706,442 3-1069,-1 2 1,0 1-1,1 2 1,0 1-1,0 2 1,-62 26-1,73-24-57,1 1-1,1 1 1,0 1 0,1 1-1,0 1 1,2 1-1,0 1 1,0 0-1,2 1 1,-19 27 0,1 8-285,2 0 1,2 3 0,3 0-1,-29 85 1,-56 252-1899,75-236 1957,8 1-1,6 1 0,7 1 0,6 199 0,13-311 448,3 1-1,2-1 0,3 0 1,1 0-1,3-1 0,1-1 1,31 63-1,-18-56-148,2 0 0,3-3 0,1 0 1,3-2-1,72 72 0,-28-42-54,4-4 0,3-3 1,169 104-1,-128-103 28,2-6 0,199 73 0,-99-65-89,3-10 0,3-10 0,338 33 0,-265-61-83,548-23 0,307-125 901,203-95 149,-13-64-376,-1065 206-431,-4-13 1,304-137-1,-436 153-68,-4-6-1,-3-6 1,-4-7 0,-4-6 0,159-144-1,-170 121 24,203-249 0,-258 274-86,-6-3 1,-3-3 0,81-175-1,-123 226-89,-3 0-1,-1-2 0,-3 0 1,-2-1-1,-2 0 1,3-54-1,-12 81 83,-1 1 0,-1-1 0,-2 1 0,0-1 0,-1 1 0,-2-1 0,0 2 0,-2-1 0,-1 0 0,0 1 0,-2 1 0,0-1 0,-2 2 0,0-1-1,-20-24 1,0 11 52,-1 1 0,-2 1-1,-1 2 1,-1 2-1,-2 1 1,-1 3-1,-1 0 1,-74-31-1,-8 6 58,-241-64 0,115 57 65,-446-45 1,-262 67 51,831 38-376,-186 30 0,228-18-626,1 4 0,1 3 0,-89 38 1,23 5-2224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0.457"/>
    </inkml:context>
    <inkml:brush xml:id="br0">
      <inkml:brushProperty name="width" value="0.05" units="cm"/>
      <inkml:brushProperty name="height" value="0.05" units="cm"/>
    </inkml:brush>
  </inkml:definitions>
  <inkml:trace contextRef="#ctx0" brushRef="#br0">1 8 17052,'0'0'2136,"5"0"-1312,8 0-304,7-3 1217,13 3-633,6-1-192,7-1-392,1 1-128,2 1-312,-6 0-216,-4 0-600,-8 1-408,-14-1 920,-14 0-192,2 4-176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0.948"/>
    </inkml:context>
    <inkml:brush xml:id="br0">
      <inkml:brushProperty name="width" value="0.05" units="cm"/>
      <inkml:brushProperty name="height" value="0.05" units="cm"/>
    </inkml:brush>
  </inkml:definitions>
  <inkml:trace contextRef="#ctx0" brushRef="#br0">1 63 16724,'23'20'2016,"8"-7"-1304,17-11-320,3-4 1017,7-5-617,0-4-376,-3-5 1152,-6-4-1280,-6-2-88,-8 2 16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1.479"/>
    </inkml:context>
    <inkml:brush xml:id="br0">
      <inkml:brushProperty name="width" value="0.05" units="cm"/>
      <inkml:brushProperty name="height" value="0.05" units="cm"/>
    </inkml:brush>
  </inkml:definitions>
  <inkml:trace contextRef="#ctx0" brushRef="#br0">1 632 16660,'2'12'1445,"4"-12"-408,12-19 90,-15 15-1021,72-81 2656,85-107-162,-136 157-2359,9-9 23,-2-1 0,-3-2 0,24-51 0,-49 93-235,-1 0 1,0 0 0,0-1-1,-1 1 1,1 0-1,-1-1 1,0 1-1,-1 0 1,1-1 0,-1-9-1,0 15-27,0 0 0,0-1 1,0 1-1,0 0 0,0 0 0,0 0 0,0-1 0,0 1 0,0 0 0,0 0 0,0-1 0,0 1 1,0 0-1,0 0 0,0 0 0,0-1 0,0 1 0,-1 0 0,1 0 0,0 0 0,0-1 1,0 1-1,0 0 0,0 0 0,0 0 0,-1 0 0,1-1 0,0 1 0,0 0 0,0 0 1,0 0-1,-1 0 0,1 0 0,0 0 0,0-1 0,0 1 0,-1 0 0,1 0 0,0 0 0,0 0 1,-1 0-1,1 0 0,0 0 0,0 0 0,-1 0 0,-7 10 23,-4 21-29,1 8-54,2 0 1,2 1 0,1 0 0,2 0 0,2 1-1,1-1 1,9 70 0,-7-103-211,0 0 0,1 0-1,4 12 1,-5-17 228,-1-1-1,1 0 1,-1 0 0,1 0-1,-1 1 1,1-1 0,0 0-1,0 0 1,-1 0 0,1 0 0,0 0-1,0 0 1,0-1 0,0 1-1,0 0 1,1 0 0,-1-1-1,0 1 1,0 0 0,0-1-1,1 1 1,-1-1 0,0 0 0,0 1-1,1-1 1,-1 0 0,2 0-1,15-3-467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2.008"/>
    </inkml:context>
    <inkml:brush xml:id="br0">
      <inkml:brushProperty name="width" value="0.05" units="cm"/>
      <inkml:brushProperty name="height" value="0.05" units="cm"/>
    </inkml:brush>
  </inkml:definitions>
  <inkml:trace contextRef="#ctx0" brushRef="#br0">0 81 16724,'2'2'212,"-1"0"1,1 0 0,0-1 0,0 1-1,0-1 1,0 0 0,0 1 0,0-1 0,0 0-1,1 0 1,-1-1 0,0 1 0,1 0-1,-1-1 1,0 1 0,1-1 0,-1 0 0,0 0-1,6 0 1,5 0 415,0-2 0,17-2 0,-26 3-461,46-11 993,0-2-1,60-25 0,-46 15-729,-43 20-332,-20 4-96,-1 0 1,1 0-1,-1 0 1,0 0-1,1 1 1,-1-1-1,0 0 1,1 0-1,-1 0 1,0 0-1,1 1 1,-1-1-1,0 0 1,1 0-1,-1 1 1,0-1-1,0 0 1,1 1-1,-1-1 1,0 0-1,0 1 1,1-1-1,-1 0 1,0 1-1,0-1 1,0 0-1,0 1 1,0 0-1,0 3 9,0 0-1,0 0 1,-1 0-1,0 0 0,0-1 1,0 1-1,-3 6 1,3-7-8,-49 135 223,-128 244 0,161-354-2433,17-28 2173,0 0 0,0 0 0,-1 0-1,1 0 1,0 0 0,-1 0 0,1 0 0,0 0 0,0 0-1,-1 0 1,1 0 0,0 0 0,-1 0 0,1 0 0,0 0-1,0 0 1,-1-1 0,1 1 0,0 0 0,0 0 0,-1 0-1,1 0 1,0-1 0,0 1 0,0 0 0,-1 0 0,1 0-1,0-1 1,0 1 0,-1 0 0,1-1-42,-6-6-696</inkml:trace>
  <inkml:trace contextRef="#ctx0" brushRef="#br0" timeOffset="1">49 433 20772,'4'-6'2049,"8"-3"-1249,5 2-296,13-3 1016,7 1-287,8-3-465,6 3-208,4-1-592,-2 0-384,-3 3-952,-7 0 223,-10 2 769,-7-2-296,-6 0-304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2.533"/>
    </inkml:context>
    <inkml:brush xml:id="br0">
      <inkml:brushProperty name="width" value="0.05" units="cm"/>
      <inkml:brushProperty name="height" value="0.05" units="cm"/>
    </inkml:brush>
  </inkml:definitions>
  <inkml:trace contextRef="#ctx0" brushRef="#br0">22 0 18700,'-9'33'2409,"3"6"-1529,2-1-416,1 3 2224,3-1-2071,0-4-489,2-9-809,3-7-471,1-17 880,1-10-248,3-12-232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3.076"/>
    </inkml:context>
    <inkml:brush xml:id="br0">
      <inkml:brushProperty name="width" value="0.05" units="cm"/>
      <inkml:brushProperty name="height" value="0.05" units="cm"/>
    </inkml:brush>
  </inkml:definitions>
  <inkml:trace contextRef="#ctx0" brushRef="#br0">1 30 20116,'18'-7'880,"1"1"-1,0 1 0,0 1 0,37-3 1,-49 7-676,0 0-1,-1 0 1,1 1 0,0-1 0,-1 2 0,1-1-1,11 5 1,-14-5-99,-1 1-1,1 0 1,-1 0-1,0 0 1,0 0-1,0 1 1,0-1-1,0 1 1,-1-1 0,1 1-1,-1 0 1,1 0-1,-1 0 1,3 7-1,-3-5-60,-1 0 0,1-1 0,-1 1-1,0 0 1,0 0 0,-1 0 0,0 0-1,0 0 1,0 0 0,0 0 0,-1 0 0,1 0-1,-1-1 1,-1 1 0,1 0 0,-1 0 0,0-1-1,0 1 1,0-1 0,-3 6 0,-7 8 34,0 0 0,-1 0 1,-17 17-1,29-34-70,-92 97 268,92-96-279,-1-1 1,0 1-1,0 0 1,1 0-1,-1 0 1,1 1 0,0-1-1,-2 3 1,3-5-6,0 1 0,0-1 0,0 0 0,0 1 1,0-1-1,0 0 0,0 1 0,0-1 0,0 1 1,0-1-1,0 0 0,0 1 0,0-1 0,0 0 0,0 1 1,0-1-1,0 0 0,1 1 0,-1-1 0,0 0 0,0 1 1,0-1-1,1 0 0,-1 1 0,0-1 0,0 0 0,1 1 1,-1-1-1,0 0 0,0 0 0,1 1 0,3 0-61,0 0-1,-1 0 0,1-1 1,0 1-1,0-1 1,-1 0-1,1 0 0,6 0 1,29-3-464,-28 2 364,1 0 0,-1 0 0,1 1 0,-1 0 0,1 1 0,-1 0 1,1 1-1,-1 1 0,14 4 0,-23-7 155,-1 1 0,1 0 0,-1-1 0,1 1 0,-1 0 0,0 0 0,1 0 0,-1 0 0,0 0 0,1 0 0,-1 0 0,0 1 0,0-1 0,0 0 0,0 1 0,0-1 0,-1 0 0,1 1 0,0-1 0,-1 1 0,1 0 0,0 1 0,-1-1 26,0 0-1,0 0 1,-1 0 0,1 0 0,0 0-1,-1 0 1,1 0 0,-1 0-1,0 0 1,0 0 0,0 0-1,0 0 1,0 0 0,0 0 0,-2 1-1,-3 4 96,0 0 0,0-1 0,-1 0 0,0 0 0,0 0 0,-16 8-1,11-8 42,0 0-1,0-1 1,-1-1 0,-17 5-1,24-8-396,0 0 0,-1 0 0,1 0 0,0-1 0,-1 1 0,1-2 0,0 1 0,-1-1-1,1 0 1,0 0 0,-8-3 0,12 4 169,0-1-1,0 0 0,1 0 0,-1 0 1,0 0-1,1 0 0,-1 0 1,1 0-1,-1-1 0,1 1 1,-1-1-1,1 1 0,0-1 1,0 1-1,0-1 0,0 1 1,-1-4-1,-2-10-835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3.577"/>
    </inkml:context>
    <inkml:brush xml:id="br0">
      <inkml:brushProperty name="width" value="0.05" units="cm"/>
      <inkml:brushProperty name="height" value="0.05" units="cm"/>
    </inkml:brush>
  </inkml:definitions>
  <inkml:trace contextRef="#ctx0" brushRef="#br0">0 466 20132,'8'-7'4003,"9"-14"-2905,-11 13-88,50-62-51,-3-3 0,87-157 0,-137 223-921,1-1 0,-1 1 1,-1-1-1,1 0 1,1-10-1,-4 18-34,0 0-1,0 1 0,-1-1 1,1 0-1,0 0 0,0 0 1,0 0-1,0 0 1,0 0-1,0 0 0,0 0 1,0 0-1,0 0 0,0 0 1,0 0-1,0 0 1,0 0-1,-1 0 0,1 0 1,0 0-1,0 0 0,0 0 1,0 0-1,0 0 1,0 0-1,0 0 0,0 0 1,0 0-1,0 0 0,0 0 1,-1 0-1,1 0 1,0 0-1,0 0 0,0 0 1,0 0-1,0 0 0,0-1 1,0 1-1,0 0 0,0 0 1,0 0-1,0 0 1,0 0-1,0 0 0,0 0 1,0 0-1,0 0 0,0 0 1,0 0-1,0-1 1,-6 10 52,-12 27-5,2 0-1,2 0 0,1 1 1,2 1-1,1 1 1,3-1-1,0 1 0,0 60 1,6-91-92,2 26-1158,-1-32 906,0 0-1,1 0 1,-1-1 0,1 1-1,-1 0 1,1 0 0,-1-1-1,1 1 1,0 0 0,0-1-1,0 1 1,0-1 0,0 1-1,2 2 1,4-5-658,6-10-329</inkml:trace>
  <inkml:trace contextRef="#ctx0" brushRef="#br0" timeOffset="1">754 45 17780,'10'5'1688,"-6"10"-920,-5 2-256,-8 13 1009,-6 6-353,-8 10-208,-5 5-80,-2 2-151,-1 0-65,4-5-208,2-7-64,9-11-128,5-7-160,7-11-656,4-9-520,5-12 912,3-7-176,2-15-121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4.089"/>
    </inkml:context>
    <inkml:brush xml:id="br0">
      <inkml:brushProperty name="width" value="0.05" units="cm"/>
      <inkml:brushProperty name="height" value="0.05" units="cm"/>
    </inkml:brush>
  </inkml:definitions>
  <inkml:trace contextRef="#ctx0" brushRef="#br0">130 0 18916,'-5'3'224,"1"0"0,0 0 0,-1 0 0,1 0 0,1 1 0,-1-1 0,0 1 0,1 0 0,0 1 0,0-1-1,0 0 1,0 1 0,1 0 0,0-1 0,0 1 0,0 0 0,0 0 0,1 0 0,0 0 0,0 1 0,0-1 0,1 0 0,-1 0 0,1 1 0,1-1 0,0 9 0,0-12-198,-1-1 1,0 1-1,1-1 1,-1 0 0,1 1-1,-1-1 1,1 0 0,0 1-1,0-1 1,0 0-1,-1 0 1,1 1 0,0-1-1,0 0 1,0 0-1,1 0 1,-1 0 0,0 0-1,0-1 1,3 3-1,-1-3-8,-1 1 0,1 0 0,0-1 0,-1 1 0,1-1 0,0 0 0,-1 0 0,1 0 0,0 0 0,4-1 0,2-1-1,0 0 0,0-1 0,-1 0-1,1-1 1,14-8 0,-14 7 0,-1-1 0,0-1 0,0 0 0,-1 0 0,11-12 0,-16 17-14,-1 0-1,1-1 1,-1 1-1,0 0 1,1-1 0,-1 1-1,0-1 1,0 1-1,-1-1 1,1 1-1,0-6 1,-1 6-3,0 1 0,0 0 0,0-1 0,-1 1 0,1 0 0,0-1 0,-1 1 0,1 0 0,-1 0 1,1-1-1,-1 1 0,0 0 0,0 0 0,0 0 0,1 0 0,-1 0 0,0 0 0,0 0 0,0 0 0,0 0 1,-1 0-1,1 1 0,0-1 0,-2-1 0,-2 0-4,1 1-1,-1-1 1,0 1 0,1 0 0,-1 0-1,0 1 1,0-1 0,1 1 0,-1 0-1,0 0 1,0 1 0,0 0 0,1-1-1,-1 1 1,0 1 0,-6 2 0,0 0-17,1 0 0,0 1 0,0 0 1,0 1-1,0 0 0,-8 8 0,10-7-114,0 1-1,1-1 0,0 1 0,1 1 0,-1-1 0,1 1 0,-4 10 0,7-14 57,0 0-1,1 1 0,0-1 0,0 0 1,1 0-1,-1 1 0,1-1 0,1 1 1,-1 0-1,1-1 0,-1 1 0,2-1 1,-1 1-1,1 0 0,1 5 0,12 15-337</inkml:trace>
  <inkml:trace contextRef="#ctx0" brushRef="#br0" timeOffset="1">528 546 16796,'-1'4'366,"-1"0"1,0-1 0,0 1 0,0 0-1,0-1 1,0 0 0,-1 1 0,0-1-1,0 0 1,0-1 0,0 1 0,0 0-1,0-1 1,-1 0 0,1 1 0,-6 1-1,5-2-74,0 0-1,0 1 1,0-1-1,1 1 1,-1 0-1,1 0 1,0 0-1,-1 0 1,1 1-1,1-1 1,-1 1-1,1 0 1,-4 5-1,6-9-256,0 1 1,0 0-1,0 0 0,0-1 1,0 1-1,0 0 1,0-1-1,0 1 0,0 0 1,0 0-1,0-1 0,0 1 1,0 0-1,0 0 0,1-1 1,-1 1-1,0 0 0,1-1 1,-1 1-1,0-1 0,1 1 1,-1 0-1,1-1 0,-1 1 1,1-1-1,-1 1 0,1-1 1,-1 1-1,1-1 0,0 1 1,-1-1-1,1 0 0,0 1 1,-1-1-1,1 0 0,0 0 1,-1 0-1,1 1 0,0-1 1,0 0-1,-1 0 1,1 0-1,1 0 0,36 2 474,-35-2-444,12-1 29,-1 0 0,1-1 0,-1 0 0,17-6 0,-24 6-85,0 0 0,-1-1 0,1 1-1,0-2 1,-1 1 0,0-1 0,0 0 0,0 0 0,0-1 0,6-6 0,-11 9-18,1 1-1,-1-1 1,0 1 0,1-1 0,-1 1 0,0-1 0,0 0-1,0 0 1,-1 1 0,1-1 0,0 0 0,-1 0 0,1 0-1,-1 0 1,1 0 0,-1 0 0,0 0 0,0 0 0,0 0-1,0 0 1,0 0 0,-1 0 0,1 0 0,-1 0 0,1 1-1,-1-1 1,1 0 0,-1 0 0,0 0 0,0 0 0,0 1-1,0-1 1,0 0 0,-1 1 0,1-1 0,0 1 0,-1 0-1,-1-2 1,-2-1-94,0 0 1,0 0-1,0 1 0,0 0 0,-1 0 0,1 1 1,-1-1-1,1 1 0,-1 1 0,0-1 0,-9-1 1,8 2-84,1 1 0,-1-1 0,1 1 0,0 1 1,-1-1-1,1 1 0,-1 0 0,1 1 0,0-1 1,0 1-1,0 0 0,0 1 0,0 0 0,0 0 0,1 0 1,-1 0-1,-9 9 0,-4 9-561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50:07.991"/>
    </inkml:context>
    <inkml:brush xml:id="br0">
      <inkml:brushProperty name="width" value="0.05" units="cm"/>
      <inkml:brushProperty name="height" value="0.05" units="cm"/>
    </inkml:brush>
  </inkml:definitions>
  <inkml:trace contextRef="#ctx0" brushRef="#br0">0 73 11514,'4'-1'1671,"0"-1"486,0-11-961,-3 4-841,0 1 0,1 0-1,0-1 1,5-13 0,-7 22-360,0 0-1,0-1 1,0 1 0,1 0 0,-1 0-1,0 0 1,0 0 0,0 0-1,0 0 1,0 0 0,0 0 0,0 0-1,1 0 1,-1 0 0,0 0 0,0 0-1,0 0 1,0 0 0,0 0-1,0 0 1,0 0 0,1 0 0,-1 0-1,0 1 1,0-1 0,0 0-1,0 0 1,0 0 0,0 0 0,0 0-1,0 0 1,1 0 0,-1 0 0,0 0-1,0 0 1,0 0 0,0 1-1,0-1 1,0 0 0,0 0 0,0 0-1,0 0 1,0 0 0,0 0 0,0 0-1,0 1 1,0-1 0,0 0-1,0 0 1,0 0 0,0 0 0,0 0-1,0 0 1,0 0 0,0 1 0,0-1-1,0 0 1,0 0 0,0 0-1,0 0 1,0 0 0,0 0 0,0 0-1,-1 1 1,1-1 4,0 0-1,0 1 1,0-1 0,0 0 0,0 0-1,0 1 1,0-1 0,1 0 0,-1 1-1,0-1 1,0 0 0,0 0 0,0 1-1,0-1 1,0 0 0,0 0 0,1 1-1,-1-1 1,0 0 0,0 0 0,0 1-1,1-1 1,-1 0 0,0 0 0,0 0-1,1 1 1,-1-1 0,0 0 0,0 0-1,1 0 1,-1 0 0,0 0 0,0 0-1,1 0 1,-1 0 0,1 1-1,3-7-108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27.353"/>
    </inkml:context>
    <inkml:brush xml:id="br0">
      <inkml:brushProperty name="width" value="0.025" units="cm"/>
      <inkml:brushProperty name="height" value="0.025" units="cm"/>
    </inkml:brush>
  </inkml:definitions>
  <inkml:trace contextRef="#ctx0" brushRef="#br0">7521 550 3651,'-10'-8'-58,"-53"-34"336,-1 3-1,-2 3 1,-2 2 0,-122-41 0,68 37 732,-3 5 1,-133-18-1,-768-58 1201,603 72-1833,-487-10-358,-5 49 35,-299 90 1036,877-37-553,-514 151 0,745-172-486,-176 83 0,227-89-28,0 3 0,2 2 0,2 3 0,-76 67 0,112-89-15,1 0-1,0 2 1,1-1 0,1 1-1,1 1 1,0 0-1,1 1 1,1 0-1,0 0 1,2 1-1,-9 30 1,13-34-3,1 0 0,0 0 0,1 0 0,0 0 0,2 0-1,-1 0 1,2 0 0,0-1 0,1 1 0,0 0 0,1-1 0,1 1 0,0-1 0,1 0-1,1-1 1,9 15 0,-4-9-1,0-2-1,2 1 1,0-2 0,1 0-1,0-1 1,2 0 0,-1-1-1,23 13 1,-10-9 7,1-1 1,1-2-1,0-1 1,52 15-1,13-6 41,0-3-1,159 10 1,546 11 48,-411-28-63,235 8-19,131 6 14,-3 39-16,-537-37-14,1025 104 53,-282-98-33,-3-70 60,-876 27-46,-1-3-1,-1-3 0,125-40 0,-175 44 83,0-1 0,-1 0 0,-1-3-1,0 0 1,-1-1 0,0-1 0,-1-2 0,-1 0 0,-1-2 0,-1 0 0,0-2 0,-2 0 0,18-26 0,-27 32-53,-1 0 0,-1 0 0,-1 0 0,0-1 0,-1 0 0,-1-1 0,-1 1 0,0-1 0,2-33 0,-5 25-35,-2 0 0,0-1-1,-2 1 1,-1 0 0,-1 0 0,-10-31 0,1 16 27,-2 0 1,-2 1 0,-2 0 0,-2 2-1,-1 1 1,-1 0 0,-57-62-1,50 68 2,-1 1 1,-2 1-1,-1 2 0,-1 2 0,-1 1 0,-2 2 0,0 1 0,-1 2 0,-1 2 0,0 2 0,-70-16 0,-30 4-872,0 5 0,-179-3 0,115 11-2501,47-1-1481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5.937"/>
    </inkml:context>
    <inkml:brush xml:id="br0">
      <inkml:brushProperty name="width" value="0.025" units="cm"/>
      <inkml:brushProperty name="height" value="0.025" units="cm"/>
    </inkml:brush>
  </inkml:definitions>
  <inkml:trace contextRef="#ctx0" brushRef="#br0">4566 103 4773,'-317'-44'4766,"-424"-14"-4466,-8 88-377,570-8-549,2 8 0,-203 61 1,213-38-638,1 7 1,4 7-1,-296 171 1,349-170 1159,4 5 0,3 4 0,3 4 0,4 5 0,4 4 0,-90 114 0,140-152 418,2 1 0,3 3-1,2 0 1,3 2 0,-32 82 0,53-110-125,1-1 1,2 1-1,1 0 1,1 0 0,-1 54-1,6-61-134,1 0 1,2 0-1,0 0 1,2 0-1,0-1 0,1 0 1,1 0-1,16 32 0,2-9 8,1-1 0,2-1-1,3-2 1,0-1 0,3-1-1,40 35 1,3-4-17,171 116 0,-133-113-62,4-5 0,2-5 0,145 52 1,-86-52 55,311 67-1,205-23 71,0-47-84,1630-6 453,-1692-91 161,1164-222-1,-1374 166-252,539-192-1,-729 197-152,-4-10 0,-4-10-1,362-234 1,-287 118 259,-242 173-328,-2-3 1,84-102-1,-124 133-121,0 0 1,-2-1-1,0 0 1,-2-2-1,0 1 1,-2-2-1,13-45 1,-21 61-54,-1 0 0,0 0 0,0-1-1,-1 1 1,0-1 0,-1 1 0,-1-1 0,0 1 0,0-1 0,-1 1 0,-1 0 0,0-1 0,0 1 0,-1 1 0,-1-1 0,1 1 0,-2-1 0,0 1 0,0 1 0,0-1 0,-11-11 0,0 5-175,0 0-1,-1 1 1,-1 1 0,0 1 0,-1 1 0,-1 0 0,1 2 0,-2 0-1,-34-10 1,-11 1-799,0 2 0,-72-6 0,-118-8-2173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6.894"/>
    </inkml:context>
    <inkml:brush xml:id="br0">
      <inkml:brushProperty name="width" value="0.025" units="cm"/>
      <inkml:brushProperty name="height" value="0.025" units="cm"/>
    </inkml:brush>
  </inkml:definitions>
  <inkml:trace contextRef="#ctx0" brushRef="#br0">787 487 7239,'-15'-4'390,"-36"-9"593,0-2 1,2-2-1,-73-36 1,105 43-929,-10-7 0,0 1 1,-2 1-1,0 2 1,-47-15-1,67 26-62,0 0 1,0 0-1,0 1 0,0 0 1,0 1-1,0 0 0,0 0 1,0 1-1,0 0 0,0 1 1,0 0-1,0 1 0,1-1 1,-1 1-1,1 1 0,0 0 1,0 0-1,0 1 0,0 0 1,-12 10-1,10-5 6,1 0-1,0 0 0,0 1 1,1 0-1,1 0 1,0 1-1,1 0 1,0 0-1,0 0 0,1 1 1,1 0-1,0 0 1,1 0-1,1 0 1,0 1-1,0-1 1,2 24-1,0-9-72,1 0 0,2-1 0,1 1 0,1-1 1,2 0-1,0-1 0,20 47 0,-13-43-31,1-1 0,2-1 0,0 0 1,2-1-1,1-1 0,1-1 0,26 24 0,-32-35 128,1-1-1,0-1 1,0 0 0,2-1-1,-1 0 1,1-2 0,1 0-1,-1-1 1,1-1-1,1-1 1,0 0 0,30 4-1,-28-8 23,0-1 0,0-1-1,0-1 1,-1-1-1,1 0 1,0-2-1,-1-1 1,0 0 0,0-2-1,0 0 1,-1-1-1,0-1 1,-1-1 0,0-1-1,0-1 1,21-17-1,19-18 187,-2-2-1,-3-3 0,-1-1 0,-3-4 0,-3-1 0,-2-2 0,-3-2 1,56-111-1,-81 137-188,-1-1 0,18-65 0,-30 85-22,0 0 0,-1-1-1,-1 1 1,-1 0 0,0-1 0,-1 1-1,-1-1 1,-5-28 0,4 40-28,0-1 0,0 1 0,-1-1 0,1 1 0,-1 0-1,-1 0 1,1 1 0,-1-1 0,0 0 0,-1 1 0,1 0 0,-1 0 0,0 1 0,0-1 0,0 1 0,-1 0 0,1 0-1,-1 1 1,0 0 0,0 0 0,-1 0 0,1 1 0,0 0 0,-1 0 0,1 0 0,-1 1 0,-7-1 0,-5 0-196,0 1 1,0 1 0,-1 1 0,1 0 0,0 1-1,1 1 1,-1 1 0,-29 10 0,-20 13-1311,-70 38 1,30-8-1493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5.398"/>
    </inkml:context>
    <inkml:brush xml:id="br0">
      <inkml:brushProperty name="width" value="0.025" units="cm"/>
      <inkml:brushProperty name="height" value="0.025" units="cm"/>
    </inkml:brush>
  </inkml:definitions>
  <inkml:trace contextRef="#ctx0" brushRef="#br0">85 78 4068,'0'0'576,"-64"-57"-896,44 36-1474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5.917"/>
    </inkml:context>
    <inkml:brush xml:id="br0">
      <inkml:brushProperty name="width" value="0.025" units="cm"/>
      <inkml:brushProperty name="height" value="0.025" units="cm"/>
    </inkml:brush>
  </inkml:definitions>
  <inkml:trace contextRef="#ctx0" brushRef="#br0">650 51 288,'0'0'1634,"-10"-8"-81,5 4-1458,0 0 0,-1 0-1,1 0 1,-1 0 0,0 1-1,1 0 1,-2 0 0,1 0 0,0 1-1,0 0 1,-1 0 0,1 1-1,-1 0 1,0 0 0,1 0-1,-1 1 1,0 0 0,1 0 0,-1 1-1,0 0 1,1 0 0,-12 4-1,-29 18-30,1 3 0,1 2 1,1 2-1,-76 68 0,104-84 71,0 1 1,1 0-1,0 1 0,2 0 1,-1 1-1,2 1 1,1 0-1,0 1 0,1 0 1,1 1-1,1 0 1,0 0-1,2 0 1,0 1-1,2 0 0,0 1 1,1-1-1,1 27 1,1-29-125,2 1 1,1-1 0,0 1 0,1-1-1,1 0 1,1 0 0,10 25 0,-11-35 12,0 0 0,1-1 1,0 0-1,0 0 0,1 0 0,0 0 1,1-1-1,-1 0 0,1-1 1,0 1-1,1-1 0,0-1 1,0 1-1,0-1 0,0-1 1,19 8-1,-6-5 110,1-2-1,1 0 1,-1-1 0,1-1 0,32 0-1,116-9 432,-87 1-532,-1-5 0,-1-3 1,128-37-1,-176 37 22,-2-1 1,0-2-1,0-2 1,-2 0-1,0-2 1,-2-2-1,0 0 0,-1-2 1,-1-1-1,-2 0 1,0-2-1,36-56 1,-50 68-21,0-2 0,-2 1 0,10-24 1,-16 35 25,0-1 1,0 0 0,-1 1 0,1-1 0,-2 0-1,1 0 1,0 0 0,-1 0 0,0 0-1,-1 0 1,1 0 0,-1 0 0,0 0 0,-3-7-1,2 9-8,0 0-1,-1 1 0,0-1 1,0 1-1,0 0 0,0 0 1,0 0-1,0 0 0,-1 0 1,0 1-1,1 0 0,-1 0 1,0 0-1,0 0 0,0 0 1,0 1-1,-1 0 0,1-1 1,0 2-1,-7-2 0,-12-1-29,-1 1 1,-32 0-1,52 2-12,-21 0-165,1-1-514,0 1-1,0 2 1,1 0-1,-33 8 0,21 1-1829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8.145"/>
    </inkml:context>
    <inkml:brush xml:id="br0">
      <inkml:brushProperty name="width" value="0.025" units="cm"/>
      <inkml:brushProperty name="height" value="0.025" units="cm"/>
    </inkml:brush>
  </inkml:definitions>
  <inkml:trace contextRef="#ctx0" brushRef="#br0">436 114 4164,'-11'-2'159,"0"0"1,-1 1-1,0 1 1,1-1-1,-1 2 1,1 0-1,-1 0 1,1 1-1,-1 0 1,1 1-1,0 0 1,0 1-1,0 0 1,1 1-1,-1 0 1,1 1-1,0 0 1,-16 13-1,13-7-157,0 0-1,1 0 1,0 2-1,1-1 1,0 1-1,2 1 1,-1 0-1,2 0 1,0 1-1,1 0 1,-10 32-1,-6 53-17,4 2 0,-8 172 0,18-151 433,14 250-1,-3-354-377,2 0-1,0 0 1,1 0 0,0 0-1,2 0 1,1-1 0,12 23-1,-16-34-15,1 1 0,1-1 0,-1-1 0,1 1 0,1-1-1,-1 0 1,1 0 0,0-1 0,1 0 0,0 0 0,-1-1-1,2 0 1,-1 0 0,1-1 0,-1 0 0,1-1 0,15 5 0,-6-6 21,0 0 0,-1 0 1,1-2-1,0 0 1,0-2-1,0 0 0,-1 0 1,1-2-1,-1 0 0,0-1 1,0-1-1,-1 0 1,1-1-1,-1-1 0,22-15 1,9-8 96,-2-2 1,-2-2-1,66-67 0,-63 52-102,-2-2-1,-2-1 1,-2-2-1,-3-2 1,-2-2-1,-3-1 0,30-80 1,-40 83-5,-3-1 0,-3 0 0,-2-1 0,-2-1 0,-4 0 0,-2 0 0,-2-1 0,-7-82 0,2 131 0,0-1 0,-1 1 0,-1-1-1,0 1 1,-1 0 0,0 0-1,-1 0 1,0 1 0,-1-1 0,0 1-1,-1 1 1,0-1 0,-1 1-1,-14-15 1,16 19-15,0 1 1,-1 1-1,1-1 0,-1 1 1,0 0-1,0 1 0,0 0 0,0 0 1,-1 0-1,1 1 0,-1 0 0,1 1 1,-1-1-1,0 2 0,0-1 1,1 1-1,-1 0 0,0 0 0,0 1 1,0 0-1,1 1 0,-1 0 0,1 0 1,-13 5-1,4 0-19,1 1 1,0 1-1,0 0 1,1 0-1,0 2 1,1 0-1,0 0 1,-11 14-1,-5 7-39,2 1 1,-24 38-1,31-41-182,2 2 1,-20 43-1,32-63 60,2 1-1,-1 0 1,2 0 0,0 0 0,0 0 0,1 1-1,1-1 1,0 1 0,2 18 0,-1-27 9,0-1 0,1 0 0,-1 0 0,1 0 0,0 0 0,0 0 0,1-1 0,-1 1 1,1 0-1,0 0 0,0-1 0,0 1 0,0-1 0,1 0 0,-1 0 0,1 0 0,0 0 0,0 0 1,0 0-1,0-1 0,6 4 0,36 13-2864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9.045"/>
    </inkml:context>
    <inkml:brush xml:id="br0">
      <inkml:brushProperty name="width" value="0.025" units="cm"/>
      <inkml:brushProperty name="height" value="0.025" units="cm"/>
    </inkml:brush>
  </inkml:definitions>
  <inkml:trace contextRef="#ctx0" brushRef="#br0">385 282 8776,'0'0'305,"-9"-7"10,-2 0-109,1 1 0,-1 0 0,0 0 1,-1 1-1,0 0 0,1 1 0,-1 1 1,-1 0-1,1 0 0,-25-1 0,30 4-186,-1 0-1,1 0 1,-1 1-1,1 0 1,-1 1-1,1-1 1,0 1-1,0 1 1,-1-1-1,2 1 1,-1 1 0,0-1-1,1 1 1,-1 0-1,1 1 1,0 0-1,1 0 1,-1 0-1,1 0 1,0 1-1,0 0 1,1 0-1,-1 0 1,1 1-1,1-1 1,-1 1-1,1 0 1,-2 8-1,-6 15-43,1 0 0,2 1-1,1 0 1,2 0 0,-3 53-1,6-15 21,12 106-1,-7-141-23,2 1 0,2-1 0,1-1 0,1 1 0,2-1 0,1-1 0,21 40 0,-24-57 15,0 0 0,1-1 0,0 1-1,1-2 1,0 0 0,2 0 0,-1-1 0,1-1 0,1 0-1,0-1 1,1 0 0,0-1 0,0 0 0,1-2-1,0 0 1,21 7 0,-14-8 20,0-1-1,1-1 1,0-1-1,-1 0 1,1-2-1,0-1 1,0-1-1,0-1 1,0-1 0,-1-1-1,28-9 1,-23 4 6,0-2 0,-1-1 0,0 0 1,-1-3-1,-1 0 0,0-1 0,-1-1 0,36-35 1,-4-4 136,-3-2 0,-3-2 0,44-69 1,110-211 16,-116 164-94,-80 155-53,0 0 1,-2 0 0,0 0 0,-1-1 0,-2 0 0,3-39 0,-6 55-10,-1 0 1,1 0-1,-1-1 0,0 1 1,-1 0-1,1 1 0,-1-1 1,0 0-1,-1 0 0,1 1 1,-1-1-1,0 1 0,-1 0 0,1 0 1,-1 0-1,0 0 0,0 1 1,0-1-1,-1 1 0,0 0 1,0 1-1,0-1 0,0 1 1,0 0-1,-1 0 0,1 0 0,-1 1 1,-6-2-1,-10-2-4,0 0 1,0 2-1,0 0 0,0 2 1,0 0-1,-34 2 0,21 3-32,1 2 0,-1 1 0,1 1-1,0 2 1,1 2 0,0 1 0,1 1 0,0 2-1,1 1 1,-34 23 0,-34 30-1416,-139 126-1,215-175 1057,-71 60-1990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0.833"/>
    </inkml:context>
    <inkml:brush xml:id="br0">
      <inkml:brushProperty name="width" value="0.025" units="cm"/>
      <inkml:brushProperty name="height" value="0.025" units="cm"/>
    </inkml:brush>
  </inkml:definitions>
  <inkml:trace contextRef="#ctx0" brushRef="#br0">1 26 7431,'0'0'673,"6"-6"-529,21-14 368,-24 21-446,0-1-1,-1 1 0,1 0 0,-1 0 1,1 0-1,-1 0 0,1 1 0,-1-1 1,0 1-1,0-1 0,1 1 0,-1 0 1,0 0-1,2 2 0,6 5 56,1-3 10,0 0 0,0-2 0,0 1 0,1-1 0,0-1 0,-1 0 0,14 2 1,89 5 696,-58-7-874,205 28 111,91 5 385,-297-34-209,0-3 0,0-2-1,0-3 1,79-17 0,-74 8-133,25-8-44,1 4-1,1 3 1,149-7 0,-181 22-170,44 0 61,-89 1-258,-1 1 0,1 0 1,-1 1-1,1 0 0,-1 1 0,0 0 1,14 6-1,-22-8 144,-1-1 0,1 1 0,0-1 0,0 1 0,0-1 0,0 1 0,-1 0 1,1 0-1,0-1 0,-1 1 0,1 0 0,0 0 0,-1 0 0,1 0 0,-1 0 0,0-1 0,1 1 0,-1 0 0,0 0 1,1 0-1,-1 0 0,0 0 0,0 0 0,0 0 0,0 2 0,0 14-4154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5.536"/>
    </inkml:context>
    <inkml:brush xml:id="br0">
      <inkml:brushProperty name="width" value="0.025" units="cm"/>
      <inkml:brushProperty name="height" value="0.025" units="cm"/>
    </inkml:brush>
  </inkml:definitions>
  <inkml:trace contextRef="#ctx0" brushRef="#br0">524 17 7399,'-12'2'464,"2"0"-508,-73 7-12,75-8-157,0-1 0,0-1 0,0 1 0,0-1 0,0-1-1,0 1 1,1-1 0,-1-1 0,-10-4 0,13 5 35,-1 0 1,1 0-1,-1 0 1,0 0-1,0 1 1,0 0-1,0 1 1,0-1-1,0 1 1,0 0-1,0 0 1,1 1-1,-1 0 1,0 0-1,0 0 1,0 1-1,0 0 0,1 0 1,-9 5-1,-9 5 1156,1 1-1,1 1 0,-26 21 0,24-17 912,14-11-1649,0 1 0,1 0-1,0 0 1,0 1-1,1 0 1,0 0-1,-7 12 1,14-20-207,0-1 1,0 1-1,0-1 1,0 1-1,0-1 1,1 1-1,-1 0 1,0-1-1,0 1 1,0-1-1,1 1 0,-1-1 1,0 1-1,0-1 1,1 0-1,-1 1 1,1-1-1,-1 1 1,0-1-1,1 0 1,-1 1-1,1-1 0,-1 0 1,1 1-1,-1-1 1,1 0-1,-1 0 1,1 1-1,-1-1 1,1 0-1,-1 0 1,1 0-1,-1 0 1,1 0-1,-1 0 0,1 0 1,-1 0-1,1 0 1,0 0-1,-1 0 1,1 0-1,-1 0 1,1 0-1,35 1 149,-32-1-48,152-7 52,47 1-115,-186 9-147,0 0 0,0 2 1,0 0-1,-1 1 1,0 1-1,0 0 0,0 1 1,-1 1-1,16 12 1,45 22-1219,-36-27-495,-4-6-1312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6.260"/>
    </inkml:context>
    <inkml:brush xml:id="br0">
      <inkml:brushProperty name="width" value="0.025" units="cm"/>
      <inkml:brushProperty name="height" value="0.025" units="cm"/>
    </inkml:brush>
  </inkml:definitions>
  <inkml:trace contextRef="#ctx0" brushRef="#br0">1 94 11082,'0'0'689,"13"5"-641,12 1 6,0 0 0,1-1 0,0-2 0,0 0 0,1-2 0,-1-1 0,0-1 0,40-7 0,100-35 103,-113 27-76,1 2 0,103-12 0,80 16-3631,-182 5 289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6.950"/>
    </inkml:context>
    <inkml:brush xml:id="br0">
      <inkml:brushProperty name="width" value="0.025" units="cm"/>
      <inkml:brushProperty name="height" value="0.025" units="cm"/>
    </inkml:brush>
  </inkml:definitions>
  <inkml:trace contextRef="#ctx0" brushRef="#br0">0 93 9641,'0'0'956,"12"-2"-828,81-18 92,18-4-90,128-11 0,24 25-392,-88 9-4526,-123 1-1143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7.603"/>
    </inkml:context>
    <inkml:brush xml:id="br0">
      <inkml:brushProperty name="width" value="0.025" units="cm"/>
      <inkml:brushProperty name="height" value="0.025" units="cm"/>
    </inkml:brush>
  </inkml:definitions>
  <inkml:trace contextRef="#ctx0" brushRef="#br0">0 35 9865,'0'0'913,"12"0"-646,153-16 369,31-2-589,249 42 23,-22-7-2056,-305-17-747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7:37.566"/>
    </inkml:context>
    <inkml:brush xml:id="br0">
      <inkml:brushProperty name="width" value="0.025" units="cm"/>
      <inkml:brushProperty name="height" value="0.025" units="cm"/>
    </inkml:brush>
  </inkml:definitions>
  <inkml:trace contextRef="#ctx0" brushRef="#br0">114 295 6438,'0'0'160,"-55"-44"-192,37 30 320,-1 0-223,6-3-33,8-5-32,1-1 0,4-4 0,0-1 0,9-2 0,-1 3 32,-3 0-513,-5 5-3875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05.777"/>
    </inkml:context>
    <inkml:brush xml:id="br0">
      <inkml:brushProperty name="width" value="0.025" units="cm"/>
      <inkml:brushProperty name="height" value="0.025" units="cm"/>
    </inkml:brush>
  </inkml:definitions>
  <inkml:trace contextRef="#ctx0" brushRef="#br0">10 39 6566,'0'0'1607,"-3"8"-1228,2-3-346,-5 21 30,7-25-61,-1 0 0,0 0 0,0-1 0,1 1 0,-1 0 0,1 0 0,-1 0 0,0 0 0,1-1 0,0 1 0,-1 0 0,1 0 0,-1-1 0,1 1 0,0 0 0,0-1 0,-1 1 0,1-1 0,0 1 0,0-1 0,0 1 0,-1-1 0,1 0 0,0 1 0,0-1 0,0 0 0,0 0 0,0 0 0,0 0 0,0 1 0,1-2 0,18 4 16,1-2 0,-1-1 0,1 0 0,-1-2 0,32-6 0,95-31 85,-115 28-156,1 1 0,-1 1 0,2 2 0,-1 2 0,1 1 0,35 0 0,-57 6 19,1 1-1,-1 0 1,0 0 0,0 1-1,0 1 1,0 0 0,-1 1-1,1 0 1,-2 1 0,21 15-1,-13-9-56,1-1 0,30 14 0,-28-19-368,-1 0 1,2-1 0,-1-1-1,0-1 1,1-1-1,0-1 1,42-2-1,15-3-3326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06.360"/>
    </inkml:context>
    <inkml:brush xml:id="br0">
      <inkml:brushProperty name="width" value="0.025" units="cm"/>
      <inkml:brushProperty name="height" value="0.025" units="cm"/>
    </inkml:brush>
  </inkml:definitions>
  <inkml:trace contextRef="#ctx0" brushRef="#br0">0 42 8904,'0'0'524,"16"4"-450,-11-3-68,9 3 3,1-1 0,0-1 1,0 0-1,0-1 0,0-1 1,0 0-1,15-2 0,73-17 27,123-15-1,-190 31-266,-1 2 0,1 2 0,0 0 1,51 11-1,77 25-2172,-77-17-106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07.932"/>
    </inkml:context>
    <inkml:brush xml:id="br0">
      <inkml:brushProperty name="width" value="0.025" units="cm"/>
      <inkml:brushProperty name="height" value="0.025" units="cm"/>
    </inkml:brush>
  </inkml:definitions>
  <inkml:trace contextRef="#ctx0" brushRef="#br0">1 15 6278,'0'0'-961,"58"-15"801,-28 15-481,3 9 865,5 6-63,6 0 31,7-1-128,8-1 0,9-5 0,4-8-192,3 0-1153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08.398"/>
    </inkml:context>
    <inkml:brush xml:id="br0">
      <inkml:brushProperty name="width" value="0.025" units="cm"/>
      <inkml:brushProperty name="height" value="0.025" units="cm"/>
    </inkml:brush>
  </inkml:definitions>
  <inkml:trace contextRef="#ctx0" brushRef="#br0">1 88 7111,'0'0'288,"49"10"-1249,-14-6 897,6 1 32,4-5-160,18 0-64,7-13 192,18-10-97,5-8-543,12-9-1154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34.967"/>
    </inkml:context>
    <inkml:brush xml:id="br0">
      <inkml:brushProperty name="width" value="0.025" units="cm"/>
      <inkml:brushProperty name="height" value="0.025" units="cm"/>
    </inkml:brush>
  </inkml:definitions>
  <inkml:trace contextRef="#ctx0" brushRef="#br0">4 88 1345,'0'0'6316,"-1"-5"-6215,-1-16-112,3 20 11,0 1 1,1-1-1,-1 0 0,0 0 0,1 1 0,-1-1 0,1 0 1,-1 1-1,1 0 0,-1-1 0,1 1 0,-1 0 0,1 0 1,-1 0-1,1 0 0,-1 0 0,1 0 0,-1 0 0,1 0 0,1 1 1,0-1-5,74 4 92,120 22 0,-118-14-77,-6 0 26,1-4-1,0-3 1,1-3 0,-1-3-1,0-4 1,85-16-1,-75 5 52,1 4-1,149-2 0,-185 13 24,0-2 0,0-2-1,76-18 1,-7 1-1915,-106 21-518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39.986"/>
    </inkml:context>
    <inkml:brush xml:id="br0">
      <inkml:brushProperty name="width" value="0.025" units="cm"/>
      <inkml:brushProperty name="height" value="0.025" units="cm"/>
    </inkml:brush>
  </inkml:definitions>
  <inkml:trace contextRef="#ctx0" brushRef="#br0">1 89 3491,'0'0'2851,"8"2"-2792,74 5 565,164-5 1,-112-5-102,-68 0-341,1-4 1,129-31-1,-129 23-47,1 2-1,122-7 0,388 33 1906,-573-12-2213,1 0 0,-1 1 0,1 0 0,-1 0 0,0 1 0,0 0 0,8 5 1,-5-3-570,9 4-1345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46.591"/>
    </inkml:context>
    <inkml:brush xml:id="br0">
      <inkml:brushProperty name="width" value="0.025" units="cm"/>
      <inkml:brushProperty name="height" value="0.025" units="cm"/>
    </inkml:brush>
  </inkml:definitions>
  <inkml:trace contextRef="#ctx0" brushRef="#br0">954 123 4708,'0'0'444,"-11"0"709,-8-2-1113,0-1 1,0 0-1,0-2 1,-25-8-1,30 8 44,0 1-1,-1 1 1,1 0-1,-1 1 1,1 0-1,-1 1 1,-22 2-1,-2 3 183,-58 15-1,62-12-220,-58 6 326,66-10-119,-1 1 0,-31 8 0,50-9-211,-1 1 0,1-1 0,-1 2 0,1-1 0,0 1 0,1 1 1,-1 0-1,1 0 0,-12 12 0,-12 12-29,2 1-1,2 1 1,1 2 0,-43 69 0,66-94-10,1 0 0,0 1 0,1-1 1,0 0-1,0 1 0,1-1 0,0 1 1,1-1-1,0 1 0,0 0 1,1-1-1,0 1 0,1-1 0,0 1 1,1-1-1,4 11 0,0-2 2,0 0 0,2 0 0,0 0 0,1-1-1,0-1 1,2 0 0,14 16 0,-12-18 0,0-2 1,1 0-1,1 0 0,0-2 1,0 0-1,1 0 0,0-2 1,0 0-1,1-1 1,31 8-1,-22-8 3,1-2 0,0 0 0,0-2-1,0-1 1,1-1 0,45-4 0,-26-7 9,-1-2-1,0-1 1,78-35-1,-98 37-13,261-124-23,-100 42 10,-133 68-70,0-3 0,-1-1 0,-2-3-1,60-49 1,96-94 225,-206 173-125,-1 1-1,0 0 1,1-1-1,-1 1 0,0-1 1,0 1-1,0-1 0,0 0 1,-1 1-1,1-1 1,0 0-1,-1 0 0,1 0 1,-1 1-1,1-1 1,-1 0-1,0 0 0,0 0 1,0 0-1,0 0 0,0 1 1,0-1-1,-1 0 1,1 0-1,-1 0 0,1 0 1,-1 1-1,0-1 1,1 0-1,-1 1 0,0-1 1,0 0-1,0 1 0,0-1 1,-1 1-1,1-1 1,0 1-1,-1 0 0,-2-2 1,-7-7 163,0 0 1,-1 1-1,-25-14 0,30 18-168,-15-7 33,-1 2-1,0 0 0,0 1 1,-1 1-1,0 2 1,-1 0-1,1 1 0,-1 2 1,-30-1-1,-33 3 154,-107 12 1,187-10-201,-58 4-601,1 3 1,-1 3-1,-73 23 1,70-11-1642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28.816"/>
    </inkml:context>
    <inkml:brush xml:id="br0">
      <inkml:brushProperty name="width" value="0.025" units="cm"/>
      <inkml:brushProperty name="height" value="0.025" units="cm"/>
    </inkml:brush>
  </inkml:definitions>
  <inkml:trace contextRef="#ctx0" brushRef="#br0">409 0 5894,'-15'4'-556,"4"-1"501,-62 15 1055,1 3 0,0 3 0,-88 44 0,160-68-990,-1 0 0,1 0 0,0 0 0,0 0 0,-1 0 0,1 0 0,0 0 0,0 0-1,0 0 1,-1 1 0,1-1 0,0 0 0,0 0 0,0 0 0,0 0 0,-1 0 0,1 0-1,0 1 1,0-1 0,0 0 0,0 0 0,0 0 0,0 0 0,-1 1 0,1-1-1,0 0 1,0 0 0,0 0 0,0 1 0,0-1 0,0 0 0,0 0 0,0 1 0,0-1-1,0 0 1,0 0 0,0 0 0,0 1 0,0-1 0,0 0 0,0 0 0,0 0 0,0 1-1,0-1 1,1 0 0,-1 0 0,0 1 0,13 5 97,21-1-152,-33-5 58,282 26 731,-229-24-353,1-3-1,-1-3 1,67-11-1,-21-5-208,1 4-1,144-2 1,-66 20-152,129-2 100,-227-5-79,145-25 0,50-40 1513,-249 70-740,9 15-6690,-34-14 5436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29.648"/>
    </inkml:context>
    <inkml:brush xml:id="br0">
      <inkml:brushProperty name="width" value="0.025" units="cm"/>
      <inkml:brushProperty name="height" value="0.025" units="cm"/>
    </inkml:brush>
  </inkml:definitions>
  <inkml:trace contextRef="#ctx0" brushRef="#br0">1 62 7783,'898'-54'4490,"-732"51"-3871,-56-1 67,143 14 0,-128 8-450,39 3-1727,-55-17-2864,-80-5 153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51.305"/>
    </inkml:context>
    <inkml:brush xml:id="br0">
      <inkml:brushProperty name="width" value="0.025" units="cm"/>
      <inkml:brushProperty name="height" value="0.025" units="cm"/>
    </inkml:brush>
  </inkml:definitions>
  <inkml:trace contextRef="#ctx0" brushRef="#br0">991 0 6534,'0'0'-1783,"-8"6"1794,-3 3 178,-1-2 0,0 1-1,0-1 1,0-1 0,-1 0 0,0-1 0,-17 4 0,-25 8-103,1 2 0,-61 31 1,25-11-53,78-35 21,0 0 1,0-1-1,0 0 0,-1-2 1,0 1-1,1-1 0,-1-1 0,0 0 1,1-1-1,-1-1 0,1 1 0,-14-5 1,-46-4 416,65 9-458,0 1 0,-1 0 1,1 0-1,0 1 1,0 0-1,1 0 0,-1 1 1,0 0-1,0 0 0,1 1 1,-1-1-1,1 1 1,-1 1-1,1-1 0,-6 6 1,-4 4-25,0 2 1,2 0-1,-24 30 1,35-42 9,-23 28-8,14-18 27,0 1 0,0 1-1,2 0 1,-17 29-1,26-41-18,0-1-1,0 1 0,0 0 1,0 0-1,1 0 0,-1 0 0,1 0 1,0 0-1,0 0 0,0 0 1,0-1-1,0 1 0,1 0 1,-1 0-1,1 0 0,0 0 1,0 0-1,0 0 0,0-1 0,3 5 1,-1-2-13,1-1 0,0 1 0,0-1 1,0 1-1,1-1 0,-1 0 0,1-1 0,0 1 1,8 4-1,7 2-53,1-1 1,-1-1-1,1-1 1,32 6-1,-26-7 63,0 1-1,-1 1 1,1 1-1,-2 1 1,1 2-1,-1 0 1,-1 2-1,38 27 0,-46-28 11,0 0 0,1-2 0,0 0 0,1-1 0,0-1 0,0 0 0,1-2-1,0 0 1,1-1 0,-1-1 0,1-1 0,0 0 0,27 0 0,-16-4 9,-1-1 0,0-1 1,0-2-1,47-12 0,110-46 93,-160 52-86,6 0 9,0 2-1,46-7 1,-56 13-36,-1-1-1,0-2 1,-1 0-1,1-1 0,-1-2 1,0 0-1,33-17 1,-46 18 17,0 1 0,0-2 0,-1 1 0,0-1 0,0 0 0,-1 0 0,1 0 0,-2-1 0,0 0 0,0-1 0,0 1 0,4-16 0,-4 12 48,-2 1 0,0 0 0,0-1 0,-1 0 0,-1 0 0,0 0 0,-1 0 0,0 1 0,-4-25 0,2 31-19,0 0-1,0 0 1,-1 0 0,0 0-1,0 0 1,-1 0-1,1 1 1,-1 0 0,0 0-1,-1 0 1,1 0 0,-1 1-1,0-1 1,0 1-1,0 0 1,-1 1 0,-5-4-1,-16-7 59,0 1 0,-41-14-1,36 15-63,-1-1-39,-154-56-10,154 59-510,0 2 0,0 2-1,-65-6 1,26 11-1623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7:38.635"/>
    </inkml:context>
    <inkml:brush xml:id="br0">
      <inkml:brushProperty name="width" value="0.025" units="cm"/>
      <inkml:brushProperty name="height" value="0.025" units="cm"/>
    </inkml:brush>
  </inkml:definitions>
  <inkml:trace contextRef="#ctx0" brushRef="#br0">5046 1 7239,'-1442'26'3053,"857"32"-2828,-695 158-1,1162-189-1,2 5 1,1 5-1,2 5 1,2 5-1,-119 69 1,156-72-159,3 2 1,2 4 0,2 3 0,2 2-1,3 4 1,2 2 0,3 2 0,-51 77-1,63-75-70,3 3-1,3 1 0,4 2 0,-38 106 1,57-128 54,1 1 1,3 1 0,3 0-1,1 1 1,3 0-1,2 0 1,7 92 0,1-108-11,2-1 0,1 1 0,2-1 0,1-1 1,2 0-1,1-1 0,2 0 0,1-1 0,2-1 0,0-1 1,37 42-1,-12-22-3,1-2 1,3-2-1,2-3 0,1-1 1,83 49-1,-31-31-80,3-5-1,2-5 0,204 66 0,-107-59-52,266 40 0,236-31 158,4-73 16,889-159 89,-1193 95-152,-4-17 0,687-246 1,-673 156 132,-327 132-252,-1-4 1,129-97 0,-174 112 86,-2-1 0,-1-3 0,-2-1 0,-2-2 1,-2-1-1,31-50 0,-45 58 89,-1-1 0,-2 0 1,-2-1-1,-2-1 0,-1-1 0,-1 0 1,-3-1-1,-1 0 0,3-51 0,-9 53 11,-2 0 0,-1 0 0,-2 0 0,-1 0 0,-2 1-1,-2 0 1,-1 0 0,-2 1 0,-2 0 0,-1 1 0,-2 0 0,-1 1-1,-1 1 1,-2 1 0,-2 1 0,0 0 0,-32-31 0,-5 1 90,-2 4 1,-2 2-1,-3 3 0,-2 3 1,-3 3-1,-134-67 1,76 56 141,-1 5 1,-3 5 0,-176-36 0,136 48-451,-2 8-1,-322-7 1,269 37-2841,-394 57 0,319-12-1294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27.550"/>
    </inkml:context>
    <inkml:brush xml:id="br0">
      <inkml:brushProperty name="width" value="0.025" units="cm"/>
      <inkml:brushProperty name="height" value="0.025" units="cm"/>
    </inkml:brush>
  </inkml:definitions>
  <inkml:trace contextRef="#ctx0" brushRef="#br0">1253 0 3203,'-6'9'107,"5"-7"-144,-5 8 135,-1-1 1,0 1 0,-1-1 0,-9 10 0,13-16 60,0 0 0,0 0 1,0 0-1,0 0 0,-1-1 0,1 0 1,-1 0-1,1 0 0,-1 0 1,0-1-1,0 1 0,1-1 0,-1-1 1,0 1-1,-7-1 0,-14-1 479,-47-8 0,47 4 571,-48-1 0,61 5-1107,-1 0-1,1 0 1,0-1-1,0-1 1,0 0-1,0-1 0,0 0 1,1-1-1,-13-7 1,16 8-101,0 1 1,0-1 0,0 2 0,0-1-1,-1 1 1,1 1 0,-1 0-1,1 0 1,-1 1 0,0 0-1,-15 2 1,-1 4 11,-1 0 1,-43 17-1,-11 4 519,72-25-499,-4 1-24,0 0 0,0 0 0,1 1 0,0 1-1,0 0 1,0 1 0,0 0 0,1 1 0,0 0 0,1 0-1,-11 10 1,18-13-13,-53 51 311,-66 85-1,109-123-255,0 1-1,1 1 1,1 0 0,1 1-1,0 0 1,2 0 0,0 1-1,1 0 1,-7 40 0,14-54-64,-1 0 0,1-1 0,1 1 0,-1 0 1,1 0-1,0 0 0,1 0 0,-1-1 0,1 1 0,1-1 1,-1 1-1,1-1 0,0 0 0,1 0 0,-1 0 0,6 6 1,5 5-6,2-1 1,0 0-1,28 22 1,-12-14-6,1-1 0,1-2 0,1-1 0,1-1 0,1-3 0,0 0-1,46 11 1,278 48-21,-301-65 59,26 4-72,141 5 1,-188-19 39,0-2 0,1-1 1,-1-2-1,-1-2 0,76-23 0,33-18 151,118-46-153,-231 79 3,-1-2-1,0-1 1,-1-2-1,-1-1 1,42-36 0,-65 50 8,80-79 107,-80 76-93,0 1 0,0-1 0,-1 0 0,-1 0 0,0-1 0,0 0-1,7-21 1,-12 24 39,0 1 0,0-1-1,-1 1 1,0-1 0,0 0 0,-1 1-1,0-1 1,-1 0 0,1 1 0,-2-1-1,1 1 1,-1 0 0,0 0-1,0 0 1,-1 0 0,0 1 0,0-1-1,0 1 1,-9-9 0,-7-9 277,-2 1 0,-1 0 0,-34-25 1,23 23-259,-2 1 1,0 2 0,-2 1 0,0 2 0,-1 2-1,-1 1 1,-1 2 0,-74-14 0,-18 6-247,-195-7 0,86 11-2066,166 10-1014,0 2-4083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50.211"/>
    </inkml:context>
    <inkml:brush xml:id="br0">
      <inkml:brushProperty name="width" value="0.025" units="cm"/>
      <inkml:brushProperty name="height" value="0.025" units="cm"/>
    </inkml:brush>
  </inkml:definitions>
  <inkml:trace contextRef="#ctx0" brushRef="#br0">26 62 5541,'0'0'4266,"-5"8"-4133,1-2-85,2-4-24,0 1-1,1-1 0,-1 0 0,1 1 1,-1-1-1,1 1 0,0 0 0,0-1 1,0 1-1,0 0 0,0 0 0,1 0 1,-1 4-1,2-6 2,-1 0-1,1 1 1,0-1 0,0 0 0,0 0 0,-1 0 0,1 0 0,0 0-1,0 0 1,1 0 0,-1 0 0,0-1 0,0 1 0,0 0 0,0-1-1,1 1 1,-1-1 0,0 1 0,1-1 0,-1 1 0,0-1 0,1 0-1,1 0 1,38 8 567,-38-8-515,141 13 480,177-7 0,-225-6-438,67-9 361,-1-6 1,184-43-1,177-17 118,-503 73-548,-12 1 58,1 0-1,0 0 0,0 1 0,-1 0 1,1 1-1,10 2 0,-18-3-60,0 1 1,-1 0-1,1-1 0,0 1 0,0 0 0,-1 0 1,1 0-1,0 0 0,-1-1 0,1 1 0,-1 0 1,1 0-1,-1 0 0,0 0 0,1 0 0,-1 0 0,0 0 1,0 0-1,1 2 0,-7 4-7093,-14-4 283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51.322"/>
    </inkml:context>
    <inkml:brush xml:id="br0">
      <inkml:brushProperty name="width" value="0.025" units="cm"/>
      <inkml:brushProperty name="height" value="0.025" units="cm"/>
    </inkml:brush>
  </inkml:definitions>
  <inkml:trace contextRef="#ctx0" brushRef="#br0">0 1 8936,'0'0'1970,"14"7"-1735,-6-2-197,2 1 7,0-1 0,0 0 1,1 0-1,0-1 0,0 0 1,1-1-1,21 4 1,202 7 56,238-17 1,-143-3-68,-187 6-62,311-9-1873,-330-3-876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5.898"/>
    </inkml:context>
    <inkml:brush xml:id="br0">
      <inkml:brushProperty name="width" value="0.025" units="cm"/>
      <inkml:brushProperty name="height" value="0.025" units="cm"/>
    </inkml:brush>
  </inkml:definitions>
  <inkml:trace contextRef="#ctx0" brushRef="#br0">163 1 3619,'0'0'16896,"-5"10"-15988,-47 105 257,45-99-1082,1 1-1,1 0 1,1 0-1,0 0 1,-2 36-1,6-52-80,0 0-1,0 0 1,0-1-1,1 1 1,-1 0-1,0 0 1,1 0-1,-1 0 1,1 0 0,-1 0-1,1 0 1,-1 0-1,1-1 1,0 1-1,0 0 1,-1-1-1,1 1 1,0 0-1,0-1 1,0 1-1,-1-1 1,1 1 0,0-1-1,0 1 1,0-1-1,0 0 1,0 1-1,0-1 1,0 0-1,0 0 1,0 0-1,0 0 1,0 0-1,0 0 1,0 0 0,0 0-1,1 0 1,52-7 117,-32 4-126,-20 2 11,0 1 0,0 0 0,1 0 0,-1 0 0,0 1 0,0-1 0,0 0 0,1 1 0,-1 0 0,0-1 1,0 1-1,0 0 0,0 0 0,0 0 0,0 0 0,0 0 0,-1 1 0,1-1 0,0 1 0,-1-1 0,1 1 0,-1 0 0,1-1 0,-1 1 0,0 0 0,0 0 0,1 0 0,-1 0 0,-1 0 0,1 0 1,0 0-1,0 0 0,-1 0 0,0 0 0,1 1 0,-1-1 0,0 0 0,0 0 0,0 1 0,0-1 0,-1 4 0,1 2 157,-1 0-1,0 0 1,-1 0 0,0 0 0,0 0-1,0 0 1,-1 0 0,0-1-1,-1 1 1,-6 10 0,4-9 15,-1-1-1,0 1 1,0-1 0,-1 0 0,0-1 0,0 1 0,-1-2-1,0 1 1,0-1 0,-1-1 0,1 1 0,-1-2 0,0 1-1,-1-2 1,-10 4 0,19-7-281,1 1 0,-1-1 0,1 0-1,-1 0 1,1 0 0,-1 0 0,1-1 0,0 1 0,-1 0-1,1 0 1,-1-1 0,1 1 0,0-1 0,-1 1 0,1-1-1,0 0 1,-1 1 0,1-1 0,0 0 0,0 0 0,0 0-1,0 0 1,0 0 0,0 0 0,0 0 0,0-1 0,0 1-1,0 0 1,1 0 0,-2-3 0,0-3-1012,0 0 1,0 0-1,0 0 0,1 0 1,-1-8-1,1 7-224,-3-41-7740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6.272"/>
    </inkml:context>
    <inkml:brush xml:id="br0">
      <inkml:brushProperty name="width" value="0.025" units="cm"/>
      <inkml:brushProperty name="height" value="0.025" units="cm"/>
    </inkml:brush>
  </inkml:definitions>
  <inkml:trace contextRef="#ctx0" brushRef="#br0">1 35 4260,'0'0'18033,"53"-34"-16944,-35 34-256,0 0-257,10 0-447,3 0-97,4 2-897,0-2-1505,0 0-1154,-1 0-4547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6.666"/>
    </inkml:context>
    <inkml:brush xml:id="br0">
      <inkml:brushProperty name="width" value="0.025" units="cm"/>
      <inkml:brushProperty name="height" value="0.025" units="cm"/>
    </inkml:brush>
  </inkml:definitions>
  <inkml:trace contextRef="#ctx0" brushRef="#br0">294 2 3716,'0'0'10287,"-8"-1"-8547,1 1-1582,-1 1 0,1 0 0,-1 0 0,1 0-1,-1 1 1,1 0 0,0 1 0,0 0 0,0 0 0,0 0 0,1 1 0,-1 0 0,1 0 0,0 1-1,0 0 1,0 0 0,1 0 0,-7 9 0,-3 1 182,0 1-1,1 0 1,1 1 0,1 1-1,0 0 1,2 1 0,0 0-1,1 1 1,1-1 0,0 2-1,2-1 1,0 1 0,2 0-1,0 0 1,-1 28 0,5-46-312,0 0 0,0 1 1,0-1-1,0 0 1,1 0-1,0 0 1,-1 0-1,1 0 1,0 1-1,1-1 0,-1-1 1,0 1-1,1 0 1,0 0-1,-1 0 1,1-1-1,0 1 1,0-1-1,1 0 0,-1 1 1,0-1-1,5 2 1,-3-2-16,0 0 1,0 0-1,0-1 1,0 0-1,0 0 1,1 0-1,-1 0 1,0 0-1,1-1 1,-1 0-1,1 0 1,-1 0-1,0-1 1,1 0-1,7-2 1,-6 2 37,-1-1 1,0-1-1,0 1 1,0-1-1,-1 0 1,1 0-1,-1 0 1,1-1-1,-1 1 1,0-1-1,0 0 1,-1 0-1,1-1 1,-1 1-1,0-1 1,0 1-1,-1-1 1,1 0-1,-1 0 1,0 0-1,2-10 1,-3 12 18,0-1-1,0 1 1,0-1 0,-1 1 0,0-1 0,1 1 0,-1-1-1,-1 1 1,1-1 0,0 1 0,-1-1 0,0 1-1,1 0 1,-2-1 0,1 1 0,0 0 0,-1-1 0,1 1-1,-1 0 1,0 0 0,0 0 0,0 1 0,0-1-1,-1 0 1,1 1 0,-1-1 0,1 1 0,-1 0 0,0 0-1,0 0 1,0 0 0,0 1 0,0-1 0,-6-1-1,2 1-68,0 0 0,-1 0 0,0 1 0,1 0 0,-1 1 0,0 0 0,0 0-1,-13 2 1,19-2-92,0 0 0,1 1 0,-1-1 0,0 0-1,0 1 1,1-1 0,-1 1 0,0-1 0,1 1 0,-1 0-1,0 0 1,1 0 0,-1 0 0,1 0 0,-1 0-1,1 0 1,0 0 0,0 1 0,-1-1 0,1 1-1,0-1 1,0 0 0,0 1 0,0 0 0,1-1 0,-1 1-1,0 0 1,1-1 0,-1 1 0,1 0 0,-1 0-1,1-1 1,0 1 0,0 0 0,0 0 0,0 0 0,0-1-1,0 1 1,0 0 0,1 0 0,-1-1 0,1 3-1,0-3-94,-1 0-1,1 0 1,0 0-1,-1 0 0,1 0 1,0 0-1,-1-1 1,1 1-1,0 0 0,0 0 1,0-1-1,-1 1 1,1-1-1,0 1 0,0-1 1,0 1-1,0-1 1,0 1-1,0-1 1,0 0-1,0 0 0,0 1 1,1-1-1,0 0 1,32 1-4293,-26-1 2588,31-1-4771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7.012"/>
    </inkml:context>
    <inkml:brush xml:id="br0">
      <inkml:brushProperty name="width" value="0.025" units="cm"/>
      <inkml:brushProperty name="height" value="0.025" units="cm"/>
    </inkml:brush>
  </inkml:definitions>
  <inkml:trace contextRef="#ctx0" brushRef="#br0">136 0 14798,'0'0'6945,"-12"7"-6032,3-2-728,0 0 0,1 1 0,0 0 0,0 0 0,0 1 0,1 0 0,0 0 0,0 1 0,1 0 0,0 0 0,0 1 0,1 0 0,0 0 0,1 0-1,-1 0 1,-3 15 0,6-18-152,1 1-1,-1-1 1,1 1-1,0-1 0,0 1 1,1 0-1,0-1 1,0 1-1,1 0 0,0-1 1,2 8-1,-2-12-27,0 1-1,0-1 1,1 0-1,-1 1 0,1-1 1,-1 0-1,1 0 1,0 0-1,0 0 1,0 0-1,0 0 1,0-1-1,0 1 1,1-1-1,-1 1 0,1-1 1,-1 0-1,1 0 1,-1 0-1,1 0 1,-1 0-1,1-1 1,0 1-1,0-1 0,-1 0 1,1 0-1,0 0 1,4 0-1,2-1 58,-1 0-1,0 0 1,0-1 0,0 0-1,-1-1 1,1 1 0,0-2-1,-1 1 1,0-1 0,0 0-1,0 0 1,0-1-1,-1 0 1,1 0 0,-1 0-1,0-1 1,5-8 0,-6 9 2,-1 0 0,0 0 1,0 0-1,-1-1 0,0 0 1,0 1-1,0-1 0,-1-1 1,1 1-1,-1 0 0,-1 0 1,1-1-1,-1 1 0,-1-1 1,1 1-1,-1-1 0,0 1 1,0-1-1,-1 0 0,0 1 1,0-1-1,-3-7 0,3 10-85,-1 1-1,0 0 1,0 0-1,0 0 0,0 0 1,0 0-1,0 0 0,-1 1 1,1-1-1,-1 1 1,0-1-1,0 1 0,0 0 1,0 0-1,0 0 0,-1 1 1,1-1-1,0 1 1,-1 0-1,1 0 0,-1 0 1,-4 0-1,2 0-469,1 0 0,-1 1 0,1-1 0,-1 2 0,1-1 0,-1 0 0,0 1 0,1 0-1,0 1 1,-1-1 0,1 1 0,0 0 0,-10 5 0,-2 2-5317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8.188"/>
    </inkml:context>
    <inkml:brush xml:id="br0">
      <inkml:brushProperty name="width" value="0.025" units="cm"/>
      <inkml:brushProperty name="height" value="0.025" units="cm"/>
    </inkml:brush>
  </inkml:definitions>
  <inkml:trace contextRef="#ctx0" brushRef="#br0">328 23 11627,'-2'-2'345,"1"0"-1,-1 1 1,1-1 0,-1 0-1,0 1 1,0-1 0,1 1-1,-1 0 1,0-1 0,0 1-1,-1 0 1,1 0 0,0 1-1,0-1 1,0 0 0,-5 0-1,3 1-172,1-1 0,-1 2 0,0-1 0,0 0 0,0 1 0,1-1 0,-1 1 0,0 0 0,-5 3 0,-1 0-153,1 1-1,0 1 1,0-1-1,0 2 1,0-1-1,-10 11 1,-4 7 434,0 1 0,1 0 1,-35 56-1,50-70-259,1 1-1,0 0 1,1-1-1,0 2 0,0-1 1,2 1-1,-1-1 1,2 1-1,-1 0 1,2 0-1,0 0 0,0 0 1,2 14-1,0-24-180,-1 1-1,1-1 1,0 1-1,0-1 0,0 1 1,1-1-1,-1 0 1,1 1-1,0-1 0,0 0 1,0 0-1,0 0 1,1 0-1,-1-1 1,1 1-1,-1-1 0,1 1 1,0-1-1,4 2 1,-1-1 24,0 0 0,0 0 0,1 0 0,-1-1 0,1 0 0,-1-1 0,1 0-1,0 0 1,13 1 0,-11-2 49,0 0-1,0 0 1,0-1-1,-1 0 1,1-1-1,0 0 1,0 0-1,-1-1 1,0 0-1,1 0 1,-1-1-1,0 0 1,-1-1-1,1 0 1,-1 0-1,8-7 1,-12 10 30,-1-1 0,0 1 0,0-1 0,0 0 0,-1 0 0,1 0 0,0 0 0,-1 0 0,0 0 0,0 0 0,0 0 0,0 0 1,0 0-1,-1-1 0,1-4 0,-1 6-41,-1 0 0,1 0 1,-1-1-1,1 1 0,-1 0 0,0 0 1,0 0-1,0 0 0,0 0 0,0 0 1,0 0-1,0 0 0,-1 1 0,1-1 1,-1 0-1,0 1 0,-2-3 1,-2 0-41,0 0 1,0 1 0,-1 0 0,1 0 0,-1 0 0,0 1 0,0 0-1,0 0 1,0 0 0,0 1 0,0 1 0,-10-1 0,16 1-45,-51 5-657,50-5 566,1 1 0,-1-1 0,0 1 0,1 0 0,-1-1 0,1 1 0,-1 0 0,1 0 0,-1 0 0,1 0 0,0 0 0,0 0 0,-1 1 0,1-1-1,0 0 1,0 1 0,0-1 0,0 1 0,0-1 0,1 1 0,-1-1 0,0 1 0,1-1 0,-1 1 0,1 0 0,-1-1 0,1 4 0,0-4-65,0 0 0,0 0 0,1 0-1,-1-1 1,0 1 0,1 0 0,-1 0-1,0 0 1,1-1 0,-1 1 0,1 0-1,-1 0 1,1-1 0,0 1 0,-1 0-1,1-1 1,0 1 0,-1-1 0,1 1-1,0-1 1,0 1 0,-1-1-1,1 1 1,0-1 0,0 0 0,0 0-1,0 1 1,0-1 0,0 0 0,-1 0-1,1 0 1,0 0 0,0 0 0,0 0-1,0 0 1,1 0 0,37-4-5225,-8-6-301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8.567"/>
    </inkml:context>
    <inkml:brush xml:id="br0">
      <inkml:brushProperty name="width" value="0.025" units="cm"/>
      <inkml:brushProperty name="height" value="0.025" units="cm"/>
    </inkml:brush>
  </inkml:definitions>
  <inkml:trace contextRef="#ctx0" brushRef="#br0">135 1 4965,'0'0'20798,"-8"7"-20574,3-3-191,1-1-31,1 0 0,-1 1 0,0-1 0,1 1 0,0 0 0,0 0 0,0 0 0,0 0 0,0 0 0,1 1 0,0-1 0,0 1 0,0 0 0,1 0 0,0 0 1,0-1-1,-1 7 0,2-9-8,1-1 0,-1 0 1,1 1-1,-1-1 1,1 0-1,-1 0 0,1 1 1,0-1-1,0 0 0,0 0 1,0 0-1,0 0 1,0 0-1,0 0 0,0 0 1,0 0-1,0 0 0,0-1 1,1 1-1,-1 0 1,0-1-1,0 1 0,1-1 1,-1 1-1,3 0 0,45 9-34,-36-7 34,5 0-12,0 0-1,0 2 0,-1 0 1,1 1-1,-1 1 0,-1 0 1,27 16-1,-41-21 23,0 0 0,0 0-1,-1 0 1,1 0 0,0 0 0,-1 0 0,1 0 0,-1 0-1,1 1 1,-1-1 0,0 0 0,0 1 0,0-1 0,-1 1-1,1-1 1,-1 1 0,1 0 0,-1-1 0,0 1-1,0 0 1,0-1 0,0 1 0,0 0 0,-1-1 0,1 1-1,-1-1 1,1 1 0,-1-1 0,-2 4 0,0 2 134,-1-1 1,0 1-1,0-1 1,-1 0-1,1 0 1,-2 0-1,-10 11 0,3-6 30,-1 0-1,1-1 0,-2-1 1,1 0-1,-1-1 0,-1 0 0,0-1 1,0-1-1,-1-1 0,1 0 0,-1-1 1,-1-1-1,1 0 0,-31 1 1,47-5-314,0 0 1,-1 0 0,1 0 0,0 0-1,-1 0 1,1-1 0,0 1 0,-1-1-1,1 1 1,0-1 0,0 1 0,0-1-1,-1 0 1,1 1 0,0-1 0,0 0-1,0 0 1,0 0 0,0 0 0,0 0-1,0 0 1,1 0 0,-1 0 0,0 0-1,1-1 1,-1 1 0,0 0 0,1 0-1,0-1 1,-1-1 0,-3-45-6964,4 39 5599,0-34-7096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8.952"/>
    </inkml:context>
    <inkml:brush xml:id="br0">
      <inkml:brushProperty name="width" value="0.025" units="cm"/>
      <inkml:brushProperty name="height" value="0.025" units="cm"/>
    </inkml:brush>
  </inkml:definitions>
  <inkml:trace contextRef="#ctx0" brushRef="#br0">1 91 3716,'0'0'16783,"33"-51"-14669,-18 43-512,1 3-321,8 1-512,5-1-577,2 4-160,1-2-96,1 2-1570,-2-3-1825,-4-4-2851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7:42.309"/>
    </inkml:context>
    <inkml:brush xml:id="br0">
      <inkml:brushProperty name="width" value="0.025" units="cm"/>
      <inkml:brushProperty name="height" value="0.025" units="cm"/>
    </inkml:brush>
  </inkml:definitions>
  <inkml:trace contextRef="#ctx0" brushRef="#br0">2855 0 9577,'-763'21'828,"599"-3"-808,-271 66 1,327-53-20,1 4-1,2 4 0,-140 76 0,154-65 32,3 4 0,2 4 0,-123 109-1,159-121 58,2 2 0,3 2-1,2 2 1,2 2-1,2 1 1,-48 94 0,69-107-53,1 0-1,2 1 1,2 1 0,2 0 0,2 1 0,2 0 0,1 0 0,3 0 0,2 1 0,2 0 0,9 64 0,-1-48 58,3-1-1,3 0 1,3-1-1,2-1 1,3-1-1,2-1 1,58 96-1,-42-92-66,4-1 0,1-3 0,4-1-1,1-3 1,67 53 0,11-5-6,175 105 0,-151-116-33,4-6 0,3-7 0,4-8 0,255 73 0,-218-91 186,3-8 0,1-9 0,323 11 0,137-42 477,794-97 0,-1155 56-627,-1-13 0,-4-12 0,491-173 0,-156-20 90,-26-55-41,-547 274 6,-2-1-1,-2-4 1,-1-2 0,85-86-1,-121 107 145,0 0 0,-1-1 0,-2-1 0,0 0-1,-2-1 1,-1-1 0,-1-1 0,-1 0 0,-1 0-1,-2-1 1,-1 0 0,-1-1 0,4-45 0,-9 50-112,-2-1 0,-1 0 0,-1 1 1,-1 0-1,-1-1 0,-1 1 0,-2 0 1,0 1-1,-13-28 0,5 21-71,-1 1-1,-1 1 0,-2 0 1,-1 1-1,-1 1 0,-34-34 1,-6 3-41,-2 3-1,-3 3 1,-105-64 0,-234-102-96,201 122-48,-3 9 0,-5 10 1,-2 8-1,-4 10 0,-1 10 0,-365-35 0,147 63-955,1 19 1,-1 18-1,-515 87 0,783-76 135,3 6 0,0 8 0,3 7-1,-214 93 1,167-40-2275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9.295"/>
    </inkml:context>
    <inkml:brush xml:id="br0">
      <inkml:brushProperty name="width" value="0.025" units="cm"/>
      <inkml:brushProperty name="height" value="0.025" units="cm"/>
    </inkml:brush>
  </inkml:definitions>
  <inkml:trace contextRef="#ctx0" brushRef="#br0">61 2 6822,'0'0'18765,"12"0"-17767,5 0-760,-5-1-106,0 1-1,0 0 1,1 1 0,-1 0 0,20 5 0,-29-5-127,-1 0-1,1 0 1,0 0-1,0 1 1,-1-1-1,1 0 1,0 1-1,-1 0 1,0 0-1,1 0 1,-1 0-1,0 0 1,0 0-1,0 0 1,0 1-1,-1-1 1,1 1-1,0-1 1,-1 1 0,0 0-1,0 0 1,0-1-1,0 1 1,0 0-1,0 0 1,-1 0-1,1 0 1,-1 0-1,0 0 1,0 6-1,-2 0 30,0 0 0,0 0 0,-1-1 0,0 1 0,0-1 0,-1 1 0,0-1 0,-1 0 0,0 0 0,0-1 0,-1 0 0,-7 9-1,-26 40 375,39-56-409,0 0 1,0 0-1,0 0 0,0 1 1,0-1-1,0 0 0,0 0 1,0 0-1,0 0 1,0 1-1,0-1 0,0 0 1,0 0-1,0 0 0,0 1 1,1-1-1,-1 0 0,0 0 1,0 0-1,0 0 0,0 1 1,0-1-1,0 0 0,1 0 1,-1 0-1,0 0 0,0 0 1,0 1-1,0-1 0,1 0 1,-1 0-1,0 0 1,0 0-1,0 0 0,0 0 1,1 0-1,-1 0 0,0 0 1,0 0-1,0 0 0,1 0 1,-1 0-1,0 0 0,0 0 1,0 0-1,1 0 0,18 1-92,17-5-215,53-7-643,-83 11 867,1 0-1,-1 0 1,1 0-1,-1 1 1,0 0-1,1 0 1,-1 1-1,0-1 1,0 2-1,0-1 1,9 5-1,-13-6 82,0 1 0,0-1 0,-1 1 0,1 0 0,0 0-1,-1 0 1,1 0 0,-1 0 0,0 0 0,1 0 0,-1 0 0,0 1 0,0-1-1,-1 0 1,1 1 0,0-1 0,-1 1 0,0-1 0,1 1 0,-1-1 0,0 1 0,0-1-1,0 1 1,-1-1 0,1 0 0,0 1 0,-1-1 0,0 1 0,1-1 0,-1 0-1,0 1 1,-3 3 0,-1 3 241,0 1 1,0-1-1,-2 0 0,1-1 0,-1 1 0,-9 8 0,0-3 95,0-2 1,0 0-1,-1 0 0,0-2 0,-1 0 0,-1-1 0,1 0 0,-1-2 0,-1 0 0,1-2 1,-1 0-1,0-1 0,0-1 0,-22 1 0,41-4-415,-1 0 0,1 0 0,-1 0 0,1 0-1,-1 0 1,0 0 0,1-1 0,-1 1 0,1 0 0,0-1 0,-1 1 0,1-1 0,-1 0 0,1 1-1,0-1 1,-1 0 0,1 0 0,0 0 0,0 0 0,0 0 0,0 0 0,0 0 0,0-1 0,0 1-1,0 0 1,0 0 0,0-1 0,0-2 0,0 1-335,0-1 0,1 1-1,-1-1 1,1 1 0,0-1 0,0 1 0,1-1-1,-1 1 1,1-1 0,-1 1 0,1-1-1,2-4 1,11-21-6992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1.855"/>
    </inkml:context>
    <inkml:brush xml:id="br0">
      <inkml:brushProperty name="width" value="0.025" units="cm"/>
      <inkml:brushProperty name="height" value="0.025" units="cm"/>
      <inkml:brushProperty name="color" value="#E71224"/>
    </inkml:brush>
  </inkml:definitions>
  <inkml:trace contextRef="#ctx0" brushRef="#br0">8 416 3748,'0'0'15214,"0"0"-15174,-1 0-1,1-1 1,-1 1-1,1 0 1,-1 0-1,1-1 1,0 1-1,-1 0 1,1-1 0,0 1-1,-1-1 1,1 1-1,0 0 1,-1-1-1,1 1 1,0-1-1,0 1 1,0-1 0,-1 1-1,1-1 1,0 1-1,0-1 1,0 1-1,0-1 1,0 1-1,0-1 1,0 1 0,0-1-1,0 1 1,0-1-1,0 1 1,0-1-1,0 1 1,1-1 0,-1 1-1,0-1 1,0 1-1,1-1 1,4-8 236,0 0 1,0 0-1,1 0 1,0 1-1,1 0 1,0 0-1,12-10 1,12-16 207,34-44 279,71-113 0,-123 174-498,-9 17-83,-9 30-90,3-17-150,-20 77-12,-7 38 158,28-112-945,-1 0-1,2 0 1,1 22 0,0-36 324,-1 0 0,0-1 0,1 1 0,-1 0 0,1-1 0,0 1 0,-1 0 0,1-1 0,0 1 0,0-1 0,0 0 0,0 1 0,0-1 0,2 2 0,-3-3 61,5 7-7509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0.670"/>
    </inkml:context>
    <inkml:brush xml:id="br0">
      <inkml:brushProperty name="width" value="0.025" units="cm"/>
      <inkml:brushProperty name="height" value="0.025" units="cm"/>
    </inkml:brush>
  </inkml:definitions>
  <inkml:trace contextRef="#ctx0" brushRef="#br0">0 365 4965,'0'0'16517,"12"-14"-15562,1-3-665,72-85 1989,76-120-1,-161 222-2257,0 0 0,0-1-1,0 1 1,0-1-1,0 1 1,0 0 0,0-1-1,0 1 1,0-1 0,1 1-1,-1 0 1,0-1-1,0 1 1,1 0 0,-1-1-1,0 1 1,0 0-1,1-1 1,-1 1 0,0 0-1,1 0 1,-1-1-1,0 1 1,1 0 0,-1 0-1,0 0 1,1 0-1,-1-1 1,0 1 0,1 0-1,-1 0 1,1 0-1,-1 0 1,0 0 0,2 0-1,-3 17-4,-11 34-133,-29 65 206,21-63-295,3 0 1,-12 59-1,27-100-973,2-12 1018,1 0 0,-1 1 0,0-1 0,0 0-1,0 1 1,0-1 0,0 0 0,0 1 0,1-1 0,-1 0 0,0 0 0,0 1 0,0-1-1,1 0 1,-1 0 0,0 1 0,0-1 0,1 0 0,-1 0 0,0 0 0,1 1-1,-1-1 1,0 0 0,0 0 0,1 0 0,-1 0 0,0 0 0,1 0 0,-1 0 0,0 0-1,1 0 1,-1 0 0,0 0 0,1 0 0,-1 0 0,0 0 0,1 0 0,-1 0-1,1 0 1,13-1-6448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1.042"/>
    </inkml:context>
    <inkml:brush xml:id="br0">
      <inkml:brushProperty name="width" value="0.025" units="cm"/>
      <inkml:brushProperty name="height" value="0.025" units="cm"/>
    </inkml:brush>
  </inkml:definitions>
  <inkml:trace contextRef="#ctx0" brushRef="#br0">51 219 4452,'0'0'10650,"-7"10"-6897,-1 1-3137,3-5-230,1-1 0,0 1 0,0 0 0,0 0 0,1 1 0,0-1-1,0 1 1,-3 13 0,6-20-372,0 0 0,0 1-1,0-1 1,0 0-1,1 1 1,-1-1 0,0 0-1,0 0 1,0 1-1,0-1 1,0 0-1,1 0 1,-1 1 0,0-1-1,0 0 1,0 0-1,1 1 1,-1-1 0,0 0-1,0 0 1,1 0-1,-1 1 1,0-1 0,0 0-1,1 0 1,-1 0-1,0 0 1,1 0 0,-1 0-1,0 0 1,1 0-1,-1 0 1,0 0-1,0 0 1,1 0 0,-1 0-1,0 0 1,1 0-1,-1 0 1,0 0 0,1 0-1,-1 0 1,0 0-1,1 0 1,-1 0 0,0-1-1,1 1 1,18-6 492,-2-4-237,0-1 0,-1-1 0,0 0 0,0-1 0,-2-1 0,0 0 0,25-32 0,-20 19 155,0 0-1,-1-2 1,-2 0 0,13-34 0,-61 159-344,14-55-140,-21 56 354,36-87-509,0 0 1,0 1 0,1 0 0,0 0 0,1-1 0,1 1 0,0 11 0,0-21 31,0-1 0,0 1 1,0-1-1,0 1 0,0-1 0,1 1 1,-1-1-1,0 0 0,0 1 0,0-1 1,1 1-1,-1-1 0,0 1 0,1-1 1,-1 0-1,0 1 0,1-1 0,-1 0 1,1 1-1,-1-1 0,0 0 0,1 0 1,-1 1-1,1-1 0,-1 0 0,1 0 0,-1 0 1,1 0-1,-1 1 0,1-1 0,-1 0 1,1 0-1,-1 0 0,1 0 0,-1 0 1,2 0-1,-1 0-497,9 0-6970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1.907"/>
    </inkml:context>
    <inkml:brush xml:id="br0">
      <inkml:brushProperty name="width" value="0.025" units="cm"/>
      <inkml:brushProperty name="height" value="0.025" units="cm"/>
    </inkml:brush>
  </inkml:definitions>
  <inkml:trace contextRef="#ctx0" brushRef="#br0">11 115 9065,'0'0'5973,"4"-10"-3688,-2 4-2039,1 0-1,0 0 1,0 0-1,0 0 1,1 0-1,0 1 1,0 0 0,0 0-1,1 0 1,0 0-1,0 0 1,0 1-1,1 0 1,-1 0 0,1 1-1,0-1 1,0 1-1,0 1 1,0-1-1,11-2 1,-6 3-12,-1 0 1,1 1-1,0 0 1,-1 1-1,1 0 0,12 2 1,-21-2-198,0 0 1,0 1-1,-1-1 0,1 0 1,0 1-1,-1-1 1,1 1-1,0 0 1,-1 0-1,1-1 1,-1 1-1,1 0 0,-1 0 1,0 0-1,1 0 1,-1 1-1,0-1 1,0 0-1,1 0 1,-1 1-1,0-1 0,-1 1 1,1-1-1,0 1 1,0-1-1,-1 1 1,1 0-1,0-1 1,-1 1-1,0 0 0,1-1 1,-1 1-1,0 0 1,0 0-1,0-1 1,0 1-1,0 0 0,-1 0 1,1-1-1,0 1 1,-1 0-1,1-1 1,-1 1-1,0 0 1,1-1-1,-3 3 0,-3 7 205,-1 0 0,0 0-1,-1-1 1,0 0 0,-1-1-1,0 0 1,-17 14 0,-1 1-110,-4 4-68,13-12-21,1 0-1,-20 24 1,33-36-52,1 1 0,0-1 0,0 1-1,0 0 1,0 0 0,1 0 0,0 0-1,0 1 1,0-1 0,1 0 0,0 1 0,0-1-1,0 1 1,0 10 0,2-14-33,0 0 0,0 1 0,0-1 0,0 0 0,0-1 0,0 1 0,0 0 0,1 0 0,-1 0 0,1-1 0,-1 1 0,1-1 1,0 1-1,0-1 0,0 0 0,0 1 0,0-1 0,0 0 0,0 0 0,0-1 0,0 1 0,0 0 0,0-1 0,0 1 0,1-1 0,-1 0 0,0 1 0,3-1 0,72 3-5080,-71-3 4174,29-2-4358,0-6-2125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2.236"/>
    </inkml:context>
    <inkml:brush xml:id="br0">
      <inkml:brushProperty name="width" value="0.025" units="cm"/>
      <inkml:brushProperty name="height" value="0.025" units="cm"/>
    </inkml:brush>
  </inkml:definitions>
  <inkml:trace contextRef="#ctx0" brushRef="#br0">75 1 10025,'0'0'14574,"-51"61"-13805,44-40-257,-3 1-287,5 0-129,3-1-96,2-3 32,0-3-897,0-2-1569,0-5-1858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3.047"/>
    </inkml:context>
    <inkml:brush xml:id="br0">
      <inkml:brushProperty name="width" value="0.025" units="cm"/>
      <inkml:brushProperty name="height" value="0.025" units="cm"/>
    </inkml:brush>
  </inkml:definitions>
  <inkml:trace contextRef="#ctx0" brushRef="#br0">170 100 2338,'0'0'13442,"3"-9"-10853,5-29-395,-8 37-2125,0 1-1,1-1 0,-1 0 0,0 0 0,0 1 0,0-1 0,0 0 0,0 0 1,0 1-1,0-1 0,0 0 0,-1 0 0,1 1 0,0-1 0,0 0 0,-1 0 0,1 1 1,0-1-1,-1 0 0,1 1 0,-1-1 0,1 1 0,-1-1 0,1 0 0,-1 1 1,1-1-1,-1 1 0,1-1 0,-1 1 0,0 0 0,1-1 0,-1 1 0,0 0 1,1-1-1,-1 1 0,0 0 0,0 0 0,1 0 0,-1-1 0,0 1 0,0 0 0,1 0 1,-3 0-1,-30 5 303,25-1-381,1 1 0,-1-1 0,1 1 1,0 1-1,1-1 0,-1 1 0,1 0 0,0 1 0,1-1 0,-9 13 0,8-10 7,0 0 0,0 0-1,1 1 1,0 0 0,1 0-1,0 0 1,1 1 0,-3 11-1,5-20 0,1 0 1,-1 0-1,1 0 0,0 0 0,0 0 1,0 0-1,0 0 0,0 0 0,0 0 0,0 0 1,1 0-1,-1 0 0,1-1 0,-1 1 1,1 0-1,0 0 0,0 0 0,0-1 1,0 1-1,0 0 0,0-1 0,0 1 1,3 2-1,-2-3 18,1 0-1,-1 0 1,1 0 0,0-1 0,0 1 0,-1-1-1,1 1 1,0-1 0,0 0 0,-1 0 0,1 0-1,0-1 1,0 1 0,-1 0 0,1-1 0,3-1-1,2-1 177,1 0 0,-1-1-1,0 0 1,0 0-1,0-1 1,-1 0 0,0-1-1,0 1 1,0-1-1,0-1 1,-1 1 0,0-1-1,-1 0 1,1 0-1,-1-1 1,-1 0 0,0 0-1,0 0 1,0 0 0,-1-1-1,0 1 1,0-1-1,-1 0 1,-1 0 0,1 0-1,-1-9 1,-1 14-250,-1 1 1,1 0-1,-1 0 1,0 0 0,0 0-1,0 0 1,-1 0-1,1 0 1,0 1-1,-1-1 1,0 0 0,0 1-1,0-1 1,0 1-1,0-1 1,0 1-1,-1 0 1,1 0-1,-1 0 1,0 1 0,1-1-1,-1 0 1,0 1-1,0 0 1,0-1-1,0 1 1,0 1-1,0-1 1,0 0 0,0 1-1,0-1 1,-1 1-1,1 0 1,0 0-1,0 0 1,-6 2-1,7-2-141,1 1-1,-1 0 0,0-1 0,0 1 1,1 0-1,-1 0 0,0 0 0,1 1 1,-1-1-1,1 0 0,0 0 0,-1 1 1,1-1-1,0 1 0,0-1 0,0 1 1,0 0-1,0-1 0,0 1 0,0 0 1,1 0-1,-1 0 0,0 0 0,1 2 1,-2 1-954,1 0 0,1 0 0,-1 0 0,1 0 0,-1 0 0,2 0 0,-1 0 0,2 8 0,5 5-6933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3.581"/>
    </inkml:context>
    <inkml:brush xml:id="br0">
      <inkml:brushProperty name="width" value="0.025" units="cm"/>
      <inkml:brushProperty name="height" value="0.025" units="cm"/>
    </inkml:brush>
  </inkml:definitions>
  <inkml:trace contextRef="#ctx0" brushRef="#br0">139 11 5605,'0'0'19912,"-8"-3"-19874,6 2-41,0 0 0,0 0 0,0 0 0,0 0 0,1 1 1,-1-1-1,0 1 0,-1-1 0,1 1 0,0 0 0,0 0 0,0 0 0,0 0 1,0 0-1,0 0 0,0 1 0,0-1 0,0 1 0,0-1 0,0 1 0,0 0 1,0-1-1,1 1 0,-1 0 0,0 1 0,0-1 0,1 0 0,-1 0 0,1 1 1,-1-1-1,1 1 0,-1-1 0,1 1 0,0 0 0,0-1 0,0 1 0,0 0 1,0 0-1,0 0 0,0 0 0,1 0 0,-1 0 0,1 0 0,0 0 0,-1 0 1,1 0-1,0 0 0,0 0 0,0 0 0,0 0 0,1 2 0,2-2 0,1-1 0,-1 0 0,1-1 0,-1 1 0,1-1 0,-1 1 0,1-1-1,0 0 1,-1-1 0,1 1 0,5-1 0,-2-1-9,1-1 0,0 1 0,-1-1 0,1 0 0,-1-1 0,0 0 0,9-6 0,16-9-20,-31 23 0,-1 0 0,1 0 0,-1 0 0,0 0 0,0 0 0,-1 0 0,0 0 0,1 0 0,-1 0 0,-2 5 0,-4 11 172,0 0 0,2 1 1,0 0-1,1 0 0,1 1 0,0 29 1,3-50-136,0 1 0,0-1 0,1 1 1,-1-1-1,0 0 0,1 1 0,-1-1 0,0 0 1,1 1-1,0-1 0,-1 0 0,1 1 0,0-1 0,0 0 1,-1 0-1,1 0 0,0 0 0,0 0 0,0 0 1,1 0-1,-1 0 0,1 1 0,31 8 145,-3-1-56,-30-9-87,1 0-1,-1 1 1,1-1 0,-1 0-1,1 1 1,-1-1 0,1 0-1,-1 1 1,0-1 0,1 0-1,-1 1 1,0-1 0,1 1-1,-1-1 1,0 1 0,1-1 0,-1 1-1,0-1 1,0 1 0,0-1-1,1 1 1,-1-1 0,0 1-1,0-1 1,0 1 0,0-1-1,0 1 1,0-1 0,0 1-1,0-1 1,0 2 0,-11 17 799,-20 9 907,21-21-1492,0-1-1,-1-1 1,1 0-1,-1 0 1,0-1-1,0 0 1,0-1-1,-1-1 1,1 0-1,-1 0 1,1-1 0,-1 0-1,0-1 1,0 0-1,-14-3 1,9-2-181,13-1-3136,10-1-8502,8-2-1438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4.416"/>
    </inkml:context>
    <inkml:brush xml:id="br0">
      <inkml:brushProperty name="width" value="0.025" units="cm"/>
      <inkml:brushProperty name="height" value="0.025" units="cm"/>
    </inkml:brush>
  </inkml:definitions>
  <inkml:trace contextRef="#ctx0" brushRef="#br0">1 302 3043,'0'0'17446,"11"-10"-16224,14-14-685,-1-2 0,-1 0 0,-2-1 0,33-55 0,-30 37-217,3-5 205,-19 39-231,-8 17-2,-28 90-342,16-60-56,2 0-1,1 1 1,2 0 0,-5 69-1,12-106 39,0 0 0,0 1 0,0-1 0,0 1 0,0-1 0,0 1 0,0-1 0,0 0 0,0 1 0,1-1 0,-1 0 0,0 1 0,0-1 0,0 1 0,0-1 0,1 0 0,-1 1 0,0-1 0,0 0-1,1 1 1,-1-1 0,0 0 0,0 0 0,1 1 0,-1-1 0,0 0 0,1 0 0,-1 0 0,1 1 0,-1-1 0,0 0 0,1 0 0,0 0 0,10-2-4756,0-6-2490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4.996"/>
    </inkml:context>
    <inkml:brush xml:id="br0">
      <inkml:brushProperty name="width" value="0.025" units="cm"/>
      <inkml:brushProperty name="height" value="0.025" units="cm"/>
    </inkml:brush>
  </inkml:definitions>
  <inkml:trace contextRef="#ctx0" brushRef="#br0">204 62 8680,'0'0'8301,"0"-8"-6843,-1-26-76,1 33-1347,0 0-1,-1 0 1,1 1-1,0-1 1,0 0-1,0 0 1,-1 0-1,1 0 1,-1 0-1,1 1 1,0-1-1,-1 0 1,1 0-1,-1 1 1,0-1-1,1 0 1,-1 1-1,1-1 1,-1 1-1,0-1 1,0 0-1,1 1 1,-1 0-1,0-1 1,0 1-1,0-1 1,1 1-1,-1 0 1,0 0-1,0-1 1,0 1-1,0 0 1,0 0-1,0 0 1,0 0-1,1 0 1,-1 0-1,0 0 0,0 0 1,0 1-1,0-1 1,0 0-1,-1 1 1,-32 15-74,18-1 64,1 1-1,0 0 1,1 1-1,-12 19 1,19-26 60,1-1 0,0 1 0,1 1 0,0-1-1,0 1 1,2 0 0,-1 0 0,1 0 0,-2 16 0,5-27-85,0 1 0,0-1 0,0 1 0,0-1 0,0 1 0,0-1 0,0 1 0,0-1 0,0 1 0,0-1 0,0 1 0,0-1 0,0 1 0,1-1 0,-1 1 0,0-1 0,0 1 0,1-1-1,-1 1 1,0-1 0,1 1 0,-1-1 0,0 0 0,1 1 0,-1-1 0,1 0 0,-1 1 0,0-1 0,1 0 0,-1 0 0,1 1 0,-1-1 0,2 0 0,19-3 60,21-20 84,-23 8-129,-1-2 1,25-29 0,-36 39-36,-1-1 0,-1 1 1,1-1-1,-1-1 0,-1 1 1,1-1-1,-1 1 0,-1-1 1,4-15-1,-8 22-236,-2 7 90,-11 21 25,-12 36 96,19-38 122,1 1 1,1 0 0,1 0 0,1 0-1,2 0 1,1 32 0,0-54-66,1 1 0,0 0 0,0 0 0,0-1 0,1 1 0,-1-1-1,1 1 1,0-1 0,0 0 0,0 1 0,0-1 0,1 0 0,-1 0 0,1-1 0,4 5 0,-4-5 147,0 1 1,-1-1-1,1 1 1,-1 0 0,0 0-1,0 0 1,0 0 0,0 0-1,0 0 1,0 1-1,-1-1 1,0 0 0,1 1-1,-2-1 1,1 1 0,1 6-1,-3-10-53,1 1 0,-1 0 0,1 0 0,-1 0 0,0-1 0,1 1 0,-1 0 0,0-1 0,1 1 0,-1 0 0,0-1 0,0 1 0,0-1 0,0 1 0,0-1 0,1 0 0,-1 1 0,0-1 0,0 0 0,0 0 0,0 1 0,0-1 0,0 0 0,0 0 0,0 0 0,0 0 0,-2-1 0,-37 1 1072,31 0-925,-2 0-100,-1-1 0,0-1 0,1 1 0,-23-8 0,27 7-540,2 0 0,-1-1 0,0 0 1,0 0-1,1 0 0,-7-5 0,29 3-9921,-6 2 7152,8-5-2961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1:59.922"/>
    </inkml:context>
    <inkml:brush xml:id="br0">
      <inkml:brushProperty name="width" value="0.05" units="cm"/>
      <inkml:brushProperty name="height" value="0.05" units="cm"/>
    </inkml:brush>
  </inkml:definitions>
  <inkml:trace contextRef="#ctx0" brushRef="#br0">3 239 11907,'-2'6'829,"1"-2"-347,10 1-301,14 5 27,1-2 0,-1-1 0,1 0 1,29 3-1,101 5-60,-47-11-127,119-13-1,107-26-20,-275 29-14,349-50-182,313-27-8,-80 57 375,-49 3-43,-228 1-125,963-32-52,-1151 60 89,47 0-1130,-193-10 931,-9-1-73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6.446"/>
    </inkml:context>
    <inkml:brush xml:id="br0">
      <inkml:brushProperty name="width" value="0.025" units="cm"/>
      <inkml:brushProperty name="height" value="0.025" units="cm"/>
    </inkml:brush>
  </inkml:definitions>
  <inkml:trace contextRef="#ctx0" brushRef="#br0">51 308 3235,'-50'43'15711,"126"-138"-9788,-31 32-5196,70-128 1,-114 190-766,-1 5 27,1 1 1,-1-1-1,0 1 0,-1 0 1,1-1-1,-1 1 0,0-1 0,0 0 1,0 1-1,0-1 0,-1 0 1,0 1-1,-3 5 0,0 1 6,-2 7 22,-59 170 100,57-158-119,2 1 0,1-1-1,2 1 1,-1 44 0,13-40 211,-8-34-335,0 1 1,1-1 0,-1 0 0,1 0-1,-1 0 1,1 0 0,0 1 0,-1-1-1,1 0 1,0 0 0,0 0 0,0-1-1,0 1 1,0 0 0,0 0 0,0 0 0,0-1-1,0 1 1,0 0 0,0-1 0,0 1-1,0-1 1,2 1 0,-1-2-261,-1 1 0,0-1 0,0 0 0,0 0 0,0 0 0,0 0 0,0 0 1,-1 0-1,1 0 0,0 0 0,0 0 0,-1-1 0,1 1 0,-1 0 0,1 0 0,-1-1 0,1 1 0,-1 0 0,0 0 1,0-1-1,0 0 0,2-4-2175,3-11-6802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6.893"/>
    </inkml:context>
    <inkml:brush xml:id="br0">
      <inkml:brushProperty name="width" value="0.025" units="cm"/>
      <inkml:brushProperty name="height" value="0.025" units="cm"/>
    </inkml:brush>
  </inkml:definitions>
  <inkml:trace contextRef="#ctx0" brushRef="#br0">9 1 6118,'0'0'18481,"0"47"-17712,-3-26-449,1 3-224,-2-2-64,4 3-32,0-2-288,0 1-993,0-1-673,0-5-1537,0-4-3524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7.551"/>
    </inkml:context>
    <inkml:brush xml:id="br0">
      <inkml:brushProperty name="width" value="0.025" units="cm"/>
      <inkml:brushProperty name="height" value="0.025" units="cm"/>
    </inkml:brush>
  </inkml:definitions>
  <inkml:trace contextRef="#ctx0" brushRef="#br0">328 73 8392,'0'-8'6224,"0"6"-6002,1 0 0,-1-1 0,0 1-1,0 0 1,0-1 0,0 1 0,0 0-1,-1 0 1,1-1 0,-1 1 0,1 0-1,-1 0 1,0-1 0,0 1-1,0 0 1,0 0 0,0 0 0,0 0-1,-1 0 1,1 1 0,-1-1 0,1 0-1,-1 1 1,0-1 0,0 1-1,1-1 1,-1 1 0,0 0 0,0 0-1,-1 0 1,1 0 0,0 0 0,0 0-1,0 0 1,0 1 0,-1-1-1,1 1 1,0 0 0,-1 0 0,1 0-1,0 0 1,-3 0 0,-5 1-163,0 1 1,1 0 0,-1 0-1,1 1 1,0 0-1,0 1 1,0 0 0,0 0-1,1 1 1,0 0 0,0 1-1,0 0 1,0 0-1,-10 12 1,0-1-72,1 1-1,1 1 1,1 1 0,-21 34 0,32-46 13,1-4-5,1-1 0,0 1 0,0 0 0,0-1 0,0 1 0,0 0 0,1 0 0,0 0 0,0 0 0,0 0 0,0 1 0,1-1 0,-1 0 0,2 9 0,-1-12 3,1-1 0,-1 1 0,0 0 1,1 0-1,0-1 0,-1 1 0,1 0 0,-1-1 1,1 1-1,0-1 0,-1 1 0,1-1 0,0 1 0,0-1 1,0 1-1,-1-1 0,1 0 0,0 1 0,0-1 1,0 0-1,0 0 0,0 1 0,-1-1 0,1 0 0,0 0 1,0 0-1,0 0 0,0 0 0,0-1 0,1 1 0,31-7 38,-21 1-11,-1 0 0,0-1 0,0 0 0,0 0 1,-1-1-1,0 0 0,10-13 0,60-73-104,-61 70-59,-19 24 108,0-1 1,0 1-1,0 0 0,0-1 0,1 1 0,-1 0 1,0-1-1,0 1 0,1-1 0,-1 1 0,0 0 0,1 0 1,-1-1-1,0 1 0,1 0 0,-1 0 0,1-1 1,-1 1-1,0 0 0,1 0 0,-1 0 0,1 0 1,-1-1-1,0 1 0,1 0 0,-1 0 0,1 0 0,-1 0 1,1 0-1,-1 0 0,1 0 0,-1 0 0,1 1 1,4 14-310,-6 35 436,1-41-123,-5 52-42,2-42 225,0 0 0,2 0 1,0 0-1,2 0 1,0 0-1,1 0 0,1-1 1,0 1-1,7 19 1,-8-33-4,0-1 1,0 1-1,0 0 1,-1 0-1,0 0 1,0 0-1,1 8 1,-2-12-73,0 0 0,-1 1 0,1-1 0,0 0 0,-1 0-1,1 0 1,-1 0 0,1 0 0,-1 0 0,1 0 0,-1 0 0,0 0 0,0 0 0,1 0 0,-1 0 0,0-1 0,0 1 0,0 0 0,0 0 0,0-1 0,0 1 0,0-1 0,0 1 0,0-1 0,0 1-1,0-1 1,0 0 0,0 1 0,-1-1 0,1 0 0,0 0 0,0 0 0,0 0 0,0 0 0,-1 0 0,0 0 0,-19 1 222,0-1-1,0-1 1,1-1-1,-40-9 1,48 8-593,0-1 1,0 0-1,0-1 0,1 0 1,-18-11-1,29 15 176,-1 1-1,1 0 1,-1 0-1,1 0 1,-1-1-1,1 1 1,-1 0-1,1 0 1,0-1-1,-1 1 1,1 0-1,0-1 1,-1 1-1,1 0 1,0-1-1,-1 1 1,1-1-1,0 1 1,0 0-1,-1-1 1,1 1-1,0-1 1,0 1-1,0-1 1,0 1-1,0-1 1,0 1-1,-1-1 1,1 1-1,0-1 1,0 1-1,1-1 1,-1 1-1,0-1 1,0 1-1,0-1 1,0 1-1,0-1 1,0 1-1,1 0 1,-1-1-1,1 0 1,19-13-7894,-13 10 5453,15-9-6848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8.096"/>
    </inkml:context>
    <inkml:brush xml:id="br0">
      <inkml:brushProperty name="width" value="0.025" units="cm"/>
      <inkml:brushProperty name="height" value="0.025" units="cm"/>
    </inkml:brush>
  </inkml:definitions>
  <inkml:trace contextRef="#ctx0" brushRef="#br0">294 23 5605,'0'0'15871,"-13"-4"-14622,9 2-1155,-5-1 6,1 0 1,0 1-1,-1-1 1,0 1-1,1 1 1,-1 0-1,0 0 1,0 1-1,0 0 1,1 0-1,-1 1 1,0 0-1,-11 4 1,7 0-25,0 1 0,0 0 1,0 1-1,-20 14 0,28-17-22,0 0 1,0-1-1,1 2 0,-1-1 1,1 0-1,0 1 0,0 0 0,1 0 1,0 0-1,-1 0 0,2 1 1,-1-1-1,1 1 0,-3 6 0,5-12-53,0 1 0,0-1-1,0 1 1,0-1 0,0 1-1,0-1 1,0 1 0,0-1-1,0 1 1,0-1 0,0 1-1,0-1 1,0 1 0,0-1-1,1 1 1,-1-1 0,0 1-1,0-1 1,0 0 0,1 1-1,-1-1 1,0 1 0,1-1-1,-1 0 1,0 1 0,1-1-1,-1 1 1,0-1 0,1 0-1,-1 0 1,1 1 0,-1-1-1,1 0 1,-1 0 0,1 0-1,0 1 1,25-1 62,24-15 84,38-40 17,-64 38-411,1 1 1,32-15-1,-57 31 230,1-1 0,0 1 1,0 0-1,-1-1 0,1 1 0,0 0 1,0 0-1,0-1 0,-1 1 0,1 0 1,0 0-1,0 0 0,0 0 0,0 0 1,0 0-1,-1 0 0,1 0 1,0 1-1,0-1 0,0 0 0,0 0 1,-1 1-1,1-1 0,0 1 0,0-1 1,-1 0-1,1 1 0,0-1 0,-1 1 1,1 0-1,0-1 0,-1 1 1,1-1-1,-1 1 0,1 0 0,-1 0 1,1-1-1,-1 1 0,0 0 0,1 0 1,-1-1-1,0 1 0,1 0 1,-1 0-1,0 0 0,0 0 0,0 0 1,0-1-1,0 2 0,0 55 178,-1-39-83,0 21 158,0-19-35,1 0-1,1 0 1,3 22 0,-2-35-169,-1-1 0,1 1 0,0-1 0,0 0 1,1 0-1,0 0 0,0 0 0,1 0 0,-1-1 1,1 0-1,1 1 0,-1-1 0,7 6 0,-10-10 3,0-1-1,0 1 1,0 0 0,0 0-1,0 0 1,0 1-1,0-1 1,-1 0-1,1 0 1,-1 0-1,1 1 1,0-1 0,-1 0-1,0 0 1,1 1-1,-1-1 1,0 0-1,0 1 1,0-1 0,0 1-1,0-1 1,0 0-1,0 2 1,-1 0 92,0 0 0,0 0 0,0 0 0,-1-1 1,1 1-1,-1 0 0,1-1 0,-1 0 0,0 1 0,-3 2 1,-7 6 495,0-1 0,-1 0 0,-17 11 1,19-14-440,3-2 6,0 0 1,0 0-1,-1-1 0,0 0 0,0 0 0,0-1 0,0 0 0,0 0 1,-1-1-1,1-1 0,-1 0 0,-14 1 0,21-3-266,-1 1 1,0-1-1,1 1 0,-1-1 0,1 0 0,-1-1 1,1 1-1,-1 0 0,1-1 0,0 0 1,0 0-1,0 0 0,0 0 0,-4-4 0,4 2-411,0 0 0,0 0-1,0 0 1,0 0 0,1 0-1,0-1 1,0 1 0,0-1-1,1 1 1,-1-1-1,1 0 1,0 0 0,0-6-1,0-13-5715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20.043"/>
    </inkml:context>
    <inkml:brush xml:id="br0">
      <inkml:brushProperty name="width" value="0.025" units="cm"/>
      <inkml:brushProperty name="height" value="0.025" units="cm"/>
    </inkml:brush>
  </inkml:definitions>
  <inkml:trace contextRef="#ctx0" brushRef="#br0">0 85 13805,'0'0'5979,"10"2"-5482,3 0-273,-1-1 0,1-1 0,0 0 0,0 0 1,-1-1-1,19-4 0,89-25 615,-14 3-626,-43 17-367,122-6 1,-101 17-3219,-4 7-4715,-53-4 1499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20.934"/>
    </inkml:context>
    <inkml:brush xml:id="br0">
      <inkml:brushProperty name="width" value="0.025" units="cm"/>
      <inkml:brushProperty name="height" value="0.025" units="cm"/>
    </inkml:brush>
  </inkml:definitions>
  <inkml:trace contextRef="#ctx0" brushRef="#br0">0 34 9641,'0'0'11755,"74"7"-10442,-21-12-191,11-4-258,8 0-383,8 0-289,1 3-192,0 4 0,-4 2-1057,-8 0-993,-12 0-2018,-9 0-7367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4.781"/>
    </inkml:context>
    <inkml:brush xml:id="br0">
      <inkml:brushProperty name="width" value="0.025" units="cm"/>
      <inkml:brushProperty name="height" value="0.025" units="cm"/>
    </inkml:brush>
  </inkml:definitions>
  <inkml:trace contextRef="#ctx0" brushRef="#br0">643 0 14350,'0'0'2621,"-7"8"-1570,-482 510 6332,457-488-7368,-45 55 0,39-29-9077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5.252"/>
    </inkml:context>
    <inkml:brush xml:id="br0">
      <inkml:brushProperty name="width" value="0.025" units="cm"/>
      <inkml:brushProperty name="height" value="0.025" units="cm"/>
    </inkml:brush>
  </inkml:definitions>
  <inkml:trace contextRef="#ctx0" brushRef="#br0">325 37 5605,'0'0'4693,"-10"-6"-2750,6 2-1703,-1 1-1,0-1 1,0 1 0,-1 1-1,1-1 1,0 1 0,-1 0-1,1 0 1,-1 1 0,0-1 0,0 1-1,0 0 1,1 1 0,-1 0-1,0 0 1,0 0 0,0 0-1,0 1 1,-8 2 0,3 2-123,0 0-1,0 1 1,1 0 0,0 1 0,0 0 0,0 1-1,1 0 1,0 0 0,1 1 0,0 0 0,0 0-1,1 1 1,0 0 0,-6 12 0,5-7 36,0 0 1,1 1 0,1-1-1,0 2 1,1-1 0,1 0-1,1 1 1,0 0 0,-1 26-1,4-41-134,0 0 0,0 0 0,1 0 0,-1 0-1,0 0 1,1 0 0,-1 0 0,1 0 0,-1 0 0,1 0-1,0 0 1,0 0 0,0 0 0,0-1 0,0 1 0,1 0-1,-1-1 1,0 1 0,1-1 0,-1 1 0,1-1 0,2 2-1,-1-1 59,1 0 0,0-1 0,-1 0 1,1 1-1,0-1 0,-1-1 0,1 1 0,0 0 0,0-1 0,0 0 0,6 0 0,0-1 105,0 0 0,0-1 0,0 0 0,0-1-1,-1 1 1,1-2 0,-1 0 0,18-9 0,-16 5-48,1 0-1,-1-1 0,-1 0 1,0-1-1,14-17 1,-21 24-68,0-1 1,0-1-1,0 1 1,-1 0-1,1-1 1,-1 1-1,0-1 0,-1 1 1,1-1-1,-1 0 1,0 0-1,0 0 1,0 0-1,-1 0 1,0 0-1,0 0 1,0 0-1,0 0 1,-2-5-1,1 7-56,0 0 0,-1 1 0,1-1 0,-1 1-1,0-1 1,0 1 0,0 0 0,0 0 0,0 0 0,-1 0 0,1 0-1,0 0 1,-1 0 0,1 1 0,-1-1 0,0 1 0,0 0 0,1 0-1,-1 0 1,0 0 0,0 0 0,0 1 0,0-1 0,0 1 0,0 0-1,0 0 1,0 0 0,0 0 0,-4 1 0,-2-1-50,0 1 1,0 0 0,0 1-1,0 0 1,1 0 0,-1 1-1,1 0 1,-15 7-1,16-6-95,1 1-1,0 0 0,0 0 1,0 1-1,1-1 0,0 1 1,0 0-1,0 1 0,1-1 1,0 1-1,0 0 0,0 0 1,-3 12-1,5-12-345,-1 1 1,2-1-1,-1 1 1,1-1-1,0 1 1,1 0-1,0 0 0,1 10 1,8 7-3700,12-7-1132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5.599"/>
    </inkml:context>
    <inkml:brush xml:id="br0">
      <inkml:brushProperty name="width" value="0.025" units="cm"/>
      <inkml:brushProperty name="height" value="0.025" units="cm"/>
    </inkml:brush>
  </inkml:definitions>
  <inkml:trace contextRef="#ctx0" brushRef="#br0">2 245 5285,'0'13'6502,"0"-6"-5960,-1 1-156,1-1 0,0 1 0,1-1 0,2 15 0,-3-19-310,1-1 0,0 1-1,0 0 1,0-1 0,0 1-1,0-1 1,1 0 0,-1 1 0,1-1-1,0 0 1,-1 0 0,1 0-1,0 0 1,0 0 0,0-1-1,0 1 1,1 0 0,-1-1-1,0 0 1,1 1 0,2 0-1,6 1 189,-1-1 0,1 0 0,0 0 0,-1-1 0,1 0 0,0-1 0,0 0-1,0-1 1,0 0 0,-1-1 0,1 0 0,-1-1 0,1 0 0,-1-1 0,17-8 0,-16 7 46,1-1 0,-1 0 0,-1-1 0,1 0 0,-1-1 0,0 0 0,-1 0 0,0-1 0,-1-1 0,1 1 0,-2-1 0,1-1 0,6-12 0,-11 16-151,0 1 1,-1 0-1,0-1 0,0 0 0,0 1 1,-1-1-1,0 0 0,0 0 0,-1 1 1,0-1-1,0 0 0,-1 0 0,1 0 1,-2 0-1,1 1 0,-1-1 1,0 0-1,-5-10 0,5 11-160,-1 1 0,-1 0 0,1 0-1,-1 0 1,0 0 0,0 0 0,0 1 0,-1 0 0,0 0 0,1 0 0,-1 0-1,-1 1 1,1 0 0,0 0 0,-1 0 0,0 1 0,1-1 0,-1 1-1,0 1 1,0-1 0,0 1 0,-1 0 0,1 1 0,0-1 0,0 1 0,0 1-1,0-1 1,-1 1 0,1 0 0,0 0 0,-9 4 0,9-3-53,0 2 1,1-1-1,-1 1 1,1 0 0,0 0-1,0 0 1,1 0-1,-1 1 1,1 0 0,-7 10-1,9-13-96,1 1 1,0-1-1,-1 0 0,1 1 1,0-1-1,0 0 0,0 1 1,1-1-1,-1 1 0,1 0 1,-1-1-1,1 6 0,0-7-25,0 1 0,1-1-1,-1 0 1,1 0 0,-1 1 0,1-1-1,-1 0 1,1 0 0,0 0-1,0 0 1,-1 0 0,1 0-1,0 0 1,0 0 0,0 0 0,0 0-1,0 0 1,0-1 0,0 1-1,0 0 1,1-1 0,-1 1-1,0-1 1,0 1 0,1-1 0,-1 1-1,1-1 1,36 5-5542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6.398"/>
    </inkml:context>
    <inkml:brush xml:id="br0">
      <inkml:brushProperty name="width" value="0.025" units="cm"/>
      <inkml:brushProperty name="height" value="0.025" units="cm"/>
    </inkml:brush>
  </inkml:definitions>
  <inkml:trace contextRef="#ctx0" brushRef="#br0">0 13 22870,'0'0'3027,"13"3"-2510,19 3-36,0-2-1,1-2 0,44-1 0,113-14 77,-5 1-568,-139 10-38,49 0-125,-86 3 73,0-1 1,-1 1 0,1 1 0,0 0-1,-1 0 1,1 1 0,13 6 0,-20-8-31,0 0 0,0 0 0,-1 0 0,1 0 0,-1 0 0,1 0 0,-1 1 0,1-1 1,-1 1-1,0-1 0,1 1 0,-1-1 0,0 1 0,0 0 0,0-1 0,0 1 0,1 4 0,-2-5-30,-1 0-1,1-1 1,0 1-1,0 0 1,0 0-1,0 0 0,-1 0 1,1 0-1,0-1 1,-1 1-1,1 0 1,0 0-1,-1-1 0,1 1 1,-1 0-1,1-1 1,-1 1-1,0 0 1,1-1-1,-1 1 0,0-1 1,1 1-1,-1-1 1,0 1-1,0-1 1,1 1-1,-1-1 0,0 0 1,0 1-1,0-1 1,0 0-1,1 0 1,-1 0-1,0 0 0,0 0 1,0 0-1,0 0 1,0 0-1,0 0 1,-25 1-5882,-1-1-2915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05.526"/>
    </inkml:context>
    <inkml:brush xml:id="br0">
      <inkml:brushProperty name="width" value="0.05" units="cm"/>
      <inkml:brushProperty name="height" value="0.05" units="cm"/>
    </inkml:brush>
  </inkml:definitions>
  <inkml:trace contextRef="#ctx0" brushRef="#br0">19 355 12059,'-2'3'165,"-1"1"0,1 0 0,0 0 0,0 0 0,0 0 1,-3 8-1,5-11-171,0 0 0,0 0 1,0 1-1,0-1 0,0 0 1,0 0-1,0 0 0,0 0 1,0 0-1,0 0 0,0 0 1,1 0-1,-1 0 0,0 0 1,1 0-1,-1 0 0,1 0 1,-1 0-1,1 0 0,0 0 1,-1 0-1,1 0 0,0 0 1,0 0-1,-1-1 0,1 1 1,0 0-1,0-1 0,0 1 0,0-1 1,0 1-1,0-1 0,0 1 1,1 0-1,6 1-112,0 0 0,0 0 0,0-1 0,0 0 0,0 0 0,0-1 0,14-1 0,59-10-442,-68 8 477,52-8-219,240-38 393,340-23 294,-119 14-239,-412 48 140,0 5 0,1 5 0,158 21 0,274 21-145,-67-7-76,159 65-51,2-23-126,4-49 167,-623-27-46,1411-27 304,696-181-290,-1190 108-687,-703 76 419,473-56-59,-606 64 300,363-42 145,-365 51-68,-1 4 1,168 18-1,-89 8-21,247 25 294,-100-29 85,188 8 103,-473-27-524,-4 1-102,68-6 0,-101 4 86,0 0 0,0-1 0,0 0 0,0 0 0,0 0 0,-1 0 0,1 0 0,0-1 0,0 0 0,-1 0 0,1 0 0,-1 0 0,0 0 0,0-1 0,4-3 0,-6 3-1,1 0 1,0 0 0,-1 0-1,0 0 1,0 0 0,0 0-1,1-5 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6.772"/>
    </inkml:context>
    <inkml:brush xml:id="br0">
      <inkml:brushProperty name="width" value="0.025" units="cm"/>
      <inkml:brushProperty name="height" value="0.025" units="cm"/>
    </inkml:brush>
  </inkml:definitions>
  <inkml:trace contextRef="#ctx0" brushRef="#br0">1 31 9705,'0'0'13741,"79"37"-11787,-13-37-32,9 0-929,7-14-769,-3 0-192,-9 1-32,-13 3-448,-19 0-1058,-10 6-1345,-19 1-672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7.104"/>
    </inkml:context>
    <inkml:brush xml:id="br0">
      <inkml:brushProperty name="width" value="0.025" units="cm"/>
      <inkml:brushProperty name="height" value="0.025" units="cm"/>
    </inkml:brush>
  </inkml:definitions>
  <inkml:trace contextRef="#ctx0" brushRef="#br0">1 0 6086,'0'0'21204,"27"56"-35650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7.451"/>
    </inkml:context>
    <inkml:brush xml:id="br0">
      <inkml:brushProperty name="width" value="0.025" units="cm"/>
      <inkml:brushProperty name="height" value="0.025" units="cm"/>
    </inkml:brush>
  </inkml:definitions>
  <inkml:trace contextRef="#ctx0" brushRef="#br0">1 0 26905,'0'0'5862,"53"9"-10154,-47-9-1986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8.352"/>
    </inkml:context>
    <inkml:brush xml:id="br0">
      <inkml:brushProperty name="width" value="0.025" units="cm"/>
      <inkml:brushProperty name="height" value="0.025" units="cm"/>
    </inkml:brush>
  </inkml:definitions>
  <inkml:trace contextRef="#ctx0" brushRef="#br0">47 37 10922,'0'0'2968,"2"-9"-410,5-17-1221,-7 26-1312,0 0 1,0 0-1,0 0 1,0 0-1,0 0 1,0 0-1,0 0 1,0 0-1,0 0 1,1 0-1,-1 0 1,0 0-1,0 0 1,0 0-1,0 0 1,0 0-1,0 0 1,0 0-1,0 0 1,0 0-1,1 0 1,-1 0-1,0 0 1,0 0-1,0 0 1,0 0-1,0 0 1,0 0-1,0 0 1,0 0-1,0 0 1,0 0 0,0 0-1,1 0 1,-1 0-1,0 0 1,0 0-1,0-1 1,0 1-1,0 0 1,0 0-1,0 0 1,0 0-1,0 0 1,0 0-1,0 0 1,0 0-1,0 0 1,0 0-1,0-1 1,0 1-1,1 45 1784,-1-10-1733,-8 286 997,1 3-4911,3-315-486,-5-16 1577,-7-17-982,1-6-1204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8.726"/>
    </inkml:context>
    <inkml:brush xml:id="br0">
      <inkml:brushProperty name="width" value="0.025" units="cm"/>
      <inkml:brushProperty name="height" value="0.025" units="cm"/>
    </inkml:brush>
  </inkml:definitions>
  <inkml:trace contextRef="#ctx0" brushRef="#br0">77 71 5701,'0'0'2531,"-46"-51"640,28 36-288,7 10-513,9 5-160,4 4-2466,15 6 384,8 1 160,8-1-96,8-5-64,1-2-32,7-3-128,1 0-1409,1 0-1634,-7-9-1473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9.069"/>
    </inkml:context>
    <inkml:brush xml:id="br0">
      <inkml:brushProperty name="width" value="0.025" units="cm"/>
      <inkml:brushProperty name="height" value="0.025" units="cm"/>
    </inkml:brush>
  </inkml:definitions>
  <inkml:trace contextRef="#ctx0" brushRef="#br0">1 278 5285,'0'0'7698,"10"-7"-6000,7-4-994,12-7 270,-1-2 0,46-41 0,-67 55-782,-1 0 0,0-1 0,0 0 0,0 0 1,-1-1-1,0 1 0,0-1 0,-1 0 0,0-1 0,-1 1 0,0-1 0,0 1 0,-1-1 0,0 0 0,0 0 0,0-12 0,-2 20-166,0 1 0,0-1-1,0 0 1,0 1-1,0-1 1,0 1-1,0-1 1,0 1-1,0-1 1,-1 0 0,1 1-1,0-1 1,0 1-1,-1-1 1,1 1-1,0-1 1,-1 1-1,1-1 1,0 1-1,-1 0 1,1-1 0,-1 1-1,1-1 1,-1 1-1,1 0 1,-1-1-1,1 1 1,-1 0-1,1 0 1,-1 0 0,0-1-1,-22 3 113,-19 18-298,27-6 146,0 1-1,1 0 1,0 1 0,-20 32 0,27-37 35,1 0 0,0 1 0,1 0 0,0-1 0,1 2-1,0-1 1,1 0 0,-4 26 0,7-35-19,0-1 0,0 0-1,0 1 1,0-1 0,0 1 0,1-1-1,-1 0 1,1 1 0,0-1 0,-1 0-1,1 1 1,0-1 0,0 0 0,1 0-1,-1 0 1,0 0 0,1 0 0,-1 0-1,1 0 1,2 2 0,0-2 11,-1 1 1,1-1 0,-1 0 0,1-1-1,0 1 1,0 0 0,0-1 0,0 0-1,0 0 1,0 0 0,5 0 0,1-1 19,-1 1 0,0-1 0,0-1 0,1 0 0,-1 0 0,0-1 1,0 0-1,0 0 0,0-1 0,11-6 0,-9 4 9,0-1 0,-1-1 0,0 0 0,0 0 0,0-1 0,-1-1 0,0 1 0,0-1 0,-1-1 0,0 1 0,-1-2 0,0 1 0,-1-1 0,10-22 0,-18 37 27,-11 32 243,-16 65 1,28-91-420,0 0-1,0 1 0,0-1 1,2 0-1,-1 1 1,4 15-1,-4-24 74,0 0-1,1 0 0,0 0 0,-1 0 0,1 0 0,0-1 1,0 1-1,0 0 0,0 0 0,0-1 0,0 1 0,1-1 1,-1 1-1,1-1 0,-1 0 0,1 1 0,-1-1 0,1 0 1,0 0-1,-1 0 0,1 0 0,0 0 0,0 0 0,0-1 1,0 1-1,0-1 0,-1 1 0,1-1 0,0 0 0,0 0 1,0 0-1,0 0 0,0 0 0,0 0 0,0 0 0,0-1 1,0 1-1,0-1 0,3 0 0,-3 0-203,0 0-1,0 0 1,0 0-1,0 0 1,0 0-1,0 0 1,0-1-1,0 1 1,-1-1-1,1 1 1,0-1-1,-1 0 1,0 0-1,1 1 1,-1-1 0,0 0-1,0 0 1,0 0-1,1-3 1,8-25-5766,-2-11-4555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9.428"/>
    </inkml:context>
    <inkml:brush xml:id="br0">
      <inkml:brushProperty name="width" value="0.025" units="cm"/>
      <inkml:brushProperty name="height" value="0.025" units="cm"/>
    </inkml:brush>
  </inkml:definitions>
  <inkml:trace contextRef="#ctx0" brushRef="#br0">1 0 5157,'0'0'19154,"11"2"-37283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9.787"/>
    </inkml:context>
    <inkml:brush xml:id="br0">
      <inkml:brushProperty name="width" value="0.025" units="cm"/>
      <inkml:brushProperty name="height" value="0.025" units="cm"/>
    </inkml:brush>
  </inkml:definitions>
  <inkml:trace contextRef="#ctx0" brushRef="#br0">224 0 13261,'0'0'6107,"-3"9"-5467,-105 334-58,77-263-909,-33 105 1165,59-166-1554,1 1-1,1 0 1,0 0-1,1 0 1,2 0-1,0 0 1,4 29-1,-4-47 340,0-1 0,0 0-1,1 1 1,-1-1 0,1 0 0,-1 1-1,1-1 1,-1 0 0,1 0 0,0 0 0,0 1-1,-1-1 1,1 0 0,2 2 0,4-1-3953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0.113"/>
    </inkml:context>
    <inkml:brush xml:id="br0">
      <inkml:brushProperty name="width" value="0.025" units="cm"/>
      <inkml:brushProperty name="height" value="0.025" units="cm"/>
    </inkml:brush>
  </inkml:definitions>
  <inkml:trace contextRef="#ctx0" brushRef="#br0">20 206 4644,'0'0'14959,"12"-3"-13315,17-5-1074,0 0 1,41-19 0,-61 23-545,-1 0 1,1 0-1,-1 0 0,0-1 1,0 0-1,-1-1 1,0 1-1,0-2 1,0 1-1,-1-1 1,1 0-1,-2 0 1,1 0-1,5-10 0,-10 15-10,0 1-1,-1-1 0,1 1 0,0-1 1,0 1-1,-1-1 0,1 0 0,-1 1 1,1-1-1,-1 0 0,0 1 0,0-1 0,0 0 1,0 1-1,0-1 0,0 0 0,0 0 1,0 1-1,-1-1 0,1 0 0,-1 1 1,1-1-1,-1 1 0,0-1 0,0 1 0,1-1 1,-1 1-1,0-1 0,0 1 0,0 0 1,-1-1-1,1 1 0,0 0 0,0 0 1,-1 0-1,1 0 0,-1 0 0,1 0 0,-1 0 1,1 0-1,-1 1 0,1-1 0,-1 1 1,0-1-1,1 1 0,-3-1 0,-2 1-18,0-1 0,0 1 0,-1 0 0,1 0 0,0 1-1,0-1 1,0 2 0,0-1 0,0 0 0,0 1 0,-11 5-1,5 0-1,1 1-1,-1 0 0,2 0 0,-1 1 0,1 0 0,0 1 0,1 0 0,0 1 1,1 0-1,0 0 0,1 1 0,0 0 0,1 0 0,0 1 0,1 0 0,0 0 1,1 0-1,0 0 0,-2 26 0,5-36 8,1 0 1,0 0-1,0 0 0,1 0 1,-1 0-1,1 0 0,-1 0 1,1 0-1,0 0 0,0 0 1,0 0-1,0-1 0,1 1 1,-1 0-1,1-1 0,0 1 1,-1-1-1,1 1 0,4 2 1,-2-1-4,1-1 0,0 1 0,0-1 0,0-1 0,0 1 0,1-1 0,-1 0 0,1 0 0,9 2 0,7 0-215,0-2-1,0 0 0,0-1 0,30-3 1,2-7-4381,-4-10-6277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0.786"/>
    </inkml:context>
    <inkml:brush xml:id="br0">
      <inkml:brushProperty name="width" value="0.025" units="cm"/>
      <inkml:brushProperty name="height" value="0.025" units="cm"/>
    </inkml:brush>
  </inkml:definitions>
  <inkml:trace contextRef="#ctx0" brushRef="#br0">140 416 3043,'5'-11'5114,"5"-9"-3377,-2-1 1,0 0-1,-1 0 0,-1 0 0,-1-1 1,3-33-1,-8 54-1682,0 0-1,0 1 1,0-1 0,0 0 0,0 0-1,0 1 1,0-1 0,0 0 0,-1 1-1,1-1 1,0 0 0,0 1 0,0-1-1,-1 0 1,1 1 0,0-1 0,-1 0-1,1 1 1,-1-1 0,1 1 0,-1-1 0,1 1-1,-1-1 1,1 1 0,-1-1 0,0 1-1,1-1 1,-1 1 0,1 0 0,-1-1-1,-1 1 1,-24 4 694,19-1-741,1 0 0,0 1 0,0 0 0,0 0 0,1 0 0,-8 7 0,0 3-17,2 1-1,-1 0 1,2 0 0,0 1-1,1 0 1,1 1 0,0 0-1,1 0 1,1 1 0,0 0-1,-2 20 1,7-36 1,1 0 0,0 0 0,0 0 0,-1 0-1,1 0 1,0 0 0,1 0 0,-1 0 0,0 0 0,1 0 0,-1 0 0,1-1 0,-1 1 0,1 0 0,0 0 0,0 0 0,0-1-1,0 1 1,0 0 0,0-1 0,1 1 0,-1-1 0,0 1 0,3 1 0,-2-2 8,1 0-1,0 0 1,0 0 0,-1 0 0,1 0 0,0-1-1,0 1 1,0-1 0,0 0 0,0 0-1,0 0 1,0 0 0,0 0 0,4-1-1,6-2 63,-1 0-1,1-1 1,-1-1-1,0 0 0,0 0 1,15-10-1,1-4 286,-1-1-1,0-2 0,-2 0 1,-1-2-1,-1-1 1,28-38-1,-36 43-110,-2-1 0,0 0 0,-1-1-1,-2 0 1,0-1 0,-1 0 0,-1 0 0,-1-1-1,5-37 1,-15 46-174,-7 18-118,-13 22-137,-3 16 155,1 2 0,1 0 0,3 1 0,2 1 0,2 1 0,-19 80 0,32-110-280,1 0 1,1 1 0,1-1-1,1 27 1,0-39 109,0-1 1,1 0-1,-1 0 1,1 1-1,0-1 1,0 0-1,0 0 0,1 0 1,-1 0-1,1 0 1,0 0-1,-1-1 1,4 4-1,-4-5-37,1 1 0,0-1 0,-1 0 0,1 0 0,0 0 0,0 0 0,0 0 0,0 0 1,0-1-1,0 1 0,1 0 0,-1-1 0,0 0 0,0 0 0,0 1 0,0-1 0,1 0 0,-1-1 0,0 1 0,0 0 0,4-2 0,18-10-4778,0-14-1944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2.174"/>
    </inkml:context>
    <inkml:brush xml:id="br0">
      <inkml:brushProperty name="width" value="0.05" units="cm"/>
      <inkml:brushProperty name="height" value="0.05" units="cm"/>
    </inkml:brush>
  </inkml:definitions>
  <inkml:trace contextRef="#ctx0" brushRef="#br0">1 182 9322,'10'3'470,"-1"0"0,1 1 0,10 5 0,-11-5-299,-1 0 0,1 0-1,1-1 1,13 3 0,-7-4-109,1-1 0,-1 0 0,0-1 1,1-1-1,18-4 0,84-21 1,-13 2 4,244-5 287,-125 16-218,143-27-82,383-23-20,143 39-47,-189 28 48,-256 6 242,394 15 278,-378 9-502,0-24-22,105-34-68,-106 2 11,649 49 130,-750 0-103,58 6-2,231-7 0,-99 3 36,-434-19-31,176 17-19,87 7-9,-380-34 24,152 5-455,-125-6 325,0-1 1,-1-1-1,38-10 0,-4-4-48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1.116"/>
    </inkml:context>
    <inkml:brush xml:id="br0">
      <inkml:brushProperty name="width" value="0.025" units="cm"/>
      <inkml:brushProperty name="height" value="0.025" units="cm"/>
    </inkml:brush>
  </inkml:definitions>
  <inkml:trace contextRef="#ctx0" brushRef="#br0">46 0 5477,'0'0'17553,"13"48"-17329,-13-13 64,-7 1-31,-6 5-161,-2-3 0,6-4-32,0-4-64,4-7-673,5-6-1857,0-12-1250,3-5-1921,5-5-3812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1.487"/>
    </inkml:context>
    <inkml:brush xml:id="br0">
      <inkml:brushProperty name="width" value="0.025" units="cm"/>
      <inkml:brushProperty name="height" value="0.025" units="cm"/>
    </inkml:brush>
  </inkml:definitions>
  <inkml:trace contextRef="#ctx0" brushRef="#br0">0 396 6150,'0'0'7869,"9"3"-5360,-1 0-2058,1-1 0,-1 0 0,1 0 0,0-1 0,-1-1 0,1 1 0,0-1 0,0-1 0,-1 1 1,1-2-1,0 1 0,-1-1 0,1 0 0,-1-1 0,12-5 0,-16 6-326,17-8 365,0 0-1,34-24 0,-50 31-455,-1 1 1,0-2 0,-1 1-1,1 0 1,0-1-1,-1 0 1,0 1 0,0-1-1,0-1 1,0 1 0,-1 0-1,1-1 1,-1 1-1,0-1 1,-1 1 0,1-1-1,-1 0 1,0 0-1,1-7 1,-2 11-24,0 1 0,0-1 0,0 0 0,0 1 0,0-1 0,-1 1 0,1-1 0,0 1 0,0-1 0,0 1 0,0-1-1,-1 1 1,1-1 0,0 1 0,0 0 0,-1-1 0,1 1 0,0-1 0,-1 1 0,1 0 0,-1-1 0,1 1 0,0 0 0,-1-1 0,1 1 0,-1 0 0,1-1 0,-1 1 0,1 0 0,-1 0 0,0 0 0,-21 1 90,16 0-110,0 1 0,1 0 0,-1 1 0,1-1 1,-1 1-1,-4 4 0,-2 2 8,0 0 1,1 1 0,1 1-1,-1 0 1,2 0 0,0 1-1,0 0 1,1 1 0,0 0 0,1 0-1,1 1 1,0-1 0,1 1-1,1 1 1,0-1 0,-3 23-1,7-35 4,0 1-1,0-1 1,0 1-1,0-1 1,1 1-1,-1-1 1,1 1 0,-1-1-1,1 0 1,0 1-1,0-1 1,0 0-1,1 0 1,-1 1-1,0-1 1,1 0-1,-1 0 1,1-1-1,0 1 1,2 2-1,0-1 39,0 0 0,0-1-1,0 0 1,1 1-1,-1-1 1,1-1 0,-1 1-1,1-1 1,0 1-1,6-1 1,-5 1-179,1-2 0,0 1 0,-1-1 0,1 0 0,0 0 0,-1-1 0,1 0 0,0 0 0,-1 0 0,1-1 0,-1 0 0,0 0 0,1-1 0,-1 0 0,11-7 0,7-19-4255,-12-5-3460</inkml:trace>
  <inkml:trace contextRef="#ctx0" brushRef="#br0" timeOffset="1">209 0 17873,'0'0'3395,"68"14"-4196,-22-9-2690,-2 0-3620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1.832"/>
    </inkml:context>
    <inkml:brush xml:id="br0">
      <inkml:brushProperty name="width" value="0.025" units="cm"/>
      <inkml:brushProperty name="height" value="0.025" units="cm"/>
    </inkml:brush>
  </inkml:definitions>
  <inkml:trace contextRef="#ctx0" brushRef="#br0">185 1 9737,'0'0'13768,"6"12"-13474,-1-5-249,-3-3-33,1-1-1,-1 0 1,0 1 0,0 0-1,0-1 1,0 1-1,-1 0 1,1 0 0,-1 0-1,0 0 1,0 0-1,-1 0 1,1 0 0,-1 0-1,0 1 1,0-1-1,0 0 1,0 0 0,-2 5-1,-6 7 82,0 0 0,-1-1 0,-1 0 0,0 0 0,-1-1 0,-1-1 0,-25 24 0,24-24 95,-1 0 0,2 1 0,0 1 0,0-1 0,1 2 0,1 0 0,-10 22 0,19-36-160,0 1 1,0 0 0,0 0 0,0-1-1,0 1 1,1 0 0,-1 0 0,1 0-1,0 0 1,0 0 0,0 0 0,0 0-1,1 0 1,-1 0 0,1-1 0,0 1-1,0 0 1,0 0 0,0 0 0,0-1 0,0 1-1,1-1 1,-1 1 0,1-1 0,0 1-1,0-1 1,0 0 0,0 0 0,0 0-1,0 0 1,0 0 0,1-1 0,-1 1-1,1 0 1,-1-1 0,1 0 0,0 0-1,0 0 1,5 2 0,0-1-53,0 0 0,0 0-1,0-1 1,0 0 0,0 0 0,0-1-1,1 0 1,-1 0 0,0-1 0,0 0 0,0 0-1,0-1 1,12-5 0,-18 6-268,1 0 1,-1 0-1,-1 0 1,1-1-1,0 1 1,0-1-1,0 1 1,-1-1-1,1 0 1,-1 1-1,1-1 1,-1 0-1,0 0 1,0 0-1,0 0 1,0-1-1,0 1 1,0 0-1,0 0 1,-1 0-1,1-1 1,-1 1-1,0 0 1,0-1-1,1 1 1,-2 0-1,1-4 1,-2-19-7471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2.204"/>
    </inkml:context>
    <inkml:brush xml:id="br0">
      <inkml:brushProperty name="width" value="0.025" units="cm"/>
      <inkml:brushProperty name="height" value="0.025" units="cm"/>
    </inkml:brush>
  </inkml:definitions>
  <inkml:trace contextRef="#ctx0" brushRef="#br0">1 0 11243,'0'0'10762,"45"1"-9289,3 2-384,7 1-865,4 1-127,-4 0-738,-4 2-2466,-11 2-961,-10-3-2146,-6 0-2114</inkml:trace>
  <inkml:trace contextRef="#ctx0" brushRef="#br0" timeOffset="1">437 53 9705,'0'0'11024,"-10"11"-10362,0 0-361,0 0 0,1 1-1,-15 25 1,22-32-246,-1-1 0,1 1 0,0 0 0,1 0 0,-1-1 0,1 1-1,0 0 1,0 0 0,0 0 0,1 1 0,-1-1 0,1 0 0,1 0 0,-1 0-1,1 0 1,0 0 0,0 0 0,0 0 0,2 5 0,-1-8-49,-1 0 0,0 0 0,1 0 0,-1-1 1,1 1-1,0 0 0,-1-1 0,1 1 0,0-1 0,0 0 1,0 1-1,0-1 0,0 0 0,0 0 0,1 0 0,-1-1 0,0 1 1,0 0-1,1-1 0,-1 1 0,0-1 0,1 0 0,-1 0 1,0 0-1,1 0 0,-1 0 0,0-1 0,1 1 0,2-2 1,2 1 115,-1-1 0,1 1 1,0-2-1,-1 1 1,0-1-1,1 0 0,-1 0 1,10-8-1,-5 2 31,0-2 0,-1 1 0,-1-2 0,0 1 0,0-1 0,-1 0 0,-1-1 0,0 0-1,0 0 1,-2-1 0,0 0 0,0 0 0,3-20 0,-7 34-154,-1-1-1,0 1 1,0 0-1,1-1 1,-1 1 0,0-1-1,0 1 1,0 0-1,0-1 1,1 1 0,-1-1-1,0 1 1,0 0-1,0-1 1,0 1 0,0-1-1,0 1 1,0-1-1,0 1 1,0 0 0,0-1-1,0 1 1,-1-1-1,1 1 1,0 0 0,0-1-1,0 1 1,-1-1-1,1 1 1,0 0 0,0-1-1,0 1 1,-1 0-1,1-1 1,0 1 0,-1 0-1,1 0 1,0-1-1,-1 1 1,1 0 0,0 0-1,-1 0 1,0-1-1,-6 5-118,-1 4-60,1 0 0,-1 0 0,2 0 0,-1 1 0,1 0-1,0 1 1,1-1 0,0 1 0,1 0 0,0 0 0,1 1-1,-1-1 1,2 1 0,0-1 0,0 1 0,1 0 0,0 0-1,1 0 1,2 17 0,-2-26 6,1 0 0,0 0 1,0 0-1,0-1 0,0 1 0,0 0 0,0 0 0,0-1 0,1 1 1,-1-1-1,1 1 0,-1-1 0,1 0 0,-1 0 0,1 1 0,0-1 1,-1 0-1,1 0 0,0-1 0,0 1 0,0 0 0,0-1 0,0 1 1,0-1-1,0 1 0,0-1 0,0 0 0,3 0 0,1 0-542,-1 0 0,1 0 0,-1-1 0,0 0 0,1 0 0,-1 0 0,0 0-1,0-1 1,0 0 0,5-3 0,23-16-4542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2.548"/>
    </inkml:context>
    <inkml:brush xml:id="br0">
      <inkml:brushProperty name="width" value="0.025" units="cm"/>
      <inkml:brushProperty name="height" value="0.025" units="cm"/>
    </inkml:brush>
  </inkml:definitions>
  <inkml:trace contextRef="#ctx0" brushRef="#br0">135 1 16400,'0'0'8226,"-11"12"-8018,-5 9-90,0 2 1,1 0-1,1 1 0,1 0 1,-17 47-1,26-60-108,0 0 0,1 0 1,1 1-1,-1-1 0,2 1 0,0-1 0,0 1 0,1-1 0,1 14 1,0-24-16,-1 1 0,1-1 0,-1 0 0,1 1 0,-1-1 1,1 0-1,0 0 0,0 0 0,0 0 0,0 1 0,0-1 0,0 0 1,0-1-1,0 1 0,0 0 0,0 0 0,0 0 0,1-1 0,-1 1 1,0 0-1,0-1 0,1 0 0,-1 1 0,1-1 0,-1 0 1,0 1-1,1-1 0,-1 0 0,1 0 0,-1 0 0,0 0 0,1 0 1,-1-1-1,1 1 0,-1 0 0,0-1 0,1 1 0,-1-1 0,0 1 1,3-2-1,4-1-27,0-1 0,-1 1 0,1-1 1,-1-1-1,10-6 0,12-14 107,36-38-1,-89 90 197,1 1 0,1 1 0,-32 59 0,53-87-481,1 1 1,-1 0-1,0-1 1,1 1-1,0 0 0,-1 0 1,1-1-1,0 1 1,0 0-1,0 0 0,0 0 1,0-1-1,0 1 0,1 0 1,0 2-1,-1-3 42,0-1 0,1 1 0,-1-1 0,1 0 0,-1 1-1,0-1 1,1 1 0,-1-1 0,1 0 0,-1 1 0,1-1 0,-1 0 0,1 1-1,-1-1 1,1 0 0,0 0 0,-1 0 0,1 1 0,-1-1 0,1 0-1,0 0 1,-1 0 0,1 0 0,-1 0 0,1 0 0,0 0 0,-1 0 0,1 0-1,-1-1 1,1 1 0,0 0 0,-1 0 0,1 0 0,-1-1 0,1 1 0,-1 0-1,1-1 1,-1 1 0,1 0 0,-1-1 0,1 1 0,-1-1 0,0 1 0,1-1-1,0 0 1,11-15-11293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2.940"/>
    </inkml:context>
    <inkml:brush xml:id="br0">
      <inkml:brushProperty name="width" value="0.025" units="cm"/>
      <inkml:brushProperty name="height" value="0.025" units="cm"/>
    </inkml:brush>
  </inkml:definitions>
  <inkml:trace contextRef="#ctx0" brushRef="#br0">290 0 21300,'0'0'5413,"-11"57"-5028,-6-10-1,-1 10-224,-8 5 417,-1 2-225,-1 0-160,5 0-96,1 0-96,3-5 0,-1-4-768,0-4-962,0-6-929,0-11-1184,1-12-4165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4.019"/>
    </inkml:context>
    <inkml:brush xml:id="br0">
      <inkml:brushProperty name="width" value="0.025" units="cm"/>
      <inkml:brushProperty name="height" value="0.025" units="cm"/>
    </inkml:brush>
  </inkml:definitions>
  <inkml:trace contextRef="#ctx0" brushRef="#br0">166 307 14318,'0'0'7244,"-1"-8"-6246,-4-26-534,5 33-453,0 0 0,-1 0 0,1 0 0,0 0 0,-1 0 0,1 0 0,-1 0 0,1 0-1,-1 0 1,0 0 0,1 0 0,-1 0 0,0 0 0,0 0 0,1 1 0,-1-1 0,0 0 0,0 1-1,0-1 1,0 0 0,0 1 0,0-1 0,0 1 0,0 0 0,0-1 0,0 1 0,0 0-1,0 0 1,0 0 0,-1-1 0,1 1 0,0 0 0,0 0 0,0 1 0,0-1 0,0 0-1,0 0 1,0 0 0,0 1 0,-2 0 0,-2 0-13,1 1-1,0-1 1,-1 1-1,1 0 1,0 0-1,0 1 1,-5 3 0,0 3-11,1 0 0,-1 0 1,2 1-1,-1-1 1,2 2-1,-12 21 1,15-25 1,-1-1 1,2 1-1,-1 0 1,1 0-1,0 0 1,1 1-1,0-1 1,0 0-1,0 1 1,1-1-1,0 0 1,2 15-1,-1-20 5,-1-1 1,1 1-1,-1-1 0,1 0 0,0 1 0,0-1 0,0 0 0,-1 1 1,1-1-1,0 0 0,0 0 0,1 0 0,-1 0 0,0 0 0,0 0 1,0 0-1,1 0 0,-1-1 0,0 1 0,1 0 0,-1-1 0,1 1 1,-1-1-1,1 1 0,-1-1 0,1 0 0,-1 0 0,1 0 0,-1 0 1,1 0-1,-1 0 0,1 0 0,-1 0 0,1 0 0,-1-1 0,1 1 1,-1-1-1,1 1 0,-1-1 0,2 0 0,5-2 101,0 0 1,-1-1-1,0 1 0,0-1 1,0 0-1,10-9 0,8-11 283,0-2-1,-1 0 0,-2-2 0,-1 0 1,-1-2-1,-1 0 0,-2-1 0,-1-1 1,-2 0-1,-1-1 0,15-57 0,-26 57-263,-2 33-114,0 0 0,0 0 0,-1-1 1,1 1-1,0 0 0,0 0 0,0-1 0,0 1 1,0 0-1,0 0 0,-1-1 0,1 1 0,0 0 1,0 0-1,0-1 0,0 1 0,-1 0 1,1 0-1,0 0 0,0 0 0,-1-1 0,1 1 1,0 0-1,0 0 0,-1 0 0,1 0 0,0 0 1,0 0-1,-1 0 0,1 0 0,0 0 0,-1 0 1,1 0-1,0 0 0,0 0 0,-1 0 0,1 0 1,0 0-1,0 0 0,-1 0 0,1 0 0,0 0 1,-1 0-1,1 0 0,0 1 0,-4 1-23,1 1-1,0 0 0,1 0 1,-1 0-1,0 0 1,1 0-1,0 0 1,-1 1-1,1-1 0,1 1 1,-3 4-1,-7 20 7,0 1-1,2 0 1,1 0 0,2 0-1,1 1 1,1 0 0,0 48-1,4-75 2,0 1-1,0 0 0,0 0 0,1 0 0,-1-1 1,1 1-1,0 0 0,0-1 0,1 1 0,-1 0 1,1-1-1,-1 0 0,1 1 0,0-1 1,1 0-1,-1 0 0,0 0 0,1 0 0,0 0 1,-1-1-1,6 4 0,-4-3-27,1-1 0,-1 0-1,1 0 1,0-1 0,-1 0 0,1 1 0,0-1-1,0-1 1,0 1 0,0-1 0,0 0-1,0 0 1,0 0 0,-1-1 0,1 0 0,8-2-1,-6 1-223,-1 0-1,0-1 0,1 0 0,-1 0 1,0-1-1,-1 1 0,1-1 1,-1-1-1,1 1 0,-1-1 0,-1 0 1,1 0-1,-1 0 0,1-1 1,-2 1-1,6-11 0,-2 2-823,0 0 0,-1 0-1,0 0 1,-2-1 0,1 0-1,1-20 1,-5 33 1019,-1 0 0,1 0 0,-1 0 0,0 0 0,0 0 0,0-1 0,0 1 0,0 0 0,-1 0 0,1 0-1,-1 0 1,-1-4 0,2 5 132,0 1 0,-1 0 0,1-1-1,0 1 1,-1 0 0,1-1 0,0 1-1,-1 0 1,1-1 0,-1 1 0,1 0-1,-1 0 1,1 0 0,-1-1 0,1 1-1,-1 0 1,1 0 0,-1 0 0,1 0-1,-1 0 1,1 0 0,-1 0 0,1 0-1,-1 0 1,1 0 0,-1 0 0,1 0-1,-1 0 1,1 0 0,-1 1 0,1-1-1,-1 0 1,-2 2 158,-1 0 0,1 0-1,0 1 1,0-1 0,0 0-1,1 1 1,-1 0 0,0 0 0,1 0-1,0 0 1,0 0 0,-3 5-1,-4 9 43,1 0 0,0 0-1,1 1 1,1 0-1,1 1 1,1-1 0,0 1-1,-2 33 1,6-50-232,0-1-1,0 1 1,0-1-1,0 1 1,0-1 0,0 1-1,1-1 1,-1 1-1,0-1 1,1 1 0,-1-1-1,1 0 1,0 1-1,-1-1 1,1 0 0,0 1-1,0-1 1,0 0 0,0 0-1,0 0 1,0 0-1,0 0 1,0 0 0,2 2-1,-1-3 72,1 1 0,-1 0 0,0-1 0,0 0 0,1 1 0,-1-1 0,0 0 0,1 0 0,-1 0 0,0 0 0,1-1 0,-1 1 0,0-1 0,3 0 0,4-2 181,1-1-1,-1 0 0,-1 0 1,1-1-1,-1 0 0,13-10 1,-10 6-271,-1 0 0,0-1 0,0 0 0,-1 0 0,-1-1 0,0 0 0,13-24 0,-23 38-30,1 0 0,0 0 0,0 0 0,0 0 0,0 1 0,0-1 0,1 0 0,-1 0 0,1 1 1,0-1-1,0 0 0,0 1 0,1-1 0,-1 0 0,1 1 0,0-1 0,0 0 0,0 0 0,0 0 0,2 4 0,-1-4 0,1-1-1,-1 1 1,1-1-1,0 1 0,0-1 1,0 0-1,0 0 0,0 0 1,0-1-1,1 1 1,-1-1-1,1 1 0,-1-1 1,1 0-1,-1-1 0,1 1 1,0 0-1,-1-1 1,7 0-1,23 0 75,0-1 0,0-2 0,59-13 0,-85 15-52,-7 1 38,1 0-1,-1 0 1,1 0-1,-1 0 1,1 0-1,0 0 1,-1 0-1,1 0 1,-1 0-1,1 1 1,-1-1-1,1 0 1,-1 0-1,1 1 1,-1-1-1,0 0 1,1 1-1,-1-1 1,1 0 0,-1 1-1,0-1 1,1 1-1,-1-1 1,0 1-1,1-1 1,-1 1-1,0-1 1,0 1-1,1-1 1,-1 1-1,0-1 1,0 1-1,0-1 1,0 1-1,0-1 1,0 1-1,0-1 1,0 1-1,0 0 1,0-1-1,0 1 1,1 1 1205,6-19-190,-7 16-1033,6-17-66,-5 13 165,1-1 0,0 1 1,0 0-1,0 0 0,1 0 0,4-7 0,10-1-3255,10 9-5310,-12 4 737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4.536"/>
    </inkml:context>
    <inkml:brush xml:id="br0">
      <inkml:brushProperty name="width" value="0.025" units="cm"/>
      <inkml:brushProperty name="height" value="0.025" units="cm"/>
    </inkml:brush>
  </inkml:definitions>
  <inkml:trace contextRef="#ctx0" brushRef="#br0">185 398 4644,'0'0'15476,"-1"-8"-13725,1 6-1652,0 0-1,-1 0 1,1 0-1,-1 0 1,1 0-1,-1 0 1,0 0-1,0 0 0,0 0 1,0 0-1,0 0 1,0 0-1,-1 0 1,1 1-1,-1-1 1,1 0-1,-1 1 1,1-1-1,-1 1 0,-2-2 1,1 2-59,0 0 0,0 0 1,0 0-1,0 1 0,-1-1 0,1 1 1,0-1-1,0 1 0,-1 0 0,1 0 1,0 1-1,0-1 0,0 1 0,-1-1 1,1 1-1,0 0 0,-5 3 0,2-2-40,0 1-1,0 0 0,0 0 0,0 1 1,1-1-1,-1 1 0,1 0 1,0 1-1,0 0 0,1-1 0,-1 1 1,1 1-1,0-1 0,0 1 0,1-1 1,0 1-1,0 0 0,0 1 0,1-1 1,-1 0-1,-1 12 0,4-17-1,0 0-1,0 0 0,1 1 1,-1-1-1,0 0 1,0 0-1,1 0 0,-1 1 1,1-1-1,-1 0 1,1 0-1,0 0 0,-1 0 1,1 0-1,0 0 0,0 0 1,-1 0-1,1 0 1,0 0-1,0-1 0,0 1 1,0 0-1,0-1 1,0 1-1,0 0 0,1-1 1,-1 0-1,0 1 0,0-1 1,0 1-1,1-1 1,-1 0-1,0 0 0,0 0 1,0 0-1,1 0 1,0 0-1,4 0 27,0 0-1,1 0 1,-1-1 0,0 0 0,0 0 0,0 0-1,6-3 1,3-3 75,0 0-1,-1-1 0,1-1 1,-2 0-1,1-1 1,-1-1-1,22-23 1,-10 7 102,-1-2 1,30-46 0,-44 61-105,-1-1-1,-1 0 1,0 0 0,-1-1-1,-1 0 1,-1-1-1,0 1 1,-1-1-1,0 0 1,-2 0-1,2-24 1,-4 39-138,0 0 1,0 0 0,0 1-1,0-1 1,-1 0 0,1 0-1,0 0 1,-1 0-1,1 1 1,-1-1 0,0 0-1,1 0 1,-1 1-1,0-1 1,0 1 0,0-1-1,0 1 1,-1-1 0,1 1-1,0-1 1,0 1-1,-1 0 1,1 0 0,-3-2-1,1 2-16,0 1-1,1-1 1,-1 0 0,0 1-1,0 0 1,0-1 0,0 1-1,0 0 1,0 0-1,0 1 1,1-1 0,-1 1-1,0-1 1,-3 2 0,-5 2-18,1 0 1,-1 1-1,1 0 1,0 0-1,0 1 1,-17 14-1,10-4 151,0 1 0,1 0 0,0 1-1,-18 30 1,27-36 13,0-1 1,1 2-1,0-1 0,1 0 0,1 1 0,0 0 0,1 0 0,0 0 1,-1 19-1,3-28-93,1 0 1,0 0-1,0 0 1,0-1-1,1 1 1,-1 0-1,1 0 1,0-1-1,0 1 0,0-1 1,1 1-1,-1-1 1,1 1-1,0-1 1,0 0-1,0 0 1,0 1-1,1-2 1,-1 1-1,6 5 1,-2-4 30,0-1 1,0 1 0,0-1-1,0 0 1,1 0 0,-1-1-1,1 0 1,0 0 0,0-1-1,11 1 1,13 0-183,0-2 0,0-1 0,60-10 0,-90 11 183,6-2-672,0 1-1,0 0 0,1 1 1,-1 0-1,0 0 0,11 1 1,-16 0 509,-1-1 1,0 1 0,0-1-1,1 1 1,-1 0-1,0-1 1,0 1 0,0 0-1,0 0 1,0 0 0,0 0-1,0 0 1,0 0 0,0 0-1,0 0 1,-1 0-1,1 0 1,0 1 0,-1-1-1,1 0 1,-1 0 0,1 1-1,-1-1 1,0 0-1,0 1 1,1-1 0,-1 0-1,0 1 1,0-1 0,0 0-1,0 1 1,-1-1 0,1 0-1,0 1 1,0-1-1,-1 0 1,1 1 0,-1-1-1,1 0 1,-2 2 0,0 3-74,-1 0 0,0 0 1,0 0-1,0 0 1,0 0-1,-6 5 1,-14 17-4464,6-10-2589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5.179"/>
    </inkml:context>
    <inkml:brush xml:id="br0">
      <inkml:brushProperty name="width" value="0.025" units="cm"/>
      <inkml:brushProperty name="height" value="0.025" units="cm"/>
    </inkml:brush>
  </inkml:definitions>
  <inkml:trace contextRef="#ctx0" brushRef="#br0">0 590 4164,'0'0'11440,"12"-12"-9961,207-249 3569,-11-27-3354,-191 262-1522,-16 23 269,-3 6 92,-27 43 366,28-43-896,-89 169 232,82-152-276,0 0 1,1 0 0,1 0-1,1 1 1,1 0-1,1-1 1,-1 25-1,4-44-74,0 1-1,0 0 1,0-1-1,1 1 0,-1-1 1,0 1-1,1-1 1,-1 1-1,1-1 0,-1 1 1,1-1-1,0 0 1,-1 1-1,1-1 0,0 0 1,0 0-1,0 1 1,0-1-1,0 0 0,0 0 1,1 0-1,-1 0 1,0 0-1,0 0 0,1-1 1,-1 1-1,1 0 1,-1-1-1,0 1 0,1-1 1,-1 1-1,1-1 1,0 0-1,-1 0 0,1 1 1,1-1-1,2 0-665,1 0-1,0-1 1,-1 1-1,1-1 1,-1 0 0,1 0-1,-1-1 1,0 0-1,9-3 1,31-24-8876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5.569"/>
    </inkml:context>
    <inkml:brush xml:id="br0">
      <inkml:brushProperty name="width" value="0.025" units="cm"/>
      <inkml:brushProperty name="height" value="0.025" units="cm"/>
    </inkml:brush>
  </inkml:definitions>
  <inkml:trace contextRef="#ctx0" brushRef="#br0">206 0 18481,'-25'20'942,"2"1"0,-1 1-1,2 1 1,-35 49 0,49-61-783,1 1 1,1-1 0,0 2 0,1-1 0,0 1 0,1 0-1,0 0 1,1 0 0,1 0 0,0 0 0,1 1-1,0-1 1,1 1 0,2 15 0,-2-25-163,0 0 0,0 0 0,1 0 0,0-1 0,0 1 0,0 0 0,0 0 0,1 0 1,-1-1-1,1 1 0,0 0 0,0-1 0,1 0 0,-1 1 0,1-1 0,-1 0 0,1 0 0,0-1 0,0 1 0,0-1 0,0 1 0,1-1 0,-1 0 1,1 0-1,-1 0 0,1-1 0,0 1 0,0-1 0,0 0 0,-1 0 0,1 0 0,0-1 0,0 1 0,6-1 0,-1 0 119,0-1 1,-1 0-1,1 0 0,0-1 0,-1 0 0,1 0 1,-1-1-1,0 0 0,0-1 0,0 0 0,0 0 0,-1 0 1,0-1-1,0 0 0,7-7 0,1-3-4,-1-1-1,-1-1 1,-1 0-1,0-1 0,-1 0 1,-1 0-1,-1-2 1,-1 1-1,0-1 1,-2 0-1,0 0 0,-1-1 1,-1 1-1,-1-1 1,1-38-1,-4 56-178,0 1 0,0 0 0,0-1 0,0 1 0,-1-1 0,1 1 0,-1 0 0,1-1 0,-1 1 0,0 0 0,0 0 0,0-1 0,0 1 0,0 0 0,-1 0 0,1 0 0,-1 0 0,1 0 0,-1 1 0,1-1 0,-1 0 0,0 1 0,0-1 0,0 1 0,0 0 0,0 0 0,0-1 0,0 1 0,-1 1 0,1-1 0,0 0 0,-1 0 0,1 1 0,0 0 0,-1-1 0,1 1 0,0 0 0,-5 0 0,2 1-110,0-1-1,0 1 1,0 1 0,0-1 0,0 0 0,0 1-1,1 0 1,-1 0 0,1 1 0,-1-1 0,1 1 0,0 0-1,0 0 1,0 1 0,0-1 0,1 1 0,-6 6-1,6-5-282,0 0-1,0 0 0,1 0 1,0 0-1,0 0 0,0 1 1,-1 5-1,4 20-6541,10-15-861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4.436"/>
    </inkml:context>
    <inkml:brush xml:id="br0">
      <inkml:brushProperty name="width" value="0.05" units="cm"/>
      <inkml:brushProperty name="height" value="0.05" units="cm"/>
    </inkml:brush>
  </inkml:definitions>
  <inkml:trace contextRef="#ctx0" brushRef="#br0">192 48 7586,'-29'-7'488,"-1"-2"-576,-2 2-152,-1 0 312,2 0-24,-5-3-144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5.915"/>
    </inkml:context>
    <inkml:brush xml:id="br0">
      <inkml:brushProperty name="width" value="0.025" units="cm"/>
      <inkml:brushProperty name="height" value="0.025" units="cm"/>
    </inkml:brush>
  </inkml:definitions>
  <inkml:trace contextRef="#ctx0" brushRef="#br0">291 0 10025,'0'0'9124,"-15"3"-6631,9-2-2415,-3 0 30,0 0 0,1 1 0,-1 0-1,1 1 1,-1 0 0,1 0 0,0 1 0,0 0-1,1 1 1,-1-1 0,-12 11 0,2 2 147,0 1 1,2 1 0,0 0-1,1 1 1,-25 43-1,35-54-187,0 1-1,0 1 0,1-1 0,0 1 1,1-1-1,1 1 0,-1 0 1,1 0-1,1 0 0,0 0 1,1 0-1,0 1 0,1-1 1,0 0-1,5 22 0,-4-28-27,0 0 0,0-1 0,1 1-1,-1 0 1,1-1 0,0 0 0,0 1-1,1-1 1,-1 0 0,1-1 0,0 1 0,0-1-1,0 1 1,1-1 0,-1-1 0,1 1 0,-1 0-1,1-1 1,0 0 0,0 0 0,0-1-1,0 1 1,0-1 0,1 0 0,8 0 0,-6 0 44,-1-1 1,1 0-1,0 0 1,-1-1 0,1 0-1,-1 0 1,1-1-1,-1 0 1,1 0 0,-1-1-1,0 0 1,0 0-1,0-1 1,-1 1 0,1-2-1,-1 1 1,8-7-1,-3-3 33,0 0 1,0 0-1,-1-1 0,-1-1 0,-1 1 0,0-2 0,-1 1 1,-1-1-1,0 0 0,-1 0 0,-1-1 0,-1 1 0,0-1 0,-2 0 1,0 0-1,0 0 0,-5-33 0,3 47-302,1 0 0,-1-1-1,0 1 1,0-1 0,-1 1 0,0 0 0,1 0 0,-1 0-1,0 0 1,-1 0 0,1 0 0,-1 1 0,0-1-1,0 1 1,0-1 0,0 1 0,0 0 0,-7-4 0,5 4-421,-1 1-1,1 0 1,0 0 0,-1 0 0,1 1 0,-1 0 0,0 0 0,1 0 0,-1 1 0,0-1 0,1 1 0,-1 1 0,0-1 0,-7 3 0,-26 7-5448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8.055"/>
    </inkml:context>
    <inkml:brush xml:id="br0">
      <inkml:brushProperty name="width" value="0.025" units="cm"/>
      <inkml:brushProperty name="height" value="0.025" units="cm"/>
    </inkml:brush>
  </inkml:definitions>
  <inkml:trace contextRef="#ctx0" brushRef="#br0">93 87 4420,'-8'-2'3123,"6"1"-2530,-42-10 1745,42 11-1812,-1-1 1,0 0 0,1 0 0,-1 0 0,1 0 0,0 0 0,-1 0-1,1-1 1,0 1 0,0-1 0,-1 1 0,1-1 0,1 0 0,-1 0-1,-2-3 1,4 4-471,0 1-1,0-1 1,0 1-1,0-1 1,0 0 0,0 1-1,0-1 1,0 1-1,0-1 1,1 1-1,-1-1 1,0 1-1,0-1 1,1 1-1,-1-1 1,0 1 0,1-1-1,-1 1 1,0-1-1,1 1 1,-1 0-1,1-1 1,-1 1-1,1 0 1,-1-1 0,1 1-1,-1 0 1,1 0-1,-1-1 1,1 1-1,19-8 75,-19 8-71,23-7 293,1 1-1,-1 1 1,32-2-1,-46 7-331,0-1 0,0 1 1,1 0-1,-1 1 0,0 0 0,0 1 1,0 0-1,0 1 0,-1 0 0,17 7 1,-23-9-27,0 1 0,1 0 1,-1 0-1,-1 0 0,1 0 0,0 1 1,0-1-1,-1 1 0,1 0 1,-1 0-1,0-1 0,0 1 1,0 1-1,0-1 0,-1 0 1,1 0-1,-1 1 0,0-1 1,2 7-1,-3-4 23,0-1-1,0 1 1,0-1 0,-1 1-1,0-1 1,0 1 0,0-1-1,-1 0 1,0 1 0,0-1-1,-4 8 1,-5 7 39,-2-1 0,0-1 0,-1-1 0,0 0-1,-19 17 1,-20 12 56,53-46-115,0 0-1,1 0 0,-1 0 0,0 0 0,1 0 0,-1 1 0,0-1 0,1 0 1,-1 0-1,0 0 0,0 0 0,1 0 0,-1 0 0,0 1 0,0-1 0,1 0 1,-1 0-1,0 0 0,0 1 0,1-1 0,-1 0 0,0 0 0,0 0 0,0 1 1,0-1-1,1 0 0,-1 1 0,0-1 0,0 0 0,0 0 0,0 1 0,0-1 1,0 0-1,0 1 0,0-1 0,0 0 0,0 0 0,0 1 0,0-1 0,0 0 1,0 1-1,0-1 0,0 0 0,0 1 0,0-1 0,0 0 0,0 0 1,-1 1-1,1-1 0,0 0-5,80-17 34,-64 11-76,1 2 1,0 0-1,0 1 1,0 0-1,1 2 0,-1 0 1,0 1-1,1 0 1,28 6-1,-42-5-5,0 1 0,0-1-1,0 1 1,0 1 0,0-1 0,0 0 0,-1 1-1,1 0 1,-1-1 0,0 2 0,1-1 0,-1 0-1,-1 1 1,1-1 0,0 1 0,-1 0 0,0-1-1,0 1 1,0 0 0,0 1 0,-1-1-1,0 0 1,0 0 0,0 1 0,0-1 0,0 1-1,-1-1 1,0 1 0,0 5 0,-1 1 82,1 1 1,-1-1 0,-1 0-1,0 0 1,-1 0 0,0 0-1,0 0 1,-1 0-1,-1-1 1,-9 17 0,0-7 533,-1-1 1,0-1-1,-2-1 0,0 0 1,0-1-1,-40 27 1,43-33-126,-1-1 0,0-1-1,0 0 1,-1-1 0,0-1 0,0 0 0,-1-1 0,0-1 0,1 0 0,-25 1 0,40-5-463,-1 0 0,1 1 0,0-1 1,-1 0-1,1 0 0,-1 0 0,1-1 0,0 1 1,-1 0-1,1 0 0,-1-1 0,1 1 1,0-1-1,-1 1 0,1-1 0,0 0 0,0 0 1,0 1-1,-1-1 0,1 0 0,0 0 1,0 0-1,0 0 0,0 0 0,0 0 0,1 0 1,-1-1-1,0 1 0,0 0 0,1 0 1,-1-1-1,1 1 0,-1 0 0,1-1 0,0 1 1,-1 0-1,1-1 0,0 1 0,0-1 1,0 1-1,0-1 0,0 1 0,0 0 0,0-1 1,1 1-1,-1-1 0,0 1 0,1 0 1,1-3-1,0-4-695,1 0-1,0 0 1,0 0 0,1 1 0,0-1-1,1 1 1,5-8 0,19-14-4034,3-1-2508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8.399"/>
    </inkml:context>
    <inkml:brush xml:id="br0">
      <inkml:brushProperty name="width" value="0.025" units="cm"/>
      <inkml:brushProperty name="height" value="0.025" units="cm"/>
    </inkml:brush>
  </inkml:definitions>
  <inkml:trace contextRef="#ctx0" brushRef="#br0">195 30 5125,'0'0'6075,"8"-6"-3267,25-17-459,-33 23-2268,0 0-1,0 0 1,0 1 0,0-1-1,0 0 1,0 0 0,0 0 0,0 1-1,0-1 1,0 0 0,0 0 0,0 0-1,0 1 1,0-1 0,0 0 0,0 0-1,0 0 1,0 1 0,0-1 0,0 0-1,0 0 1,0 0 0,0 0-1,0 1 1,0-1 0,1 0 0,-1 0-1,0 0 1,0 0 0,0 0 0,0 1-1,0-1 1,1 0 0,-1 0 0,0 0-1,0 0 1,0 0 0,0 0 0,1 0-1,-1 0 1,0 0 0,0 1-1,0-1 1,1 0 0,-1 0 0,0 0-1,0 0 1,0 0 0,1 0 0,-1 0-1,0 0 1,0-1 0,0 1 0,0 0-1,1 0 1,-1 0 0,0 0-1,0 0 1,0 0 0,1 0 0,-1 0-1,0 0 1,0 0 0,0-1 0,-4 16 639,-18 31 745,-36 57 0,10-18-994,24-43-446,9-17-173,1 1-1,1 0 1,2 1 0,0 0-1,-11 48 1,21-66-209,1-7-1310,0-26-10120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8.761"/>
    </inkml:context>
    <inkml:brush xml:id="br0">
      <inkml:brushProperty name="width" value="0.025" units="cm"/>
      <inkml:brushProperty name="height" value="0.025" units="cm"/>
    </inkml:brush>
  </inkml:definitions>
  <inkml:trace contextRef="#ctx0" brushRef="#br0">173 1 12300,'-12'4'4447,"2"0"-4263,1 0 0,-1 1 0,0 0 1,1 0-1,0 1 0,0 1 1,1-1-1,0 1 0,0 1 1,1 0-1,-1 0 0,2 0 0,-1 1 1,1-1-1,1 2 0,-1-1 1,2 1-1,-1-1 0,1 1 1,-3 15-1,5-16-165,0 0 1,1 0 0,1 0-1,0 0 1,0 0 0,0 0-1,1 0 1,1 0 0,-1-1-1,2 1 1,-1 0 0,1-1-1,5 13 1,-4-16 19,-1 0 1,1 0-1,0 0 1,0-1 0,0 1-1,0-1 1,1 0-1,0 0 1,0 0-1,0-1 1,0 0-1,0 0 1,1 0-1,0-1 1,-1 1-1,1-1 1,0-1-1,0 1 1,0-1-1,11 1 1,-5-1 134,0-1 0,0 0 1,0-1-1,0 0 0,0-1 1,-1 0-1,1-1 0,0 0 0,-1-1 1,0 0-1,0-1 0,0-1 1,14-8-1,-17 9-40,0-1-1,0 1 1,-1-1 0,0-1 0,0 0-1,-1 1 1,0-2 0,0 1 0,0-1-1,-1 0 1,0 0 0,-1-1-1,0 1 1,0-1 0,-1 0 0,0 0-1,3-15 1,-6 21-115,1 0 0,-1 0-1,1 0 1,-1 0 0,0 0 0,0 0-1,-1 0 1,1 0 0,0 0 0,-1 0-1,0 0 1,0 0 0,0 0 0,0 0 0,0 0-1,-1 0 1,1 1 0,-1-1 0,0 1-1,0-1 1,0 1 0,0 0 0,0-1-1,0 1 1,0 0 0,-1 0 0,1 1-1,-1-1 1,0 0 0,1 1 0,-1 0-1,0 0 1,0 0 0,0 0 0,0 0-1,-5-1 1,-1 1-106,0 0 1,0 0-1,0 1 0,0 0 0,-1 1 1,1 0-1,0 0 0,0 1 0,1 0 1,-1 1-1,-13 5 0,10-2-100,0 0 1,1 1-1,0 0 0,0 1 0,1 0 0,0 1 1,1 0-1,0 0 0,-12 17 0,16-20-136,1 0-1,-1 1 0,2-1 1,-1 1-1,1 0 1,0 0-1,0 0 0,1 1 1,0-1-1,0 1 1,1-1-1,0 1 0,0 0 1,1-1-1,0 1 1,0 0-1,3 11 1,-2-16-139,0 0 1,0 0 0,0 0 0,0 0 0,1 0 0,-1 0 0,1-1 0,0 1 0,0-1 0,0 1 0,0-1 0,1 0 0,-1 0 0,0 0 0,1 0-1,0 0 1,-1 0 0,6 2 0,27 9-5080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9.138"/>
    </inkml:context>
    <inkml:brush xml:id="br0">
      <inkml:brushProperty name="width" value="0.025" units="cm"/>
      <inkml:brushProperty name="height" value="0.025" units="cm"/>
    </inkml:brush>
  </inkml:definitions>
  <inkml:trace contextRef="#ctx0" brushRef="#br0">78 1 11243,'-14'28'1313,"2"1"0,1 1 0,1 0 1,1 0-1,2 1 0,1 0 0,-2 42 1,8-70-1270,0 0 0,0 0 0,0 0 0,0 0 0,0 0 1,1 0-1,-1 0 0,1 0 0,0-1 0,0 1 0,0 0 1,0 0-1,1-1 0,-1 1 0,1-1 0,-1 1 0,1-1 1,0 0-1,0 1 0,0-1 0,0 0 0,1 0 1,-1-1-1,4 4 0,0-3-3,1 0 0,-1 0 1,1 0-1,-1-1 0,1 0 1,0 0-1,-1 0 0,1-1 1,0 0-1,7-1 0,1-1 130,-1-1-1,0 0 1,0-1-1,-1-1 1,1 0-1,-1 0 0,0-1 1,0-1-1,-1 0 1,1-1-1,-2-1 1,20-16-1,-24 19-28,0 0-1,-1-1 1,0 1 0,0-1-1,0-1 1,-1 1 0,0-1 0,0 0-1,-1 0 1,0 0 0,0-1-1,-1 1 1,0-1 0,-1 0 0,0 0-1,0 0 1,-1 0 0,0 0-1,-1 0 1,0 0 0,-1-11-1,0 17-126,1 0 0,-1-1 0,0 1-1,0 1 1,-1-1 0,1 0-1,-1 0 1,1 0 0,-1 1-1,0-1 1,0 1 0,0-1 0,0 1-1,0 0 1,-1 0 0,1 0-1,-1 0 1,-4-3 0,2 3-44,-1-1 0,0 1 0,0 0 0,0 0 1,0 1-1,0-1 0,0 1 0,-1 1 0,-7-1 0,4 1-200,0 1-1,0-1 0,0 1 1,1 1-1,-1 0 0,0 1 1,1 0-1,-1 0 0,1 1 1,0 0-1,-17 10 0,-4 15-1747,16-5-4913,13-18-733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9.484"/>
    </inkml:context>
    <inkml:brush xml:id="br0">
      <inkml:brushProperty name="width" value="0.025" units="cm"/>
      <inkml:brushProperty name="height" value="0.025" units="cm"/>
    </inkml:brush>
  </inkml:definitions>
  <inkml:trace contextRef="#ctx0" brushRef="#br0">55 0 6822,'0'0'12524,"-55"28"-10922,55-22-673,20-1-609,15 0 321,9-2 544,17-3-128,-1 0-385,14 0-255,-3 0-289,-1-3-64,-6 1 0,-7 2-673,-15 0-1569,-13 0-544,-18 0-481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9.831"/>
    </inkml:context>
    <inkml:brush xml:id="br0">
      <inkml:brushProperty name="width" value="0.025" units="cm"/>
      <inkml:brushProperty name="height" value="0.025" units="cm"/>
    </inkml:brush>
  </inkml:definitions>
  <inkml:trace contextRef="#ctx0" brushRef="#br0">1 39 5221,'0'0'17360,"92"17"-15406,-34-25 32,8-2-577,8-2-960,-7 2-385,-1 4-480,-9 3-2019,-15 1-2433,-18-3-4645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2.082"/>
    </inkml:context>
    <inkml:brush xml:id="br0">
      <inkml:brushProperty name="width" value="0.025" units="cm"/>
      <inkml:brushProperty name="height" value="0.025" units="cm"/>
    </inkml:brush>
  </inkml:definitions>
  <inkml:trace contextRef="#ctx0" brushRef="#br0">208 241 4644,'0'-11'7063,"1"3"-6516,3-91 5230,-5 89-5227,1 0 0,-1 0 0,-1 0 0,0 0 0,0 1 0,-1-1 1,0 1-1,-9-18 0,12 26-495,-1 0 0,1 0 1,-1 0-1,1-1 0,-1 2 1,0-1-1,0 0 0,0 0 1,1 0-1,-1 0 1,0 0-1,0 1 0,0-1 1,0 0-1,0 1 0,0-1 1,0 1-1,-1-1 0,1 1 1,0-1-1,0 1 0,0 0 1,0 0-1,-1 0 0,1-1 1,-2 1-1,1 1-32,-1 0 1,1 0-1,0 0 0,0 0 0,0 0 1,0 0-1,0 0 0,0 1 1,0-1-1,0 1 0,1-1 0,-4 5 1,-4 5-88,1 1-1,0 0 1,-9 19 0,16-31 72,-13 28-22,1 0 1,1 1-1,1 0 1,2 1-1,1 0 0,1 0 1,1 1-1,2-1 1,1 1-1,2 49 0,1-75 18,1 1 0,-1-1 0,1 0 0,0 1 0,0-1 0,0 0 0,1 0 0,0 0 0,0 0 0,0 0 0,1-1 0,0 1 0,-1-1 0,1 1 0,1-1 0,-1 0 0,1 0 0,0 0 0,0-1 0,0 1 0,0-1 0,0 0 0,1 0 0,-1-1 0,1 1 0,0-1 0,0 0 0,0 0 0,0-1 0,0 1 0,1-1 0,-1 0 0,0-1 0,0 1 0,1-1 0,6 0 0,3-1 136,0-1 0,-1 0-1,1-1 1,-1 0 0,0-1 0,0-1-1,0 0 1,-1-1 0,1-1 0,-1 0-1,-1 0 1,16-13 0,-12 7 69,-1-1 0,0-1 0,-1 0 0,-1-1 0,-1 0 0,18-31 0,-26 41-109,-1-1 0,1 0 0,-2-1 1,1 1-1,-1-1 0,0 1 0,-1-1 0,0 1 1,1-11-1,-3 13-48,1 1 0,0-1 1,-1 1-1,0 0 0,0-1 0,-1 1 1,1 0-1,-1-1 0,0 1 1,0 0-1,0 0 0,0 1 0,-1-1 1,1 0-1,-1 1 0,0-1 1,-4-2-1,-1 0-53,1 0 0,-1 0 0,-1 1 0,1 0 0,-1 1 0,0 0 0,0 0 1,0 1-1,0 0 0,-1 0 0,1 1 0,-1 1 0,0-1 0,1 2 0,-12-1 0,14 1-216,1 0 1,-1 1-1,0 0 0,0 0 0,0 0 1,0 1-1,1 0 0,-1 0 0,1 1 1,-1-1-1,1 2 0,0-1 0,0 1 1,0-1-1,1 2 0,-1-1 0,1 1 1,0-1-1,0 1 0,1 1 0,-6 7 1,-1 13-3498,11-25 3456,0 0 0,-1-1 0,1 1 0,0 0 0,0 0 0,0-1 0,0 1 0,0 0 0,0-1 0,0 1 0,0 0 0,0 0 0,1-1 0,-1 1 0,0 0 0,0-1 0,1 1 0,-1 0 0,0-1 0,1 1 0,-1-1 0,0 1 0,1-1 0,-1 1 0,1 0 0,-1-1 0,1 0 0,-1 1 1,1-1-1,0 1 0,-1-1 0,1 0 0,0 1 0,-1-1 0,1 0 0,0 1 0,0-1 0,23 2-6388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2.456"/>
    </inkml:context>
    <inkml:brush xml:id="br0">
      <inkml:brushProperty name="width" value="0.025" units="cm"/>
      <inkml:brushProperty name="height" value="0.025" units="cm"/>
    </inkml:brush>
  </inkml:definitions>
  <inkml:trace contextRef="#ctx0" brushRef="#br0">1 0 7559,'0'0'18893,"6"12"-18343,-1-2-492,-1 1 0,0-1 0,0 0 0,-1 1 0,0 0 0,-1 0 0,0 0 1,0 14-1,-4 24-74,0 36-555,12-36-3166,-10-48 3589,0-1 1,0 1 0,0-1 0,0 1-1,0-1 1,1 1 0,-1-1 0,0 0-1,0 1 1,0-1 0,1 1 0,-1-1-1,0 0 1,1 1 0,-1-1 0,0 0 0,1 1-1,-1-1 1,1 0 0,-1 1 0,0-1-1,1 0 1,-1 0 0,1 0 0,-1 1-1,1-1 1,-1 0 0,1 0 0,-1 0-1,1 0 1,-1 0 0,1 0 0,-1 0-1,1 0 1,-1 0 0,1 0 0,-1 0 0,1 0-1,14-15-5389,-3-14-2028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2.785"/>
    </inkml:context>
    <inkml:brush xml:id="br0">
      <inkml:brushProperty name="width" value="0.025" units="cm"/>
      <inkml:brushProperty name="height" value="0.025" units="cm"/>
    </inkml:brush>
  </inkml:definitions>
  <inkml:trace contextRef="#ctx0" brushRef="#br0">89 46 8552,'0'0'6011,"2"-8"-3993,4-25-128,-6 34-1844,0-1 0,0 0 0,0 0 0,-1 1 0,1-1 0,0 0 0,0 0 0,0 0 0,-1 0 1,1 1-1,0-1 0,0 0 0,-1 0 0,1 0 0,0 0 0,0 0 0,-1 0 0,1 0 0,0 1 0,0-1 0,-1 0 0,1 0 1,0 0-1,-1 0 0,1 0 0,0 0 0,0 0 0,-1-1 0,1 1 0,0 0 0,0 0 0,-1 0 0,1 0 0,0 0 0,0 0 1,-1 0-1,1-1 0,0 1 0,0 0 0,-1 0 0,1 0 0,0 0 0,0-1 0,0 1 0,0 0 0,-1 0 0,1-1 0,0 1 0,0 0 1,0 0-1,0-1 0,0 1 0,0 0 0,0 0 0,-1-1 0,1 1 0,0 0 0,0-1 0,0 1 0,0 0 0,0 0 0,0-1 1,0 1-1,1-1 0,-7 7 8,1 0 1,0 1 0,1-1-1,0 1 1,0-1 0,0 1-1,1 1 1,-5 10 0,-17 67 66,24-80-83,-4 14 177,1 1 1,0 0-1,2 0 1,0 0 0,2 33-1,0-49-160,1 1-1,0 0 0,0-1 1,0 1-1,0-1 1,1 1-1,0-1 1,0 0-1,0 1 1,0-1-1,1 0 1,4 6-1,-4-7-11,0-1-1,-1 0 1,1 0-1,0 0 1,0 0-1,0-1 1,1 1-1,-1-1 0,0 0 1,1 0-1,-1 0 1,0 0-1,1 0 1,-1-1-1,1 0 1,-1 1-1,1-1 1,-1-1-1,6 0 1,-2 0 105,1-1 1,-1 0-1,1 0 1,-1-1 0,0 0-1,0-1 1,0 1 0,-1-1-1,1-1 1,-1 1-1,0-1 1,0 0 0,0 0-1,-1-1 1,0 0-1,0 0 1,7-11 0,-5 7-13,-1 0 0,0 0 0,-1-1 0,0 1 0,-1-1 0,0 0 0,-1 0 0,0-1 0,-1 1 1,0-1-1,1-12 0,-4 19-141,1 1 1,0 0 0,-1 0-1,0 0 1,0 0 0,0 0 0,0 0-1,-1 0 1,0 0 0,1 0-1,-2 0 1,1 1 0,0-1-1,-1 1 1,1 0 0,-1 0-1,0 0 1,0 0 0,0 0 0,0 0-1,-1 1 1,1-1 0,-5-1-1,5 3-160,0-1-1,0 1 1,0 0 0,0 1-1,0-1 1,0 0-1,0 1 1,0 0-1,0-1 1,0 1 0,0 0-1,0 1 1,0-1-1,0 1 1,0-1-1,0 1 1,0 0 0,1 0-1,-1 0 1,0 0-1,0 1 1,1-1-1,-1 1 1,1-1 0,-1 1-1,1 0 1,0 0-1,-1 0 1,1 0-1,0 1 1,0-1 0,-2 5-1,0-2-1073,1 1 0,-1-1-1,1 1 1,0 0 0,0 0-1,-1 8 1,2 5-4574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6.014"/>
    </inkml:context>
    <inkml:brush xml:id="br0">
      <inkml:brushProperty name="width" value="0.05" units="cm"/>
      <inkml:brushProperty name="height" value="0.05" units="cm"/>
    </inkml:brush>
  </inkml:definitions>
  <inkml:trace contextRef="#ctx0" brushRef="#br0">1378 1 3609,'-142'33'633,"-234"90"1,-115 102 1285,405-182-1490,-41 22 322,106-52-543,0 0 0,0 2 0,-29 27 0,46-38-187,0 0 0,0 0 0,1 0 0,-1 1 0,1 0 0,0 0 0,1 0-1,-1 0 1,1 0 0,0 0 0,0 0 0,0 1 0,1-1 0,0 1 0,0 0 0,0-1 0,1 8 0,1-3-27,0 0 0,0 0 1,1-1-1,1 1 0,0-1 1,0 1-1,1-1 1,0 0-1,6 10 0,1 0-16,1-2 0,0 1 1,1-2-1,1 0 0,0 0 0,1-1 0,20 14 0,-10-11-4,1 0-1,0-2 1,2-1-1,35 15 1,4-6-21,1-3-1,1-3 1,109 15 0,289 8-257,5-32-131,-367-9 323,1629 47-1105,-1381-34 1082,349 7 23,218 8-129,-185 6-44,442 18 119,553-114 255,-1419 36-63,153-16 52,-7-22 1,-383 51 70,-1-3 1,107-39-1,-177 54-110,6-3 151,1 0 0,-1-1 0,1 0 0,10-7 0,-19 11-124,1 0-1,-1 0 1,0-1-1,1 1 1,-1 0-1,0 0 1,0-1 0,1 1-1,-1-1 1,-1 1-1,1-1 1,0 1-1,0-1 1,0 1-1,-1-1 1,1 0-1,-1 0 1,1 1-1,-1-1 1,0 0-1,0 0 1,0 1-1,0-1 1,0 0-1,0 0 1,0 0-1,0 1 1,-1-1-1,1 0 1,-1 0-1,0-1 1,-2-3 174,-1-1 0,0 1-1,0 1 1,0-1 0,-1 1 0,1-1-1,-7-4 1,-42-33 820,42 35-933,-28-22-122,0 3 0,-2 1 0,-1 2 0,-1 2 0,-1 2 1,-57-18-1,-203-32-239,-8 25 178,4 1-56,173 21-91,-269-44-1312,-4 23-498,-477 18 172,503 19 2354,-1169-1 3219,-451 20-2466,1758-18-1275,-4-8-31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3.175"/>
    </inkml:context>
    <inkml:brush xml:id="br0">
      <inkml:brushProperty name="width" value="0.025" units="cm"/>
      <inkml:brushProperty name="height" value="0.025" units="cm"/>
    </inkml:brush>
  </inkml:definitions>
  <inkml:trace contextRef="#ctx0" brushRef="#br0">9 0 19186,'0'0'6198,"10"2"-5835,-7-2-359,0 0 1,0 1-1,0-1 1,0 1-1,0 0 1,0 0-1,0 0 0,-1 0 1,1 0-1,0 1 1,4 3-1,-5-3-7,0 0 0,0 1 0,0-1 0,-1 1 0,1 0-1,-1 0 1,1 0 0,-1 0 0,0-1 0,0 1 0,-1 1 0,1-1 0,-1 0-1,1 0 1,-1 0 0,0 4 0,-1 10 62,0 0 0,-1 0 0,0-1 0,-2 1 0,0-1 0,-1 0 0,0 0 0,-1 0 0,-9 14 1,-14 44 331,29-74-388,-1 1-1,1 0 1,0 0-1,-1-1 1,1 1 0,0 0-1,0 0 1,0 0-1,-1-1 1,1 1-1,0 0 1,0 0-1,0 0 1,0-1-1,1 1 1,-1 0 0,0 0-1,0 0 1,0-1-1,1 1 1,-1 0-1,0 0 1,1-1-1,-1 1 1,0 0 0,1-1-1,-1 1 1,1 0-1,0-1 1,-1 1-1,2 0 1,0 0 6,0 0 1,0 0-1,0-1 1,0 1-1,0-1 1,1 0-1,-1 1 1,0-1-1,0 0 1,0 0-1,5-1 1,70-18 245,-67 15-209,8-2-34,-1 1 0,1 0 0,0 1 0,0 1 0,0 1 0,0 0 0,28 2 0,-45 0-7,1 1-1,0-1 1,-1 1 0,1 0 0,-1-1-1,1 1 1,-1 0 0,0 0 0,1 0-1,-1 0 1,0 0 0,0 0 0,1 0-1,-1 0 1,0 1 0,0-1 0,0 0-1,-1 1 1,1-1 0,0 1 0,0-1-1,-1 1 1,1-1 0,-1 1-1,1-1 1,-1 1 0,0 0 0,1-1-1,-1 1 1,0 0 0,0-1 0,0 1-1,-1 0 1,1-1 0,-1 3 0,1 2 74,-1 0 1,0 1-1,0-1 0,-1 0 1,0 0-1,0 0 1,-6 11-1,2-6 127,-1 0 0,0-1 0,-1 0 0,0-1 0,-1 0 0,0 0 0,0 0 0,-1-1 0,0-1 0,0 0 0,-1 0 0,0-1 0,0 0 0,-1-1 0,1 0 0,-1-1 0,0 0 0,0-1 0,-1 0 0,1-1 0,-14 0 0,25-1-292,1-1-1,-1 0 1,0 0-1,0 0 0,0 0 1,1 0-1,-1 0 1,0-1-1,0 1 1,1 0-1,-1 0 1,0 0-1,0-1 1,1 1-1,-1 0 0,0-1 1,1 1-1,-1-1 1,0 1-1,1-1 1,-1 1-1,1-1 1,-1 1-1,1-1 0,-2-1 1,-1-10-4481,2 2-104,-3-2-4714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9.908"/>
    </inkml:context>
    <inkml:brush xml:id="br0">
      <inkml:brushProperty name="width" value="0.025" units="cm"/>
      <inkml:brushProperty name="height" value="0.025" units="cm"/>
    </inkml:brush>
  </inkml:definitions>
  <inkml:trace contextRef="#ctx0" brushRef="#br0">532 145 3651,'0'0'3412,"-6"-8"-2297,-12-21-470,11 17 240,-1 0 1,0 0 0,0 0-1,-1 1 1,-18-16 0,25 24-795,-1 1 1,0 0 0,-1 0 0,1 0 0,0 0 0,0 1-1,-1-1 1,1 1 0,-1 0 0,1 0 0,-1 0 0,0 0-1,1 1 1,-1 0 0,0-1 0,1 1 0,-1 1 0,0-1-1,1 0 1,-1 1 0,0 0 0,1 0 0,-1 0 0,1 0 0,-1 0-1,1 1 1,0 0 0,-4 2 0,-14 8-54,2 1-1,0 1 1,0 1-1,2 1 1,0 0 0,0 1-1,2 1 1,-19 26 0,16-14-16,0 0 1,2 0-1,2 2 1,0 0-1,-9 37 1,6 1-23,2 1 0,4 0 1,3 0-1,2 137 0,8-174-4,0 0-1,2-1 1,1 1-1,2-1 1,2 0-1,1-1 1,1 0-1,1-1 1,2 0-1,1 0 1,33 46 0,-34-57 1,1-1 0,1-1 0,1 0 0,0-1 0,1-1 0,1-1 0,1 0 0,0-2 0,1 0 0,0-1 0,0-2 0,2 0 0,-1-1 0,1-1 0,0-1 0,1-1 0,25 3 0,-29-6 53,0-1-1,0-1 1,0 0-1,0-2 0,0 0 1,0-1-1,0-1 1,0-1-1,-1-1 1,1 0-1,-1-2 1,-1 0-1,1-1 0,-1-1 1,-1 0-1,1-2 1,-2 0-1,0-1 1,0 0-1,-1-2 0,0 1 1,17-23-1,-9 6 266,-2-1 0,-1 0 0,-1-2 0,-1-1 0,-3 0-1,0-1 1,-2 0 0,11-52 0,-13 38-28,-3 0-1,-1 0 1,-3 0 0,-2-1-1,-9-94 1,3 118-267,-2 0 0,0 0 0,-2 1 0,-1 0 0,-1 1 0,0 0 0,-2 0 0,-1 1 0,-1 1 0,-1 0 0,-1 1 0,-1 1 0,0 0 0,-2 1 0,0 1 0,-1 1 0,-1 1 0,-37-23 0,30 22-150,0 2 0,-2 0 0,0 2 0,0 1 0,-1 1 0,0 2 0,-1 1 0,0 2 0,0 1 0,0 1 0,-1 2 0,0 1 0,1 2 0,-57 8 0,77-7-447,10-1 218,0 0 0,0-1-1,-1 1 1,1-1-1,-1 1 1,1-1 0,0 0-1,-1 0 1,1 0-1,0 0 1,-5-1 0,5-7-4798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39.517"/>
    </inkml:context>
    <inkml:brush xml:id="br0">
      <inkml:brushProperty name="width" value="0.025" units="cm"/>
      <inkml:brushProperty name="height" value="0.025" units="cm"/>
    </inkml:brush>
  </inkml:definitions>
  <inkml:trace contextRef="#ctx0" brushRef="#br0">0 63 7271,'0'0'4703,"7"-8"-4650,-4 4-2,0 0 0,1 0 0,-1 0 0,1 1 0,0-1 0,0 1-1,0 0 1,0 0 0,1 0 0,-1 1 0,1 0 0,0 0 0,0 0 0,0 0-1,0 1 1,7-2 0,295-3 3689,-177 8-2980,-88 1-470,0 1 0,75 18 0,-71-12-94,-1-2 0,56 2 0,248-13 738,-343 4-898,0 0 0,0 1 1,-1-1-1,1 1 0,0 0 0,-1 1 1,9 4-1,-11-5-313,0 0 1,0 0-1,1 0 0,-1-1 1,1 1-1,-1-1 0,1 0 1,-1 0-1,1 0 1,0-1-1,-1 1 0,1-1 1,0 0-1,6 0 0,-4-6-4757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06.288"/>
    </inkml:context>
    <inkml:brush xml:id="br0">
      <inkml:brushProperty name="width" value="0.025" units="cm"/>
      <inkml:brushProperty name="height" value="0.025" units="cm"/>
    </inkml:brush>
  </inkml:definitions>
  <inkml:trace contextRef="#ctx0" brushRef="#br0">145 80 8456,'-10'1'1655,"-14"1"-936,-44 6 1110,26 3 3219,42-9-3758,11 1-935,15 1-14,573 20 1180,2-51-1530,-175 5 136,-20-24 898,-115 7-107,-233 40-400,-21 1-4014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7.967"/>
    </inkml:context>
    <inkml:brush xml:id="br0">
      <inkml:brushProperty name="width" value="0.025" units="cm"/>
      <inkml:brushProperty name="height" value="0.025" units="cm"/>
    </inkml:brush>
  </inkml:definitions>
  <inkml:trace contextRef="#ctx0" brushRef="#br0">172 54 3043,'0'0'293,"-8"-2"-298,-24-8 868,-12-7 4867,37 15-4578,1 0 0,0 0-1,0 0 1,-1 1 0,1 0 0,-1 1-1,1-1 1,-1 1 0,0 1 0,1-1-1,-8 2 1,14-2-1126,-1 0-1,1 0 1,0 1-1,0-1 1,0 0 0,0 0-1,0 0 1,0 0-1,-1 0 1,1 0-1,0 1 1,0-1 0,0 0-1,0 0 1,0 0-1,0 0 1,0 1-1,0-1 1,0 0 0,0 0-1,0 0 1,0 0-1,0 1 1,0-1-1,0 0 1,0 0 0,0 0-1,0 0 1,0 1-1,0-1 1,0 0-1,0 0 1,0 0 0,0 0-1,0 0 1,1 1-1,-1-1 1,0 0-1,0 0 1,0 0 0,0 0-1,0 0 1,0 0-1,1 1 1,-1-1 0,0 0-1,0 0 1,0 0-1,0 0 1,0 0-1,1 0 1,-1 0 0,0 0-1,0 0 1,0 0-1,0 0 1,1 0-1,-1 0 1,0 0 0,0 0-1,0 0 1,0 0-1,1 0 1,-1 0-1,0 0 1,0 0 0,13 3 257,22-1 8,-1-2 0,0-1 1,0-2-1,36-7 1,21-2-201,-90 11-90,0 1-1,0 0 1,-1-1 0,1 1 0,0 0 0,0 0-1,0 0 1,0 0 0,0 0 0,0 0 0,0 0-1,0 0 1,-1 0 0,1 0 0,0 0-1,0 0 1,0 0 0,0 1 0,0-1 0,0 0-1,-1 1 1,1-1 0,0 1 0,0-1 0,-1 1-1,1-1 1,0 1 0,0 0 0,-1-1 0,1 1-1,-1 0 1,1-1 0,-1 1 0,2 1 0,-3 1 17,1-1 0,-1 0-1,0 1 1,0-1 0,0 0 0,0 0 0,0 0 0,0 0 0,-1 0 0,1 0 0,0 0 0,-4 3 0,-127 169 1859,121-155-1956,-1 0 1,2 0 0,1 1-1,0 1 1,2 0-1,0 0 1,-7 41 0,12-46-1347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8.311"/>
    </inkml:context>
    <inkml:brush xml:id="br0">
      <inkml:brushProperty name="width" value="0.025" units="cm"/>
      <inkml:brushProperty name="height" value="0.025" units="cm"/>
    </inkml:brush>
  </inkml:definitions>
  <inkml:trace contextRef="#ctx0" brushRef="#br0">0 87 13293,'0'0'7078,"63"-36"-5540,-27 22 31,5 2-896,4 1-609,1 3 32,-2 4-993,-5 3-1697,-8 1-1410,-5 0-1665,-10 2-1090</inkml:trace>
  <inkml:trace contextRef="#ctx0" brushRef="#br0" timeOffset="1">409 59 7847,'0'0'5894,"0"51"-3364,-4-27-159,-3 2-65,-2 3-641,0 0-672,-2 1-512,2-5-321,3-3-96,6-7-64,0-4-545,0-9-992,6-2-1186,5-4-2754,5-14-7623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8.669"/>
    </inkml:context>
    <inkml:brush xml:id="br0">
      <inkml:brushProperty name="width" value="0.025" units="cm"/>
      <inkml:brushProperty name="height" value="0.025" units="cm"/>
    </inkml:brush>
  </inkml:definitions>
  <inkml:trace contextRef="#ctx0" brushRef="#br0">221 0 17424,'0'0'1880,"-10"1"-375,1 0-1361,0 1 0,1 0 0,-1 0-1,1 1 1,-1 0 0,1 1 0,0-1 0,0 2 0,1-1-1,-1 1 1,1 0 0,0 1 0,0-1 0,1 1 0,0 1-1,0-1 1,-9 14 0,7-8-35,0 0 0,0 1 0,2 0-1,0 0 1,0 0 0,1 1 0,0 0 0,2 0 0,-1 0-1,2 1 1,0-1 0,0 20 0,2-32-68,0 1 0,1 0 1,-1 0-1,1-1 0,-1 1 0,1 0 1,0-1-1,0 1 0,0-1 1,0 1-1,1-1 0,-1 1 0,1-1 1,-1 0-1,1 0 0,0 0 0,0 0 1,0 0-1,0 0 0,0 0 1,4 2-1,-1-2 19,0 1 0,0-1 1,0 1-1,1-1 0,-1-1 0,1 1 1,-1-1-1,1 0 0,-1 0 0,10 0 0,-10-1 18,0 0 0,0-1-1,0 1 1,-1-1-1,1 0 1,0 0-1,0 0 1,0-1-1,-1 0 1,1 0-1,7-4 1,-10 4-10,0 1 1,0-1-1,0 1 1,-1-1-1,1 0 0,0 0 1,-1 1-1,0-1 1,1 0-1,-1 0 1,0 0-1,0-1 1,0 1-1,0 0 0,0 0 1,-1-1-1,1 1 1,-1 0-1,1-1 1,-1 1-1,0 0 0,0-1 1,0 1-1,-1-4 1,1 4-30,-1 0 0,1 0 0,-1 0 0,0 1-1,0-1 1,0 0 0,0 0 0,0 1 0,0-1 0,0 1 0,-1-1 0,1 1 0,0-1 0,-1 1 0,1 0 0,-1 0 0,0 0 0,1 0 0,-1 0 0,-2-1 0,-43-16-775,22 10-2021,21 5 32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9.313"/>
    </inkml:context>
    <inkml:brush xml:id="br0">
      <inkml:brushProperty name="width" value="0.025" units="cm"/>
      <inkml:brushProperty name="height" value="0.025" units="cm"/>
    </inkml:brush>
  </inkml:definitions>
  <inkml:trace contextRef="#ctx0" brushRef="#br0">268 78 13805,'0'0'6161,"0"-9"-3951,0-26-497,-1 33-1646,1 0-1,0 1 0,-1-1 0,1 1 0,-1-1 1,0 0-1,0 1 0,1-1 0,-1 1 1,0 0-1,0-1 0,0 1 0,-1 0 0,1 0 1,0-1-1,0 1 0,-1 0 0,1 0 1,0 0-1,-1 1 0,1-1 0,-1 0 1,1 0-1,-1 1 0,0-1 0,1 1 0,-1-1 1,0 1-1,1 0 0,-1 0 0,0 0 1,1 0-1,-1 0 0,0 0 0,1 0 1,-3 1-1,-3-1-101,0 1 0,0 0-1,0 0 1,0 0 0,0 1 0,-12 5 0,11-2 27,0 0-1,1 0 1,0 1 0,0 0-1,0 1 1,-9 11 0,13-15 24,1 0 0,-1 0 1,1 0-1,0 1 0,0-1 1,0 1-1,0-1 0,1 1 0,0 0 1,0-1-1,0 1 0,0 0 0,0 0 1,1 0-1,-1 0 0,1 0 1,1 6-1,0-8-11,-1-1 1,1 0-1,0 0 1,1 1-1,-1-1 0,0 0 1,0 0-1,0 0 1,1 0-1,-1-1 0,1 1 1,-1 0-1,0 0 1,1-1-1,-1 1 1,1-1-1,-1 0 0,1 1 1,0-1-1,-1 0 1,1 0-1,-1 0 0,1 0 1,0 0-1,1 0 1,43-4 109,-37 2-142,0 0 1,-1-1-1,1-1 0,-1 1 1,0-1-1,0-1 0,0 1 1,0-1-1,-1-1 0,0 1 1,0-1-1,12-13 0,-26 31 34,1 1-1,1 0 1,0 0-1,1 1 1,0-1-1,1 1 1,0 0-1,2 0 1,-1 0-1,2 0 1,0 0-1,0 0 1,2 1 0,-1-1-1,2-1 1,0 1-1,7 21 1,-8-33 51,-1-1 0,-1 1 0,1 0 0,0-1 0,0 1 0,-1 0 0,1 0-1,-1-1 1,1 1 0,-1 0 0,0 0 0,0 0 0,0 0 0,0-1 0,0 1 0,0 0 0,0 0 0,-1 0 0,1 0 0,0-1 0,-1 1 0,0 0 0,1 0 0,-1-1 0,0 1 0,0 0 0,0-1 0,0 1 0,0-1 0,-1 0 0,1 1 0,0-1 0,-1 0 0,1 1 0,0-1 0,-1 0 0,0 0 0,1 0 0,-1-1 0,0 1 0,1 0 0,-1-1 0,-3 2 0,-8 0 399,0 0 1,0-1-1,0 0 0,0-1 1,-16-1-1,7 0-254,15 1-221,1 0 1,-1-1-1,0 1 0,0-2 1,1 1-1,-1-1 0,1 1 1,-1-2-1,1 1 0,0-1 1,0 0-1,0 0 0,0-1 1,0 0-1,-6-5 0,12 8-105,-1 1 0,1-1-1,0 0 1,0 1 0,0-1 0,-1 1-1,1-1 1,0 1 0,0-1 0,0 1-1,0-1 1,0 0 0,0 1 0,0-1-1,0 1 1,1-1 0,-1 1 0,0-1-1,0 0 1,0 1 0,1-1 0,-1 1-1,0-1 1,0 1 0,1-1 0,-1 1 0,0 0-1,1-1 1,-1 1 0,1-1 0,-1 1-1,0 0 1,1-1 0,-1 1 0,1 0-1,-1-1 1,1 1 0,-1 0 0,1 0-1,0-1 1,-1 1 0,1 0 0,-1 0-1,2 0 1,34-12-4234,-25 10 2105,21-11-4544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9.723"/>
    </inkml:context>
    <inkml:brush xml:id="br0">
      <inkml:brushProperty name="width" value="0.025" units="cm"/>
      <inkml:brushProperty name="height" value="0.025" units="cm"/>
    </inkml:brush>
  </inkml:definitions>
  <inkml:trace contextRef="#ctx0" brushRef="#br0">156 0 18610,'0'0'7068,"-11"12"-5542,-8 9-1228,1 1 1,1 1-1,1 0 0,1 1 0,-15 35 0,21-40-442,-7 20 354,11-14-3009,15-43-5421,-1 5 3622,2-13-5577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0.071"/>
    </inkml:context>
    <inkml:brush xml:id="br0">
      <inkml:brushProperty name="width" value="0.025" units="cm"/>
      <inkml:brushProperty name="height" value="0.025" units="cm"/>
    </inkml:brush>
  </inkml:definitions>
  <inkml:trace contextRef="#ctx0" brushRef="#br0">173 45 15310,'-8'-3'2819,"-6"-3"-1793,0 1-1,0 1 0,-28-5 1,39 8-913,-1 1 1,1-1-1,-1 1 1,1 0-1,-1 1 1,1-1-1,-1 0 1,1 1-1,-1 0 1,1 0-1,-5 2 1,7-2-115,-1 0 1,1 0-1,-1 0 1,1 0-1,0 0 1,0 0-1,-1 0 1,1 1-1,0-1 1,0 1-1,0-1 1,0 1-1,1-1 1,-1 1-1,0-1 0,1 1 1,-1 0-1,1-1 1,-1 1-1,1 0 1,0-1-1,0 1 1,0 0-1,0 3 1,0-4 1,1 0-1,-1 1 1,0-1 0,1 0 0,-1 0 0,1 0 0,0 1 0,-1-1 0,1 0 0,0 0 0,0 0 0,0 0 0,0 0-1,0 0 1,0 0 0,0 0 0,0-1 0,0 1 0,0 0 0,0-1 0,1 1 0,-1-1 0,0 1 0,0-1-1,1 1 1,-1-1 0,0 0 0,1 0 0,1 1 0,47 3 95,-42-4-70,4 0-28,1 0 0,-1 0 0,1-1 0,21-5 0,-32 6 2,1-1-1,-1 0 1,0 1-1,1-1 0,-1 0 1,0 0-1,1-1 1,-1 1-1,0 0 1,0-1-1,0 1 1,0-1-1,0 0 1,-1 1-1,1-1 1,0 0-1,-1 0 0,1 0 1,-1 0-1,0-1 1,0 1-1,0 0 1,0 0-1,0-1 1,0 1-1,-1-1 1,1 1-1,-1-1 1,1 1-1,-1-4 0,-1 4 13,1 1-1,-1-1 0,0 1 0,1-1 1,-1 1-1,0-1 0,0 1 0,0 0 1,0-1-1,0 1 0,-1 0 1,1 0-1,0 0 0,0 0 0,-1 0 1,1 0-1,-1 0 0,1 1 0,-1-1 1,1 0-1,-1 1 0,1-1 0,-1 1 1,0 0-1,1-1 0,-1 1 0,1 0 1,-1 0-1,0 0 0,-2 0 0,-56 1 239,59-1-251,-7 1 25,0 0 0,1 1-1,-1 0 1,0 1 0,1-1-1,-1 1 1,1 1 0,0 0-1,-9 6 1,12-8-11,1 1 1,-1-1-1,1 1 1,0-1 0,0 1-1,0 0 1,0 0-1,1 1 1,-1-1-1,1 0 1,0 1-1,0 0 1,0-1-1,0 1 1,1 0-1,-1 0 1,1 0-1,0 0 1,-1 7-1,2-9-164,0-1-1,0 1 1,1-1-1,-1 0 0,0 1 1,1-1-1,-1 1 0,0-1 1,1 0-1,0 1 0,-1-1 1,1 0-1,0 0 0,0 0 1,-1 1-1,1-1 1,0 0-1,0 0 0,0 0 1,0 0-1,1 0 0,-1-1 1,0 1-1,0 0 0,0 0 1,1-1-1,-1 1 0,0-1 1,1 1-1,-1-1 1,3 1-1,19 5-5069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8.863"/>
    </inkml:context>
    <inkml:brush xml:id="br0">
      <inkml:brushProperty name="width" value="0.05" units="cm"/>
      <inkml:brushProperty name="height" value="0.05" units="cm"/>
    </inkml:brush>
  </inkml:definitions>
  <inkml:trace contextRef="#ctx0" brushRef="#br0">5409 274 10346,'-864'-158'1507,"314"78"-4241,-6 51 3668,-785 22 578,952 19-1541,-463 72-1,811-78 26,-172 29-16,150-21-12,-81 27 0,111-28 4,2 1-1,0 2 0,1 1 0,0 1 0,2 2 0,0 0 0,1 2 0,1 1 0,-38 45 0,55-58-9,1 1 0,0-1 0,1 1 0,0 1 0,0 0 0,-6 19 0,11-27 8,0 1 1,1 0-1,0 0 1,0 0-1,1 0 1,-1 0-1,1 1 1,0-1-1,0 0 1,1 0-1,-1 0 1,1 0-1,0 0 1,1 0-1,-1 0 1,1 0-1,0-1 1,0 1-1,5 7 1,1-2-40,0 0 0,1-1 0,0 0 0,0-1 0,1 0 0,0 0 0,0-1 0,1 0 1,0-1-1,0 0 0,20 7 0,7 0-88,1-1 1,51 8 0,302 31-1674,2-34 125,-262-14 1184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0.419"/>
    </inkml:context>
    <inkml:brush xml:id="br0">
      <inkml:brushProperty name="width" value="0.025" units="cm"/>
      <inkml:brushProperty name="height" value="0.025" units="cm"/>
    </inkml:brush>
  </inkml:definitions>
  <inkml:trace contextRef="#ctx0" brushRef="#br0">55 20 13229,'0'0'2503,"-8"10"-319,-23 33-396,29-41-1605,0 0 0,1 0 0,-1 1 0,1-1 0,0 1 0,0-1 0,0 1 0,0-1 0,0 1 0,0 0 0,1-1 0,-1 1 0,1 0 0,0-1 0,0 1 0,0 0 0,0 0 0,0-1 0,1 1 0,-1 0 0,2 2 0,-1-2-72,1-1 1,-1 0-1,1 0 0,0 0 1,0 0-1,0 0 1,0-1-1,0 1 0,0 0 1,0-1-1,0 0 1,1 1-1,-1-1 0,1 0 1,-1 0-1,1 0 1,3 0-1,7 2 194,0-1 0,0 0 1,1-1-1,-1-1 0,1 0 0,18-3 1,-26 2-199,0-1 1,0 0-1,-1 0 1,1 0-1,0-1 0,-1 0 1,0 0-1,0 0 1,0-1-1,0 0 1,0 0-1,-1 0 1,1 0-1,-1-1 1,0 0-1,5-8 0,-8 11-68,1 0-1,-1 0 0,0 0 0,0 0 0,0-1 0,0 1 0,0 0 0,-1-1 0,1 1 0,-1 0 0,1-1 0,-1 1 0,0-1 1,0 1-1,0 0 0,0-1 0,0 1 0,-1-1 0,1 1 0,-1 0 0,0-1 0,1 1 0,-1 0 0,0-1 0,0 1 0,-1 0 0,1 0 1,0 0-1,-1 0 0,1 0 0,-1 0 0,1 1 0,-1-1 0,0 0 0,0 1 0,0 0 0,0-1 0,0 1 0,0 0 0,0 0 0,-1 0 1,1 0-1,-3-1 0,-6-1-126,1 0 0,-1 1-1,1 0 1,-1 0 0,0 1 0,0 1 0,-12 0 0,11 6-457,10-1-1932,21-3-16586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2.948"/>
    </inkml:context>
    <inkml:brush xml:id="br0">
      <inkml:brushProperty name="width" value="0.025" units="cm"/>
      <inkml:brushProperty name="height" value="0.025" units="cm"/>
    </inkml:brush>
  </inkml:definitions>
  <inkml:trace contextRef="#ctx0" brushRef="#br0">1 27 3812,'0'0'17077,"9"4"-15876,6 1-941,-1-1 1,0 0-1,1-1 0,0-1 0,-1 0 0,1-1 1,0-1-1,0 0 0,21-3 0,-11 0-135,0-2 0,0 0 0,-1-2 1,0-1-1,28-13 0,-45 21 940,-12 11-591,-16 19-307,14-21-26,-91 148 665,86-133-750,0 1 1,1 0 0,2 1-1,-11 47 1,18-54 1020,3-6-5267,-5-26-7271,-5-7 3518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3.304"/>
    </inkml:context>
    <inkml:brush xml:id="br0">
      <inkml:brushProperty name="width" value="0.025" units="cm"/>
      <inkml:brushProperty name="height" value="0.025" units="cm"/>
    </inkml:brush>
  </inkml:definitions>
  <inkml:trace contextRef="#ctx0" brushRef="#br0">0 15 14157,'0'0'8617,"61"0"-6600,-26-1-671,10-6-866,1 3-384,-4 2-64,4 2-768,-2 0-1442,-9 0-1122,-4 0-2113,-7 0-3235</inkml:trace>
  <inkml:trace contextRef="#ctx0" brushRef="#br0" timeOffset="1">490 63 15118,'0'0'6310,"-53"62"-4772,42-45-385,3-3-769,5-3-352,3-1-64,0-3-929,0-4-544,11-2-609,1-1-993,-1 0-1922,6-6-1953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3.632"/>
    </inkml:context>
    <inkml:brush xml:id="br0">
      <inkml:brushProperty name="width" value="0.025" units="cm"/>
      <inkml:brushProperty name="height" value="0.025" units="cm"/>
    </inkml:brush>
  </inkml:definitions>
  <inkml:trace contextRef="#ctx0" brushRef="#br0">128 12 11050,'0'0'8558,"-10"4"-7715,4-2-764,0 1 0,0 0-1,0 0 1,0 0-1,1 1 1,-1 0 0,1 0-1,0 0 1,0 1-1,1-1 1,0 1-1,-1 1 1,2-1 0,-1 0-1,0 1 1,1 0-1,-4 11 1,1-4 289,1 0 0,0 1 0,2 0 0,-5 28-1,7-38-276,1-1 0,0 0 0,0 1 0,0-1 0,1 0-1,-1 1 1,1-1 0,0 0 0,0 1 0,0-1 0,2 5-1,-2-6-35,1-1 0,-1 1 0,0-1 0,0 1 0,1-1-1,-1 0 1,1 0 0,-1 1 0,1-1 0,-1 0 0,1-1-1,0 1 1,-1 0 0,1 0 0,0-1 0,0 1 0,0-1-1,-1 1 1,1-1 0,0 0 0,0 0 0,3 0 0,0 0 5,0 0 1,-1-1-1,1 0 1,0 0 0,0 0-1,0 0 1,-1-1 0,1 0-1,-1 0 1,1 0-1,-1 0 1,0-1 0,0 0-1,0 0 1,0 0 0,0 0-1,-1-1 1,1 1-1,-1-1 1,0 0 0,0 0-1,-1 0 1,1 0 0,-1 0-1,0-1 1,0 1-1,2-6 1,0-1-48,-1 1 0,0-1 0,-1 0 0,0 0 0,-1 0 0,0 0-1,0 0 1,-1-1 0,-1 1 0,0 0 0,-3-14 0,-11-1-655,3 14-1449,12 12 1905,-1 0 1,1 0 0,0 0 0,-1 0-1,1-1 1,0 1 0,0 0 0,-1 0-1,1 0 1,0 0 0,-1 0-1,1 0 1,0 0 0,-1 0 0,1 0-1,0 0 1,-1 0 0,1 0 0,0 0-1,-1 0 1,1 0 0,0 0-1,-1 1 1,1-1 0,0 0 0,0 0-1,-1 0 1,1 0 0,0 1 0,-1-1-1,1 0 1,0 0 0,-1 1 0,1 3-4775,0 4-1622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4.007"/>
    </inkml:context>
    <inkml:brush xml:id="br0">
      <inkml:brushProperty name="width" value="0.025" units="cm"/>
      <inkml:brushProperty name="height" value="0.025" units="cm"/>
    </inkml:brush>
  </inkml:definitions>
  <inkml:trace contextRef="#ctx0" brushRef="#br0">118 0 9737,'0'0'16752,"-2"8"-16576,0-1-174,-6 32 56,8-37-69,0-1 0,0 1-1,0 0 1,0-1-1,0 1 1,0 0 0,1-1-1,-1 1 1,1 0-1,-1-1 1,1 1 0,-1 0-1,1-1 1,0 1-1,0-1 1,0 0 0,0 1-1,0-1 1,0 0-1,0 1 1,0-1 0,1 0-1,2 2 1,0-1-76,7 4-113,0 0 1,-1 1 0,0 0 0,0 0 0,16 17 0,-25-22 187,1-1-1,-1 1 1,0 0 0,1 0 0,-1 0 0,0 0-1,-1 0 1,1 0 0,0 0 0,0 0-1,-1 0 1,0 0 0,1 0 0,-1 1-1,0-1 1,0 4 0,-1-4 29,1 1-1,-1 0 1,0 0 0,0-1-1,-1 1 1,1 0 0,-1-1-1,1 0 1,-1 1 0,0-1-1,1 0 1,-1 0 0,-1 0-1,1 0 1,0 0 0,-3 2-1,-4 3 11,-1 1 0,0-1 1,0-1-1,-1 0 0,0-1 0,0 0 0,0 0 0,0-1 0,-1-1 0,0 0 0,0 0 0,-23 1 1,34-4-220,0 0 0,1 0 1,-1 0-1,0-1 0,0 1 1,0 0-1,0-1 1,1 1-1,-1-1 0,0 1 1,0 0-1,0-1 1,1 0-1,-1 1 0,0-1 1,1 1-1,-1-1 0,1 0 1,-1 0-1,1 1 1,-1-1-1,1 0 0,-1 0 1,1 1-1,0-1 0,-1 0 1,1 0-1,0 0 1,0 0-1,-1 0 0,1 0 1,0 1-1,0-2 1,0 0-112,-6-27-7106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4.351"/>
    </inkml:context>
    <inkml:brush xml:id="br0">
      <inkml:brushProperty name="width" value="0.025" units="cm"/>
      <inkml:brushProperty name="height" value="0.025" units="cm"/>
    </inkml:brush>
  </inkml:definitions>
  <inkml:trace contextRef="#ctx0" brushRef="#br0">1 39 9641,'0'0'11915,"64"-28"-10057,-42 25-128,2-1-1186,0 3-480,-2-1 0,1 2-832,-1 0-1218,0 0-865,-3 0-2178,-3 0-1601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4.709"/>
    </inkml:context>
    <inkml:brush xml:id="br0">
      <inkml:brushProperty name="width" value="0.025" units="cm"/>
      <inkml:brushProperty name="height" value="0.025" units="cm"/>
    </inkml:brush>
  </inkml:definitions>
  <inkml:trace contextRef="#ctx0" brushRef="#br0">173 1 12780,'0'0'7202,"-8"8"-5628,-14 18-824,2 1-1,1 0 1,1 2-1,-21 45 1,3 8-663,26-47-2411,10-33 1329,-1-15-12365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5.053"/>
    </inkml:context>
    <inkml:brush xml:id="br0">
      <inkml:brushProperty name="width" value="0.025" units="cm"/>
      <inkml:brushProperty name="height" value="0.025" units="cm"/>
    </inkml:brush>
  </inkml:definitions>
  <inkml:trace contextRef="#ctx0" brushRef="#br0">199 9 4708,'0'0'6930,"-11"-2"-3514,6 1-3193,-1 0 139,-1-1 0,0 1 0,1 0 0,-1 1 1,0 0-1,0 0 0,1 0 0,-1 1 0,0-1 0,0 2 1,1-1-1,-1 1 0,1 0 0,-1 0 0,1 1 0,-7 4 1,7-3-169,0 1 1,0 1 0,0-1-1,1 1 1,0 0 0,0 0-1,-6 10 1,9-13-79,0 1 1,1-1 0,-1 1-1,1-1 1,-1 1-1,1 0 1,0 0 0,0 0-1,1 0 1,-1 0-1,1 0 1,0 0 0,0 0-1,0 0 1,1-1-1,1 7 1,-1-8-98,0 0-1,0 1 1,1-1-1,-1 0 1,1-1 0,-1 1-1,1 0 1,0 0-1,0-1 1,-1 1 0,1-1-1,0 1 1,1-1 0,-1 0-1,0 0 1,0 0-1,0 0 1,1 0 0,-1-1-1,0 1 1,1-1-1,-1 1 1,1-1 0,-1 0-1,1 0 1,-1 0 0,1 0-1,-1 0 1,5-2-1,-2 2 1,0-1-1,0 1 1,0-1-1,0-1 1,0 1-1,0-1 1,0 0-1,-1 0 0,1 0 1,0 0-1,-1-1 1,0 0-1,6-4 1,-7 3 5,0-1 0,0 1 0,0 0 0,0-1 0,-1 1 0,0-1 1,0 0-1,-1 0 0,1 0 0,-1 0 0,0 0 0,0 0 0,0 0 0,-1-6 0,0 9-69,0 0 0,0 0 0,-1 0 0,1 0 0,-1 0 0,1 0 0,-1 0 0,0 0 0,1 0 0,-1 0 0,0 0 0,0 0 0,-1 1 0,1-1 0,0 0 0,0 1 0,-1-1 0,1 1 0,-1-1 0,0 1 0,1 0 0,-1 0-1,0 0 1,0 0 0,0 0 0,1 0 0,-1 0 0,0 0 0,0 1 0,0-1 0,0 1 0,0 0 0,-1-1 0,1 1 0,-3 0 0,3 0-205,0 0 0,0 0 0,0 0 1,0 0-1,0 0 0,0 0 0,0 0 0,0 1 0,1-1 0,-1 1 1,0-1-1,0 1 0,0 0 0,0 0 0,1 0 0,-3 2 1,-8 19-6656,10-5-772</inkml:trace>
  <inkml:trace contextRef="#ctx0" brushRef="#br0" timeOffset="1">315 288 15407,'0'0'736,"-5"8"690,-18 32 713,10-21-1349,2 0-1,0 0 1,1 1-1,1 1 1,1 0-1,-6 23 1,14-43-738,0 1-1,-1-1 1,1 0 0,0 1 0,0-1 0,0 0 0,1 1 0,-1-1 0,0 0 0,0 1 0,1-1 0,-1 0 0,1 0 0,-1 1 0,1-1 0,-1 0 0,1 0 0,0 0 0,0 0 0,0 0 0,-1 0 0,1 0 0,0 0 0,0 0 0,0 0 0,1 0 0,0 1 0,2 0 17,0-1 0,0 1 1,0-1-1,0 0 0,0 0 0,1 0 0,-1-1 0,0 1 1,5-1-1,3 0-4,0-1-1,0 0 1,0-1 0,0 0 0,22-8-1,-25 6-44,0-1-1,0 0 1,0-1-1,-1 0 0,1 0 1,-1 0-1,8-10 1,-13 13-11,-1 1 1,1-1 0,0 0-1,-1-1 1,0 1 0,0 0-1,0-1 1,0 1 0,0-1-1,-1 0 1,1 0 0,-1 1-1,0-1 1,0 0 0,0 0 0,-1 0-1,0 0 1,1 0 0,-1 0-1,-1 0 1,0-5 0,0 6 4,-1 1 0,0-1 0,0 0 0,0 1 0,0-1 1,0 1-1,0-1 0,-1 1 0,1 0 0,-1 0 0,0 0 1,0 1-1,1-1 0,-1 1 0,0-1 0,0 1 0,0 0 1,-1 0-1,1 0 0,0 1 0,0-1 0,-6 0 0,2 0-536,0 0-1,0 1 0,-1-1 1,1 1-1,0 1 1,0-1-1,0 1 0,0 0 1,-12 4-1,11 0-4773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39.244"/>
    </inkml:context>
    <inkml:brush xml:id="br0">
      <inkml:brushProperty name="width" value="0.025" units="cm"/>
      <inkml:brushProperty name="height" value="0.025" units="cm"/>
    </inkml:brush>
  </inkml:definitions>
  <inkml:trace contextRef="#ctx0" brushRef="#br0">1 486 10634,'0'0'2920,"6"-8"-758,123-149 3125,61-76-3447,-129 146-116,-70 134-1169,-96 220 230,103-263-849,1 0-1,-1 0 1,1-1 0,0 1-1,1 0 1,-1 0-1,1 0 1,0 0-1,-1 0 1,2 0 0,-1 0-1,2 6 1,-2-9-59,0 0 0,1 0 1,-1 0-1,1-1 0,-1 1 0,1 0 1,-1 0-1,1-1 0,0 1 0,-1 0 1,1-1-1,0 1 0,-1 0 0,1-1 1,0 1-1,0-1 0,0 1 0,0-1 1,0 0-1,-1 1 0,2-1 0,1 1-251,0-1 0,0 0-1,0 0 1,0 0 0,-1 0 0,1-1-1,0 1 1,0-1 0,-1 1-1,5-3 1,23-12-4217,1-6-1287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39.588"/>
    </inkml:context>
    <inkml:brush xml:id="br0">
      <inkml:brushProperty name="width" value="0.025" units="cm"/>
      <inkml:brushProperty name="height" value="0.025" units="cm"/>
    </inkml:brush>
  </inkml:definitions>
  <inkml:trace contextRef="#ctx0" brushRef="#br0">116 76 6887,'0'0'4484,"7"-11"-1441,20-33-113,-21 26-55,-12 15-855,-14 16-1320,7-1-694,0 2 0,2 0 0,-1 0 0,2 1 0,0 1 0,1 0 0,0 0 0,1 1 0,1-1 1,1 2-1,0-1 0,2 1 0,0 0 0,-3 32 0,6-48 10,1 0 0,0 0 0,1 0 0,-1 0 0,0 0 0,0 0 0,1 0 1,-1 0-1,1 0 0,0 0 0,0-1 0,-1 1 0,1 0 0,0 0 0,1-1 0,-1 1 0,0 0 0,0-1 1,1 1-1,-1-1 0,1 0 0,-1 0 0,1 1 0,-1-1 0,1 0 0,0 0 0,0 0 0,0-1 0,-1 1 1,1 0-1,0-1 0,0 1 0,0-1 0,0 1 0,0-1 0,0 0 0,0 0 0,0 0 0,0 0 1,0 0-1,4-2 0,2 1 170,1 0-1,-1-1 1,1 0 0,-1-1 0,0 0 0,0 0 0,0-1 0,13-8 0,-10 4 11,-1 0 0,0-1 1,0 1-1,-1-2 1,0 0-1,-1 0 0,9-14 1,-14 19-128,0 0 0,0 0 1,-1 0-1,1-1 0,-1 1 0,0-1 1,-1 0-1,1 1 0,-1-1 1,0 0-1,-1 0 0,1 0 1,-1 0-1,0 0 0,-1 0 1,1 0-1,-1 0 0,-3-7 0,4 11-76,-1 0-1,0 0 1,0 0-1,0 0 0,0 0 1,0 0-1,-1 0 0,1 0 1,0 0-1,-1 1 0,1-1 1,-1 1-1,0-1 1,0 1-1,0 0 0,1-1 1,-1 1-1,0 0 0,0 0 1,-1 0-1,1 1 0,0-1 1,0 0-1,0 1 0,0-1 1,-1 1-1,1 0 1,0 0-1,0 0 0,-1 0 1,1 0-1,0 1 0,0-1 1,-4 2-1,2-2-156,0 2 1,0-1-1,0 0 0,0 1 1,0 0-1,0 0 0,1 0 1,-1 0-1,1 1 0,0-1 1,-1 1-1,1 0 0,0 0 1,1 0-1,-1 0 0,0 1 1,-2 5-1,4-8-33,0 1 0,0-1 0,0 0 0,1 1 0,-1-1-1,0 1 1,1-1 0,0 1 0,-1-1 0,1 1 0,0-1 0,0 1 0,-1-1 0,1 1 0,0-1-1,1 1 1,-1-1 0,0 1 0,0-1 0,1 1 0,-1-1 0,1 1 0,-1-1 0,1 1-1,0-1 1,-1 0 0,1 1 0,0-1 0,0 0 0,0 0 0,0 1 0,0-1 0,0 0-1,2 1 1,2 0-671,-1 0-1,1 0 0,0 0 1,-1-1-1,1 0 1,0 0-1,0 0 0,0-1 1,9 0-1,25 0-4241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9.518"/>
    </inkml:context>
    <inkml:brush xml:id="br0">
      <inkml:brushProperty name="width" value="0.05" units="cm"/>
      <inkml:brushProperty name="height" value="0.05" units="cm"/>
    </inkml:brush>
  </inkml:definitions>
  <inkml:trace contextRef="#ctx0" brushRef="#br0">0 812 4521,'383'62'676,"1096"155"2425,-179-88-2613,-881-106-467,457-33 1,413-106 94,-749 31-57,-13-52-56,-206 16-329,-249 88-47,0-4 0,83-57 0,-141 85 269,-1-1 0,0-1 1,0 0-1,-1-1 1,0 0-1,-1-1 0,16-24 1,-24 33 103,-1 0-1,1-1 1,-1 0 0,0 1-1,-1-1 1,1 0-1,-1 0 1,0 0 0,0 0-1,0 0 1,-1 0 0,1 0-1,-1-1 1,-1 1 0,1 0-1,-1 0 1,0 0 0,0 0-1,0 0 1,-1 0 0,0 0-1,1 1 1,-2-1 0,1 0-1,-1 1 1,1 0-1,-1-1 1,-7-6 0,1 2 21,1 1 0,-1 0 1,-1 1-1,0 0 0,0 0 1,0 1-1,-1 1 0,-20-9 1,-7 1 51,-50-12 1,-41 0 268,-163-12 1,116 18-66,-616-108-181,615 96-190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39.917"/>
    </inkml:context>
    <inkml:brush xml:id="br0">
      <inkml:brushProperty name="width" value="0.025" units="cm"/>
      <inkml:brushProperty name="height" value="0.025" units="cm"/>
    </inkml:brush>
  </inkml:definitions>
  <inkml:trace contextRef="#ctx0" brushRef="#br0">99 89 2306,'0'0'5093,"7"-8"-1287,20-26 59,-19 19 1332,-15 16-2681,-13 13-1805,6 0-624,1 1-1,1 1 0,0 0 0,-14 24 1,21-31-6,-1 1 1,2 0 0,-1 1 0,2-1 0,-1 1-1,1 0 1,1 0 0,0 0 0,-1 15-1,3-24-76,0 0-1,0-1 0,0 1 0,1-1 1,-1 1-1,0-1 0,1 1 1,-1-1-1,1 1 0,-1-1 0,1 0 1,0 1-1,0-1 0,0 0 0,-1 1 1,1-1-1,0 0 0,0 0 0,1 0 1,-1 0-1,0 0 0,0 0 1,2 1-1,0-1 13,1 1 0,-1-1 1,1 1-1,-1-1 0,1 0 0,0-1 1,0 1-1,-1-1 0,7 1 1,1-1 82,1-1 1,0 0 0,-1-1 0,1 0 0,18-7 0,-16 4 115,0-1 0,0-1 0,-1 0 0,0-1-1,-1 0 1,0-1 0,0 0 0,17-18 0,-24 21-89,0 0 0,0 0 0,0 0 0,0 0 0,-1-1 0,0 0 0,-1 0 0,1 0 0,-1-1 0,-1 1-1,0-1 1,0 1 0,0-1 0,-1 0 0,0 0 0,0 0 0,-1-14 0,-1 18-109,-1 1 0,1-1 0,-1 1 0,0-1 0,0 1 0,0 0-1,0 0 1,0 0 0,-1 0 0,1 0 0,-1 0 0,0 1 0,0-1 0,0 1-1,0 0 1,0 0 0,-1 0 0,1 0 0,-1 0 0,1 1 0,-1 0 0,0 0 0,1 0-1,-1 0 1,-5 0 0,5-1-196,0 1 0,-1 0 0,1 1 0,0-1 0,0 1 0,0 0 0,-1 0 0,1 0 0,0 1 1,0-1-1,0 1 0,-1 0 0,1 0 0,0 0 0,0 1 0,0 0 0,1-1 0,-1 1 0,0 1 0,1-1 0,-1 0 0,1 1 0,-4 3 0,-17 36-10654,12-19-122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6.993"/>
    </inkml:context>
    <inkml:brush xml:id="br0">
      <inkml:brushProperty name="width" value="0.025" units="cm"/>
      <inkml:brushProperty name="height" value="0.025" units="cm"/>
    </inkml:brush>
  </inkml:definitions>
  <inkml:trace contextRef="#ctx0" brushRef="#br0">26 359 5765,'0'0'7485,"-5"9"-4496,-13 31-1499,18-40-1450,0 0 0,-1 1 1,1-1-1,0 1 0,0-1 0,-1 1 1,1-1-1,0 1 0,0-1 0,0 1 1,0-1-1,0 1 0,0-1 1,0 1-1,0-1 0,0 1 0,0 0 1,0-1-1,0 1 0,0-1 0,0 1 1,0-1-1,1 1 0,-1-1 0,0 1 1,0-1-1,1 0 0,-1 1 1,0-1-1,0 1 0,1-1 0,-1 1 1,1-1-1,-1 0 0,0 1 0,1-1 1,-1 0-1,1 0 0,-1 1 1,1-1-1,-1 0 0,1 0 0,-1 0 1,1 1-1,-1-1 0,1 0 0,-1 0 1,1 0-1,-1 0 0,1 0 0,-1 0 1,1 0-1,-1 0 0,1 0 1,-1 0-1,2-1 0,30-6 911,-7-8-545,0-1 0,-1-1 0,0-1 1,-2-1-1,0-1 0,19-23 1,-13 16-235,2-2-13,-1-1 0,-1-1 0,-1-2 0,29-47 0,-55 77-79,1 0-1,-1 0 1,1-1-1,-1 1 1,0 0-1,0-1 1,-1 1-1,1 0 1,-1-8 0,-1 11-53,0 0 0,-1 0 1,1 0-1,-1 0 1,1 0-1,-1 0 0,1 1 1,-1-1-1,1 0 1,-1 1-1,1-1 0,0 1 1,-1 0-1,-1 0 1,-4 5-37,1 0 1,0 0-1,0 0 1,0 1-1,0-1 1,1 1-1,0 1 1,-5 9-1,-30 68 25,38-79-14,-8 18-2,1 0 0,1 1 0,1 0 0,1 1 0,1-1 0,-2 52 0,7-76-48,0 1-1,0-1 1,0 1 0,0-1-1,1 1 1,-1-1 0,0 0 0,0 1-1,1-1 1,-1 0 0,1 1 0,0-1-1,-1 0 1,1 1 0,0-1-1,0 0 1,0 0 0,-1 0 0,1 0-1,0 0 1,1 0 0,-1 0-1,0 0 1,0 0 0,0 0 0,0-1-1,1 1 1,-1 0 0,0-1-1,1 1 1,-1-1 0,0 0 0,1 1-1,-1-1 1,1 0 0,-1 0 0,1 0-1,-1 0 1,2 0 0,2 0-607,-1-1 0,1 1 0,-1-1 0,0 0 0,1 0 0,-1-1 0,0 1 0,0-1 0,1 0 0,-1 0 0,5-4 0,16-18-6520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7.371"/>
    </inkml:context>
    <inkml:brush xml:id="br0">
      <inkml:brushProperty name="width" value="0.025" units="cm"/>
      <inkml:brushProperty name="height" value="0.025" units="cm"/>
    </inkml:brush>
  </inkml:definitions>
  <inkml:trace contextRef="#ctx0" brushRef="#br0">0 306 5125,'0'0'12396,"9"-6"-10176,19-15-997,-2-2-1,0 0 0,35-43 1,66-94 839,-122 154-1951,-8 38 22,-34 72-98,26-79-34,1 1-1,2 0 0,0 0 1,2 1-1,0 0 0,-1 38 1,7-64-90,0-1 0,0 1 0,0 0 0,0 0 0,1-1 0,-1 1 0,0 0 0,1-1 0,-1 1 0,0 0 0,1-1 0,-1 1 1,1-1-1,-1 1 0,1-1 0,-1 1 0,1-1 0,-1 1 0,1-1 0,0 1 0,-1-1 0,1 1 0,0-1 0,-1 0 0,1 0 0,0 1 0,-1-1 0,1 0 0,0 0 0,0 0 1,-1 0-1,1 0 0,0 0 0,1 0 0,17-3-5281,-6-6-1303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7.749"/>
    </inkml:context>
    <inkml:brush xml:id="br0">
      <inkml:brushProperty name="width" value="0.025" units="cm"/>
      <inkml:brushProperty name="height" value="0.025" units="cm"/>
    </inkml:brush>
  </inkml:definitions>
  <inkml:trace contextRef="#ctx0" brushRef="#br0">40 205 3331,'0'0'5632,"-6"9"-2573,-3 6-1899,-15 31 3451,24-37-175,10-12-2951,10-12-584,28-33 189,77-103 0,-72 85-691,-66 106-276,-12 13-100,1-5 24,1 1 1,-29 100-1,51-146-194,0 0 0,0 0-1,1 1 1,-1-1 0,1 0 0,0 0 0,0 1 0,0-1-1,0 0 1,1 0 0,0 5 0,0-7-215,0 0 1,0 0-1,-1 0 1,1 0-1,0 0 0,0 0 1,0-1-1,0 1 1,0 0-1,0-1 0,0 1 1,0 0-1,0-1 1,1 1-1,-1-1 1,0 0-1,0 1 0,0-1 1,0 0-1,1 0 1,-1 0-1,0 0 1,0 0-1,1 0 0,-1 0 1,0 0-1,0-1 1,0 1-1,1 0 0,-1-1 1,0 1-1,2-1 1,16-7-9259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8.109"/>
    </inkml:context>
    <inkml:brush xml:id="br0">
      <inkml:brushProperty name="width" value="0.025" units="cm"/>
      <inkml:brushProperty name="height" value="0.025" units="cm"/>
    </inkml:brush>
  </inkml:definitions>
  <inkml:trace contextRef="#ctx0" brushRef="#br0">98 0 5445,'0'0'10442,"-28"50"-8008,10-24-192,1 0-608,1 1-449,7-5-576,-1-4-545,10-6-96,0-8-1474,15-4-1280,0-1-2531,-6-11-5157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0.245"/>
    </inkml:context>
    <inkml:brush xml:id="br0">
      <inkml:brushProperty name="width" value="0.025" units="cm"/>
      <inkml:brushProperty name="height" value="0.025" units="cm"/>
    </inkml:brush>
  </inkml:definitions>
  <inkml:trace contextRef="#ctx0" brushRef="#br0">69 83 6182,'0'0'3811,"2"-10"-2375,1-1-657,6-24 949,-7 8 4323,-27 53-4524,16-7-1388,0 0 1,1 0 0,0 1 0,2 0 0,0 1-1,2-1 1,0 1 0,1 0 0,2 0-1,0 34 1,1-52-125,0-1-1,0 1 1,0 0-1,0 0 1,0-1-1,1 1 1,0 0 0,-1-1-1,1 1 1,0-1-1,0 1 1,0-1-1,0 1 1,1-1-1,-1 0 1,1 1 0,0-1-1,2 2 1,-2-2 55,0-1 1,-1 0-1,1 0 0,0 0 1,1 0-1,-1 0 1,0-1-1,0 1 0,0-1 1,0 1-1,1-1 1,-1 0-1,0 0 1,0 0-1,0 0 0,1 0 1,3-1-1,0-1 138,1 0 0,0 0 1,0 0-1,-1-1 0,0 0 0,1 0 0,-1-1 0,0 0 0,-1 0 0,1 0 0,-1-1 0,8-8 0,-6 4-35,-1 0 0,0-1-1,0 1 1,-1-1-1,-1 0 1,0-1 0,0 1-1,-1-1 1,0 1-1,-1-1 1,2-22-1,-3 29-182,-1 1-1,0-1 1,0 0-1,0 1 1,-1-1-1,1 0 1,-1 1-1,1-1 1,-1 1-1,-1-1 1,1 1-1,0-1 1,-1 1-1,0 0 0,1-1 1,-1 1-1,-1 0 1,1 0-1,0 1 1,-1-1-1,1 0 1,-1 1-1,0 0 1,0-1-1,0 1 1,0 0-1,0 0 1,0 1-1,-1-1 0,1 1 1,-1 0-1,1-1 1,-1 2-1,1-1 1,-1 0-1,0 1 1,1-1-1,-6 1 1,8 0-136,0-1 0,0 1 0,-1 0 0,1 0 0,0 0 0,0 0 0,-1-1 0,1 2 0,0-1 1,0 0-1,-1 0 0,1 0 0,0 0 0,0 1 0,-1-1 0,1 1 0,0-1 0,0 1 0,0-1 0,0 1 1,0 0-1,0 0 0,0-1 0,0 1 0,0 0 0,0 0 0,0 0 0,0 0 0,0 0 0,1 0 0,-1 0 0,0 0 1,1 0-1,-1 1 0,1-1 0,-1 0 0,1 0 0,0 0 0,0 1 0,-1-1 0,1 0 0,0 0 0,0 1 0,0 1 1,0-2-102,0 0 1,1 0 0,-1-1 0,0 1 0,0 0-1,0-1 1,1 1 0,-1 0 0,0-1 0,1 1-1,-1 0 1,1-1 0,-1 1 0,0 0 0,1-1-1,-1 1 1,1-1 0,0 1 0,-1-1 0,1 0-1,-1 1 1,1-1 0,0 1 0,-1-1 0,1 0-1,0 0 1,-1 1 0,1-1 0,0 0 0,0 0-1,-1 0 1,1 0 0,0 0 0,0 0 0,0 0-1,1 1-370,21 2-6628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0.588"/>
    </inkml:context>
    <inkml:brush xml:id="br0">
      <inkml:brushProperty name="width" value="0.025" units="cm"/>
      <inkml:brushProperty name="height" value="0.025" units="cm"/>
    </inkml:brush>
  </inkml:definitions>
  <inkml:trace contextRef="#ctx0" brushRef="#br0">173 0 14894,'0'0'5803,"-8"2"-4079,0 0-1606,1 0-1,-1 0 1,0 1-1,1 1 0,0-1 1,0 1-1,0 1 1,0-1-1,1 1 1,0 0-1,0 0 1,0 1-1,0 0 0,1 0 1,0 0-1,0 1 1,-5 10-1,3-6-62,2-1 0,-1 1-1,1 0 1,1 1 0,0-1 0,0 1 0,-2 18-1,5-27-46,1 0 1,-1-1-1,1 1 0,0 0 0,-1 0 0,2-1 0,-1 1 0,0 0 1,0 0-1,1 0 0,0-1 0,-1 1 0,1 0 0,0-1 0,0 1 1,0-1-1,1 1 0,-1-1 0,1 1 0,-1-1 0,1 0 0,0 0 1,0 0-1,0 0 0,0 0 0,0 0 0,0 0 0,1-1 0,-1 1 1,1-1-1,-1 0 0,1 1 0,-1-1 0,1 0 0,0-1 0,-1 1 0,4 0 1,2 0 109,-1 1 1,1-2 0,-1 1 0,1-1 0,0-1-1,0 1 1,-1-1 0,1-1 0,-1 1 0,10-4-1,-14 4-39,0 0-1,0-1 0,-1 1 0,1-1 0,0 1 1,-1-1-1,1 0 0,-1 0 0,0 0 0,1 0 1,-1-1-1,0 1 0,0 0 0,-1-1 1,1 0-1,0 1 0,-1-1 0,0 0 0,0 0 1,0 0-1,0 0 0,0 0 0,0 0 0,-1 0 1,1 0-1,-1 0 0,0-4 0,0 6-63,0 0 0,0 0 0,0 0 0,0 0-1,0 1 1,-1-1 0,1 0 0,0 0 0,-1 0-1,1 0 1,0 1 0,-1-1 0,1 0 0,-1 0 0,1 1-1,-1-1 1,1 0 0,-1 1 0,0-1 0,1 1-1,-1-1 1,0 1 0,0-1 0,1 1 0,-1-1 0,0 1-1,-1-1 1,-32-2 92,28 4-134,-1-1 0,1 2 0,0-1 0,-1 1-1,1 0 1,0 0 0,0 0 0,-7 5 0,-11 23-867,23-29 596,0 0 0,0 1 0,1-1 0,-1 1 0,1-1 1,-1 1-1,1-1 0,-1 1 0,1 0 0,0-1 0,0 1 0,0 0 1,0-1-1,0 1 0,0-1 0,0 1 0,1 0 0,-1-1 0,1 1 0,-1-1 1,2 3-1,7 3-5393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2.987"/>
    </inkml:context>
    <inkml:brush xml:id="br0">
      <inkml:brushProperty name="width" value="0.025" units="cm"/>
      <inkml:brushProperty name="height" value="0.025" units="cm"/>
    </inkml:brush>
  </inkml:definitions>
  <inkml:trace contextRef="#ctx0" brushRef="#br0">61 282 5285,'0'0'5573,"-7"7"-3854,0-2-1310,-28 29 1913,34-31-1965,0-1 0,-1 0 0,1 0 0,0 1 0,0-1 0,0 0 0,0 1 0,0-1 0,1 1 0,-1 0 0,1 4 0,1-7-227,1 0 1,0 0-1,-1-1 1,1 1-1,0-1 1,-1 1-1,1-1 1,0 0-1,-1 1 0,1-1 1,-1 0-1,0 0 1,1 0-1,-1 0 1,3-3-1,29-28 290,-1-1-1,-1-2 1,-2-1-1,-2-1 0,-1-2 1,29-57-1,-42 60 406,-14 32-301,-10 20-410,-12 32-121,2 1-1,2 1 1,2 0-1,-19 95 1,33-90-875,3-54 736,1-1-1,-1 1 1,0 0 0,0 0 0,0 0-1,0 0 1,1 0 0,-1 0-1,0 0 1,1 0 0,-1 0-1,1 0 1,-1-1 0,1 1 0,0 0-1,-1 0 1,1-1 0,0 1-1,0 1 1,0-2-99,0 0-1,0 0 1,0 0-1,1 0 1,-1 0-1,0 0 1,0 0-1,0 0 1,0 0-1,0-1 0,0 1 1,0 0-1,0-1 1,-1 1-1,1-1 1,0 1-1,0-1 1,0 1-1,0-1 1,0 1-1,-1-1 1,1 0-1,1-1 1,10-13-5462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3.411"/>
    </inkml:context>
    <inkml:brush xml:id="br0">
      <inkml:brushProperty name="width" value="0.025" units="cm"/>
      <inkml:brushProperty name="height" value="0.025" units="cm"/>
    </inkml:brush>
  </inkml:definitions>
  <inkml:trace contextRef="#ctx0" brushRef="#br0">42 229 6694,'0'0'5520,"-5"9"-2023,-4 4-2317,5-8-479,1 0 1,-1 1-1,1-1 0,0 1 1,0-1-1,1 1 0,-4 12 0,8-22-374,0 0-1,1 0 0,-1 1 0,1-1 1,0 0-1,0 1 0,5-5 0,8-10 75,32-54 387,55-110-1,-101 194-839,-6 13 19,-25 67 16,19-65-214,1 1 0,1 0-1,1 1 1,2 0 0,-3 38 0,8-66 105,1 0 1,-1-1 0,0 1 0,0 0-1,0 0 1,1-1 0,-1 1 0,1 0-1,-1 0 1,0-1 0,1 1 0,-1-1-1,1 1 1,-1 0 0,1-1 0,0 1 0,-1-1-1,1 1 1,0-1 0,-1 1 0,1-1-1,0 0 1,-1 1 0,1-1 0,0 0-1,0 0 1,-1 1 0,1-1 0,0 0-1,0 0 1,0 0 0,-1 0 0,1 0 0,0 0-1,0 0 1,0 0 0,-1 0 0,1 0-1,0-1 1,0 1 0,-1 0 0,1-1-1,0 1 1,0 0 0,-1-1 0,1 1-1,0-1 1,40-20-5629,-11-5 154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3.913"/>
    </inkml:context>
    <inkml:brush xml:id="br0">
      <inkml:brushProperty name="width" value="0.025" units="cm"/>
      <inkml:brushProperty name="height" value="0.025" units="cm"/>
    </inkml:brush>
  </inkml:definitions>
  <inkml:trace contextRef="#ctx0" brushRef="#br0">162 74 3812,'0'0'17184,"-9"0"-16853,6 0-324,0-1 0,0 2 0,0-1 0,0 0-1,0 1 1,0-1 0,0 1 0,0 0 0,0 0 0,0 0 0,0 0 0,1 0 0,-1 1 0,0-1 0,1 1 0,-1 0 0,-3 4 0,3-3-9,0 1 1,0 0 0,1 0 0,0 0 0,0 0-1,0 0 1,0 0 0,1 0 0,-1 1 0,1-1-1,0 1 1,1-1 0,-1 1 0,1 7 0,-1-6 2,0-1 0,1 0 0,-1 0 0,1 1 0,1-1 0,-1 0 0,1 0 0,0 1 0,0-1 0,0 0 0,1 0 0,0 0 1,0 0-1,0-1 0,1 1 0,-1 0 0,1-1 0,0 0 0,0 0 0,1 1 0,-1-2 0,1 1 0,0 0 0,4 2 0,1 1 17,-1 1 0,1-1 0,-2 1 0,1 1 0,-1-1 0,10 18 0,-16-24-11,1 1-1,-1 0 0,0 0 0,0 0 1,0-1-1,0 1 0,-1 0 1,1 0-1,-1 0 0,0 0 0,1 0 1,-2 0-1,1 0 0,0 0 0,0 0 1,-1 0-1,0 0 0,0 0 0,1 0 1,-2 0-1,1 0 0,0-1 1,-1 1-1,1 0 0,-1-1 0,0 1 1,1-1-1,-1 0 0,0 0 0,-3 3 1,-1 1 94,0 0 0,0-1 1,0 1-1,-1-1 1,0-1-1,0 1 1,0-1-1,-1 0 0,1-1 1,-1 0-1,0 0 1,0 0-1,0-1 1,0 0-1,-15 1 0,21-4-68,0 1-1,0 0 1,0-1-1,0 1 0,1-1 1,-1 1-1,0-1 1,1 0-1,-1 0 0,0 0 1,1 0-1,-1 0 1,1 0-1,-1 0 0,1-1 1,0 1-1,-1 0 1,1-1-1,0 1 0,0-1 1,0 1-1,0-1 0,0 0 1,1 1-1,-1-1 1,0 0-1,1 0 0,-1 1 1,1-1-1,0 0 1,-1 0-1,1 0 0,0 0 1,0 0-1,0 1 1,1-3-1,-1-4-28,0-1-1,1 1 1,0 0 0,0 0-1,1 0 1,0 0 0,4-12-1,7-2 11,0-1-1,2 2 0,0 0 1,1 1-1,1 0 1,1 1-1,36-28 0,34-39 478,-86 84-390,0 0 1,0-1-1,0 1 0,0 0 1,0-1-1,0 0 0,-1 1 0,0-1 1,1 0-1,-1 1 0,0-1 1,0 0-1,0 0 0,-1 0 0,1 0 1,-1 0-1,0 0 0,0 0 1,0 0-1,0 0 0,-1-4 0,0 5-39,0-1-1,0 1 0,0 0 0,-1 0 0,1-1 1,-1 1-1,0 1 0,1-1 0,-1 0 0,0 0 1,0 1-1,0-1 0,0 1 0,-1-1 0,1 1 1,0 0-1,-1 0 0,1 0 0,-1 0 0,1 0 1,-1 1-1,1-1 0,-1 1 0,-2-1 0,2 0-105,0 1 1,1-1-1,-1 1 0,0-1 0,0 1 0,0 0 0,0 0 0,1 0 0,-1 1 0,0-1 0,0 1 0,1-1 0,-1 1 0,0 0 0,0 0 1,1 0-1,-1 0 0,1 1 0,-1-1 0,1 1 0,0-1 0,0 1 0,-1 0 0,1 0 0,-3 4 0,2-1-816,1 1 0,-1-1 0,1 1 1,1 0-1,-1 0 0,1 0 0,0 0 0,0 0 0,1 0 0,-1 0 0,2 7 0,-1 9-5103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21.844"/>
    </inkml:context>
    <inkml:brush xml:id="br0">
      <inkml:brushProperty name="width" value="0.05" units="cm"/>
      <inkml:brushProperty name="height" value="0.05" units="cm"/>
    </inkml:brush>
  </inkml:definitions>
  <inkml:trace contextRef="#ctx0" brushRef="#br0">11993 485 6073,'-230'-4'452,"-301"-13"-594,-1027-101-1660,973 73 1226,-768-49 2460,-598-12-467,646 42-1663,-1 30 453,293 31 1142,0 65-1111,536 11-845,389-53 550,2 4-1,1 3 1,-113 53 0,181-72 37,0 1 0,0 1 0,1 1 0,1 0 0,-1 1 0,2 1 0,0 0 0,0 1 1,-16 22-1,25-29 4,0 1 1,0 0 0,0 0 0,1 1 0,1-1-1,-1 1 1,1 0 0,1 0 0,0 0 0,0 0-1,0 0 1,2 0 0,-1 1 0,1-1 0,0 0-1,1 1 1,0-1 0,0 0 0,1 0 0,0 0-1,6 13 1,-2-7 52,2 0-1,0-1 0,1 0 0,0 0 1,1 0-1,1-2 0,0 1 1,1-1-1,0-1 0,1 0 0,0-1 1,24 15-1,7 0 57,1-1-1,88 31 1,-29-22-77,0-3 1,2-5-1,1-5 0,158 9 1,441-19-12,-500-13 28,694 6 124,64-1-90,235 0-150,-449 1-188,674 3-273,-551-24 418,-1-26-18,-341 16-138,1322-94-421,-1378 85 1103,196-17 56,-3-23-271,-413 35-69,-189 27 307,116-42-1,-176 55-276,-1 0-1,1 0 0,-1-1 1,0 0-1,0 0 1,0 0-1,7-5 0,-11 6-93,0 1-1,0 0 1,-1-1-1,1 1 1,0-1-1,0 1 1,-1-1-1,1 1 1,-1-1-1,1 1 1,-1-1-1,0 0 1,1 1-1,-1-1 1,0 1-1,0-1 0,0 0 1,0 1-1,-1-1 1,1 0-1,0 1 1,-1-1-1,1 1 1,-1-1-1,0 1 1,1-1-1,-1 1 1,0-1-1,0 1 1,0 0-1,0-1 1,-1 0-1,-14-20 161,-2 2 1,0 0-1,-1 1 0,-1 1 0,0 1 0,-2 1 1,-33-20-1,14 13-169,-1 3 0,-1 1-1,-1 2 1,0 2 0,-55-12 0,-234-27 20,-395-4-67,-4 36-569,448 16-70,59 0 472,-5 0-71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4.278"/>
    </inkml:context>
    <inkml:brush xml:id="br0">
      <inkml:brushProperty name="width" value="0.025" units="cm"/>
      <inkml:brushProperty name="height" value="0.025" units="cm"/>
    </inkml:brush>
  </inkml:definitions>
  <inkml:trace contextRef="#ctx0" brushRef="#br0">41 1 10090,'0'0'9513,"-11"64"-7047,0-35-608,7 1-385,-5 1-800,3-5-577,6-3-32,0-4-417,0-8-1184,0-7-225,9-4-896,1-9-1250,4-12-2114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4.638"/>
    </inkml:context>
    <inkml:brush xml:id="br0">
      <inkml:brushProperty name="width" value="0.025" units="cm"/>
      <inkml:brushProperty name="height" value="0.025" units="cm"/>
    </inkml:brush>
  </inkml:definitions>
  <inkml:trace contextRef="#ctx0" brushRef="#br0">158 0 3972,'0'0'20601,"-7"8"-20228,-3 5-199,0 0 0,0 0 0,1 0 0,1 1 0,0 1 0,1-1 0,1 1 1,0 1-1,-3 15 0,9-30-172,0 0 1,-1-1-1,1 1 1,1-1-1,-1 1 1,0-1-1,0 1 1,0-1-1,0 1 1,0-1-1,0 1 1,0-1-1,1 1 1,-1-1-1,0 1 0,0-1 1,1 1-1,-1-1 1,0 0-1,1 1 1,-1-1-1,1 1 1,-1-1-1,0 0 1,1 0-1,-1 1 1,1-1-1,-1 0 1,1 1-1,-1-1 1,1 0-1,-1 0 1,1 0-1,-1 0 1,1 1-1,29 0 121,28-11-52,-54 9-115,1-1 0,0 1 0,-1 0 1,1 0-1,0 1 0,0-1 1,-1 1-1,1 0 0,0 1 0,6 0 1,-10 0 26,1 0 1,-1 0-1,1 0 0,-1 1 1,1-1-1,-1 0 1,0 1-1,0-1 1,1 1-1,-1-1 0,0 1 1,0 0-1,-1-1 1,1 1-1,0 0 1,0-1-1,-1 1 0,1 0 1,-1 0-1,0 0 1,1 0-1,-1 0 1,0 0-1,0-1 0,0 1 1,-1 0-1,1 3 1,-1 4 99,-1 0 0,1 0 0,-2 0 0,1 0 0,-1-1 0,0 1 0,-1-1 0,0 0 0,0 0 0,-1 0-1,0 0 1,0-1 0,-10 10 0,5-4 246,-2-2-1,1 0 0,-1 0 0,-1-1 0,0-1 1,-26 15-1,35-22-381,1 0 0,-1 0 0,0-1 0,0 1 0,0-1 0,0 0 0,0 0-1,0-1 1,0 1 0,-8-1 0,11 0-154,0-1 0,-1 1 0,1-1 0,0 1 0,-1-1 0,1 1 0,0-1 0,0 0 0,0 1 0,-1-1 0,1 0 0,0 0 0,0 0 0,0 0 0,0 0 0,0 0-1,1 0 1,-1 0 0,0-1 0,0 1 0,1 0 0,-1 0 0,1-1 0,-1 1 0,1 0 0,-1-1 0,1 1 0,0 0 0,0-1 0,0 1 0,0-1 0,0 1 0,0-3 0,0-22-4496,0-6-2045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4.984"/>
    </inkml:context>
    <inkml:brush xml:id="br0">
      <inkml:brushProperty name="width" value="0.025" units="cm"/>
      <inkml:brushProperty name="height" value="0.025" units="cm"/>
    </inkml:brush>
  </inkml:definitions>
  <inkml:trace contextRef="#ctx0" brushRef="#br0">1 51 6470,'0'0'19122,"64"-34"-18193,-40 30-545,5 2-287,0 0-65,-3 2-833,-6 0-1922,-3-1-1889,-1-6-5285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6.825"/>
    </inkml:context>
    <inkml:brush xml:id="br0">
      <inkml:brushProperty name="width" value="0.025" units="cm"/>
      <inkml:brushProperty name="height" value="0.025" units="cm"/>
    </inkml:brush>
  </inkml:definitions>
  <inkml:trace contextRef="#ctx0" brushRef="#br0">105 0 14478,'0'0'6304,"-9"9"-4788,4-4-1341,-33 36 1052,36-38-1156,0 0-1,0 0 0,0 0 0,0 0 0,0 1 1,1-1-1,-1 1 0,1-1 0,0 1 0,0 0 1,0-1-1,1 1 0,0 0 0,-1 0 0,1 4 0,4-7-45,-1 0-1,1 0 0,-1-1 0,1 1 0,-1-1 0,1 0 0,0 0 0,-1 0 0,1-1 0,-1 1 0,5-2 0,27-6 110,-23 4-134,-1 1-1,1 0 1,-1 1-1,1 1 1,0 0-1,21 0 1,-30 2-4,0-1 1,-1 1 0,1 0-1,-1 0 1,1-1-1,-1 1 1,0 1 0,1-1-1,-1 0 1,0 1-1,0-1 1,0 1 0,0 0-1,0-1 1,2 3-1,-2 0 6,0-1-1,0 1 1,0-1-1,0 1 1,-1 0-1,1 0 1,-1 0-1,0 0 1,0 0-1,0 0 1,-1 0-1,1 6 1,-1 0 181,-1 0 1,0 0-1,0 0 1,-1 1-1,0-1 0,-1 0 1,0-1-1,-1 1 1,0-1-1,0 1 1,-1-1-1,0 0 0,0-1 1,-1 1-1,-14 14 1,13-15-170,0-1 1,0 0-1,0-1 1,-1 0-1,0 0 1,0-1-1,-1 0 1,0 0-1,1-1 1,-2 0-1,1 0 1,0-1-1,-1 0 1,1-1-1,-1 0 1,-18 1 0,27-4-334,-1 1 1,0 0 0,1 0 0,-1-1 0,0 1 0,1 0 0,-1-1 0,1 0 0,-1 1 0,1-1 0,-1 0 0,1 0 0,0 0 0,-1 0 0,1 0 0,0 0 0,0 0 0,-1 0 0,1-1 0,0 1 0,0 0 0,0-1 0,1 1 0,-1-1 0,0 1 0,1-1-1,-1 1 1,0-1 0,1 1 0,0-1 0,-1 0 0,1-1 0,-9-24-7807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7.170"/>
    </inkml:context>
    <inkml:brush xml:id="br0">
      <inkml:brushProperty name="width" value="0.025" units="cm"/>
      <inkml:brushProperty name="height" value="0.025" units="cm"/>
    </inkml:brush>
  </inkml:definitions>
  <inkml:trace contextRef="#ctx0" brushRef="#br0">1 14 17713,'0'0'7078,"46"-1"-5924,-17 1-674,4 0-352,4 0-64,-3 0-1153,-4 0-1826,-8-5-2434,-6-2-8039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5.526"/>
    </inkml:context>
    <inkml:brush xml:id="br0">
      <inkml:brushProperty name="width" value="0.025" units="cm"/>
      <inkml:brushProperty name="height" value="0.025" units="cm"/>
    </inkml:brush>
  </inkml:definitions>
  <inkml:trace contextRef="#ctx0" brushRef="#br0">56 33 3555,'0'0'-961,"-55"-33"-160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5.868"/>
    </inkml:context>
    <inkml:brush xml:id="br0">
      <inkml:brushProperty name="width" value="0.025" units="cm"/>
      <inkml:brushProperty name="height" value="0.025" units="cm"/>
    </inkml:brush>
  </inkml:definitions>
  <inkml:trace contextRef="#ctx0" brushRef="#br0">167 25 2787,'-9'-1'614,"0"-1"427,-62-9 2998,67 10-3713,0 1 0,-1-1 0,1 1 1,-1 0-1,1 0 0,-1 1 0,1 0 0,-1 0 0,1 0 0,-1 0 1,1 0-1,0 1 0,-6 3 0,9-5-254,1 0 1,-1 0-1,1 1 0,-1-1 1,0 0-1,1 1 0,-1-1 1,1 1-1,-1-1 0,1 1 1,-1-1-1,1 1 0,-1-1 1,1 1-1,0-1 1,-1 1-1,1 0 0,0-1 1,-1 1-1,1 0 0,0-1 1,0 1-1,-1 0 0,1-1 1,0 1-1,0 0 0,0-1 1,0 1-1,0 0 0,0-1 1,0 1-1,0 0 0,1 0 1,-1-1-1,0 1 0,0 0 1,1-1-1,-1 1 0,0-1 1,0 1-1,1 0 0,-1-1 1,1 1-1,-1-1 0,1 1 1,-1-1-1,1 1 0,-1-1 1,1 1-1,-1-1 1,1 0-1,0 1 0,3 1 143,1 0 0,-1 0 0,1 0 0,-1-1 0,1 1 0,8 0-1,82 7 1250,168-5 0,-143-6-1327,147 2-36,266-36 0,-432 20-74,-48 6 544,71-2 1,-135 12-891,-56 3 1530,35 8-3045,6 9-5072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4.385"/>
    </inkml:context>
    <inkml:brush xml:id="br0">
      <inkml:brushProperty name="width" value="0.025" units="cm"/>
      <inkml:brushProperty name="height" value="0.025" units="cm"/>
    </inkml:brush>
  </inkml:definitions>
  <inkml:trace contextRef="#ctx0" brushRef="#br0">85 141 3203,'0'0'3950,"-1"-9"-2679,1 3-1324,-4-41 2529,3 39-1441,1-1 0,0 0 0,1 1 0,-1-1 0,2 1 0,-1-1 0,4-10 0,-7 25 1641,-13 27-122,8-20-2606,2 1 1,-1 0 0,2 0 0,0 1 0,-3 25-1,7-39 46,1 0-1,0 0 0,0 0 0,0-1 0,0 1 0,0 0 0,0 0 1,0-1-1,0 1 0,0 0 0,0-1 0,0 1 0,0-1 0,0 1 1,0-1-1,1 0 0,-1 0 0,0 1 0,0-1 0,1 0 0,-1 0 1,0 0-1,0 0 0,0 0 0,2-1 0,48 1-225,-38-1 199,-8 1 24,0 0-1,0 0 0,0 0 1,-1 1-1,1-1 0,0 1 1,0 0-1,0 1 0,-1-1 1,1 1-1,-1 0 0,1 0 1,-1 0-1,0 1 0,0-1 1,0 1-1,0 0 0,0 1 1,-1-1-1,0 0 0,1 1 1,-1 0-1,0 0 0,-1 0 1,1 0-1,-1 0 0,1 0 1,-1 1-1,-1-1 0,1 1 1,-1 0-1,1-1 0,-1 1 1,-1 0-1,1 0 0,-1 6 1,1-5 104,0 1 1,-1-1 0,0 0-1,-1 0 1,1 0 0,-1 0 0,-1 0-1,1 0 1,-1 0 0,0 0-1,0 0 1,0 0 0,-1-1-1,0 1 1,0-1 0,-1 0 0,1 0-1,-1 0 1,0-1 0,-1 1-1,1-1 1,-1 0 0,1 0-1,-1 0 1,-1-1 0,-9 6-1,5-2 23,0-1-1,-1 0 1,0 0-1,0-1 1,0 0-1,-1-1 1,1-1-1,-1 0 0,0 0 1,-18 1-1,28-4-193,1-1 0,-1 1-1,1-1 1,-1 1 0,1-1-1,-1 1 1,1-1 0,-1 0 0,1 0-1,0 0 1,-1 0 0,1 0-1,0 0 1,0 0 0,-1 0-1,1-1 1,0 1 0,0 0 0,1-1-1,-1 1 1,0 0 0,0-1-1,1 1 1,-1-1 0,1 0-1,-1 1 1,1-1 0,-1 1-1,1-1 1,0 0 0,0 1 0,0-3-1,-1-67-5092,2 50 2772,-1-27-4233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4.712"/>
    </inkml:context>
    <inkml:brush xml:id="br0">
      <inkml:brushProperty name="width" value="0.025" units="cm"/>
      <inkml:brushProperty name="height" value="0.025" units="cm"/>
    </inkml:brush>
  </inkml:definitions>
  <inkml:trace contextRef="#ctx0" brushRef="#br0">0 92 10025,'0'0'13229,"48"-13"-12909,-11 13-160,7 0-95,7 0 31,2-7-32,-2-4-609,-1-2-1152,-10-2-1282,-7-1-2627,-9 0-7174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5.071"/>
    </inkml:context>
    <inkml:brush xml:id="br0">
      <inkml:brushProperty name="width" value="0.025" units="cm"/>
      <inkml:brushProperty name="height" value="0.025" units="cm"/>
    </inkml:brush>
  </inkml:definitions>
  <inkml:trace contextRef="#ctx0" brushRef="#br0">1 315 4356,'0'0'17275,"9"-6"-16453,11-10-646,-1-1-1,0-1 0,-1-1 1,22-28-1,64-99 72,-82 114-180,-10 18 34,-18 33-79,3-8-1,-34 84 257,25-69-144,0 1 0,2 1 0,2 0 0,0 0 1,2 1-1,-5 49 0,11-77-171,0-1 1,0 1-1,0-1 1,0 1-1,0-1 0,0 1 1,0-1-1,0 1 1,0-1-1,0 1 0,0-1 1,0 0-1,0 1 1,0-1-1,1 1 0,-1-1 1,0 1-1,0-1 1,1 1-1,-1-1 0,0 0 1,0 1-1,1-1 1,-1 1-1,1-1 0,-1 0 1,0 0-1,1 1 1,-1-1-1,1 0 0,-1 1 1,0-1-1,1 0 1,-1 0-1,1 0 0,-1 0 1,1 0-1,-1 1 0,1-1 1,-1 0-1,1 0 1,-1 0-1,1 0 0,-1 0 1,1 0-1,-1-1 1,1 1-1,-1 0 0,1 0 1,-1 0-1,1 0 1,-1 0-1,1-1 0,26-17-4558,-1-6-1634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23.876"/>
    </inkml:context>
    <inkml:brush xml:id="br0">
      <inkml:brushProperty name="width" value="0.05" units="cm"/>
      <inkml:brushProperty name="height" value="0.05" units="cm"/>
    </inkml:brush>
  </inkml:definitions>
  <inkml:trace contextRef="#ctx0" brushRef="#br0">2958 1 7170,'-1917'386'4849,"1458"-253"-4915,371-100 126,2 5 1,1 4-1,-83 54 1,147-83-22,1 1 1,0 1-1,-27 26 1,43-36-37,-1 0-1,1 0 1,0 0 0,0 0 0,1 1 0,-1-1 0,1 1-1,0 0 1,1 0 0,0 0 0,0 0 0,0 1 0,0-1-1,1 0 1,0 1 0,1-1 0,-1 1 0,2 9 0,5 18-29,2 0-1,1-1 1,1 0 0,25 50 0,-24-58-22,1-1 1,2 0-1,0-1 1,1 0-1,2-2 1,0 0-1,21 20 1,-20-25-11,0-1 0,1-1 0,1 0 1,0-1-1,1-2 0,0 0 0,1-1 1,30 10-1,30 3-68,1-3-1,0-4 1,90 6 0,259-2 20,-415-20 105,1011 4-254,-96-1-16,1449-7-132,-1356-30 403,656-19 103,-439-1-254,1-30-474,91-5-156,0 37 331,240 44 316,-817 7 139,691-30 219,-2-73-18,-1165 68-130,-201 22-10,114-36-1,-185 47-36,1 0 0,-1-1 0,0 0-1,15-10 1,-21 12-8,-1 0 1,1 0-1,-1 0 1,0 0-1,0 0 0,0-1 1,0 1-1,0-1 0,0 1 1,-1-1-1,1 1 0,-1-1 1,0 0-1,0 0 0,0 0 1,0 0-1,0 0 0,-1 0 1,1-3-1,-1-31-28,-2 0-1,-1 1 1,-13-58-1,11 67-166,0 0-149,-2 1 1,0 0-1,-20-46 1,19 56 198,0 1 0,-1 0 1,0 1-1,-1 0 1,0 0-1,-2 1 0,-15-14 1,-32-19-211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5.415"/>
    </inkml:context>
    <inkml:brush xml:id="br0">
      <inkml:brushProperty name="width" value="0.025" units="cm"/>
      <inkml:brushProperty name="height" value="0.025" units="cm"/>
    </inkml:brush>
  </inkml:definitions>
  <inkml:trace contextRef="#ctx0" brushRef="#br0">151 0 11531,'0'0'6785,"-11"7"-5787,-1 2-827,1 0 0,0 1 0,1 0 0,-1 1-1,2 0 1,0 0 0,0 1 0,1 0 0,1 1 0,0 0-1,0 0 1,-5 19 0,8-22-102,1 1 0,0-1 0,1 1-1,0 0 1,0 0 0,2 0 0,-1 0 0,1 0 0,1 0 0,2 16 0,-2-23-7,0 0 1,0-1-1,1 1 1,-1 0-1,1-1 1,0 1 0,0-1-1,0 1 1,1-1-1,-1 0 1,1 0-1,-1 0 1,1 0 0,0-1-1,0 1 1,1-1-1,-1 1 1,0-1-1,1 0 1,-1-1 0,1 1-1,0-1 1,-1 1-1,1-1 1,0 0-1,0 0 1,0-1 0,0 1-1,0-1 1,0 0-1,5 0 1,-3 0 42,0 0-1,0-1 1,0 0 0,0 0 0,0 0-1,0-1 1,0 0 0,0 0-1,0 0 1,-1-1 0,1 0-1,-1 0 1,0 0 0,0-1 0,0 0-1,0 0 1,-1 0 0,1 0-1,-1-1 1,0 0 0,0 0 0,-1 0-1,5-7 1,-3 2 50,-1 0-1,0 0 1,0 0-1,-1 0 1,0 0-1,-1-1 1,0 1-1,-1-1 1,0 0-1,0 1 1,-1-1-1,-3-19 1,2 25-333,0 0 0,0 1 0,0-1 0,-1 1 0,0 0 0,0-1 0,0 1 0,-1 0 0,1 0 0,-5-4 1,4 4-266,0 0 0,-1 0 0,1 1 0,-1-1 0,0 1 0,-1 0 0,1 0 0,0 0 0,-1 1 0,1-1 0,-1 1 0,0 0 0,0 1 0,0-1 0,0 1 0,0 0 0,0 0 0,0 1 0,0-1 0,0 1 0,-1 0 0,1 0 1,0 1-1,-10 2 0,-9 8-7784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2.206"/>
    </inkml:context>
    <inkml:brush xml:id="br0">
      <inkml:brushProperty name="width" value="0.025" units="cm"/>
      <inkml:brushProperty name="height" value="0.025" units="cm"/>
    </inkml:brush>
  </inkml:definitions>
  <inkml:trace contextRef="#ctx0" brushRef="#br0">138 1 3748,'0'0'17808,"-6"1"-17669,0 1-45,0 1-1,0 0 1,1 0 0,-1 0-1,1 1 1,-1 0-1,1 0 1,0 0 0,1 1-1,-1-1 1,1 1 0,0 0-1,-6 9 1,5-8 51,1 1-1,-1 1 1,1-1 0,1 0 0,0 1 0,0 0-1,0 0 1,1 0 0,0 0 0,0 0 0,0 10-1,2-17-117,0 1 0,1-1 0,-1 0-1,1 0 1,-1 0 0,1 0 0,-1 0-1,1-1 1,0 1 0,-1 0 0,1 0-1,0 0 1,0 0 0,-1-1 0,1 1-1,0 0 1,0-1 0,0 1 0,0-1 0,0 1-1,0-1 1,0 1 0,0-1 0,0 0-1,0 1 1,0-1 0,0 0 0,0 0-1,1 0 1,-1 0 0,0 0 0,0 0-1,0 0 1,0 0 0,0 0 0,0-1-1,0 1 1,0 0 0,2-1 0,-2 1 68,1-1 0,0 1 0,-1 0 0,1-1 0,0 1 0,-1-1 0,1 0 1,-1 0-1,1 1 0,-1-1 0,1 0 0,-1 0 0,1 0 0,-1 0 0,0-1 0,0 1 1,0 0-1,1-1 0,-1 1 0,0 0 0,-1-1 0,1 1 0,0-1 0,0 1 1,-1-1-1,1 0 0,-1 1 0,1-1 0,-1-2 0,-1 3-31,0-1-1,0 1 1,0 0-1,0-1 1,0 1-1,0 0 1,-1-1 0,1 1-1,-1 0 1,1 0-1,-1 0 1,1 1-1,-1-1 1,1 0-1,-1 0 1,0 1 0,1-1-1,-1 1 1,0 0-1,0-1 1,1 1-1,-1 0 1,0 0-1,0 0 1,0 0-1,-3 1 1,4-2-185,-1 1 1,1 0-1,-1 0 0,0 0 0,1 0 1,-1 0-1,1 0 0,-1 1 1,0-1-1,1 0 0,-1 1 0,1-1 1,-1 1-1,1 0 0,-1-1 1,1 1-1,0 0 0,-1 0 1,1 0-1,0 0 0,-1 0 0,1 0 1,0 0-1,0 1 0,0-1 1,0 0-1,0 1 0,1-1 0,-1 0 1,0 1-1,0-1 0,1 1 1,-1-1-1,0 4 0,4-5-801,-1 1 0,0-1 0,1 1 0,-1-1 0,0 0 0,1 1-1,-1-1 1,1 0 0,-1-1 0,4 0 0,12-2-5452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2.673"/>
    </inkml:context>
    <inkml:brush xml:id="br0">
      <inkml:brushProperty name="width" value="0.025" units="cm"/>
      <inkml:brushProperty name="height" value="0.025" units="cm"/>
    </inkml:brush>
  </inkml:definitions>
  <inkml:trace contextRef="#ctx0" brushRef="#br0">327 66 1441,'0'0'4773,"-7"-8"-3214,4 4-1588,-24-26 1718,24 28-1234,-1-1 0,0 1 0,1-1-1,-1 1 1,0 0 0,0 1 0,0-1 0,-1 1-1,1-1 1,0 1 0,0 0 0,-1 1 0,1-1 0,-9 1-1,7 1-233,0 0 0,0 0 0,0 1 0,0 0 0,0 0-1,0 1 1,0-1 0,1 1 0,-1 0 0,1 1 0,0-1-1,0 1 1,0 0 0,-7 9 0,-5 5-156,0 1 0,-18 28 0,27-38-65,2 1 0,-1 0 0,1 0 0,1 1 0,0-1 0,0 1 0,1 1 0,0-1 0,1 0 0,1 1 0,0 0 0,0 0 0,0 18 0,3-28 2,-1-1 0,0 1 0,0 0-1,1-1 1,-1 1 0,1-1 0,-1 0 0,1 1 0,-1-1 0,1 1 0,0-1 0,0 0 0,0 1 0,0-1 0,0 0 0,0 0 0,0 0 0,0 0 0,0 0 0,1 0-1,0 1 1,2 0 8,0 0 0,0 0 0,0-1 0,0 1 0,1-1 0,-1 0 0,7 1 0,8-1 63,0 0 1,31-3-1,-42 1-42,4 0 102,0-1 0,0-1-1,-1 0 1,1 0-1,-1-1 1,1 0 0,-1-1-1,-1-1 1,1 1 0,-1-2-1,0 0 1,15-12-1,-18 12 140,0 0-1,0 0 0,0 0 1,-1-1-1,0 0 0,0 0 0,-1 0 1,0-1-1,-1 0 0,0 0 0,0 0 1,-1 0-1,0-1 0,-1 1 1,3-17-1,-5 23-219,0-1 1,0 1-1,0 0 0,-1-1 1,1 1-1,-1 0 0,0 0 1,0 0-1,0 0 0,0 0 1,0 0-1,-1 0 0,1 0 1,-1 0-1,0 0 1,0 1-1,0-1 0,0 1 1,0-1-1,-1 1 0,1 0 1,-1 0-1,1 0 0,-1 0 1,0 1-1,0-1 0,0 1 1,0-1-1,0 1 1,0 0-1,0 0 0,-5 0 1,-52-9-1276,4 9-5237,48 1 4728,-3 0-6404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7.450"/>
    </inkml:context>
    <inkml:brush xml:id="br0">
      <inkml:brushProperty name="width" value="0.025" units="cm"/>
      <inkml:brushProperty name="height" value="0.025" units="cm"/>
    </inkml:brush>
  </inkml:definitions>
  <inkml:trace contextRef="#ctx0" brushRef="#br0">47 396 3555,'0'0'9882,"-7"9"-8350,-21 29-198,16-16 1000,15-14 927,-1-8-3090,-1-1 1,1 1-1,-1-1 1,1 1-1,-1-1 1,1 1-1,-1-1 0,0 0 1,1 0-1,-1 0 1,0 0-1,0 0 1,1 0-1,-1 0 1,0 0-1,1-2 1,102-130 3132,44-71-2701,-71 95-314,-77 108-298,0 0 0,1 1 0,-1-1-1,0 1 1,0-1 0,1 1 0,-1-1 0,0 0 0,1 1 0,-1 0 0,0-1 0,1 1 0,-1-1-1,1 1 1,-1-1 0,0 1 0,1 0 0,0-1 0,-1 1 0,1 0 0,-1-1 0,1 1 0,-1 0 0,1 0-1,-1 0 1,1 0 0,0-1 0,-1 1 0,1 0 0,-1 0 0,1 0 0,0 0 0,-1 0 0,1 0 0,-1 0-1,1 1 1,0-1 0,-1 0 0,2 0 0,-1 2 5,0 0-1,0 0 1,0 0-1,0 0 1,-1 0-1,1 0 1,0 0-1,-1 0 1,1 0-1,-1 0 1,0 3-1,1 62 81,-4-49-48,-1 0 0,0 0 0,-2-1 0,0 1 0,-1-2 0,-9 18 0,-21 56 0,30-52 26,2 0 1,-1 73-1,5-70-4850,1-40 3728,0-10-3587,0 0-1805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8.045"/>
    </inkml:context>
    <inkml:brush xml:id="br0">
      <inkml:brushProperty name="width" value="0.025" units="cm"/>
      <inkml:brushProperty name="height" value="0.025" units="cm"/>
    </inkml:brush>
  </inkml:definitions>
  <inkml:trace contextRef="#ctx0" brushRef="#br0">197 81 3491,'0'0'14094,"4"-8"-11527,0 1-1880,-2 5-459,0 0 1,0-1-1,-1 1 1,0-1-1,1 1 1,-1-1-1,0 1 1,0-1-1,0 0 1,-1 0-1,1 0 1,0-5-1,-2 8-161,1 0 0,-1-1-1,1 1 1,-1 0 0,1-1-1,-1 1 1,1 0 0,-1-1-1,1 1 1,-1 0 0,0 0 0,1 0-1,-1 0 1,1-1 0,-1 1-1,0 0 1,1 0 0,-1 0-1,1 0 1,-1 1 0,0-1 0,1 0-1,-1 0 1,1 0 0,-1 0-1,0 1 1,1-1 0,-1 0-1,1 0 1,-1 1 0,0 0 0,-21 8-195,6 2 114,1 1 0,1 1 0,0 1 0,1 0 0,0 1 0,1 0 0,0 0 0,2 2 0,0-1 0,1 1 0,0 1 0,1 0 0,2 0 0,-1 0 0,-3 21 0,10-37 11,-1-1 1,1 1-1,0-1 0,-1 1 0,1 0 1,0-1-1,0 1 0,0-1 0,0 1 1,1 0-1,-1-1 0,0 1 0,1-1 1,-1 1-1,1-1 0,-1 1 0,1-1 1,0 1-1,-1-1 0,1 0 0,0 1 1,0-1-1,0 0 0,0 1 0,0-1 1,0 0-1,1 0 0,0 1 0,1-2 31,-1 1 0,0-1 0,1 1 0,-1-1 0,0 0 0,1 0 0,-1 0 0,0 0 0,1 0 0,-1-1 0,0 1 0,0-1 0,1 1 0,-1-1 0,0 0 0,0 0 0,0 0-1,0 0 1,0 0 0,3-3 0,7-4 210,0-1 0,-1-1 0,0 0 0,0-1 0,-1 0 0,-1 0 0,0-1 0,0 0 0,-2-1 0,12-22 0,-11 17-63,-1 1 0,0-1 1,-2 0-1,0 0 1,-1-1-1,-1 1 1,0-1-1,-1-19 0,-2 37-238,0 1-1,0 0 1,1-1 0,-1 1-1,0-1 1,0 1-1,0 0 1,0-1-1,0 1 1,0-1-1,0 1 1,0 0 0,0-1-1,0 1 1,0-1-1,0 1 1,0 0-1,0-1 1,0 1 0,-1-1-1,1 1 1,0 0-1,0-1 1,0 1-1,-1 0 1,1-1-1,0 1 1,0 0 0,-1-1-1,1 1 1,0 0-1,-1 0 1,1-1-1,0 1 1,-1 0-1,-8 13-3073,-5 26-5028,12-21 1385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8.419"/>
    </inkml:context>
    <inkml:brush xml:id="br0">
      <inkml:brushProperty name="width" value="0.025" units="cm"/>
      <inkml:brushProperty name="height" value="0.025" units="cm"/>
    </inkml:brush>
  </inkml:definitions>
  <inkml:trace contextRef="#ctx0" brushRef="#br0">155 0 4292,'0'0'23574,"-4"9"-23542,-57 89 27,32-54-41,-24 50 1,52-92-22,0-1 0,0 1 0,0-1-1,0 1 1,1 0 0,-1-1-1,1 1 1,-1-1 0,1 1-1,0 0 1,0 0 0,-1-1 0,1 1-1,0 0 1,1-1 0,-1 1-1,0 0 1,0 0 0,1-1-1,-1 1 1,2 2 0,-1-3-1,0 0 0,0 0 1,0 0-1,0 0 0,0 0 1,1-1-1,-1 1 0,0 0 1,1-1-1,-1 1 0,0-1 1,1 1-1,-1-1 0,1 1 0,-1-1 1,1 0-1,-1 0 0,1 0 1,1 0-1,7-1-420,-1 0 1,0 0-1,0-1 0,0 0 1,0-1-1,15-6 0,-7 1-3140,-1 0 0,28-20-1,-27 13-2264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8.779"/>
    </inkml:context>
    <inkml:brush xml:id="br0">
      <inkml:brushProperty name="width" value="0.025" units="cm"/>
      <inkml:brushProperty name="height" value="0.025" units="cm"/>
    </inkml:brush>
  </inkml:definitions>
  <inkml:trace contextRef="#ctx0" brushRef="#br0">128 1 4676,'0'0'14473,"-7"9"-13027,-61 102 2117,58-92-3104,0-1-1,2 2 1,0-1 0,-9 41 0,17-36-1110,7-18-2879,7-5-4488,-7-2-2103</inkml:trace>
  <inkml:trace contextRef="#ctx0" brushRef="#br0" timeOffset="1">140 211 15663,'0'0'8680,"-5"47"-7463,-1-30-832,3 3-289,-3-3-64,1 2 0,1-2-32,-1-2-225,3 1-191,-2-2-545,-1-4-512,5 1-769,0-7-1378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9.152"/>
    </inkml:context>
    <inkml:brush xml:id="br0">
      <inkml:brushProperty name="width" value="0.025" units="cm"/>
      <inkml:brushProperty name="height" value="0.025" units="cm"/>
    </inkml:brush>
  </inkml:definitions>
  <inkml:trace contextRef="#ctx0" brushRef="#br0">155 72 6919,'0'0'8349,"3"-9"-5648,1 0-1943,-2 5-450,-1 1 0,1-1 0,-1 0 0,0 1 0,0-1 0,0 0 0,-1 0 0,1 0 0,-1-5 0,0 9-232,-1-1-1,1 0 0,0 1 1,-1-1-1,1 0 0,0 1 1,-1-1-1,1 1 0,-1-1 1,1 1-1,-1-1 0,1 1 1,-1-1-1,0 1 0,1 0 1,-1-1-1,0 1 0,1 0 1,-1-1-1,0 1 1,1 0-1,-1 0 0,0-1 1,1 1-1,-1 0 0,0 0 1,0 0-1,1 0 0,-1 0 1,0 0-1,1 0 0,-1 0 1,0 1-1,-1-1 0,-28 7 235,22-2-310,1 0-1,0 0 1,0 1 0,0 0-1,0 1 1,1-1 0,0 1-1,1 0 1,-1 1 0,-5 9-1,5-5 44,0-1 1,0 1-1,1 0 0,0 1 1,1-1-1,-4 21 0,7-31-26,1 1 0,-1 0 0,1-1 0,-1 1 1,1-1-1,0 1 0,0 0 0,0-1 0,1 1 0,-1-1 0,1 1 0,-1 0 1,1-1-1,0 1 0,0-1 0,0 0 0,0 1 0,0-1 0,1 0 0,-1 0 0,1 1 1,-1-1-1,3 2 0,-1-3 27,0 1 1,0-1 0,0 0-1,0 0 1,0-1-1,0 1 1,0-1 0,1 1-1,-1-1 1,0 0-1,0 0 1,0 0-1,0-1 1,0 1 0,1-1-1,-1 1 1,0-1-1,0 0 1,4-3 0,3 0 53,-1-1 0,1 0 0,-1 0 1,0-1-1,-1 0 0,0-1 0,0 0 1,0 0-1,-1-1 0,0 0 1,0 0-1,-1-1 0,0 0 0,-1 0 1,1 0-1,-2-1 0,1 1 0,-2-1 1,1 0-1,-1 0 0,-1-1 0,0 1 1,0-1-1,-1 1 0,0-1 1,-1-10-1,-10 6-2355,4 14-1631,4 9-3815,2 1 1639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9.648"/>
    </inkml:context>
    <inkml:brush xml:id="br0">
      <inkml:brushProperty name="width" value="0.025" units="cm"/>
      <inkml:brushProperty name="height" value="0.025" units="cm"/>
    </inkml:brush>
  </inkml:definitions>
  <inkml:trace contextRef="#ctx0" brushRef="#br0">179 147 3683,'0'0'18946,"-9"5"-18636,2-1-244,0 0 0,1 0 0,-1 1 0,1 0 0,0 0 0,0 1 1,-6 7-1,10-10-61,-1 0 0,1 0 1,0 0-1,0 1 0,0-1 1,1 1-1,-1-1 0,1 1 1,0 0-1,0-1 0,0 1 1,0 0-1,0 0 0,1 0 1,0 0-1,0 0 0,0 0 1,0 0-1,1 0 0,1 6 1,0-8-4,-1 1 0,1-1 0,-1 1 0,1-1 0,0 0 1,0 0-1,0 0 0,0 0 0,1 0 0,-1 0 0,0 0 1,1-1-1,0 1 0,-1-1 0,1 0 0,0 0 0,-1 0 0,1 0 1,0 0-1,5 0 0,-5-1-5,-1 1-1,1-1 1,0 1 0,0 0 0,0 0 0,-1 0-1,1 0 1,-1 0 0,1 1 0,-1-1-1,1 1 1,-1 0 0,0-1 0,1 1 0,-1 0-1,0 0 1,0 1 0,-1-1 0,1 0-1,0 1 1,-1-1 0,1 1 0,0 3 0,-2-1 9,0 1-1,0-1 1,-1 1 0,1-1 0,-1 1 0,-1-1 0,1 1 0,-1-1 0,0 0 0,0 0 0,-1 0 0,1 0-1,-1 0 1,0-1 0,-1 1 0,1-1 0,-1 0 0,-5 5 0,0 1 290,-1 0 0,-1 0 0,0-1-1,0-1 1,-1 0 0,-14 7 0,24-13-246,0-1 0,0 0 0,0 0-1,1-1 1,-1 1 0,0 0 0,0-1 0,0 1 0,0-1-1,0 0 1,0 1 0,-1-1 0,1 0 0,0 0 0,0 0 0,0-1-1,0 1 1,0 0 0,0-1 0,0 0 0,0 1 0,0-1-1,-3-1 1,3 0-45,1 0-1,-1 0 0,0 0 0,1 0 1,0 0-1,-1 0 0,1-1 0,0 1 0,0 0 1,0-1-1,0 1 0,1 0 0,-1-1 1,1 1-1,-1-1 0,1-3 0,-1-4-78,1 1 0,1-1 0,-1 1 0,1-1 0,1 1 0,0 0 0,0-1 0,1 1 0,6-14 1,8-3 78,1 1 0,1 1 0,1 1 0,1 0 0,43-36 0,-38 37 264,-1-1 1,-1-2-1,-1 0 0,26-38 1,-48 62-234,0-1 1,0 1 0,0-1-1,0 0 1,-1 1-1,1-1 1,0 0-1,-1 1 1,1-1 0,-1 0-1,1 0 1,-1 0-1,0 0 1,0 1 0,0-1-1,0-3 1,0 4-20,-1 0 1,1 1-1,0-1 1,-1 0 0,1 1-1,-1-1 1,1 1-1,-1-1 1,1 0 0,-1 1-1,0-1 1,1 1-1,-1 0 1,0-1 0,1 1-1,-1-1 1,0 1-1,0 0 1,1 0 0,-1-1-1,0 1 1,0 0-1,0 0 1,1 0 0,-3 0-1,-2 0-39,0 0 0,1 1 1,-1-1-1,0 1 0,0 0 0,0 1 0,1-1 0,-1 1 0,1 0 0,-1 0 0,-4 3 1,-50 40-3990,48-36 1487,-7 5-4085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2.461"/>
    </inkml:context>
    <inkml:brush xml:id="br0">
      <inkml:brushProperty name="width" value="0.025" units="cm"/>
      <inkml:brushProperty name="height" value="0.025" units="cm"/>
    </inkml:brush>
  </inkml:definitions>
  <inkml:trace contextRef="#ctx0" brushRef="#br0">24 57 3844,'-20'3'11597,"20"-3"-11526,0 0 0,1 1-1,-1-1 1,0 0 0,0 0-1,0 0 1,1 0-1,-1 0 1,0 1 0,0-1-1,0 0 1,1 0 0,-1 0-1,0 1 1,0-1-1,0 0 1,0 0 0,0 1-1,0-1 1,1 0 0,-1 0-1,0 1 1,0-1 0,0 0-1,0 0 1,0 1-1,0-1 1,0 0 0,0 1-1,0-1 1,0 0 0,0 0-1,0 1 1,0-1-1,-1 0 1,1 0 0,0 1-1,0-1 1,0 0 0,0 0-1,0 1 1,0-1 0,-1 0-1,1 0 1,0 0-1,0 1 1,0-1 0,-1 0-1,1 0 1,0 0 0,0 0-1,-1 0 1,1 1 0,0-1-1,0 0 1,-1 0-1,1 0 1,0 0 0,0 0-1,-1 0 1,1 0 0,0 0-1,0 0 1,-1 0-1,1 0 1,-1 0 0,4 1 87,1 0 0,-1 0 0,0 0-1,0 0 1,1-1 0,-1 1 0,0-1 0,1 0 0,-1 0 0,1 0 0,-1-1 0,0 1 0,1-1 0,2-1 0,46-17 1247,-24 3-898,-21 11-417,0 0 1,0 0-1,1 1 0,0 0 0,0 0 0,0 1 0,0 0 0,14-3 1,-21 40 266,-4-9-233,-1 1 1,-1-1-1,-9 29 0,5-23-84,-6 45 0,13-58-101,0 1 45,1-39-4498,1 20 4139,0-1 0,0 0 1,0 0-1,0 0 0,0 0 0,0 1 0,-1-1 1,1 0-1,0 0 0,0 0 0,-1 1 1,1-1-1,0 0 0,-1 0 0,1 1 1,-1-1-1,1 0 0,-1 1 0,0-1 1,1 1-1,-1-1 0,1 1 0,-1-1 1,-1 0-1,-12-8-7126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24.509"/>
    </inkml:context>
    <inkml:brush xml:id="br0">
      <inkml:brushProperty name="width" value="0.05" units="cm"/>
      <inkml:brushProperty name="height" value="0.05" units="cm"/>
    </inkml:brush>
  </inkml:definitions>
  <inkml:trace contextRef="#ctx0" brushRef="#br0">15348 279 5521,'-953'-87'4238,"-4"31"-2030,468 30-1938,-1620-48 730,1090 72-482,-208-2-273,429-10-207,-444-1-68,-1447 78 652,1467 5-204,61-4-361,604-33-195,-214 8-438,617-36 436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2.803"/>
    </inkml:context>
    <inkml:brush xml:id="br0">
      <inkml:brushProperty name="width" value="0.025" units="cm"/>
      <inkml:brushProperty name="height" value="0.025" units="cm"/>
    </inkml:brush>
  </inkml:definitions>
  <inkml:trace contextRef="#ctx0" brushRef="#br0">0 140 4644,'0'0'17777,"59"-30"-16688,-30 18-352,3-4-353,-1 1-224,-2 2-160,-5 2-416,-2 0-1153,-5 2-898,-10-1-1344,2-2-2339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3.188"/>
    </inkml:context>
    <inkml:brush xml:id="br0">
      <inkml:brushProperty name="width" value="0.025" units="cm"/>
      <inkml:brushProperty name="height" value="0.025" units="cm"/>
    </inkml:brush>
  </inkml:definitions>
  <inkml:trace contextRef="#ctx0" brushRef="#br0">272 21 6086,'-8'0'2765,"-3"1"-2449,1 0-1,-1 0 1,1 1 0,-1 0-1,1 1 1,0 0-1,0 1 1,0 0 0,1 0-1,-1 1 1,1 0 0,0 1-1,0 0 1,1 0 0,-10 10-1,8-5-218,1 0-1,0 1 1,1 0-1,0 0 0,1 0 1,1 1-1,-1 0 1,2 1-1,0-1 1,1 1-1,-4 19 1,3-2 375,1 0 0,1 1 0,2 0 0,3 33 0,-2-59-439,0-1 0,1 0 0,0 1 1,0-1-1,0 0 0,0 0 0,1 0 0,0 0 0,0 0 0,0 0 0,0-1 0,1 1 1,0 0-1,0-1 0,0 0 0,1 0 0,-1 0 0,1 0 0,0-1 0,0 1 0,0-1 1,1 0-1,-1 0 0,1-1 0,0 1 0,-1-1 0,1 0 0,9 2 0,-6-2 148,1-1 0,-1 0-1,1 0 1,-1-1 0,1 0-1,-1-1 1,1 0 0,-1 0-1,1-1 1,-1 0 0,0 0-1,0-1 1,0 0-1,0-1 1,0 0 0,-1 0-1,10-7 1,4-4 238,-1-1 1,0-1-1,-2-1 0,0-1 1,-1-1-1,-1 0 1,16-26-1,-21 29-213,-2 0 1,0-1-1,-1 0 0,-1-1 1,0 0-1,-1 0 0,-2-1 1,0 1-1,3-38 1,-8 51-168,1 0 0,-1-1 0,0 1 0,0-1 1,0 1-1,-1 0 0,0 0 0,-1 0 1,1 0-1,-1 0 0,0 0 0,-1 1 0,1-1 1,-1 1-1,0 0 0,0 0 0,-1 1 1,1-1-1,-11-7 0,11 9-121,1 1 1,-1-1 0,0 1-1,0 0 1,0 0-1,0 1 1,0-1-1,0 1 1,-1 0-1,1 0 1,0 0-1,-1 0 1,1 1-1,-1 0 1,1 0-1,0 0 1,-1 0-1,1 1 1,0 0-1,-1 0 1,1 0-1,0 0 1,0 1-1,0 0 1,0-1-1,0 1 1,0 1-1,0-1 1,-6 6-1,-14 14-2174,7-5-1431,5-6-2130,3-7-6755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56.840"/>
    </inkml:context>
    <inkml:brush xml:id="br0">
      <inkml:brushProperty name="width" value="0.025" units="cm"/>
      <inkml:brushProperty name="height" value="0.025" units="cm"/>
    </inkml:brush>
  </inkml:definitions>
  <inkml:trace contextRef="#ctx0" brushRef="#br0">185 35 5349,'0'0'11707,"-10"-5"-10751,-31-17-524,39 22-420,0-1 0,0 0-1,0 1 1,0 0 0,1-1-1,-1 1 1,0 0 0,0 0 0,0 0-1,0 0 1,0 0 0,0 1 0,0-1-1,1 0 1,-1 1 0,0 0-1,0-1 1,0 1 0,1 0 0,-1 0-1,0 0 1,1 0 0,-1 0-1,1 0 1,-1 0 0,1 1 0,0-1-1,-1 1 1,1-1 0,0 1 0,0-1-1,0 1 1,0 0 0,0-1-1,1 1 1,-1 0 0,-1 3 0,1-3 19,0 0 1,0 1-1,0-1 1,0 1-1,1-1 1,-1 1-1,1-1 1,-1 1-1,1-1 1,0 1-1,0 0 1,0-1-1,0 1 1,1-1-1,-1 1 1,1-1-1,-1 1 1,1-1-1,0 1 1,0-1-1,0 1 1,0-1-1,1 0 1,1 3-1,55 27 824,-48-28-793,0 0-1,-1 1 1,0 0 0,0 1 0,9 7 0,-15-10-49,0 0 1,-1 0-1,1 0 1,-1 0-1,0 1 1,0-1-1,0 0 1,0 1-1,-1 0 0,1-1 1,-1 1-1,0 0 1,0 0-1,0-1 1,-1 1-1,1 0 1,-1 8-1,-1-9 37,0 0-1,0-1 0,0 1 0,0-1 0,0 1 0,-1 0 1,1-1-1,-1 0 0,1 1 0,-1-1 0,0 0 1,0 0-1,0 0 0,0 0 0,0 0 0,-1-1 0,1 1 1,0-1-1,-1 1 0,1-1 0,-1 0 0,0 0 1,-2 1-1,-68 22 794,55-21-671,1-1 0,-1 0 0,-25-1 0,43-1-168,-1 0-1,0 0 0,1 0 0,-1 0 1,0 0-1,1 0 0,-1-1 0,1 1 1,-1 0-1,0 0 0,1-1 1,-1 1-1,1 0 0,-1-1 0,1 1 1,-1-1-1,1 1 0,-1-1 1,1 1-1,-1-1 0,1 1 0,0-1 1,-1 1-1,1-1 0,0 1 0,-1-1 1,1 1-1,0-1 0,0 0 1,0 1-1,-1-1 0,1 0 0,0 1 1,0-1-1,0 0 0,0 1 0,0-1 1,0-1-1,1 1-9,-1-1-1,0 0 0,0 1 1,1-1-1,-1 1 1,1-1-1,-1 1 0,1-1 1,0 1-1,-1-1 1,1 1-1,0-1 1,0 1-1,0 0 0,0-1 1,2-1-1,15-8 25,-1 0-1,33-15 0,32-19 214,-76 41-92,0 0-1,0 0 0,-1-1 1,1 0-1,-1-1 0,0 1 0,-1-1 1,1 0-1,-1 0 0,3-7 1,-5 10-39,-1 0 1,0-1-1,0 1 1,0-1-1,0 1 1,0-1-1,-1 1 1,0-1-1,0 1 1,0-1-1,0 1 1,0-1-1,-1 1 1,1-1-1,-1 1 1,0-1-1,0 1 1,0 0-1,-1-1 1,1 1-1,-1 0 1,0 0-1,0 0 1,0 0-1,0 0 1,0 1-1,-4-4 1,3 3-308,0 0 0,0 1 0,-1-1 0,1 1 0,-1 0 0,1 0 0,-1 1 0,0-1 1,1 1-1,-1 0 0,0 0 0,0 0 0,0 0 0,0 0 0,-6 1 0,9 0-2355,1 11-13683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58.446"/>
    </inkml:context>
    <inkml:brush xml:id="br0">
      <inkml:brushProperty name="width" value="0.025" units="cm"/>
      <inkml:brushProperty name="height" value="0.025" units="cm"/>
    </inkml:brush>
  </inkml:definitions>
  <inkml:trace contextRef="#ctx0" brushRef="#br0">487 44 2018,'0'-1'410,"0"-1"-1,0 1 1,-1-1 0,1 1 0,0-1 0,-1 1-1,1-1 1,-1 1 0,1-1 0,-1 1-1,0 0 1,1-1 0,-1 1 0,0 0-1,0-1 1,0 1 0,0 0 0,0 0-1,0 0 1,-1 0 0,1 0 0,0 0 0,-2-1-1,-1 0-107,0 1-1,0-1 1,0 1 0,0-1-1,-1 1 1,1 1-1,0-1 1,-7 0 0,1 1-245,0 0 1,0 1-1,0 0 1,0 0 0,1 1-1,-1 0 1,-12 5 0,-1 5-1,0 0 0,1 2 0,1 0 0,0 2 0,1 0 1,0 1-1,2 1 0,0 1 0,-20 27 0,25-29 0,0 1-1,1 1 1,2 0-1,0 1 0,0 0 1,2 0-1,1 1 1,0 0-1,1 0 1,2 1-1,-3 28 1,6-44-61,1 1 0,0-1 0,0 0-1,0 1 1,1-1 0,0 0 0,0 1 0,1-1 0,-1 0 0,1 0 0,1 0 0,-1 0 0,1 0 0,0-1 0,1 1 0,-1-1 0,1 0 0,7 7-1,-5-7 73,0 0-1,1 0 1,0-1-1,0 0 1,0-1-1,1 0 1,-1 0-1,1 0 0,-1-1 1,1 0-1,0 0 1,0-1-1,0 0 1,12-1-1,5 1 319,0-2-1,0-1 1,0-1 0,0-1-1,0-2 1,-1 0-1,0-1 1,0-2 0,0 0-1,27-16 1,-34 16-43,-2-1-1,1 0 1,-1-1-1,-1-1 1,0 0-1,0-1 1,-1-1-1,-1 0 1,-1 0-1,0-1 1,0-1-1,-2 0 1,0 0-1,12-30 0,-18 38-277,-1-1 0,1 1 0,-2 0-1,1-1 1,-1 1 0,0-1-1,-1 0 1,0 1 0,-1-1-1,1 1 1,-2-1 0,1 1-1,-1-1 1,0 1 0,-4-9-1,3 11-148,0 0 1,0 1-1,-1-1 0,1 1 0,-1 0 0,0 0 0,-1 1 0,1-1 1,-1 1-1,0 0 0,0 0 0,-1 0 0,1 1 0,-1-1 1,1 2-1,-1-1 0,0 0 0,0 1 0,0 0 0,-11-1 0,5 0-589,-1 2-1,1 0 0,0 0 0,0 1 1,-15 2-1,-29 11-6142,31-4 42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0.508"/>
    </inkml:context>
    <inkml:brush xml:id="br0">
      <inkml:brushProperty name="width" value="0.025" units="cm"/>
      <inkml:brushProperty name="height" value="0.025" units="cm"/>
    </inkml:brush>
  </inkml:definitions>
  <inkml:trace contextRef="#ctx0" brushRef="#br0">93 23 4164,'0'0'22336,"6"-5"-21904,17-12 2,-23 17-425,0 0 0,0 0 0,0 0 0,0 0-1,1 0 1,-1 0 0,0 0 0,0 0 0,0 0-1,0 0 1,1 0 0,-1 0 0,0 0 0,0 0-1,0 0 1,0 0 0,0 0 0,1 0 0,-1 0-1,0 1 1,0-1 0,0 0 0,0 0 0,0 0-1,0 0 1,1 0 0,-1 0 0,0 0-1,0 0 1,0 1 0,0-1 0,0 0 0,0 0-1,0 0 1,0 0 0,0 0 0,0 1 0,0-1-1,0 0 1,0 0 0,0 0 0,1 0 0,-1 0-1,0 1 1,-1-1 0,1 0 0,0 0 0,0 0-1,0 0 1,0 1 0,0-1 0,0 0 0,-8 23 548,-40 56 503,36-63-782,1 1 0,1 0 0,1 1-1,0-1 1,-9 31 0,18-47-268,-1-1 0,1 1 0,0 0 0,0-1 0,0 1 0,0-1 0,0 1 0,0-1 0,0 1 0,1-1 0,-1 1 0,0-1-1,0 1 1,0-1 0,0 1 0,1-1 0,-1 0 0,0 1 0,0-1 0,1 1 0,-1-1 0,0 1 0,1-1 0,-1 0 0,0 1 0,1-1-1,-1 0 1,1 0 0,-1 1 0,0-1 0,1 0 0,-1 0 0,1 1 0,-1-1 0,1 0 0,27 4 249,28-10-11,55-16-731,-38 5-4504,-58 13 2861,-11 4 1213,-3-1 519,0 1-1,-1 0 1,1 0-1,0 0 1,0 0-1,0-1 1,0 1-1,0 0 1,-1-1-1,1 1 1,0 0-1,0-1 0,-1 1 1,1-1-1,0 1 1,0-1-1,-1 0 1,1 1-1,0-2 1,0-6-5003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0.870"/>
    </inkml:context>
    <inkml:brush xml:id="br0">
      <inkml:brushProperty name="width" value="0.025" units="cm"/>
      <inkml:brushProperty name="height" value="0.025" units="cm"/>
    </inkml:brush>
  </inkml:definitions>
  <inkml:trace contextRef="#ctx0" brushRef="#br0">127 1 13421,'0'0'8776,"-54"65"-6374,40-37-384,-1 3-673,0 3-448,8 0-416,0-2-321,1-3-128,3-2 32,-3-5-192,6-3-769,0-2-608,0-8-1090,0-5-1345,6-4-2370,3-1-3555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1.212"/>
    </inkml:context>
    <inkml:brush xml:id="br0">
      <inkml:brushProperty name="width" value="0.025" units="cm"/>
      <inkml:brushProperty name="height" value="0.025" units="cm"/>
    </inkml:brush>
  </inkml:definitions>
  <inkml:trace contextRef="#ctx0" brushRef="#br0">110 1 16335,'0'0'6022,"-33"53"-4036,15-25-224,0 2-385,-2 1-1121,9-5-224,3-2 0,6-4-480,2-7-609,0-4-320,6-5-449,3-2-416,2-2-641,4-4-1986,-1-13-1857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1.570"/>
    </inkml:context>
    <inkml:brush xml:id="br0">
      <inkml:brushProperty name="width" value="0.025" units="cm"/>
      <inkml:brushProperty name="height" value="0.025" units="cm"/>
    </inkml:brush>
  </inkml:definitions>
  <inkml:trace contextRef="#ctx0" brushRef="#br0">112 6 9801,'0'0'13811,"-8"1"-13496,5-1-309,0 0 0,0 1 0,0-1 0,0 1 0,0 0 1,1-1-1,-1 1 0,0 1 0,0-1 0,1 0 0,-1 1 1,1-1-1,-1 1 0,-2 3 0,0 0 39,0 1 0,1 0-1,0 0 1,0 0 0,0 0 0,-4 10-1,4-6 154,0-1-1,0 1 1,1 0-1,0 1 1,1-1-1,0 0 1,0 1 0,1-1-1,1 1 1,0 15-1,0-25-181,0 1 1,1-1-1,-1 0 0,0 1 0,1-1 1,-1 1-1,1-1 0,-1 0 0,1 0 1,-1 1-1,1-1 0,0 0 1,0 0-1,0 0 0,0 0 0,0 0 1,0 0-1,0 0 0,0 0 0,0 0 1,0 0-1,0 0 0,0-1 0,2 2 1,1-1 38,-1 0 1,1 0-1,0 0 0,-1-1 1,1 1-1,0-1 1,0 0-1,-1 0 0,6-1 1,0 0 41,-1 0-1,0-1 1,1 0 0,-1 0 0,0-1 0,0 0-1,14-8 1,-14 4-18,-1 1 1,0-1-1,0 0 0,0 0 1,-1-1-1,0 0 1,-1 0-1,0 0 0,0-1 1,7-16-1,-11 22-56,1 0-1,-1 0 1,0 0-1,0 0 1,0 0 0,-1-1-1,1 1 1,-1 0-1,0 0 1,0-1 0,0 1-1,0 0 1,0 0 0,-1-1-1,1 1 1,-1 0-1,0 0 1,0 0 0,0 0-1,0 0 1,-1 0-1,1 0 1,-1 0 0,0 0-1,0 1 1,0-1-1,0 1 1,0-1 0,-1 1-1,1 0 1,-1 0 0,1 0-1,-1 0 1,0 0-1,-4-1 1,-27-6-625,16 11-1635,8 8-4998,10-3 66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1.915"/>
    </inkml:context>
    <inkml:brush xml:id="br0">
      <inkml:brushProperty name="width" value="0.025" units="cm"/>
      <inkml:brushProperty name="height" value="0.025" units="cm"/>
    </inkml:brush>
  </inkml:definitions>
  <inkml:trace contextRef="#ctx0" brushRef="#br0">160 14 20179,'-7'2'2605,"-3"1"-1878,-1 0 0,1 1 0,0 1-1,1 0 1,-14 9 0,21-14-717,1 1-1,-1 0 0,0 0 1,1 0-1,0 0 1,-1 0-1,1 0 1,-1 1-1,1-1 0,0 0 1,0 1-1,0-1 1,0 1-1,0-1 1,0 1-1,0 0 1,1-1-1,-1 1 0,0 0 1,1 0-1,-1-1 1,1 1-1,0 0 1,0 0-1,0 0 1,0-1-1,0 1 0,0 0 1,0 0-1,0 0 1,1-1-1,-1 1 1,1 0-1,-1 0 1,1-1-1,0 1 0,-1 0 1,1-1-1,0 1 1,0-1-1,0 1 1,1-1-1,-1 1 0,0-1 1,0 0-1,3 2 1,10 8-10,-1-1 0,1-1 0,1 0 0,0-1 0,18 7 0,-17-8 17,0 1 0,-1 0 0,0 1 0,20 15 0,-33-23-17,-1 0 0,1 1 0,-1-1 0,0 0 1,0 0-1,0 1 0,0-1 0,0 0 0,0 1 0,0-1 0,0 1 0,0 0 0,-1-1 0,1 1 0,-1 0 0,1-1 0,-1 1 0,1 0 0,-1-1 1,0 1-1,0 0 0,0 0 0,0-1 0,-1 4 0,0-2 17,0 0 1,-1 0-1,1 0 1,-1 0 0,0 0-1,1 0 1,-1-1-1,-1 1 1,1-1-1,0 1 1,-1-1-1,-2 2 1,-9 6 184,1-1-1,-1-1 1,0 0 0,-20 7 0,-44 11 829,71-24-985,1-1 0,-1 1 0,0-1 0,0-1 0,1 1 0,-1-1 0,0-1 0,0 1 0,1-1 0,-9-2 0,14 3-49,0-1 0,0 1 0,0-1 0,0 1 0,1-1 0,-1 0 0,0 1 0,1-1 0,-1 0 0,0 1 0,1-1 0,-1 0 0,1 0 0,-1 0 0,1 0 0,-1 0 0,1 0 0,0 1 0,-1-1 0,1 0 0,0 0 0,0 0 0,0 0 0,0 0 0,-1 0 0,1 0 0,1 0 0,-1 0 0,0 0 0,0 0 0,0 0 0,1 0 0,-1 0 0,0 0 0,1 0 0,-1 0 0,0 0 0,1 0 0,0 1 0,-1-1 0,1 0 0,1-1 0,27-36-167,2 10 145,54-36 1,-62 49 52,-1-1 1,0 0-1,-2-2 0,0-1 1,-1 0-1,22-29 1,-39 46-14,0 0 1,0-1-1,-1 1 1,1 0-1,-1-1 1,0 1-1,0-1 1,0 1-1,0-1 1,0 0-1,0 1 1,-1-1-1,1 0 1,-1 0-1,0 1 1,0-1 0,0 0-1,0 0 1,-1-4-1,0 5-13,-1 0 0,1 1 0,0-1 0,-1 1 0,0-1-1,1 1 1,-1 0 0,0 0 0,1-1 0,-1 1 0,0 0 0,0 1 0,0-1 0,0 0-1,0 1 1,0-1 0,0 1 0,0-1 0,0 1 0,-1 0 0,1 0 0,0 0 0,0 0-1,-3 1 1,2-1-87,1 0 0,-1 0 0,1 0-1,-1 0 1,1 1 0,-1-1-1,1 1 1,0 0 0,-1 0 0,1 0-1,0 0 1,0 0 0,-1 0 0,1 1-1,0-1 1,0 1 0,0-1 0,1 1-1,-1 0 1,0 0 0,0 0-1,-2 4 1,3-4-578,0 0-1,0 1 0,0-1 1,1 1-1,-1 0 1,0-1-1,1 1 0,0-1 1,0 1-1,-1 0 1,2-1-1,-1 1 0,0 0 1,1 3-1,4 6-6900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2.306"/>
    </inkml:context>
    <inkml:brush xml:id="br0">
      <inkml:brushProperty name="width" value="0.025" units="cm"/>
      <inkml:brushProperty name="height" value="0.025" units="cm"/>
    </inkml:brush>
  </inkml:definitions>
  <inkml:trace contextRef="#ctx0" brushRef="#br0">192 1 21076,'0'0'6118,"-10"6"-4351,-1 1-1536,0 1 0,1 1 0,0 0 0,0 1 0,1 0 1,0 0-1,0 1 0,1 0 0,-6 12 0,-5 13-757,10-21-249,0 0 0,2 0 0,0 1 0,0 0 0,2 0 0,0 0 1,0 1-1,-2 26 0,16-50-9587,-2-10 1084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1.810"/>
    </inkml:context>
    <inkml:brush xml:id="br0">
      <inkml:brushProperty name="width" value="0.025" units="cm"/>
      <inkml:brushProperty name="height" value="0.025" units="cm"/>
    </inkml:brush>
  </inkml:definitions>
  <inkml:trace contextRef="#ctx0" brushRef="#br0">365 54 1954,'-88'0'320,"9"-2"513,6-11-1057,7-4 32,7-4-33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2.648"/>
    </inkml:context>
    <inkml:brush xml:id="br0">
      <inkml:brushProperty name="width" value="0.025" units="cm"/>
      <inkml:brushProperty name="height" value="0.025" units="cm"/>
    </inkml:brush>
  </inkml:definitions>
  <inkml:trace contextRef="#ctx0" brushRef="#br0">173 53 7783,'0'0'4410,"-9"-9"-1778,-27-25-171,35 33-2326,-1 0 1,0 0-1,1 0 1,-1 0-1,0 0 1,1 0-1,-1 1 1,0-1-1,0 1 1,0-1-1,1 1 1,-1 0-1,0-1 1,0 1 0,0 0-1,0 0 1,0 1-1,0-1 1,1 0-1,-1 0 1,0 1-1,0 0 1,0-1-1,0 1 1,1 0-1,-1 0 1,0-1-1,1 1 1,-1 1-1,1-1 1,-1 0-1,0 2 1,-5 2 213,1 1 1,0 1 0,0-1-1,-7 14 1,12-19-234,-3 5 221,0 1-1,0-1 1,1 1-1,0 0 0,0 0 1,0 0-1,1 1 1,-2 14-1,4-20-291,-1 0 1,1 0-1,0 0 0,0 0 0,0 0 0,0 0 1,1 0-1,-1 0 0,1 0 0,-1 0 0,1 0 1,-1 0-1,1 0 0,0 0 0,0 0 1,0-1-1,0 1 0,0 0 0,0-1 0,1 1 1,-1-1-1,1 1 0,-1-1 0,1 0 0,-1 1 1,1-1-1,0 0 0,-1 0 0,1 0 0,0 0 1,0-1-1,0 1 0,0 0 0,0-1 1,0 1-1,0-1 0,2 1 0,13 1 193,-1-1 0,1-1 0,0 0 0,0-1 0,17-3 1,-29 4-216,-1-1 0,1 1 0,0-1 1,-1-1-1,1 1 0,-1-1 1,0 1-1,1-1 0,-1-1 1,0 1-1,0 0 0,0-1 1,-1 0-1,1 0 0,0 0 1,-1 0-1,0-1 0,0 1 0,0-1 1,0 0-1,-1 0 0,5-8 1,-7 10-10,1 1 1,0-1-1,-1 0 1,1 0-1,-1 0 1,0 0 0,0 0-1,0 0 1,0 0-1,0-1 1,0 1-1,0 0 1,-1 0-1,1 0 1,-1 1-1,1-1 1,-1 0 0,0 0-1,0 0 1,0 0-1,0 0 1,-1-2-1,-1 2-47,1 0 0,-1 0 0,1 0 0,-1 0 0,1 1-1,-1-1 1,0 1 0,0 0 0,0-1 0,0 1 0,0 1-1,0-1 1,-4-1 0,0 1-166,0 1 1,0-1-1,0 1 1,0 0-1,0 0 0,0 1 1,0 0-1,0 1 0,0-1 1,0 1-1,0 0 0,-9 5 1,12-4-130,-1 0 1,1 1-1,-1-1 0,1 1 1,0 0-1,1 0 0,-1 1 1,1-1-1,-1 1 1,1 0-1,1 0 0,-1 0 1,1 0-1,-2 5 0,1-2-1194,1 0-1,0 0 0,1 0 1,0-1-1,0 15 0,1 3-5385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3.021"/>
    </inkml:context>
    <inkml:brush xml:id="br0">
      <inkml:brushProperty name="width" value="0.025" units="cm"/>
      <inkml:brushProperty name="height" value="0.025" units="cm"/>
    </inkml:brush>
  </inkml:definitions>
  <inkml:trace contextRef="#ctx0" brushRef="#br0">160 0 15631,'0'0'6748,"-10"8"-4805,-10 8-952,0 0 0,2 2 1,-27 31-1,40-44-945,1 0 1,-1 0-1,1 1 0,0 0 1,1 0-1,-1 0 0,1 0 0,1 1 1,-1-1-1,1 1 0,0-1 1,0 1-1,1 0 0,0 0 1,0 0-1,1 0 0,0 0 1,0 0-1,1 0 0,2 12 1,-2-17-29,1 1 0,0-1 1,0 0-1,0 0 0,0 0 0,0 0 1,0 0-1,1-1 0,-1 1 1,1-1-1,-1 1 0,1-1 0,-1 0 1,1 0-1,0 0 0,0-1 1,-1 1-1,1 0 0,0-1 0,0 0 1,0 0-1,0 0 0,3 0 1,3 0 84,1 0 0,0 0 0,0-1 0,0 0 0,16-5 0,-20 4-43,0-1-1,0 0 1,0 0 0,-1-1 0,1 0 0,-1 1 0,0-2 0,0 1 0,0-1 0,7-8 0,-10 10 4,1 0 0,-1 0-1,0 0 1,0 0 0,-1 0 0,1-1 0,-1 1 0,1-1 0,-1 1 0,0-1 0,0 0 0,0 1 0,-1-1 0,0 0 0,1 1 0,-1-1 0,0 0 0,-1 0 0,1 1 0,-2-6 0,0 6-63,0 0 1,0 1 0,0 0 0,0-1-1,0 1 1,0 0 0,-1 0 0,1 0-1,-1 0 1,0 1 0,1-1-1,-1 1 1,0-1 0,0 1 0,0 0-1,0 0 1,0 0 0,0 1 0,0-1-1,-1 1 1,1 0 0,0 0 0,-5 0-1,-3-1-408,-1 1 0,1 1-1,0 0 1,0 0 0,-16 4-1,6 8-4880,17-10 1885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0.464"/>
    </inkml:context>
    <inkml:brush xml:id="br0">
      <inkml:brushProperty name="width" value="0.025" units="cm"/>
      <inkml:brushProperty name="height" value="0.025" units="cm"/>
    </inkml:brush>
  </inkml:definitions>
  <inkml:trace contextRef="#ctx0" brushRef="#br0">0 335 5669,'0'0'15701,"8"-11"-14415,233-313 1362,-241 324-2645,0 1 0,0-1 1,0 0-1,0 0 0,0 0 1,0 0-1,0 0 0,0 1 0,0-1 1,0 0-1,0 0 0,0 0 0,0 0 1,0 0-1,0 1 0,0-1 1,0 0-1,1 0 0,-1 0 0,0 0 1,0 0-1,0 0 0,0 0 0,0 1 1,0-1-1,0 0 0,0 0 1,1 0-1,-1 0 0,0 0 0,0 0 1,0 0-1,0 0 0,0 0 0,0 0 1,1 0-1,-1 0 0,0 0 1,0 0-1,0 0 0,0 0 0,0 0 1,1 0-1,-1 0 0,0 0 0,0 0 1,0 0-1,0 0 0,0 0 1,1 0-1,-1 0 0,0 0 0,0 0 1,0 0-1,0 0 0,0 0 0,0 0 1,1-1-1,-3 27 90,-7 32 53,-6-6-145,6-23-135,1 0 1,1 1-1,2 0 1,-2 37-1,7-66 25,0-1 0,0 0 0,0 0-1,0 1 1,0-1 0,0 0 0,0 0 0,0 1 0,0-1 0,0 0-1,0 0 1,0 1 0,0-1 0,1 0 0,-1 0 0,0 0 0,0 1-1,0-1 1,1 0 0,-1 0 0,0 0 0,0 1 0,0-1 0,1 0-1,-1 0 1,0 0 0,0 0 0,1 0 0,-1 0 0,0 0 0,0 1-1,1-1 1,-1 0 0,0 0 0,0 0 0,1 0 0,-1 0 0,0 0-1,0 0 1,1 0 0,-1 0 0,0 0 0,0-1 0,1 1 0,-1 0-1,0 0 1,1 0 0,0 0-695,9-3-5922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1.925"/>
    </inkml:context>
    <inkml:brush xml:id="br0">
      <inkml:brushProperty name="width" value="0.025" units="cm"/>
      <inkml:brushProperty name="height" value="0.025" units="cm"/>
    </inkml:brush>
  </inkml:definitions>
  <inkml:trace contextRef="#ctx0" brushRef="#br0">168 86 4644,'0'0'10864,"0"-9"-8120,3-28-481,-2 36-2158,-1-1 0,0 1 0,-1 0 0,1 0-1,0 0 1,0 0 0,0-1 0,-1 1-1,1 0 1,-1 0 0,1 0 0,-1 0 0,1 0-1,-1 0 1,0 0 0,1 0 0,-1 0-1,0 0 1,0 0 0,0 0 0,1 1 0,-1-1-1,0 0 1,0 1 0,0-1 0,0 0-1,0 1 1,-1-1 0,1 1 0,0 0 0,0-1-1,0 1 1,0 0 0,0 0 0,-1 0-1,1-1 1,-2 2 0,-1-2-84,1 2 1,0-1-1,-1 0 1,1 1-1,0-1 1,0 1-1,-1 0 0,1 0 1,0 0-1,0 0 1,-4 3-1,0 2-24,-1 1-1,1 0 0,1 1 1,-1-1-1,2 1 1,-1 0-1,1 1 1,0 0-1,0-1 0,-3 11 1,2-4 25,1 1 1,0 0 0,1 0-1,1 0 1,-2 20-1,4-33-17,1 1-1,-1-1 1,1 0-1,0 0 0,1 0 1,-1 0-1,0 0 1,1 0-1,0 0 1,-1 0-1,1 0 1,0 0-1,1-1 1,-1 1-1,0 0 0,1 0 1,0-1-1,0 1 1,-1-1-1,1 0 1,4 3-1,-4-3 9,1-1 0,0 0 0,0 0 0,0 0 0,0 0 0,0 0 0,0-1 0,0 1-1,0-1 1,0 0 0,0 0 0,0 0 0,0 0 0,0 0 0,0-1 0,0 0 0,0 1 0,0-1 0,0 0-1,0-1 1,0 1 0,3-2 0,5-3 170,0-1-1,-1 1 1,0-2-1,0 0 1,0 0-1,-1-1 0,0 0 1,-1 0-1,0-1 1,11-17-1,-14 19 10,1-1 1,-1 0-1,0 0 0,-1-1 0,-1 1 0,1-1 1,-1 0-1,-1 0 0,0 0 0,0 0 0,-1 0 1,0-1-1,-1-14 0,0 23-190,0 0 0,-1 1 0,1-1-1,0 0 1,-1 1 0,1-1 0,-1 1 0,0-1 0,1 0 0,-1 1 0,0-1-1,0 1 1,0 0 0,0-1 0,0 1 0,0 0 0,0-1 0,-1 1-1,1 0 1,0 0 0,-1 0 0,1 0 0,-1 0 0,1 1 0,-1-1 0,1 0-1,-1 1 1,0-1 0,1 1 0,-1-1 0,0 1 0,1 0 0,-1 0 0,0-1-1,1 1 1,-1 1 0,0-1 0,0 0 0,1 0 0,-1 1 0,-3 0-1,0 0-172,1 1 0,-1-1 0,1 1 0,-1 0 0,1 0 0,-1 1 0,1-1 0,0 1 0,0 0 0,0 0-1,1 0 1,-1 1 0,-4 4 0,5-3-460,1 0-1,-1-1 1,1 1-1,-1 0 0,1 0 1,-2 9-1,1 15-8480,3-21 2290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2.287"/>
    </inkml:context>
    <inkml:brush xml:id="br0">
      <inkml:brushProperty name="width" value="0.025" units="cm"/>
      <inkml:brushProperty name="height" value="0.025" units="cm"/>
    </inkml:brush>
  </inkml:definitions>
  <inkml:trace contextRef="#ctx0" brushRef="#br0">1 155 3940,'0'0'12011,"0"8"-9918,3 24-268,-3-31-1750,0-1-1,0 1 0,0-1 0,0 1 0,0-1 1,0 1-1,0-1 0,1 1 0,-1-1 0,0 1 1,0-1-1,1 1 0,-1-1 0,0 1 0,0-1 1,1 1-1,-1-1 0,0 0 0,1 1 0,-1-1 1,1 0-1,-1 1 0,0-1 0,1 0 0,-1 1 0,1-1 1,-1 0-1,1 0 0,-1 0 0,1 0 0,-1 1 1,1-1-1,-1 0 0,1 0 0,-1 0 0,1 0 1,-1 0-1,1 0 0,-1 0 0,1 0 0,0 0 1,-1-1-1,1 1 0,-1 0 0,1 0 0,-1 0 1,0 0-1,1-1 0,-1 1 0,1 0 0,-1-1 1,1 1-1,-1 0 0,1-1 0,22-15 1189,173-172 1599,-196 192-2875,1-1 1,-1 0 0,1 0 0,-1 0 0,0 1 0,-1-1 0,1 0 0,0 0-1,-1 0 1,-1 6 0,-10 21 97,-21 43 0,24-57-195,0 1 1,2 0-1,-1 1 0,2 0 1,1 0-1,0 0 1,1 0-1,-2 23 0,6-41-46,0 0 0,0 1-1,0-1 1,0 0 0,-1 1-1,1-1 1,0 1 0,0-1 0,0 0-1,0 1 1,0-1 0,0 1-1,0-1 1,0 0 0,0 1-1,0-1 1,0 1 0,0-1-1,0 0 1,1 1 0,-1-1-1,0 0 1,0 1 0,0-1 0,1 1-1,-1-1 1,0 0 0,0 0-1,1 1 1,-1-1 0,0 0-1,0 1 1,1-1 0,-1 0-1,0 0 1,1 1 0,-1-1-1,0 0 1,1 0 0,-1 0 0,1 0-1,-1 0 1,0 0 0,1 1-1,-1-1 1,1 0 0,-1 0-1,0 0 1,1 0 0,-1 0-1,1 0 1,-1 0 0,0-1 0,1 1-1,-1 0 1,1 0 0,11-2-7265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2.635"/>
    </inkml:context>
    <inkml:brush xml:id="br0">
      <inkml:brushProperty name="width" value="0.025" units="cm"/>
      <inkml:brushProperty name="height" value="0.025" units="cm"/>
    </inkml:brush>
  </inkml:definitions>
  <inkml:trace contextRef="#ctx0" brushRef="#br0">10 1 14862,'0'0'11915,"-9"51"-11498,9-37-353,0 2 0,3-2-96,5-1-993,-3-6-1057,6-5-833,-2-2-1217,1-2-2818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3.113"/>
    </inkml:context>
    <inkml:brush xml:id="br0">
      <inkml:brushProperty name="width" value="0.025" units="cm"/>
      <inkml:brushProperty name="height" value="0.025" units="cm"/>
    </inkml:brush>
  </inkml:definitions>
  <inkml:trace contextRef="#ctx0" brushRef="#br0">177 49 5894,'0'0'13410,"-6"-8"-11067,5 6-2174,-2-2 99,0 0 0,0 0 0,0 0 0,0 1 0,-1-1 0,-6-4 0,9 7-239,-1 0 0,1 0 0,0 0 0,-1 1 0,1-1 0,-1 0 1,0 1-1,1-1 0,-1 1 0,1 0 0,-1 0 0,0-1 0,1 1 0,-1 0 0,0 0 0,1 1 0,-1-1 0,1 0 0,-1 0 0,0 1 0,1-1 0,-1 1 0,1 0 0,-1-1 0,1 1 0,-1 0 0,1 0 0,0 0 0,-1 0 0,1 0 0,-2 2 0,-2 2-16,0 0 0,0 1 0,1-1 0,-1 1 0,2 0 1,-1 0-1,0 0 0,1 1 0,1-1 0,-1 1 0,1-1 1,0 1-1,0 0 0,-1 13 0,3-19-8,1-1 0,-1 1 0,0 0 0,1 0 1,-1-1-1,0 1 0,1 0 0,-1-1 0,1 1 0,-1 0 0,1-1 0,-1 1 0,1-1 0,0 1 0,-1-1 0,1 1 0,0-1 0,-1 1 1,1-1-1,0 0 0,0 1 0,-1-1 0,1 0 0,0 0 0,0 0 0,-1 1 0,1-1 0,0 0 0,0 0 0,0 0 0,0 0 1,-1 0-1,1-1 0,0 1 0,0 0 0,0 0 0,-1 0 0,1-1 0,0 1 0,0 0 0,-1-1 0,1 1 0,1-1 0,36-16 210,0-20-86,-31 30-184,0-1 0,0 1 1,1 1-1,10-8 1,-18 15 8,1-1 0,-1 1 0,0-1 0,1 0 0,-1 1 0,1-1 0,-1 1 0,0-1 0,1 1 0,-1-1 0,0 1 0,0-1 0,1 1 0,-1-1 1,0 1-1,0 0 0,0-1 0,0 1 0,0-1 0,0 1 0,1-1 0,-2 1 0,1 0 0,0-1 0,0 1 0,0-1 0,0 1 0,0 1 0,-1 23-9,-14 57 93,11-64 252,0 1 1,1-1-1,1 1 1,0-1-1,2 1 1,2 31-1,1-37-31,-3 2 2215,-23-9-1208,23-6-1257,-14 2 116,1 0 0,-1-1 1,0-1-1,1 0 0,-1-1 1,0-1-1,1 0 0,-26-7 1,50 3-6306,20-8 1553,-27 13 3113,18-11-4796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3.471"/>
    </inkml:context>
    <inkml:brush xml:id="br0">
      <inkml:brushProperty name="width" value="0.025" units="cm"/>
      <inkml:brushProperty name="height" value="0.025" units="cm"/>
    </inkml:brush>
  </inkml:definitions>
  <inkml:trace contextRef="#ctx0" brushRef="#br0">171 1 4708,'0'0'17873,"-11"8"-17403,-4 4-380,1 1 0,0 0 0,2 1 0,-1 1 0,2 0 0,-15 24 0,18-25 101,0 1 0,1-1-1,1 1 1,1 1 0,0-1-1,0 1 1,2 0 0,0 0 0,1 0-1,0 32 1,2-46-161,0 0-1,0 0 1,1 0-1,-1 1 1,1-1 0,-1 0-1,1 0 1,0 0-1,0 0 1,0 0 0,0 0-1,0-1 1,0 1-1,1 0 1,-1 0 0,1-1-1,-1 1 1,1-1-1,-1 1 1,1-1 0,0 0-1,0 0 1,0 0-1,2 1 1,0 0 10,1-1 1,-1 1-1,1-1 0,-1 0 0,1-1 1,-1 1-1,1-1 0,0 0 0,-1 0 1,1-1-1,6 0 0,-5-1 36,0 1-1,0-1 0,-1 1 1,1-2-1,-1 1 1,1-1-1,-1 1 0,0-1 1,5-5-1,-7 7 7,-1-1-1,0 0 1,0 0 0,0 0-1,0 0 1,0 0 0,-1 0-1,1-1 1,-1 1 0,1 0-1,-1-1 1,0 0 0,0 1-1,0-1 1,0 0 0,-1 1-1,1-1 1,0-5 0,-1 6-49,0 1 0,0-1 1,0 0-1,0 0 0,0 1 0,0-1 1,-1 0-1,1 1 0,-1-1 1,1 0-1,-1 1 0,1-1 0,-1 1 1,0-1-1,0 1 0,0-1 1,0 1-1,0-1 0,0 1 0,0 0 1,0 0-1,-1-1 0,1 1 1,0 0-1,-1 0 0,-2-1 0,-1 0-167,-1 1 0,1 0-1,-1 0 1,0 0 0,1 0-1,-1 1 1,-7 0 0,10 1-411,0-1 1,0 0 0,0 1 0,0 0 0,0 0 0,0-1-1,0 2 1,1-1 0,-1 0 0,0 1 0,0-1 0,1 1-1,-1 0 1,-2 2 0,-7 7-5947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8.386"/>
    </inkml:context>
    <inkml:brush xml:id="br0">
      <inkml:brushProperty name="width" value="0.025" units="cm"/>
      <inkml:brushProperty name="height" value="0.025" units="cm"/>
    </inkml:brush>
  </inkml:definitions>
  <inkml:trace contextRef="#ctx0" brushRef="#br0">205 31 3587,'0'0'16678,"-10"-6"-15776,4 3-780,-1-1 1,1 1 0,-1 0 0,1 1-1,-1-1 1,0 1 0,0 1-1,-9-2 1,13 3-92,-1 0 0,0 0 0,0 1 0,1-1 1,-1 1-1,0 0 0,1 0 0,-1 0 0,1 0 0,-1 0 0,1 1 0,0 0 0,-1 0 0,1 0 0,0 0 1,0 0-1,0 1 0,1-1 0,-1 1 0,1 0 0,-4 4 0,3-3-26,0 0 1,0 0-1,1 0 0,-1 0 1,1 1-1,0-1 0,1 0 1,-1 1-1,1 0 0,0-1 1,0 1-1,0 0 0,0 5 1,1-10-2,1 1 0,-1-1 0,0 1 0,1-1-1,-1 1 1,0-1 0,1 1 0,-1-1 0,1 1 0,-1-1 0,1 1 0,-1-1 0,1 0 0,-1 1 0,1-1 0,-1 0 0,1 0 0,-1 1 0,1-1 0,0 0 0,-1 0-1,1 0 1,-1 0 0,1 1 0,0-1 0,-1 0 0,1 0 0,-1 0 0,1 0 0,0-1 0,-1 1 0,1 0 0,0 0 0,-1 0 0,1 0 0,-1-1 0,1 1-1,-1 0 1,1-1 0,0 1 0,0-1 0,28-11 226,25-36-89,-42 37-103,0 0 1,24-17-1,-36 29-52,1 0 1,0-1-1,-1 1 0,1 0 0,0 0 1,-1 0-1,0 0 0,1 0 0,-1 0 1,1 0-1,-1-1 0,0 1 0,0 0 1,1 0-1,-1 0 0,0 1 0,0-1 1,0 0-1,0 0 0,0 0 0,0 0 1,-1 0-1,1 1 0,-1 33 40,-14 138 2275,15-173-2232,0 1 1,-1-1-1,1 1 1,0-1-1,0 1 0,0-1 1,0 1-1,0-1 1,-1 1-1,1-1 1,0 1-1,0-1 1,-1 1-1,1-1 1,0 0-1,-1 1 1,1-1-1,0 1 1,-1-1-1,1 0 1,0 0-1,-1 1 1,1-1-1,-1 0 0,1 1 1,-1-1-1,1 0 1,-1 0-1,1 0 1,-1 0-1,0 1 1,-20-4 694,-21-16-731,40 18 27,-2-2-74,-1 0 1,-1-1 0,1 1 1,-1 0-1,0 1 0,0-1 1,0 1-1,0 0 0,0 1 0,0-1 1,-1 1-1,1 1 0,0-1 0,-7 1 1,12 0-61,1 1 1,-1-1-1,0 0 1,1 0-1,-1 1 0,1-1 1,-1 0-1,1 1 1,-1-1-1,1 1 1,0-1-1,-1 0 1,1 1-1,-1-1 0,1 1 1,0-1-1,-1 1 1,1-1-1,0 1 1,0 0-1,0-1 1,-1 1-1,1-1 0,0 1 1,0 0-1,0-1 1,0 1-1,0-1 1,0 1-1,0 0 1,0-1-1,0 1 1,0-1-1,0 1 0,1 0 1,-1-1-1,0 1 1,0-1-1,0 1 1,1-1-1,-1 1 1,0-1-1,1 1 0,-1-1 1,1 1-1,-1-1 1,0 1-1,1-1 1,-1 0-1,1 1 1,-1-1-1,1 0 1,-1 1-1,1-1 0,-1 0 1,1 1-1,0-1 1,-1 0-1,1 0 1,0 0-1,3 1-550,0-1 0,0 0 0,0 0 0,0 0 0,0 0 0,0-1 0,-1 1 0,1-1 0,0 0 0,0-1-1,-1 1 1,1 0 0,4-4 0,16-8-5057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8.824"/>
    </inkml:context>
    <inkml:brush xml:id="br0">
      <inkml:brushProperty name="width" value="0.025" units="cm"/>
      <inkml:brushProperty name="height" value="0.025" units="cm"/>
    </inkml:brush>
  </inkml:definitions>
  <inkml:trace contextRef="#ctx0" brushRef="#br0">384 2 2819,'-8'0'5749,"-11"-1"-4373,0 0-1,1 2 1,-1 0 0,0 1-1,-18 5 1,26-4-1024,1 0-1,-1 1 0,1 0 1,0 1-1,0 0 1,-14 10-1,11-4-244,-1 0 0,2 0 0,0 1-1,1 1 1,0 0 0,0 1 0,2 0-1,-1 0 1,2 1 0,0 0 0,1 0-1,1 1 1,0 0 0,1 0 0,0 1 0,2 0-1,0-1 1,1 1 0,0 33 0,2-46-99,0 1 0,0 0 0,1 0 0,-1 0 0,1 0 1,0 0-1,1-1 0,-1 1 0,1-1 0,0 1 0,0-1 0,1 1 1,-1-1-1,1 0 0,0 0 0,0 0 0,0-1 0,1 1 1,-1-1-1,1 0 0,0 1 0,0-2 0,0 1 0,0 0 0,0-1 1,1 0-1,-1 0 0,1 0 0,-1 0 0,1-1 0,0 0 1,0 0-1,0 0 0,-1-1 0,8 1 0,10 0 165,0-1-1,1 0 0,-1-2 1,0-1-1,0 0 0,0-2 0,0 0 1,-1-2-1,1 0 0,-2-1 1,27-15-1,-30 14-54,-1 0-1,0-1 1,-1-1 0,0 0-1,-1-1 1,0-1 0,-1 0-1,-1 0 1,0-2 0,0 1-1,-2-2 1,0 1 0,0-2-1,7-18 1,-15 29-50,1 0-1,-1-1 0,0 1 1,-1-1-1,0 0 0,0 1 1,0-1-1,-1 0 1,0 0-1,0 1 0,-1-1 1,1 0-1,-2 1 1,1-1-1,-1 0 0,0 1 1,-3-7-1,2 8-102,0 0-1,0 0 1,0 1 0,-1 0-1,0 0 1,0 0-1,0 0 1,0 0 0,0 1-1,-1-1 1,0 1-1,0 1 1,0-1 0,0 1-1,0-1 1,0 1 0,0 1-1,-1-1 1,1 1-1,-11-1 1,-69-3-3140,29 14-1700,31-1 140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2.492"/>
    </inkml:context>
    <inkml:brush xml:id="br0">
      <inkml:brushProperty name="width" value="0.025" units="cm"/>
      <inkml:brushProperty name="height" value="0.025" units="cm"/>
    </inkml:brush>
  </inkml:definitions>
  <inkml:trace contextRef="#ctx0" brushRef="#br0">170 14 3651,'-11'-2'-192,"-147"-9"6791,158 45-5857,1-27-722,1-1 1,-1 0 0,1 0 0,0 0-1,1 0 1,-1 0 0,1 0 0,0-1 0,1 1-1,-1-1 1,1 0 0,0 0 0,0 0-1,1-1 1,-1 1 0,1-1 0,0 0 0,0 0-1,7 3 1,3 2-106,1-1 0,-1-1-1,1 0 1,1-1 0,-1-1-1,19 4 1,49 6 53,149 8 0,92-19 34,14 2 12,210 66 521,-112-9-109,608-36-787,-745-28 370,1612-15 663,-1000 5 1050,588-21-951,-85-78-707,-437 28 51,2 31 358,-799 48-411,362-24-626,-432 8-2324,-11-7-3273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1.157"/>
    </inkml:context>
    <inkml:brush xml:id="br0">
      <inkml:brushProperty name="width" value="0.025" units="cm"/>
      <inkml:brushProperty name="height" value="0.025" units="cm"/>
    </inkml:brush>
  </inkml:definitions>
  <inkml:trace contextRef="#ctx0" brushRef="#br0">114 181 3876,'-9'-1'3961,"0"0"-3395,1 1-26,0 0-1,-1-1 1,1 0 0,0-1-1,0 0 1,0 0 0,0-1-1,0 1 1,-13-8 0,21 9-467,0 1 1,-1-1-1,1 1 0,0-1 1,0 1-1,0-1 0,0 1 1,0-1-1,0 1 1,0-1-1,0 1 0,0-1 1,0 1-1,0-1 1,0 1-1,0-1 0,0 1 1,0-1-1,0 1 1,1 0-1,-1-1 0,0 1 1,0-1-1,0 1 1,1-1-1,-1 1 0,0 0 1,1-1-1,-1 1 1,0 0-1,1-1 0,-1 1 1,1 0-1,-1-1 1,0 1-1,1 0 0,-1 0 1,1-1-1,-1 1 0,1 0 1,-1 0-1,1 0 1,-1 0-1,1 0 0,24-10 655,-25 10-717,66-19 840,2 4 0,84-9 0,142-1-338,-214 20-381,931-32 102,-809 33-180,-190 6-374,-15 3 1621,-10 1-2612,5-5-4151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6.216"/>
    </inkml:context>
    <inkml:brush xml:id="br0">
      <inkml:brushProperty name="width" value="0.025" units="cm"/>
      <inkml:brushProperty name="height" value="0.025" units="cm"/>
    </inkml:brush>
  </inkml:definitions>
  <inkml:trace contextRef="#ctx0" brushRef="#br0">1 213 8584,'0'0'3582,"2"-9"-2776,0 5-630,-1 0 0,1-1 0,0 1 0,-1 0 0,2 0 0,-1 1 0,0-1 0,1 0-1,0 1 1,0 0 0,0-1 0,0 1 0,0 0 0,1 1 0,-1-1 0,1 1 0,0-1 0,0 1 0,0 0 0,5-2-1,17-8 250,-3-1-230,0 2 0,0 1 0,1 1 0,1 1 1,-1 0-1,1 2 0,26-2 0,360 4 597,-100 6-986,-299-2-193,1-1 0,-1 0 0,1-1 0,-1 0 0,0-1 0,0 0 0,15-7 0,15-14-4524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3.314"/>
    </inkml:context>
    <inkml:brush xml:id="br0">
      <inkml:brushProperty name="width" value="0.025" units="cm"/>
      <inkml:brushProperty name="height" value="0.025" units="cm"/>
    </inkml:brush>
  </inkml:definitions>
  <inkml:trace contextRef="#ctx0" brushRef="#br0">1 409 10858,'0'0'6412,"5"-10"-5046,11-20-941,2 1-1,1 1 0,35-40 0,85-80 243,-62 68-31,-59 64-495,-18 16-137,0 0-1,0 0 1,0 0 0,0 0-1,-1 1 1,1-1 0,0 0-1,0 0 1,0 0-1,0 0 1,0 0 0,0 0-1,0 0 1,0 0 0,0 0-1,0 1 1,0-1 0,0 0-1,0 0 1,0 0-1,0 0 1,0 0 0,0 0-1,0 0 1,0 1 0,0-1-1,0 0 1,0 0 0,0 0-1,0 0 1,0 0-1,0 0 1,0 0 0,0 1-1,0-1 1,0 0 0,0 0-1,0 0 1,0 0-1,0 0 1,1 0 0,-1 0-1,0 0 1,0 0 0,0 0-1,0 0 1,0 1 0,0-1-1,0 0 1,0 0-1,1 0 1,-1 0 0,0 0-1,0 0 1,0 0 0,0 0-1,0 0 1,0 0 0,0 0-1,1 0 1,-1 0-1,0 0 1,0 0 0,0 0-1,0 0 1,0 0 0,0 0-1,0 0 1,1-1-1,-18 38 249,15-34-274,-14 31 141,2 0 1,1 0-1,1 2 0,2-1 0,2 1 0,1 1 1,1-1-1,0 51 0,6-86-231,0 1 1,0 0-1,0 0 0,0 0 0,0-1 1,1 1-1,-1 0 0,0 0 0,1-1 0,-1 1 1,1 0-1,0-1 0,0 1 0,-1-1 1,1 1-1,0-1 0,0 1 0,1-1 1,-1 0-1,2 2 0,-2-2-441,0 0 0,1-1 0,-1 1 0,1-1 0,-1 1 0,1-1-1,-1 0 1,1 1 0,-1-1 0,1 0 0,-1 0 0,1 0 0,-1 0 0,1-1 0,-1 1-1,4-1 1,14-6-9974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3.676"/>
    </inkml:context>
    <inkml:brush xml:id="br0">
      <inkml:brushProperty name="width" value="0.025" units="cm"/>
      <inkml:brushProperty name="height" value="0.025" units="cm"/>
    </inkml:brush>
  </inkml:definitions>
  <inkml:trace contextRef="#ctx0" brushRef="#br0">59 1 14862,'0'0'3523,"-37"61"-2562,28-36 0,2-2-640,1 1-257,6-4-64,0-4 32,0-6-321,0-5-672,10-5-928,-1 0-898,5-10-1089,1-5-1281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4.068"/>
    </inkml:context>
    <inkml:brush xml:id="br0">
      <inkml:brushProperty name="width" value="0.025" units="cm"/>
      <inkml:brushProperty name="height" value="0.025" units="cm"/>
    </inkml:brush>
  </inkml:definitions>
  <inkml:trace contextRef="#ctx0" brushRef="#br0">232 53 8712,'0'0'7111,"-7"-2"-5606,4 2-1452,0-1 1,0 1-1,0 0 0,0 0 0,1 0 0,-1 0 0,0 0 0,0 1 0,0-1 0,0 1 0,1 0 0,-1 0 0,0 0 0,1 0 0,-1 0 0,-3 2 0,-1 3 40,0-1-1,0 2 1,0-1 0,1 0-1,-6 9 1,1-4 230,2 0 0,0 1 1,0 0-1,1 0 0,1 1 0,0 0 1,0 1-1,-7 24 0,13-37-312,1 0 0,0 0 0,0 0 0,0-1 0,-1 1 0,1 0 0,0 0 0,0 0 0,0-1 0,0 1 0,1 0 0,-1 0 0,0 0 0,0 0 0,0-1 0,1 1 0,-1 0 0,0 0 0,1-1 0,-1 1 0,1 0 0,-1-1 0,1 1-1,-1 0 1,1-1 0,-1 1 0,1-1 0,0 1 0,-1-1 0,1 1 0,0-1 0,-1 1 0,1-1 0,0 0 0,0 1 0,-1-1 0,1 0 0,0 1 0,0-1 0,0 0 0,-1 0 0,1 0 0,0 0 0,0 0 0,0 0 0,0 0 0,-1 0 0,1 0 0,0-1 0,0 1 0,0 0 0,-1 0 0,1-1 0,0 1 0,0-1-1,46-19 465,-28 9-415,-1-2 0,0 1-1,-1-2 1,0-1 0,-1 0-1,-1-1 1,0 0 0,-1-1-1,-1-1 1,21-37 0,-25 22-103,-11 24-76,-10 19-7,3 3 137,-1 1 1,1 0-1,1 1 1,-11 29-1,15-35 40,0 1 0,1 0 0,1 0-1,0 0 1,0 0 0,1 0 0,0 0 0,1 1 0,1 12-1,0-18-35,1 0-1,0 0 1,0 1-1,1-1 1,-1 0-1,1-1 1,0 1-1,0 0 1,1-1-1,-1 0 1,1 1-1,6 4 1,-6-6 33,0 1 1,0 0 0,0 0-1,-1 0 1,0 0 0,0 1-1,0-1 1,0 1 0,-1 0-1,1 0 1,-1 0 0,0 0-1,-1 0 1,3 11 0,-4-13 51,0 0 0,0 0 0,0 0 0,0 0-1,0 0 1,-1 0 0,1 0 0,-1 0 0,0 0 0,0-1 0,0 1 0,0 0 0,0 0 0,-1-1 0,1 1 0,-1-1 0,0 1 0,-2 2 0,0-2 70,-1 1-1,0-1 1,0 0 0,0 0 0,0 0 0,0-1-1,0 0 1,-10 3 0,-4 1 32,-2-1-1,1-1 1,0-1 0,-1-1-1,1-1 1,-1 0 0,0-2-1,-22-2 1,40 2-250,-1 1 0,1-1 0,-1 0 0,1 0 0,0 0 0,-1 0 0,1 0 0,0-1 0,0 0-1,0 1 1,0-1 0,0 0 0,-3-3 0,36-7-2124,6 1-1709,0-1 0,49-26 0,-36 13-2157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4.430"/>
    </inkml:context>
    <inkml:brush xml:id="br0">
      <inkml:brushProperty name="width" value="0.025" units="cm"/>
      <inkml:brushProperty name="height" value="0.025" units="cm"/>
    </inkml:brush>
  </inkml:definitions>
  <inkml:trace contextRef="#ctx0" brushRef="#br0">226 0 5285,'0'0'15188,"-9"5"-14473,-9 6-560,1 0-1,1 1 1,0 1-1,1 0 1,0 1 0,1 1-1,-14 18 1,19-22 66,1 1-1,0-1 1,0 1 0,1 1 0,0-1 0,1 1-1,1 0 1,0 1 0,1-1 0,1 1 0,-4 25-1,7-37-197,-1 0 0,1 0-1,0-1 1,0 1-1,1 0 1,-1 0-1,0-1 1,1 1 0,-1 0-1,1 0 1,-1-1-1,1 1 1,0-1-1,0 1 1,0 0 0,0-1-1,0 0 1,0 1-1,0-1 1,0 1-1,0-1 1,1 0 0,-1 0-1,0 0 1,1 0-1,-1 0 1,1 0-1,0 0 1,-1-1 0,1 1-1,-1 0 1,1-1-1,0 1 1,0-1-1,-1 0 1,1 0 0,0 1-1,0-1 1,-1 0-1,1 0 1,0-1-1,0 1 1,2-1 0,4 0 60,0 0 0,0-1 0,0 0 0,-1-1 0,1 0 0,0 0 0,-1 0 0,12-8 0,-11 6-29,0 0 0,0-1 1,-1 1-1,0-1 0,0-1 0,0 0 1,-1 0-1,0 0 0,0 0 0,-1-1 1,0 0-1,0 0 0,-1-1 1,0 1-1,-1-1 0,0 0 0,3-10 1,-6 17-45,0 0 0,0 1 1,0-1-1,0 0 0,0 0 1,0 1-1,0-1 1,0 0-1,-1 1 0,1-1 1,-1 1-1,0-1 0,1 0 1,-1 1-1,0-1 0,0 1 1,0 0-1,0-1 1,0 1-1,0 0 0,0-1 1,0 1-1,0 0 0,-2-1 1,-1 0-6,1 0 0,0 1 1,-1-1-1,0 1 1,1 0-1,-1 0 0,0 0 1,1 0-1,-1 1 0,-6-1 1,3 1-16,0 0 0,-1 0 0,1 1 0,0 0-1,0 0 1,0 0 0,0 1 0,0 0 0,0 1 0,1 0 0,-11 5 0,14-6-38,0 1 0,1-1 0,-1 1 0,1 0 0,0 0 1,0 0-1,0 0 0,0 0 0,0 0 0,0 0 0,1 1 0,0-1 0,-2 6 0,3-8-79,0 0 0,0 1 0,0-1 0,0 0 0,0 0 1,0 0-1,0 1 0,0-1 0,0 0 0,1 0 0,-1 0 0,0 1 0,1-1 0,-1 0 0,1 0 0,0 0 0,-1 0 1,1 0-1,0 0 0,-1 0 0,1 0 0,0 0 0,0 0 0,0-1 0,0 1 0,0 0 0,0 0 0,0-1 0,0 1 1,0-1-1,0 1 0,1-1 0,-1 1 0,0-1 0,0 0 0,0 0 0,0 0 0,1 1 0,-1-1 0,0 0 1,0 0-1,2-1 0,7 2-1297,0-1 1,-1 0 0,1 0 0,13-3 0,13-10-4161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4.805"/>
    </inkml:context>
    <inkml:brush xml:id="br0">
      <inkml:brushProperty name="width" value="0.025" units="cm"/>
      <inkml:brushProperty name="height" value="0.025" units="cm"/>
    </inkml:brush>
  </inkml:definitions>
  <inkml:trace contextRef="#ctx0" brushRef="#br0">184 1 12300,'0'0'7975,"-4"11"-6373,-16 30-697,-1-2 0,-43 61 0,50-79-743,13-20-167,-6 9-40,0 0 0,0 0-1,1 0 1,0 1 0,1 0 0,0 0 0,1 0 0,1 1 0,-1 0-1,-2 21 1,21-49-11822,-10-4 3198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5.137"/>
    </inkml:context>
    <inkml:brush xml:id="br0">
      <inkml:brushProperty name="width" value="0.025" units="cm"/>
      <inkml:brushProperty name="height" value="0.025" units="cm"/>
    </inkml:brush>
  </inkml:definitions>
  <inkml:trace contextRef="#ctx0" brushRef="#br0">177 91 9321,'0'0'4255,"-10"-1"-2302,-30-3-703,37 4-1179,1 0 0,-1 0 0,0 0 0,0 1 0,1-1 0,-1 1 0,0 0 0,1 0 0,-1 0 1,1 0-1,-1 0 0,1 0 0,-1 1 0,1-1 0,0 1 0,0 0 0,0 0 0,0 0 1,-2 2-1,-31 45 275,24-31 186,9-17-442,1 0-1,0 1 0,0-1 0,0 1 0,0-1 0,0 1 1,0-1-1,0 1 0,1 0 0,-1-1 0,0 1 1,1 0-1,0-1 0,-1 1 0,1 0 0,0 0 0,0 2 1,0-3-42,1-1 0,0 1 0,-1-1 0,1 0 0,0 1 0,-1-1 0,1 0 0,0 0 0,0 1 0,-1-1 0,1 0 0,0 0-1,0 0 1,-1 0 0,1 0 0,0 0 0,0 0 0,-1 0 0,1 0 0,0-1 0,0 1 0,-1 0 0,1 0 0,0-1 0,-1 1 0,2-1 0,9-3 162,-1-1 0,0 0 0,0-1 0,11-8 0,-11 6-164,0-1 0,-1 1 0,-1-2 0,15-18 0,-19 22-15,-1 1 1,0 0-1,0-1 1,0 0-1,0 0 1,-1 0 0,0 0-1,-1 0 1,1 0-1,-1 0 1,1-10-1,-2 15-21,0 0 0,-1-1 0,1 1 0,0 0-1,0-1 1,-1 1 0,1 0 0,-1-1 0,1 1-1,-1 0 1,0 0 0,1 0 0,-1-1 0,0 1-1,0 0 1,0 0 0,1 0 0,-1 0 0,-1 1-1,1-1 1,0 0 0,0 0 0,0 0 0,0 1-1,0-1 1,-1 1 0,1-1 0,0 1 0,0-1-1,-1 1 1,1 0 0,0 0 0,-1-1 0,1 1-1,-1 0 1,1 0 0,0 0 0,-1 1 0,1-1-1,-2 1 1,-2-1-14,0 1-1,1 0 1,-1 0-1,0 0 1,1 0-1,-1 1 1,0 0-1,1 0 1,0 0-1,-7 5 1,2 1-28,0 0 1,1 1 0,0 0-1,0 0 1,1 1-1,1 0 1,-1 0 0,-6 15-1,10-18-566,1 0-1,-1 1 1,1-1-1,0 0 1,1 1-1,0-1 0,0 1 1,1 14-1,3-11-3250,8-4-822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5.498"/>
    </inkml:context>
    <inkml:brush xml:id="br0">
      <inkml:brushProperty name="width" value="0.025" units="cm"/>
      <inkml:brushProperty name="height" value="0.025" units="cm"/>
    </inkml:brush>
  </inkml:definitions>
  <inkml:trace contextRef="#ctx0" brushRef="#br0">83 30 14670,'-8'9'1975,"7"-8"-1947,-11 13 858,0 1 0,-14 22 0,23-32-739,0-1 0,0 2-1,1-1 1,0 0 0,0 1 0,0-1 0,0 1 0,1-1 0,0 1 0,0 0 0,0-1 0,1 1 0,0 0 0,1 9 0,-1-14-131,0 0 0,0-1 0,0 1 0,1 0 0,-1 0 0,0-1-1,1 1 1,-1 0 0,0-1 0,1 1 0,-1 0 0,1-1 0,-1 1 0,1 0 0,0-1 0,-1 1 0,1-1 0,-1 1-1,1-1 1,0 0 0,-1 1 0,1-1 0,0 0 0,0 1 0,-1-1 0,1 0 0,1 1 0,26-5 1124,-21 1-743,0 1 1,0-2 0,0 1-1,-1-1 1,10-7 0,-15 10-355,16-13 450,-2-1 1,22-26-1,-34 38-469,0 0-1,0-1 0,-1 1 0,1-1 1,-1 0-1,0 0 0,0 0 1,0 0-1,-1 0 0,1 0 0,-1-1 1,0 1-1,-1 0 0,1-1 1,-1 1-1,1 0 0,-1-1 0,0 1 1,-1-1-1,0-4 0,-1 7-42,1 1-1,-1-1 1,1 0-1,-1 1 1,0-1-1,1 1 0,-1 0 1,0 0-1,0-1 1,0 1-1,0 0 1,0 1-1,0-1 0,-1 0 1,1 1-1,0-1 1,0 1-1,-1-1 1,1 1-1,0 0 0,0 0 1,-4 1-1,-52 4-1964,53-3 1404,0 0 0,0 0 0,0 1 0,0 0 0,1 0 0,0 0 0,-1 0 1,1 1-1,0 0 0,-3 4 0,0 2-4513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08.756"/>
    </inkml:context>
    <inkml:brush xml:id="br0">
      <inkml:brushProperty name="width" value="0.025" units="cm"/>
      <inkml:brushProperty name="height" value="0.025" units="cm"/>
    </inkml:brush>
  </inkml:definitions>
  <inkml:trace contextRef="#ctx0" brushRef="#br0">203 106 4388,'0'0'6620,"3"-9"-4496,0-2-1505,8-31 2072,-8 11 1927,-3 30-4557,0 1 0,0-1 0,0 1 0,0-1 1,0 1-1,0-1 0,0 1 0,0-1 0,-1 1 0,1-1 0,0 1 1,0-1-1,-1 1 0,1-1 0,0 1 0,0-1 0,-1 1 0,1 0 1,-1-1-1,1 1 0,0 0 0,-1-1 0,1 1 0,-1 0 0,1-1 1,-1 1-1,1 0 0,-1 0 0,1 0 0,-1-1 0,0 1 0,-22 1 511,-18 13-559,30-6 7,1 0 0,0 0 0,1 1 1,0 0-1,-12 15 0,18-19-21,-1 0 0,1 0 0,0 0 0,0 0 0,0 0 0,1 1 0,0-1 0,0 1 0,0-1 0,1 1 0,0 0 0,0 0 0,0 12 0,1-17 3,1 1 1,-1-1-1,1 1 1,0-1 0,0 0-1,0 1 1,0-1-1,0 0 1,0 1-1,0-1 1,0 0 0,1 0-1,-1 0 1,0 0-1,1 0 1,-1 0-1,1-1 1,-1 1-1,1 0 1,-1-1 0,1 1-1,-1-1 1,3 1-1,49 11 77,-37-9-70,-5 0-9,1 0-1,-1 1 0,0 0 1,0 1-1,15 8 0,-25-12 0,1-1-1,-1 1 1,1 0-1,0 0 0,-1 0 1,0 0-1,1 0 0,-1 0 1,1 1-1,-1-1 1,0 0-1,0 1 0,0-1 1,0 1-1,0-1 0,0 1 1,0-1-1,-1 1 1,1 0-1,0-1 0,-1 1 1,1 0-1,-1-1 0,0 1 1,0 0-1,0 0 1,1 0-1,-2-1 0,1 1 1,0 0-1,0 0 1,0-1-1,-1 1 0,1 0 1,-1 0-1,0-1 0,1 1 1,-1 0-1,0-1 1,0 1-1,0-1 0,0 1 1,0-1-1,0 0 0,-1 1 1,-1 0-1,-2 3 16,0-1 0,-1 1 1,0-1-1,0-1 0,0 1 0,0-1 0,-1 0 0,1-1 0,-1 1 1,0-1-1,0-1 0,0 1 0,-7 0 0,-6 0 22,1-1 0,-1-1 0,-26-2 0,43 2-29,1 0 1,0-1-1,0 1 0,0 0 1,0-1-1,-1 1 1,1-1-1,0 0 0,0 0 1,0 0-1,0 0 1,1 0-1,-5-3 0,6 3 1,-1 0 0,0 1 0,1-1 0,-1 0 0,1 0-1,-1 0 1,1 0 0,-1 0 0,1 0 0,0 0 0,-1 0-1,1 0 1,0 0 0,0 0 0,0 0 0,0 0 0,0 0-1,0 0 1,0 0 0,0 0 0,0-1 0,2-1-3,-1-1 1,0 1-1,1 0 0,-1 0 1,1 0-1,0 0 1,0 0-1,0 1 1,0-1-1,1 0 1,-1 1-1,1 0 0,-1 0 1,1-1-1,4-1 1,78-42 37,-59 33 280,0-1 0,0-1 0,-1-1 0,-1-1-1,23-22 1,-45 37-271,-1 1 0,1-1 0,-1 1 0,1-1 0,-1 0 0,0 1 0,1-1 0,-1 0 0,0 0-1,0 0 1,0 0 0,-1 0 0,1 0 0,0 0 0,-1 0 0,0-1 0,1 1 0,-1 0 0,0 0 0,0 0-1,0-4 1,-1 4-13,0 0 0,1 0 0,-1 0 0,0 1 0,0-1-1,0 0 1,-1 1 0,1-1 0,0 1 0,0-1 0,-1 1 0,1 0-1,-1-1 1,1 1 0,-1 0 0,0 0 0,0 0 0,1 0 0,-3 0-1,1-1-116,0 1-1,1 0 1,-1 0-1,0 0 1,0 1-1,0-1 0,0 1 1,0-1-1,0 1 1,0 0-1,0 0 1,0 1-1,0-1 1,0 0-1,0 1 0,1 0 1,-1 0-1,0 0 1,0 0-1,0 0 1,1 0-1,-1 1 1,1-1-1,-1 1 0,1 0 1,-1 0-1,1 0 1,0 0-1,-3 4 1,-6 20-3412,7 4-3884,4-13 861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3.808"/>
    </inkml:context>
    <inkml:brush xml:id="br0">
      <inkml:brushProperty name="width" value="0.025" units="cm"/>
      <inkml:brushProperty name="height" value="0.025" units="cm"/>
    </inkml:brush>
  </inkml:definitions>
  <inkml:trace contextRef="#ctx0" brushRef="#br0">1 140 3555,'0'0'7116,"3"-5"-7003,-1 3-102,1-1 0,-1 1 1,1 0-1,0 0 1,0-1-1,0 2 1,0-1-1,0 0 0,0 1 1,1-1-1,-1 1 1,1 0-1,-1 0 1,1 1-1,-1-1 0,1 1 1,-1-1-1,1 1 1,-1 0-1,1 0 1,6 2-1,17 1 30,52 12-1,-31-5-36,84 5 17,1-7 0,182-11 1,-307 3-22,711-40 21,-167 6 27,2317 51 1447,-798 5-507,-1046-92-768,-381 19 782,-580 50-1541,-52 1-1313,-5 0-1394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09.101"/>
    </inkml:context>
    <inkml:brush xml:id="br0">
      <inkml:brushProperty name="width" value="0.025" units="cm"/>
      <inkml:brushProperty name="height" value="0.025" units="cm"/>
    </inkml:brush>
  </inkml:definitions>
  <inkml:trace contextRef="#ctx0" brushRef="#br0">28 0 7687,'0'0'12844,"2"51"-11242,-7-27-577,-3 0-481,1 0-415,1 0-129,3-2 32,3-4-929,0-5-545,9-6-447,-2-7-2019,6 0-1537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09.489"/>
    </inkml:context>
    <inkml:brush xml:id="br0">
      <inkml:brushProperty name="width" value="0.025" units="cm"/>
      <inkml:brushProperty name="height" value="0.025" units="cm"/>
    </inkml:brush>
  </inkml:definitions>
  <inkml:trace contextRef="#ctx0" brushRef="#br0">197 49 5637,'0'0'15231,"-8"-6"-15119,6 5-108,0-1 0,0 1 1,0 0-1,0 0 0,-1 0 0,1 0 1,0 0-1,-1 0 0,1 1 0,0-1 1,-1 1-1,1-1 0,-1 1 0,1 0 1,-1 0-1,1 0 0,-1 0 0,1 1 1,-1-1-1,1 1 0,-4 1 1,2 0 72,0 0 1,1 1 0,-1-1 0,1 1-1,-1 0 1,1 0 0,0 1-1,0-1 1,0 1 0,1-1 0,-1 1-1,1 0 1,0 0 0,-3 7 0,5-11-39,-1 1 0,1 0 0,-1-1 0,1 1 0,-1 0 1,1 0-1,0-1 0,-1 1 0,1 0 0,0 0 0,0 0 0,0 0 1,0-1-1,0 1 0,0 0 0,0 0 0,0 0 0,0 0 1,0 0-1,0-1 0,0 1 0,0 0 0,1 0 0,-1 0 0,0 0 1,1-1-1,-1 1 0,2 1 0,-1-1 1,0-1-1,0 1 1,1 0 0,-1-1-1,0 0 1,1 1 0,-1-1-1,1 0 1,-1 0 0,0 1-1,1-1 1,-1 0-1,1-1 1,-1 1 0,3 0-1,4-2 45,1 0 0,-1 0 0,1-1 0,13-6-1,42-32 46,-59 37-116,-1 1-1,1-1 1,-1 0 0,0-1-1,0 1 1,0-1-1,-1 1 1,0-1-1,0 0 1,5-11-1,-19 23-268,-4 8 256,9-4 78,1 0 1,0-1-1,1 2 0,0-1 0,1 1 0,0-1 0,0 1 1,2 0-1,-1 0 0,1 0 0,1 0 0,0 0 1,1 0-1,0 0 0,1-1 0,6 23 0,-6-32 4,-1 1 0,0-1-1,0 1 1,0 0 0,-1-1-1,1 1 1,-1-1 0,1 1-1,-1 0 1,0 0 0,0-1-1,0 1 1,0 0-1,-1-1 1,1 1 0,-1 0-1,1-1 1,-1 1 0,0 0-1,0-1 1,0 1 0,-1-1-1,1 0 1,0 1 0,-1-1-1,0 0 1,1 0 0,-1 0-1,0 0 1,0 0 0,0 0-1,0-1 1,-1 1-1,1-1 1,0 1 0,-1-1-1,1 0 1,-1 0 0,1 0-1,-1 0 1,1 0 0,-1-1-1,0 1 1,-4-1 0,-1 2 45,-1-1 0,1-1 0,0 1 1,-1-1-1,1-1 0,0 0 0,0 0 1,-1 0-1,1-1 0,0-1 0,0 1 1,1-1-1,-15-7 0,20 8-164,-2 1-161,1-1 0,1 0 0,-1 0 0,0 0 1,0 0-1,1 0 0,-1 0 0,1 0 0,0-1 1,-1 0-1,1 1 0,0-1 0,1 0 0,-1 0 1,0 0-1,1 0 0,-2-6 0,4 8-176,0-1 0,0 1 1,0 0-1,0-1 0,0 1 0,0 0 0,1 0 1,-1 0-1,0 0 0,1 0 0,-1 0 0,1 0 0,-1 1 1,1-1-1,-1 0 0,1 1 0,-1-1 0,1 1 0,0 0 1,-1-1-1,3 1 0,4-2-1502,16-7-4215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09.865"/>
    </inkml:context>
    <inkml:brush xml:id="br0">
      <inkml:brushProperty name="width" value="0.025" units="cm"/>
      <inkml:brushProperty name="height" value="0.025" units="cm"/>
    </inkml:brush>
  </inkml:definitions>
  <inkml:trace contextRef="#ctx0" brushRef="#br0">1 83 14253,'0'0'3412,"12"-10"-562,-6 5-2694,9-6 1033,1-1 0,28-14-1,-39 23-1022,0 1-1,1-1 0,0 1 0,0 0 0,-1 0 0,1 1 0,0 0 0,0 0 0,0 0 0,1 1 0,-1 0 0,0 0 0,0 0 0,10 3 0,-15-3-164,1 1-1,-1-1 0,0 1 1,0-1-1,0 1 1,1 0-1,-1-1 0,0 1 1,0 0-1,0 0 0,0 0 1,0 0-1,0 0 1,-1 0-1,1 0 0,0 0 1,0 0-1,-1 0 1,1 0-1,-1 1 0,1-1 1,-1 0-1,1 0 0,-1 1 1,0-1-1,0 0 1,0 1-1,1-1 0,-1 0 1,0 1-1,-1-1 1,1 0-1,0 0 0,0 1 1,-1-1-1,1 0 0,0 1 1,-1-1-1,1 0 1,-1 0-1,0 0 0,-1 2 1,0 3 81,-1 0 1,0-1 0,-1 1 0,1-1-1,-1 0 1,0 0 0,-7 5-1,-95 61 1952,110-69-2106,1-1-1,-1 0 1,1 0-1,0-1 1,0 1-1,8-1 1,-4 0-148,-1 0-1,1 1 1,-1 0-1,1 0 1,-1 1-1,0 1 1,0-1-1,1 1 1,-2 1-1,12 5 1,-16-7 189,0 0 0,-1 0 0,1 0 0,-1 0 0,1 0 0,-1 0 0,0 1 0,0-1 0,0 1 0,0 0 0,0 0 0,-1-1 1,1 1-1,-1 0 0,0 0 0,0 1 0,0-1 0,0 0 0,-1 0 0,1 0 0,-1 1 0,0-1 0,0 0 0,0 0 0,0 1 0,0-1 0,-1 0 0,1 0 0,-1 0 0,-2 6 0,1-5 198,0 0 0,0 0-1,-1 0 1,1 0 0,-1-1-1,0 1 1,0-1-1,0 0 1,-1 0 0,1 0-1,-1 0 1,1-1-1,-1 1 1,-5 1 0,-59 26 1871,68-29-2027,-7 1 15,1 0 1,-1 0 0,0 0 0,0-1-1,1 0 1,-1 0 0,-7 0-1,10-6-2683,9-5 168,11-7-2598,3 1-1746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0.256"/>
    </inkml:context>
    <inkml:brush xml:id="br0">
      <inkml:brushProperty name="width" value="0.025" units="cm"/>
      <inkml:brushProperty name="height" value="0.025" units="cm"/>
    </inkml:brush>
  </inkml:definitions>
  <inkml:trace contextRef="#ctx0" brushRef="#br0">191 1 9929,'0'0'16373,"-9"10"-15967,-172 239-96,180-248-738,2-24-6106,4 1 2018,0-6-1511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0.599"/>
    </inkml:context>
    <inkml:brush xml:id="br0">
      <inkml:brushProperty name="width" value="0.025" units="cm"/>
      <inkml:brushProperty name="height" value="0.025" units="cm"/>
    </inkml:brush>
  </inkml:definitions>
  <inkml:trace contextRef="#ctx0" brushRef="#br0">146 86 3876,'0'0'7596,"-9"-2"-3992,1 0-3154,1 1 122,0-1 0,0 1 1,0 0-1,0 0 0,-1 1 1,1 0-1,-7 1 1,12-1-479,0 1 0,0 0 1,0-1-1,1 1 0,-1 0 0,0 0 1,0 0-1,1 0 0,-1 0 1,1 0-1,-1 0 0,1 0 1,-1 1-1,1-1 0,0 1 0,0-1 1,0 1-1,0-1 0,0 1 1,0 0-1,0-1 0,0 1 1,1 0-1,-1 0 0,1 0 1,-1 0-1,1 0 0,0-1 0,-1 1 1,1 0-1,0 0 0,0 0 1,1 0-1,-1 0 0,1 3 1,-1-4-81,0 0 1,0 0 0,0 0 0,1 0 0,-1 0 0,0 0 0,1 0 0,-1 0-1,1 0 1,-1 0 0,1 0 0,0 0 0,-1 0 0,1 0 0,0 0 0,-1 0-1,1-1 1,0 1 0,0 0 0,0-1 0,0 1 0,0 0 0,0-1 0,0 1-1,2 0 1,0 0 15,1 0-1,-1-1 1,1 1 0,0 0-1,-1-1 1,1 0-1,0 0 1,4-1 0,-2 1-7,0-1 1,-1 0 0,1 0 0,-1 0 0,1-1 0,-1 0 0,0 0 0,0 0-1,0-1 1,0 0 0,6-4 0,-9 5 1,1-1 0,-1 1 0,0-1 0,0 0 0,0 0 0,-1 0 0,1 0 1,-1 0-1,0 0 0,1 0 0,-2 0 0,1-1 0,0 1 0,0 0 0,-1 0 0,0-1 0,0 1 0,0-1 0,0 1 0,0 0 0,-1-1 0,1 1 0,-1 0 0,0 0 0,0-1 0,0 1 0,0 0 1,-1 0-1,1 0 0,-1 0 0,0 0 0,0 1 0,0-1 0,0 0 0,0 1 0,-1 0 0,1-1 0,-1 1 0,0 0 0,1 0 0,-1 0 0,0 1 0,0-1 0,0 1 0,0 0 0,-1-1 0,1 1 1,0 1-1,0-1 0,-1 0 0,1 1 0,0 0 0,-1 0 0,1 0 0,-1 0 0,1 0 0,0 1 0,-1-1 0,1 1 0,0 0 0,0 0 0,0 0 0,0 0 0,-5 3 0,4-1-110,0 0 1,-1 1-1,1-1 0,0 1 0,0 0 0,1 0 1,-1 1-1,1-1 0,0 1 0,0-1 0,1 1 0,-1 0 1,1 0-1,-3 11 0,3-9-586,0 0 0,0 0-1,1 0 1,0 0 0,0 0 0,1 1 0,0-1 0,0 0 0,1 0-1,0 1 1,2 8 0,10 10-5404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0.955"/>
    </inkml:context>
    <inkml:brush xml:id="br0">
      <inkml:brushProperty name="width" value="0.025" units="cm"/>
      <inkml:brushProperty name="height" value="0.025" units="cm"/>
    </inkml:brush>
  </inkml:definitions>
  <inkml:trace contextRef="#ctx0" brushRef="#br0">113 0 5125,'0'0'7596,"-9"9"-4019,8-7-3481,-18 19 2216,-25 35 0,39-49-2083,0 0 0,1 1-1,0-1 1,0 1-1,0 0 1,1 0-1,1 0 1,-1 0-1,2 1 1,-1-1 0,0 10-1,2-17-213,0 0 0,0 0 0,0 0 0,0 0 0,0 0 0,0 0 0,1 1 0,-1-1 0,0 0 0,1 0 0,-1 0 0,1 0 0,-1 0 0,1 0 0,0 0 0,-1-1 0,1 1 0,0 0 0,0 0 0,-1 0 0,1-1 0,0 1 0,0 0 1,0-1-1,0 1 0,0-1 0,0 1 0,0-1 0,0 1 0,0-1 0,0 0 0,0 1 0,0-1 0,0 0 0,0 0 0,1 0 0,-1 0 0,0 0 0,0 0 0,0 0 0,2-1 0,0 1 98,0-1 1,0 1-1,0-1 1,0 0-1,0 0 1,0 0-1,0 0 1,0-1-1,-1 1 1,1-1-1,0 0 1,-1 1-1,1-1 1,1-3-1,3-4 148,-1-1-1,0 0 1,-1 0-1,0-1 1,0 1-1,3-16 1,-6 21-170,-1 0 0,0-1 0,0 1 0,-1 0 0,0-1 0,1 1 0,-2-7-1,1 10-81,-1 0-1,1 0 0,-1 0 1,1 0-1,-1 1 0,0-1 0,1 0 1,-1 0-1,0 1 0,0-1 1,0 0-1,-1 1 0,1-1 1,0 1-1,-1-1 0,1 1 0,0 0 1,-1 0-1,-2-2 0,2 2-120,-1 0-1,1 0 1,0 0-1,0 0 1,-1 1-1,1-1 1,0 1-1,-1-1 1,1 1-1,0 0 1,-1 0-1,1 0 1,0 0-1,-1 1 1,-3 0-1,2 0-703,0 0 0,0 1 0,0 0 0,1 0 0,-1 0 0,1 0 0,-1 0 0,-3 3 0,-11 11-6551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1.429"/>
    </inkml:context>
    <inkml:brush xml:id="br0">
      <inkml:brushProperty name="width" value="0.025" units="cm"/>
      <inkml:brushProperty name="height" value="0.025" units="cm"/>
    </inkml:brush>
  </inkml:definitions>
  <inkml:trace contextRef="#ctx0" brushRef="#br0">274 65 7303,'2'-7'6182,"2"-26"-2958,-3 32-3146,-1 0-1,0 0 1,0 0-1,0 0 1,0 0 0,0 1-1,0-1 1,-1 0-1,1 0 1,0 0-1,0 0 1,-1 1-1,1-1 1,0 0 0,-1 0-1,1 0 1,-1 1-1,1-1 1,-1 0-1,1 1 1,-1-1 0,1 0-1,-1 1 1,0-1-1,1 1 1,-1-1-1,0 1 1,0-1-1,1 1 1,-1 0 0,0-1-1,0 1 1,0 0-1,1 0 1,-1-1-1,0 1 1,0 0 0,0 0-1,0 0 1,0 0-1,1 0 1,-1 0-1,0 0 1,0 0 0,0 1-1,0-1 1,1 0-1,-1 0 1,0 1-1,-1 0 1,-4 0 23,1 1 1,-1 0-1,1 0 1,0 0-1,-1 1 0,-6 4 1,-7 8-7,2 2 1,0-1 0,1 2-1,0 0 1,2 1-1,0 1 1,-11 22-1,14-24 67,2 1-1,0 0 0,1 0 0,1 1 0,1 0 1,1 1-1,0-1 0,-1 27 0,5-45-150,1 1 0,0-1 0,0 1 0,0-1 0,0 1 0,0-1 1,0 0-1,1 1 0,-1-1 0,1 1 0,0-1 0,0 0 0,0 1 0,0-1 0,0 0 0,0 0 0,1 0 0,-1 0 0,1 0 0,-1 0 0,1 0 0,0 0 0,0 0 0,-1-1 0,5 3 0,-3-3 16,1 0 0,-1 0-1,1 0 1,0-1 0,-1 1 0,1-1 0,0 0-1,-1 0 1,1 0 0,0 0 0,-1-1-1,1 1 1,0-1 0,-1 0 0,1 0-1,-1-1 1,4-1 0,5-2 121,-2-1 1,1-1-1,-1 0 0,0 0 0,0-1 1,-1 0-1,0 0 0,0-1 1,-1 0-1,0-1 0,-1 0 1,0 0-1,0-1 0,-1 0 0,-1 0 1,0 0-1,5-16 0,-10 26-155,1 0-1,-1 0 0,1 0 1,-1 0-1,0 0 0,1 0 1,-1-1-1,0 1 0,0 0 1,0 0-1,0 0 0,0 0 1,0 0-1,-1-1 0,1 1 0,0 0 1,0 0-1,-1 0 0,1 0 1,-1 0-1,1 0 0,-1 0 1,1 0-1,-1 0 0,0 0 1,1 0-1,-1 0 0,0 0 1,0 0-1,0 1 0,0-1 1,0 0-1,1 1 0,-1-1 1,0 0-1,-1 1 0,1-1 1,0 1-1,0 0 0,0-1 1,0 1-1,0 0 0,0 0 1,0-1-1,-1 1 0,1 0 1,0 0-1,0 0 0,0 1 1,0-1-1,-1 0 0,1 0 1,0 1-1,0-1 0,0 0 1,-2 2-1,-3 0-227,0 0 0,0 0 0,0 0 0,0 1 0,1 0 0,-1 0 0,1 1 0,0 0 1,-5 4-1,5-3-175,1 1 1,-1 0 0,2-1 0,-1 1-1,1 1 1,0-1 0,-5 13 0,1 26-6546,7-30 1943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1.786"/>
    </inkml:context>
    <inkml:brush xml:id="br0">
      <inkml:brushProperty name="width" value="0.025" units="cm"/>
      <inkml:brushProperty name="height" value="0.025" units="cm"/>
    </inkml:brush>
  </inkml:definitions>
  <inkml:trace contextRef="#ctx0" brushRef="#br0">12 0 8840,'0'0'11852,"0"56"-10699,-6-30-609,1 1-352,5-3-160,0-4-384,0-6-1281,0-6-1538,5-8-2787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2.131"/>
    </inkml:context>
    <inkml:brush xml:id="br0">
      <inkml:brushProperty name="width" value="0.025" units="cm"/>
      <inkml:brushProperty name="height" value="0.025" units="cm"/>
    </inkml:brush>
  </inkml:definitions>
  <inkml:trace contextRef="#ctx0" brushRef="#br0">19 79 9961,'0'0'13192,"12"-5"-12637,40-19-4,63-25 782,-115 49-1337,0 0 0,1 0-1,-1 0 1,1 0-1,-1 0 1,0 0 0,1 0-1,-1 1 1,0-1 0,1 0-1,-1 0 1,0 0 0,0 1-1,1-1 1,-1 0 0,0 0-1,0 1 1,1-1-1,-1 0 1,0 1 0,0-1-1,0 0 1,0 1 0,1-1-1,-1 0 1,0 1 0,0-1-1,0 0 1,0 1 0,0-1-1,0 1 1,0-1 0,0 0-1,0 1 1,0-1-1,0 0 1,0 1 0,0-1-1,0 0 1,0 1 0,-1-1-1,1 1 1,-2 15 47,-12 25 101,-2-1 0,-26 48 0,22-48-443,2 0 0,-16 50 1,33-87-98,-8 13-5246,4-15-716</inkml:trace>
  <inkml:trace contextRef="#ctx0" brushRef="#br0" timeOffset="1">1 233 8200,'0'0'15855,"53"-36"-14798,-29 32-513,1 1-448,1 3-96,2 0-1537,-6 0-1666,-8 0-2499,1 0-3362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2.650"/>
    </inkml:context>
    <inkml:brush xml:id="br0">
      <inkml:brushProperty name="width" value="0.025" units="cm"/>
      <inkml:brushProperty name="height" value="0.025" units="cm"/>
    </inkml:brush>
  </inkml:definitions>
  <inkml:trace contextRef="#ctx0" brushRef="#br0">165 0 3587,'0'0'23425,"-6"12"-22987,-54 80 180,35-56-493,1 0 0,-20 44 0,39-52-137,5-28 14,0 1-1,0 0 1,0-1 0,1 1-1,-1 0 1,0-1-1,1 1 1,-1 0 0,0-1-1,1 1 1,-1 0-1,1-1 1,-1 1 0,1-1-1,-1 1 1,1-1-1,0 1 1,-1-1 0,1 0-1,0 1 1,-1-1-1,2 1 1,3 0 9,0 0-1,0-1 1,0 1 0,1-1 0,-1 0-1,0 0 1,8-2 0,-3 1-10,7 0-852,-1-2-1,0 0 0,25-8 1,13-15-9943,-43 16 7057,-5 0-123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5.900"/>
    </inkml:context>
    <inkml:brush xml:id="br0">
      <inkml:brushProperty name="width" value="0.025" units="cm"/>
      <inkml:brushProperty name="height" value="0.025" units="cm"/>
    </inkml:brush>
  </inkml:definitions>
  <inkml:trace contextRef="#ctx0" brushRef="#br0">1 360 3940,'0'0'6198,"15"0"-6118,85-6 117,179-34 0,-63 6-148,475-24-13,3 38 3,-13 1-7,1579-36 678,212-11-49,-2140 47-582,796-23 152,-1059 41-224,290 7 32,-259 0-65,156 31 1,-243-34 3,27 5-826,58 6-1,-25-13-2445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3.009"/>
    </inkml:context>
    <inkml:brush xml:id="br0">
      <inkml:brushProperty name="width" value="0.025" units="cm"/>
      <inkml:brushProperty name="height" value="0.025" units="cm"/>
    </inkml:brush>
  </inkml:definitions>
  <inkml:trace contextRef="#ctx0" brushRef="#br0">116 20 384,'0'0'23100,"-2"-5"-22043,-10-9-845,1 18 32,-13 38 519,19-31-541,-12 22 444,11-22-615,-1 0 0,2 0 0,-1 1 0,2 0 1,0 0-1,0 0 0,1 0 0,-2 16 0,5-27-107,0-1 0,0 0-1,0 0 1,0 1-1,1-1 1,-1 0 0,0 0-1,0 0 1,0 1-1,0-1 1,1 0 0,-1 0-1,0 0 1,0 1-1,1-1 1,-1 0 0,0 0-1,0 0 1,1 0-1,-1 0 1,0 0 0,1 0-1,-1 0 1,0 0-1,0 1 1,1-1 0,-1 0-1,0 0 1,1-1-1,-1 1 1,0 0 0,0 0-1,1 0 1,-1 0-1,0 0 1,0 0 0,1 0-1,-1 0 1,0 0-1,0-1 1,1 1 0,-1 0-1,0 0 1,0 0-1,1 0 1,-1-1 0,0 1-1,0 0 1,0 0-1,0-1 1,1 1 0,-1 0-1,0-1 1,13-9-3235,-3-3-3158,1-5-4191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3.586"/>
    </inkml:context>
    <inkml:brush xml:id="br0">
      <inkml:brushProperty name="width" value="0.025" units="cm"/>
      <inkml:brushProperty name="height" value="0.025" units="cm"/>
    </inkml:brush>
  </inkml:definitions>
  <inkml:trace contextRef="#ctx0" brushRef="#br0">187 0 8808,'0'0'16015,"1"10"-15833,-1-2-171,-1 0 1,0 0-1,-1 0 1,0 0-1,0-1 0,0 1 1,-1 0-1,0-1 0,-1 0 1,1 0-1,-2 0 1,1 0-1,-1 0 0,-7 7 1,-38 48 5,30-39-183,0 1 0,-27 47 0,46-68 232,0-17-18485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3.950"/>
    </inkml:context>
    <inkml:brush xml:id="br0">
      <inkml:brushProperty name="width" value="0.025" units="cm"/>
      <inkml:brushProperty name="height" value="0.025" units="cm"/>
    </inkml:brush>
  </inkml:definitions>
  <inkml:trace contextRef="#ctx0" brushRef="#br0">205 83 11275,'-8'0'2493,"-3"0"-2122,0 1 0,0 1-1,0-1 1,1 2 0,-1 0 0,1 0 0,-1 1 0,-12 6 0,17-7-205,0 0-1,1 1 1,-1-1 0,1 1-1,-1 0 1,1 1 0,1-1 0,-1 1-1,0 0 1,1 0 0,0 0-1,1 1 1,-1 0 0,1-1-1,0 1 1,-4 11 0,7-17-133,-1 1 1,1 0-1,0-1 0,0 1 1,-1 0-1,1-1 0,0 1 1,0 0-1,0 0 0,0-1 1,0 1-1,0 0 0,0 0 1,0 0-1,0-1 0,0 1 1,0 0-1,0-1 0,1 1 1,-1 0-1,0 0 0,0-1 1,1 1-1,-1 0 0,1-1 1,-1 1-1,1 0 0,-1-1 1,1 1-1,-1-1 0,1 1 1,-1-1-1,1 1 0,0 0 1,2-1 31,-1 1 1,0-1 0,0 0-1,1 1 1,-1-1 0,0 0 0,0 0-1,1-1 1,-1 1 0,0 0 0,4-2-1,4-1 99,-1 0-1,0 0 1,-1-1-1,1 0 1,9-6-1,-6 1 70,-1-1 0,1 0 0,-2-1 0,1 0 0,8-12 0,-16 18-109,1 0-1,-1 0 1,0-1-1,-1 1 1,1 0-1,-1-1 1,0 0-1,0 1 1,-1-1-1,0 0 0,0 0 1,0 0-1,0 0 1,-1 0-1,-1-9 1,1 14-120,-1 0-1,1-1 1,-1 1 0,0 0 0,1 0-1,-1 0 1,0-1 0,0 1 0,0 0-1,0 0 1,0 0 0,0 0 0,0 1-1,0-1 1,0 0 0,0 0 0,0 1-1,-1-1 1,1 0 0,0 1 0,-1-1-1,1 1 1,0 0 0,-1-1 0,1 1-1,0 0 1,-1 0 0,1 0 0,-1 0-1,1 0 1,-2 0 0,-3 0-24,1 1-1,0-1 1,-1 1 0,1 0-1,0 0 1,0 1-1,-7 2 1,3 0-97,0 2 1,1-1-1,0 1 0,0 0 0,1 1 0,0 0 1,0 0-1,0 0 0,1 1 0,0 0 1,-8 14-1,10-15-358,0 0 1,1 1 0,-1-1 0,2 1 0,-1-1-1,1 1 1,0 0 0,0 0 0,1 0-1,0 0 1,1 0 0,0 0 0,0 0 0,3 15-1,7-3-4991,7-5-2323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4.314"/>
    </inkml:context>
    <inkml:brush xml:id="br0">
      <inkml:brushProperty name="width" value="0.025" units="cm"/>
      <inkml:brushProperty name="height" value="0.025" units="cm"/>
    </inkml:brush>
  </inkml:definitions>
  <inkml:trace contextRef="#ctx0" brushRef="#br0">12 13 8264,'0'0'8910,"2"10"-7304,-1 13-580,-1-1 1,-1 0-1,-1 0 0,-6 27 0,7-38-673,-1 0 0,1 0 1,1 0-1,0 0 0,2 11 1,-2-21-308,0 0 0,0 0 1,0 1-1,0-1 0,0 0 1,0 0-1,0 1 0,1-1 1,-1 0-1,0 0 0,1 1 1,-1-1-1,1 0 0,0 0 1,-1 0-1,1 0 0,0 0 0,0 0 1,-1 0-1,1 0 0,0 0 1,0 0-1,0-1 0,0 1 1,0 0-1,0-1 0,0 1 1,0 0-1,1-1 0,-1 1 1,0-1-1,0 0 0,0 1 0,1-1 1,-1 0-1,0 0 0,0 0 1,1 0-1,-1 0 0,0 0 1,1 0-1,-1 0 0,0 0 1,0-1-1,0 1 0,1-1 1,-1 1-1,0-1 0,0 1 0,0-1 1,0 1-1,0-1 0,0 0 1,0 0-1,1-1 0,6-3 127,-1-1-1,-1 0 0,1 0 0,-1-1 0,0 1 0,-1-1 0,1-1 0,-2 1 0,1-1 1,-1 0-1,0 0 0,3-9 0,-3 6-68,0 0-1,0-1 1,-1 0 0,-1 1 0,0-1-1,-1 0 1,0 0 0,-1-20-1,0 30-118,-1 0 0,0 0 0,1 0 0,-1 0-1,0 0 1,0 1 0,0-1 0,-1 0 0,1 0 0,0 1-1,-1-1 1,1 0 0,-1 1 0,1 0 0,-1-1-1,1 1 1,-1 0 0,0 0 0,-3-2 0,-14 1-1993,18 2 1782,1 0 0,-1 1 0,0-1 0,0 1 0,1-1 0,-1 0 0,1 1 0,-1-1 0,0 1 0,1 0 0,-1-1 0,1 1 0,-1-1 0,1 1 0,-1 0 0,1 0 0,0-1 0,-1 1 0,1 0 0,0-1 0,0 1 0,-1 0 0,1 1 0,0 5-5481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29.418"/>
    </inkml:context>
    <inkml:brush xml:id="br0">
      <inkml:brushProperty name="width" value="0.025" units="cm"/>
      <inkml:brushProperty name="height" value="0.025" units="cm"/>
    </inkml:brush>
  </inkml:definitions>
  <inkml:trace contextRef="#ctx0" brushRef="#br0">21 147 2274,'0'0'1404,"7"-10"1682,-1 1-2059,30-51 1286,-28 34 1608,-4 0 3536,-6 26-7369,1 1 0,-1 0 1,1-1-1,-1 1 0,1 0 0,-1 0 1,1 0-1,0 0 0,-1 0 1,1 0-1,0 1 0,-2 2 0,-7 14-63,1 0-1,1 1 0,1 0 0,1 0 1,0 1-1,1 0 0,1 0 1,2 0-1,0 0 0,0 31 0,2-50-22,0 1 0,0 1 0,0-1-1,0-1 1,0 1 0,1 0 0,-1 0-1,1 0 1,-1 0 0,1 0 0,0 0-1,-1 0 1,1 0 0,0-1 0,0 1-1,1 0 1,-1-1 0,0 1 0,0-1-1,1 1 1,-1-1 0,1 0 0,-1 1-1,1-1 1,0 0 0,-1 0 0,1 0-1,0 0 1,0 0 0,0-1 0,-1 1-1,1-1 1,0 1 0,0-1 0,0 1-1,0-1 1,0 0 0,0 0 0,0 0-1,0 0 1,0-1 0,0 1 0,0 0-1,4-2 1,5 0 36,0-1 1,-1 0-1,1-1 0,-1 0 0,1-1 0,-1 0 1,10-7-1,2-3 1,-1-1 0,0-1 0,29-30 1,-42 38 27,0-1 1,0 0-1,0 0 1,-2-1 0,1 1-1,-1-1 1,-1-1-1,0 1 1,7-23-1,-49 103 1023,34-61-1087,1 0-1,0 0 1,1 0 0,0 0 0,0 0 0,1 15 0,0-21 6,0 0 0,0 0 0,0 0 0,1 0-1,-1 0 1,0 0 0,1 0 0,0 0 0,-1 0-1,1 0 1,0 0 0,0 0 0,0 0 0,0-1-1,1 1 1,-1 0 0,0-1 0,1 1 0,-1-1-1,1 0 1,-1 1 0,1-1 0,0 0 0,0 0-1,-1 0 1,1 0 0,0 0 0,0 0 0,0 0-1,4 0 1,1 0 112,0 0-1,0-1 0,1 0 1,-1 0-1,0-1 1,0 0-1,0 0 0,0-1 1,0 0-1,0 0 1,0 0-1,0-1 1,-1 0-1,1 0 0,-1-1 1,0 0-1,0 0 1,0 0-1,-1-1 1,1 0-1,4-5 0,-4 3-26,0-1 0,-1 1-1,1-1 1,-2 0 0,1 0-1,-1-1 1,0 1 0,-1-1-1,0 0 1,0 0 0,-1 0-1,0 0 1,-1-1 0,0 1-1,0-18 1,-1 25-112,-1 0-1,1 0 1,-1 0-1,1 0 1,-1 0-1,0 0 1,0 0-1,0 0 1,0 1-1,0-1 1,0 0-1,0 0 1,-1 1-1,1-1 1,-1 1 0,1-1-1,-1 1 1,1 0-1,-1-1 1,0 1-1,-3-2 1,3 3-233,1-1 1,-1 0-1,0 1 0,1-1 1,-1 1-1,0 0 1,1-1-1,-1 1 1,0 0-1,1 0 0,-1 0 1,0 0-1,0 1 1,1-1-1,-1 0 1,0 1-1,-2 0 0,1 12-6165,3-11 5001,0 9-5103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29.747"/>
    </inkml:context>
    <inkml:brush xml:id="br0">
      <inkml:brushProperty name="width" value="0.025" units="cm"/>
      <inkml:brushProperty name="height" value="0.025" units="cm"/>
    </inkml:brush>
  </inkml:definitions>
  <inkml:trace contextRef="#ctx0" brushRef="#br0">15 1 4132,'0'0'23702,"-5"69"-22933,-1-43-577,2 0-96,4-6-96,0-3-64,0-1-769,4-5-512,3-4-1089,3-6-961,-7-1-1090,3 0-1889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0.103"/>
    </inkml:context>
    <inkml:brush xml:id="br0">
      <inkml:brushProperty name="width" value="0.025" units="cm"/>
      <inkml:brushProperty name="height" value="0.025" units="cm"/>
    </inkml:brush>
  </inkml:definitions>
  <inkml:trace contextRef="#ctx0" brushRef="#br0">0 78 10090,'0'0'13271,"7"2"-12460,-1 0-750,0 0 0,0-1 1,1 0-1,-1 0 0,0 0 0,1-1 0,-1 0 0,0 0 0,1-1 0,-1 1 1,0-2-1,0 1 0,1-1 0,-1 1 0,0-2 0,0 1 0,-1-1 0,1 0 1,10-7-1,-14 9-23,1-1 0,-1 0 1,0 0-1,0 0 0,0 0 1,0-1-1,0 1 0,-1-1 1,1 1-1,-1-1 0,0 1 1,1-1-1,-1 0 0,0 1 1,-1-1-1,2-4 0,-2 6-15,0 1-1,0-1 1,0 0-1,0 1 1,0-1-1,0 1 1,0-1-1,0 1 1,0-1-1,-1 0 1,1 1-1,0-1 1,0 1-1,-1-1 1,1 1-1,0-1 1,-1 1-1,1-1 0,0 1 1,-1-1-1,1 1 1,-1 0-1,1-1 1,-1 1-1,1 0 1,-1-1-1,1 1 1,-2-1-1,0 1-14,0 0-1,0-1 1,0 1-1,0 0 1,0 0 0,0 1-1,0-1 1,0 0-1,0 1 1,1-1-1,-1 1 1,0-1-1,-3 2 1,0 1-27,0 0-1,0 0 0,0 1 1,0-1-1,1 1 1,-1 0-1,1 0 1,0 0-1,0 1 1,1-1-1,-1 1 1,-3 8-1,2-5 29,1 1 0,0-1 0,0 1-1,1 0 1,0 0 0,-3 19 0,5-26-5,1 0 0,0-1 0,0 1 1,0 0-1,0 0 0,0 0 0,0 0 0,1-1 1,-1 1-1,1 0 0,-1 0 0,1-1 0,0 1 1,-1 0-1,1-1 0,0 1 0,0-1 0,0 1 1,0-1-1,0 1 0,1-1 0,-1 0 0,2 2 1,1-1 19,-1 0 0,0 0 1,1-1-1,-1 1 1,1-1-1,-1 0 1,1 0-1,0 0 0,-1 0 1,1-1-1,4 1 1,1-1-93,0 0-1,0-1 1,0 1 0,-1-2 0,1 1-1,0-1 1,-1-1 0,1 1 0,11-6 0,8-16-2997,-26 22 2406,0-1-1,-1 1 1,1-1-1,-1 1 1,0-1-1,0 0 1,0 1-1,0-1 1,0 0-1,0-5 0,0-19-6952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0.461"/>
    </inkml:context>
    <inkml:brush xml:id="br0">
      <inkml:brushProperty name="width" value="0.025" units="cm"/>
      <inkml:brushProperty name="height" value="0.025" units="cm"/>
    </inkml:brush>
  </inkml:definitions>
  <inkml:trace contextRef="#ctx0" brushRef="#br0">0 1 16624,'0'0'8776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1.325"/>
    </inkml:context>
    <inkml:brush xml:id="br0">
      <inkml:brushProperty name="width" value="0.025" units="cm"/>
      <inkml:brushProperty name="height" value="0.025" units="cm"/>
    </inkml:brush>
  </inkml:definitions>
  <inkml:trace contextRef="#ctx0" brushRef="#br0">50 1 3171,'0'0'17291,"0"9"-16650,-2 32 156,-3-1 0,-12 54 0,8-51-368,2 0 0,-2 63 0,9-105-416,-1 0 1,1 0-1,0-1 1,0 1-1,0 0 1,0 0-1,0 0 1,1 0-1,-1 0 1,0 0-1,0 0 1,0 0-1,1-1 1,-1 1-1,0 0 1,1 0-1,-1 0 1,1-1-1,-1 1 1,1 0-1,0 0 1,-1-1-1,1 1 1,0 0-1,-1-1 1,1 1-1,0-1 1,-1 1-1,1-1 1,0 1-1,0-1 1,1 1-1,0-1 21,0 0 0,1 0-1,-1-1 1,0 1-1,1 0 1,-1-1 0,0 1-1,0-1 1,1 0-1,-1 0 1,0 0 0,3-2-1,7-4 74,0 0-1,-1-2 0,13-10 1,19-23-44,-28 25-36,2 1 0,-1 1 0,31-20 0,-47 34-31,1 1 0,-1 0 0,0 0 1,0 0-1,1 0 0,-1-1 0,0 1 1,0 0-1,1 0 0,-1 0 0,0 0 1,1 0-1,-1 0 0,0 0 0,0 0 1,1 0-1,-1 0 0,0 0 0,1 0 1,-1 0-1,0 0 0,1 0 0,-1 0 1,0 0-1,0 0 0,1 0 1,-1 1-1,0-1 0,0 0 0,1 0 1,-1 0-1,0 0 0,0 1 0,1-1 1,-1 0-1,0 0 0,0 0 0,0 1 1,1-1-1,-1 0 0,0 0 0,0 1 1,0-1-1,0 0 0,0 1 0,0-1 1,1 0-1,-1 0 0,0 1 1,0-1-1,1 26 153,-11 25 117,7-42-317,1-1 0,0 1 1,0-1-1,1 1 0,0 11 0,1-20-56,0 1-1,0-1 1,1 1-1,-1-1 1,0 0-1,1 1 1,-1-1-1,1 1 1,-1-1-1,1 0 1,-1 1-1,0-1 1,1 0-1,-1 0 1,1 1-1,-1-1 1,1 0-1,0 0 1,-1 0-1,1 0 1,-1 1-1,1-1 1,-1 0-1,1 0 1,-1 0-1,1 0 0,0 0 1,-1 0-1,1-1 1,-1 1-1,1 0 1,-1 0-1,2-1 1,22-5-8131,-5-5-3422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1.687"/>
    </inkml:context>
    <inkml:brush xml:id="br0">
      <inkml:brushProperty name="width" value="0.025" units="cm"/>
      <inkml:brushProperty name="height" value="0.025" units="cm"/>
    </inkml:brush>
  </inkml:definitions>
  <inkml:trace contextRef="#ctx0" brushRef="#br0">84 40 11851,'0'0'9652,"-8"-2"-8606,5 1-995,1 0-37,1 1 0,-1-1 0,0 1 0,0-1 1,0 1-1,1-1 0,-1 1 0,0 0 0,0 0 0,0 0 0,0 0 0,0 0 1,1 1-1,-1-1 0,0 1 0,0-1 0,0 1 0,1-1 0,-1 1 0,0 0 1,1 0-1,-1 0 0,1 0 0,-1 0 0,1 0 0,-1 0 0,1 1 0,0-1 0,-1 0 1,1 1-1,0-1 0,0 1 0,0-1 0,0 1 0,1 0 0,-1-1 0,-1 4 1,0 0 34,-1 1 0,1 0 0,0 0 0,1-1 1,0 1-1,0 0 0,0 1 0,0-1 1,1 10-1,1-14 0,-1 0 1,0-1 0,1 1-1,-1 0 1,1 0 0,0-1-1,0 1 1,0 0 0,0-1-1,0 1 1,0-1 0,0 1-1,0-1 1,0 0-1,1 1 1,-1-1 0,0 0-1,1 0 1,-1 0 0,1 0-1,0 0 1,-1 0 0,1-1-1,0 1 1,-1 0 0,1-1-1,0 1 1,0-1 0,0 0-1,-1 0 1,1 1-1,0-1 1,0 0 0,0-1-1,1 1 1,2 0 47,0 0 0,0 0 0,0-1 0,-1 0 1,1 0-1,0 0 0,-1 0 0,1-1 0,-1 0 0,1 1 0,-1-2 0,0 1 0,0 0 1,0-1-1,0 0 0,0 0 0,-1 0 0,1 0 0,-1-1 0,0 0 0,0 1 0,0-1 1,0 0-1,-1 0 0,0-1 0,1 1 0,-2 0 0,1-1 0,0 1 0,-1-1 0,0 0 1,0 1-1,0-1 0,-1 0 0,1 0 0,-1 1 0,0-1 0,-1 0 0,1 0 0,-1 1 0,-1-6 1,1 8-124,0 1 0,1-1 0,-1 0 0,0 1 1,0-1-1,0 0 0,0 1 0,0 0 0,-1-1 0,1 1 1,0 0-1,-1-1 0,1 1 0,-1 0 0,1 0 1,-1 0-1,1 0 0,-1 1 0,0-1 0,0 0 1,1 1-1,-1-1 0,0 1 0,0-1 0,0 1 1,1 0-1,-1 0 0,0 0 0,0 0 0,0 0 0,-2 1 1,2-1-232,0 0 0,0 1-1,0-1 1,0 1 0,1-1 0,-1 1 0,0 0 0,0 0 0,1 0 0,-1 0 0,1 0 0,-1 0 0,-2 3 0,3-3-120,0 0 0,0 0 1,0 1-1,0-1 0,1 0 1,-1 1-1,0-1 0,1 1 1,-1-1-1,1 1 1,0-1-1,-1 1 0,1-1 1,0 1-1,0-1 0,0 1 1,0-1-1,0 1 0,0 1 1,6 9-4381,8-3-112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9.321"/>
    </inkml:context>
    <inkml:brush xml:id="br0">
      <inkml:brushProperty name="width" value="0.025" units="cm"/>
      <inkml:brushProperty name="height" value="0.025" units="cm"/>
    </inkml:brush>
  </inkml:definitions>
  <inkml:trace contextRef="#ctx0" brushRef="#br0">10 91 3395,'-2'-2'122,"1"0"-1,0 0 0,0 0 1,0 0-1,0 0 0,0 0 1,1 0-1,-1-1 1,1 1-1,0 0 0,-1 0 1,1-1-1,0 1 1,0 0-1,0-1 0,1 1 1,-1 0-1,0 0 0,1-1 1,0 1-1,-1 0 1,1 0-1,0 0 0,1-3 1,1 3-68,-1-1 0,1 1 0,0 0 0,-1-1 0,1 1 0,0 0 0,0 1 0,1-1 0,-1 1 0,0-1 0,0 1 0,1 0 0,6-1 0,9-1 11,1 0 0,0 2 0,0 1 0,24 2 0,97 19 11,3 0-40,548-8 704,-307-12-423,510 39 263,-503-18-263,1086-6-23,-1106-18-204,131-1 98,1838 6 1060,-1222 33-215,-57 0-912,342-24 206,-747-9 1246,-341 4-1150,180-3-93,-475-4-345,0-2 0,0 0 1,37-10-1,-57 12-19,0 0 1,0 0-1,0 0 0,-1 0 0,1-1 1,0 1-1,-1 0 0,1-1 0,0 1 1,-1 0-1,1-1 0,0 1 0,-1-1 1,1 1-1,-1-1 0,1 1 0,0-1 1,-1 1-1,1-1 0,-1 0 0,0 1 1,1-1-1,-1 0 0,0 1 0,1-1 1,-1 0-1,1-1 0,-2 1-139,1 0 1,0-1-1,-1 1 1,1 0-1,-1 0 0,1 0 1,-1 0-1,0 0 1,1 0-1,-1-1 0,0 2 1,0-1-1,0 0 1,0 0-1,1 0 0,-1 0 1,-2-1-1,-28-17-4578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2.213"/>
    </inkml:context>
    <inkml:brush xml:id="br0">
      <inkml:brushProperty name="width" value="0.025" units="cm"/>
      <inkml:brushProperty name="height" value="0.025" units="cm"/>
    </inkml:brush>
  </inkml:definitions>
  <inkml:trace contextRef="#ctx0" brushRef="#br0">78 267 4612,'0'0'10725,"4"-8"-8643,12-24-598,-17 25-203,-8 11-905,-10 8-212,12-4-10,0 0 1,1 1 0,-1 0 0,2 0 0,-1 0-1,1 0 1,1 1 0,0 0 0,0 0 0,1 0 0,0 1-1,0-1 1,1 1 0,0 20 0,2-30-138,0 0 0,0 1 0,0-1 0,0 0 0,0 1 0,0-1 1,1 0-1,-1 0 0,0 1 0,1-1 0,-1 0 0,1 0 0,0 0 0,-1 0 0,1 0 1,0 0-1,0 0 0,-1 0 0,1 0 0,0 0 0,0 0 0,0 0 0,0 0 0,0-1 0,2 2 1,0-1 40,0 0 1,0 0 0,0 0-1,0-1 1,0 1 0,0-1-1,0 0 1,0 0 0,0 0-1,4 0 1,3-2 104,0 1-1,0-1 1,0-1 0,0 0-1,15-7 1,-8 1-103,0 0 0,-1-2 0,0 1-1,-1-2 1,0 0 0,-1-1 0,0 0 0,-1-1 0,-1-1 0,0 0 0,-1-1 0,0 0 0,-2 0 0,0-1 0,0-1 0,-2 1 0,0-1 0,-1 0 0,-1-1-1,-1 0 1,4-35 0,-8 52-45,1 1 0,-1-1 0,0 0 0,0 1 0,0-1 0,0 0 0,0 0 0,0 1 0,0-1 0,0 0 0,-1 0 0,1 1 0,-1-1 0,1 0 0,-1 1 0,0-1 0,1 1 0,-1-1 0,0 1 0,0-1 0,0 1 1,0-1-1,-1 1 0,1 0 0,0 0 0,-1 0 0,1-1 0,0 1 0,-1 1 0,1-1 0,-1 0 0,0 0 0,1 0 0,-1 1 0,1-1 0,-1 1 0,0-1 0,0 1 0,1 0 0,-1 0 0,0 0 0,0 0 0,1 0 0,-1 0 0,0 0 0,0 0 0,1 1 0,-1-1 0,0 1 0,1-1 0,-1 1 0,-2 1 0,-9 4-38,1-1 1,1 1-1,-1 1 1,1 0 0,0 1-1,-18 17 1,4-2 66,-34 41-1,57-61-42,0-1-5,-1 1 0,1-1 0,0 1 0,0 0 0,0-1 0,0 1-1,0 0 1,1 0 0,-1 0 0,1 1 0,0-1 0,0 0 0,0 0-1,0 1 1,1-1 0,-1 7 0,3-9 2,1 0 1,-1 0-1,1 0 1,-1 0-1,1 0 1,-1 0 0,1 0-1,0-1 1,-1 0-1,1 1 1,0-1-1,0 0 1,-1 0-1,1-1 1,0 1-1,4-1 1,1 0 15,21-1-382,-1-1 0,30-7 0,-31 4-138,1 2 1,38-2-1,-65 6 501,0 0 0,0 0 0,0 0 0,0 0 0,0 0 0,0 1 0,0-1 0,0 0 0,0 0 0,-1 1 0,1-1 0,0 0 0,0 1 0,0-1 0,0 1 0,-1-1 0,1 1 0,0 0 0,-1-1 0,1 1 0,0 0 0,-1-1 0,1 1 0,-1 0 0,2 1 0,0 26 470,-22 41 624,14-52-1162,-1 17-937,6-20-7072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3.284"/>
    </inkml:context>
    <inkml:brush xml:id="br0">
      <inkml:brushProperty name="width" value="0.025" units="cm"/>
      <inkml:brushProperty name="height" value="0.025" units="cm"/>
    </inkml:brush>
  </inkml:definitions>
  <inkml:trace contextRef="#ctx0" brushRef="#br0">38 1 3940,'-1'4'11285,"-2"7"-5068,-5 19-2729,-6 31-5671,10-40 3731,3-11-1616,-5 55 294,6-63-315,0 0 0,0 0 0,0 0-1,0 1 1,0-1 0,0 0 0,1 0 0,-1 0-1,1 0 1,-1 0 0,1 0 0,0 0 0,0 0 0,0 0-1,0 0 1,0 0 0,0-1 0,1 1 0,-1 0 0,1-1-1,-1 1 1,1-1 0,-1 1 0,3 0 0,-4-2-106,1 1 1,0-1 0,-1 0 0,1 0-1,-1 0 1,1 1 0,0-1-1,-1 0 1,1 0 0,-1 0 0,1 0-1,0 0 1,-1 0 0,1 0-1,-1 0 1,1 0 0,0-1-1,-1 1 1,1 0 0,-1 0 0,1 0-1,-1-1 1,1 1 0,0 0-1,-1-1 1,1 1 0,-1 0 0,0-1-1,1 1 1,-1-1 0,1 1-1,-1-1 1,0 1 0,1-1 0,-1 1-1,0-1 1,1 0 0,3-15-5262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3.675"/>
    </inkml:context>
    <inkml:brush xml:id="br0">
      <inkml:brushProperty name="width" value="0.025" units="cm"/>
      <inkml:brushProperty name="height" value="0.025" units="cm"/>
    </inkml:brush>
  </inkml:definitions>
  <inkml:trace contextRef="#ctx0" brushRef="#br0">1 1 4388,'0'0'17393,"7"3"-17457,10 6-1218,-3 1-1088,-1-3-2306,0-1-1698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4.044"/>
    </inkml:context>
    <inkml:brush xml:id="br0">
      <inkml:brushProperty name="width" value="0.025" units="cm"/>
      <inkml:brushProperty name="height" value="0.025" units="cm"/>
    </inkml:brush>
  </inkml:definitions>
  <inkml:trace contextRef="#ctx0" brushRef="#br0">121 1 6887,'0'0'12668,"-8"5"-10752,-16 7-885,8-4-620,0 0 0,1 1 0,-15 12 0,29-20-434,0-1 1,0 0 0,1 1-1,-1-1 1,0 1 0,1 0 0,-1-1-1,0 1 1,1 0 0,-1-1 0,1 1-1,-1 0 1,1 0 0,-1-1 0,1 1-1,0 0 1,-1 0 0,1 0-1,0-1 1,0 1 0,0 0 0,0 0-1,-1 0 1,1 0 0,0 0 0,0 0-1,1-1 1,-1 1 0,0 0 0,0 0-1,1 1 1,0-1-52,0 0-1,0 1 1,1-1-1,-1 0 1,1 0-1,-1 0 1,1 0-1,-1 0 1,1 0-1,0-1 1,-1 1 0,1 0-1,0-1 1,1 1-1,67 7-1937,-66-7 1908,4-1 62,0 0-1,1 1 1,-1 1-1,0-1 1,0 1-1,0 1 0,0-1 1,9 5-1,-15-6 116,-1 1 1,1-1-1,0 0 0,0 1 0,-1-1 1,1 1-1,-1-1 0,1 1 1,-1 0-1,0 0 0,0 0 0,0 0 1,0 0-1,0 0 0,0 0 0,0 0 1,-1 0-1,1 0 0,-1 0 0,1 0 1,-1 1-1,0-1 0,0 0 1,0 0-1,0 0 0,-1 1 0,1-1 1,0 0-1,-1 0 0,1 0 0,-1 0 1,0 0-1,0 0 0,0 0 0,0 0 1,-2 3-1,-3 3 196,0 0 1,0 0-1,0 0 1,-1-1-1,0-1 1,-1 1-1,0-1 1,0 0-1,0-1 0,0 0 1,-1 0-1,0 0 1,0-1-1,0-1 1,-1 0-1,1 0 1,-1-1-1,-19 3 0,28-5-330,1 0-1,-1-1 0,0 1 0,0 0 1,0 0-1,0 0 0,1-1 0,-1 1 1,0 0-1,0-1 0,1 1 0,-1-1 1,0 1-1,1-1 0,-1 1 0,0-1 1,1 0-1,-1 1 0,1-1 0,-1 0 1,1 1-1,-1-1 0,1 0 0,-1 0 1,1 1-1,0-1 0,-1 0 0,1 0 1,0 0-1,0 1 0,0-1 0,0 0 1,0 0-1,0 0 0,0 0 0,0 1 1,0-1-1,0 0 0,0 0 0,0 0 1,0 0-1,1 1 0,-1-1 0,1-1 1,0-3-755,0 1 0,1-1 0,-1 0 1,1 1-1,0 0 0,0-1 0,4-3 1,16-18-5191,3-2-2039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4.402"/>
    </inkml:context>
    <inkml:brush xml:id="br0">
      <inkml:brushProperty name="width" value="0.025" units="cm"/>
      <inkml:brushProperty name="height" value="0.025" units="cm"/>
    </inkml:brush>
  </inkml:definitions>
  <inkml:trace contextRef="#ctx0" brushRef="#br0">139 0 15182,'0'0'8398,"0"10"-7731,-7 88 391,3-67-1010,2-1 1,0 1 0,3 0 0,0 0 0,7 36 0,-6-61-64,0 0 1,0 1 0,1-1 0,0 0 0,0 0 0,5 6 0,-7-11-133,-1 1 0,1-1 1,0 0-1,0 0 0,0 0 1,0 1-1,0-1 0,0 0 0,0 0 1,0 0-1,0-1 0,0 1 0,1 0 1,-1 0-1,0 0 0,1-1 1,-1 1-1,0-1 0,1 1 0,-1-1 1,1 0-1,-1 1 0,0-1 0,1 0 1,-1 0-1,1 0 0,-1 0 0,1 0 1,-1-1-1,1 1 0,-1 0 1,1-1-1,1 0 0,-2-1-519,-1 0 1,1-1-1,-1 1 1,0 0-1,0-1 0,0 1 1,0 0-1,0-1 0,0 1 1,-1 0-1,1-1 1,-1 1-1,0 0 0,1 0 1,-3-4-1,-22-32-4080,-8 5 3973,-46-24 7569,23 17 1915,56 40-8633,-1 0 1,1 0-1,0 0 0,0 0 0,0 0 1,0 0-1,-1-1 0,1 1 0,0 0 1,0 0-1,0 0 0,0 0 0,-1 0 1,1-1-1,0 1 0,0 0 0,0 0 1,0 0-1,0-1 0,0 1 0,0 0 1,-1 0-1,1 0 0,0-1 0,0 1 1,0 0-1,0 0 0,0 0 0,0-1 1,0 1-1,0 0 0,0 0 0,0 0 1,0-1-1,0 1 0,0 0 0,1 0 1,-1 0-1,0-1 0,0 1 1,0 0-1,0 0 0,0 0 0,0-1 1,0 1-1,1 0 0,-1 0 0,0 0 1,15-6 883,27 2-1605,-37 4 957,59-3-305,23-1-1794,-29-5-5263,-18-2-5145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5.131"/>
    </inkml:context>
    <inkml:brush xml:id="br0">
      <inkml:brushProperty name="width" value="0.025" units="cm"/>
      <inkml:brushProperty name="height" value="0.025" units="cm"/>
    </inkml:brush>
  </inkml:definitions>
  <inkml:trace contextRef="#ctx0" brushRef="#br0">107 208 3716,'0'0'7874,"7"-9"-4591,24-27-80,-31 36-3126,1 0 0,-1 0 0,0-1-1,1 1 1,-1 0 0,1-1 0,-1 1 0,0 0 0,0-1 0,1 1 0,-1 0 0,0-1 0,1 1 0,-1 0-1,0-1 1,0 1 0,0-1 0,1 1 0,-1-1 0,0 1 0,0-1 0,0 1 0,0 0 0,0-1 0,0 1 0,0-1-1,0 1 1,0-1 0,0 1 0,0-1 0,0 1 0,0-1 0,-1 1 0,1-1 0,0 1 0,0 0 0,0-1-1,-1 1 1,1-1 0,0 1 0,0 0 0,-1-1 0,1 1 0,0 0 0,-1-1 0,1 1 0,0 0 0,-1 0 0,1-1-1,-1 1 1,1 0 0,0 0 0,-1-1 0,1 1 0,-1 0 0,1 0 0,-1 0 0,1 0 0,-1 0 0,-27 0 923,25 1-780,-3 0-209,1 0 0,-1 1 1,1 0-1,-1 0 1,1 1-1,-1 0 0,1-1 1,0 2-1,0-1 1,1 1-1,-1-1 0,1 1 1,0 1-1,0-1 0,0 0 1,0 1-1,1 0 1,0 0-1,0 0 0,0 0 1,0 1-1,1-1 1,0 1-1,0-1 0,1 1 1,-1 0-1,1-1 1,0 1-1,1 11 0,0-16-12,0 0 0,0-1 0,0 1 0,0 0 0,0 0-1,0-1 1,1 1 0,-1 0 0,0 0 0,1-1 0,-1 1-1,0 0 1,1-1 0,-1 1 0,1-1 0,-1 1 0,1 0 0,-1-1-1,1 1 1,-1-1 0,1 1 0,0-1 0,-1 0 0,1 1 0,0-1-1,0 1 1,-1-1 0,2 0 0,26 1 54,-18-3-22,-2-1 0,1 1 1,0-2-1,11-4 0,1-5-9,0 0 0,-1-1 0,-1-1-1,0 0 1,24-28 0,-34 34 63,-1 0 0,-1-1 1,1 0-1,-1 0 0,-1 0 0,0-1 1,-1 0-1,0 0 0,0-1 0,-1 1 0,-1-1 1,4-21-1,-7 33-82,0 0 0,0-1 0,0 1 0,0 0 1,0 0-1,0 0 0,0 0 0,0 0 0,0 0 0,0-1 0,0 1 1,0 0-1,0 0 0,0 0 0,0 0 0,0 0 0,0 0 0,0-1 0,0 1 1,0 0-1,0 0 0,0 0 0,0 0 0,0 0 0,0 0 0,0-1 1,0 1-1,0 0 0,0 0 0,-1 0 0,1 0 0,0 0 0,0 0 0,0 0 1,0 0-1,0 0 0,0 0 0,0-1 0,-1 1 0,1 0 0,0 0 1,0 0-1,0 0 0,0 0 0,0 0 0,0 0 0,-1 0 0,1 0 0,0 0 1,0 0-1,0 0 0,0 0 0,0 0 0,0 0 0,-1 0 0,1 0 1,0 0-1,0 0 0,0 1 0,0-1 0,0 0 0,-11 9 195,-9 14 19,4 3-223,-19 44 0,31-62 2,1 1 0,0 0 1,0-1-1,1 1 1,0 0-1,1 0 0,0 0 1,0 0-1,2 16 0,-1-24-11,0 1 0,0-1 0,1 0-1,-1 0 1,1 0 0,-1 0 0,1 0-1,-1 0 1,1 0 0,-1 0 0,1 0-1,0-1 1,-1 1 0,1 0 0,0 0-1,0 0 1,0-1 0,0 1 0,0-1-1,0 1 1,0 0 0,0-1 0,1 1-1,33 4-1309,-25-5 220,-1-1-1,0 0 1,0-1 0,0 0 0,12-4 0,9-10-5077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5.523"/>
    </inkml:context>
    <inkml:brush xml:id="br0">
      <inkml:brushProperty name="width" value="0.025" units="cm"/>
      <inkml:brushProperty name="height" value="0.025" units="cm"/>
    </inkml:brush>
  </inkml:definitions>
  <inkml:trace contextRef="#ctx0" brushRef="#br0">121 1 7335,'0'0'6945,"-11"7"-4121,7-5-2747,-57 44 2539,57-42-2301,0 0-1,0 0 0,0 0 1,1 1-1,-1-1 1,1 1-1,0 0 0,0 0 1,1 0-1,0 0 1,0 0-1,0 1 0,-2 10 1,4-15-299,0 0 0,0 1 1,1-1-1,-1 0 0,0 1 0,1-1 0,-1 0 1,1 1-1,0-1 0,-1 0 0,1 0 0,0 1 1,0-1-1,0 0 0,0 0 0,0 0 1,0 0-1,0 0 0,0 0 0,0-1 0,0 1 1,0 0-1,1 0 0,-1-1 0,0 1 0,0-1 1,1 1-1,-1-1 0,1 0 0,-1 1 0,0-1 1,1 0-1,-1 0 0,1 0 0,-1 0 1,2 0-1,61-1 194,-57 0-150,4 0-40,-1-1 0,1 0-1,0-1 1,-1 0 0,1 0 0,-1-1-1,18-11 1,-24 13 13,0 0-1,0 0 1,0-1-1,-1 1 1,1-1 0,-1 0-1,0 0 1,0-1-1,0 1 1,0 0 0,0-1-1,-1 0 1,1 0-1,-1 0 1,0 0-1,-1 0 1,1 0 0,-1 0-1,1-1 1,-1 1-1,0 0 1,0-6 0,-1 10-6,0 0 1,0-1 0,0 1-1,0 0 1,0-1 0,0 1-1,0 0 1,-1-1 0,1 1-1,0 0 1,0-1 0,0 1-1,0 0 1,0 0 0,0-1-1,-1 1 1,1 0 0,0 0-1,0-1 1,-1 1 0,1 0-1,0 0 1,0-1 0,-1 1 0,1 0-1,0 0 1,0 0 0,-1 0-1,1 0 1,0-1 0,-1 1-1,1 0 1,0 0 0,0 0-1,-1 0 1,1 0 0,0 0-1,-1 0 1,-18 5 286,-13 14-357,-8 28 103,39-46-58,-1 1 0,0 0 0,1 0-1,0 0 1,-1 0 0,1 1 0,0-1 0,0 0-1,0 0 1,1 1 0,-1-1 0,0 1 0,1-1-1,0 0 1,-1 1 0,1-1 0,0 1 0,0-1-1,0 1 1,1-1 0,-1 1 0,2 2 0,2-3 3,0 0 1,0-1 0,0 0-1,0 1 1,1-1 0,-1-1 0,0 1-1,1-1 1,-1 0 0,0 0-1,1 0 1,-1 0 0,6-2 0,1 1-65,-6 1-63,-1 0-1,1-1 1,-1 1-1,1-1 1,-1-1-1,1 1 1,-1 0 0,0-1-1,7-3 1,7-12-1862,-11-7-3595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6.084"/>
    </inkml:context>
    <inkml:brush xml:id="br0">
      <inkml:brushProperty name="width" value="0.025" units="cm"/>
      <inkml:brushProperty name="height" value="0.025" units="cm"/>
    </inkml:brush>
  </inkml:definitions>
  <inkml:trace contextRef="#ctx0" brushRef="#br0">197 33 5029,'0'0'20809,"-10"-7"-19742,6 5-1040,1-1-1,-1 0 1,1 1-1,-1 0 1,0-1-1,0 2 1,0-1 0,-1 0-1,1 1 1,0 0-1,0 0 1,-1 0-1,1 0 1,-1 1-1,1 0 1,0 0-1,-1 0 1,1 0-1,-1 1 1,1-1-1,-1 1 1,1 0-1,0 1 1,0-1-1,0 1 1,0 0-1,0 0 1,-4 2-1,6-2-30,-39 30 25,39-30-25,1-1-1,-1 1 1,0 0 0,1 0-1,0 0 1,-1-1 0,1 1-1,0 0 1,0 1 0,0-1-1,0 0 1,0 0 0,1 0 0,-1 0-1,1 1 1,-1-1 0,1 0-1,0 1 1,0 3 0,1-5-2,-1 0 1,1 0-1,0 0 1,0 0-1,0 0 1,-1-1-1,1 1 1,0 0 0,0 0-1,0-1 1,0 1-1,0-1 1,1 1-1,-1-1 1,0 1-1,0-1 1,0 1-1,0-1 1,1 0-1,-1 0 1,0 0-1,0 0 1,3 0-1,36 1-143,-32-1 35,176 0-1445,-183 0 1562,-1 0-1,1 0 1,-1 0-1,1 0 1,0-1-1,-1 1 1,1 0 0,-1 1-1,1-1 1,0 0-1,-1 0 1,1 0-1,-1 0 1,1 0 0,-1 1-1,1-1 1,-1 0-1,1 0 1,0 1-1,-1-1 1,0 0 0,1 1-1,-1-1 1,1 0-1,-1 1 1,1-1 0,-1 1-1,0-1 1,1 1-1,-1 0 1,-7 15 612,-25 13 361,20-21-1015,0-1 1,0 0 0,0-1-1,-1 0 1,0-1-1,0-1 1,0 0-1,0 0 1,-28 2-1,39-17-8542,2 10 6875,0-17-12253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8.009"/>
    </inkml:context>
    <inkml:brush xml:id="br0">
      <inkml:brushProperty name="width" value="0.025" units="cm"/>
      <inkml:brushProperty name="height" value="0.025" units="cm"/>
    </inkml:brush>
  </inkml:definitions>
  <inkml:trace contextRef="#ctx0" brushRef="#br0">90 250 2210,'0'0'844,"7"-5"116,0 1 78,0-1-1,-1 0 1,0 0 0,0 0-1,0-1 1,0 0-1,5-9 1,-8 12-402,-1-1 1,0 0-1,0 0 1,0 0-1,0 0 1,-1 0-1,1-1 1,-1 1-1,0 0 1,0-1-1,-1 1 1,1-1-1,-1 1 1,0-1-1,0 1 1,-1 0-1,-1-8 1,2 11-554,-1 0 0,1 0 0,-1 0 0,1 0 0,-1 0 0,0 0 0,1 0 0,-1 1 0,0-1 0,0 0 0,0 1 1,0-1-1,0 0 0,0 1 0,0-1 0,0 1 0,0-1 0,0 1 0,0 0 0,0-1 0,0 1 0,0 0 0,0 0 0,0 0 0,0 0 0,0 0 0,0 0 0,-1 0 1,0 1-1,-34 7 14,28-3-114,0 0 0,0 1-1,1 0 1,0 0 0,0 1 0,0 0 0,1 0-1,0 1 1,1-1 0,-1 1 0,2 1 0,-1-1-1,1 1 1,0-1 0,1 1 0,0 0 0,-4 19-1,7-27 17,1 0-1,-1 0 0,0 0 1,0 0-1,0 0 0,0 0 1,1 0-1,-1 0 0,1 0 0,-1 0 1,0 0-1,1 0 0,0-1 1,-1 1-1,1 0 0,-1 0 1,1 0-1,0-1 0,0 1 1,-1 0-1,1-1 0,0 1 1,0-1-1,0 1 0,0-1 1,0 1-1,0-1 0,0 0 0,0 1 1,0-1-1,0 0 0,0 0 1,0 0-1,0 0 0,0 0 1,0 0-1,0 0 0,0 0 1,0 0-1,0 0 0,0 0 1,0-1-1,0 1 0,1-1 1,49-12 151,-34 4-125,1 0 1,-2 0-1,1-2 1,-2 0-1,1-1 1,-1-1-1,-1 0 1,-1-1-1,0 0 0,0-1 1,-1 0-1,-1-1 1,-1-1-1,0 0 1,-2 0-1,10-24 0,-16 29 61,-5 12-73,-14 25-119,-20 45-15,31-58 119,1 0 0,1 1-1,0 0 1,0 0-1,1 1 1,1-1 0,0 1-1,1 13 1,1-25 4,1-1 1,-1 1-1,1 0 1,-1-1 0,1 1-1,0 0 1,0-1-1,0 1 1,0-1-1,0 1 1,0-1-1,0 0 1,1 1-1,-1-1 1,0 0-1,1 0 1,-1 0-1,1 0 1,-1 0-1,1 0 1,-1 0-1,1-1 1,0 1-1,-1 0 1,1-1-1,0 1 1,0-1-1,-1 0 1,1 0-1,0 0 1,0 0-1,0 0 1,-1 0-1,1 0 1,0 0-1,2-1 1,3 0 27,0 1 0,0-1 0,0 0 0,0-1 0,0 0 0,0 0 0,0-1 0,6-3 0,-7 3-9,0-1 0,0 0-1,-1-1 1,0 1 0,0-1 0,0 0 0,-1 0-1,0-1 1,0 1 0,0-1 0,0 0-1,-1 0 1,0 0 0,0-1 0,-1 1 0,0-1-1,0 1 1,2-10 0,-31 46-405,24-25 378,0 0 0,0 1 0,1 0 1,0-1-1,0 1 0,0 0 0,1 0 0,0 0 1,0 0-1,0 0 0,1 9 0,1-14 7,-1 1 0,1-1 0,0 1 0,0-1 0,0 0 0,0 1 0,0-1 0,0 0 0,1 0 0,-1 0 0,0 0-1,0 0 1,1 0 0,-1 0 0,1 0 0,-1-1 0,1 1 0,-1-1 0,1 1 0,-1-1 0,1 1 0,0-1 0,-1 0 0,1 0 0,0 0 0,-1 0-1,1 0 1,0 0 0,1 0 0,6 0 5,-1 0 1,0 0-1,1-1 0,15-3 0,-19 2-20,-1 0 0,0 0 0,0 0 0,0-1 0,0 1 0,0-1 0,0 0 0,-1 0 0,1 0 0,-1-1 0,0 1 0,5-7 0,-8 9 31,-9 41-615,9-39 599,0 0 0,0 0 1,0 0-1,0 0 0,0 0 0,0 0 1,1 0-1,-1 0 0,0 0 1,1 0-1,-1 0 0,1 0 1,-1 0-1,1 0 0,0 0 1,-1 0-1,1 0 0,0-1 1,-1 1-1,1 0 0,0-1 0,0 1 1,0 0-1,0-1 0,0 1 1,0-1-1,-1 1 0,3 0 1,1 0-11,0-1-1,0 1 1,0 0 0,0-1 0,0 0 0,0 0 0,0 0 0,5-1 0,12-2-444,0-2 0,24-8 0,-41 12 259,-4 1 272,0 0 0,1-1 0,-1 1 0,0 0 0,0 0 0,0 0 0,1-1 0,-1 1 0,0 0 0,0-1 0,0 1 0,0 0 0,0-1-1,1 1 1,-1 0 0,0 0 0,0-1 0,0 1 0,0 0 0,0-1 0,0 1 0,0 0 0,0-1 0,0 1 0,0 0 0,0-1 0,0 1 0,-1 0-1,1-1 1,0 1 0,0 0 0,0 0 0,0-1 0,0 1 0,-1 0 0,1-1 0,0 1 0,0 0 0,-1 0 0,1-1 0,-16-22 1268,13 19-1442,0 1 0,0-1 0,0 0 0,1-1 0,-1 1 0,1 0 0,0-1 1,-2-7-1,32 12-6455,19 1-1424,-19 2 3923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8.481"/>
    </inkml:context>
    <inkml:brush xml:id="br0">
      <inkml:brushProperty name="width" value="0.025" units="cm"/>
      <inkml:brushProperty name="height" value="0.025" units="cm"/>
    </inkml:brush>
  </inkml:definitions>
  <inkml:trace contextRef="#ctx0" brushRef="#br0">99 267 3523,'0'0'18514,"-8"-6"-18434,5 4-86,1 0 0,-1 0 0,1 1 0,-1-1 0,0 1 0,0 0 0,0 0 0,1 0 0,-1 0 0,0 0 0,0 0 1,-6 0-1,7 2 7,0-1 0,-1 1 0,1-1 1,1 1-1,-1 0 0,0 0 1,0 0-1,0 0 0,0 0 0,1 1 1,-1-1-1,0 0 0,1 1 1,-1-1-1,1 1 0,0 0 0,-1-1 1,1 1-1,0 0 0,0 0 1,0 0-1,0 0 0,1 0 0,-1 0 1,0 0-1,0 3 0,0-2 38,-1 1 0,1 0 0,0-1 0,0 1 0,0 0 0,1-1 0,-1 1 0,1 0 0,0 0 0,0-1 0,1 8 0,0-10-22,0 1-1,0-1 1,0 1 0,0-1 0,0 0 0,0 0 0,0 0-1,0 0 1,1 1 0,-1-2 0,1 1 0,-1 0 0,0 0-1,1 0 1,-1-1 0,1 1 0,0 0 0,-1-1 0,1 0-1,0 1 1,-1-1 0,1 0 0,-1 0 0,1 0-1,0 0 1,-1 0 0,1 0 0,2-1 0,6 0 26,0 0 1,0-1 0,0 0-1,0 0 1,0-2 0,0 1-1,-1-1 1,1 0-1,-1-1 1,0 0 0,-1-1-1,1 1 1,-1-2 0,0 1-1,0-1 1,8-10 0,-5 5-13,-1 0 1,0-1-1,-1 0 1,0-1-1,-1 1 1,0-2-1,-1 1 1,-1-1-1,8-28 1,-12 36 32,-1 0 1,0-1-1,0 1 1,0 0-1,-1 0 0,0 0 1,0 0-1,-1 0 1,-2-12-1,2 18-41,1-1 1,-1 1-1,0-1 0,1 1 0,-1-1 0,0 1 1,0 0-1,0 0 0,0-1 0,0 1 0,0 0 1,0 0-1,0 0 0,-1 0 0,1 0 0,0 0 1,-1 0-1,-2-1 0,2 2-19,-1-1 0,0 1 0,0-1 1,0 1-1,0 0 0,1 0 0,-1 0 0,0 0 0,0 1 1,0-1-1,1 1 0,-1 0 0,0 0 0,-3 1 1,-5 5 16,0-1 0,1 2 1,0-1-1,0 1 0,1 1 1,0 0-1,0 0 0,1 1 1,0 0-1,1 0 0,0 1 1,1 0-1,-6 12 0,11-21-20,1 0 0,-1-1 0,0 1 0,1 0 0,-1 0 0,1 0 0,-1 0 0,1-1 0,0 1-1,0 0 1,0 0 0,0 0 0,0 0 0,0 0 0,0 0 0,1 0 0,-1 0 0,1-1 0,-1 1-1,1 0 1,0 0 0,0-1 0,-1 1 0,1 0 0,1-1 0,-1 1 0,0-1 0,0 1 0,1-1-1,-1 1 1,0-1 0,1 0 0,-1 0 0,1 0 0,0 0 0,-1 0 0,1 0 0,0 0 0,2 0-1,9 3-253,0-1 0,0 0 0,0-1 0,26 1 0,-3 0-1459,-32-3 1561,0 1 0,0-1 0,0 1 1,0 0-1,0 1 0,0-1 0,0 1 0,0-1 0,0 1 1,0 1-1,-1-1 0,6 5 0,-8-6 160,1 1-1,-1 0 1,0 0-1,0 0 1,0 0-1,0 0 1,0 0 0,-1 0-1,1 0 1,-1 0-1,1 0 1,-1 0-1,0 0 1,1 1 0,-1-1-1,0 0 1,-1 0-1,1 0 1,0 0-1,-1 1 1,1-1 0,-1 0-1,0 0 1,1 0-1,-1 0 1,-2 2-1,0 5-366,-2 1-4061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11.493"/>
    </inkml:context>
    <inkml:brush xml:id="br0">
      <inkml:brushProperty name="width" value="0.025" units="cm"/>
      <inkml:brushProperty name="height" value="0.025" units="cm"/>
    </inkml:brush>
  </inkml:definitions>
  <inkml:trace contextRef="#ctx0" brushRef="#br0">1 299 8360,'621'-25'1345,"3707"-172"732,-3252 210-1837,-2-1-219,1129-64-6,-340 3 2,567 49 10,-1582 19-11,700 7 5,-1301-25-213,452-9-1863,-519-3-246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9.276"/>
    </inkml:context>
    <inkml:brush xml:id="br0">
      <inkml:brushProperty name="width" value="0.025" units="cm"/>
      <inkml:brushProperty name="height" value="0.025" units="cm"/>
    </inkml:brush>
  </inkml:definitions>
  <inkml:trace contextRef="#ctx0" brushRef="#br0">178 0 2370,'0'0'23505,"-12"2"-23030,0 0-469,1 0 0,-1 1-1,0 0 1,1 1 0,-1 1 0,1-1-1,0 2 1,0 0 0,1 0-1,0 1 1,0 0 0,1 0 0,-12 12-1,21-18-12,0-1 0,-1 0 0,1 0 0,0 0 0,0 1 0,0-1 0,-1 0 0,1 0 0,0 1 0,0-1 0,0 0 0,0 0 0,0 1 0,0-1-1,0 0 1,0 0 0,-1 1 0,1-1 0,0 0 0,0 0 0,0 1 0,0-1 0,0 0 0,0 1 0,1-1 0,-1 0 0,0 0 0,0 1 0,0-1 0,0 0 0,0 0 0,0 1-1,0-1 1,1 0 0,-1 0 0,0 1 0,0-1 0,0 0 0,0 0 0,1 0 0,-1 0 0,0 1 0,18 4-263,32-5-296,-38-1 307,31 0-441,-30-1 582,0 1 0,-1 1 0,1 0 0,0 1 0,0 0 0,0 1 0,-1 0 0,24 8 0,-36-10 115,1 1-1,0-1 1,-1 0 0,1 0 0,0 1-1,-1-1 1,1 0 0,-1 1 0,1-1-1,0 1 1,-1-1 0,1 1 0,-1-1-1,1 1 1,-1-1 0,0 1-1,1-1 1,-1 1 0,1-1 0,-1 1-1,0 0 1,0-1 0,1 1 0,-1 0-1,0-1 1,0 1 0,0 0 0,0-1-1,0 1 1,0 0 0,0 1-1,-16 15 985,-33 6 818,31-17-1664,-1-1 1,1 0-1,-1-2 1,-34 3 0,88-22-8621,-19 7 4622,12-4-3590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9.745"/>
    </inkml:context>
    <inkml:brush xml:id="br0">
      <inkml:brushProperty name="width" value="0.025" units="cm"/>
      <inkml:brushProperty name="height" value="0.025" units="cm"/>
    </inkml:brush>
  </inkml:definitions>
  <inkml:trace contextRef="#ctx0" brushRef="#br0">114 204 14414,'0'0'6630,"-8"-2"-6096,4 1-503,1 0-1,-1 1 1,1-1 0,-1 1 0,1 0 0,-1 0 0,1 0 0,-1 0-1,1 1 1,-1-1 0,1 1 0,-1 0 0,1 0 0,0 0-1,-1 0 1,1 1 0,0-1 0,0 1 0,0 0 0,0 0-1,0 0 1,0 0 0,1 1 0,-1-1 0,1 1 0,0 0 0,-1-1-1,1 1 1,1 0 0,-1 0 0,0 0 0,1 1 0,-1-1-1,1 0 1,-1 6 0,1-7-15,0-1-1,1 1 1,-1 0-1,1 0 0,0 0 1,0 0-1,0 0 1,0 0-1,0 0 1,0 0-1,0 0 1,1 0-1,-1 0 1,0-1-1,1 1 1,0 0-1,0 0 0,-1 0 1,1-1-1,0 1 1,0 0-1,0-1 1,3 4-1,-1-4 16,-1 1 0,1-1 0,-1 1 0,1-1 0,-1 0 0,1 0 0,0 0 0,0-1 0,-1 1 0,1-1 0,0 1 0,0-1 0,0 0 0,4-1 0,3 1 35,0-2 0,0 1 0,-1-1 0,1-1 0,-1 0 1,0 0-1,0-1 0,16-8 0,-13 4-30,-1-1 0,-1 0 0,0-1 0,0 0 0,-1 0 0,0-1 0,-1 0-1,14-24 1,-17 26 4,-1 1 0,0 0-1,-1-1 1,0 1 0,-1-1-1,1 0 1,-1 0 0,-1 0-1,0-1 1,0 1-1,-1 0 1,0 0 0,-1 0-1,-2-14 1,3 21-33,-1 1-1,1-1 1,-1 1 0,1 0 0,-1-1-1,0 1 1,1-1 0,-1 1-1,0 0 1,0-1 0,0 1 0,0 0-1,0 0 1,0 0 0,-1 0-1,1 0 1,0 0 0,0 0-1,-1 0 1,1 1 0,-1-1 0,1 0-1,-1 1 1,1-1 0,-1 1-1,1-1 1,-1 1 0,1 0 0,-1 0-1,1 0 1,-1 0 0,1 0-1,-1 0 1,0 0 0,1 0 0,-1 1-1,1-1 1,-1 0 0,1 1-1,-2 0 1,-4 2-31,0-1-1,1 1 1,-1 0 0,1 0-1,0 1 1,0 0-1,-9 8 1,-47 53 146,57-60-75,1 0 0,1 1-1,-1-1 1,1 1 0,0 0 0,0 0 0,1 0-1,0 0 1,0 0 0,0 0 0,-1 12-1,3-16-41,1-1 0,-1 0-1,0 1 1,1-1 0,-1 0-1,1 0 1,-1 1 0,1-1-1,0 0 1,-1 0 0,1 0-1,0 0 1,0 0 0,0 0-1,0 0 1,0 0 0,0 0 0,0 0-1,0 0 1,0-1 0,0 1-1,0 0 1,1-1 0,-1 1-1,0-1 1,0 0 0,1 1-1,-1-1 1,0 0 0,1 1-1,-1-1 1,0 0 0,3 0-1,56 0 61,-44 0-219,24-3-706,-28 2 222,1 0 0,0 1 0,22 2 1,-34-1 633,0 0 0,0 1 1,0-1-1,-1 0 1,1 0-1,0 0 1,-1 1-1,1-1 0,-1 0 1,1 1-1,-1-1 1,0 0-1,1 1 0,-1-1 1,0 1-1,0-1 1,0 0-1,0 1 1,0-1-1,0 1 0,-1-1 1,1 0-1,-1 3 1,-7 36 307,0-8-81,9-24-5837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0.865"/>
    </inkml:context>
    <inkml:brush xml:id="br0">
      <inkml:brushProperty name="width" value="0.025" units="cm"/>
      <inkml:brushProperty name="height" value="0.025" units="cm"/>
    </inkml:brush>
  </inkml:definitions>
  <inkml:trace contextRef="#ctx0" brushRef="#br0">32 61 4548,'-1'-10'1539,"1"6"-324,-1 1 1,1 0-1,0-1 1,0 1-1,0-1 0,0 1 1,1-1-1,-1 1 1,1 0-1,0-1 1,0 1-1,3-6 0,-6 47 691,-10-5-1482,7-20-341,0-1 0,1 1 0,1 0-1,-3 19 1,6-32-81,0 1 0,0-1 0,0 1 0,0-1-1,0 1 1,0 0 0,0-1 0,0 1 0,0-1-1,0 1 1,1-1 0,-1 1 0,0-1 0,0 1-1,1-1 1,-1 1 0,0-1 0,1 1 0,-1-1-1,0 0 1,1 1 0,-1-1 0,0 1 0,1-1-1,-1 0 1,1 0 0,-1 1 0,1-1 0,-1 0-1,1 0 1,0 1 0,24-1 146,22-14 111,-26 3-270,0 0 0,-1-2 1,26-21-1,-47 36 2,1 0-1,0-1 1,0 1 0,0-1 0,0 1-1,0-1 1,0 1 0,0 0-1,1-1 1,-1 1 0,1-1 0,-1 1-1,1-1 1,-1 1 0,1-1-1,0 0 1,0 1 0,-1-1 0,1 0-1,0 1 1,0-1 0,3 2 0,3-3 77,1 0 1,0 0 0,0 0-1,0-1 1,0-1 0,-1 1 0,1-1-1,-1 0 1,1-1 0,-1 0 0,0 0-1,0-1 1,0 0 0,0 0-1,-1 0 1,1-1 0,-1 0 0,0 0-1,-1-1 1,1 1 0,-1-1 0,0 0-1,5-9 1,-18 28-386,-17 31 230,24-41 80,0-1 0,0 1 0,0-1 0,0 1 0,0-1-1,1 1 1,-1 0 0,1-1 0,0 1 0,0 0 0,0-1 0,0 1 0,0 0-1,0-1 1,1 5 0,0-6-198,0-1 0,0 1-1,0 0 1,0-1 0,0 1 0,1 0-1,-1-1 1,0 1 0,0-1-1,0 0 1,0 1 0,1-1 0,-1 0-1,0 0 1,0 0 0,0 0-1,1 0 1,-1 0 0,0 0 0,0 0-1,2-1 1,1 1-1327,10-1-4618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2.433"/>
    </inkml:context>
    <inkml:brush xml:id="br0">
      <inkml:brushProperty name="width" value="0.025" units="cm"/>
      <inkml:brushProperty name="height" value="0.025" units="cm"/>
    </inkml:brush>
  </inkml:definitions>
  <inkml:trace contextRef="#ctx0" brushRef="#br0">76 42 3555,'0'0'9236,"4"-8"-6348,11-25-278,-11 46 1220,-3 15-3976,-3-6 337,0 0 0,-2 1 1,-1-1-1,-1 0 0,0-1 0,-2 0 1,-13 28-1,7-16 336,-18 60 0,33-86-151,5-14-129,7-18-107,-10 12-323,0 0 1,0 0-1,-1 0 1,0 0-1,-2-1 1,1 1-1,-1 0 0,-1-1 1,-4-16-1,5 30 193,0 0-1,0 0 0,0 0 1,0 0-1,0 1 0,0-1 0,-1 0 1,1 0-1,0 0 0,0 0 1,0 0-1,0 0 0,-1 0 1,1 0-1,0 0 0,0 0 1,0 0-1,0 0 0,-1 1 1,1-1-1,0 0 0,0 0 1,0 0-1,0 0 0,-1 0 1,1-1-1,0 1 0,0 0 1,0 0-1,-1 0 0,1 0 1,0 0-1,0 0 0,0 0 1,0 0-1,0 0 0,-1 0 1,1 0-1,0-1 0,0 1 1,0 0-1,0 0 0,0 0 0,0 0 1,-1 0-1,1-1 0,0 1 1,0 0-1,0 0 0,0 0 1,0 0-1,0-1 0,0 1 1,0 0-1,0 0 0,0-1 1,0 2-3,0 0 0,0-1 0,0 1 0,0-1 0,0 1 0,1 0 1,-1-1-1,0 1 0,0-1 0,1 1 0,-1-1 0,0 1 0,1-1 1,-1 1-1,0-1 0,1 1 0,-1-1 0,1 1 0,-1-1 0,1 0 1,-1 1-1,1-1 0,-1 0 0,1 1 0,-1-1 0,1 0 0,-1 0 0,1 1 1,-1-1-1,1 0 0,0 0 0,-1 0 0,2 0 0,4 1 21,1 0-1,-1 0 1,1-1-1,-1 0 1,1-1 0,-1 1-1,1-1 1,-1 0-1,1-1 1,-1 1-1,0-1 1,0-1-1,1 1 1,-2-1-1,1 0 1,0 0-1,-1-1 1,1 0 0,-1 0-1,0 0 1,7-8-1,-3 1 23,-1 1-1,0-2 0,-1 1 1,0-1-1,-1 0 0,0-1 1,-1 1-1,0-1 1,3-19-1,-77 210-786,68-173 757,-6 17 155,0 0 1,2 0-1,1 1 1,-3 39-1,11-56 82,6-13-22,5-14-44,-12 10-227,0 0 0,0 0 0,-2-1 0,1 1 0,-1-1 0,-1 0 0,-1-15 0,1 3 36,0 23 0,45 16-277,-38-14 294,0-1 0,0 0 0,0 0 0,0 0 0,0-1 0,0 0 0,0-1 1,0 0-1,-1 0 0,1 0 0,0-1 0,-1 0 0,0 0 0,0 0 0,0-1 1,0 0-1,-1 0 0,1-1 0,-1 1 0,0-1 0,0-1 0,-1 1 0,0 0 0,1-1 1,-2 0-1,1 0 0,-1 0 0,3-7 0,-3 7 17,-1 0 0,1 0 0,-1-1 0,-1 1 0,1-1 0,-1 1 0,1-13 0,-2 19-37,0 0-1,0-1 1,-1 1 0,1 0-1,0 0 1,0 0-1,0 0 1,0-1-1,0 1 1,0 0 0,-1 0-1,1 0 1,0 0-1,0 0 1,0-1-1,-1 1 1,1 0 0,0 0-1,0 0 1,0 0-1,-1 0 1,1 0-1,0 0 1,0 0-1,0 0 1,-1 0 0,1 0-1,0 0 1,0 0-1,-1 0 1,1 0-1,0 0 1,0 0 0,0 0-1,-1 0 1,1 0-1,0 0 1,0 0-1,0 0 1,-1 0 0,1 1-1,0-1 1,0 0-1,0 0 1,0 0-1,-1 0 1,1 0 0,0 1-1,0-1 1,0 0-1,-12 8-194,0 6 218,0 0 1,2 0 0,-1 1 0,2 1 0,0 0 0,1 0-1,0 0 1,2 1 0,-10 34 0,16-48-16,-1-1-1,1 0 1,-1 0 0,1 1 0,0-1 0,0 0-1,0 0 1,0 1 0,0-1 0,1 0-1,-1 1 1,1-1 0,-1 0 0,1 0 0,0 0-1,0 0 1,0 0 0,0 0 0,0 0-1,1 0 1,-1 0 0,0 0 0,1 0 0,0-1-1,-1 1 1,1-1 0,0 1 0,0-1-1,0 0 1,-1 0 0,1 1 0,3 0 0,2 0-69,1 0 1,-1-1 0,1 1 0,-1-1 0,1-1-1,-1 1 1,1-2 0,12 0 0,-16 0 56,0 0 1,0 0-1,0-1 0,1 1 1,-2-1-1,1 0 0,0 0 1,0 0-1,-1-1 1,1 1-1,-1-1 0,0 0 1,1 0-1,3-5 0,0-1 20,0 1-1,-1-1 1,0-1-1,7-13 0,-12 18 759,-9 12-715,-9 17-226,14-17 167,0 1 1,0 0-1,1-1 0,0 1 1,-1 14-1,3-21 2,-1 0-1,1 0 1,0 1 0,0-1 0,0 0-1,0 1 1,0-1 0,1 0-1,-1 0 1,0 1 0,0-1 0,1 0-1,-1 0 1,1 1 0,-1-1 0,1 0-1,0 0 1,-1 0 0,1 0 0,0 0-1,0 0 1,0 0 0,0 0-1,0 0 1,0 0 0,0 0 0,0-1-1,0 1 1,0 0 0,0-1 0,0 1-1,1-1 1,-1 1 0,0-1 0,0 0-1,1 1 1,-1-1 0,0 0-1,1 0 1,-1 0 0,2 0 0,0 0-276,-1 0 1,1 0 0,-1 0 0,0 0 0,1-1-1,-1 1 1,1-1 0,-1 0 0,0 1-1,1-1 1,2-2 0,-3 1-468,0 1 0,-1-1 0,1 0 1,0 0-1,-1 1 0,1-1 0,-1 0 0,1-1 0,-1 1 0,0 0 1,1-4-1,6-18-8438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2.807"/>
    </inkml:context>
    <inkml:brush xml:id="br0">
      <inkml:brushProperty name="width" value="0.025" units="cm"/>
      <inkml:brushProperty name="height" value="0.025" units="cm"/>
    </inkml:brush>
  </inkml:definitions>
  <inkml:trace contextRef="#ctx0" brushRef="#br0">23 11 8392,'-8'-5'8232,"-1"2"-4613,4 1 1506,10 4-6759,1 7-1280,5-1-2596,-2 1-4323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3.168"/>
    </inkml:context>
    <inkml:brush xml:id="br0">
      <inkml:brushProperty name="width" value="0.025" units="cm"/>
      <inkml:brushProperty name="height" value="0.025" units="cm"/>
    </inkml:brush>
  </inkml:definitions>
  <inkml:trace contextRef="#ctx0" brushRef="#br0">151 201 4356,'0'0'6476,"-10"5"-3466,-7 4-1494,0 1 0,0 0 0,-26 23 0,39-31-1369,0 1 0,1 0 1,0 0-1,0 0 0,-1 1 1,2-1-1,-1 1 0,0-1 1,1 1-1,0 0 0,0 0 1,0 0-1,0 0 0,0 1 1,1-1-1,0 0 0,0 1 1,0-1-1,1 1 0,-1-1 1,1 0-1,0 1 1,0-1-1,1 1 0,-1-1 1,2 7-1,0-8-113,0-1 0,-1 0-1,1 0 1,0 0 0,0 0 0,0 0 0,0 0 0,0-1 0,0 1-1,1-1 1,-1 0 0,1 1 0,-1-1 0,1 0 0,-1 0-1,1-1 1,-1 1 0,1 0 0,0-1 0,0 0 0,-1 1 0,1-1-1,0 0 1,4-1 0,3 1 155,1-1 0,-1 0 0,1 0 0,-1-1 0,13-4 0,-9 0-152,0 0-1,0-1 0,-1-1 0,0 0 0,-1 0 1,1-2-1,-2 1 0,1-1 0,-1-1 0,-1 0 1,0-1-1,12-19 0,-11 16-11,-2-1 0,0 0 0,-1-1 0,0 0 0,-1-1 0,-1 0 0,-1 1 0,-1-2 0,4-32 0,-7 48-23,-1 1-1,0-1 1,0 1-1,0 0 1,0-1-1,0 1 0,-1-1 1,1 1-1,-1 0 1,1-1-1,-1 1 1,0 0-1,0 0 1,0 0-1,0-1 1,0 1-1,0 0 1,-3-2-1,2 2-11,1 1 0,-1 0 0,0 0 0,1 0 0,-1 0 0,0 1 0,0-1 0,0 0 0,0 1 0,0-1 0,0 1 0,0 0 0,0-1 0,0 1 0,0 0 0,0 0 0,-3 1 0,-3 0-16,0 1 0,0 0 0,1 1 0,-1-1 0,1 1 0,-1 1 1,1 0-1,0 0 0,-11 8 0,17-11 23,-68 59 129,64-55-113,1-1 0,0 1 0,0 0 0,1 0 0,-1 0 1,1 0-1,0 1 0,1-1 0,-1 1 0,1 0 0,0 0 1,-2 10-1,4-14-16,1 0 1,-1 0 0,0-1-1,0 1 1,1 0 0,-1 0-1,1-1 1,0 1 0,-1 0-1,1-1 1,0 1 0,0-1-1,0 1 1,0-1 0,0 1-1,0-1 1,1 0 0,-1 0-1,0 0 1,1 1 0,-1-1-1,1 0 1,-1 0 0,1-1-1,-1 1 1,1 0 0,0-1-1,-1 1 1,1-1 0,0 1-1,2-1 1,65 11-990,-52-9 185,-7-1 579,-1 0 1,0 1-1,0 0 1,-1 0-1,1 1 0,0 0 1,9 5-1,-16-7 292,0 1-1,0-1 1,0 1-1,0 0 1,0-1-1,-1 1 1,1 0 0,-1 0-1,1 0 1,-1 0-1,0 0 1,1 1-1,-1-1 1,0 0-1,-1 0 1,1 1 0,0-1-1,-1 1 1,1-1-1,-1 1 1,0-1-1,0 1 1,0-1-1,0 1 1,0-1 0,0 1-1,-1-1 1,1 0-1,-1 1 1,-1 3-1,-14 34 644,13-34-871,0 0 0,1 0 0,-1 1 0,1-1 0,1 1 0,-1-1 0,1 1 1,-1 7-1,9-16-7161,3-9-645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3.540"/>
    </inkml:context>
    <inkml:brush xml:id="br0">
      <inkml:brushProperty name="width" value="0.025" units="cm"/>
      <inkml:brushProperty name="height" value="0.025" units="cm"/>
    </inkml:brush>
  </inkml:definitions>
  <inkml:trace contextRef="#ctx0" brushRef="#br0">28 43 13357,'0'0'13239,"10"2"-13068,-4-1-134,7 2 17,0-1 1,1 0-1,-1-1 0,1 0 0,25-2 1,-38 0-47,1 1 0,-1-1 0,0 1 1,0-1-1,0 1 0,0-1 0,0 0 1,0 1-1,0-1 0,0 0 0,-1 0 1,1 0-1,0 0 0,0 0 0,-1 0 1,1 0-1,-1 0 0,1 0 0,-1 0 1,1 0-1,-1 0 0,1 0 0,-1-1 1,0 1-1,0 0 0,0 0 0,1 0 1,-1-1-1,0 1 0,-1 0 0,1 0 1,0 0-1,0 0 0,0-1 0,-1 1 1,1 0-1,-1 0 0,1 0 0,-1 0 1,1 0-1,-1 0 0,1 0 0,-1 0 1,0 0-1,0 0 0,1 0 0,-1 0 1,0 0-1,0 1 0,0-1 0,0 0 1,0 1-1,0-1 0,-2 0 0,-2 0-26,-1 1-1,0-1 1,0 1-1,0 0 1,0 1-1,0 0 1,0 0-1,0 0 1,0 0-1,0 1 0,1 0 1,-1 0-1,1 1 1,-1 0-1,-7 5 1,9-6 10,0 1 0,1 0 0,-1 0 0,1 0 0,-1 0 0,1 1 0,0-1 0,0 1 0,1 0 0,-1 0 0,1 0 0,0 0 0,0 0 0,0 1 0,0-1 0,1 1 0,0-1 0,0 1 0,0 0 0,0 7 0,1-10 11,1 0-1,-1 0 1,1 0 0,0 0-1,0 0 1,0 0 0,0 0-1,0 0 1,0-1-1,1 1 1,-1 0 0,1-1-1,-1 1 1,1-1 0,-1 0-1,1 1 1,0-1 0,0 0-1,-1 0 1,1 0 0,0 0-1,0 0 1,0-1 0,0 1-1,0 0 1,0-1 0,1 0-1,-1 1 1,0-1-1,2 0 1,76 4-260,-71-4 21,8 1-660,16-1-2292,-14-7-1670,-8-4-1793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3.905"/>
    </inkml:context>
    <inkml:brush xml:id="br0">
      <inkml:brushProperty name="width" value="0.025" units="cm"/>
      <inkml:brushProperty name="height" value="0.025" units="cm"/>
    </inkml:brush>
  </inkml:definitions>
  <inkml:trace contextRef="#ctx0" brushRef="#br0">1 15 9737,'0'0'16208,"64"-14"-23383,-42 14-5894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5.273"/>
    </inkml:context>
    <inkml:brush xml:id="br0">
      <inkml:brushProperty name="width" value="0.025" units="cm"/>
      <inkml:brushProperty name="height" value="0.025" units="cm"/>
    </inkml:brush>
  </inkml:definitions>
  <inkml:trace contextRef="#ctx0" brushRef="#br0">0 209 10122,'0'0'10052,"9"-7"-8541,20-21-956,-2-2 0,0-1 0,-2-1 0,29-48 0,-63 106-528,2 1 0,1-1 0,-5 42-1,6-9-188,3 93-1,-3 43 56,3-189 123,0 1 0,0 0 0,0-1 0,-1 0 0,0 1 0,0-1 0,0 0 0,-1 0 0,-7 8 0,10-11 5,-1-1-1,0 1 1,0-1 0,0 0-1,-1 1 1,1-1 0,-1 0-1,1 0 1,-1 0 0,0-1-1,1 1 1,-1-1 0,0 1-1,0-1 1,0 0 0,0 0-1,0 0 1,-1-1-1,1 1 1,0-1 0,0 1-1,-6-1 1,7-1 9,1 0-1,-1 0 1,1 0 0,0-1-1,-1 1 1,1 0 0,0 0 0,0-1-1,0 1 1,0 0 0,0-1-1,0 1 1,1-1 0,-1 0-1,0 1 1,1-1 0,-1 1-1,1-1 1,0 0 0,-1 0-1,1 1 1,0-1 0,0-2-1,-2-50 24,2 46-22,0-10-36,1 0 0,1 1 0,0-1 0,1 1 0,1-1 0,1 1 0,0 1 0,1-1 0,1 1 1,1 0-1,0 0 0,11-15 0,-10 19-572,1 0 1,-1 1-1,2 0 0,0 1 1,15-12-1,-19 17-273,34-31-7866,-21 8 884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5.605"/>
    </inkml:context>
    <inkml:brush xml:id="br0">
      <inkml:brushProperty name="width" value="0.025" units="cm"/>
      <inkml:brushProperty name="height" value="0.025" units="cm"/>
    </inkml:brush>
  </inkml:definitions>
  <inkml:trace contextRef="#ctx0" brushRef="#br0">24 58 5605,'0'0'9994,"-22"-54"-8169,21 50 1122,1 13-3075,0 4 128,12 4-32,5 1-641,3-2-1505,8 0-1537,-1-1-353,-1 0-2018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53.248"/>
    </inkml:context>
    <inkml:brush xml:id="br0">
      <inkml:brushProperty name="width" value="0.05" units="cm"/>
      <inkml:brushProperty name="height" value="0.05" units="cm"/>
    </inkml:brush>
  </inkml:definitions>
  <inkml:trace contextRef="#ctx0" brushRef="#br0">1 297 12515,'3'-3'198,"0"0"0,1 0 0,-1 0 0,1 0 1,0 1-1,-1 0 0,1 0 0,1 0 0,-1 0 0,0 0 1,0 1-1,7-2 0,60-7-131,-46 7 76,520-38-85,-107 13-68,-98-13 19,150-13-112,-305 41-5,292-27-279,-370 30-245,-99 7-278,-12-2 690,-12-3 93,-15-2-245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5.951"/>
    </inkml:context>
    <inkml:brush xml:id="br0">
      <inkml:brushProperty name="width" value="0.025" units="cm"/>
      <inkml:brushProperty name="height" value="0.025" units="cm"/>
    </inkml:brush>
  </inkml:definitions>
  <inkml:trace contextRef="#ctx0" brushRef="#br0">225 15 4420,'0'0'15909,"-11"-2"-14308,10 2-1579,-5-2 80,0 1 0,-1 0-1,1 0 1,-1 1 0,1 0-1,-1 0 1,1 0 0,-1 1 0,1 0-1,0 0 1,-1 1 0,1 0-1,0 0 1,0 0 0,0 1-1,-10 5 1,8-2-69,0 0 0,0 1 0,1 0 0,-1 0 1,2 1-1,-1 0 0,1 0 0,0 1 0,1 0 0,0 0 0,0 0 0,1 0 0,0 1 0,-5 18 1,9-26-32,0-1 0,0 0 0,0 0 0,0 1 0,0-1 0,0 0 0,1 0 0,-1 0 0,0 1 0,1-1 1,-1 0-1,0 0 0,1 0 0,0 0 0,-1 0 0,1 0 0,0 0 0,-1 0 0,1 0 0,0 0 1,0 0-1,0 0 0,0 0 0,0-1 0,0 1 0,0 0 0,0-1 0,0 1 0,0 0 0,0-1 1,0 0-1,0 1 0,1-1 0,-1 0 0,0 1 0,0-1 0,1 0 0,-1 0 0,0 0 0,0 0 0,0 0 1,1 0-1,-1-1 0,2 1 0,5-1 50,0 0 0,0-1 0,0 1-1,0-1 1,11-5 0,-5 1-12,-2-1 0,1-1 0,-1 1 1,0-2-1,0 0 0,-1-1 0,10-10 0,-14 13 3,-1 1 1,0-2-1,0 1 1,-1 0-1,0-1 1,0 0-1,-1 0 1,0 0-1,-1-1 1,1 0-1,-2 1 1,3-11-1,-17 59 78,8-30-187,0-1 0,1 1 1,0 0-1,-1 14 0,3-21-93,1 0 0,0 0 0,0 0 0,0 0 0,0 0 0,0 1 0,1-1 0,0 0 0,-1 0 0,1 0 0,0 0-1,0-1 1,1 1 0,-1 0 0,4 5 0,-4-7 31,1 0 0,0 0 0,0 1 0,-1-1 0,1-1 0,0 1 0,0 0 0,0 0 0,0-1 1,0 1-1,0-1 0,0 1 0,0-1 0,0 0 0,0 0 0,0 0 0,0 0 0,0 0 0,0-1 0,0 1 0,0-1 0,0 1 0,0-1 0,0 0 0,3-1 0,3-2-876,0-1-1,-1 0 1,0 0-1,0-1 1,0 1-1,-1-1 1,0-1 0,0 1-1,0-1 1,-1 0-1,0-1 1,5-10-1,7-13-4717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6.717"/>
    </inkml:context>
    <inkml:brush xml:id="br0">
      <inkml:brushProperty name="width" value="0.025" units="cm"/>
      <inkml:brushProperty name="height" value="0.025" units="cm"/>
    </inkml:brush>
  </inkml:definitions>
  <inkml:trace contextRef="#ctx0" brushRef="#br0">114 121 2114,'1'-10'3977,"0"-1"-2722,2-36 2256,-7 16 2608,4 31-6016,0 0 1,0-1-1,0 1 0,-1 0 0,1-1 0,0 1 1,0 0-1,0-1 0,0 1 0,-1 0 1,1 0-1,0-1 0,0 1 0,-1 0 1,1-1-1,0 1 0,0 0 0,-1 0 1,1 0-1,0-1 0,-1 1 0,1 0 0,0 0 1,-1 0-1,1 0 0,0 0 0,-1-1 1,1 1-1,0 0 0,-1 0 0,1 0 1,0 0-1,-1 0 0,1 0 0,0 0 1,-2 1-1,-10 9 747,-6 20-1116,5-4 504,1 1 1,2-1-1,0 2 0,2-1 0,1 1 1,2 1-1,-3 35 0,7-64-231,1 1-1,0 0 1,0 0-1,0 0 1,0 0 0,1 0-1,-1 0 1,0-1-1,0 1 1,1 0 0,-1 0-1,0 0 1,1-1-1,-1 1 1,0 0 0,1 0-1,-1-1 1,1 1-1,0 0 1,-1-1 0,1 1-1,-1 0 1,1-1 0,0 1-1,0-1 1,-1 1-1,1-1 1,0 0 0,0 1-1,2 0 23,-1-1 0,0 0-1,1 1 1,-1-1 0,0 0 0,1 0 0,-1-1-1,0 1 1,1 0 0,3-2 0,3-1 41,0 0 0,0-1 0,0 0 0,12-8 0,3-11-4,-21 20-53,0-1 1,1 0-1,-1 1 0,1-1 1,0 1-1,0 0 1,0 0-1,8-3 1,-11 48-495,-2-36 484,1 0 0,0 0 0,0-1 0,1 1 0,0 0-1,0 0 1,0-1 0,5 11 0,-5-14 3,0-1 0,0 1 0,1-1 0,-1 0 0,1 1 1,-1-1-1,1 0 0,-1 0 0,1 0 0,0 0 0,0 0 0,-1 0 0,1-1 0,0 1 0,0-1 0,0 1 0,0-1 0,0 1 1,0-1-1,0 0 0,0 0 0,0 0 0,0 0 0,-1 0 0,1-1 0,0 1 0,0-1 0,0 1 0,2-2 0,-2 2 29,0-1 0,-1 1 0,1-1 0,0 0 0,0 0 0,-1 0 0,1 0 0,-1 0 0,1 0 0,-1 0 0,1-1 0,-1 1 0,0-1 0,0 1 0,0 0 0,0-1 0,0 0 0,2-2 0,13-40 218,3-2-1074,-12 38 638,1 0 1,-1 1 0,1 0 0,1 0-1,-1 1 1,1 1 0,17-10 0,34-23 187,-41 22-139,44-43-358,-59 56 493,-1-1-1,0 1 0,0-1 0,0 0 0,-1 0 0,1 0 0,-1-1 0,0 1 0,0-1 0,-1 1 0,1-1 1,-1 0-1,0 1 0,1-7 0,-3 11 15,1-1 0,0 1-1,0-1 1,0 1 0,-1-1 0,1 1 0,0-1 0,-1 1 0,1-1-1,0 1 1,-1 0 0,1-1 0,0 1 0,-1 0 0,1-1 0,-1 1-1,1 0 1,-1-1 0,1 1 0,-1 0 0,1 0 0,-1 0 0,1-1-1,-1 1 1,1 0 0,-1 0 0,1 0 0,-1 0 0,1 0 0,-1 0-1,0 0 1,1 0 0,-1 0 0,1 0 0,-1 1 0,1-1 0,-1 0-1,1 0 1,-1 0 0,1 1 0,-1-1 0,1 0 0,-1 0 0,1 1-1,0-1 1,-2 1 0,-24 14 8,17-4 33,1-1 1,0 1 0,0 1-1,1 0 1,1 0 0,0 0 0,0 0-1,1 1 1,1 0 0,0 0 0,1 0-1,1 1 1,0-1 0,0 1-1,2 23 1,0-35-46,0-1 0,0 1 1,0-1-1,1 1 0,-1-1 0,1 1 0,-1-1 1,1 0-1,-1 1 0,1-1 0,0 0 0,0 1 1,0-1-1,0 0 0,0 0 0,0 0 0,0 0 1,0 0-1,0 0 0,0 0 0,1 0 0,1 1 1,0 0-40,1-1 0,0 1 0,0-1 0,0 0 0,0 0 0,0 0 0,0-1 0,6 1 0,-4-1-68,0 0-1,0 0 1,0-1 0,0 0 0,0 0 0,0 0 0,0 0 0,0-1 0,0 0 0,-1-1-1,11-5 1,-2-6 70,-4 5 402,-10 25-277,-6 21-90,-3 38 713,9-74-733,0 0 0,1 0-1,-1 0 1,1 0 0,0 0 0,-1 0-1,1-1 1,0 1 0,-1 0 0,1 0 0,0-1-1,0 1 1,-1 0 0,1-1 0,0 1-1,0-1 1,0 1 0,0-1 0,0 1-1,0-1 1,0 0 0,0 0 0,0 1 0,0-1-1,0 0 1,0 0 0,0 0 0,0 0-1,0 0 1,1 0 0,0-1 0,20-2-2486,-8-5-3957,-7-6 59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7.088"/>
    </inkml:context>
    <inkml:brush xml:id="br0">
      <inkml:brushProperty name="width" value="0.025" units="cm"/>
      <inkml:brushProperty name="height" value="0.025" units="cm"/>
    </inkml:brush>
  </inkml:definitions>
  <inkml:trace contextRef="#ctx0" brushRef="#br0">10 1 13421,'0'0'5669,"-9"46"-5605,16-37-128,0-6-1537,-1-2-1667,3-1-1120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7.500"/>
    </inkml:context>
    <inkml:brush xml:id="br0">
      <inkml:brushProperty name="width" value="0.025" units="cm"/>
      <inkml:brushProperty name="height" value="0.025" units="cm"/>
    </inkml:brush>
  </inkml:definitions>
  <inkml:trace contextRef="#ctx0" brushRef="#br0">101 187 9961,'0'0'5600,"-9"7"-4270,-2 0-1059,1 1 1,1 1 0,0 0 0,0 0 0,-9 13-1,15-18-158,1-1-1,-1 0 0,1 1 0,-1 0 0,1 0 1,1-1-1,-1 1 0,0 0 0,1 0 1,0 1-1,0-1 0,0 0 0,0 0 0,1 1 1,0-1-1,0 0 0,0 1 0,0-1 1,1 0-1,-1 0 0,1 1 0,0-1 1,2 4-1,-1-6-97,-1-1 1,0 1 0,1-1 0,-1 0-1,1 0 1,0 0 0,-1 0-1,1 0 1,0 0 0,0 0-1,0 0 1,0-1 0,0 1 0,0-1-1,0 1 1,-1-1 0,1 0-1,0 0 1,0 0 0,0 0-1,0 0 1,3 0 0,2-1 106,0 1 0,0-1 1,0 0-1,0-1 0,8-3 0,-4 0-61,0-1-1,0 0 1,-1-1 0,0-1-1,0 1 1,-1-2 0,0 1-1,0-1 1,-1 0 0,12-18-1,-2 1-17,-2-2 0,26-56 0,-37 72 7,0-1 0,0 0 0,-1 0 0,-1 0 0,0-1 0,-1 1 0,1-15 0,-3 28-48,0 0-1,0-1 1,0 1-1,0 0 1,0 0 0,0 0-1,0-1 1,0 1 0,0 0-1,0 0 1,0 0 0,0-1-1,0 1 1,0 0 0,0 0-1,0 0 1,-1-1 0,1 1-1,0 0 1,0 0-1,0 0 1,0 0 0,0-1-1,0 1 1,0 0 0,-1 0-1,1 0 1,0 0 0,0 0-1,0-1 1,0 1 0,-1 0-1,1 0 1,0 0-1,0 0 1,0 0 0,-1 0-1,1 0 1,0 0 0,0 0-1,0 0 1,-1 0 0,1 0-1,0 0 1,-12 6-38,-7 13-104,3 4 119,2 1-1,0 1 1,-16 40-1,26-53 14,0 0 1,0 0-1,1 0 0,1 1 1,0-1-1,0 1 0,2-1 1,-1 1-1,2 0 0,1 16 1,-1-26 0,0 0 0,0 0 0,1 0 1,-1 0-1,0 0 0,1-1 0,0 1 1,0 0-1,-1-1 0,2 0 0,-1 1 1,0-1-1,0 0 0,1 0 0,-1 0 1,1 0-1,-1-1 0,1 1 0,0-1 1,0 0-1,0 1 0,0-1 0,0-1 1,0 1-1,0 0 0,0-1 0,0 1 1,0-1-1,5 0 0,-1 0-62,-1 0-1,0 0 1,0 0-1,1-1 1,-1 0 0,0 0-1,0-1 1,0 0-1,0 0 1,0 0-1,0-1 1,-1 0 0,11-6-1,-9 2 116,1 0-1,-2 0 1,1 0-1,-1-1 1,0 0-1,0 0 1,-1 0-1,-1-1 1,1 0 0,-1 0-1,-1 0 1,1 0-1,-2 0 1,1-1-1,-1 0 1,1-12-1,-3 21-1,0 1-1,0-1 1,0 0-1,0 1 1,0-1-1,0 1 0,0-1 1,0 1-1,0-1 1,0 1-1,0-1 1,0 0-1,-1 1 1,1-1-1,0 1 1,0-1-1,-1 1 1,1-1-1,0 1 1,-1-1-1,1 1 0,0 0 1,-1-1-1,1 1 1,-1-1-1,1 1 1,0 0-1,-1-1 1,1 1-1,-1 0 1,1 0-1,-1-1 1,1 1-1,-2 0 0,-19 7 312,-17 24-517,32-24 161,0 0 0,1 0 0,0 1 0,0-1 0,1 1-1,0 0 1,1 0 0,-1 1 0,1-1 0,1 1 0,0 0 0,0 0 0,1-1 0,-1 18 0,3-23-15,-1-1 1,1 0-1,0 0 0,0 0 1,-1 0-1,2 0 1,-1 0-1,0 0 0,0-1 1,0 1-1,1 0 0,-1 0 1,1-1-1,0 1 1,-1-1-1,1 0 0,0 1 1,0-1-1,0 0 1,0 0-1,0 0 0,0 0 1,0-1-1,0 1 0,0 0 1,0-1-1,0 0 1,1 1-1,2-1 0,8 2-922,1-1-1,-1 0 1,20-2-1,8-6-4885,2-15-6961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8.319"/>
    </inkml:context>
    <inkml:brush xml:id="br0">
      <inkml:brushProperty name="width" value="0.025" units="cm"/>
      <inkml:brushProperty name="height" value="0.025" units="cm"/>
    </inkml:brush>
  </inkml:definitions>
  <inkml:trace contextRef="#ctx0" brushRef="#br0">50 0 3972,'0'0'15913,"-3"9"-14840,-6 12-617,0 1 0,2 1-1,1-1 1,0 1-1,-3 38 1,9-60-457,0 0 0,0-1 0,0 1-1,1 0 1,-1-1 0,0 1 0,0-1 0,1 1 0,-1 0 0,0-1 0,1 1 0,-1-1 0,1 1 0,-1-1 0,1 1 0,-1-1 0,1 1 0,-1-1 0,1 0-1,-1 1 1,1-1 0,-1 0 0,1 1 0,0-1 0,-1 0 0,1 0 0,0 1 0,-1-1 0,1 0 0,0 0 0,-1 0 0,1 0 0,0 0 0,-1 0-1,1 0 1,1 0 0,27-4 158,-9-2-181,-1-1-1,0-1 1,0-1-1,0 0 1,32-24-1,-25 16-184,46-22-1,-72 39 211,0 0 0,0 0-1,0 0 1,1 0-1,-1 0 1,0 0 0,0 0-1,0 0 1,1 0-1,-1 0 1,0 0 0,0 0-1,0 0 1,0 0-1,1 0 1,-1 0 0,0 0-1,0 0 1,0 0 0,1 0-1,-1 0 1,0 1-1,0-1 1,0 0 0,0 0-1,0 0 1,1 0-1,-1 0 1,0 0 0,0 1-1,0-1 1,0 0-1,0 0 1,0 0 0,0 0-1,0 1 1,0-1 0,0 0-1,1 0 1,-1 0-1,0 1 1,0-1 0,0 0-1,0 0 1,0 0-1,0 0 1,0 1 0,0-1-1,0 0 1,-1 0 0,1 0-1,0 1 1,-2 18 99,-8 15-24,8-29-800,-9 25 2189,8-16-3940,8-8-6239,6-6 2500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9.021"/>
    </inkml:context>
    <inkml:brush xml:id="br0">
      <inkml:brushProperty name="width" value="0.025" units="cm"/>
      <inkml:brushProperty name="height" value="0.025" units="cm"/>
    </inkml:brush>
  </inkml:definitions>
  <inkml:trace contextRef="#ctx0" brushRef="#br0">142 3 8936,'0'0'5761,"-9"0"-3124,5 0-2543,-1 0 0,0 0 0,1 1 0,-1 0 0,0 0 0,1 0 0,-1 1 0,1-1 1,0 1-1,0 0 0,-1 1 0,1-1 0,0 1 0,1-1 0,-1 1 0,0 0 0,1 1 0,0-1 0,-1 1 1,1-1-1,1 1 0,-1 0 0,-2 5 0,0-2 21,-19 36 787,22-41-855,1 1 0,0-1 0,1 1 0,-1-1 0,0 1 0,1-1-1,-1 1 1,1-1 0,0 1 0,0-1 0,0 1 0,0-1 0,0 1 0,0 0 0,1-1 0,0 4 0,1-6 32,0 1 0,0 0 0,0 0 1,1-1-1,-1 1 0,0-1 0,0 1 0,0-1 1,1 0-1,-1 0 0,0 0 0,0 0 0,0-1 1,0 1-1,1 0 0,-1-1 0,3-1 0,5-1-1,-1-1 0,0-1 0,0 1 0,0-1 0,-1-1-1,0 0 1,0 0 0,0 0 0,7-10 0,5-4-130,-2-2 1,22-33 0,-53 104-440,11-45 497,0 1 1,1-1 0,-1 1-1,1-1 1,0 1 0,1-1-1,-1 9 1,1-12 4,0 0-1,1-1 1,-1 1 0,1 0 0,-1 0 0,1 0 0,-1 0-1,1 0 1,0 0 0,-1-1 0,1 1 0,0 0 0,0-1-1,-1 1 1,1 0 0,0-1 0,0 1 0,0-1-1,0 1 1,0-1 0,0 0 0,0 1 0,0-1 0,0 0-1,0 0 1,0 0 0,0 1 0,0-1 0,0 0 0,0 0-1,0-1 1,0 1 0,0 0 0,0 0 0,0 0-1,0-1 1,1 1 0,18-4 75,0-1 1,-1 0-1,1-2 0,-1 0 0,-1-1 0,25-14 1,48-19-819,-90 41 739,-1 0 0,0-1 0,1 1 0,-1 0-1,0 0 1,1 0 0,-1 0 0,0-1 0,1 1 0,-1 0 0,0 0 0,1 0 0,-1 0 0,0 0-1,1 0 1,-1 0 0,0 0 0,1 0 0,-1 0 0,0 0 0,1 0 0,-1 0 0,1 0-1,-1 0 1,0 1 0,1-1 0,-1 0 0,0 0 0,0 0 0,1 0 0,-1 1 0,0-1-1,1 0 1,-1 0 0,0 1 0,0-1 0,1 0 0,-1 0 0,0 1 0,1 0 0,-6 17 430,-23 26 540,24-38-773,4-5-191,-1-1 0,1 1 1,-1-1-1,1 1 1,0-1-1,-1 1 1,1-1-1,0 1 1,-1-1-1,1 1 0,0-1 1,0 1-1,-1 0 1,1-1-1,0 1 1,0-1-1,0 1 1,0 0-1,0-1 1,0 1-1,0-1 0,0 1 1,0 0-1,0-1 1,0 1-1,0 0 1,0-1-1,1 1 1,-1 0-1,18-1 232,22-16-253,-29 9-93,-2 2-154,0-1-1,0 1 1,1 1-1,-1 0 0,1 0 1,16-4-1,-25 9 253,-1-1 0,0 0-1,1 0 1,-1 0 0,1 1-1,-1-1 1,0 0 0,1 1 0,-1-1-1,0 0 1,1 1 0,-1-1-1,0 0 1,1 1 0,-1-1-1,0 0 1,0 1 0,0-1-1,1 1 1,-1-1 0,0 1 0,0-1-1,0 0 1,0 1 0,0-1-1,0 1 1,0-1 0,0 1-1,0-1 1,0 1 0,0-1-1,0 1 1,0-1 0,0 0 0,0 1-1,0-1 1,-1 1 0,1-1-1,-1 1 1,-5 30 271,3-18-185,3-13-79,0 1 0,0-1 0,0 1 0,0 0 0,0-1 0,0 1 0,0 0 0,0-1 0,0 1 0,0-1 0,1 1 0,-1 0 0,0-1 0,0 1 0,1-1 0,-1 1 0,0-1 0,1 1 0,-1-1 0,0 1 0,1-1 0,-1 1-1,1-1 1,-1 1 0,1-1 0,-1 0 0,1 1 0,-1-1 0,1 0 0,0 1 0,-1-1 0,1 0 0,27 1 173,27-18-122,-36 9-329,-14 5 41,0 1 1,0 0-1,0 0 0,0 0 1,0 1-1,0 0 0,8-2 1,-13 7 81,0-1 0,0 0 0,0 0 0,-1 0 0,0 0 0,1 0 0,-1 0 0,0 0 0,-1-1 1,0 4-1,-3-1-2689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9.949"/>
    </inkml:context>
    <inkml:brush xml:id="br0">
      <inkml:brushProperty name="width" value="0.025" units="cm"/>
      <inkml:brushProperty name="height" value="0.025" units="cm"/>
    </inkml:brush>
  </inkml:definitions>
  <inkml:trace contextRef="#ctx0" brushRef="#br0">55 11 4004,'-1'0'8641,"-3"0"-3921,3 0-4407,-1 0 1,1 0-1,-1 1 1,1-1-1,-1 0 1,1 1-1,0-1 1,-1 1-1,1-1 1,0 1-1,0 0 1,-1 0-1,-1 1 1,-2 7-103,1-1 0,0 1 0,1 0-1,0 0 1,0 0 0,1 1 0,0-1 0,1 1 0,0-1 0,0 1-1,2 18 1,2-27-186,-1 0-1,1 0 0,0 0 0,0 0 0,0-1 1,0 1-1,0-1 0,0 0 0,0 0 0,1 0 1,-1 0-1,0-1 0,0 1 0,3-2 0,6-1 15,-1 0-1,0-1 0,0 0 0,-1-1 0,1 0 1,16-12-1,-17 11-32,1-1 0,-1 2 0,1-1 0,1 1 1,15-4-1,9 9-253,-32 1 254,0-1 1,0 0-1,0 1 0,0-1 1,0-1-1,-1 1 1,1-1-1,0 1 0,0-1 1,7-2-1,34-22-667,-37 19 515,0 1-1,1 0 1,0 0 0,0 1-1,0 0 1,0 1-1,1 0 1,-1 0 0,14-1-1,-22 4 152,0 1 1,-1-1-1,1 1 0,-1-1 1,1 1-1,-1 0 0,1-1 1,-1 1-1,0 0 0,1-1 1,-1 1-1,0 0 0,0-1 1,1 1-1,-1 0 0,0 0 1,0 0-1,0-1 0,0 1 1,0 0-1,0 0 0,0-1 1,0 1-1,0 0 0,0 0 1,0 0-1,-1-1 0,1 1 1,0 0-1,0-1 0,-1 2 1,-9 28 997,-3-13-572,10-14-350,-1 1 0,1 0-1,0-1 1,1 1-1,-1 0 1,1 0 0,0 1-1,0-1 1,-2 8 0,4-12-1006,0-13-11909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0.311"/>
    </inkml:context>
    <inkml:brush xml:id="br0">
      <inkml:brushProperty name="width" value="0.025" units="cm"/>
      <inkml:brushProperty name="height" value="0.025" units="cm"/>
    </inkml:brush>
  </inkml:definitions>
  <inkml:trace contextRef="#ctx0" brushRef="#br0">1 1 9897,'0'0'9449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0.919"/>
    </inkml:context>
    <inkml:brush xml:id="br0">
      <inkml:brushProperty name="width" value="0.025" units="cm"/>
      <inkml:brushProperty name="height" value="0.025" units="cm"/>
    </inkml:brush>
  </inkml:definitions>
  <inkml:trace contextRef="#ctx0" brushRef="#br0">167 268 13004,'0'0'5739,"-8"-2"-4057,3 1-1591,1 0 0,-1 0 0,0 1 0,0 0-1,1 0 1,-1 0 0,0 0 0,1 1 0,-1 0 0,0 0 0,1 0 0,-1 0 0,1 1 0,0 0 0,-1 0 0,1 0 0,0 0 0,0 1 0,0-1 0,0 1 0,1 0 0,-1 1 0,1-1 0,-5 7 0,3-6 36,1 1 0,-1-1 0,1 1 0,1 0 0,-1 1 0,1-1 0,0 1 0,0-1 0,0 1 0,1 0 0,0 0 0,0 0 0,-2 12-1,5-17-117,-1 0 0,0-1 0,1 1 0,-1 0 0,1 0 0,-1 0 0,1-1 0,-1 1 0,1 0-1,0 0 1,-1-1 0,1 1 0,0-1 0,-1 1 0,1-1 0,0 1 0,0-1 0,-1 1 0,1-1-1,0 1 1,0-1 0,0 0 0,0 0 0,0 1 0,0-1 0,-1 0 0,1 0 0,0 0 0,0 0-1,0 0 1,0 0 0,0 0 0,0-1 0,1 1 0,36-5 288,-29 1-270,1-1 0,-1 1 0,0-1 0,0-1 0,-1 0 0,0 0 0,0 0 0,0-1 0,-1 0 0,0-1 0,0 0 0,-1 0 0,0 0-1,0-1 1,-1 0 0,0 0 0,-1 0 0,0-1 0,5-14 0,-9 18 146,-2 7-85,-7 11-81,-9 23-109,15-25 102,0 0 0,0 1 0,1-1 0,0 1 0,1 0 0,0 0 0,1 13 0,0-23 0,0 0 1,0 0-1,0 0 1,1 0-1,-1 0 0,0 0 1,0 0-1,0 0 1,1 0-1,-1 0 1,0 0-1,1-1 1,-1 1-1,1 0 1,-1 0-1,1 0 1,-1-1-1,1 1 0,0 0 1,-1-1-1,1 1 1,0 0-1,0-1 1,-1 1-1,1-1 1,0 1-1,0-1 1,0 1-1,0-1 1,1 1-1,1-1 8,1 1 0,-1-1 0,1 0 0,-1 0 1,1 0-1,-1 0 0,1 0 0,6-3 0,1 1 2,-1-2 1,1 1-1,-1-2 0,18-9 1,-7-1-51,-1-2-1,0-1 1,-1 0 0,-1-1 0,-1-1 0,-1-1 0,-1 0 0,-1-1 0,0-1 0,-2 0 0,0-1 0,-2 0 0,10-35 0,-19 55 83,0-1 0,1 1 0,-2-1 0,1 1 0,-1-1 0,1 0 0,-2-6 0,1 10-35,0 1 0,0-1 0,0 1 0,0-1 0,0 1 0,0-1 0,-1 1 0,1-1 0,0 1 0,0 0 0,-1-1 0,1 1 0,0-1 0,0 1 0,-1 0 0,1-1 0,0 1 0,-1 0 0,1-1 0,-1 1 0,1 0 0,0 0 0,-1-1 0,1 1 0,-1 0 0,1 0 0,-1 0 0,-21 7 65,12 1-84,1-1 0,0 1 0,1 1 0,-1 0 0,2 0 0,-1 1 1,-6 11-1,-2 5 17,-21 46 0,33-63 2,1 0 1,0 0-1,1 0 0,0 0 1,0 1-1,1-1 1,1 1-1,-1-1 0,1 1 1,1-1-1,0 1 0,2 11 1,-2-18-3,0 0 0,0 1 0,0-1 0,0 0 0,0 0 0,1 0 0,-1 0 0,1 0 0,0 0 0,0 0 0,0-1 0,0 1 0,1-1 0,-1 1 0,1-1 0,-1 0 0,1 0 0,0 0-1,0 0 1,0-1 0,0 1 0,0-1 0,0 0 0,0 0 0,0 0 0,1 0 0,-1 0 0,0-1 0,1 1 0,-1-1 0,0 0 0,1 0 0,-1 0 0,0-1 0,1 1 0,-1-1 0,5-1 0,-2 0 11,1-1 0,-1 1 0,0-1 0,0-1 0,0 1 0,0-1 0,-1 0 0,1 0 0,-1-1-1,0 1 1,-1-1 0,8-10 0,2-2 15,-1-2 0,16-30-1,-28 48-26,0 0-1,-1 0 1,1 0-1,0 0 1,-1 0-1,1 0 1,-1 0-1,1 0 1,-1 0 0,1 0-1,-1 0 1,0 0-1,1 0 1,-1 0-1,0 0 1,0 0-1,0 0 1,0-1-1,0 1 1,0 0 0,0 0-1,-1 0 1,1 0-1,0 0 1,-1 0-1,1 0 1,0 0-1,-1 0 1,1 0-1,-1 0 1,0 0-1,1 0 1,-2-2 0,0 3-10,1 0 0,-1 0 1,0 0-1,1 0 0,-1 0 0,0 0 1,1 0-1,-1 1 0,1-1 1,-1 0-1,1 1 0,-1 0 1,1-1-1,-1 1 0,1 0 1,-1-1-1,1 1 0,0 0 1,-1 0-1,1 0 0,0 0 1,0 1-1,0-1 0,-2 2 1,-8 9-1,1 1 1,0 0-1,0 0 1,-10 22-1,17-29 45,-1 0 1,2 0-1,-1 1 0,1-1 0,0 0 0,0 1 0,0 0 0,1-1 0,0 1 0,1 0 0,-1 0 0,1-1 1,2 13-1,-1-18-32,0 0 1,-1 0 0,2 0-1,-1 0 1,0 0-1,0 0 1,0 0 0,0-1-1,0 1 1,1 0 0,-1 0-1,0-1 1,1 1-1,-1-1 1,0 0 0,1 1-1,-1-1 1,1 0 0,-1 0-1,1 1 1,-1-1-1,0-1 1,1 1 0,-1 0-1,3 0 1,38-6 183,3-17-2425,-7-8-3643,-19 10-3407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1.908"/>
    </inkml:context>
    <inkml:brush xml:id="br0">
      <inkml:brushProperty name="width" value="0.025" units="cm"/>
      <inkml:brushProperty name="height" value="0.025" units="cm"/>
    </inkml:brush>
  </inkml:definitions>
  <inkml:trace contextRef="#ctx0" brushRef="#br0">115 44 3908,'1'0'360,"-1"-1"-1,0 1 1,0 0 0,0-1 0,0 1 0,0 0 0,0-1 0,0 1-1,0 0 1,0-1 0,-1 1 0,1 0 0,0 0 0,0-1 0,0 1-1,0 0 1,0-1 0,0 1 0,-1 0 0,1 0 0,0-1-1,0 1 1,0 0 0,-1 0 0,1-1 0,0 1 0,0 0 0,-1 0-1,1 0 1,0 0 0,-1-1 0,1 1 0,0 0 0,0 0 0,-1 0-1,-12 4 2990,-12 18-3007,16-10-268,1 0 0,0 0 0,1 1 0,1 0 0,-1 0 0,2 1 0,0 0 0,1 0 0,0 0 0,1 0-1,1 0 1,0 1 0,1 22 0,1-35-64,0 0-1,0 0 0,0 0 1,1 0-1,-1 0 0,1-1 1,-1 1-1,1 0 0,0 0 1,0 0-1,-1 0 0,1-1 0,1 1 1,-1 0-1,0-1 0,0 1 1,1-1-1,-1 1 0,1-1 1,-1 0-1,1 1 0,2 0 1,-1 0 33,1-1 0,-1 0 1,1 0-1,0 0 1,-1 0-1,1 0 1,0-1-1,0 0 1,0 0-1,-1 0 1,6 0-1,3-2 74,0 0 0,0-1 0,0 0-1,0-1 1,0-1 0,15-7 0,-12 3-84,1 0-1,-2-1 1,1-1 0,-1-1 0,15-16 0,-22 21 7,0-1 1,-1 1 0,0-1 0,-1-1 0,0 1 0,0-1-1,-1 0 1,0 0 0,0 0 0,4-19 0,-9 21 261,-7 18-370,-7 24-65,12-23 123,0 0 0,0 0 1,1 0-1,1 1 0,0-1 0,1 0 0,1 1 0,-1-1 0,5 17 0,-5-25 17,1 0 0,0 0 0,1 0 0,-1-1 0,1 1 0,0 0 0,0 0 0,0-1-1,0 1 1,0-1 0,1 0 0,0 0 0,-1 0 0,1 0 0,0 0 0,1-1 0,-1 1 0,0-1 0,1 0 0,-1 0 0,1 0 0,0 0 0,0 0 0,0-1 0,0 0-1,0 0 1,0 0 0,0 0 0,0-1 0,0 0 0,5 0 0,-2 0 59,1 0 1,0-1-1,-1-1 0,1 1 1,-1-1-1,1 0 0,-1-1 1,0 0-1,0 0 0,0-1 1,0 1-1,-1-1 0,0-1 1,1 1-1,-2-1 0,1 0 1,0-1-1,-1 1 0,0-1 1,0 0-1,-1-1 0,0 1 1,0-1-1,5-10 0,-3 3-84,0 0 0,-1 0 0,0 0 0,-1 0 0,-1-1 0,0 0 0,-1 0 0,-1 0 0,0 0 0,-1 0 0,-4-26-1,4 37-185,-1 1-1,-1-1 0,1 1 0,0 0 1,-1 0-1,0 0 0,0-1 0,1 1 1,-2 1-1,1-1 0,-3-3 0,5 6 10,-1-1 0,1 1 0,-1-1 0,1 1 0,-1 0 0,1-1 0,-1 1 0,1 0 0,-1-1 0,1 1 0,-1 0 0,0 0 0,1-1 0,-1 1 0,1 0 0,-1 0 0,0 0 0,1 0 0,-1 0 0,1 0 0,-1 0 0,0 0 0,1 0-1,-2 0 1,1 1-235,0 0 0,1 0 0,-1-1 0,0 1 0,0 0 0,1 0 0,-1 0 0,1 0 0,-1 0-1,1 0 1,-1 0 0,1 0 0,-1 0 0,1 0 0,0 0 0,0 0 0,-1 1 0,1-1-1,0 1 1,-1 18-6814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4:01.891"/>
    </inkml:context>
    <inkml:brush xml:id="br0">
      <inkml:brushProperty name="width" value="0.05" units="cm"/>
      <inkml:brushProperty name="height" value="0.05" units="cm"/>
    </inkml:brush>
  </inkml:definitions>
  <inkml:trace contextRef="#ctx0" brushRef="#br0">0 65 13019,'15'-7'2079,"-11"4"-2011,0 1 1,0 0-1,-1 1 1,1-1-1,0 1 1,1-1-1,-1 1 1,0 0-1,5 0 1,43-1-97,-27 1 54,181-6 38,-157 9-43,0 1 0,58 12-1,-18 0-10,119 4 0,91-16 13,259 23 70,43 4-113,2-49 66,924-33-14,-868 25-35,18 0-2,-278 18 18,986 1 68,-809 8-67,-115-3-10,-302 12-60,-77-4-1223,-71-5 1083,-2-2-83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2.316"/>
    </inkml:context>
    <inkml:brush xml:id="br0">
      <inkml:brushProperty name="width" value="0.025" units="cm"/>
      <inkml:brushProperty name="height" value="0.025" units="cm"/>
    </inkml:brush>
  </inkml:definitions>
  <inkml:trace contextRef="#ctx0" brushRef="#br0">207 29 14574,'0'0'4767,"-10"-5"-3171,2 1-1326,0 0 0,0 1-1,-1-1 1,-16-3 0,21 7-174,0-1-1,0 1 1,0 0 0,0 0 0,1 0 0,-1 0 0,0 1 0,0-1 0,0 1 0,0 0 0,1 0 0,-1 1-1,0-1 1,1 1 0,-1 0 0,1 0 0,-5 3 0,2-1-11,1 0-1,0 1 1,0-1 0,0 1-1,1 0 1,0 0-1,0 0 1,0 1 0,1-1-1,-1 1 1,1 0-1,1 0 1,-1 0 0,1 0-1,0 1 1,0-1-1,1 1 1,0-1 0,-1 12-1,3-16-74,0-1-1,-1 1 1,1 0-1,0-1 1,0 1-1,-1-1 1,1 0-1,0 1 1,1-1-1,-1 0 1,0 1-1,0-1 1,0 0-1,1 0 0,-1 0 1,1 0-1,-1 0 1,1-1-1,-1 1 1,1 0-1,-1-1 1,1 1-1,0-1 1,-1 1-1,1-1 1,0 0-1,-1 1 1,1-1-1,0 0 1,-1 0-1,1-1 1,2 1-1,4 0 42,1-1 0,-1 0 0,0 0 0,1 0 0,11-5 1,-10 2-46,0-1 1,-1-1 0,1 1 0,-1-2 0,-1 1 0,1-1 0,-1 0 0,0-1 0,-1 0 0,0 0 0,0 0-1,-1-1 1,0 0 0,0-1 0,-1 1 0,6-16 0,-12 22-611,-7 15 361,-9 21 81,15-26-70,1-1 0,-1 1-1,1 0 1,0 0 0,0 0-1,1 0 1,0-1 0,1 1 0,-1 0-1,1 0 1,3 9 0,-3-13-178,0 0 0,1-1 1,-1 1-1,1-1 1,0 1-1,-1-1 0,1 0 1,0 0-1,1 0 1,-1 0-1,0 0 0,1 0 1,-1-1-1,1 1 1,-1-1-1,1 0 0,0 1 1,-1-1-1,1 0 1,0-1-1,0 1 0,0 0 1,0-1-1,0 0 1,0 0-1,-1 0 0,1 0 1,0 0-1,4-1 0,21 0-3188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2.767"/>
    </inkml:context>
    <inkml:brush xml:id="br0">
      <inkml:brushProperty name="width" value="0.025" units="cm"/>
      <inkml:brushProperty name="height" value="0.025" units="cm"/>
    </inkml:brush>
  </inkml:definitions>
  <inkml:trace contextRef="#ctx0" brushRef="#br0">139 193 3683,'0'0'11980,"-9"-2"-10005,6 1-1903,-1 1 0,1-1 0,-1 1 0,1 0 1,-1 0-1,1 0 0,-1 0 0,1 1 0,0 0 0,-1-1 0,1 1 0,-1 0 1,1 1-1,0-1 0,-5 3 0,3 0 45,1-1 0,-1 1 0,1 0-1,-1 0 1,1 1 0,0-1 0,1 1 0,-1 0 0,1 0 0,-4 9 0,3-8-7,1 1 0,0 0 0,0 0 0,1 0 0,0 1 0,0-1 0,1 0 0,0 1-1,0-1 1,0 11 0,2-16-97,-1 1 0,0-1-1,1 1 1,-1-1-1,1 0 1,0 1-1,0-1 1,0 0 0,0 0-1,0 0 1,1 0-1,-1 0 1,1 0-1,-1 0 1,1 0-1,-1 0 1,1-1 0,0 1-1,0-1 1,0 1-1,0-1 1,0 0-1,0 0 1,1 0 0,-1 0-1,0 0 1,0 0-1,1 0 1,-1-1-1,1 0 1,-1 1 0,0-1-1,1 0 1,3 0-1,3 0 16,0-1 0,0 0 0,0 0 0,0-1 0,-1 0 0,1-1 0,0 0-1,-1 0 1,1-1 0,-1 0 0,0 0 0,-1-1 0,1 0 0,-1 0 0,0-1 0,0 0 0,8-10 0,5-4 64,-2-2 1,-1-1 0,0 0 0,17-33-1,-29 47 16,0 0-1,-1 0 0,0-1 0,0 0 0,-1 0 1,0 0-1,-1 0 0,0-1 0,-1 1 0,0-1 0,0 1 1,-2-20-1,0 28-87,1 0 0,-1 0 0,0 0 0,0 1 1,0-1-1,0 0 0,0 0 0,0 1 0,-1-1 0,1 1 1,0-1-1,-1 1 0,1 0 0,-1 0 0,0-1 0,1 1 0,-1 0 1,0 0-1,0 1 0,0-1 0,1 0 0,-1 1 0,0-1 1,0 1-1,0-1 0,0 1 0,0 0 0,0 0 0,0 0 1,0 0-1,0 0 0,0 0 0,0 1 0,0-1 0,-2 1 0,-5 1-48,0 0 0,1 0 0,-1 0 0,1 1 0,0 0-1,-15 8 1,10-2 35,-1 1 0,1 0 0,-15 14 1,26-21-6,-1-1 0,1 0 0,-1 1 1,1-1-1,0 1 0,0 0 0,0 0 1,0 0-1,1 0 0,-1 0 0,1 0 1,-1 0-1,1 1 0,0-1 0,1 0 1,-1 1-1,0-1 0,1 0 0,0 1 1,0-1-1,0 1 0,1 5 0,0-7-15,0 0-1,0-1 1,0 1 0,0-1-1,0 0 1,0 1-1,0-1 1,0 0-1,1 0 1,-1 0-1,0 0 1,1 0-1,-1 0 1,1 0-1,0 0 1,-1-1-1,1 1 1,-1 0 0,4 0-1,38 6-871,-32-6 470,19 2-957,-17-2 763,0 0 0,0 1 0,0 0 1,-1 1-1,1 0 0,12 6 0,-22-7 683,0-1 0,-1 1 0,1 0-1,0 0 1,-1 0 0,0 0 0,1 0-1,-1 0 1,0 1 0,0-1 0,0 1-1,0-1 1,-1 1 0,1 0 0,-1 0-1,0-1 1,0 1 0,0 0 0,0 0-1,0 1 1,0-1 0,-1 0 0,0 0-1,1 0 1,-1 0 0,0 0 0,-1 1-1,1-1 1,0 0 0,-2 4 0,-8 25 734,8-28-879,0-1 0,1 1 0,-1 0 0,1 0 0,0 0 0,0 0 0,0 0-1,1 1 1,-1-1 0,1 0 0,0 0 0,1 0 0,0 8 0,0-11-165,-1-1 0,1 1 1,-1-1-1,1 1 0,-1-1 0,1 0 0,0 1 1,-1-1-1,1 1 0,0-1 0,-1 0 0,1 0 1,0 1-1,-1-1 0,1 0 0,0 0 0,0 0 1,-1 0-1,1 0 0,0 0 0,-1 0 1,1 0-1,0 0 0,0 0 0,1-1 0,0 1-1000,11-1-8074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3.143"/>
    </inkml:context>
    <inkml:brush xml:id="br0">
      <inkml:brushProperty name="width" value="0.025" units="cm"/>
      <inkml:brushProperty name="height" value="0.025" units="cm"/>
    </inkml:brush>
  </inkml:definitions>
  <inkml:trace contextRef="#ctx0" brushRef="#br0">150 1 14926,'0'0'7303,"-10"0"-7036,5 0-249,0 0-1,1 0 1,-1 1-1,0 0 1,0 0 0,0 0-1,0 1 1,1-1 0,-7 4-1,9-4-18,0 1 0,0-1 1,-1 0-1,1 1 0,0 0 0,0-1 0,0 1 0,1 0 0,-1 0 1,0 0-1,1 0 0,0 1 0,-1-1 0,1 0 0,0 1 0,0-1 1,0 1-1,0-1 0,0 1 0,1-1 0,-1 1 0,1-1 0,0 1 1,0 3-1,0-5 3,0 1 1,1-1-1,-1 1 1,1-1-1,0 0 1,-1 1-1,1-1 1,0 1-1,0-1 1,0 0-1,0 0 1,0 0-1,0 0 1,0 0-1,0 0 1,0 0-1,1 0 1,-1 0-1,0 0 1,1 0 0,-1-1-1,0 1 1,1-1-1,-1 1 1,1-1-1,1 1 1,49 10-192,-36-8-53,-13-3 243,0 1 1,0-1-1,0 1 1,0 0-1,0 0 1,0 0-1,0 1 1,0-1-1,0 1 0,0-1 1,4 5-1,-6-5 29,-1-1 1,0 1-1,0-1 0,1 0 0,-1 1 0,0-1 0,0 1 0,0 0 0,1-1 0,-1 1 0,0-1 1,0 1-1,0-1 0,0 1 0,0-1 0,0 1 0,0-1 0,0 1 0,0-1 0,-1 1 0,1-1 1,0 1-1,0-1 0,0 1 0,-1-1 0,1 2 0,-21 17 1414,-58 28-455,71-42-992,-1-1 0,1 0 0,-1-1 1,0 0-1,0 0 0,0-1 0,-16 2 0,25-4-57,-1 0 0,1 0 1,0 0-1,0 0 0,0 0 0,0 0 0,-1 0 0,1 0 0,0 0 1,0 0-1,0 0 0,0 0 0,0-1 0,0 1 0,-1 0 0,1 0 1,0 0-1,0 0 0,0 0 0,0 0 0,0 0 0,0 0 0,0-1 0,-1 1 1,1 0-1,0 0 0,0 0 0,0 0 0,0 0 0,0-1 0,0 1 1,0 0-1,0 0 0,0 0 0,0 0 0,0 0 0,0-1 0,0 1 1,0 0-1,0 0 0,0 0 0,0 0 0,0-1 0,0 1 0,0 0 1,0 0-1,0 0 0,0 0 0,0 0 0,1-1 0,-1 1 0,0 0 0,0 0 1,8-14-2078,11-8-1526,5-4-1590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4.033"/>
    </inkml:context>
    <inkml:brush xml:id="br0">
      <inkml:brushProperty name="width" value="0.025" units="cm"/>
      <inkml:brushProperty name="height" value="0.025" units="cm"/>
    </inkml:brush>
  </inkml:definitions>
  <inkml:trace contextRef="#ctx0" brushRef="#br0">116 1 15727,'0'0'4564,"-8"6"-4089,2-1-351,0 0 0,1 0 0,0 0 0,0 0 0,0 1 0,0 0 0,1 0 0,0 0 0,0 0 0,1 1 0,0 0 0,-5 13 1,-3 17 619,1 1 0,2-1 0,1 1 0,-1 50 0,8-88-738,0 0 0,0 1 0,-1-1 0,1 1 0,0-1 0,0 1 0,0-1 1,0 1-1,0-1 0,1 1 0,-1-1 0,0 1 0,0-1 0,0 1 0,0-1 0,0 1 0,1-1 0,-1 1 0,0-1 0,0 0 0,1 1 0,-1-1 0,0 1 0,1-1 0,-1 0 0,0 1 0,1-1 0,-1 0 0,1 0 0,-1 1 0,0-1 0,1 0 0,-1 0 0,1 1 0,-1-1 0,1 0 0,-1 0 0,1 0 0,-1 0 0,1 0 0,-1 0 0,1 0 0,-1 0 0,1 0 0,-1 0 0,1 0 0,-1 0 0,1 0 0,-1 0 0,1 0 0,-1-1 0,0 1 0,1 0 0,-1 0 0,1-1 0,-1 1 0,1 0 0,-1 0 0,0-1 0,1 1 0,0-1 0,1-1-48,0 1-1,1-1 1,-1 0-1,0 0 0,0 0 1,0 0-1,0 0 0,0-1 1,2-4-1,-1-1-233,0-1-1,-1 0 1,0 0 0,-1 0-1,0 0 1,0 0-1,-1 0 1,0 0 0,-1 0-1,0 0 1,0 0 0,-4-11-1,5 19 271,0 0-1,0 1 0,0-1 0,0 1 1,-1-1-1,1 0 0,0 1 1,-1-1-1,1 1 0,0-1 1,-1 1-1,1-1 0,-1 1 0,1-1 1,-1 1-1,1-1 0,-1 1 1,1-1-1,-1 1 0,1 0 1,-1-1-1,1 1 0,-1 0 1,0 0-1,1 0 0,-1-1 0,0 1 1,1 0-1,-1 0 0,0 0 1,1 0-1,-1 0 0,0 0 1,1 0-1,-1 0 0,0 0 0,1 0 1,-1 1-1,1-1 0,-1 0 1,0 0-1,1 1 0,-2-1 1,1 1-3,0 0 0,0 1-1,0-1 1,1 0 0,-1 0 0,0 1 0,0-1 0,1 0 0,-1 1 0,0-1 0,1 1 0,0-1 0,-1 0 0,1 1 0,0-1 0,0 4 0,0-4 19,0 1 0,0 0 0,0-1 0,1 1 0,-1-1 0,0 1 0,1-1 0,-1 1 1,1-1-1,0 1 0,0-1 0,0 0 0,-1 1 0,1-1 0,0 0 0,0 0 0,1 1 0,-1-1 0,0 0 0,0 0 0,3 1 1,0 1 40,1-1 1,-1 0 0,0-1 0,1 1 0,0-1 0,-1 0 0,9 2 0,-5-2 129,1-1 0,-1 1-1,1-1 1,-1-1 0,1 0-1,-1 0 1,1 0 0,12-5-1,-10 0 93,-1 0 0,0 0 0,-1-1 0,0 0 0,0-1 0,10-11 0,-26 28-288,0 0 1,2 0-1,-1 0 0,1 1 0,0-1 0,1 1 0,0 0 0,1 1 0,0-1 0,0 0 0,1 1 0,1 0 0,-1 0 0,2 13 0,0-22 29,1-1 0,0 0 0,-1 1-1,1-1 1,0 0 0,0 0 0,0 0 0,0 1-1,0-1 1,0 0 0,0 0 0,0 0 0,1-1-1,-1 1 1,0 0 0,1 0 0,-1-1-1,0 1 1,1-1 0,-1 1 0,1-1 0,-1 1-1,1-1 1,-1 0 0,1 0 0,-1 0 0,1 0-1,-1 0 1,1 0 0,-1 0 0,1 0 0,1-1-1,52-10 184,-15-6-450,0-2 1,-1-2 0,51-36 0,-87 58 21,-4 9 174,-7 19 237,5-17-24,3-11-129,-1 1 0,1-1 0,0 1-1,0-1 1,0 1 0,0-1 0,0 1 0,0-1 0,0 0 0,1 1 0,-1-1 0,0 1 0,1-1 0,-1 0 0,1 1 0,-1-1 0,1 0 0,0 0 0,0 1 0,0-1 0,-1 0 0,1 0 0,0 0 0,0 0 0,0 0 0,2 1 0,1 0 7,-1-1 0,0 0 0,0 1 1,1-1-1,-1-1 0,0 1 0,1 0 1,-1-1-1,1 0 0,6 0 0,10-2-8,-1 0 0,1-2 0,20-5 0,-37 8-33,68-22-541,-49 14 383,1 2 0,0 0 1,26-3-1,-48 11 213,-1-1 0,0 1 0,1-1 0,-1 1 0,0-1 0,1 1 0,-1 0 0,0-1 0,0 1 0,0 0 0,0-1 0,1 1 0,-1-1 0,0 1 0,0 0 0,0-1 0,0 1 0,0 0 0,-1-1 0,1 1 0,0 0 0,0-1 0,0 1 0,-1-1 0,1 1 0,0 0 0,0-1 0,-1 1 0,1-1 0,-1 1 0,1 0-12,-1 0 1,1 0-1,-1 0 0,1 0 0,0 0 0,-1 0 0,1 0 0,0 0 0,0 0 0,0 0 0,0 0 0,0 0 0,0 1 0,0-1 0,0 0 0,0 0 0,1 0 0,0 2 0,3-2-11,1 0 0,0 0-1,0 0 1,0 0 0,0-1 0,0 0 0,0 0-1,0 0 1,0-1 0,0 1 0,7-3 0,59-19-714,-37 10 306,-23 9 263,-2 0 99,0 0 0,0 1 0,1 0 0,13 0 1,-15 31 1509,-5-20-4524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4.886"/>
    </inkml:context>
    <inkml:brush xml:id="br0">
      <inkml:brushProperty name="width" value="0.025" units="cm"/>
      <inkml:brushProperty name="height" value="0.025" units="cm"/>
    </inkml:brush>
  </inkml:definitions>
  <inkml:trace contextRef="#ctx0" brushRef="#br0">111 117 3299,'-101'-44'12657,"101"44"-12518,0 0 0,-1 0 0,1 0 0,-1 0 0,1 0 0,-1-1 0,1 1 0,0 0 0,-1 0 0,1 0 0,-1-1 0,1 1 0,0 0 0,-1-1 0,1 1 0,0 0 0,-1 0 0,1-1 0,0 1 0,0-1 0,-1 1 0,1 0 0,0-1 0,0 1-1,0-1 1,-1 1 0,1 0 0,0-1 0,0 1 0,0-1 0,0 1 0,0-1 0,0 1 0,0-1 0,0 1 0,0-1 0,14-13 1432,29-7-1546,-42 21 97,12-5-79,1 0 0,0 1-1,0 0 1,0 1 0,0 1-1,18-1 1,-31 3-40,0 0-1,-1 1 0,1-1 0,0 0 1,-1 0-1,1 1 0,0-1 1,-1 0-1,1 1 0,0-1 1,-1 1-1,1-1 0,-1 1 0,1-1 1,-1 1-1,1-1 0,-1 1 1,1-1-1,-1 1 0,0 0 1,1-1-1,-1 1 0,0 0 1,1-1-1,-1 1 0,0 0 0,0-1 1,0 1-1,0 0 0,0 0 1,0-1-1,0 1 0,0 0 1,0-1-1,0 1 0,0 0 0,0 0 1,0-1-1,0 1 0,-1 0 1,1 0-1,-12 34 302,-31 18 157,37-47-406,-1 0 1,2 0-1,-1 1 1,1-1 0,0 2-1,0-1 1,0 0 0,1 1-1,1 0 1,-5 11 0,8-18-47,0 0 1,0-1-1,0 1 1,1 0 0,-1-1-1,0 1 1,0-1 0,1 1-1,-1 0 1,0-1-1,0 1 1,1-1 0,-1 1-1,1-1 1,-1 1 0,1-1-1,-1 1 1,1-1-1,-1 1 1,1-1 0,-1 0-1,1 1 1,-1-1 0,1 0-1,-1 1 1,1-1-1,0 0 1,-1 0 0,1 1-1,0-1 1,-1 0 0,1 0-1,0 0 1,-1 0-1,1 0 1,0 0 0,-1 0-1,1 0 1,0-1 0,33-1 507,-32 2-448,14-3 28,-1-1 1,0 0-1,0-1 0,0 0 1,0-1-1,22-14 0,-31 17-133,0 0 0,0-1-1,0 0 1,0 0 0,-1-1-1,1 0 1,-1 0 0,0 0 0,-1 0-1,1-1 1,-1 0 0,0 0-1,-1 0 1,1 0 0,-1 0 0,4-14-1,-6 19-155,-1-1 0,0 0 1,1 0-1,-1 1 0,0-1 0,0 0 0,0 0 0,0 1 0,-1-1 0,1 0 0,0 1 0,-1-1 0,1 0 1,-1 1-1,1-1 0,-1 0 0,0 1 0,0-1 0,0 1 0,-2-3 0,-6-12-3161,8 14 2812,0-3-3808,1 2 159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5.388"/>
    </inkml:context>
    <inkml:brush xml:id="br0">
      <inkml:brushProperty name="width" value="0.025" units="cm"/>
      <inkml:brushProperty name="height" value="0.025" units="cm"/>
    </inkml:brush>
  </inkml:definitions>
  <inkml:trace contextRef="#ctx0" brushRef="#br0">192 50 13645,'0'0'7057,"-7"-9"-5845,3 5-1094,3 1-78,-1 1 0,0-1-1,0 1 1,0-1 0,-1 1-1,1 0 1,0 0 0,-1 0 0,0 0-1,1 0 1,-1 0 0,0 1 0,0-1-1,0 1 1,0 0 0,0 0-1,0 0 1,0 0 0,0 1 0,0-1-1,-1 1 1,1 0 0,0 0-1,0 0 1,-1 0 0,-2 1 0,-1 2-22,0 0 1,1 1 0,-1 0 0,1 0 0,0 0 0,1 1 0,-1 0 0,1 0 0,0 0 0,0 0 0,0 1 0,1 0 0,-1 0 0,2 0-1,-1 1 1,1-1 0,0 1 0,0 0 0,1 0 0,0 0 0,-3 14 0,5-20-9,0 1 0,1 0 0,-1-1 0,0 1 0,1-1 0,-1 1 0,0-1 0,1 0 1,0 1-1,-1-1 0,1 1 0,0-1 0,0 0 0,0 0 0,0 1 0,0-1 0,0 0 0,0 0 0,0 0 0,0 0 0,0 0 0,1 0 0,-1-1 1,0 1-1,1 0 0,-1 0 0,1-1 0,-1 1 0,1-1 0,-1 0 0,1 1 0,-1-1 0,1 0 0,-1 0 0,1 0 0,2 0 0,9 1 79,0-1 0,0 0 0,16-3-1,-24 3-57,16-4 3,-1 0 0,0-1 0,0-2 0,28-12 0,10-3 52,-58 23-64,1-1 1,-1 1-1,0-1 0,0 0 0,1 1 0,-1 0 1,0-1-1,0 1 0,0-1 0,0 1 0,0-1 1,0 1-1,0-1 0,0 1 0,0-1 0,0 1 1,0-1-1,0 1 0,0-1 0,-1 1 1,1-1-1,0 1 0,0-1 0,0 1 0,-1-1 1,1 1-1,0-1 0,-1 1 0,1-1 0,0 0 1,-1 1-1,-9 19 255,8-17-237,1 0 0,-1 0 0,1 0 0,0 0 0,0 0 0,0 0 1,0 0-1,0 0 0,0 4 0,1-6-30,0 0 0,1-1 0,-1 1 0,0 0 0,0 0 0,1-1 0,-1 1 0,0 0-1,1-1 1,-1 1 0,1 0 0,-1-1 0,1 1 0,-1-1 0,1 1 0,-1-1 0,1 1 0,0-1 0,-1 1 0,1-1 0,0 1 0,-1-1 0,1 0 0,0 1 0,-1-1 0,1 0 0,0 0 0,0 0 0,0 0 0,-1 1 0,1-1-1,0 0 1,0 0 0,-1 0 0,1-1 0,0 1 0,1 0 0,17-2-196,-1 0-1,0-1 1,1 0-1,-1-2 1,-1 0 0,25-11-1,50-14-488,-91 30 683,-1 0 0,0 0 0,1 0 0,-1 0 0,0 0 0,1 0 0,-1 0 1,1 0-1,-1 0 0,0 0 0,1 0 0,-1 0 0,0 1 0,1-1 0,-1 0 0,0 0 1,1 0-1,-1 1 0,0-1 0,0 0 0,1 0 0,-1 1 0,0-1 0,0 0 0,1 0 1,-1 1-1,0-1 0,0 0 0,0 1 0,1-1 0,-1 0 0,0 1 0,0-1 0,0 0 1,0 1-1,0-1 0,0 1 0,0-1 0,0 0 0,0 1 0,0-1 0,0 0 0,0 1 1,0-1-1,0 1 0,-4 27 190,2-12-978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6.341"/>
    </inkml:context>
    <inkml:brush xml:id="br0">
      <inkml:brushProperty name="width" value="0.025" units="cm"/>
      <inkml:brushProperty name="height" value="0.025" units="cm"/>
    </inkml:brush>
  </inkml:definitions>
  <inkml:trace contextRef="#ctx0" brushRef="#br0">0 1 6086,'0'0'4014,"9"0"-1441,254 3 3769,-262-3-6312,0-1 0,0 1 0,0 0 0,0 0 0,0 0 0,0 1-1,0-1 1,0 0 0,0 0 0,0 0 0,0 1 0,0-1 0,0 1-1,0-1 1,0 0 0,-1 1 0,1 0 0,0-1 0,0 1 0,0-1 0,-1 1-1,1 0 1,0 0 0,-1-1 0,1 1 0,0 0 0,-1 0 0,1 0-1,-1 0 1,0 0 0,1 0 0,-1 0 0,0 0 0,1 0 0,-1 0 0,0 0-1,0 0 1,0 0 0,0 0 0,0 0 0,0 0 0,0 0 0,0 0 0,0 0-1,-1 0 1,1 0 0,0 0 0,-1 0 0,1-1 0,0 1 0,-1 0-1,1 0 1,-1 0 0,0 1 0,-3 5 237,0 1 0,0-1 1,-1 0-1,0 0 0,-8 8 0,-175 166 721,187-179-989,-1-1 1,0 1 0,1 0-1,-1 0 1,1 0 0,-1 0-1,1 0 1,0 0 0,0 0-1,0 0 1,0 0 0,0 1-1,0-1 1,1 0 0,-1 4-1,7-4-40,0-1 0,0-1 0,0 1 0,1-1-1,-1 0 1,8-2 0,-2 1-519,0-1 1,0-1-1,0 0 0,0-1 1,13-5-1,24-12-4527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6.700"/>
    </inkml:context>
    <inkml:brush xml:id="br0">
      <inkml:brushProperty name="width" value="0.025" units="cm"/>
      <inkml:brushProperty name="height" value="0.025" units="cm"/>
    </inkml:brush>
  </inkml:definitions>
  <inkml:trace contextRef="#ctx0" brushRef="#br0">175 0 13485,'-13'7'1276,"8"-5"-1156,-13 7 291,1 1-1,0 1 0,-30 23 0,42-30-277,0 1-1,0 0 1,1 0-1,0 0 1,-1 1 0,2-1-1,-1 1 1,1 0-1,-1 0 1,2 0-1,-1 0 1,1 1 0,0-1-1,0 1 1,1 0-1,-1-1 1,1 13 0,1-18-97,0 1 0,0-1 1,0 1-1,0-1 1,1 1-1,-1-1 0,1 0 1,-1 1-1,1-1 1,-1 1-1,1-1 1,0 0-1,-1 0 0,1 1 1,0-1-1,0 0 1,0 0-1,0 0 1,0 0-1,0 0 0,0 0 1,1 0-1,0 0 1,2 1 53,0 0 0,0-1 0,0 1 0,0-1 0,-1 0 0,2 0 0,-1-1 1,6 1-1,1-1 166,1 0 1,-1-1-1,0 0 1,1-1-1,16-4 1,-17 2-150,0-1 0,0 0 1,0-1-1,0 0 0,-1 0 0,0-1 0,12-11 0,-17 14 18,0-1-1,-1 0 0,1 0 1,-1 0-1,0 0 0,0-1 1,-1 1-1,0-1 0,0 0 1,0 0-1,0 0 1,-1 0-1,0-1 0,1-11 1,-2 16-68,-1 1 1,0-1-1,0 0 1,0 1-1,-1-1 1,1 0-1,0 1 1,-1-1-1,1 0 1,-1 1-1,1-1 1,-1 1-1,0-1 1,0 1-1,1 0 1,-1-1-1,0 1 1,0 0-1,-1-1 1,1 1-1,0 0 1,-2-1-1,-1-1-6,1 1-1,-1 0 1,0 0 0,0 0-1,0 0 1,-1 1-1,1 0 1,-7-2 0,-9 1-372,0 0 0,-38 2 0,47 0-19,8 0 170,0 0 0,0 1 0,1-1 0,-1 1 0,0 0 1,1 0-1,-1 0 0,1 0 0,-1 0 0,1 0 0,0 1 1,-1-1-1,1 1 0,-3 2 0,4-3-49,0 0 1,0 0-1,1 0 0,-1 0 1,0 0-1,1-1 0,-1 1 0,1 0 1,-1 0-1,1 1 0,-1-1 1,1 0-1,0 0 0,0 0 1,-1 0-1,1 0 0,0 0 0,0 0 1,0 0-1,0 1 0,0-1 1,0 0-1,1 0 0,-1 0 0,0 0 1,1 0-1,-1 0 0,0 0 1,1 0-1,-1 0 0,1 0 0,0 0 1,-1 0-1,1 0 0,0 0 1,-1 0-1,1-1 0,1 2 0,15 9-4809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7.753"/>
    </inkml:context>
    <inkml:brush xml:id="br0">
      <inkml:brushProperty name="width" value="0.025" units="cm"/>
      <inkml:brushProperty name="height" value="0.025" units="cm"/>
    </inkml:brush>
  </inkml:definitions>
  <inkml:trace contextRef="#ctx0" brushRef="#br0">85 1 5381,'0'0'17243,"-4"11"-16992,-70 259 838,68-229-2749,6-18-981,7-9-3329,4-10 957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8.112"/>
    </inkml:context>
    <inkml:brush xml:id="br0">
      <inkml:brushProperty name="width" value="0.025" units="cm"/>
      <inkml:brushProperty name="height" value="0.025" units="cm"/>
    </inkml:brush>
  </inkml:definitions>
  <inkml:trace contextRef="#ctx0" brushRef="#br0">141 0 5477,'0'0'8696,"-11"4"-5653,4-1-2846,0 0 0,0 0 0,0 0 0,0 1 0,1 0 0,-1 1 0,1 0 0,0 0 0,0 0 0,1 0 0,-1 1 0,1 0 0,0 0 0,1 1 0,0-1 0,0 1 0,0 0 0,-3 10-1,2-4-65,1-1 0,1 0-1,0 1 1,1-1-1,1 1 1,0 0-1,0 0 1,1 0-1,1-1 1,3 22 0,-2-31-102,-1 0 1,1 0 0,0 0-1,0 0 1,0 0 0,0 0 0,1-1-1,-1 1 1,1-1 0,-1 1 0,1-1-1,0 0 1,0 0 0,0 0 0,0-1-1,1 1 1,-1-1 0,0 1 0,0-1-1,1 0 1,-1-1 0,1 1 0,-1 0-1,1-1 1,-1 0 0,1 0-1,0 0 1,-1 0 0,5-1 0,-5 1 58,0 0 0,0-1 1,0 1-1,0-1 0,0 1 1,1-1-1,-1 0 0,0 0 0,0 0 1,-1 0-1,1-1 0,0 1 1,0-1-1,-1 0 0,1 0 1,-1 0-1,1 0 0,-1 0 0,0-1 1,0 1-1,0 0 0,0-1 1,0 0-1,-1 1 0,1-1 1,-1 0-1,1 0 0,-1 0 1,0 0-1,-1 0 0,1 0 0,1-6 1,-3 8-38,1-1 0,0 1-1,0 0 1,0 0 0,-1 0 0,1 0 0,-1 0 0,1 0 0,-1 0 0,1 0 0,-1 0 0,1 0 0,-1 0-1,0 0 1,0 0 0,1 0 0,-1 1 0,0-1 0,0 0 0,0 1 0,0-1 0,0 0 0,-1 0-1,-35-9 373,32 9-500,0 1 1,0-1-1,-1 1 1,1 1-1,0-1 1,0 1-1,0 0 1,-1 0-1,1 0 1,0 0-1,-7 4 1,10-4-91,1 0 0,0 0 0,0-1 0,-1 1 0,1 0 0,0 0 0,0 0 0,0 0 0,0 0 0,0 1 1,1-1-1,-1 0 0,0 0 0,0 0 0,1 1 0,-1-1 0,1 0 0,-1 1 0,1-1 0,0 1 0,-1-1 0,1 1 0,0-1 0,0 0 1,0 1-1,0-1 0,0 3 0,1-2-215,0-1 0,0 0 0,0 0 1,0 0-1,-1 1 0,2-1 0,-1 0 0,0 0 1,0 0-1,0-1 0,0 1 0,1 0 1,-1 0-1,0-1 0,1 1 0,-1 0 0,0-1 1,1 0-1,-1 1 0,1-1 0,-1 0 0,1 0 1,-1 1-1,1-1 0,1-1 0,17 2-5890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4:13.813"/>
    </inkml:context>
    <inkml:brush xml:id="br0">
      <inkml:brushProperty name="width" value="0.05" units="cm"/>
      <inkml:brushProperty name="height" value="0.05" units="cm"/>
    </inkml:brush>
  </inkml:definitions>
  <inkml:trace contextRef="#ctx0" brushRef="#br0">0 35 6385,'34'8'1072,"-17"-4"-608,-1-1 0,1 0 1,33 0-1,-16-5-140,0-3 0,61-15 0,-54 10-128,50-5 0,293 11 264,-164 9-42,774 16 947,-504-11-1295,-281-7-49,98 2-1,1752 54 40,-468-21-12,-442-19-19,-263-2-11,-351-10-14,629 2 8,66-21 63,540 0 57,-1765 12-125,647 17-703,-552-10 570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8.453"/>
    </inkml:context>
    <inkml:brush xml:id="br0">
      <inkml:brushProperty name="width" value="0.025" units="cm"/>
      <inkml:brushProperty name="height" value="0.025" units="cm"/>
    </inkml:brush>
  </inkml:definitions>
  <inkml:trace contextRef="#ctx0" brushRef="#br0">67 0 15118,'0'0'5894,"-55"15"-3428,46-9-1088,7 1-225,2 2-641,2-5-96,14 1-95,6-3 127,4-1-160,9-1-159,-1 0-65,1 1-64,-4 3-833,4-4-2082,-11 0-2114,0-1-6630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9.112"/>
    </inkml:context>
    <inkml:brush xml:id="br0">
      <inkml:brushProperty name="width" value="0.025" units="cm"/>
      <inkml:brushProperty name="height" value="0.025" units="cm"/>
    </inkml:brush>
  </inkml:definitions>
  <inkml:trace contextRef="#ctx0" brushRef="#br0">0 51 8232,'0'0'10367,"10"-7"-9064,0 1-915,0-1 0,0 2 0,1-1 1,21-7-1,-30 12-368,1 0-1,-1 0 1,0 1 0,0-1-1,0 0 1,0 1 0,1-1-1,-1 1 1,0 0 0,1 0-1,-1 0 1,0 0 0,0 0-1,1 1 1,-1-1 0,0 1-1,0-1 1,0 1 0,1 0-1,-1 0 1,0 0 0,0 0-1,0 0 1,0 0 0,-1 1-1,1-1 1,0 0 0,0 1-1,-1 0 1,1-1-1,-1 1 1,1 0 0,-1 0-1,0 0 1,0 0 0,0 0-1,0 0 1,0 0 0,1 3-1,-1 2 74,1 0-1,-1 0 0,0 1 0,-1-1 0,1 0 0,-1 0 0,-1 0 0,0 0 0,0 0 0,0 0 1,0 0-1,-1 0 0,-1 0 0,-4 10 0,-3 4 435,-2-2 0,0 0 0,-19 22 0,-1 2 163,31-42-697,0 0 0,0 1-1,0-1 1,0 0-1,0 1 1,0-1 0,0 1-1,1-1 1,-1 1-1,0-1 1,1 1 0,-1 0-1,1-1 1,0 1-1,0 0 1,-1-1 0,1 1-1,0 0 1,0-1 0,1 1-1,-1 0 1,0-1-1,0 1 1,1 0 0,-1-1-1,2 3 1,-1-2-73,1-1 0,0 1 0,0-1 0,0 1 1,0-1-1,0 1 0,0-1 0,0 0 0,1 0 0,-1 0 1,0-1-1,1 1 0,-1 0 0,0-1 0,5 1 0,10 0-985,-1 0-1,1-1 1,32-5 0,-28 1-2382,-1-1 0,29-11 0,0-2-6514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9.990"/>
    </inkml:context>
    <inkml:brush xml:id="br0">
      <inkml:brushProperty name="width" value="0.025" units="cm"/>
      <inkml:brushProperty name="height" value="0.025" units="cm"/>
    </inkml:brush>
  </inkml:definitions>
  <inkml:trace contextRef="#ctx0" brushRef="#br0">231 6 4676,'0'0'17905,"-9"-2"-17547,2 1-337,0 0 1,0 0-1,0 1 0,0-1 1,0 1-1,0 1 1,0 0-1,0 0 0,0 0 1,0 1-1,0 0 0,1 0 1,-1 0-1,1 1 0,-13 7 1,11-5 13,1 0 0,0 1 0,0-1 0,0 1 0,1 1-1,0-1 1,0 1 0,0 0 0,1 1 0,0-1 0,0 1 0,1 0 0,0 0 0,1 0 0,0 1 0,0-1 0,1 1 0,0 0 0,-2 12 0,4-20-18,0 1-1,0-1 1,0 0-1,0 1 1,0-1 0,1 0-1,-1 1 1,0-1-1,1 0 1,-1 0 0,1 1-1,-1-1 1,1 0-1,0 0 1,-1 0-1,1 0 1,0 0 0,0 0-1,0 0 1,0 0-1,-1 0 1,1 0 0,1 0-1,-1 0 1,0-1-1,2 2 1,0-1 49,1 1 0,-1-1 0,1 0 0,0-1 0,0 1 0,-1-1 0,1 1 0,0-1 0,5-1 0,2 0 59,0 0 0,0-1 0,0 0 0,0-1 0,18-8 0,-19 6-96,1-1 1,-1 0 0,0-1-1,-1 0 1,1 0 0,10-12-1,-16 14 27,-1 1 0,1 0 0,-1-1 1,0 1-1,0-1 0,0 0 0,-1 0 0,0 0 0,0-1 0,0 1 0,-1 0 0,1-1 1,-1 1-1,-1-1 0,1-7 0,-1 11-25,-1 0 1,1 0 0,-1-1-1,0 1 1,0 0-1,0 0 1,0 0-1,0 0 1,0 0-1,-1 0 1,1 0 0,-1 1-1,1-1 1,-1 0-1,0 1 1,0-1-1,1 1 1,-1 0 0,0-1-1,0 1 1,0 0-1,-1 0 1,1 1-1,0-1 1,0 0 0,0 1-1,-5-1 1,1-1-165,0 1 0,0 0 1,0 0-1,0 0 0,-1 1 1,1 0-1,0 0 0,0 1 0,-12 2 1,17-3 19,1 0 1,-1 1-1,0-1 1,0 0-1,0 1 1,1-1-1,-1 0 1,0 1-1,0-1 1,1 1-1,-1-1 1,0 1-1,1 0 1,-1-1-1,1 1 1,-1-1-1,1 1 1,-1 0-1,1 0 1,-1-1-1,1 1 1,0 0-1,-1 0 1,1 0-1,0-1 1,0 1-1,-1 0 1,1 0-1,0 0 1,0 0-1,0-1 1,0 1-1,0 0 1,0 0-1,1 0 1,-1 0-1,0 0 1,0-1-1,0 1 1,1 1-1,0 0-427,0 0 0,0 0 0,0-1 0,0 1-1,0 0 1,1 0 0,-1-1 0,1 1 0,-1-1 0,1 1-1,-1-1 1,1 0 0,0 0 0,-1 1 0,5 0 0,16 4-5851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0:00.490"/>
    </inkml:context>
    <inkml:brush xml:id="br0">
      <inkml:brushProperty name="width" value="0.025" units="cm"/>
      <inkml:brushProperty name="height" value="0.025" units="cm"/>
    </inkml:brush>
  </inkml:definitions>
  <inkml:trace contextRef="#ctx0" brushRef="#br0">70 30 4004,'0'0'23366,"-1"-6"-23281,0 0-53,-4-11-160,2 17 66,-2 11 82,3-1 106,-12 38 259,2 0 0,3 1-1,1 0 1,-1 70-1,13-98-4843,-3-21 4047,0 0 0,-1 0 0,1 0 1,0-1-1,-1 1 0,1 0 0,0-1 0,0 1 1,-1 0-1,1-1 0,-1 1 0,1-1 0,0 1 1,-1-1-1,1 1 0,-1-1 0,1 1 0,-1-1 1,1 0-1,-1 1 0,0-1 0,1 0 0,-1 1 1,0-1-1,1-1 0,11-15-13147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0:01.070"/>
    </inkml:context>
    <inkml:brush xml:id="br0">
      <inkml:brushProperty name="width" value="0.025" units="cm"/>
      <inkml:brushProperty name="height" value="0.025" units="cm"/>
    </inkml:brush>
  </inkml:definitions>
  <inkml:trace contextRef="#ctx0" brushRef="#br0">173 96 15246,'0'0'2365,"0"-9"-48,1-6-1853,-1 10 2,1 0-1,-1-1 1,0 1-1,-1 0 1,1 0-1,-1-1 1,-2-5-1,3 9-396,-1 1-1,0-1 0,0 1 1,1 0-1,-1-1 1,0 1-1,0 0 1,0 0-1,-1 0 1,1 0-1,0 0 1,0 0-1,-1 0 0,1 0 1,0 0-1,-1 0 1,1 1-1,-1-1 1,1 1-1,-1-1 1,1 1-1,-1-1 1,0 1-1,1 0 0,-1 0 1,1 0-1,-1 0 1,0 0-1,1 0 1,-4 1-1,0 0-71,-1 0 0,1 1 0,-1 0-1,1 0 1,0 0 0,0 1 0,0-1 0,0 1 0,0 0-1,0 1 1,1-1 0,0 1 0,-1 0 0,2 0 0,-1 0-1,-3 5 1,2-2 44,0 0 1,0-1-1,1 1 0,0 1 1,1-1-1,-1 1 0,1-1 1,1 1-1,-1 0 0,-1 13 1,4-20-35,0 0 0,0 0 0,0 0 0,0 0 0,0 0 0,0 0 0,0 1 0,0-1 0,0 0 0,1 0 0,-1 0 0,0 0 0,1 0 0,-1 0 0,1 0 0,-1 0 0,1 0 0,0 0 0,-1 0 0,1 0 0,0-1 0,0 1 0,-1 0 0,1 0 0,0-1 0,0 1 0,0 0 0,1 0 0,1 0 13,0 0-1,0 0 1,1-1-1,-1 1 1,0-1 0,0 0-1,0 1 1,0-2-1,0 1 1,4-1-1,3 0 9,0-1-1,-1 0 0,0-1 0,0 0 0,0 0 0,10-6 0,-10 4-86,0-1 1,0 1-1,-1-2 0,0 1 0,0-1 1,-1-1-1,0 1 0,0-1 1,0 0-1,-1-1 0,-1 0 0,1 0 1,6-17-1,-18 47-139,1 1 1,1-1-1,0 1 1,0 23-1,3-31 228,1 1 0,1 0 0,0 0 0,1-1 0,0 1 0,1-1 0,1 1 0,0-1-1,11 25 1,-13-36 88,0 0 0,-1 0 1,1 0-1,-1 1 0,0-1 0,0 0 0,0 1 0,0-1 0,-1 1 0,0-1 0,1 1 0,-1-1 0,0 1 0,-1-1 0,0 6 0,0-7 8,0 0 0,0 0-1,0 0 1,0-1 0,-1 1-1,1 0 1,-1-1 0,1 1 0,-1-1-1,0 1 1,1-1 0,-1 0-1,0 0 1,0 0 0,0 0-1,0 0 1,0 0 0,0 0-1,0-1 1,0 1 0,0-1-1,0 1 1,-1-1 0,1 0 0,-3 0-1,-9 1 270,-1 0 0,1-1 0,-26-3 1,36 3-466,0-1 1,0 0-1,0 0 1,0-1 0,0 1-1,1-1 1,-1 1-1,-4-4 1,7 4-119,-1 0 1,1 0-1,0 0 1,0-1-1,0 1 0,-1 0 1,2 0-1,-1-1 1,0 1-1,0-1 0,0 1 1,0-1-1,1 1 0,-1-1 1,1 1-1,-1-1 1,1 1-1,0-1 0,0 0 1,-1-2-1,1 3-136,1 0 0,-1 0 0,0 0-1,0 0 1,0 0 0,0 0 0,1 1 0,-1-1 0,0 0-1,1 0 1,-1 0 0,1 0 0,-1 1 0,1-1 0,-1 0-1,1 1 1,0-1 0,-1 0 0,1 1 0,0-1 0,0 0 0,-1 1-1,1-1 1,0 1 0,0 0 0,1-1 0,-1 0-277,20-11-8250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0:01.446"/>
    </inkml:context>
    <inkml:brush xml:id="br0">
      <inkml:brushProperty name="width" value="0.025" units="cm"/>
      <inkml:brushProperty name="height" value="0.025" units="cm"/>
    </inkml:brush>
  </inkml:definitions>
  <inkml:trace contextRef="#ctx0" brushRef="#br0">51 19 15855,'0'0'10111,"9"-4"-9759,33-9-80,-41 12-252,0 1 0,1 0 0,-1 0 0,0 0 0,0 0-1,0 0 1,0 0 0,0 0 0,0 0 0,0 0 0,0 1-1,0-1 1,0 0 0,0 1 0,0-1 0,0 1-1,0-1 1,0 1 0,0-1 0,0 1 0,0 0 0,0-1-1,-1 1 1,1 0 0,0 0 0,-1 0 0,1 0 0,0-1-1,-1 1 1,1 0 0,-1 0 0,1 0 0,-1 0-1,0 0 1,1 0 0,-1 1 0,0-1 0,0 0 0,0 0-1,0 0 1,0 0 0,0 0 0,0 2 0,0 1 122,0 0 1,0 1 0,-1-1 0,1 0-1,-1 1 1,0-1 0,-1 0-1,-2 7 1,-9 9 332,0-1-1,-18 19 1,15-20-380,2 0 0,-15 25-1,28-43-90,1 1-1,-1 0 0,0 0 0,1 0 0,-1-1 1,1 1-1,-1 0 0,1 0 0,-1 0 0,1 0 0,-1 0 1,1 0-1,0 0 0,0 0 0,0 0 0,-1 0 1,1 0-1,0 0 0,0 0 0,0 0 0,1 0 0,-1 0 1,0 0-1,0 0 0,0 0 0,1 0 0,-1 0 1,1 0-1,-1 0 0,0 0 0,1 0 0,0 0 0,-1 0 1,1 0-1,0-1 0,-1 1 0,1 0 0,0 0 1,0-1-1,-1 1 0,1 0 0,0-1 0,0 1 0,0-1 1,0 0-1,0 1 0,0-1 0,0 0 0,0 1 1,0-1-1,0 0 0,0 0 0,0 0 0,0 0 0,1 0 1,10 1 10,-1-1 0,1 0 0,0-1 0,11-2 0,-16 2-76,91-19-4694,-60 11-2857,-21 5-2973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0:01.803"/>
    </inkml:context>
    <inkml:brush xml:id="br0">
      <inkml:brushProperty name="width" value="0.025" units="cm"/>
      <inkml:brushProperty name="height" value="0.025" units="cm"/>
    </inkml:brush>
  </inkml:definitions>
  <inkml:trace contextRef="#ctx0" brushRef="#br0">1 18 15246,'0'0'14574,"34"-18"-25368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1:21.477"/>
    </inkml:context>
    <inkml:brush xml:id="br0">
      <inkml:brushProperty name="width" value="0.025" units="cm"/>
      <inkml:brushProperty name="height" value="0.025" units="cm"/>
    </inkml:brush>
  </inkml:definitions>
  <inkml:trace contextRef="#ctx0" brushRef="#br0">1705 301 6438,'0'0'1207,"-7"-1"-807,3 1-404,0 0 0,0-1 0,0 1 1,0-1-1,0 0 0,0 0 0,0 0 0,1-1 0,-1 0 1,1 1-1,-1-1 0,1 0 0,-1-1 0,1 1 0,0 0 0,0-1 1,0 0-1,0 0 0,1 0 0,-1 0 0,1 0 0,0 0 1,0-1-1,-3-5 0,-9-26-1569,6 15 785,-1-1-1,0 2 1,-14-21-1,18 33 931,0 0 0,-1 0 0,0 1 0,0 0 1,-1 0-1,0 0 0,0 1 0,0 0 0,-1 0 0,1 1 0,-10-4 0,-4 0 218,-1 1 0,0 1 0,0 1 0,0 0 0,-1 2 0,0 1 0,1 1 0,-1 1 0,-35 4-1,-5 4 130,1 3 0,-71 22 0,-26 11 937,-261 109-1,387-136-1178,0 1-1,1 1 1,0 2 0,-39 35-1,53-41-231,1 2 0,1 0 0,0 1 0,2 0 0,0 1-1,1 1 1,0 0 0,-9 25 0,17-35-16,1 1 1,1-1-1,0 1 0,0 0 1,1 0-1,0 0 0,1 0 1,1 0-1,-1 0 1,2 0-1,-1 0 0,2 0 1,3 17-1,-1-15-18,1 0 0,0-1 0,1 0 0,0 0 0,1-1 1,0 1-1,0-1 0,2-1 0,-1 0 0,12 11 0,1-3-32,1 0 1,0-2-1,1 0 0,1-1 1,1-2-1,0 0 0,0-2 1,1-1-1,1-1 0,33 7 1,29-1-8,1-5 0,-1-3 1,1-5-1,130-12 0,-105 0 235,0-5-1,-1-6 0,-1-4 0,-1-5 0,-2-5 0,-1-4 1,-2-6-1,184-106 0,-270 139-97,-1 0 0,-1-2 0,0-1 0,27-26 0,-43 37-32,1 0-1,0 0 1,-1 0 0,0-1-1,0 1 1,0-1-1,-1 0 1,1 0 0,-1 0-1,0 0 1,-1 0-1,1 0 1,-1-1 0,0 1-1,0-1 1,-1 1-1,1 0 1,-1-1 0,-1 1-1,1-1 1,-1 1-1,0-1 1,0 1 0,0 0-1,-5-11 1,-3-1 5,0 0 0,-1 1 0,-1 0 0,-1 1 0,0 0 1,-1 1-1,-1 0 0,0 1 0,-1 0 0,-29-18 0,7 7 33,-1 3 0,0 1 0,-74-26 0,35 21-327,-1 4 0,-1 3 0,-1 3 1,0 4-1,-111-1 0,95 13-2175,0 3 0,-106 20 0,78-3-5238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4.237"/>
    </inkml:context>
    <inkml:brush xml:id="br0">
      <inkml:brushProperty name="width" value="0.025" units="cm"/>
      <inkml:brushProperty name="height" value="0.025" units="cm"/>
    </inkml:brush>
  </inkml:definitions>
  <inkml:trace contextRef="#ctx0" brushRef="#br0">232 1 4292,'-10'2'7191,"0"0"-6859,1 1 1,-1 0-1,0 1 0,1 0 1,0 0-1,0 1 1,0 0-1,0 1 0,1 0 1,0 0-1,0 1 1,1 0-1,0 0 1,-9 13-1,5-6 211,0 1 1,2 1-1,0 0 1,-7 17-1,13-26-374,0 0 0,1 0 1,0 0-1,0 0 0,0 1 0,1-1 0,0 0 1,1 1-1,0-1 0,0 1 0,0-1 0,3 13 1,-2-17-107,1-1 0,-1 0 0,1 0 1,-1 1-1,1-1 0,0 0 1,-1-1-1,1 1 0,0 0 1,0 0-1,1-1 0,-1 1 0,0-1 1,0 0-1,1 0 0,-1 0 1,1 0-1,-1 0 0,1 0 1,-1-1-1,1 1 0,0-1 0,-1 0 1,5 1-1,70-1 1523,-71 0-1445,-2-1-59,0 0-1,0 1 1,0-1-1,0 0 0,-1-1 1,1 1-1,0-1 0,6-3 1,-9 4-34,0 1-1,0-1 1,-1 1 0,1-1 0,0 0-1,0 1 1,-1-1 0,1 0 0,0 0-1,-1 1 1,1-1 0,0 0 0,-1 0-1,1 0 1,-1 0 0,1 0 0,-1 0 0,0 1-1,1-1 1,-1 0 0,0 0 0,0 0-1,0 0 1,0 0 0,0 0 0,0 0-1,0 0 1,0 0 0,0 0 0,0 0-1,0 0 1,-1 0 0,1 0 0,0 0-1,-1 0 1,1 0 0,-1 0 0,1 0-1,-1 0 1,0-1 0,-1 0 1,0 1 1,0-1-1,0 1 0,0-1 0,-1 1 1,1 0-1,0 0 0,-1 0 1,1 0-1,0 0 0,-1 0 0,1 1 1,-1-1-1,0 1 0,-3-1 1,-48 0-37,39 2-14,7-1-10,1 1 1,-1 0-1,1 0 1,0 0-1,-10 4 1,14-4-81,1 0 0,0-1 0,0 1 0,0 0 0,0 0 0,-1 0-1,1 1 1,1-1 0,-1 0 0,0 1 0,0-1 0,0 1 0,1 0 0,-1-1 0,1 1 0,0 0 0,-1 0 0,1 0 0,0 0 0,0 0 0,-1 3 0,5-3-455,0-1 1,1 0-1,-1 0 1,1-1-1,-1 1 1,0-1-1,1 0 1,-1 0-1,1 0 1,5-1-1,23-3-4936,4-10-3134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4.740"/>
    </inkml:context>
    <inkml:brush xml:id="br0">
      <inkml:brushProperty name="width" value="0.025" units="cm"/>
      <inkml:brushProperty name="height" value="0.025" units="cm"/>
    </inkml:brush>
  </inkml:definitions>
  <inkml:trace contextRef="#ctx0" brushRef="#br0">367 1 4708,'-8'0'6401,"-1"0"-5803,-1 0 1,1 1-1,0 0 0,0 0 1,-1 1-1,1 0 0,0 1 0,1 0 1,-1 1-1,0-1 0,1 2 1,0-1-1,-10 8 0,-2 5-542,0 0 0,2 2 0,0 0 0,2 1 0,0 1 0,1 0 0,1 1 1,1 0-1,1 1 0,1 1 0,1 0 0,1 0 0,1 1 0,1 0 0,1 1 0,2 0 0,0-1 0,2 1 0,1 32 0,1-52-63,0 0 0,1 0 0,0 0 0,0 0 0,1 0-1,-1 0 1,1-1 0,1 1 0,-1 0 0,1-1 0,0 0 0,0 0 0,0 0 0,1 0-1,7 8 1,-5-8 58,1 1 0,0-1 0,0 0-1,0-1 1,1 0 0,-1 0 0,1 0 0,0-1-1,17 4 1,4-1 190,1-2-1,0-1 0,-1-2 1,1 0-1,40-6 1,-45 3-101,-1-2 0,0-1 1,0-1-1,-1-2 0,1 0 1,-2-1-1,42-23 1,-48 23 43,0-1 0,-1 0 1,0-2-1,0 0 1,-2 0-1,1-1 1,-2-1-1,0 0 1,0-1-1,-1 0 1,8-17-1,-15 24-141,-1 0 1,0 0-1,0 0 0,-1 0 1,0 0-1,0-1 0,-1 1 1,0-1-1,-1 1 0,0-1 1,0 1-1,-1-1 0,0 1 1,0 0-1,-1-1 0,0 1 1,0 0-1,-1 0 0,0 0 1,-1 0-1,0 1 0,0-1 1,0 1-1,-1 0 0,0 0 1,-1 0-1,1 1 0,-8-6 1,4 3-229,0 1 0,-1 0 1,0 1-1,0 0 0,-1 0 0,1 1 1,-2 0-1,1 1 0,-1 0 1,1 1-1,-1 1 0,0 0 1,-1 0-1,1 1 0,0 0 0,-1 2 1,1-1-1,-21 3 0,27-1-185,0 0 0,0 1 0,0-1 0,0 1 0,0 1-1,1-1 1,-1 1 0,1 0 0,0 1 0,0-1 0,-9 8 0,-18 22-4526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8:26.965"/>
    </inkml:context>
    <inkml:brush xml:id="br0">
      <inkml:brushProperty name="width" value="0.05" units="cm"/>
      <inkml:brushProperty name="height" value="0.05" units="cm"/>
    </inkml:brush>
  </inkml:definitions>
  <inkml:trace contextRef="#ctx0" brushRef="#br0">32 0 9370,'-26'4'1416,"20"-2"-733,18-1-320,63-1-182,137 2-151,-155 2-29,83 18 1,57 24 102,-65-14-18,-4-6-19,141 9 0,132-11-40,-191-14 7,-32 5 172,347 76 1,-46 8 2,5-38-133,521-40 3,-678-21-68,968-62-2,-176-13-140,-432 42 41,-261 11 67,-158 16-666,-241 2 577,-15-5-28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4:18.393"/>
    </inkml:context>
    <inkml:brush xml:id="br0">
      <inkml:brushProperty name="width" value="0.05" units="cm"/>
      <inkml:brushProperty name="height" value="0.05" units="cm"/>
    </inkml:brush>
  </inkml:definitions>
  <inkml:trace contextRef="#ctx0" brushRef="#br0">6237 265 7138,'-72'-8'2297,"-134"2"1,-1097-20-1503,623-28-536,3-26-224,272 30 20,38 16 117,-731 28 0,644 48-114,341-25-64,-216 65 0,301-73-1,1 1 0,0 1 0,-27 16 1,45-21 0,-1 0 1,1 0-1,1 1 1,-1 0 0,1 1-1,0 0 1,1 0-1,0 1 1,0 0 0,1 0-1,-7 12 1,-35 85-40,28-58 19,-43 74 1,-4-31 12,45-63-11,0 1-1,-18 34 0,39-61 18,-1 1-1,0-1 1,1 1-1,0 0 1,-1 0 0,1 0-1,0 0 1,1 0-1,-1 0 1,0 0 0,1 0-1,0 0 1,-1 0-1,1 0 1,1 0 0,-1 0-1,0 0 1,1 0-1,-1 0 1,1 0 0,0 0-1,0 0 1,0 0-1,1 0 1,-1-1 0,1 1-1,-1 0 1,4 3-1,2 2-31,1-1 0,1 0 0,-1 0 0,1-1 0,0 0 0,1-1 0,-1 0 0,18 6-1,7 1-81,48 11 0,-1-7-56,114 9 0,88-9-147,-175-12 233,900 89-445,-277-26 964,4-26 141,-399-25-476,988 13-71,-1033-41-11,0-12 0,438-94 0,-661 105-47,-43 9-7,1-1 1,-1-1-1,0-2 1,31-13 0,-33 6-10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7.125"/>
    </inkml:context>
    <inkml:brush xml:id="br0">
      <inkml:brushProperty name="width" value="0.025" units="cm"/>
      <inkml:brushProperty name="height" value="0.025" units="cm"/>
    </inkml:brush>
  </inkml:definitions>
  <inkml:trace contextRef="#ctx0" brushRef="#br0">232 36 7655,'0'0'7597,"-9"-6"-5665,6 3-1785,-1 0-1,0 0 0,0 0 0,0 1 1,0-1-1,0 1 0,0 0 1,-1 0-1,1 1 0,-1-1 1,1 1-1,-1 0 0,0 1 1,0-1-1,1 1 0,-1-1 0,0 2 1,1-1-1,-1 0 0,0 1 1,0 0-1,1 0 0,-1 0 1,1 1-1,-1-1 0,1 1 0,0 0 1,0 0-1,-1 1 0,2-1 1,-9 7-1,5-1 121,-1-1 1,1 2-1,1-1 0,0 1 1,0 0-1,0 0 0,1 0 0,1 1 1,-1 0-1,2 0 0,-1 0 1,2 0-1,-3 15 0,4-24-248,1 1 0,0-1 0,0 1 0,0-1 0,0 0 0,0 1 0,0-1 0,1 0 0,-1 1 0,0-1 0,1 0 0,-1 1 0,1-1-1,-1 0 1,1 1 0,0-1 0,-1 0 0,1 0 0,0 0 0,0 0 0,0 0 0,0 0 0,0 0 0,0 0 0,2 1 0,1 0 32,-1-1 0,0 1 0,1-1 0,-1 0 1,1 0-1,-1 0 0,1-1 0,0 1 0,-1-1 0,5 0 0,2 0 95,0-1 0,0 0 0,0-1 0,-1 0 0,1 0 0,16-7 0,-19 6-85,0-1 0,0 0 0,0 0-1,-1-1 1,0 0 0,0 0 0,0 0 0,6-8 0,-10 10-1,0 0-1,0 0 1,0 0-1,0 0 1,0 0 0,-1-1-1,0 1 1,1-1-1,-1 1 1,-1-1 0,1 1-1,0-1 1,-1 0 0,0 1-1,1-1 1,-2 1-1,1-1 1,0 0 0,-2-5-1,2 8-59,0 0 0,-1 0 0,1 0 1,-1 0-1,0 1 0,1-1 0,-1 0 0,1 0 0,-1 0 0,0 0 0,0 1 0,1-1 0,-1 0 1,0 1-1,0-1 0,0 0 0,0 1 0,0-1 0,0 1 0,0 0 0,0-1 0,0 1 0,0 0 0,0 0 1,0-1-1,0 1 0,0 0 0,0 0 0,0 0 0,-1 0 0,1 0 0,0 1 0,0-1 0,0 0 1,-1 1-1,0-1-76,0 0 0,0 1 0,1-1 1,-1 1-1,0 0 0,0 0 1,1-1-1,-1 1 0,0 0 1,1 0-1,-1 0 0,1 1 0,-1-1 1,1 0-1,0 1 0,-1-1 1,1 1-1,0-1 0,-1 2 0,1-1-262,0 0-1,1 0 0,-1 0 0,1 0 0,-1 0 0,1 0 1,0 0-1,0 0 0,0 0 0,0 0 0,0 1 0,1-1 0,0 3 1,0-3-279,0 0 0,0 0-1,-1-1 1,2 1 0,-1 0 0,0-1 0,0 1 0,0-1 0,1 0 0,-1 1 0,1-1 0,-1 0 0,1 0 0,0 0 0,1 1 0,16 8-7460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7.452"/>
    </inkml:context>
    <inkml:brush xml:id="br0">
      <inkml:brushProperty name="width" value="0.025" units="cm"/>
      <inkml:brushProperty name="height" value="0.025" units="cm"/>
    </inkml:brush>
  </inkml:definitions>
  <inkml:trace contextRef="#ctx0" brushRef="#br0">6 1 3908,'0'0'14477,"0"57"-12170,0-39-514,0 3-31,0 0-257,-5-1-736,5 0-577,0-2-160,0-8-32,0-1-448,5-9-769,4 0-769,6-5-480,0-13-1058,1-6-2081,2-4-1250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7.857"/>
    </inkml:context>
    <inkml:brush xml:id="br0">
      <inkml:brushProperty name="width" value="0.025" units="cm"/>
      <inkml:brushProperty name="height" value="0.025" units="cm"/>
    </inkml:brush>
  </inkml:definitions>
  <inkml:trace contextRef="#ctx0" brushRef="#br0">134 69 3940,'0'0'12609,"-2"-8"-9422,1 5-2994,0 0-1,0 0 1,0 0 0,-1 1-1,1-1 1,-1 0 0,1 1-1,-1-1 1,0 1 0,0 0-1,0-1 1,0 1 0,0 0-1,-4-2 1,4 3-141,0 0 1,1 0-1,-1 1 0,0-1 1,0 0-1,0 1 0,1 0 1,-1-1-1,0 1 0,0 0 1,0 0-1,0 0 0,0 0 1,0 1-1,0-1 0,1 0 0,-1 1 1,0-1-1,0 1 0,0 0 1,1 0-1,-1-1 0,0 1 1,1 0-1,-1 1 0,1-1 1,-1 0-1,1 0 0,-1 1 1,1-1-1,-2 2 0,-30 43 1260,31-44-1196,0 1 1,1 0 0,0-1 0,-1 1 0,1 0 0,0 0 0,0 0 0,0 0 0,1 0 0,-1 0 0,1 0-1,-1 0 1,1 0 0,0 0 0,1 6 0,2-8-87,-1 0 0,1 0 0,0 0 0,0 0 0,0-1 0,0 1 0,0-1 0,0 0 0,0 0 0,0 0 0,0 0 0,0 0 0,0 0 0,0-1 0,3 0 0,7-3-125,-1 1 0,1-2-1,-1 1 1,0-2-1,0 0 1,-1 0-1,0-1 1,0 0-1,0-1 1,-1 0-1,0-1 1,-1 0-1,0-1 1,0 0 0,-1 0-1,8-13 1,-25 40 201,1-1 1,0 1 0,2 0 0,0 1-1,1 0 1,1 0 0,0 0 0,-1 26-1,6-40-89,0 1 0,0 0-1,0-1 1,1 1-1,0-1 1,0 1-1,0-1 1,0 0 0,1 0-1,-1 0 1,1 0-1,5 6 1,-4-6 23,0 1 0,-1-1 0,0 1 0,0 0 1,0 0-1,0 1 0,-1-1 0,3 8 0,-5-12 20,0 0 0,0-1 0,0 1 0,0 0 0,0 0 0,0 0 1,0 0-1,0 0 0,0 0 0,-1 0 0,1 0 0,0-1 0,-1 1 0,1 0 0,0 0 0,-1 0 0,1 0 0,-1-1 0,1 1 1,-1 0-1,1-1 0,-1 1 0,0 0 0,1-1 0,-1 1 0,-1 0 0,-29 10 1048,-47-8 48,63-3-985,-3 1-11,14-1-142,-1 1 0,1-1 0,0 1 0,-1-1 0,1 0 0,0-1 0,0 1 0,-1-1-1,1 0 1,0 0 0,0 0 0,0 0 0,-5-3 0,8 3-75,1 1 0,0-1 0,0 1 0,-1-1 0,1 1 0,0-1 0,0 1 0,0-1 0,0 1 0,0-1-1,-1 0 1,1 1 0,0-1 0,0 1 0,0-1 0,1 1 0,-1-1 0,0 1 0,0-1 0,0 0 0,0 1 0,0-1 0,1 1 0,-1-1-1,0 1 1,0-1 0,1 1 0,-1-1 0,0 1 0,1 0 0,-1-1 0,1 1 0,-1-1 0,0 1 0,1 0 0,-1-1 0,1 1 0,-1 0-1,1 0 1,0-1 0,23-13-2452,-20 12 1780,44-24-10647,-20 13-1421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8.183"/>
    </inkml:context>
    <inkml:brush xml:id="br0">
      <inkml:brushProperty name="width" value="0.025" units="cm"/>
      <inkml:brushProperty name="height" value="0.025" units="cm"/>
    </inkml:brush>
  </inkml:definitions>
  <inkml:trace contextRef="#ctx0" brushRef="#br0">17 0 6086,'0'0'24439,"-16"37"-25048,28-37-1248,-1-5-2083,-5-4-2979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8.999"/>
    </inkml:context>
    <inkml:brush xml:id="br0">
      <inkml:brushProperty name="width" value="0.025" units="cm"/>
      <inkml:brushProperty name="height" value="0.025" units="cm"/>
    </inkml:brush>
  </inkml:definitions>
  <inkml:trace contextRef="#ctx0" brushRef="#br0">1 196 8872,'0'0'14467,"13"1"-12854,-9 0-1513,2 0-5,0 0-1,0-1 1,-1 1 0,1-1-1,0 0 1,0-1-1,0 1 1,0-1-1,0-1 1,0 1-1,-1-1 1,1 0 0,-1 0-1,1 0 1,-1-1-1,8-4 1,18-18 87,-1 0 1,0-2 0,-2-1-1,34-44 1,-73 86-314,1 1-1,0 0 1,1 1 0,1 0 0,0 0-1,1 0 1,1 1 0,1 1 0,0-1-1,1 1 1,-1 18 0,5-35 39,0-1 0,0 1 1,0-1-1,1 1 0,-1-1 0,0 1 0,1-1 1,-1 1-1,0-1 0,1 1 0,-1-1 1,1 0-1,-1 1 0,0-1 0,1 0 0,-1 1 1,1-1-1,-1 0 0,1 0 0,-1 1 1,1-1-1,0 0 0,-1 0 0,1 0 0,-1 0 1,1 0-1,-1 0 0,1 0 0,0 0 1,-1 0-1,1 0 0,-1 0 0,1 0 0,0 0 1,24-5-1955,-13 0 127,0 0 0,-1-1 1,0-1-1,12-8 1,15-13-7788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9.389"/>
    </inkml:context>
    <inkml:brush xml:id="br0">
      <inkml:brushProperty name="width" value="0.025" units="cm"/>
      <inkml:brushProperty name="height" value="0.025" units="cm"/>
    </inkml:brush>
  </inkml:definitions>
  <inkml:trace contextRef="#ctx0" brushRef="#br0">160 1 9257,'0'0'5354,"-11"8"-2695,-10 6-1637,2 1 1,-31 29-1,45-39-832,-1 1 0,1 0-1,0 0 1,0 0 0,1 0-1,0 1 1,0 0-1,0 0 1,1 0 0,0 0-1,1 1 1,-1-1 0,2 1-1,-1-1 1,0 9-1,2-14-179,0-1 0,0 1 0,0-1 0,1 1-1,-1-1 1,0 1 0,1-1 0,-1 1 0,1-1-1,0 1 1,-1-1 0,1 0 0,0 1 0,0-1 0,0 0-1,0 0 1,0 1 0,0-1 0,0 0 0,1 0-1,1 1 1,1 0 12,1 1 0,-1-1 0,0-1-1,1 1 1,-1-1 0,1 0 0,6 1 0,7 0 28,0-1 1,0 0-1,19-3 1,-30 1-20,0-1 0,0 1 0,0-1 0,0-1 0,-1 1 0,1-1 0,-1 0 0,1-1 0,-1 1 0,0-1 0,0-1 0,-1 1 0,1-1 0,7-8 0,-10 9 105,1 0 0,-1 0 0,0 0-1,0 0 1,0 0 0,-1-1 0,1 1 0,-1-1 0,0 0 0,0 0-1,-1 1 1,0-1 0,0 0 0,0 0 0,0-1 0,-1 1 0,1 0 0,-1 0-1,-1 0 1,1 0 0,-2-6 0,1 9-112,0 0 0,-1 0 1,1 0-1,0 0 0,-1 1 0,0-1 0,1 0 0,-1 1 1,0-1-1,0 1 0,0 0 0,0 0 0,0-1 1,0 1-1,0 0 0,0 1 0,0-1 0,0 0 1,-1 1-1,1-1 0,0 1 0,-1 0 0,1-1 0,0 1 1,-1 0-1,1 1 0,-3-1 0,-2 0-39,0 1 0,1-1-1,-1 1 1,0 1 0,0-1-1,1 1 1,-1 0-1,-7 4 1,-22 20 45,34-25-93,1 0 1,-1 0-1,1 0 0,0 0 1,0 0-1,-1 1 0,1-1 1,0 0-1,0 1 1,0-1-1,0 0 0,1 1 1,-1-1-1,0 1 0,1-1 1,-1 1-1,0 0 1,1-1-1,0 1 0,-1 0 1,1-1-1,0 1 0,0 2 1,3-3-327,0 0 1,0 0-1,0 0 0,-1 0 1,1-1-1,0 1 1,0-1-1,0 0 1,0 0-1,0 0 1,0 0-1,0 0 0,5-2 1,-5 2-413,23-6-4740,1-8-3396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9.733"/>
    </inkml:context>
    <inkml:brush xml:id="br0">
      <inkml:brushProperty name="width" value="0.025" units="cm"/>
      <inkml:brushProperty name="height" value="0.025" units="cm"/>
    </inkml:brush>
  </inkml:definitions>
  <inkml:trace contextRef="#ctx0" brushRef="#br0">130 1 11050,'0'0'5648,"-8"5"-2701,-6 3-2004,1 2-1,0-1 0,1 2 1,-21 21-1,29-28-868,1-1-1,0 1 1,0-1 0,0 1-1,0 0 1,0 1 0,1-1 0,0 0-1,0 1 1,0-1 0,1 1-1,-1 0 1,1-1 0,0 1 0,0 0-1,1 0 1,-1 0 0,1 0-1,0-1 1,0 1 0,1 0 0,0 0-1,1 6 1,0-8-59,0 0 0,0 0 0,0-1-1,0 1 1,1-1 0,-1 1 0,1-1 0,-1 0 0,1 0 0,0 0-1,0 0 1,0 0 0,0-1 0,0 0 0,1 1 0,-1-1-1,0 0 1,1 0 0,-1-1 0,0 1 0,1-1 0,-1 0 0,1 0-1,-1 0 1,4 0 0,1 0 28,0-1 0,0 1 0,0-2 0,-1 1 0,1-1 0,0 0 0,-1 0 0,1-1 0,-1 0 0,9-5 1,-10 3 42,1 0 0,-1 0 0,0-1 0,-1 0 1,1 0-1,-1 0 0,0 0 0,6-12 0,-10 15-3,1 0 0,0-1-1,-1 1 1,1 0 0,-1-1-1,0 0 1,0 1 0,0-1-1,-1 1 1,1-1 0,-1 0-1,0 0 1,0 1 0,0-1-1,-1 0 1,1 1 0,-1-1-1,0 0 1,0 1 0,0-1-1,-2-3 1,1 4-65,0 1 1,0-1 0,-1 1-1,1 0 1,-1 0-1,1-1 1,-1 2-1,0-1 1,0 0-1,0 1 1,0-1-1,0 1 1,0 0-1,0 0 1,0 0-1,0 0 1,-1 1-1,-3-1 1,-61-1-1513,52 7-1119,9 4-3791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0.286"/>
    </inkml:context>
    <inkml:brush xml:id="br0">
      <inkml:brushProperty name="width" value="0.025" units="cm"/>
      <inkml:brushProperty name="height" value="0.025" units="cm"/>
    </inkml:brush>
  </inkml:definitions>
  <inkml:trace contextRef="#ctx0" brushRef="#br0">39 1 4164,'0'0'16560,"-1"9"-15370,-15 94 1353,8-69-2167,2 1 1,-2 51 0,13-57 505,-2-18-3476,-1-1-7417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0.630"/>
    </inkml:context>
    <inkml:brush xml:id="br0">
      <inkml:brushProperty name="width" value="0.025" units="cm"/>
      <inkml:brushProperty name="height" value="0.025" units="cm"/>
    </inkml:brush>
  </inkml:definitions>
  <inkml:trace contextRef="#ctx0" brushRef="#br0">0 55 3267,'0'0'21140,"70"-26"-21108,-31 24-96,3 1-1249,-2-3-1442,4-4-2978,-2-5-6150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1.020"/>
    </inkml:context>
    <inkml:brush xml:id="br0">
      <inkml:brushProperty name="width" value="0.025" units="cm"/>
      <inkml:brushProperty name="height" value="0.025" units="cm"/>
    </inkml:brush>
  </inkml:definitions>
  <inkml:trace contextRef="#ctx0" brushRef="#br0">81 51 9673,'0'0'9796,"7"-8"-8146,-5 4-1513,1 1 1,0 0 0,0-1 0,0 1-1,1 1 1,-1-1 0,0 0 0,1 1 0,0 0-1,0 0 1,0 0 0,0 0 0,0 1-1,0-1 1,0 1 0,0 0 0,1 0-1,-1 1 1,0-1 0,1 1 0,-1 0-1,0 0 1,1 0 0,-1 1 0,0 0 0,1-1-1,-1 2 1,0-1 0,0 0 0,8 4-1,-9-3-115,0-1-1,0 1 0,0-1 1,-1 1-1,1 0 1,0 0-1,-1 0 0,1 1 1,-1-1-1,0 0 0,0 1 1,0 0-1,0-1 1,0 1-1,-1 0 0,1 0 1,-1 0-1,1 0 1,-1 0-1,0 0 0,0 1 1,-1-1-1,1 0 0,-1 0 1,0 1-1,1-1 1,-2 0-1,1 1 0,-1 4 1,-1-1-5,0-1 1,-1 1-1,0-1 1,0 1 0,0-1-1,-1 0 1,0 0-1,0-1 1,-1 1 0,0-1-1,0 0 1,-10 9 0,-21 14 231,-2-1 1,0-2-1,-54 25 1,97-51-261,1 0 0,-1 0 0,0 1 0,1 0 0,-1 0 0,0 0 0,9 2 0,7-1-3,-3-1-117,0 0-1,0 2 0,0 0 1,0 1-1,26 7 0,-21-5-2401,-6-6-3491,-3-3-3809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4:20.042"/>
    </inkml:context>
    <inkml:brush xml:id="br0">
      <inkml:brushProperty name="width" value="0.05" units="cm"/>
      <inkml:brushProperty name="height" value="0.05" units="cm"/>
    </inkml:brush>
  </inkml:definitions>
  <inkml:trace contextRef="#ctx0" brushRef="#br0">1328 141 10290,'21'11'191,"1"-1"0,1-1 0,-1-1 0,1 0 0,1-2 0,26 3 0,145 9-194,-193-18 12,143 3 145,-1-5 0,0-8 0,155-29 0,-243 30-102,598-93 350,9 42-198,313 74-95,-931-12-108,555 28 14,-4 26-30,-327-17-18,-202-25 22,127 41 1,-178-49 12,-1 0 0,0 1 1,0 1-1,-1 0 0,25 19 0,-34-22-5,1 0 0,-1 0 0,0 0 0,0 1 0,-1 0 0,1 0 0,-1 0 0,-1 1 0,1 0 0,-1-1 0,0 1 0,-1 0 0,1 0 0,-1 0 0,1 9 0,-2-1-5,-1 1 0,0-1 0,-1 0 0,0 0 0,-1 1 0,-1-1 0,-1 0 0,0-1 0,-1 1 0,0-1-1,-15 28 1,3-12-9,-1 0 1,-2-1-1,-1-1 0,-28 30 0,30-38 22,-2-1 0,-1-1 0,0-1 0,-1-1 0,-1-1 1,0-1-1,-1-1 0,-29 10 0,-30 8 22,-104 22 1,185-53-28,-107 25 53,-1-5 0,-193 9-1,-227-32 238,-485 6-533,-73-4 13,66-72 743,139 7-66,727 58-286,-385-39 852,505 41-906,-1-2 0,1-2 1,-57-22-1,8-15 86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2.265"/>
    </inkml:context>
    <inkml:brush xml:id="br0">
      <inkml:brushProperty name="width" value="0.025" units="cm"/>
      <inkml:brushProperty name="height" value="0.025" units="cm"/>
    </inkml:brush>
  </inkml:definitions>
  <inkml:trace contextRef="#ctx0" brushRef="#br0">32 6 8968,'-4'7'7081,"-4"1"-3742,7-7-3198,1-1 1,-1 1-1,0-1 1,0 1-1,1-1 1,-1 1-1,0-1 1,1 1-1,-1 0 1,0-1-1,1 1 1,-1 0-1,1 0 1,-1-1-1,1 1 1,-1 0-1,1 0 1,0 0-1,-1 0 1,1-1-1,0 1 1,0 0-1,0 0 1,0 0-1,-1 0 1,1 0-1,0 0 1,1 0-1,-1 0 1,0-1-1,0 3 1,1-3-95,0 1 1,0-1-1,0 1 1,0-1-1,0 0 1,0 1-1,0-1 1,0 0-1,0 0 1,0 0-1,0 1 1,0-1-1,0 0 1,0 0-1,0-1 1,0 1-1,0 0 1,-1 0-1,1 0 1,0-1-1,0 1 1,0 0-1,0-1 1,0 1-1,0-1 1,0 1-1,0-1 1,-1 1-1,1-1 1,0 0-1,0 1 1,-1-1-1,1 0 1,-1 0-1,2-1 1,0 0 124,0 0 0,-1 0 0,1 0 0,0 0 0,-1-1 0,1 1 0,-1 0 0,0-1 0,0 1 0,0-1 0,1-5 0,-2 8-157,0-1 0,-1 1 1,1-1-1,-1 1 0,1 0 0,-1-1 0,1 1 0,-1 0 0,0-1 0,1 1 0,-1 0 0,1 0 0,-1 0 1,0-1-1,1 1 0,-1 0 0,1 0 0,-1 0 0,0 0 0,1 0 0,-1 0 0,0 0 0,1 0 1,-1 0-1,1 0 0,-1 1 0,0-1 0,1 0 0,-1 0 0,1 1 0,-1-1 0,1 0 0,-1 1 1,1-1-1,-2 1 0,-22 10-180,23-10 46,0 0 0,0 1 0,0-1 0,0 0 0,0 0 0,0 0 0,0 1 0,0-1 0,0 0 0,1 1 0,-1-1 0,1 1-1,-1-1 1,1 1 0,-1-1 0,1 1 0,0-1 0,0 3 0,0-3-160,0 0-1,1-1 1,-1 1-1,0 0 1,1-1 0,-1 1-1,1-1 1,-1 1-1,1-1 1,-1 1 0,1-1-1,0 1 1,-1-1-1,1 1 1,-1-1 0,1 0-1,0 1 1,0-1-1,-1 0 1,1 1-1,0-1 1,-1 0 0,1 0-1,0 0 1,0 0-1,0 0 1,-1 0 0,1 0-1,0 0 1,0 0-1,-1 0 1,1 0-1,0 0 1,0-1 0,0 1-1,14-4-6980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2.737"/>
    </inkml:context>
    <inkml:brush xml:id="br0">
      <inkml:brushProperty name="width" value="0.025" units="cm"/>
      <inkml:brushProperty name="height" value="0.025" units="cm"/>
    </inkml:brush>
  </inkml:definitions>
  <inkml:trace contextRef="#ctx0" brushRef="#br0">114 47 2787,'0'0'18641,"8"-8"-17792,-3 3-698,1 0 0,-1 1 0,1 0 0,0 0 0,1 0 0,7-4 0,-12 8-99,0-1-1,0 0 1,0 0-1,0 1 1,0-1-1,0 1 1,0 0-1,1-1 1,-1 1-1,0 0 1,0 0-1,0 1 1,0-1-1,0 0 1,0 1-1,0-1 1,0 1-1,0 0 1,0-1-1,0 1 1,0 0-1,0 0 1,-1 0-1,1 1 1,0-1-1,-1 0 1,1 1-1,-1-1 1,1 1-1,-1-1 1,0 1-1,1-1 1,0 4-1,-1-3-26,0 0 1,0 0-1,0 0 0,-1 0 0,1 0 1,-1 0-1,1 0 0,-1 0 1,0 0-1,0 1 0,0-1 0,0 0 1,0 0-1,-1 0 0,1 0 1,-1 0-1,1 0 0,-1 0 0,0 0 1,1 0-1,-1 0 0,0 0 1,0 0-1,-1-1 0,1 1 0,-2 2 1,-43 42 564,38-39-544,-48 35 119,43-33-132,1 0 1,-1 0 0,1 1 0,1 0 0,0 1 0,0 1 0,1 0 0,-10 15-1,20-26-31,-1 0-1,1-1 0,-1 1 0,1 0 0,-1 0 0,1 0 0,-1 0 1,1 0-1,0 0 0,0 0 0,0 0 0,-1 0 0,1 0 0,0 0 0,0 0 1,0 0-1,0 0 0,1 0 0,-1 0 0,0 0 0,0 0 0,1 0 1,-1 0-1,0 0 0,1 0 0,-1 0 0,1 0 0,-1-1 0,2 2 1,0 0 0,0-1 1,0 0-1,0 1 1,0-1-1,0 0 1,0-1-1,1 1 1,-1 0 0,0-1-1,1 1 1,-1-1-1,3 1 1,11-1-120,0 0 0,30-4 0,-42 4 37,9-2-990,-1-1-1,1 0 0,20-8 1,11-9-6130,-12 3-4881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3.189"/>
    </inkml:context>
    <inkml:brush xml:id="br0">
      <inkml:brushProperty name="width" value="0.025" units="cm"/>
      <inkml:brushProperty name="height" value="0.025" units="cm"/>
    </inkml:brush>
  </inkml:definitions>
  <inkml:trace contextRef="#ctx0" brushRef="#br0">1 187 3683,'0'0'21274,"11"-2"-20463,9-4-768,-1 0 0,1-2 0,-1 0-1,0-2 1,-1 0 0,0-1-1,-1 0 1,0-2 0,-1 0-1,0 0 1,-1-2 0,-1 0 0,23-30-1,-55 55 49,-3 14-44,-31 51 1,46-67-71,1 1 1,0 0 0,1 1-1,0-1 1,0 1 0,1 0 0,0 0-1,1 0 1,-2 18 0,4-27-48,0-1-1,0 1 1,0-1 0,0 1-1,0-1 1,1 1 0,-1-1-1,0 0 1,0 1 0,0-1-1,1 1 1,-1-1 0,0 0-1,0 1 1,1-1 0,-1 1-1,0-1 1,1 0 0,-1 0-1,1 1 1,-1-1 0,0 0-1,1 0 1,-1 1 0,1-1-1,-1 0 1,1 0 0,-1 0-1,0 0 1,1 0 0,-1 1-1,1-1 1,-1 0 0,1 0-1,0 0 1,21-2-3664,-20 2 3327,20-6-5444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3.535"/>
    </inkml:context>
    <inkml:brush xml:id="br0">
      <inkml:brushProperty name="width" value="0.025" units="cm"/>
      <inkml:brushProperty name="height" value="0.025" units="cm"/>
    </inkml:brush>
  </inkml:definitions>
  <inkml:trace contextRef="#ctx0" brushRef="#br0">171 9 4068,'0'0'7997,"-13"10"-4324,12-9-3630,-22 16 1623,0 1-1,-33 36 1,49-46-1205,0 0 1,0 1-1,1 0 0,0 1 0,-6 13 0,10-19-366,1 0 0,-1 0 0,1 0 0,0 0 0,0 1-1,0-1 1,1 0 0,0 1 0,0-1 0,0 1-1,0-1 1,0 0 0,1 1 0,1 5 0,0-8-64,-1 0 1,0 0-1,1 0 1,0 0-1,-1-1 1,1 1-1,0-1 1,0 1-1,0-1 1,0 0-1,0 1 1,0-1-1,0 0 1,0 0-1,0-1 1,1 1-1,-1 0 1,0-1-1,1 0 1,-1 1-1,0-1 1,1 0-1,-1 0 1,0 0-1,5-1 1,3 1 72,-1-1-1,1 0 1,-1-1 0,0 0-1,12-4 1,-10 1-13,0-1 1,-1 0-1,0 0 0,0-1 1,0-1-1,-1 0 1,0 0-1,0-1 0,13-16 1,-17 18 31,0 1 1,-1-1 0,1 0 0,-1 0-1,-1 0 1,1 0 0,-1-1 0,-1 0-1,1 1 1,-1-1 0,-1 0-1,1 0 1,-2 0 0,1 0 0,-1-14-1,-1 20-117,0 0-1,1 0 0,-1 0 0,-1 0 0,1 0 1,0 0-1,0 0 0,-1 0 0,1 0 0,-1 1 0,1-1 1,-1 1-1,0-1 0,0 1 0,0-1 0,0 1 1,0 0-1,0 0 0,0 0 0,0 0 0,0 0 1,0 1-1,0-1 0,-1 1 0,1-1 0,0 1 0,0 0 1,-1 0-1,-2 0 0,-1 0-109,0-1-1,0 1 1,0 1-1,1-1 1,-1 1 0,0 0-1,0 0 1,1 1-1,-1 0 1,-10 4-1,-20 25-2720,20-4-4407,13-11-2980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4.972"/>
    </inkml:context>
    <inkml:brush xml:id="br0">
      <inkml:brushProperty name="width" value="0.025" units="cm"/>
      <inkml:brushProperty name="height" value="0.025" units="cm"/>
    </inkml:brush>
  </inkml:definitions>
  <inkml:trace contextRef="#ctx0" brushRef="#br0">0 1 10634,'0'0'9225,"64"7"-8232,-23-7 0,10 0-417,-2 0-384,6 0-128,-7 0-32,-6 0 1,-12 0-194,-5 0-415,-12 0-545,-11 0-641,-2-3-2690,-5-2-1986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5.314"/>
    </inkml:context>
    <inkml:brush xml:id="br0">
      <inkml:brushProperty name="width" value="0.025" units="cm"/>
      <inkml:brushProperty name="height" value="0.025" units="cm"/>
    </inkml:brush>
  </inkml:definitions>
  <inkml:trace contextRef="#ctx0" brushRef="#br0">0 1 4036,'0'0'18641,"90"46"-17423,-42-46-546,5 0-416,-2 0-159,-5 0-65,-9 0-32,-9 0-897,-10 0-1057,-9 0-2114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7.542"/>
    </inkml:context>
    <inkml:brush xml:id="br0">
      <inkml:brushProperty name="width" value="0.025" units="cm"/>
      <inkml:brushProperty name="height" value="0.025" units="cm"/>
    </inkml:brush>
  </inkml:definitions>
  <inkml:trace contextRef="#ctx0" brushRef="#br0">129 4 1473,'-5'-4'26394,"-4"13"-22362,-3 5-3790,-17 26-4702,17-16 6818,11-23-2361,1 1-1,0 0 1,0 0-1,0-1 1,0 1 0,1 0-1,-1 0 1,0-1-1,1 1 1,-1 0-1,1-1 1,-1 1 0,1 0-1,0-1 1,0 1-1,0-1 1,0 1 0,0-1-1,0 1 1,0-1-1,0 0 1,1 0-1,-1 1 1,0-1 0,1 0-1,-1 0 1,1 0-1,-1-1 1,1 1-1,0 0 1,-1-1 0,1 1-1,3 0 1,12 6-107,0-1 0,26 5 0,-22-6 44,-7-1 9,6 1-25,1 2 1,-2 0-1,20 10 1,-35-15 58,-1-1 1,1 1 0,-1 0-1,0 0 1,0 0 0,1 1 0,-2-1-1,1 1 1,0 0 0,0-1-1,-1 1 1,0 0 0,1 1-1,-1-1 1,0 0 0,-1 1 0,1-1-1,-1 1 1,1-1 0,-1 1-1,0 0 1,0 0 0,0 4-1,-2-4 44,0-1-1,0 1 0,0-1 0,0 1 0,-1-1 0,0 0 0,1 0 0,-1 1 0,0-1 0,-1 0 0,1-1 1,0 1-1,-1 0 0,1-1 0,-1 1 0,0-1 0,0 0 0,0 0 0,0 0 0,0-1 0,-5 3 0,-10 5 321,0-1-1,-28 9 0,31-12-173,-1-1-1,0-1 1,1 0-1,-1 0 1,0-2-1,0 0 1,-1-1 0,1 0-1,-26-5 1,40 4-255,-1 0 1,1 0-1,-1-1 1,1 1-1,-1 0 1,1-1-1,0 0 1,0 1-1,0-1 1,0 0-1,0 0 1,0 0-1,1 0 1,-1-1 0,1 1-1,-1 0 1,1-1-1,0 1 1,0 0-1,0-1 1,0 0-1,0 1 1,1-1-1,-1 0 1,1 1-1,0-1 1,0 0-1,0 1 1,0-1-1,0 0 1,1-4-1,9-43-5038,5 8-3641,1 9-1985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7.887"/>
    </inkml:context>
    <inkml:brush xml:id="br0">
      <inkml:brushProperty name="width" value="0.025" units="cm"/>
      <inkml:brushProperty name="height" value="0.025" units="cm"/>
    </inkml:brush>
  </inkml:definitions>
  <inkml:trace contextRef="#ctx0" brushRef="#br0">0 44 1730,'0'0'24022,"66"-35"-23477,-33 30-321,4 1-160,1 4-32,-3 0-192,-4 0-1345,2 0-1506,-9 0-3075,-2 2-6694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8.218"/>
    </inkml:context>
    <inkml:brush xml:id="br0">
      <inkml:brushProperty name="width" value="0.025" units="cm"/>
      <inkml:brushProperty name="height" value="0.025" units="cm"/>
    </inkml:brush>
  </inkml:definitions>
  <inkml:trace contextRef="#ctx0" brushRef="#br0">0 264 12107,'0'0'13410,"10"1"-11776,0-2-1503,-1 0 0,1 0 0,0-1 0,0 0 0,-1-1 0,0 0 0,1 0 0,-1-1 0,0 0 0,-1-1 0,1 0 0,14-12 0,-7 7-113,115-83 111,-112 78-124,0-2-1,-1 0 1,0-1 0,18-25 0,-76 74-352,26-15 351,1 0 1,0 1-1,2 0 1,-14 26-1,19-31-128,0-1-1,1 1 0,1 0 1,0 0-1,1 0 0,0 1 0,1-1 1,-1 20-1,3-31-48,0 0 0,0 0 0,0 0 0,0 0 0,0-1 0,0 1 0,0 0-1,1 0 1,-1 0 0,0 0 0,1 0 0,-1-1 0,1 1 0,-1 0 0,1 0 0,-1-1 0,1 1 0,-1 0 0,1-1-1,0 1 1,-1 0 0,1-1 0,0 1 0,0-1 0,-1 1 0,1-1 0,0 0 0,0 1 0,0-1 0,0 0 0,0 1-1,-1-1 1,1 0 0,0 0 0,0 0 0,0 0 0,0 0 0,0 0 0,0 0 0,0 0 0,0 0 0,-1 0 0,1-1-1,1 1 1,19 0-5971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8.547"/>
    </inkml:context>
    <inkml:brush xml:id="br0">
      <inkml:brushProperty name="width" value="0.025" units="cm"/>
      <inkml:brushProperty name="height" value="0.025" units="cm"/>
    </inkml:brush>
  </inkml:definitions>
  <inkml:trace contextRef="#ctx0" brushRef="#br0">199 35 16976,'0'0'1981,"-13"4"-407,-1 0-1049,-1 1 0,1 1 0,1 0 0,-1 1 0,-24 16 1,32-18-377,0-1 0,0 1 1,0 0-1,0 0 1,1 1-1,0 0 1,0 0-1,1 0 1,-1 0-1,1 1 0,1 0 1,-1 0-1,1 0 1,1 0-1,-1 0 1,-1 9-1,4-14-139,-1 0 0,1 0 0,0 0 0,0 0 0,0 0 0,0 0 0,1 0 0,-1 0 0,0 0 0,1 0 0,-1 0 0,1 0 0,0 0 0,0 0 0,-1 0 0,1-1 0,1 1 0,-1 0 0,0-1 0,0 1 0,0-1 0,4 3 0,-2-1 18,1 0 0,0-1-1,1 0 1,-1 0 0,0 0 0,1 0 0,-1-1 0,1 1 0,7 0 0,5 0 31,0 0 1,-1-1-1,1-1 1,28-4-1,-33 2-44,-1-1 0,0 0 0,0 0 1,-1-1-1,1-1 0,-1 0 0,1 0 0,-2-1 0,1 0 0,15-13 0,-20 15 0,-1 0 0,1 0 0,-1 0-1,0-1 1,-1 1 0,1-1 0,-1 0 0,0 0 0,0 0-1,0 0 1,-1-1 0,1 1 0,-1-1 0,-1 0 0,1 1 0,-1-1-1,0 0 1,0 0 0,-1 0 0,0 0 0,0 1 0,-1-11-1,-1 12 7,0-1-1,0 1 0,0 0 0,-1 0 1,1-1-1,-1 2 0,0-1 0,0 0 1,0 1-1,-1-1 0,1 1 0,-1 0 1,0 0-1,0 0 0,0 1 0,0 0 1,0-1-1,-1 1 0,1 1 0,-1-1 1,1 1-1,-1-1 0,1 1 0,-1 1 0,-6-1 1,0-1-119,0 0 0,0 1 0,0 1 0,0 0 0,0 0 0,0 1 0,-1 1 0,1 0 0,-20 6 0,1 10-2258,14-3-2410,4 0-4816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01.160"/>
    </inkml:context>
    <inkml:brush xml:id="br0">
      <inkml:brushProperty name="width" value="0.05" units="cm"/>
      <inkml:brushProperty name="height" value="0.05" units="cm"/>
    </inkml:brush>
  </inkml:definitions>
  <inkml:trace contextRef="#ctx0" brushRef="#br0">22 345 10330,'-3'-6'335,"0"-1"0,0 1-1,0-1 1,1 1 0,0-1 0,-1-8 0,2 12-253,0 0 1,1 0-1,0-1 1,-1 1-1,1 0 1,0 0 0,1-1-1,-1 1 1,1 0-1,-1 0 1,1-1 0,0 1-1,0 0 1,0 0-1,2-3 1,-2 5-82,-1 1 1,0 0-1,0 0 1,1-1-1,-1 1 1,0 0-1,1 0 1,-1 0-1,0-1 1,1 1-1,-1 0 0,0 0 1,1 0-1,-1 0 1,0 0-1,1 0 1,-1 0-1,0 0 1,1 0-1,-1 0 1,0 0-1,1 0 0,-1 0 1,0 0-1,1 0 1,-1 0-1,0 0 1,1 0-1,-1 0 1,0 1-1,1-1 1,-1 0-1,0 0 0,1 0 1,-1 1-1,14 10 30,-4-3-23,-6-6 3,1 0 0,0 0 0,1 0 0,-1-1-1,0 1 1,0-1 0,1-1 0,-1 1 0,0-1 0,1 0 0,-1 0 0,10-2 0,6-1 106,40-14-1,-21 6-55,299-60 44,-210 47-86,-15 4-15,0 5 0,1 5 1,0 5-1,172 14 0,1011 73-25,-881-76 2,-196-4 20,560 25-18,-181-8-34,0-23 11,-496 3 35,47-1 11,342-7 32,-2-23-18,151-9-6,-281 23-44,197-48-356,-125 9-275,-365 52-36,118 6-1,-161 0 492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4.665"/>
    </inkml:context>
    <inkml:brush xml:id="br0">
      <inkml:brushProperty name="width" value="0.025" units="cm"/>
      <inkml:brushProperty name="height" value="0.025" units="cm"/>
    </inkml:brush>
  </inkml:definitions>
  <inkml:trace contextRef="#ctx0" brushRef="#br0">0 1 5093,'0'0'14563,"9"0"-13549,206 4 609,-214-4-1619,0 0-1,0 0 1,0 0-1,0 0 1,0 0 0,0 0-1,0 0 1,-1 0-1,1 0 1,0 1-1,0-1 1,0 0 0,0 1-1,0-1 1,-1 1-1,1-1 1,0 0-1,0 1 1,-1 0 0,1-1-1,0 1 1,-1-1-1,1 1 1,-1 0-1,1-1 1,-1 1 0,1 1-1,0 0 21,-1 0 0,0-1-1,1 1 1,-1 0 0,0 0-1,0 0 1,-1-1 0,1 1-1,0 0 1,-1 0 0,1-1-1,-1 1 1,0 2 0,-33 57 725,27-50-643,-11 19 156,0-1 94,2-1 0,1 2 0,-23 61 1,35-68-1553,4-36-9107,-1-2 2461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5.041"/>
    </inkml:context>
    <inkml:brush xml:id="br0">
      <inkml:brushProperty name="width" value="0.025" units="cm"/>
      <inkml:brushProperty name="height" value="0.025" units="cm"/>
    </inkml:brush>
  </inkml:definitions>
  <inkml:trace contextRef="#ctx0" brushRef="#br0">1 21 5125,'0'0'16720,"66"-2"-15535,-37-2-513,4-1-479,-1 0-161,-3 1 0,-3 3-673,-12 1-1185,-3 0-1697,-5 0-1922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5.400"/>
    </inkml:context>
    <inkml:brush xml:id="br0">
      <inkml:brushProperty name="width" value="0.025" units="cm"/>
      <inkml:brushProperty name="height" value="0.025" units="cm"/>
    </inkml:brush>
  </inkml:definitions>
  <inkml:trace contextRef="#ctx0" brushRef="#br0">410 29 3716,'-8'-3'816,"-6"-2"66,1 0-1,-1 1 0,0 1 0,-17-3 1,20 5-658,1 0 1,-1 1 0,0 0-1,1 1 1,-1 0 0,1 0-1,-1 1 1,1 1 0,-1-1-1,1 2 1,0-1 0,0 2-1,1-1 1,-1 1 0,1 1-1,0 0 1,1 0 0,-14 12-1,10-5 57,0 1-1,2 1 0,-1 0 1,2 0-1,0 1 1,0 0-1,2 0 0,0 1 1,1 0-1,1 0 1,0 1-1,1 0 0,1 0 1,1-1-1,1 2 1,0-1-1,1 0 0,3 18 1,-3-29-254,1 0 1,1-1-1,-1 1 0,1 0 1,0-1-1,0 1 0,1-1 1,0 1-1,0-1 0,1 0 0,-1-1 1,1 1-1,1 0 0,7 7 1,-5-6 58,1-1 0,0 0 1,0-1-1,1 0 0,0 0 0,0 0 1,0-1-1,0-1 0,13 4 0,3-1 210,0-2 0,1-1-1,0 0 1,0-2-1,0-1 1,51-7 0,-46 2-113,-1-2 1,1 0 0,-1-2 0,-1-2-1,0 0 1,0-2 0,-1-2 0,-1 0-1,0-1 1,-2-2 0,28-23-1,-46 34-62,0-1-1,-1 1 0,1-1 0,-2 0 1,1-1-1,-1 1 0,0-1 1,-1 0-1,0 0 0,0-1 0,-1 1 1,3-14-1,-5 17-79,0 0-1,0-1 1,-1 1 0,0 0-1,0 0 1,-1 0 0,1-1 0,-1 1-1,-1 0 1,1 0 0,-1 0-1,0 0 1,-1 0 0,1 1-1,-1-1 1,0 1 0,0-1 0,-1 1-1,0 0 1,-7-7 0,-3-1-199,0 1 1,-1 1 0,0 0 0,-1 1-1,-1 1 1,1 0 0,-1 1 0,-1 1-1,1 1 1,-1 0 0,-31-5 0,29 8-712,-1 0 0,0 1 0,0 2 0,1 0 0,-1 1 0,-26 5 0,-5 9-3536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3.989"/>
    </inkml:context>
    <inkml:brush xml:id="br0">
      <inkml:brushProperty name="width" value="0.025" units="cm"/>
      <inkml:brushProperty name="height" value="0.025" units="cm"/>
    </inkml:brush>
  </inkml:definitions>
  <inkml:trace contextRef="#ctx0" brushRef="#br0">142 1 5317,'4'5'9361,"-5"6"-6950,-6 9-1157,-56 77 5066,63-96-6298,-1-1 0,1 1 0,0-1 0,0 0-1,0 1 1,-1-1 0,1 1 0,0-1 0,0 1 0,0-1-1,0 1 1,0-1 0,0 1 0,0-1 0,0 1-1,0-1 1,0 1 0,0-1 0,0 1 0,0-1 0,0 1-1,0-1 1,1 0 0,-1 1 0,0-1 0,0 1-1,0-1 1,1 1 0,-1-1 0,0 0 0,1 1 0,-1-1-1,0 0 1,1 1 0,-1-1 0,0 0 0,1 1-1,-1-1 1,1 0 0,-1 0 0,1 1 0,-1-1 0,1 0-1,-1 0 1,1 0 0,-1 0 0,0 0 0,1 0-1,-1 0 1,1 0 0,-1 0 0,1 0 0,-1 0 0,1 0-1,-1 0 1,2 0 0,39 1-155,-30-1 239,6 0-104,1 2-1,-1 1 0,0 0 0,0 1 0,17 6 0,-30-9-5,0 1-1,0 0 1,0 0 0,0 0-1,0 1 1,-1-1 0,1 1-1,-1 0 1,0 0 0,1 0 0,2 5-1,-4-6 6,-1 1 0,0-1 0,1 1 0,-2-1 0,1 1 0,0 0-1,0-1 1,-1 1 0,1 0 0,-1-1 0,0 1 0,0 0 0,0 0 0,0-1-1,0 1 1,-1 0 0,1-1 0,-1 1 0,0 0 0,-1 2 0,0 0 111,-1 0-1,0 0 1,0 0 0,-1-1-1,1 1 1,-1-1 0,0 0 0,0 0-1,-1 0 1,1-1 0,-1 1-1,1-1 1,-1 0 0,-7 3 0,-1 0 245,0 0 1,0-1 0,-1 0 0,-22 4-1,26-7-263,0-1 0,1 0 0,-1-1-1,1 0 1,-1 0 0,0-1 0,1 0-1,-14-4 1,20 5-205,0-1 0,0 0-1,0-1 1,0 1 0,0 0 0,1-1 0,-1 0-1,0 1 1,1-1 0,-1 0 0,1 0 0,-1-1 0,1 1-1,0 0 1,0-1 0,0 0 0,0 1 0,1-1-1,-1 0 1,1 0 0,-1 0 0,1 0 0,0 0-1,0 0 1,0 0 0,1 0 0,-1 0 0,1-6-1,0 2-957,0 0-1,0 0 0,1 0 0,0 0 0,0 0 0,1 0 0,0 0 0,0 0 0,0 1 0,1-1 1,4-6-1,14-22-8385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4.332"/>
    </inkml:context>
    <inkml:brush xml:id="br0">
      <inkml:brushProperty name="width" value="0.025" units="cm"/>
      <inkml:brushProperty name="height" value="0.025" units="cm"/>
    </inkml:brush>
  </inkml:definitions>
  <inkml:trace contextRef="#ctx0" brushRef="#br0">1 19 6022,'0'0'20499,"53"-17"-20050,-29 16-225,1 0-128,-1 1-32,-4 0-64,6 0-128,-6 0-1218,0 0-2017,-10 0-2658,1 0-7592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4.736"/>
    </inkml:context>
    <inkml:brush xml:id="br0">
      <inkml:brushProperty name="width" value="0.025" units="cm"/>
      <inkml:brushProperty name="height" value="0.025" units="cm"/>
    </inkml:brush>
  </inkml:definitions>
  <inkml:trace contextRef="#ctx0" brushRef="#br0">1 277 14189,'0'0'12508,"12"-6"-11915,14-12-531,0-1 1,-1-1-1,0-1 1,-2-1-1,-1-2 1,27-35 0,14-28-21,-86 173-229,13-62 219,0 0-1,2 1 0,1 0 1,1 1-1,2-1 0,-3 32 0,7-56-133,0-1 0,0 1-1,0-1 1,0 1-1,0 0 1,0-1-1,1 1 1,-1-1 0,0 1-1,0-1 1,1 1-1,-1-1 1,0 1 0,0-1-1,1 1 1,-1-1-1,0 1 1,1-1 0,-1 1-1,1-1 1,-1 0-1,1 1 1,-1-1 0,1 0-1,-1 1 1,1-1-1,-1 0 1,1 1 0,-1-1-1,1 0 1,-1 0-1,1 0 1,0 0 0,0 0-1,24-4-5970,-2-10-541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5.083"/>
    </inkml:context>
    <inkml:brush xml:id="br0">
      <inkml:brushProperty name="width" value="0.025" units="cm"/>
      <inkml:brushProperty name="height" value="0.025" units="cm"/>
    </inkml:brush>
  </inkml:definitions>
  <inkml:trace contextRef="#ctx0" brushRef="#br0">134 1 4004,'0'0'15636,"-10"10"-14141,-3 5-1130,0 1 0,0 0 0,1 1 1,2 0-1,-1 1 0,2 0 0,0 1 1,2-1-1,0 2 0,1-1 0,-5 26 0,10-41-342,1-1 0,-1 1 0,1 0 0,0-1 0,0 1 0,0-1 0,0 1 0,1-1 0,0 1 0,-1-1 0,1 1 0,0-1 0,1 1 0,-1-1 0,1 0 0,3 6 0,-2-7 26,0 0 1,0 0-1,0 0 0,0-1 0,1 1 1,-1-1-1,1 0 0,-1 0 0,1 0 1,-1 0-1,1-1 0,-1 0 0,1 1 1,0-1-1,-1 0 0,6-1 0,-1 0 9,0-1 0,0 1-1,-1-1 1,1 0 0,-1-1-1,0 0 1,1 0 0,-1-1-1,0 1 1,-1-2 0,1 1-1,-1-1 1,0 0 0,0 0-1,0 0 1,-1-1 0,0 0 0,0 0-1,0-1 1,5-9 0,-3 4 89,1-1 1,-2 0-1,0 0 1,-1 0-1,0-1 1,-1 0 0,0 0-1,-1 0 1,-1 0-1,2-20 1,-4 31-138,0 1 0,0 0 0,0-1-1,0 1 1,-1 0 0,1-1 0,-1 1 0,1 0 0,-1 0-1,0-1 1,0 1 0,0 0 0,0 0 0,0 0 0,0 0 0,0 0-1,-1 0 1,1 0 0,-1 1 0,1-1 0,-1 0 0,0 1 0,0 0-1,0-1 1,0 1 0,-3-2 0,0 2-33,1-1 1,-1 1-1,0 0 0,0 1 1,0-1-1,0 1 1,0 0-1,0 0 0,0 0 1,0 1-1,-9 2 1,-24 14-825,19 2-4445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6.021"/>
    </inkml:context>
    <inkml:brush xml:id="br0">
      <inkml:brushProperty name="width" value="0.025" units="cm"/>
      <inkml:brushProperty name="height" value="0.025" units="cm"/>
    </inkml:brush>
  </inkml:definitions>
  <inkml:trace contextRef="#ctx0" brushRef="#br0">124 613 3844,'0'0'4377,"-12"7"-2631,1-1-1473,-5 2 804,1 0 0,0 1 0,1 1 0,-18 15 0,31-25-971,1 1-1,-1 0 0,0-1 0,1 1 0,-1-1 0,1 1 0,-1 0 0,1-1 0,-1 1 0,1 0 0,-1 0 0,1 0 0,-1-1 0,1 1 0,0 0 0,0 0 0,-1 0 1,1 0-1,0-1 0,0 3 0,13 1 1151,29-13-160,256-123 1291,-102 42-2249,52-12-87,135-60 110,-301 122-244,-2-3 0,114-82 0,-194 125 87,0 0 0,0 0 0,0 0 0,-1 0 1,1 0-1,0 0 0,0 0 0,0-1 0,0 1 0,0 0 0,0 0 0,0 0 0,0 0 0,0 0 0,0 0 0,0 0 0,0 0 1,0 0-1,0 0 0,0-1 0,0 1 0,-1 0 0,1 0 0,0 0 0,0 0 0,0 0 0,0 0 0,0 0 0,0 0 0,0-1 1,0 1-1,0 0 0,1 0 0,-1 0 0,0 0 0,0 0 0,0 0 0,0 0 0,0 0 0,0 0 0,0-1 0,-21 7-26,-26 10-2972,32-10-674,4-1-2754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6.527"/>
    </inkml:context>
    <inkml:brush xml:id="br0">
      <inkml:brushProperty name="width" value="0.025" units="cm"/>
      <inkml:brushProperty name="height" value="0.025" units="cm"/>
    </inkml:brush>
  </inkml:definitions>
  <inkml:trace contextRef="#ctx0" brushRef="#br0">97 71 3491,'0'0'10399,"8"-9"-7740,1-3-1677,15-17 153,6 9 3474,-43 46-2399,-30 29-1752,28-40-314,1 2 0,1 0 1,1 1-1,0 0 0,2 0 1,0 2-1,-13 33 1,23-52-139,-1 0 1,1 0-1,-1 0 1,1 0 0,0 0-1,0 0 1,-1 0 0,1 0-1,0 0 1,0 0-1,0 1 1,0-1 0,0 0-1,0 0 1,1 0 0,-1 0-1,0 0 1,0 0-1,1 0 1,-1 0 0,1 0-1,-1 0 1,1-1-1,-1 1 1,1 0 0,-1 0-1,1 0 1,0 0 0,-1-1-1,1 1 1,0 0-1,0-1 1,0 1 0,0 0-1,0-1 1,-1 1 0,1-1-1,0 0 1,0 1-1,0-1 1,0 0 0,0 1-1,0-1 1,0 0-1,1 0 1,-1 0 0,0 0-1,0 0 1,0 0 0,0 0-1,0 0 1,0-1-1,1 1 1,7-2 39,-1 0 1,0 0-1,0-1 0,0 0 1,11-5-1,16-10-475,52-36-1,-33 7-3106,-46 39 1890,0-1 0,-1 0 0,0-1 0,5-10 0,-5 2-4200,-5 1-3128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6.889"/>
    </inkml:context>
    <inkml:brush xml:id="br0">
      <inkml:brushProperty name="width" value="0.025" units="cm"/>
      <inkml:brushProperty name="height" value="0.025" units="cm"/>
    </inkml:brush>
  </inkml:definitions>
  <inkml:trace contextRef="#ctx0" brushRef="#br0">124 0 3491,'0'0'12321,"-9"9"-9945,-5 5-1480,1 0 1,1 1-1,-21 32 1,27-38-666,1 1-1,0 0 1,0 0 0,1 0-1,0 0 1,1 1-1,0 0 1,1 0 0,0 0-1,-1 11 1,3-21-277,0 0 0,0 0 0,0-1 0,0 1 0,0 0 0,0-1-1,0 1 1,0 0 0,0 0 0,0-1 0,1 1 0,-1 0 0,0-1 0,0 1 0,1 0 0,-1-1 0,0 1 0,1 0 0,-1-1 0,1 1-1,-1-1 1,0 1 0,1-1 0,0 1 0,-1-1 0,1 1 0,-1-1 0,1 1 0,-1-1 0,1 0 0,0 1 0,1-1 0,-1 0-234,1 0 1,0 0 0,0 0 0,0 0 0,0-1 0,0 1 0,-1-1 0,1 1 0,0-1-1,0 0 1,-1 0 0,3-1 0,42-32-7704,-24 11 1993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16.252"/>
    </inkml:context>
    <inkml:brush xml:id="br0">
      <inkml:brushProperty name="width" value="0.05" units="cm"/>
      <inkml:brushProperty name="height" value="0.05" units="cm"/>
    </inkml:brush>
  </inkml:definitions>
  <inkml:trace contextRef="#ctx0" brushRef="#br0">4 1 9778,'-4'2'2321,"10"2"-893,8 3-516,7 0-698,0-1 1,32 6-1,5 0-159,35 21-22,-63-21-41,39 10 0,-22-12-5,1-3 0,61 3 0,98-8 4,-92-2 10,824-13 23,-834 10-21,311-11-14,-2-21 37,-315 21-5,27-4 18,148-1-1,-271 19-42,-2 0-3,0 0 0,0 0 1,-1 0-1,1 0 0,0 0 0,0 0 1,-1 0-1,1 0 0,0 0 1,0 0-1,0 0 0,-1 1 1,1-1-1,0 0 0,-1 1 0,1-1 1,0 0-1,-1 1 0,1-1 1,1 2-1,0 0-12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7.218"/>
    </inkml:context>
    <inkml:brush xml:id="br0">
      <inkml:brushProperty name="width" value="0.025" units="cm"/>
      <inkml:brushProperty name="height" value="0.025" units="cm"/>
    </inkml:brush>
  </inkml:definitions>
  <inkml:trace contextRef="#ctx0" brushRef="#br0">83 49 9545,'0'0'5088,"2"-8"-2633,5-24-586,-7 32-1833,0-1 1,0 1-1,0 0 1,0-1-1,0 1 0,-1 0 1,1-1-1,0 1 1,0 0-1,0-1 1,0 1-1,0 0 1,-1-1-1,1 1 1,0 0-1,0-1 1,0 1-1,-1 0 1,1 0-1,0-1 1,0 1-1,-1 0 1,1 0-1,0-1 1,-1 1-1,1 0 0,0 0 1,-1 0-1,1 0 1,0 0-1,-1-1 1,1 1-1,0 0 1,-1 0-1,1 0 1,0 0-1,-1 0 1,1 0-1,0 0 1,-1 0-1,1 0 1,0 0-1,-1 1 1,1-1-1,-1 0 1,1 0-1,0 0 1,0 0-1,-1 0 0,1 1 1,-1-1-1,-15 6-48,10-1 70,1 0 0,0 0 0,0 0 1,1 0-1,-1 1 0,1 0 0,0-1 0,1 2 0,-1-1 0,1 0 0,1 1 1,-1-1-1,1 1 0,0 0 0,1 0 0,-1 0 0,1 9 0,1-16-44,0 1 0,0 0 0,0-1 0,0 1 0,0 0 0,0-1 0,0 1-1,0-1 1,0 1 0,1-1 0,-1 1 0,0 0 0,0-1 0,1 1 0,-1-1 0,0 1 0,1-1-1,-1 1 1,1-1 0,-1 0 0,1 1 0,-1-1 0,1 1 0,-1-1 0,1 0 0,-1 1-1,1-1 1,-1 0 0,1 0 0,1 1 0,23-2 287,24-17 88,13-27-262,-59 42-117,1 0-1,-1 1 1,0-1-1,0 0 0,0-1 1,-1 1-1,1-1 1,-1 1-1,0-1 1,0 0-1,0 0 0,0 1 1,0-1-1,-1-1 1,2-5-1,-3 9-4,-16 37-138,14-24 346,-1 0 0,2 1 0,0-1 0,0 0 0,2 19 0,0-5 313,-1-17-403,2-1-1,-1 0 0,1 1 1,0-1-1,1 0 0,5 11 0,-4-10 79,-1-1-1,0 1 0,0-1 1,-1 1-1,0 0 0,1 15 0,-3-23-125,0 0 0,0 0 0,0 0-1,-1 0 1,1 0 0,0-1-1,0 1 1,-1 0 0,1 0-1,-1 0 1,1 0 0,0-1 0,-1 1-1,0 0 1,1 0 0,-1-1-1,1 1 1,-1-1 0,0 1-1,0 0 1,1-1 0,-1 1 0,0-1-1,0 1 1,-1 0 0,-30 5 845,24-6-849,1 0 1,0-1-1,0 0 1,0 0-1,0 0 1,-13-5 0,-22-23 41,40 27-263,0 0-1,0 0 0,0 0 0,0 0 0,1 0 0,-1-1 0,1 1 0,-1 0 0,1-1 0,0 1 0,0-1 0,0 1 1,0-1-1,0 0 0,0-5 0,3 7-281,1-1 0,-1 0 0,1 1 1,-1-1-1,1 1 0,-1 0 0,1 0 0,0 0 1,0 0-1,0 0 0,0 1 0,-1-1 1,7 1-1,0-2-474,46-19-6402,-26 6 843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7.561"/>
    </inkml:context>
    <inkml:brush xml:id="br0">
      <inkml:brushProperty name="width" value="0.025" units="cm"/>
      <inkml:brushProperty name="height" value="0.025" units="cm"/>
    </inkml:brush>
  </inkml:definitions>
  <inkml:trace contextRef="#ctx0" brushRef="#br0">133 6 7207,'0'0'11429,"-9"-2"-9902,6 1-1435,-1 0 0,1 0-1,-1 1 1,0 0 0,1-1 0,-1 1 0,1 0-1,-1 1 1,1-1 0,-1 1 0,0-1 0,1 1-1,-7 2 1,6 0 23,0-1 0,1 1 0,-1 0 0,0 0 0,1 0-1,0 1 1,0-1 0,0 1 0,0-1 0,0 1 0,1 0 0,-1 0 0,-1 6-1,0-3 96,1 0 0,0 1 0,0 0 0,1-1 0,0 1 0,0 0-1,1 0 1,0 0 0,0 0 0,1 13 0,1-18-164,-1 0 1,0 0-1,1 0 0,0 0 1,0 0-1,0 0 0,0 0 1,0 0-1,0-1 1,1 1-1,-1 0 0,1-1 1,0 1-1,0-1 0,0 1 1,0-1-1,0 0 1,1 0-1,-1 0 0,1 0 1,-1-1-1,1 1 0,0 0 1,-1-1-1,1 0 1,0 0-1,0 0 0,0 0 1,5 1-1,-1-1 40,1 1 0,0-1 1,-1-1-1,1 1 0,0-2 0,-1 1 0,1-1 1,0 0-1,-1 0 0,1-1 0,-1 0 0,1 0 1,-1-1-1,0 0 0,9-5 0,-11 4-21,-1 1 0,1 0 1,-1-1-1,0 0 0,0 0 0,-1 0 0,1 0 0,-1-1 0,0 0 1,0 1-1,0-1 0,-1 0 0,1 0 0,-1-1 0,-1 1 0,1 0 1,-1-1-1,0 1 0,0-1 0,0 1 0,-1-1 0,0-5 0,0 8-52,-1 0 0,0 0 0,1 0-1,-1 0 1,0 1 0,0-1-1,-1 0 1,1 0 0,0 1 0,-1-1-1,0 1 1,0 0 0,1-1 0,-2 1-1,1 0 1,0 0 0,0 0-1,0 0 1,-1 1 0,1-1 0,-1 0-1,0 1 1,1 0 0,-1 0 0,0 0-1,0 0 1,0 0 0,-5-1 0,2 1-419,-1 0 1,1 0 0,-1 0 0,1 1 0,-13 1 0,15-1-451,0 1 0,0-1-1,0 1 1,0 0 0,1 1 0,-1-1 0,0 1-1,0-1 1,-3 4 0,-1 1-7360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8.439"/>
    </inkml:context>
    <inkml:brush xml:id="br0">
      <inkml:brushProperty name="width" value="0.025" units="cm"/>
      <inkml:brushProperty name="height" value="0.025" units="cm"/>
    </inkml:brush>
  </inkml:definitions>
  <inkml:trace contextRef="#ctx0" brushRef="#br0">26 48 5477,'0'0'17745,"0"1"-17732,0-1 0,0 0-1,0 0 1,0 1 0,-1-1 0,1 0-1,0 0 1,0 1 0,0-1 0,1 0 0,-1 0-1,0 1 1,0-1 0,0 0 0,0 0 0,0 1-1,0-1 1,0 0 0,0 0 0,0 1-1,1-1 1,-1 0 0,0 0 0,0 0 0,0 1-1,0-1 1,1 0 0,-1 0 0,0 0 0,0 1-1,0-1 1,1 0 0,-1 0 0,0 0 0,0 0-1,1 0 1,-1 0 0,0 0 0,0 0-1,1 0 1,-1 0 0,1 1 0,0-1 33,1 0 1,0 0-1,0 0 1,-1 0-1,1-1 1,0 1-1,-1 0 1,1-1 0,0 1-1,-1-1 1,1 1-1,0-1 1,-1 0-1,1 0 1,-1 0-1,1 0 1,-1 0-1,0 0 1,1 0-1,-1 0 1,0 0-1,0-1 1,0 1-1,0 0 1,0-1-1,0 1 1,0-1-1,0 0 1,-1 1-1,1-1 1,0 1-1,-1-1 1,0 0 0,1 1-1,-1-1 1,0 0-1,0 0 1,0 1-1,0-1 1,0 0-1,-1-2 1,1 3-19,0 0 1,-1 1-1,1-1 1,-1 1 0,1-1-1,-1 1 1,1-1-1,-1 1 1,0-1 0,1 1-1,-1 0 1,1-1-1,-1 1 1,0 0 0,0-1-1,1 1 1,-1 0-1,0 0 1,1 0 0,-1 0-1,0 0 1,0 0-1,1 0 1,-1 0 0,0 0-1,1 0 1,-1 0-1,0 0 1,0 0 0,1 0-1,-1 1 1,-1-1-1,-26 9 150,26-7-162,0 0 0,0-1 0,0 1 0,0 0 0,1 0 0,-1 0 0,1 0 0,-1 0 0,1 1 0,0-1 0,-1 0 0,1 1 0,1-1 0,-1 1 0,0-1 0,0 1 0,1-1 0,0 1 0,-1 4 0,35-7 246,-9-11-1696,-11-1-4798,-12 4-911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9.224"/>
    </inkml:context>
    <inkml:brush xml:id="br0">
      <inkml:brushProperty name="width" value="0.025" units="cm"/>
      <inkml:brushProperty name="height" value="0.025" units="cm"/>
    </inkml:brush>
  </inkml:definitions>
  <inkml:trace contextRef="#ctx0" brushRef="#br0">110 182 3844,'0'0'3544,"-10"8"-1189,6-5-2229,-17 12 2392,2 1 1,-29 29-1,48-44-2426,-1-1 0,1 0 0,-1 1-1,1-1 1,-1 0 0,1 1 0,-1-1-1,1 1 1,-1-1 0,1 1-1,0-1 1,-1 1 0,1-1 0,0 1-1,0-1 1,-1 1 0,1-1 0,0 1-1,0-1 1,0 1 0,-1 0-1,1-1 1,0 1 0,0-1 0,0 1-1,0 0 1,0-1 0,0 1 0,0 0-1,1-1 1,-1 2 0,19-5 1067,27-18-219,-8-3-604,-1-2 0,-2-2 1,0-1-1,-2-1 0,-1-2 0,47-61 1,-90 127-220,-5-2-137,2 1 0,0 1-1,2 0 1,-11 54 0,23-86-166,-1-1 0,1 1 0,0 0 0,0-1 0,-1 1 0,1-1 0,0 1 0,1-1 0,-1 1 0,0-1 0,0 1-1,1 0 1,-1-1 0,1 0 0,-1 1 0,2 2 0,-1-3-361,1 0-1,-1-1 1,0 1-1,1-1 1,-1 1-1,0-1 1,1 1-1,-1-1 1,0 0-1,1 0 1,-1 0-1,1 0 1,-1 0-1,0 0 1,1 0-1,-1 0 1,1 0-1,1-1 1,16-3-7546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9.583"/>
    </inkml:context>
    <inkml:brush xml:id="br0">
      <inkml:brushProperty name="width" value="0.025" units="cm"/>
      <inkml:brushProperty name="height" value="0.025" units="cm"/>
    </inkml:brush>
  </inkml:definitions>
  <inkml:trace contextRef="#ctx0" brushRef="#br0">163 36 11979,'0'0'6924,"-11"2"-6299,4-1-594,0 1 1,-1 0-1,1 1 1,0 0-1,0 0 1,0 0-1,1 1 1,-1 0 0,1 1-1,0-1 1,0 1-1,0 0 1,1 0-1,0 1 1,0 0-1,0 0 1,1 0-1,-1 0 1,1 1-1,-3 8 1,3-6 66,0-1-1,0 1 1,1 0 0,1 0 0,-1 0 0,-1 17 0,4-24-81,-1 0 1,1 0-1,0 0 1,0 0-1,0 0 1,1 0-1,-1-1 1,0 1-1,1 0 1,-1 0-1,1 0 0,0 0 1,-1 0-1,1-1 1,0 1-1,0 0 1,0-1-1,0 1 1,1-1-1,-1 1 1,0-1-1,1 1 1,-1-1-1,1 0 1,-1 0-1,1 0 1,-1 0-1,1 0 1,0 0-1,0 0 1,-1-1-1,1 1 1,0 0-1,0-1 1,0 0-1,0 1 0,0-1 1,2 0-1,4 1 71,0-1 0,0 0-1,0-1 1,0 1-1,0-1 1,0-1-1,0 0 1,0 0-1,-1 0 1,1-1-1,-1 0 1,1-1 0,-1 0-1,0 0 1,-1 0-1,1-1 1,-1 0-1,0 0 1,0-1-1,0 0 1,-1 0 0,0 0-1,0 0 1,0-1-1,-1 0 1,0 0-1,0 0 1,-1 0-1,0-1 1,0 1-1,-1-1 1,0 0 0,0 0-1,0-13 1,-1 16-39,-1 1 0,0-1 1,0 0-1,0 0 1,-1 1-1,0-1 1,0 1-1,0-1 0,0 0 1,-1 1-1,1 0 1,-1-1-1,-1 1 1,-2-5-1,2 6-64,1 1 0,-1 0 0,0-1-1,0 1 1,-1 0 0,1 0 0,0 1 0,-1-1 0,1 1 0,-1-1-1,1 1 1,-1 0 0,1 1 0,-1-1 0,0 0 0,0 1 0,1 0 0,-8 1-1,7-2-106,0 1 0,-1 1-1,1-1 1,0 1 0,0-1-1,0 1 1,-1 0-1,1 1 1,0-1 0,0 1-1,-4 2 1,6-3-7,1 0-1,-1 1 1,1-1 0,0 1-1,-1-1 1,1 1 0,0-1 0,0 1-1,0 0 1,0 0 0,0-1-1,1 1 1,-1 0 0,0 0 0,1 0-1,0 0 1,-1 0 0,1 0-1,0 0 1,0 0 0,0 0-1,0 0 1,0 0 0,0 0 0,1 0-1,0 3 1,0-3-207,0 0 0,0 0 0,0-1 0,1 1-1,-1 0 1,0 0 0,1-1 0,-1 1 0,1-1 0,0 1 0,-1-1 0,1 0 0,0 0-1,0 1 1,0-1 0,0-1 0,0 1 0,0 0 0,0 0 0,0-1 0,0 1 0,1-1-1,-1 0 1,0 1 0,2-1 0,23 2-5146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9.959"/>
    </inkml:context>
    <inkml:brush xml:id="br0">
      <inkml:brushProperty name="width" value="0.025" units="cm"/>
      <inkml:brushProperty name="height" value="0.025" units="cm"/>
    </inkml:brush>
  </inkml:definitions>
  <inkml:trace contextRef="#ctx0" brushRef="#br0">214 13 8104,'0'0'8210,"-10"0"-5882,3 0-2184,0 1 0,0-1 0,0 1 0,0 1 0,1-1 0,-1 1 1,0 0-1,1 1 0,-1-1 0,1 2 0,0-1 0,0 0 0,0 1 1,0 0-1,1 1 0,-6 4 0,-2 4 232,0 0 0,0 0-1,-12 18 1,22-26-299,0 0 0,0 0-1,0 0 1,1 0 0,0 0-1,0 1 1,0-1 0,0 1-1,1-1 1,0 1-1,0-1 1,0 1 0,1 0-1,0 7 1,1-11-65,-1 0 1,0 0-1,1 0 1,0 0-1,-1 0 0,1 0 1,0 0-1,0 0 0,0 0 1,0 0-1,1-1 0,-1 1 1,0 0-1,1-1 0,-1 1 1,1-1-1,-1 0 0,1 1 1,0-1-1,2 2 0,2-1 15,-1 1 0,1-1-1,-1 0 1,1 0 0,0-1-1,0 0 1,8 1 0,4-1 35,0 0 0,1-2 0,36-5 0,-43 4 7,1-2 1,-1 0-1,1 0 0,-1-1 1,-1 0-1,1-1 0,-1-1 1,0 0-1,0 0 0,10-10 1,-15 12 46,-1 1 0,0-1 0,0 0 0,-1-1 1,1 1-1,-1-1 0,-1 0 0,1 0 0,-1 0 1,0 0-1,0-1 0,0 1 0,-1-1 0,0 0 1,0 1-1,-1-1 0,0 0 0,0 0 0,-1 0 1,0-8-1,0 13-75,-1 0 0,1-1 0,-1 1 0,0 0 0,1 0 1,-1 0-1,0 0 0,0 0 0,0 0 0,-1 0 0,1 0 0,0 0 0,-1 0 0,1 1 1,-1-1-1,0 1 0,1-1 0,-1 1 0,-2-2 0,-1 0-19,0 1 0,-1-1 0,1 1 0,-1 0 0,1 0 0,-1 1 0,-7-2 0,-5 1-243,0 1 0,0 1 0,1 0 0,-20 3 0,32-2-4,0-1 0,0 2-1,0-1 1,1 0 0,-1 1-1,0 0 1,-8 5 0,-13 15-4822,18-9-1989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1.173"/>
    </inkml:context>
    <inkml:brush xml:id="br0">
      <inkml:brushProperty name="width" value="0.025" units="cm"/>
      <inkml:brushProperty name="height" value="0.025" units="cm"/>
    </inkml:brush>
  </inkml:definitions>
  <inkml:trace contextRef="#ctx0" brushRef="#br0">1 1 9513,'0'0'11061,"13"1"-9523,275 1 819,-129-6-5467,-153 7-817,-14 2-810,-14-3 306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1.518"/>
    </inkml:context>
    <inkml:brush xml:id="br0">
      <inkml:brushProperty name="width" value="0.025" units="cm"/>
      <inkml:brushProperty name="height" value="0.025" units="cm"/>
    </inkml:brush>
  </inkml:definitions>
  <inkml:trace contextRef="#ctx0" brushRef="#br0">0 1 416,'0'0'19443,"83"37"-18290,-32-37-705,2 0-288,-3 0-95,-3 0-33,-6 0-1025,-10-3-2210,-5-7-4805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3.040"/>
    </inkml:context>
    <inkml:brush xml:id="br0">
      <inkml:brushProperty name="width" value="0.025" units="cm"/>
      <inkml:brushProperty name="height" value="0.025" units="cm"/>
    </inkml:brush>
  </inkml:definitions>
  <inkml:trace contextRef="#ctx0" brushRef="#br0">0 250 3331,'0'0'19944,"14"-4"-18892,20-8-833,-1-2 0,0-1 0,-2-1 0,42-28 0,126-101-262,-215 175-98,-3 2 13,1 1 1,-21 55 0,38-86-244,1 0 1,-1 0 0,1 1 0,-1-1 0,1 0-1,0 0 1,-1 1 0,1-1 0,1 0 0,-1 1-1,0-1 1,1 3 0,0-4 12,-1 0-1,1 0 1,0 0-1,0 0 1,0-1-1,0 1 1,0 0 0,0-1-1,-1 1 1,1 0-1,1-1 1,-1 1 0,0-1-1,0 0 1,0 1-1,0-1 1,0 0-1,0 0 1,0 1 0,1-1-1,-1 0 1,0 0-1,0 0 1,2-1-1,9 1-9282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3.449"/>
    </inkml:context>
    <inkml:brush xml:id="br0">
      <inkml:brushProperty name="width" value="0.025" units="cm"/>
      <inkml:brushProperty name="height" value="0.025" units="cm"/>
    </inkml:brush>
  </inkml:definitions>
  <inkml:trace contextRef="#ctx0" brushRef="#br0">218 17 6054,'0'0'13559,"-9"-3"-12160,7 2-1351,-2-1 47,1 0 1,-1 0 0,0 1 0,0 0 0,0-1 0,0 1 0,0 1-1,0-1 1,-1 1 0,1-1 0,0 1 0,0 0 0,0 1 0,-1-1-1,1 1 1,0 0 0,0 0 0,0 0 0,0 0 0,-7 4-1,0 3 70,1-1 0,-1 2-1,1 0 1,1 0 0,0 0-1,-15 22 1,20-26-112,1-1 1,0 1 0,0-1 0,0 1-1,1 0 1,0 0 0,0 0-1,0 0 1,0 1 0,1-1-1,0 1 1,0-1 0,0 1-1,1-1 1,0 1 0,0-1 0,0 1-1,1-1 1,1 7 0,-1-10-34,1 1 0,0-1 1,0 1-1,0-1 1,0 0-1,0 0 1,0 0-1,1 0 1,-1 0-1,0 0 0,1-1 1,0 1-1,-1-1 1,1 0-1,0 0 1,0 0-1,0 0 0,0 0 1,0 0-1,0-1 1,0 0-1,5 1 1,5 0 70,-1-1 1,0 0 0,1-1 0,15-2-1,-21 1-65,0 0-1,0 0 0,-1-1 1,1 0-1,-1 0 0,0-1 0,0 1 1,0-1-1,0 0 0,-1-1 0,1 0 1,-1 0-1,6-7 0,-8 8-2,1 0 1,-1-1-1,0 1 0,-1 0 0,1-1 1,-1 0-1,0 0 0,0 1 0,0-1 1,-1 0-1,0-1 0,0 1 0,0 0 1,0 0-1,-1 0 0,0 0 0,0-1 1,-2-9-1,1 13-30,1 0 0,-1 0 1,-1 0-1,1 0 0,0 0 0,0 1 1,-1-1-1,1 0 0,-1 1 0,1-1 1,-1 1-1,0-1 0,1 1 0,-1 0 1,0 0-1,0 0 0,0 0 1,0 0-1,0 0 0,0 0 0,0 1 1,0-1-1,-1 1 0,-3-1 0,-57-3-3734,54 4 2078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18.189"/>
    </inkml:context>
    <inkml:brush xml:id="br0">
      <inkml:brushProperty name="width" value="0.05" units="cm"/>
      <inkml:brushProperty name="height" value="0.05" units="cm"/>
    </inkml:brush>
  </inkml:definitions>
  <inkml:trace contextRef="#ctx0" brushRef="#br0">1826 310 11362,'-33'-7'332,"-1"1"0,0 2-1,-61 1 1,30 1-88,-454-42 745,232 16-588,245 24-344,-55 3-1,82 2-41,0 0 0,0 2 0,0-1 0,1 2-1,-1 0 1,1 1 0,-19 9 0,2 3 0,0 2 0,0 1 0,2 1 0,1 2-1,0 1 1,2 1 0,-28 35 0,23-23-20,3 2 0,1 2 0,2 0 1,-38 87-1,52-101-1,1 1 0,2 0 0,1 1 0,1 0 0,2 0 1,1 0-1,1 0 0,1 1 0,2-1 0,1 0 0,8 43 0,-1-31-11,2-2 0,1 0-1,3 0 1,0-1 0,3-1-1,1-1 1,39 56-1,-15-34 4,3-1 0,2-3-1,2-2 1,3-2-1,95 70 1,-82-74 15,3-3 0,1-2 1,3-4-1,138 50 0,-166-71-12,1-3 0,0-2-1,1-2 1,0-1 0,0-3-1,0-2 1,1-2 0,-1-2-1,1-2 1,-1-3 0,71-16-1,-53 3 34,-1-3-1,-1-4 1,-1-1-1,-1-4 1,-2-2-1,-1-3 1,-2-2-1,-1-2 1,-3-3 0,-1-2-1,-2-3 1,-3-1-1,-1-2 1,38-59-1,-52 62-46,-1-2 1,-2-1-1,-3-2 0,-2 0 0,-3-1 1,-1-1-1,-4-1 0,-1-1 1,-4 0-1,7-100 0,-16 116 12,-3 1 0,-1-1 1,-2 1-1,-1-1 0,-3 2 0,-1-1 0,-2 1 0,-1 1 1,-2 0-1,-2 1 0,-2 0 0,-26-38 0,29 50 11,-2 1-1,-1 1 0,0 1 0,-2 1 1,0 0-1,-2 2 0,0 1 0,-1 0 1,0 2-1,-2 1 0,0 1 0,0 1 1,-1 1-1,-1 1 0,0 2 0,-1 1 1,-40-7-1,26 11-76,0 1 0,0 2 0,0 2 1,0 2-1,0 2 0,0 1 0,-72 22 0,-43 25-81,157-53 159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3.807"/>
    </inkml:context>
    <inkml:brush xml:id="br0">
      <inkml:brushProperty name="width" value="0.025" units="cm"/>
      <inkml:brushProperty name="height" value="0.025" units="cm"/>
    </inkml:brush>
  </inkml:definitions>
  <inkml:trace contextRef="#ctx0" brushRef="#br0">120 0 15278,'0'0'11115,"-2"7"-10699,-4 5-258,0 0 0,0-1 0,-1 1 0,0-1-1,-14 15 1,11-15-4,2 0 0,-1 1 0,1 0-1,1 0 1,0 1 0,-5 16 0,11-28-144,0 0 1,1 1 0,0-1 0,-1 0 0,1 0 0,0 1-1,-1-1 1,1 0 0,0 1 0,0-1 0,0 0-1,0 1 1,0-1 0,1 0 0,-1 1 0,0-1 0,1 0-1,-1 0 1,1 1 0,-1-1 0,1 0 0,-1 0-1,1 0 1,0 0 0,0 0 0,-1 1 0,3 0 0,-1-1 9,0 0 0,0 0 0,0 0 0,1 0 1,-1 0-1,0-1 0,1 1 0,-1-1 0,1 1 1,-1-1-1,1 0 0,-1 0 0,5-1 0,6 0-4,1-2-1,0 0 0,-1 0 0,17-7 1,-17 5-466,44-19-1875,-23 4-5860,-28 14 1757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4.148"/>
    </inkml:context>
    <inkml:brush xml:id="br0">
      <inkml:brushProperty name="width" value="0.025" units="cm"/>
      <inkml:brushProperty name="height" value="0.025" units="cm"/>
    </inkml:brush>
  </inkml:definitions>
  <inkml:trace contextRef="#ctx0" brushRef="#br0">159 0 14574,'0'0'4452,"-8"4"-2712,-4 4-1178,1 0 0,0 0 0,1 1 0,0 1 0,0 0 0,1 0-1,0 1 1,1 0 0,0 0 0,1 1 0,-9 19 0,11-20-545,1-5-74,1 1 0,0 0 0,0 0-1,0 0 1,1 1 0,0-1 0,0 0 0,1 1 0,0 0 0,0-1 0,1 15 0,1-21-331,0 0 0,0-1-1,0 1 1,-1-1 0,1 1-1,0-1 1,0 0-1,0 1 1,0-1 0,0 0-1,0 0 1,0 0 0,0 0-1,0 0 1,0 0 0,0 0-1,0 0 1,0 0-1,0 0 1,0 0 0,0 0-1,0-1 1,1 0 0,8-6-7396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4.522"/>
    </inkml:context>
    <inkml:brush xml:id="br0">
      <inkml:brushProperty name="width" value="0.025" units="cm"/>
      <inkml:brushProperty name="height" value="0.025" units="cm"/>
    </inkml:brush>
  </inkml:definitions>
  <inkml:trace contextRef="#ctx0" brushRef="#br0">88 1 17008,'0'0'7751,"-29"61"-6950,20-36-320,-6 2-289,4 0-160,0-1 0,8-2 0,-7-5-224,10-3-929,0-6-737,0-6-608,10-4-705,-1 0-1986,2-16-4164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4.866"/>
    </inkml:context>
    <inkml:brush xml:id="br0">
      <inkml:brushProperty name="width" value="0.025" units="cm"/>
      <inkml:brushProperty name="height" value="0.025" units="cm"/>
    </inkml:brush>
  </inkml:definitions>
  <inkml:trace contextRef="#ctx0" brushRef="#br0">168 1 11755,'0'0'8579,"-9"0"-7527,3 0-942,0 0 0,0 1 0,0 0 0,0 0 0,0 0 1,0 1-1,1 0 0,-1 0 0,1 1 0,-1-1 0,1 1 1,0 0-1,0 1 0,0-1 0,0 1 0,1 0 0,-1 0 1,1 0-1,0 1 0,0-1 0,-4 9 0,1-4 124,1 0 0,1 1 0,0 0 0,-5 10 0,9-16-164,-1 0 0,1-1 0,0 1 0,0 0 0,1 0 0,-1-1 0,1 1 0,0 0 0,0 0 0,0 0 0,0 0 0,1 0 0,-1 0 0,1-1 0,1 6 0,0-7-35,-1-1-1,1 1 1,-1 0-1,1-1 1,-1 1 0,1-1-1,0 1 1,0-1-1,0 0 1,0 1-1,0-1 1,0 0-1,0-1 1,0 1-1,0 0 1,0-1-1,1 1 1,-1-1-1,0 1 1,0-1-1,1 0 1,-1 0-1,0 0 1,0 0-1,1-1 1,-1 1 0,0-1-1,4 0 1,1-1 33,0 1 0,0-1 1,0 0-1,0-1 0,0 0 1,-1 0-1,12-7 0,-10 3-27,-1-1-1,0 1 0,0-1 0,-1 0 0,0-1 0,-1 1 0,0-1 0,0 0 0,6-16 0,-10 22-41,0 0 1,0 0-1,-1 0 0,1 0 1,-1 0-1,1 0 0,-1 0 0,0 0 1,0 0-1,0 0 0,-1 0 1,1 0-1,-1 0 0,1 0 1,-2-4-1,0 5-27,1 0 0,0 1 0,-1-1 0,1 0 0,-1 0 0,0 1 0,0-1 0,1 1 0,-1 0 0,0-1 0,0 1 0,0 0 0,0 0 0,-1 0 0,1 1 0,0-1 0,0 0 0,0 1 0,-1-1 0,1 1 0,0 0 0,-1 0 0,-2 0 0,1 0-237,0 0 1,0 0-1,0 0 0,0 0 1,0 1-1,0 0 1,0 0-1,-5 2 1,8-3-77,-1 1 0,1-1 0,0 1 1,-1 0-1,1 0 0,0 0 0,-1 0 0,1 0 1,0 0-1,0 0 0,0 0 0,0 1 0,0-1 1,0 0-1,0 1 0,0-1 0,1 0 0,-1 1 0,0-1 1,1 1-1,-1-1 0,1 1 0,0-1 0,-1 3 1,1 6-5202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5.288"/>
    </inkml:context>
    <inkml:brush xml:id="br0">
      <inkml:brushProperty name="width" value="0.025" units="cm"/>
      <inkml:brushProperty name="height" value="0.025" units="cm"/>
    </inkml:brush>
  </inkml:definitions>
  <inkml:trace contextRef="#ctx0" brushRef="#br0">160 43 16239,'0'0'2969,"-8"-1"-386,-4 1-1877,1 0-1,0 1 0,-23 4 1,32-5-669,0 0 0,0 0 0,0 1 0,0-1 0,0 1 0,1-1 0,-1 1 0,0 0 0,0 0 0,0-1 0,1 1 0,-1 0 0,0 1 0,1-1 0,-1 0 0,1 0 0,-1 1 0,1-1 0,0 1 0,-1-1 0,1 1 0,0-1 0,0 1 0,0 0 0,0 0 0,1 0 0,-1-1 0,0 1 0,1 0 0,-1 0 0,1 0 0,0 0 0,0 0 0,0 0 0,0 0 0,0 0 0,0 4 0,1-4-31,1 1 0,-1 0 0,1-1 0,-1 1 0,1-1 0,0 0 0,0 1 0,0-1 0,0 0 0,0 0 0,0 0 0,1 0 0,-1-1 0,4 3 0,44 22 33,-30-16-114,16 8-74,-20-11 120,-1 1 0,0 0 0,0 1 0,16 14 0,-30-22 38,0 0 0,1 0 0,-1 0 0,0 0 0,0 1 0,0-1 0,0 1 0,0-1 0,0 0 0,0 1 0,-1 0 0,1-1 0,0 1 0,-1 0 0,1-1 0,-1 1 1,0 0-1,1-1 0,-1 1 0,0 0 0,0 0 0,0-1 0,0 1 0,-1 3 0,0-2 42,-1 1 0,1-1 0,-1 0 0,0 1 0,0-1 0,0 0 0,0 0 0,-1 0 0,1-1 0,-1 1-1,-3 2 1,-7 6 220,0-2-1,-1 1 0,0-2 1,-16 8-1,19-10-109,-1-1 0,1-1 0,-1 1 0,0-2 0,0 0 1,0 0-1,0-1 0,-1-1 0,1 0 0,-19-1 0,29 0-149,1 0 0,0-1 0,0 1 0,0-1-1,0 1 1,0-1 0,0 1 0,0-1 0,0 0 0,0 0 0,0 1 0,0-1-1,0 0 1,0 0 0,0 0 0,1 0 0,-1 0 0,0 0 0,1 0-1,-1 0 1,1 0 0,-1 0 0,1 0 0,-1-1 0,1 1 0,0 0 0,0 0-1,-1 0 1,1-1 0,0 1 0,0 0 0,0 0 0,1 0 0,-1-1-1,0 1 1,0 0 0,1-2 0,0-1-45,0 0 1,0 0-1,0 0 0,0 0 0,1 1 1,0-1-1,0 0 0,0 1 0,0 0 1,4-6-1,10-4-17,1 0 0,1 1-1,0 1 1,1 1 0,0 0 0,0 1 0,30-8 0,-16 5 89,53-29 1,-76 35 13,-1 0-1,0 0 1,-1 0-1,0-1 0,0-1 1,0 1-1,-1-1 1,0 0-1,11-18 1,-17 24-12,0 1 1,0-1-1,0 1 0,-1-1 1,1 1-1,0-1 1,-1 0-1,1 1 0,-1-1 1,0 0-1,0 1 1,1-1-1,-1 0 0,0 0 1,0 1-1,0-1 1,-1 0-1,1 1 0,0-1 1,-1 0-1,1 1 0,-1-1 1,0 0-1,-1-2 1,0 1-25,0 1-1,-1-1 1,1 1 0,-1-1 0,1 1 0,-1 0 0,0 0 0,0 0 0,0 1 0,0-1-1,-6-1 1,-7-3-55,1 2 0,-1 0 0,0 1-1,-21-1 1,-14 3-1097,18 3-4360,23-2-345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1.242"/>
    </inkml:context>
    <inkml:brush xml:id="br0">
      <inkml:brushProperty name="width" value="0.025" units="cm"/>
      <inkml:brushProperty name="height" value="0.025" units="cm"/>
    </inkml:brush>
  </inkml:definitions>
  <inkml:trace contextRef="#ctx0" brushRef="#br0">252 47 6854,'0'0'14985,"-7"12"-14947,4-7-33,-3 3-1,1 0 0,0 1-1,1-1 1,-5 13 0,8-18-6,0 1 1,0-1 0,0 1 0,0 0-1,1-1 1,-1 1 0,1 0 0,0 0-1,0-1 1,1 1 0,-1 0 0,1-1-1,-1 1 1,1 0 0,0-1-1,1 1 1,-1-1 0,4 6 0,24 33 21,-22-35 6,-1 1 1,0 0-1,-1 0 0,1 0 1,-2 0-1,1 1 1,-1 0-1,0 0 0,-1 0 1,0 0-1,-1 0 0,3 15 1,-6-21 18,0 0 0,0-1 0,0 1 0,0 0 0,0 0 0,0-1 0,-1 1 0,1-1 0,-1 1 0,0-1 0,0 0 0,0 0 0,0 0 0,0 0 0,0 0 0,-1 0 0,1 0 0,0-1 0,-1 1 0,0-1 0,-4 2 0,-64 26 173,66-28-220,-12 5 30,-1-2-1,0 0 1,0 0-1,0-2 0,0 0 1,-23-2-1,39 0-27,1 0-1,-1 0 0,1 0 1,-1 0-1,0 0 0,1 0 1,-1-1-1,1 1 0,-1-1 0,1 1 1,-1-1-1,1 0 0,-1 1 1,1-1-1,0 0 0,-1 0 1,1 0-1,0 0 0,0 0 1,0 0-1,-1-1 0,1 1 1,0 0-1,1-1 0,-1 1 0,0 0 1,0-1-1,1 1 0,-1-1 1,0 1-1,1-1 0,-1-1 1,1 1-11,0 0 0,0 0 0,0-1 0,1 1 0,-1 0 1,0 0-1,1 0 0,0 0 0,-1 0 0,1 0 0,0 0 1,0 0-1,0 1 0,0-1 0,0 0 0,1 0 0,-1 1 0,0-1 1,1 1-1,-1-1 0,1 1 0,0 0 0,2-2 0,16-8 45,1 1-1,1 1 0,0 1 0,0 1 0,0 1 0,46-6 0,-46 9 71,0-1-1,0-1 0,0-1 0,-1 0 0,0-2 0,0-1 0,32-18 0,-51 26-79,0 0 0,0 0-1,0 0 1,0-1-1,0 1 1,0-1-1,0 0 1,0 0 0,-1 1-1,1-1 1,0 0-1,-1 0 1,0 0-1,1-1 1,-1 1 0,0 0-1,0 0 1,0-1-1,-1 1 1,1-1-1,-1 1 1,1-1 0,-1 1-1,0-1 1,0 1-1,0-1 1,0 1-1,0-1 1,0 1 0,-1 0-1,1-1 1,-1 1-1,0-1 1,0 1-1,0 0 1,0-1 0,0 1-1,0 0 1,-1 0-1,1 0 1,-1 0-1,1 0 1,-1 0-1,0 0 1,-2-1 0,-10-10 204,0 1 0,-1 0 0,-1 1 0,-28-15 0,34 20-205,-7-4-146,-15-8-2135,-42-32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1.755"/>
    </inkml:context>
    <inkml:brush xml:id="br0">
      <inkml:brushProperty name="width" value="0.025" units="cm"/>
      <inkml:brushProperty name="height" value="0.025" units="cm"/>
    </inkml:brush>
  </inkml:definitions>
  <inkml:trace contextRef="#ctx0" brushRef="#br0">575 42 9641,'-10'-6'1837,"2"1"-1499,-1 0 0,0 1 0,1 0 1,-1 0-1,-1 1 0,1 1 1,0-1-1,-1 1 0,1 1 0,-1 0 1,0 0-1,1 1 0,-1 0 1,0 1-1,1 0 0,-1 0 0,1 1 1,-17 5-1,10 1-234,0 1 0,1 0 0,0 1 0,0 1 0,1 0 0,1 1 0,0 1 0,1 0 0,0 0 0,-13 21 0,0 3 96,2 0 0,2 2-1,-19 44 1,19-26-130,3 1-1,2 1 0,2 0 1,3 1-1,3 0 1,2 1-1,3 0 0,7 86 1,-3-134-72,0 1 0,1-1 0,0 1 0,1-1 1,1 0-1,0 0 0,1 0 0,0-1 0,1 0 0,13 22 1,-14-27 3,0-1 1,1 0-1,0 0 0,0 0 1,0-1-1,0 0 1,1 0-1,0-1 1,0 1-1,0-1 1,1-1-1,-1 0 1,1 0-1,0 0 1,0-1-1,0 0 0,0-1 1,16 2-1,-6-3 96,-1-1 0,1 0-1,-1-2 1,1 0-1,-1-1 1,0 0 0,0-1-1,-1-1 1,0-1-1,21-11 1,6-7 293,-1-1 1,56-46-1,-66 46-300,-2-1 0,-1-1 0,-1-2 0,43-59 0,-59 71 66,-1 1 1,0-2-1,-2 1 1,0-1-1,-1-1 0,-1 0 1,-1 0-1,-1 0 0,0-1 1,-2 1-1,1-24 0,-4 32-123,-2 0 0,1 0 0,-2 0 0,0 1 0,0-1 1,-1 1-1,0 0 0,-1 0 0,0 0 0,-1 1 0,0-1 0,0 1 0,-1 1 0,-1-1 0,0 1 0,0 1 0,-1-1 0,0 2 0,-16-13 0,8 8-444,-1 1 1,0 0-1,0 1 1,-30-12-1,32 16-604,0 1 0,-1 0 0,0 2-1,0-1 1,-22 0 0,4 4-5285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2.468"/>
    </inkml:context>
    <inkml:brush xml:id="br0">
      <inkml:brushProperty name="width" value="0.025" units="cm"/>
      <inkml:brushProperty name="height" value="0.025" units="cm"/>
    </inkml:brush>
  </inkml:definitions>
  <inkml:trace contextRef="#ctx0" brushRef="#br0">1 288 8584,'0'0'13191,"14"-4"-11440,19-9-1313,0-1 0,-1-2 0,-1-1-1,-1-2 1,45-35 0,-32 22-351,-23 19-25,-2-1 0,0 0 0,-1-1 0,0-1 0,24-30 0,-78 122 573,-28 61 332,59-120-906,0 0 0,1 0 0,1 1 0,0 0 0,2 0 0,-2 24-1,4-41-106,1 1-1,-1 0 1,0-1-1,1 1 1,-1 0-1,1-1 1,-1 1-1,1 0 1,0-1-1,0 1 0,-1-1 1,1 0-1,0 1 1,0-1-1,1 0 1,-1 1-1,0-1 1,0 0-1,1 0 0,-1 0 1,0 0-1,1 0 1,-1 0-1,1 0 1,-1-1-1,1 1 1,0-1-1,-1 1 1,1-1-1,0 1 0,-1-1 1,1 0-1,0 0 1,-1 0-1,1 0 1,0 0-1,-1 0 1,1 0-1,2-1 0,1 0-688,1 1 0,-1-1 0,1 0 0,-1 0 0,0-1 0,1 1 0,-1-1 0,0-1 0,0 1 0,0-1 0,5-4 0,14-18-6589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2.831"/>
    </inkml:context>
    <inkml:brush xml:id="br0">
      <inkml:brushProperty name="width" value="0.025" units="cm"/>
      <inkml:brushProperty name="height" value="0.025" units="cm"/>
    </inkml:brush>
  </inkml:definitions>
  <inkml:trace contextRef="#ctx0" brushRef="#br0">182 1 6374,'0'0'16917,"-4"11"-14861,-13 17-893,-1 0 0,-33 40 0,-2 2-446,47-62-711,1 0 0,0 1 0,0 0 0,1 0 0,-6 19 0,9-27-8,1 0 0,-1 1 0,1-1 0,-1 1-1,1-1 1,0 1 0,0 0 0,0-1-1,0 1 1,0-1 0,0 1 0,0-1-1,0 1 1,1-1 0,-1 1 0,1-1 0,-1 1-1,1-1 1,-1 1 0,1-1 0,0 0-1,0 1 1,0-1 0,0 0 0,0 0 0,0 0-1,0 0 1,0 1 0,0-1 0,0-1-1,1 1 1,-1 0 0,0 0 0,1 0 0,-1-1-1,1 1 1,-1-1 0,1 1 0,-1-1-1,1 1 1,-1-1 0,1 0 0,-1 0-1,4 0 1,8 1-595,0 0 1,0-1-1,0-1 0,17-2 0,-22 1-718,0 0 1,0 0-1,0-1 1,0 0-1,0 0 1,-1-1-1,13-8 0,7-9-7050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3.208"/>
    </inkml:context>
    <inkml:brush xml:id="br0">
      <inkml:brushProperty name="width" value="0.025" units="cm"/>
      <inkml:brushProperty name="height" value="0.025" units="cm"/>
    </inkml:brush>
  </inkml:definitions>
  <inkml:trace contextRef="#ctx0" brushRef="#br0">120 0 14350,'0'0'5413,"-55"62"-2883,40-32-608,-5 4-449,7 1-608,6 2-673,-2-2-192,9-1-32,0-7-1121,0 0-865,9-12-544,0-8-1282,0-7-3170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27.838"/>
    </inkml:context>
    <inkml:brush xml:id="br0">
      <inkml:brushProperty name="width" value="0.05" units="cm"/>
      <inkml:brushProperty name="height" value="0.05" units="cm"/>
    </inkml:brush>
  </inkml:definitions>
  <inkml:trace contextRef="#ctx0" brushRef="#br0">5959 197 4425,'-895'-156'1062,"309"116"2311,1 49-2722,-1104 133 786,807-29-1207,415-19-113,382-69-102,0 3-1,2 5 1,-104 55-1,129-56-3,-96 72 0,129-85-14,1 2-1,1 1 1,1 0-1,1 2 1,-35 51-1,52-69-5,0 0-1,1 0 1,0 1-1,0-1 0,0 1 1,0 0-1,1 0 1,0 0-1,1 0 1,0 0-1,0 0 0,0 0 1,1 1-1,0-1 1,0 0-1,1 0 0,0 0 1,0 0-1,1 0 1,0 0-1,0 0 0,1 0 1,-1 0-1,2-1 1,6 12-1,4 3-23,0 0-1,2-1 1,1 0 0,1-1-1,0-1 1,1-1 0,1-1-1,0-1 1,25 15 0,5-3 20,0-1 1,1-3 0,59 18-1,-38-19 19,2-3-1,91 12 0,156 3 59,1258 26 7,4-85-171,-421 1 291,-560 21-172,226-3-104,-3-27-404,-235-32 30,-10-61 296,-259 27 191,-10-30 106,-288 118-105,0-2 1,-1-1-1,0 0 1,-1-2-1,22-20 1,-32 25 7,-1 0-1,0-1 1,0 0 0,-2-1 0,1 0 0,-2 0 0,1-1 0,-2 0 0,0 0 0,4-17 0,-4 11 13,-2-1 0,0 0 0,-2 0 1,0 1-1,-1-2 0,-1 1 0,-1 0 1,-1 1-1,-1-1 0,-8-31 1,6 37-59,0-1 1,-1 1-1,0 0 1,-1 0-1,-1 1 1,0 0 0,-1 0-1,-1 1 1,0 0-1,-1 0 1,0 1-1,-1 1 1,0 0-1,-16-10 1,-9-2 25,-1 1 0,-1 3 0,0 1 0,-2 2 0,-60-16 0,-220-35 459,97 37 64,-329-4-1,-232 47 53,705-10-558,-189 6-31,-561 15-94,543-21 32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3.680"/>
    </inkml:context>
    <inkml:brush xml:id="br0">
      <inkml:brushProperty name="width" value="0.025" units="cm"/>
      <inkml:brushProperty name="height" value="0.025" units="cm"/>
    </inkml:brush>
  </inkml:definitions>
  <inkml:trace contextRef="#ctx0" brushRef="#br0">149 1 6566,'0'0'15572,"-10"0"-15358,7 0-201,0 0 0,-1 1 0,1-1 0,0 1 0,0 0-1,0-1 1,-1 2 0,1-1 0,0 0 0,0 1 0,0-1 0,-5 4 0,3 0 37,0 0-1,1 0 1,-1 1 0,1-1 0,0 1-1,0 0 1,-3 7 0,-1 0 79,1 0 0,0 1 0,1 0 0,0 0 1,1 0-1,1 1 0,0-1 0,1 1 0,-2 22 1,5-36-108,0 0 0,1 1 0,-1-1 1,0 0-1,0 0 0,0 1 1,1-1-1,-1 0 0,1 0 0,-1 0 1,1 0-1,0 1 0,-1-1 1,1 0-1,0 0 0,0 0 0,-1 0 1,1-1-1,0 1 0,0 0 1,0 0-1,0 0 0,0-1 0,0 1 1,3 1-1,0-1 53,0 0 1,0 1-1,0-2 0,0 1 1,0 0-1,1-1 1,-1 1-1,5-2 0,2 1 107,0-1 0,0-1 0,-1 1 0,1-2 0,19-6-1,-16 2 4,-1 1 0,-1-2 0,1 1 0,18-17 0,-28 22-122,-1 0 0,1 0 1,-1-1-1,1 1 0,-1-1 0,0 1 1,0-1-1,0 0 0,0 0 0,0 0 1,-1 0-1,1 0 0,-1 0 0,0 0 0,0 0 1,0-1-1,-1 1 0,1 0 0,-1-1 1,1 1-1,-1 0 0,0-1 0,-1 1 1,1-1-1,0 1 0,-2-5 0,-1 5-152,1 0 0,-1 0 1,0 1-1,0-1 0,0 1 0,0-1 0,0 1 0,0 0 0,-1 0 0,1 0 0,-1 1 0,0-1 1,1 1-1,-1 0 0,0 0 0,0 0 0,0 1 0,1-1 0,-1 1 0,0 0 0,0 0 0,0 0 0,0 0 1,0 1-1,-5 1 0,8 0-267,0-1 1,0 1 0,0 0-1,0 0 1,0 0 0,0 0-1,1 0 1,-1 0 0,1 0-1,-1 0 1,1 0 0,0 0-1,0 0 1,0 0 0,0 1-1,0-1 1,1 2-1,3 22-6967,8-8-1224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4.036"/>
    </inkml:context>
    <inkml:brush xml:id="br0">
      <inkml:brushProperty name="width" value="0.025" units="cm"/>
      <inkml:brushProperty name="height" value="0.025" units="cm"/>
    </inkml:brush>
  </inkml:definitions>
  <inkml:trace contextRef="#ctx0" brushRef="#br0">74 1 16432,'0'0'7302,"-57"62"-6309,50-34-576,1 3-289,2 1-96,4 1 32,0 0-64,0-3 0,0-3-609,0-9-1473,6-6-1121,1-11-1793,2-1-3813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4.424"/>
    </inkml:context>
    <inkml:brush xml:id="br0">
      <inkml:brushProperty name="width" value="0.025" units="cm"/>
      <inkml:brushProperty name="height" value="0.025" units="cm"/>
    </inkml:brush>
  </inkml:definitions>
  <inkml:trace contextRef="#ctx0" brushRef="#br0">163 7 12300,'0'0'9571,"-10"-3"-9074,6 2-489,1 1 0,-1-1 0,0 0 0,1 1 1,-1 0-1,0 0 0,1 0 0,-1 0 0,0 1 0,1-1 1,-1 1-1,-5 2 0,5-1 10,0 1 1,0-1-1,0 1 1,1 0 0,-1 0-1,1 0 1,0 0-1,0 0 1,0 1-1,0 0 1,0-1-1,-3 8 1,-1-1 189,1 1-1,0-1 1,0 1 0,1 0 0,1 1 0,0-1-1,0 1 1,1 0 0,0 0 0,1 0-1,1 0 1,0 24 0,1-35-204,0 1 0,0 0 0,1-1 0,-1 1 0,1-1-1,-1 1 1,1-1 0,-1 1 0,1-1 0,0 1 0,0-1 0,0 0 0,0 1 0,0-1 0,0 0-1,0 0 1,0 0 0,0 0 0,1 0 0,-1 0 0,0 0 0,3 1 0,-1-1 12,0 0 0,1 0 0,-1 0-1,1 0 1,-1-1 0,1 1 0,0-1 0,-1 0 0,7 0 0,-2-1 15,0 0 0,0-1 0,-1 0 0,1 0 0,0 0 0,-1-1 0,0 0 0,13-7 1,-14 4 52,0 0 1,0 0 0,-1 0-1,1 0 1,-1-1 0,-1 0-1,1 0 1,-1 0 0,-1 0 0,1-1-1,-1 0 1,0 1 0,-1-1-1,0 0 1,1-10 0,-2 14-125,0 0 1,-1-1-1,0 1 1,0 0 0,0 0-1,-1-1 1,1 1-1,-1 0 1,0 0-1,0 0 1,0-1-1,-1 1 1,0 1-1,1-1 1,-1 0 0,-4-5-1,3 6-262,1 0-1,-1 1 1,0-1-1,0 1 1,0 0-1,0 0 1,0 0-1,0 0 1,-1 0-1,1 1 1,0 0-1,-1-1 1,-6 0 0,3 1-3569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4.768"/>
    </inkml:context>
    <inkml:brush xml:id="br0">
      <inkml:brushProperty name="width" value="0.025" units="cm"/>
      <inkml:brushProperty name="height" value="0.025" units="cm"/>
    </inkml:brush>
  </inkml:definitions>
  <inkml:trace contextRef="#ctx0" brushRef="#br0">194 7 13933,'0'0'4613,"-8"-1"-2190,1-1-2138,-33 0 1997,39 2-2253,-1 0-1,1 1 1,0-1 0,0 0-1,0 1 1,0-1-1,-1 1 1,1 0 0,0-1-1,0 1 1,0 0-1,0-1 1,0 1 0,1 0-1,-1 0 1,0 0-1,0 0 1,0 0 0,1 0-1,-1 0 1,1 0-1,-1 0 1,1 0 0,-1 1-1,1-1 1,-1 0-1,1 0 1,0 0 0,0 1-1,0-1 1,-1 0-1,1 0 1,1 3 0,-1 4-37,0 1 1,1 0 0,0 0 0,0-1 0,1 1 0,1 0 0,-1-1 0,1 0 0,1 0-1,-1 0 1,8 12 0,-2-8-67,1 1 1,1-1-1,-1-1 0,2 0 0,20 15 0,-29-23 72,0-1 1,0 1-1,0-1 1,0 1-1,0 0 1,-1 0-1,1 1 1,-1-1-1,0 0 1,0 1-1,0-1 1,2 8-1,-3-10 23,-1 1 0,0 0 0,0 0 0,0 0 0,0 0 0,-1 0 0,1 0 0,-1-1 0,1 1-1,-1 0 1,1 0 0,-1 0 0,0-1 0,0 1 0,0-1 0,0 1 0,0 0 0,0-1 0,0 0 0,-1 1 0,1-1 0,0 0 0,-1 1 0,1-1 0,-1 0-1,1 0 1,-1 0 0,-3 1 0,-7 5 175,-1-1 0,0-1 0,0 0 0,0 0 0,0-1 0,-1-1 0,0 0 0,1-1 0,-1-1 0,0 0 0,0 0 0,0-2 0,-15-1 0,28 1-193,-1 1 0,0 0 0,1-1 0,-1 1 0,0-1 0,1 0 0,-1 1 0,1-1 0,-1 0 0,1 0 0,-1 0 0,1 0 0,0 0 0,-1 0 0,1 0 0,0-1 0,0 1 0,0 0 0,0-1 0,0 1 0,0-1 0,0 1 0,0-1 0,1 1 0,-1-1 0,1 0 0,-1 1 0,1-1 0,0 0 0,-1 1 0,1-1 0,0 0 0,0 0 0,0 1 0,0-1 0,1 0 0,0-2 0,-1 1-29,2-1 1,-1 0-1,0 1 0,1 0 0,0-1 0,-1 1 0,1 0 0,1 0 0,-1 0 1,0 0-1,1 0 0,-1 1 0,1-1 0,0 1 0,0-1 0,4-1 1,21-10-62,48-16 1,-57 24 97,0 0 0,-1-2 0,0 0 0,0-1-1,-1-1 1,-1 0 0,21-17 0,-35 25 52,0 1 0,0-1-1,0 0 1,-1 0 0,1-1 0,-1 1-1,1 0 1,-1 0 0,0-1 0,0 1-1,0 0 1,0-1 0,-1 1 0,1-1-1,0 0 1,-1 1 0,0-1-1,0 1 1,0-1 0,0 0 0,0 1-1,0-1 1,-1 1 0,1-1 0,-1 0-1,0 1 1,1-1 0,-1 1 0,0 0-1,-1-1 1,1 1 0,0 0 0,-1 0-1,1-1 1,-1 1 0,0 0 0,-3-3-1,1 1-156,0 0-1,-1 0 0,1 1 0,-1 0 1,1 0-1,-1 0 0,0 0 1,0 0-1,0 1 0,-1 0 0,1 0 1,0 1-1,-1 0 0,1-1 1,-1 2-1,-10-1 0,15 1-174,0 1 0,0-1 0,0 1-1,0 0 1,0-1 0,0 1 0,1 0 0,-1 0 0,0-1-1,1 1 1,-1 0 0,0 0 0,1 0 0,-1 0 0,1 0-1,-1 0 1,1 0 0,0 0 0,0 0 0,-1 0 0,1 0-1,0 1 1,0-1 0,0 0 0,0 0 0,0 0 0,0 0-1,0 0 1,0 0 0,1 1 0,-1 1-894,0 15-5633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5.142"/>
    </inkml:context>
    <inkml:brush xml:id="br0">
      <inkml:brushProperty name="width" value="0.025" units="cm"/>
      <inkml:brushProperty name="height" value="0.025" units="cm"/>
    </inkml:brush>
  </inkml:definitions>
  <inkml:trace contextRef="#ctx0" brushRef="#br0">1 1 4324,'0'0'21044,"11"49"-20211,14-44-321,7-2-352,2 2-128,7-3-64,-6-2-1921,0 0-4261,-1-5-6342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5.502"/>
    </inkml:context>
    <inkml:brush xml:id="br0">
      <inkml:brushProperty name="width" value="0.025" units="cm"/>
      <inkml:brushProperty name="height" value="0.025" units="cm"/>
    </inkml:brush>
  </inkml:definitions>
  <inkml:trace contextRef="#ctx0" brushRef="#br0">0 203 17969,'0'0'10522,"9"-4"-10004,27-16-651,0-2 0,-2-2 0,-1-1 0,-1-1 0,31-34-1,-39 38-514,-24 23 639,-1-1-1,1 0 1,0 0-1,0 0 1,0 0 0,0 0-1,0 0 1,0 0-1,0 0 1,0 1 0,0-1-1,0 0 1,0 0-1,0 0 1,0 0 0,1 0-1,-1 0 1,0 0-1,0 0 1,0 1 0,0-1-1,0 0 1,0 0-1,0 0 1,0 0 0,0 0-1,0 0 1,0 0-1,0 0 1,0 0 0,0 0-1,1 0 1,-1 0-1,0 1 1,0-1 0,0 0-1,0 0 1,0 0-1,0 0 1,-11 23-113,-30 50 281,18-33-44,13-23-30,-33 69 235,40-79-337,0 0 1,1 0-1,-1 1 1,2-1 0,-1 1-1,1 0 1,0 0-1,1-1 1,0 14-1,0-20-86,1 1 0,-1-1-1,1 0 1,-1 0 0,1 0-1,0 0 1,-1 0 0,1 1 0,0-1-1,0-1 1,0 1 0,0 0 0,0 0-1,0 0 1,0 0 0,0-1 0,0 1-1,0 0 1,1-1 0,-1 1-1,0-1 1,0 1 0,1-1 0,-1 0-1,0 0 1,0 1 0,1-1 0,-1 0-1,0 0 1,1 0 0,-1 0-1,0-1 1,1 1 0,-1 0 0,0 0-1,2-2 1,4 1-845,0 0 0,-1-1 0,0 0 0,1 0-1,-1-1 1,8-4 0,24-20-6787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5.835"/>
    </inkml:context>
    <inkml:brush xml:id="br0">
      <inkml:brushProperty name="width" value="0.025" units="cm"/>
      <inkml:brushProperty name="height" value="0.025" units="cm"/>
    </inkml:brush>
  </inkml:definitions>
  <inkml:trace contextRef="#ctx0" brushRef="#br0">211 0 16303,'-8'3'2435,"-5"3"-1941,1 0 0,-1 1 1,1 1-1,0 0 0,1 0 1,0 1-1,0 1 0,1 0 1,1 0-1,-1 1 1,2 0-1,-11 16 0,12-16-450,1-1-1,0 1 1,0 1-1,1-1 0,1 1 1,0 0-1,0 0 1,1 0-1,1 0 1,0 1-1,1-1 0,0 1 1,1-1-1,0 1 1,3 12-1,-3-23-26,0 0-1,1 0 1,-1 0 0,1 0-1,0 0 1,-1 0-1,1 0 1,0 0 0,0 0-1,0-1 1,0 1 0,1 0-1,-1-1 1,0 1-1,1-1 1,-1 1 0,1-1-1,0 0 1,-1 0-1,1 1 1,0-1 0,3 1-1,-2-1 44,1 0 0,0 0 0,0-1-1,-1 1 1,1-1 0,0 0 0,0 0 0,0 0-1,0-1 1,0 1 0,4-3 0,6 0 100,-1-2 0,0 0 0,0-1 0,-1 0 1,20-13-1,-15 7-63,0-1 1,21-21 0,-32 29-36,-2-1 1,1 1 0,0-1-1,-1 0 1,0 0 0,-1 0-1,1 0 1,-1-1 0,0 1-1,3-14 1,-5 18-23,-1 0 0,0 0 0,0 0 0,0 0 0,0 1 1,0-1-1,0 0 0,0 0 0,-1 0 0,1 0 0,-1 1 0,1-1 0,-1 0 0,0 0 0,0 1 0,1-1 0,-1 1 1,-1-1-1,1 1 0,0-1 0,-1-1 0,-2 0-27,0 0 1,1 0-1,-1 1 0,0-1 1,0 1-1,0 0 0,0 0 1,-7-2-1,-4 0-512,0 0 1,0 1-1,-31-2 0,43 5 331,-38 1-2967,40-1 2829,-1 1 0,1-1 0,0 0 0,0 1 0,0 0 0,-1-1 0,1 1 0,0 0 0,0-1 1,0 1-1,0 0 0,0 0 0,0 0 0,0 0 0,1 0 0,-1 0 0,0 0 0,0 0 0,1 0 0,-1 0 1,1 0-1,-1 1 0,1-1 0,-1 0 0,1 0 0,-1 2 0,0 12-5598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6.239"/>
    </inkml:context>
    <inkml:brush xml:id="br0">
      <inkml:brushProperty name="width" value="0.025" units="cm"/>
      <inkml:brushProperty name="height" value="0.025" units="cm"/>
    </inkml:brush>
  </inkml:definitions>
  <inkml:trace contextRef="#ctx0" brushRef="#br0">237 51 16816,'0'0'2733,"1"-8"48,-1 4-2553,1 3-136,-1 0 1,1 0 0,-1 0-1,0 0 1,0 0 0,1-1-1,-1 1 1,0 0-1,0 0 1,0 0 0,0 0-1,0-1 1,0 1 0,-1 0-1,1 0 1,0 0 0,-1 0-1,1-1 1,-1 1 0,1 0-1,-1 0 1,1 0 0,-1 0-1,0 0 1,1 0-1,-1 0 1,0 1 0,0-1-1,0 0 1,0 0 0,0 0-1,0 1 1,0-1 0,0 1-1,0-1 1,0 1 0,0-1-1,0 1 1,0-1-1,0 1 1,-1 0 0,1 0-1,0 0 1,0-1 0,0 1-1,-1 0 1,1 0 0,0 1-1,0-1 1,0 0 0,-2 1-1,-3 0-54,1 1-1,-1 0 1,0 0 0,1 1-1,0 0 1,-1 0-1,1 0 1,0 0-1,0 1 1,1 0 0,-1 0-1,1 0 1,0 0-1,0 1 1,0 0-1,1 0 1,-1 0-1,1 0 1,1 0 0,-4 8-1,0 0-53,1 0 0,0 0 1,1 1-1,1-1 0,0 1 0,0 0 0,0 25 0,3-37 18,0 0-1,0 0 1,1 0 0,-1 0-1,0 0 1,1 0 0,-1 0-1,1 0 1,0 0 0,0 0-1,0 0 1,0 0 0,0 0-1,0 0 1,1-1 0,-1 1-1,0-1 1,1 1-1,-1-1 1,1 1 0,0-1-1,2 2 1,1 0 12,0-1 1,0 0-1,0 0 0,1 0 0,-1-1 1,0 0-1,0 0 0,12 1 0,-5-2 40,-1 0-1,1 0 0,0-1 1,0-1-1,0 0 0,0-1 0,22-8 1,-25 7 40,-1-1 1,0 0-1,0-1 1,0 0-1,-1 0 1,0-1-1,0 0 1,9-12-1,-15 18-83,1-1 1,-1 1-1,0-1 1,1 0-1,-1 0 0,0 0 1,0 0-1,0 0 1,0 0-1,0 0 0,-1 0 1,1 0-1,-1 0 1,1 0-1,-1 0 0,0 0 1,0-1-1,0 1 1,0 0-1,0 0 1,0 0-1,-1-1 0,1 1 1,-1 0-1,1 0 1,-1 0-1,0 0 0,0 0 1,0 0-1,0 0 1,0 0-1,0 0 0,-1 1 1,1-1-1,-1 0 1,1 1-1,-1-1 0,1 1 1,-1 0-1,0-1 1,-3-1-1,-6-2-465,0 0 0,0 1 1,0 0-1,0 0 0,0 1 0,-1 1 1,1 0-1,-20-1 0,-97 5-9722,115-1 8592,-66 7-9872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6.612"/>
    </inkml:context>
    <inkml:brush xml:id="br0">
      <inkml:brushProperty name="width" value="0.025" units="cm"/>
      <inkml:brushProperty name="height" value="0.025" units="cm"/>
    </inkml:brush>
  </inkml:definitions>
  <inkml:trace contextRef="#ctx0" brushRef="#br0">1 123 12620,'0'0'2290,"8"2"-763,29 1-135,0-1 1,0-1-1,1-3 1,52-8-1,-26 3-656,667-45 2725,370 30-2844,-725 39-548,135-4 508,-510-13-615,0 0-1,1 0 0,-1 0 1,0 0-1,0 0 0,0 0 1,0 0-1,0 0 0,0 0 1,0-1-1,0 1 0,0-1 1,0 1-1,0 0 0,0-1 1,0 0-1,-1 1 0,1-1 1,0 1-1,0-1 0,0 0 1,-1 0-1,1 0 0,0 1 1,-1-1-1,1 0 0,0-2 1,-1 2-267,0-1-1,0 1 1,0-1 0,0 0 0,0 1 0,-1-1-1,1 0 1,0 1 0,-1-1 0,0 1 0,1-1-1,-1 1 1,0-1 0,0 1 0,0 0 0,1-1 0,-2 1-1,0-1 1,-20-23-7836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7.542"/>
    </inkml:context>
    <inkml:brush xml:id="br0">
      <inkml:brushProperty name="width" value="0.025" units="cm"/>
      <inkml:brushProperty name="height" value="0.025" units="cm"/>
    </inkml:brush>
  </inkml:definitions>
  <inkml:trace contextRef="#ctx0" brushRef="#br0">0 261 5990,'0'0'16634,"11"-4"-15636,23-9-362,0-2-1,62-37 1,66-57-455,-64 41 70,-135 128-17,28-48-232,-71 110 123,73-109-165,1 0 0,0 0 0,0 1 1,1-1-1,1 1 0,1 1 0,-4 25 0,7-39-74,0 1 0,-1-1 0,1 1-1,0-1 1,1 0 0,-1 1 0,0-1-1,0 1 1,0-1 0,1 0 0,-1 1 0,1-1-1,-1 0 1,1 1 0,0-1 0,-1 0-1,1 0 1,0 0 0,0 1 0,0-1 0,0 0-1,0 0 1,0 0 0,1 0 0,0 0-123,0 0 0,1 0 0,-1 0 0,1 0 1,-1-1-1,0 1 0,1-1 0,-1 0 0,1 1 1,-1-1-1,1 0 0,3-1 0,6-1-1205,-1-1 1,0 1-1,0-2 0,21-9 0,18-13-4628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42.279"/>
    </inkml:context>
    <inkml:brush xml:id="br0">
      <inkml:brushProperty name="width" value="0.05" units="cm"/>
      <inkml:brushProperty name="height" value="0.05" units="cm"/>
    </inkml:brush>
  </inkml:definitions>
  <inkml:trace contextRef="#ctx0" brushRef="#br0">137 26 12307,'-6'-2'353,"1"0"1,0 0-1,-1-1 0,1 1 1,-5-5-1,-1 1 551,10 6-868,0-1 0,1 1-1,-1 0 1,0 0-1,0 0 1,1-1 0,-1 1-1,0 0 1,0 0 0,1 0-1,-1 0 1,0 0 0,0 0-1,1 1 1,-1-1-1,0 0 1,1 0 0,-1 0-1,0 1 1,1-1 0,-1 0-1,0 1 1,1-1 0,-1 1-1,1-1 1,-1 1 0,0-1-1,1 1 1,-1-1-1,1 1 1,-1-1 0,1 1-1,0 0 1,-1-1 0,1 1-1,0-1 1,-1 1 0,1 0-1,0 0 1,-1 1-1,-9 35 304,8-29-225,-13 62 328,-10 131 0,17 71-195,7-252-245,1-15-6,-1 1-1,1-1 1,1 1-1,-1-1 1,1 1 0,0 0-1,2 7 1,0-13-30,-1-7 15,2-11-4,10-125-47,12-82 45,-21 206-250,0 0 1,1 1-1,1-1 1,1 2-1,1-1 1,13-20-1,-42 77 276,2 1 0,-15 48 0,22-58 5,2-7-3,2-7-312,2-1 0,0 1 0,-5 26 0,10-27 54,0-15 250,0 0-1,0 0 1,0 0 0,0 1-1,0-1 1,0 0 0,0 0 0,0 0-1,0 1 1,0-1 0,0 0-1,0 0 1,0 0 0,1 1 0,-1-1-1,0 0 1,0 0 0,0 0-1,0 0 1,0 1 0,1-1 0,-1 0-1,0 0 1,0 0 0,0 0-1,0 0 1,1 0 0,-1 0 0,0 1-1,0-1 1,0 0 0,1 0-1,-1 0 1,0 0 0,0 0 0,1 0-1,-1 0 1,0 0 0,0 0 0,0 0-1,1 0 1,-1 0 0,0 0-1,0 0 1,0 0 0,1-1 0,-1 1-1,0 0 1,0 0 0,0 0-1,1 0 1,-1 0 0,0 0 0,0 0-1,0-1 1,0 1 0,1 0-1,14-15-335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7.922"/>
    </inkml:context>
    <inkml:brush xml:id="br0">
      <inkml:brushProperty name="width" value="0.025" units="cm"/>
      <inkml:brushProperty name="height" value="0.025" units="cm"/>
    </inkml:brush>
  </inkml:definitions>
  <inkml:trace contextRef="#ctx0" brushRef="#br0">192 55 7015,'0'0'16041,"-11"-2"-14903,10 1-1127,-2 0 12,0 0 0,-1 0-1,1 0 1,-1 1 0,0-1 0,1 1 0,-1 0 0,1 0-1,-1 0 1,0 0 0,1 1 0,-1 0 0,1-1-1,-1 1 1,1 0 0,0 1 0,-1-1 0,1 1 0,0-1-1,0 1 1,0 0 0,0 0 0,0 0 0,-3 3-1,-5 6 77,1 1-1,0-1 0,1 2 0,1-1 1,0 1-1,0 0 0,1 1 0,-5 15 1,10-25-91,1 0 1,-1-1-1,1 1 1,0 0-1,0 0 1,1 0 0,-1-1-1,1 1 1,0 0-1,0 0 1,0 0-1,0 0 1,1 0 0,0 0-1,0 0 1,0-1-1,0 1 1,0 0-1,1-1 1,-1 1 0,1-1-1,0 1 1,0-1-1,1 0 1,-1 0-1,1 0 1,-1 0-1,1 0 1,0 0 0,0-1-1,0 0 1,1 1-1,-1-1 1,0 0-1,1-1 1,4 3 0,2-1 62,0 1 0,0-2 0,0 1 0,1-2 0,-1 1 0,1-1 0,0-1 0,-1 0 0,1 0 0,-1-1 0,1 0 0,-1-1 0,1-1 0,-1 1 0,0-2 0,0 1 0,0-1 0,0-1 1,-1 0-1,0 0 0,0-1 0,0 0 0,-1 0 0,1-1 0,-2 0 0,1-1 0,-1 0 0,0 0 0,-1 0 0,1-1 0,-2 0 0,1 0 0,-2 0 0,1-1 0,-1 0 0,0 0 0,-1 0 1,0 0-1,-1-1 0,0 1 0,0-18 0,-2 23-42,-1 1 1,0-1-1,0 1 0,0-1 1,-1 1-1,1-1 1,-1 1-1,0 0 0,0 0 1,-1 0-1,1 0 1,-1 0-1,0 1 0,0-1 1,0 1-1,-1 0 1,1 0-1,-1 0 1,0 0-1,1 1 0,-1-1 1,0 1-1,-1 0 1,1 0-1,0 0 0,-1 1 1,1 0-1,-8-2 1,7 1-125,0 1 1,-1 0 0,1 0 0,0 0 0,-1 0 0,1 1 0,-1 0 0,1 0 0,-1 0-1,1 1 1,0 0 0,-1 0 0,1 0 0,0 0 0,0 1 0,-1 0 0,1 0-1,1 1 1,-1-1 0,0 1 0,1 0 0,-1 1 0,1-1 0,-5 5 0,8-5-192,-1-1 1,1 1-1,-1 0 1,1 0-1,0 0 0,0 0 1,0 0-1,1 1 1,-1-1-1,1 0 1,-1 0-1,1 0 1,0 1-1,0-1 1,1 0-1,-1 0 1,1 0-1,-1 0 1,1 1-1,0-1 0,0 0 1,1 0-1,-1-1 1,1 1-1,-1 0 1,1 0-1,0-1 1,0 1-1,0-1 1,0 1-1,0-1 1,1 0-1,-1 0 1,1 0-1,0 0 0,5 3 1,29 11-5432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8.268"/>
    </inkml:context>
    <inkml:brush xml:id="br0">
      <inkml:brushProperty name="width" value="0.025" units="cm"/>
      <inkml:brushProperty name="height" value="0.025" units="cm"/>
    </inkml:brush>
  </inkml:definitions>
  <inkml:trace contextRef="#ctx0" brushRef="#br0">257 16 15855,'0'0'4228,"-11"-3"-913,6 0-3157,-1 1 0,0 1 0,1-1 1,-1 1-1,0 0 0,0 0 0,0 0 0,0 1 0,0 0 0,0 0 0,0 1 1,0-1-1,0 2 0,0-1 0,1 0 0,-1 1 0,0 0 0,1 0 0,-1 1 1,-7 4-1,2 1-78,1 0 0,-1 1 0,1 0 1,1 0-1,0 1 0,0 1 0,-12 18 1,18-24-71,-1 1-1,1-1 1,1 1 0,-1-1 0,1 1 0,0 0-1,0 0 1,1 0 0,-1 0 0,1 0 0,1 0-1,-1 1 1,1-1 0,0 0 0,0 0 0,1 0-1,0 1 1,0-1 0,2 6 0,0-8-1,0 1 0,0-1 1,0 0-1,0 0 1,0-1-1,1 1 0,0-1 1,0 1-1,0-1 0,0 0 1,0 0-1,1-1 1,-1 0-1,1 1 0,-1-1 1,1-1-1,0 1 0,0-1 1,0 0-1,0 0 0,0 0 1,0-1-1,7 0 1,-1 1 18,-1 0 1,0-1-1,1-1 1,-1 0-1,0 0 1,0-1 0,0-1-1,0 1 1,0-1-1,18-9 1,-21 7 34,0 0 0,0 0 0,0-1-1,-1 0 1,0 0 0,0 0 0,0-1 0,-1 0 0,0 0 0,-1 0 0,1-1-1,-1 0 1,5-14 0,-8 18-52,0 0 1,0 0-1,0 1 0,0-1 0,-1 0 0,1 0 1,-1 0-1,0 0 0,0 0 0,-1 0 0,1 0 0,-1 0 1,0 0-1,0 1 0,0-1 0,0 0 0,-1 1 1,0-1-1,0 1 0,0-1 0,0 1 0,0 0 1,0-1-1,-1 1 0,0 1 0,1-1 0,-1 0 1,0 1-1,-1-1 0,1 1 0,-6-3 0,2 1-323,0 1-1,0 0 0,-1 0 1,1 0-1,-11-1 0,-18 0-8002,29 4-867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8.647"/>
    </inkml:context>
    <inkml:brush xml:id="br0">
      <inkml:brushProperty name="width" value="0.025" units="cm"/>
      <inkml:brushProperty name="height" value="0.025" units="cm"/>
    </inkml:brush>
  </inkml:definitions>
  <inkml:trace contextRef="#ctx0" brushRef="#br0">0 1 9545,'0'0'17521,"70"11"-16304,-19-7-577,8 0-447,-2-3-129,0 0-64,-10 0-577,-8-1-512,-13 0-512,-15 0-1827,-22 0-8839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9.022"/>
    </inkml:context>
    <inkml:brush xml:id="br0">
      <inkml:brushProperty name="width" value="0.025" units="cm"/>
      <inkml:brushProperty name="height" value="0.025" units="cm"/>
    </inkml:brush>
  </inkml:definitions>
  <inkml:trace contextRef="#ctx0" brushRef="#br0">1 89 14734,'0'0'6502,"51"11"-4228,-3-11-544,12-11-801,4-1-577,11-2-256,-3 0-128,-4 1-1249,-13-4-2563,-4-2-5957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9.525"/>
    </inkml:context>
    <inkml:brush xml:id="br0">
      <inkml:brushProperty name="width" value="0.025" units="cm"/>
      <inkml:brushProperty name="height" value="0.025" units="cm"/>
    </inkml:brush>
  </inkml:definitions>
  <inkml:trace contextRef="#ctx0" brushRef="#br0">261 74 5637,'0'0'7896,"1"-9"-4832,1 3-2709,0-28 1652,-2 33-1904,-1 0 0,1-1 1,0 1-1,-1 0 0,0 0 0,1-1 0,-1 1 0,0 0 1,0 0-1,0 0 0,1 0 0,-1 0 0,0 0 1,-1 0-1,1 0 0,0 0 0,0 0 0,0 1 1,0-1-1,-1 1 0,1-1 0,0 0 0,0 1 0,-1 0 1,1-1-1,0 1 0,-1 0 0,-1 0 0,-6-1 50,1 1 0,0 0-1,0 1 1,0 0-1,0 0 1,0 1-1,0 0 1,0 0-1,0 1 1,1 0 0,-1 0-1,1 1 1,0 0-1,0 0 1,0 0-1,1 1 1,-1 0-1,1 1 1,0 0 0,1-1-1,-7 9 1,5-4-38,-1-1 0,1 1 1,0 1-1,1 0 0,0-1 0,1 2 1,0-1-1,1 1 0,0-1 0,1 1 1,0 0-1,1 0 0,-1 19 0,3-28-103,0-1 0,0 1 0,1 0-1,-1 0 1,1 0 0,-1-1 0,1 1 0,0 0-1,0 0 1,0-1 0,0 1 0,1-1-1,-1 1 1,1-1 0,-1 0 0,1 1-1,0-1 1,0 0 0,0 0 0,0 0-1,4 2 1,-1-1 28,0-1 0,0 1 0,0-1 0,0 0 0,0-1 0,1 1 0,-1-1 0,1 0 0,-1 0 1,10-1-1,-4 0 36,0 0 1,1-1-1,-1 0 1,0-1-1,0 0 1,-1-1-1,1-1 1,0 1-1,-1-1 1,0-1-1,10-6 1,-14 6 2,0-1 0,0 0 0,-1 0 0,0 0 0,0-1 0,-1 0 0,1 0 0,-1 0 0,-1 0 0,0-1 0,0 0 0,0 1 0,-1-1-1,0 0 1,0 0 0,0-14 0,-1 18-126,-1 0-1,1 1 1,-1-1-1,0 0 1,-1 0-1,1 1 1,0-1-1,-1 0 0,0 0 1,0 1-1,0-1 1,0 1-1,-1-1 1,1 1-1,-1-1 1,0 1-1,0 0 1,0 0-1,-1 0 0,1 0 1,-1 0-1,1 1 1,-1-1-1,0 1 1,0-1-1,0 1 1,0 0-1,-1 0 1,1 1-1,-1-1 0,1 1 1,-1 0-1,1-1 1,-1 1-1,0 1 1,1-1-1,-5 0 1,6 1-141,1 0 1,-1 0 0,0-1 0,1 1 0,-1 0 0,1 0 0,-1 1 0,0-1 0,1 0-1,-1 1 1,1-1 0,-1 1 0,1-1 0,-1 1 0,1-1 0,-1 1 0,1 0-1,-1 0 1,1 0 0,0 0 0,0 0 0,-1 0 0,1 0 0,0 1 0,0-1 0,-1 3-1,0 0-879,1 0-1,-1 0 1,1 0 0,0 1-1,0-1 1,1 0-1,0 1 1,0 8-1,0 19-6902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9.869"/>
    </inkml:context>
    <inkml:brush xml:id="br0">
      <inkml:brushProperty name="width" value="0.025" units="cm"/>
      <inkml:brushProperty name="height" value="0.025" units="cm"/>
    </inkml:brush>
  </inkml:definitions>
  <inkml:trace contextRef="#ctx0" brushRef="#br0">45 1 16432,'0'0'3299,"-17"57"-961,8-30-897,0-1-736,4-1-481,1 0-256,4-4-288,0-6-1698,0-7-1185,9-8-4292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0.244"/>
    </inkml:context>
    <inkml:brush xml:id="br0">
      <inkml:brushProperty name="width" value="0.025" units="cm"/>
      <inkml:brushProperty name="height" value="0.025" units="cm"/>
    </inkml:brush>
  </inkml:definitions>
  <inkml:trace contextRef="#ctx0" brushRef="#br0">288 19 15663,'-9'-3'2108,"1"0"-1822,1 0-1,-1 0 0,-1 1 1,1 1-1,0-1 1,0 1-1,-1 1 0,1 0 1,0 0-1,-1 0 0,1 1 1,0 0-1,0 1 0,-1 0 1,1 0-1,0 1 0,1-1 1,-1 2-1,-12 6 0,11-3-141,1 1 0,-1-1 0,1 1 0,1 1 0,-1 0 0,2 0-1,-1 0 1,1 1 0,0 0 0,1 0 0,0 0 0,1 1 0,0-1 0,1 1-1,0 0 1,1 1 0,0-1 0,0 0 0,2 0 0,-1 17 0,1-25-142,1 0 0,-1 0 1,0 0-1,1 0 0,0 0 0,-1 0 1,1 0-1,1-1 0,-1 1 0,0 0 1,0 0-1,1-1 0,0 1 0,-1-1 1,1 0-1,0 1 0,0-1 0,0 0 1,1 0-1,3 3 0,-1-2 15,1 0 0,-1-1 0,1 1 1,0-1-1,0 0 0,0 0 0,0-1 0,0 0 0,10 1 0,-2-1 5,0-1 0,-1 0 0,1-1 0,0-1 0,-1 0 0,1-1 0,-1 0 0,22-9 0,-19 4 29,0 0 0,0-2 0,-1 0 0,-1 0 0,1-2-1,15-16 1,-26 25 76,0-2 0,0 1 0,0 0 0,-1-1 0,1 1-1,-1-1 1,0 0 0,-1 0 0,1-1 0,-1 1 0,0 0-1,0-1 1,-1 1 0,1-1 0,-1 0 0,0 1 0,-1-1 0,0 0-1,0 0 1,0 1 0,0-1 0,-1 0 0,-2-8 0,1 10-90,-1 0 1,1 0 0,-1 0 0,0 0-1,0 0 1,0 1 0,-1 0-1,1-1 1,-1 1 0,0 1 0,0-1-1,0 0 1,0 1 0,0 0 0,-1 0-1,1 0 1,-1 1 0,1-1-1,-9-1 1,3 1-149,-1 0 0,1 0 0,0 1 0,-1 0 0,1 1-1,-1 0 1,1 1 0,-12 2 0,20-3-54,0 1 0,0-1-1,0 1 1,0 0 0,1 0 0,-1 0-1,0 0 1,1 0 0,-1 0-1,1 1 1,-1-1 0,1 0 0,0 1-1,0-1 1,-1 1 0,1-1 0,0 1-1,0 0 1,0-1 0,1 1 0,-1 0-1,-1 3 1,2-3-455,-1 0 1,1 0-1,0 0 1,0 0-1,-1 0 0,1 1 1,1-1-1,-1 0 0,0 0 1,0 0-1,1 0 1,0 0-1,0 3 0,10 9-8199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0.587"/>
    </inkml:context>
    <inkml:brush xml:id="br0">
      <inkml:brushProperty name="width" value="0.025" units="cm"/>
      <inkml:brushProperty name="height" value="0.025" units="cm"/>
    </inkml:brush>
  </inkml:definitions>
  <inkml:trace contextRef="#ctx0" brushRef="#br0">104 13 2434,'0'0'24439,"1"0"-24390,-1-1 0,0 1 0,0-1 0,0 1 0,1-1-1,-1 1 1,0-1 0,0 1 0,0-1 0,0 1 0,0 0-1,0-1 1,0 1 0,0-1 0,0 1 0,0-1 0,0 1-1,0-1 1,0 1 0,0-1 0,-1 1 0,1-1 0,0 1-1,0-1 1,0 1 0,-1-1 0,-5 6 6,0 1 1,1-1-1,-1 1 0,1 0 1,1 1-1,-1-1 0,-6 14 0,1-4-22,4-8-31,1 0 0,0 1 0,0 0 0,1 0 0,0 0 0,0 0 0,1 1 0,0-1 0,1 1 0,0 0 0,1 0 0,0-1 0,0 1 0,1 0 0,1 11 0,1-18 0,-1 1 0,1-1 0,-1 0 0,1 0 0,0 0 0,0 0 0,1 0 0,-1-1 1,1 1-1,-1 0 0,1-1 0,0 0 0,0 0 0,0 0 0,0 0 0,0 0 0,0-1 0,1 1 0,-1-1 0,0 0 0,1 0 0,-1 0 0,1 0 0,0-1 0,-1 1 0,4-1 0,3 1-443,-1 0-1,0 0 0,1-1 1,-1 0-1,0-1 0,1 0 1,-1-1-1,0 0 0,10-3 1,7-13-4310,-1-4-2440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0.934"/>
    </inkml:context>
    <inkml:brush xml:id="br0">
      <inkml:brushProperty name="width" value="0.025" units="cm"/>
      <inkml:brushProperty name="height" value="0.025" units="cm"/>
    </inkml:brush>
  </inkml:definitions>
  <inkml:trace contextRef="#ctx0" brushRef="#br0">66 0 15439,'0'0'2690,"-37"48"129,25-20-161,1 3-640,5-2-833,6-1-704,0-3-417,2-3-32,13-1-448,-3-6-1090,5-4-1569,-2-6-2050,1-5-4836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1.309"/>
    </inkml:context>
    <inkml:brush xml:id="br0">
      <inkml:brushProperty name="width" value="0.025" units="cm"/>
      <inkml:brushProperty name="height" value="0.025" units="cm"/>
    </inkml:brush>
  </inkml:definitions>
  <inkml:trace contextRef="#ctx0" brushRef="#br0">145 0 14670,'0'0'1527,"-9"0"10,5 0-1402,0 0 0,0 0 1,0 0-1,0 1 0,0-1 0,0 1 0,1 0 0,-1 0 1,0 1-1,1-1 0,-1 1 0,1-1 0,-1 1 0,1 0 1,0 0-1,0 1 0,0-1 0,0 1 0,0-1 0,0 1 1,1 0-1,-1 0 0,1 0 0,-3 5 0,-2 5-23,0 0 1,0 0-1,2 1 0,0 0 0,0 0 0,1 1 0,1-1 0,0 1 0,1 0 0,1 0 0,0 0 1,1 0-1,2 16 0,-1-28-110,-1-1 0,1 1-1,0 0 1,1 0 0,-1-1 0,0 1 0,1-1 0,-1 1 0,1-1 0,0 0 0,0 0 0,0 1-1,0-1 1,0-1 0,0 1 0,1 0 0,-1 0 0,1-1 0,-1 1 0,1-1 0,-1 0 0,1 0 0,0 0-1,0 0 1,-1 0 0,1-1 0,0 1 0,0-1 0,0 0 0,0 0 0,3 0 0,0 0 22,-1 0 0,1 0 0,0-1 1,0 0-1,-1 0 0,1 0 0,-1 0 0,1-1 1,-1 0-1,1 0 0,-1-1 0,0 0 1,0 1-1,0-2 0,4-3 0,-2 0 210,0 0-1,-1-1 1,0 0-1,-1 0 1,0-1 0,0 1-1,-1-1 1,0 0-1,0-1 1,-1 1-1,0 0 1,-1-1-1,0 0 1,0 1 0,-1-1-1,0 0 1,-1 0-1,0 0 1,-3-17-1,1 23-890,0 0 0,0 0 0,0 0 0,0 0 0,-1 0 0,0 1 0,1-1-1,-2 1 1,1 0 0,0 0 0,0 0 0,-7-4 0,4 2-789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43.455"/>
    </inkml:context>
    <inkml:brush xml:id="br0">
      <inkml:brushProperty name="width" value="0.05" units="cm"/>
      <inkml:brushProperty name="height" value="0.05" units="cm"/>
    </inkml:brush>
  </inkml:definitions>
  <inkml:trace contextRef="#ctx0" brushRef="#br0">267 0 11010,'-1'11'249,"-1"0"0,0 0 0,0 0 0,-1-1 0,-5 14 0,-2 5 71,-136 534 2435,129-494-2795,3 0 0,3 1 0,-3 104 0,11-113-29,2-35 11,0-20-27,1-7-56,3-26-13,1 0-1,15-50 1,-8 34 57,14-56 43,49-217-255,-58 229 211,8-147 0,-23 221 100,0 11 0,-1 0 0,1 0 1,-1 0-1,0 0 0,0-1 0,0 1 1,0 0-1,0 0 0,0 0 1,-1 0-1,1 0 0,-1 0 0,0 0 1,-1-3-1,2 5-1,0-1 1,0 1-1,-1 0 1,1 0-1,0 0 1,0 0-1,0 0 0,-1 0 1,1 0-1,0 0 1,0 0-1,0 0 0,-1 0 1,1 0-1,0 0 1,0 0-1,0 0 1,-1 0-1,1 0 0,0 0 1,0 0-1,0 0 1,-1 0-1,1 0 1,0 0-1,0 0 0,0 0 1,-1 0-1,1 0 1,0 1-1,0-1 0,0 0 1,0 0-1,0 0 1,-1 0-1,1 0 1,0 1-1,0-1 0,0 0 1,0 0-1,0 0 1,0 1-1,0-1 1,0 0-1,-1 0 0,1 0 1,0 1-1,0-1 1,0 0-1,-6 13 24,6-12-22,-17 51 50,2 1 1,2 0-1,-7 71 0,8-46-29,3-26 8,-40 212 155,35-208-151,-25 127-82,39-182 31,-1 2-23,0-1 1,1 1-1,-1-1 1,1 1-1,0-1 1,0 1-1,0 0 1,0-1-1,0 1 1,1-1-1,-1 1 1,1-1-1,0 1 0,-1-1 1,1 1-1,2 3 1,-2-6 10,-1 0 0,0 1 1,1-1-1,-1 0 0,1 0 0,-1 0 0,0 0 1,1 0-1,-1 0 0,1 0 0,-1 0 0,0 0 1,1-1-1,-1 1 0,0 0 0,1 0 1,-1 0-1,0 0 0,1 0 0,-1-1 0,0 1 1,1 0-1,-1 0 0,0-1 0,1 1 0,-1 0 1,0 0-1,0-1 0,1 1 0,-1 0 0,0-1 1,0 1-1,0 0 0,1-1 0,-1 1 0,0 0 1,0-1-1,0 1 0,0-1 0,0 1 1,0 0-1,0-1 0,0 1 0,0-1 0,-1-15-279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1.669"/>
    </inkml:context>
    <inkml:brush xml:id="br0">
      <inkml:brushProperty name="width" value="0.025" units="cm"/>
      <inkml:brushProperty name="height" value="0.025" units="cm"/>
    </inkml:brush>
  </inkml:definitions>
  <inkml:trace contextRef="#ctx0" brushRef="#br0">192 76 17200,'0'0'5371,"-8"-2"-3636,4 2-1665,1-1 0,-1 1 1,0 0-1,1 0 0,-1 0 1,1 0-1,-1 0 0,0 1 0,1 0 1,-1 0-1,1 0 0,0 0 1,-1 0-1,1 1 0,0-1 1,0 1-1,0 0 0,0 0 1,0 0-1,0 0 0,0 1 1,1-1-1,-1 1 0,1 0 1,0 0-1,0-1 0,0 1 0,0 1 1,0-1-1,1 0 0,-1 0 1,1 1-1,0-1 0,-1 7 1,0-6-80,1 1 0,0 0 0,0-1 1,1 1-1,-1 0 0,1 0 0,0-1 1,0 1-1,1 0 0,0 0 0,-1-1 1,1 1-1,1 0 0,-1-1 0,1 1 1,0-1-1,0 0 0,0 0 0,0 1 1,6 5-1,2 1-633,1 0 0,1-1 0,-1 0 1,1-1-1,16 9 0,-18-12 210,0 0-1,0 1 0,-1 0 1,0 0-1,0 1 1,0 1-1,-1-1 1,0 1-1,10 18 1,-17-26 581,0 1 0,0-1 0,0 1 0,-1 0 0,1-1 1,-1 1-1,1 0 0,-1-1 0,0 1 0,1 0 0,-1 0 0,0-1 0,0 1 1,-1 0-1,1 0 0,0 0 0,0-1 0,-1 1 0,1 0 0,-1-1 1,0 1-1,1 0 0,-1-1 0,0 1 0,-2 2 0,0-1-62,0 0 0,0 0 0,-1-1 0,1 1-1,-1-1 1,1 0 0,-1 0 0,0 0 0,0 0 0,-7 1 0,-8 2-117,0-1 0,0 0 0,-34 0 1,34-2 39,-38 0 9,54-2-8,0 0 0,0 0 0,0-1 1,-1 1-1,1-1 0,0 1 1,0-1-1,0 0 0,0 0 0,0-1 1,0 1-1,1 0 0,-4-3 0,5 4 3,1-1-1,-1 0 0,0 0 0,1 0 0,-1 1 1,0-1-1,1 0 0,-1 0 0,1 0 0,0 0 1,-1 0-1,1 0 0,0 0 0,-1 0 0,1 0 1,0 0-1,0 0 0,0 0 0,0 0 0,0 0 1,0 0-1,0 0 0,0 0 0,0 0 0,1 0 1,-1 0-1,0 0 0,1 0 0,-1 0 0,1 0 1,-1 0-1,1 0 0,-1 0 0,1 0 0,-1 1 1,1-1-1,0 0 0,0 0 0,-1 1 1,1-1-1,1 0 0,40-26-41,-39 26 30,77-36-230,44-24-707,-109 52 939,0-1 1,0 0-1,-1-1 0,0-1 1,19-20-1,-29 27 250,-1 1 0,0-1 0,1 0 0,-2 0 0,1 0 0,-1 0 0,1-1 0,-1 1 0,-1-1 0,1 1-1,-1-1 1,0 1 0,0-1 0,-1 0 0,1 0 0,-2 1 0,1-1 0,0 0 0,-1 0 0,0 1 0,-3-11 0,1 9-193,1 0 0,-1 0 0,-1 0 0,1 1 0,-1 0 0,0-1 0,-1 1 0,1 1 0,-1-1 0,0 1 1,-1 0-1,1 0 0,-1 0 0,0 1 0,0 0 0,-11-5 0,14 7-448,-1 1 1,0 0-1,1-1 0,-1 2 1,0-1-1,1 0 1,-1 1-1,0 0 0,0 0 1,1 0-1,-1 0 1,0 0-1,0 1 1,1 0-1,-1 0 0,0 0 1,1 0-1,-1 0 1,1 1-1,-1 0 0,1 0 1,0 0-1,-4 3 1,-18 13-7072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6.808"/>
    </inkml:context>
    <inkml:brush xml:id="br0">
      <inkml:brushProperty name="width" value="0.025" units="cm"/>
      <inkml:brushProperty name="height" value="0.025" units="cm"/>
    </inkml:brush>
  </inkml:definitions>
  <inkml:trace contextRef="#ctx0" brushRef="#br0">77 13 3043,'0'0'2189,"-9"0"1019,0 2-2216,6-1-647,0 0 0,0 0 1,0-1-1,-1 0 0,1 1 1,0-1-1,0 0 0,0 0 1,-1-1-1,1 1 0,-6-2 1,-6-7 7726,28 4-3674,32 4-2252,-43 1-2162,208 3 1882,-105 0-3267,0-2-5011,-103-8-5087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7.154"/>
    </inkml:context>
    <inkml:brush xml:id="br0">
      <inkml:brushProperty name="width" value="0.025" units="cm"/>
      <inkml:brushProperty name="height" value="0.025" units="cm"/>
    </inkml:brush>
  </inkml:definitions>
  <inkml:trace contextRef="#ctx0" brushRef="#br0">0 1 13677,'0'0'12844,"53"18"-11403,-12-18-672,14 0-545,-2 0-128,2 0-63,-4 0-33,-1 0-545,-10-1-1569,-5-3-3523,-9-5-5318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8.019"/>
    </inkml:context>
    <inkml:brush xml:id="br0">
      <inkml:brushProperty name="width" value="0.025" units="cm"/>
      <inkml:brushProperty name="height" value="0.025" units="cm"/>
    </inkml:brush>
  </inkml:definitions>
  <inkml:trace contextRef="#ctx0" brushRef="#br0">99 59 5477,'0'0'13378,"8"-8"-10586,27-26-358,-33 32-2184,-1 1-1,1-1 0,0 1 1,-1-1-1,1 1 0,0 0 1,0 0-1,0 0 0,0 0 1,0 0-1,0 1 0,0-1 1,0 0-1,0 1 0,3-1 1,-4 1-177,0 1 1,-1-1 0,1 0 0,0 0 0,-1 1 0,1-1-1,0 0 1,-1 1 0,1-1 0,-1 1 0,1-1 0,0 1-1,-1-1 1,1 1 0,-1-1 0,0 1 0,1 0 0,-1-1 0,1 1-1,-1-1 1,0 1 0,0 0 0,1 0 0,-1-1 0,0 1-1,0 0 1,0-1 0,0 2 0,1 3 43,-1 0 0,0 0 1,0 1-1,0-1 0,-1 0 0,0 0 1,0 0-1,0 0 0,-3 6 0,-19 38 108,-50 76 0,-4 6-71,76-129-144,0 0 0,0-1 1,1 1-1,-1 0 1,0 0-1,0 0 1,1 0-1,0 0 0,-1 0 1,1 0-1,0 0 1,0 0-1,0 0 1,0 0-1,1 3 0,-1-4 2,0 0-1,1-1 1,-1 1-1,1 0 1,0 0-1,-1 0 0,1-1 1,0 1-1,-1 0 1,1 0-1,0-1 1,0 1-1,-1-1 0,1 1 1,0-1-1,0 1 1,0-1-1,0 1 1,0-1-1,0 0 0,0 0 1,1 1-1,6-1 39,1 1 0,-1-1 0,0 0 0,0-1 0,1 0 0,8-2 0,15-5-1206,0 0 0,0-2 1,41-18-1,-72 27 608,1 0 0,-1 1 0,1-1 0,-1 0 1,0 0-1,1 0 0,-1 0 0,0 0 0,0 0 0,0-1 0,0 1 0,0 0 0,0-1 1,0 1-1,0 0 0,-1-1 0,1 1 0,1-3 0,-2-8-5815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8.380"/>
    </inkml:context>
    <inkml:brush xml:id="br0">
      <inkml:brushProperty name="width" value="0.025" units="cm"/>
      <inkml:brushProperty name="height" value="0.025" units="cm"/>
    </inkml:brush>
  </inkml:definitions>
  <inkml:trace contextRef="#ctx0" brushRef="#br0">81 1 9257,'0'0'17937,"-47"53"-16848,38-22-32,1 4-385,1 4-319,-2-3-289,9-1-32,0-7-32,0-4-385,0-6-736,5-9-448,10-7-801,-2-2-1698,5-16-3075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8.739"/>
    </inkml:context>
    <inkml:brush xml:id="br0">
      <inkml:brushProperty name="width" value="0.025" units="cm"/>
      <inkml:brushProperty name="height" value="0.025" units="cm"/>
    </inkml:brush>
  </inkml:definitions>
  <inkml:trace contextRef="#ctx0" brushRef="#br0">105 208 16271,'0'0'8456,"-41"70"-6566,27-41-384,-1-1-642,4 1-415,-2-2-289,8-5-160,-1 1-288,6-3-673,0-5-929,0-3-1793,0-7-674,6-5-3714</inkml:trace>
  <inkml:trace contextRef="#ctx0" brushRef="#br0" timeOffset="1">376 1 17521,'0'0'5535,"-11"-1"-4013,5 1-1475,0 0-1,1 1 1,-1 0 0,0-1-1,0 2 1,1-1 0,-1 1 0,1 0-1,-1 0 1,1 0 0,0 1-1,0 0 1,0 0 0,0 0 0,1 1-1,-1-1 1,1 1 0,0 0-1,0 1 1,0-1 0,0 1 0,1-1-1,-3 7 1,-2-1 98,1 0 1,0 1-1,1 0 1,0 0-1,1 1 0,0 0 1,1 0-1,0 0 1,1 0-1,1 1 0,0-1 1,0 1-1,1-1 0,1 1 1,0 0-1,3 21 1,-2-31-121,0 0 0,0 1 0,1-1 1,-1 0-1,0 0 0,1 0 0,0 0 1,0 0-1,0 0 0,0-1 0,0 1 1,1-1-1,-1 1 0,1-1 0,0 0 1,0 0-1,-1 0 0,1 0 0,0 0 1,1-1-1,-1 1 0,0-1 0,0 0 1,1 0-1,-1 0 0,0-1 0,1 1 1,-1-1-1,1 0 0,-1 0 0,6 0 1,-2-1 62,0 1 1,0-1-1,0-1 1,0 1-1,0-1 1,0-1-1,0 1 1,0-1-1,-1 0 1,1-1-1,-1 1 1,0-1-1,0-1 1,5-4-1,-3 2-54,-1-1 0,0 0 0,-1-1 0,0 1 0,0-1 0,-1 0 0,0-1 1,0 1-1,-1-1 0,0 0 0,-1 0 0,0 0 0,-1-1 0,0 1 0,-1-1 0,0 1 0,0-1 0,-1 1 0,-1-1 0,-1-11 0,1 18-308,-1 1-1,1-1 0,-1 0 0,0 0 0,0 1 0,0-1 1,0 1-1,-1 0 0,0-1 0,1 1 0,-1 0 0,-5-3 0,-9-5-3551,-1 8-3541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9.207"/>
    </inkml:context>
    <inkml:brush xml:id="br0">
      <inkml:brushProperty name="width" value="0.025" units="cm"/>
      <inkml:brushProperty name="height" value="0.025" units="cm"/>
    </inkml:brush>
  </inkml:definitions>
  <inkml:trace contextRef="#ctx0" brushRef="#br0">179 85 4837,'0'0'21535,"-10"-2"-21098,8 1-402,-1 0 0,0 0 0,1 0-1,-1 1 1,0-1 0,0 1 0,0 0-1,1 0 1,-1 0 0,0 0 0,0 0 0,0 1-1,1-1 1,-1 1 0,0 0 0,0 0-1,1 0 1,-1 0 0,1 0 0,-1 1-1,1-1 1,0 1 0,-1-1 0,1 1-1,0 0 1,0 0 0,0 0 0,0 0 0,0 1-1,1-1 1,-1 0 0,1 1 0,-1-1-1,1 1 1,0-1 0,0 1 0,0 0-1,0-1 1,1 1 0,-1 4 0,-1-2-39,1 0 1,-1 0 0,2 0-1,-1 0 1,0 1 0,1-1-1,0 0 1,0 0 0,1 1-1,-1-1 1,1 0 0,0 0-1,1 0 1,-1 0 0,1 0-1,0 0 1,0 0 0,0 0-1,1-1 1,0 1 0,0-1-1,4 5 1,6 4-93,0-1-1,1 0 1,1-1-1,0 0 1,17 8 0,39 29-728,-71-47 831,1-1 0,-1 0 1,1 1-1,0-1 0,-1 0 0,1 1 0,-1-1 0,1 1 1,-1-1-1,1 1 0,-1-1 0,0 1 0,1-1 0,-1 1 1,0-1-1,1 1 0,-1 0 0,0-1 0,0 1 0,1-1 1,-1 1-1,0 0 0,0-1 0,0 1 0,0 0 1,0-1-1,0 1 0,0 0 0,0-1 0,0 1 0,0 1 1,-22 6 543,-46-8 529,56 0-992,0-1 34,1 0 1,0-1 0,0 0 0,0 0-1,0-1 1,1-1 0,-1 0 0,1 0-1,0-1 1,-17-11 0,23 14-131,1-1 0,-1 1 0,1-1 0,0 0 0,0 0-1,0 0 1,0 0 0,0-1 0,1 1 0,0-1 0,0 1 0,0-1 0,0 0 0,0 0 0,0 0 0,1 0 0,0 0-1,0 0 1,0 0 0,1 0 0,-1 0 0,1-1 0,0 1 0,0 0 0,0 0 0,1-1 0,0 1 0,-1 0 0,1 0-1,1 0 1,-1 0 0,3-4 0,-1 1-16,2 0-1,-1 1 1,1 0-1,0 0 1,0 0 0,0 1-1,1-1 1,0 1-1,0 1 1,11-8-1,77-39 43,-62 35 41,-5 2 6,-17 10-29,-1 0 0,0-1 0,1 0 0,-2 0 0,1-1-1,-1 0 1,15-14 0,-23 19-27,1 1-1,-1-1 0,0 1 0,1-1 0,-1 1 1,0-1-1,1 1 0,-1-1 0,0 1 0,1-1 1,-1 0-1,0 1 0,0-1 0,0 1 0,0-1 0,0 0 1,1 1-1,-1-1 0,0 0 0,0 1 0,-1-1 1,1 0-1,0 1 0,0-1 0,0 1 0,0-1 1,0 0-1,-1 1 0,1-1 0,0 1 0,-1-2 1,-21-7-71,-34 7-486,50 2 436,2 0 6,1 0-1,-1 0 1,1 0 0,-1 1-1,1-1 1,-1 1 0,1 0-1,-1 0 1,1 1 0,-1-1-1,1 0 1,0 1-1,0 0 1,0 0 0,0 0-1,0 0 1,-4 5 0,-4 13-2963,7 5-3399,4-13-936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9.534"/>
    </inkml:context>
    <inkml:brush xml:id="br0">
      <inkml:brushProperty name="width" value="0.025" units="cm"/>
      <inkml:brushProperty name="height" value="0.025" units="cm"/>
    </inkml:brush>
  </inkml:definitions>
  <inkml:trace contextRef="#ctx0" brushRef="#br0">223 1 16367,'0'0'11788,"-50"18"-10924,30 3-415,-4 4-385,4 4-64,-2 2 0,0-2-128,0-1-289,7-2 193,1-5 64,6-3-513,3-6-384,5-7-384,11-21-12941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9.880"/>
    </inkml:context>
    <inkml:brush xml:id="br0">
      <inkml:brushProperty name="width" value="0.025" units="cm"/>
      <inkml:brushProperty name="height" value="0.025" units="cm"/>
    </inkml:brush>
  </inkml:definitions>
  <inkml:trace contextRef="#ctx0" brushRef="#br0">178 43 14510,'0'0'3635,"-8"-7"-475,1 3-2747,1-1-1,-1 1 1,0 0-1,0 1 0,-1-1 1,1 1-1,-15-3 1,19 5-396,-1 0 0,1 1 0,0 0 1,-1 0-1,1 0 0,0 0 0,0 0 1,-1 1-1,1-1 0,0 1 0,0 0 1,0 0-1,-1 0 0,1 0 0,0 1 1,1-1-1,-1 1 0,0 0 0,0 0 1,1 0-1,-1 0 0,1 0 0,-1 1 1,1-1-1,-4 6 0,5-6 60,-1 0 0,0 0 0,0 1 0,1-1 0,-1 0 1,1 1-1,0-1 0,0 1 0,0 0 0,0-1 0,0 1 0,1 0 0,-1 0 0,1 0 0,-1-1 0,1 1 0,0 0 1,1 5-1,0-7-39,0 1 1,0 0 0,0-1-1,1 1 1,-1-1 0,0 1-1,1-1 1,-1 0 0,1 0-1,0 0 1,-1 1 0,1-1 0,0-1-1,-1 1 1,1 0 0,0 0-1,0-1 1,0 1 0,0-1-1,0 1 1,0-1 0,0 0-1,0 0 1,0 0 0,0 0-1,2 0 1,-1 0-17,18 1 49,0-1-1,34-4 1,-50 4-69,-1-1 0,0 0 0,1 0 0,-1 0-1,0 0 1,0 0 0,0-1 0,0 0 0,0 0 0,0 0 0,0-1 0,-1 1 0,1-1 0,-1 0 0,1 1 0,-1-2 0,0 1-1,0 0 1,3-7 0,-5 9 2,0 0 0,-1 0 0,1 0 1,-1 0-1,1 0 0,-1 0 0,0 0 0,0-1 0,1 1 0,-1 0 0,0 0 0,0 0 0,0-1 0,0 1 0,0 0 0,0 0 0,-1 0 0,1-1 0,0 1 0,-1 0 0,1 0 1,0 0-1,-1 0 0,0 0 0,1 0 0,-1 0 0,0 0 0,-1-2 0,0 1-5,0 1 0,-1-1 0,1 0 0,-1 1 0,1 0 0,-1-1 0,0 1 0,1 0 0,-1 0 0,0 1 0,0-1 0,-3 0 0,2 0-145,1 1-1,-1-1 1,0 1 0,0 0-1,0 0 1,1 0 0,-1 0-1,0 1 1,0-1 0,1 1-1,-1 0 1,0 0 0,1 0-1,-1 1 1,1-1 0,-1 1-1,1 0 1,0 0 0,0 0 0,-4 4-1,4 0-797,0 0-1,1 0 1,0 0 0,0 0-1,0 0 1,1 0-1,0 0 1,0 1 0,1-1-1,0 7 1,-1 18-4437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00.271"/>
    </inkml:context>
    <inkml:brush xml:id="br0">
      <inkml:brushProperty name="width" value="0.025" units="cm"/>
      <inkml:brushProperty name="height" value="0.025" units="cm"/>
    </inkml:brush>
  </inkml:definitions>
  <inkml:trace contextRef="#ctx0" brushRef="#br0">112 1 7239,'0'0'18439,"-11"7"-17575,1-1-682,0 1 1,1 1-1,-1-1 0,1 2 0,-14 16 0,19-20-127,1-1 1,0 0 0,0 1 0,1 0-1,-1 0 1,1 0 0,0 0 0,1 0-1,-1 0 1,1 0 0,0 0 0,0 1-1,0-1 1,1 0 0,0 1 0,0-1-1,0 0 1,3 11 0,-2-14-22,0 0-1,0 0 1,0 0 0,0 0 0,1 0 0,-1 0-1,0 0 1,1 0 0,0-1 0,-1 1 0,1-1-1,0 1 1,0-1 0,0 1 0,0-1 0,0 0-1,0 0 1,0 0 0,1 0 0,-1-1 0,0 1 0,1 0-1,-1-1 1,0 0 0,1 1 0,-1-1 0,3 0-1,0 0 65,1 0-1,-1 0 0,0 0 0,0-1 1,1 1-1,-1-1 0,0-1 1,0 1-1,0-1 0,0 1 1,7-5-1,-8 3-45,0 0 0,-1 1 0,1-1 0,-1-1 0,0 1 0,0 0 0,0-1 0,0 0 1,-1 0-1,1 0 0,-1 0 0,0 0 0,0 0 0,0 0 0,-1-1 0,0 1 0,1-6 0,-1 8-94,-1 1 1,0-1-1,0 0 0,0 1 0,-1-1 0,1 0 1,0 1-1,-1-1 0,1 0 0,-1 1 0,1-1 1,-1 1-1,0-1 0,0 1 0,1-1 0,-1 1 1,0 0-1,0-1 0,-2 0 0,1 0-289,-1 0 0,1 1 0,-1-1 0,1 1 0,-1 0 0,0 0 0,1 0 0,-1 0 0,0 0 0,0 1 0,0-1 1,0 1-1,1 0 0,-7 0 0,4 0-5382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55.851"/>
    </inkml:context>
    <inkml:brush xml:id="br0">
      <inkml:brushProperty name="width" value="0.05" units="cm"/>
      <inkml:brushProperty name="height" value="0.05" units="cm"/>
    </inkml:brush>
  </inkml:definitions>
  <inkml:trace contextRef="#ctx0" brushRef="#br0">29 27 10938,'-21'9'1772,"13"-6"-1043,8-4-5,4-3-681,0 1 0,1 0 0,-1 0-1,0 0 1,1 1 0,8-5 0,-10 7-26,-1-1 0,1 1-1,-1-1 1,1 1 0,0 0 0,-1 0-1,1 0 1,0 1 0,-1-1 0,1 0-1,0 1 1,-1 0 0,1-1 0,-1 1-1,3 2 1,13 3-12,0 0-1,0-1 1,1-1 0,-1 0-1,32 1 1,97-5 22,-143 0-27,38-1-5,1 2 0,72 11 0,-11 2-71,111 3 0,105-16-91,-10-14 134,2-1 34,84-7-503,40-1 2,-373 22 488,109 3-4,-150-1 15,1 1 1,-1 1-1,-1 0 1,1 2-1,32 13 1,-44-15 9,-1 1 1,1 0 0,0 0-1,-1 1 1,0 0-1,-1 1 1,1 0 0,-1 0-1,8 10 1,-16-17-5,0 0-1,0 1 1,0-1 0,0 0 0,0 0 0,0 0 0,0 0-1,0 1 1,0-1 0,0 0 0,0 0 0,0 0-1,0 0 1,0 1 0,0-1 0,0 0 0,0 0-1,0 0 1,0 0 0,0 1 0,0-1 0,0 0-1,0 0 1,0 0 0,0 0 0,-1 1 0,1-1-1,0 0 1,0 0 0,0 0 0,0 0 0,0 0-1,0 0 1,-1 1 0,1-1 0,0 0 0,0 0-1,0 0 1,0 0 0,0 0 0,-1 0 0,-11 4 42,-12-2-169,14-3 7,0 0 0,1-1 0,-1 0 1,0-1-1,-10-4 0,-22-5-415,-212-18-1963,80 14 2450,-180-13-1068,-1 23 763,316 5 586,-227 5 543,109 1-262,-189-18 1,11-12 339,311 22-1380,27 2-50,12 1 299,150 30-602,147-11-976,3-25-204,-244 4 1808,191-7 270,428 2 588,-202 42-1132,-447-33 480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0.552"/>
    </inkml:context>
    <inkml:brush xml:id="br0">
      <inkml:brushProperty name="width" value="0.025" units="cm"/>
      <inkml:brushProperty name="height" value="0.025" units="cm"/>
    </inkml:brush>
  </inkml:definitions>
  <inkml:trace contextRef="#ctx0" brushRef="#br0">240 52 7335,'0'0'12759,"-10"-3"-12097,4 0-633,1 1 0,-1 0 1,0 0-1,-1 0 0,1 1 1,0 0-1,0 1 1,-1-1-1,1 1 0,0 0 1,0 1-1,-1-1 0,1 1 1,0 1-1,0-1 0,0 1 1,0 0-1,0 0 0,0 1 1,1-1-1,-7 6 1,-47 40 189,56-45-156,0-1 0,0 1 1,1 0-1,-1 0 0,1 0 0,0 0 0,0 0 0,0 0 0,1 0 0,-1 1 1,1-1-1,-1 1 0,1 0 0,0-1 0,1 1 0,-1 0 0,0 5 1,2-8-48,0-1 0,0 1 0,0-1 0,0 1 0,0-1 0,0 1 0,0-1 0,0 1 0,0-1 0,0 0 0,0 0 0,0 1 0,0-1 0,0 0 0,0 0 0,0 0 0,0 0 0,0 0 0,0-1 0,0 1 0,0 0 0,1 0 0,0-1 0,29-6 272,-18 2-249,0-1 0,0 0 0,0-1 0,0 0 0,-1-1 0,-1-1 0,1 0 0,-1 0 1,-1-1-1,0-1 0,0 1 0,-1-2 0,0 1 0,-1-1 0,11-23 0,-47 74-109,24-30 101,1 0 0,0-1-1,0 1 1,1 1 0,0-1 0,0 0-1,1 0 1,1 1 0,-1-1-1,1 0 1,1 1 0,0-1-1,0 0 1,1 1 0,0-1 0,1 0-1,0 0 1,0-1 0,1 1-1,0-1 1,0 1 0,1-1-1,11 14 1,-10-14-18,28 42 917,-33-47-783,0 0 0,0 0 0,0 0 0,0 0 0,0 0 1,0 0-1,-1 1 0,0-1 0,1 0 0,-1 0 0,0 0 0,-1 0 0,1 1 0,-1-1 0,1 0 0,-3 5 0,2-5-40,-1-1-1,0 1 1,0-1-1,0 0 1,0 0-1,0 0 1,-1 0-1,1 0 1,-1 0-1,1 0 1,-1-1-1,1 1 1,-1-1-1,0 0 1,0 0-1,0 0 1,0 0-1,0-1 1,0 1-1,0-1 1,-5 1-1,-67 1 963,73-2-1043,-5-1 33,-1-1 1,1 1-1,0-1 0,0 0 0,0-1 1,0 0-1,0 0 0,0 0 0,1-1 0,-10-7 1,11 8-161,1 0 0,-1-1 1,1 0-1,0 0 0,0 0 1,0 0-1,0-1 0,1 1 1,0-1-1,0 0 0,0 0 1,0-1-1,-3-10 0,6 16-52,0-1 0,0 0-1,0 1 1,0-1-1,0 0 1,0 0 0,0 1-1,0-1 1,1 0 0,-1 1-1,0-1 1,0 0 0,1 1-1,-1-1 1,0 0 0,1 1-1,-1-1 1,1 1 0,-1-1-1,0 1 1,1-1 0,-1 1-1,1-1 1,0 1 0,-1-1-1,1 1 1,-1-1 0,1 1-1,0 0 1,-1-1 0,1 1-1,0 0 1,-1 0 0,2-1-1,30-4-3748,-21 4 1897,19-5-3793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1.353"/>
    </inkml:context>
    <inkml:brush xml:id="br0">
      <inkml:brushProperty name="width" value="0.025" units="cm"/>
      <inkml:brushProperty name="height" value="0.025" units="cm"/>
    </inkml:brush>
  </inkml:definitions>
  <inkml:trace contextRef="#ctx0" brushRef="#br0">504 33 4773,'0'0'992,"-9"-5"2820,-1 0-3594,1 1 0,-1 0 0,0 1 0,-1 0 0,1 0 0,-1 1 0,1 1 0,-1-1 0,0 2 0,1 0 0,-1 0 0,0 1 0,1 0 0,-1 0 0,1 2 0,-1-1 0,-17 8 0,8 0-62,0 2 0,1 0 0,1 1 0,0 1 0,1 1-1,1 0 1,0 1 0,1 1 0,0 1 0,2 0 0,0 0 0,-13 26 0,16-25 54,1 0-1,0 1 1,2 0-1,0 1 1,1-1-1,1 1 1,1 1-1,1-1 1,1 0-1,1 1 1,1 0-1,4 40 1,-2-53-205,0-1-1,0 0 1,1 1 0,0-1 0,1 0-1,-1 0 1,2 0 0,-1-1 0,1 0-1,0 0 1,0 0 0,1 0 0,0-1-1,0 0 1,1 0 0,0 0 0,0-1-1,0 0 1,0-1 0,1 1-1,0-1 1,0-1 0,0 0 0,14 4-1,3 0 166,0-2-1,1-1 1,-1-1-1,1-1 0,0-1 1,-1-1-1,33-5 0,-31 0 77,0-1-1,0-1 0,-1-1 1,0-2-1,0-1 0,-1 0 1,0-2-1,-1-1 0,-1-1 0,0-1 1,-1-1-1,-1-1 0,-1 0 1,0-2-1,-1 0 0,-1-2 1,-2 0-1,0 0 0,-1-2 1,18-38-1,-29 53-210,0 0 0,-1-1 0,0 0 0,-1 1 0,0-1 0,-1 0 0,0 0 0,0 0 0,-1 0 0,-1 0 0,1 0 0,-1 0 0,-1 0 0,0 1 0,-1-1 0,0 0 0,0 1 0,-1 0 0,0 0 0,-7-13 0,4 12-88,-1 0 1,0 1 0,-1-1 0,0 1-1,0 1 1,-1 0 0,0 0 0,0 1-1,-1 0 1,0 1 0,0 0-1,-1 1 1,1 0 0,-1 1 0,-23-5-1,18 5-389,0 1 0,0 1 0,-1 1 0,1 0 0,-1 1 0,1 1 1,0 1-1,-31 6 0,28-2-1185,1 0 0,0 1 0,1 1 0,-22 11 0,-2 6-5655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7.082"/>
    </inkml:context>
    <inkml:brush xml:id="br0">
      <inkml:brushProperty name="width" value="0.025" units="cm"/>
      <inkml:brushProperty name="height" value="0.025" units="cm"/>
    </inkml:brush>
  </inkml:definitions>
  <inkml:trace contextRef="#ctx0" brushRef="#br0">1 364 5830,'0'0'14232,"11"-9"-13458,93-67-337,-4-5 1,113-116 0,-216 227 267,-26 46-83,22-61-526,0 1-1,2 0 1,-1 1-1,2-1 1,-4 25-1,8-40-151,0 0-1,1 0 1,-1 0-1,0-1 1,0 1 0,1 0-1,-1 0 1,0 0-1,1-1 1,-1 1-1,1 0 1,-1 0-1,1-1 1,-1 1-1,1 0 1,-1-1-1,1 1 1,0-1-1,-1 1 1,1 0-1,0-1 1,0 0-1,-1 1 1,1-1-1,0 1 1,0-1-1,0 0 1,0 0-1,-1 1 1,1-1-1,0 0 1,0 0-1,0 0 1,0 0 0,0 0-1,-1 0 1,2-1-1,39-3-5527,-13-7 123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7.471"/>
    </inkml:context>
    <inkml:brush xml:id="br0">
      <inkml:brushProperty name="width" value="0.025" units="cm"/>
      <inkml:brushProperty name="height" value="0.025" units="cm"/>
    </inkml:brush>
  </inkml:definitions>
  <inkml:trace contextRef="#ctx0" brushRef="#br0">208 1 128,'0'0'15327,"-10"0"-13160,2 2-2029,-1-1-1,1 1 1,0 1-1,0-1 1,0 1-1,0 1 1,0-1-1,0 2 1,1-1-1,0 1 1,0 0 0,0 0-1,1 1 1,-1 0-1,1 0 1,-8 12-1,6-9 7,1 0 0,1 1-1,0 0 1,0 0 0,1 0 0,0 1-1,1 0 1,0 0 0,1 0-1,0 0 1,1 1 0,-2 22 0,4-33-121,0 0 0,0 1 1,0-1-1,0 0 0,0 0 0,0 0 1,1 1-1,-1-1 0,0 0 1,1 0-1,-1 0 0,1 0 1,-1 1-1,1-1 0,0 0 0,0 0 1,-1 0-1,1 0 0,0-1 1,0 1-1,0 0 0,0 0 1,0 0-1,1 0 0,1 0 37,0 0-1,-1 0 1,1 0 0,0-1-1,-1 1 1,1-1 0,0 1-1,-1-1 1,1 0 0,5-1-1,0 0 37,0 0-1,-1-1 0,1 0 1,-1 0-1,1 0 1,-1-1-1,10-5 1,-7 1-71,0 0 1,-1 0-1,1-1 1,-2 0-1,1-1 1,11-15 0,-16 19 14,-1 0 0,0 1 0,0-2 0,0 1 1,-1 0-1,1-1 0,-1 1 0,-1-1 0,1 1 1,-1-1-1,0 0 0,0 0 0,0 1 0,-1-1 0,-1-10 1,0 14-13,0-1-1,0 1 1,0-1 0,0 1 0,0 0 0,-1-1 0,1 1-1,-1 0 1,0 0 0,0 0 0,1 0 0,-1 0-1,0 1 1,-1-1 0,1 0 0,0 1 0,0 0 0,-1-1-1,1 1 1,-1 0 0,1 0 0,-1 1 0,1-1 0,-1 0-1,0 1 1,1 0 0,-1-1 0,0 1 0,1 0 0,-1 0-1,0 1 1,1-1 0,-6 2 0,4-2-125,0 1 0,-1 0 0,1 0 0,0 0 0,0 1 0,0-1 0,1 1 0,-1 0 0,0 0 0,-4 4 0,6-5-129,0 1-1,1-1 1,-1 1-1,0 0 1,1-1-1,0 1 1,-1 0-1,1 0 1,0 0 0,0 0-1,0 0 1,0 0-1,0 1 1,1-1-1,-1 0 1,0 0-1,1 0 1,0 1-1,-1 2 1,1-5 80,0 1 1,0-1-1,0 1 0,0-1 1,0 0-1,0 1 1,0-1-1,1 1 0,-1-1 1,0 0-1,0 1 1,0-1-1,0 0 0,0 1 1,1-1-1,-1 1 1,0-1-1,0 0 0,1 1 1,-1-1-1,0 0 0,0 0 1,1 1-1,-1-1 1,0 0-1,1 0 0,-1 1 1,0-1-1,1 0 1,-1 0-1,1 0 0,-1 0 1,0 1-1,1-1 0,-1 0 1,1 0-1,-1 0 1,0 0-1,1 0 0,-1 0 1,1 0-1,-1 0 1,0 0-1,1 0 0,-1-1 1,1 1-1,18 1-4461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7.842"/>
    </inkml:context>
    <inkml:brush xml:id="br0">
      <inkml:brushProperty name="width" value="0.025" units="cm"/>
      <inkml:brushProperty name="height" value="0.025" units="cm"/>
    </inkml:brush>
  </inkml:definitions>
  <inkml:trace contextRef="#ctx0" brushRef="#br0">202 0 5477,'0'0'16587,"-10"3"-15562,0 0-932,0 1 0,1 0 0,0 0 0,0 1 1,0 0-1,0 0 0,1 1 0,0 1 0,0-1 1,0 1-1,1 0 0,-8 11 0,7-8-71,0-1 1,1 1-1,0 0 0,1 1 0,0 0 0,1 0 0,0 0 0,0 0 0,2 1 0,-1 0 1,1 0-1,1 0 0,-2 23 0,5-33-14,-1-1 0,0 0-1,0 1 1,1-1 0,-1 0 0,1 1 0,-1-1-1,1 0 1,-1 0 0,1 0 0,0 1 0,0-1 0,-1 0-1,1 0 1,0 0 0,0 0 0,0 0 0,0 0-1,0-1 1,1 1 0,-1 0 0,2 1 0,2 0 21,-1-1 0,1 1 1,-1-1-1,1 0 1,-1 0-1,1 0 0,5 0 1,-3 0 4,0-1 0,1 0 1,-1-1-1,0 1 0,0-1 1,1-1-1,-1 1 0,0-1 1,8-3-1,-13 4 24,0-1 0,0 1 0,0-1 1,0 1-1,0-1 0,0 0 0,-1 1 0,1-1 0,0 0 1,-1 0-1,1 0 0,-1 0 0,0-1 0,0 1 0,0 0 0,0-1 1,0 1-1,-1 0 0,1-1 0,0 1 0,-1-1 0,0 1 0,0-1 1,0 1-1,0-1 0,0 1 0,-1-5 0,0 6-21,-1-1 0,1 1 0,0-1 0,-1 1 1,0 0-1,1 0 0,-1 0 0,0 0 0,1 0 0,-1 0 0,0 0 0,0 0 0,0 1 0,0-1 0,0 1 0,0-1 0,0 1 0,0 0 0,0 0 0,0 0 1,0 0-1,-4 1 0,0-2-121,0 1 0,0 1 1,1-1-1,-1 1 0,0 0 1,-11 3-1,16-3-33,1-1 0,-1 1 0,0-1 0,0 1 0,1-1 0,-1 1 0,0 0 0,1-1 0,-1 1 1,1 0-1,-1 0 0,1-1 0,-1 1 0,1 0 0,-1 0 0,1 0 0,0 0 0,0-1 0,-1 1 0,1 2 0,0-3-148,0 1 1,0 0-1,0 0 1,0-1-1,0 1 0,0 0 1,0 0-1,1-1 0,-1 1 1,0 0-1,0-1 1,1 1-1,-1 0 0,0-1 1,1 1-1,-1 0 1,1-1-1,-1 1 0,1-1 1,-1 1-1,1-1 0,-1 1 1,1-1-1,-1 1 1,1-1-1,0 0 0,-1 1 1,1-1-1,0 0 0,-1 1 1,1-1-1,0 0 1,0 0-1,0 0 0,16 1-5383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8.185"/>
    </inkml:context>
    <inkml:brush xml:id="br0">
      <inkml:brushProperty name="width" value="0.025" units="cm"/>
      <inkml:brushProperty name="height" value="0.025" units="cm"/>
    </inkml:brush>
  </inkml:definitions>
  <inkml:trace contextRef="#ctx0" brushRef="#br0">57 0 7399,'0'0'12972,"-38"60"-11434,27-43-577,5-2-577,4-1-352,2-2-64,0-7-1441,13-5-673,4 0-1762,1-12-2466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8.559"/>
    </inkml:context>
    <inkml:brush xml:id="br0">
      <inkml:brushProperty name="width" value="0.025" units="cm"/>
      <inkml:brushProperty name="height" value="0.025" units="cm"/>
    </inkml:brush>
  </inkml:definitions>
  <inkml:trace contextRef="#ctx0" brushRef="#br0">70 1 6246,'0'0'20248,"-5"6"-19810,-4 7-470,1 0 0,1 1 0,0 0 0,0 0 0,2 1 0,0 0 0,0 0 0,2 0 0,0 1 0,0-1 0,2 1 0,-1 18 0,2-33-69,0-1 0,1 1 0,-1-1 0,0 1 0,0-1 0,0 1 0,0-1 0,0 1 0,1-1 0,-1 0 0,0 1 0,0-1 0,1 1 0,-1-1 0,0 0-1,1 1 1,-1-1 0,0 0 0,1 1 0,-1-1 0,0 0 0,1 0 0,-1 1 0,1-1 0,-1 0 0,1 0 0,-1 0 0,0 1 0,1-1 0,-1 0 0,1 0 0,-1 0 0,1 0 0,-1 0 0,1 0 0,-1 0 0,1 0 0,-1 0 0,1 0 0,-1 0 0,1 0 0,-1-1 0,1 1 0,23-10-6809,-5-6-2293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8.889"/>
    </inkml:context>
    <inkml:brush xml:id="br0">
      <inkml:brushProperty name="width" value="0.025" units="cm"/>
      <inkml:brushProperty name="height" value="0.025" units="cm"/>
    </inkml:brush>
  </inkml:definitions>
  <inkml:trace contextRef="#ctx0" brushRef="#br0">24 46 6182,'0'0'12129,"10"-7"-10005,3 0-1496,1 0 0,0 1 0,0 1 0,18-5 0,-29 9-488,1 1-1,-1-1 1,0 0-1,1 1 1,-1 0 0,1 0-1,-1 0 1,0 0-1,1 1 1,-1-1 0,1 1-1,-1 0 1,4 1-1,-5-1-97,-1 0 0,1 0 0,-1 0 0,0 1 0,0-1 0,0 0 0,1 1 0,-1-1 0,-1 1 0,1-1 0,0 1-1,0 0 1,0-1 0,-1 1 0,1 0 0,-1-1 0,1 1 0,-1 0 0,0 0 0,0-1 0,0 1 0,0 0 0,0 0 0,0-1 0,0 1-1,0 0 1,-1 0 0,0 2 0,0 0 48,-1 0 0,1 0 0,-1 0 0,0-1 0,0 1 0,-1-1 0,1 1 0,-1-1 0,1 1 0,-1-1 0,0 0 0,-5 3-1,-47 37 436,35-29-350,-4 2 51,19-13-188,0-1 0,0 2 0,0-1 0,0 0 1,0 1-1,1 0 0,0 0 0,0 0 0,0 1 0,-4 6 1,56-8-301,-8-2-449,26-1-2652,-23-2-2594,-16-2-646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9.273"/>
    </inkml:context>
    <inkml:brush xml:id="br0">
      <inkml:brushProperty name="width" value="0.025" units="cm"/>
      <inkml:brushProperty name="height" value="0.025" units="cm"/>
    </inkml:brush>
  </inkml:definitions>
  <inkml:trace contextRef="#ctx0" brushRef="#br0">0 152 6086,'0'0'10725,"12"-2"-8953,180-31 2262,142-19-1021,-55 30-2485,514 27 1,-766-3-564,-3 0-149,0-1 0,42-3-1,-65 1-99,0 1 1,0-1-1,0 0 0,-1 1 0,1-1 0,0 0 0,-1 0 0,1 1 0,-1-1 0,1 0 0,-1 0 0,1 0 0,-1 0 1,1 0-1,-1 0 0,0 0 0,0 0 0,1 0 0,-1 0 0,0 0 0,0 0 0,0 0 0,0 0 0,0 0 1,0 0-1,0 0 0,-1 0 0,1-1 0,0-1-1925,0-18-11526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2.619"/>
    </inkml:context>
    <inkml:brush xml:id="br0">
      <inkml:brushProperty name="width" value="0.025" units="cm"/>
      <inkml:brushProperty name="height" value="0.025" units="cm"/>
    </inkml:brush>
  </inkml:definitions>
  <inkml:trace contextRef="#ctx0" brushRef="#br0">1 277 5509,'0'0'8723,"10"-6"-6833,95-58-483,142-116-1,-227 164-1313,-7 6 806,-27 27-231,-9 12-571,-3 0-7,2 1-1,1 1 1,1 1-1,-25 51 1,46-80-275,0-1 0,0 0-1,0 1 1,0-1 0,0 0 0,1 1 0,0-1-1,-1 1 1,1-1 0,0 1 0,0 0 0,1 4-1,-1-6 50,1 0-1,-1 0 0,1-1 0,-1 1 1,1 0-1,-1 0 0,1-1 0,0 1 1,0 0-1,-1-1 0,1 1 0,0-1 1,0 1-1,0-1 0,-1 1 0,1-1 1,0 1-1,0-1 0,0 0 0,0 1 0,0-1 1,0 0-1,0 0 0,0 0 0,0 0 1,0 0-1,0 0 0,0 0 0,0 0 1,0 0-1,0 0 0,0-1 0,1 0 1,23-5-4562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05.239"/>
    </inkml:context>
    <inkml:brush xml:id="br0">
      <inkml:brushProperty name="width" value="0.05" units="cm"/>
      <inkml:brushProperty name="height" value="0.05" units="cm"/>
    </inkml:brush>
  </inkml:definitions>
  <inkml:trace contextRef="#ctx0" brushRef="#br0">0 62 11018,'13'-1'512,"0"-1"-1,0 0 1,0-1-1,0 0 1,17-7-1,21-6-135,-12 10-181,0 1 1,0 2-1,1 1 0,75 8 0,-80-3-197,165 10 40,365 10-15,-36-44-46,391-2 62,231 55-20,-584-18-14,1130 6 28,528-88-9,-1372 61-6,-829 7-37,-14 0-34,0 0 0,-1 1 0,1 0 1,0 0-1,-1 1 0,10 3 1,-16 0-10,-5-1-34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3.008"/>
    </inkml:context>
    <inkml:brush xml:id="br0">
      <inkml:brushProperty name="width" value="0.025" units="cm"/>
      <inkml:brushProperty name="height" value="0.025" units="cm"/>
    </inkml:brush>
  </inkml:definitions>
  <inkml:trace contextRef="#ctx0" brushRef="#br0">163 0 6406,'0'0'10106,"-9"4"-8943,-1 0-1055,0 1 0,1 1-1,-1 0 1,2 0-1,-1 1 1,1 0 0,0 0-1,0 1 1,1 0-1,0 0 1,0 1-1,-8 14 1,11-17-26,0-1 31,0 1 0,1-1-1,-1 1 1,1 0 0,0 0-1,1 0 1,0 0 0,0 1 0,0-1-1,0 0 1,1 1 0,0 0 0,0 7-1,2-13-85,-1-1 0,1 1 0,-1 0 0,1-1 0,-1 1 0,1-1 0,-1 1 0,1-1 0,0 1 0,-1-1 0,1 1 0,0-1 0,-1 1 0,1-1 0,0 0 0,0 1 0,0-1 0,-1 0 0,1 0 0,0 0 0,0 0 0,0 0 0,-1 0 0,1 0 0,0 0 0,1 0 0,28-1 449,-26 0-325,5 0-51,0-1 0,0-1-1,0 1 1,0-2 0,-1 1-1,0-1 1,1 0 0,-1-1-1,-1 0 1,1 0 0,12-11-1,-16 12 10,1 0 0,-1 0 0,0 0 0,-1 0-1,1 0 1,-1-1 0,0 0 0,0 0-1,0 0 1,-1 0 0,1 0 0,-1 0 0,-1 0-1,1-1 1,-1 1 0,0-1 0,0 0 0,0 1-1,-1-1 1,0-9 0,-1 12-94,-1 1 0,1-1 0,-1 1 1,0 0-1,1 0 0,-1-1 0,0 1 0,0 1 0,0-1 1,-1 0-1,1 0 0,0 1 0,-1-1 0,1 1 0,-1 0 1,1 0-1,-1 0 0,0 0 0,1 0 0,-1 0 0,0 1 1,0 0-1,1-1 0,-1 1 0,-4 0 0,4 0-249,-1 0 1,1 0-1,0 0 0,-1 0 0,1 1 0,-1 0 0,1-1 0,0 1 0,-6 3 0,7-4-99,1 1 0,0-1 0,0 1-1,0 0 1,0 0 0,0-1-1,0 1 1,0 0 0,0 0 0,0 0-1,1 0 1,-1 0 0,0 0 0,0 0-1,1 1 1,-1-1 0,1 0-1,-1 0 1,1 0 0,0 1 0,-1-1-1,1 0 1,0 0 0,0 3-1,0 0-4870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3.354"/>
    </inkml:context>
    <inkml:brush xml:id="br0">
      <inkml:brushProperty name="width" value="0.025" units="cm"/>
      <inkml:brushProperty name="height" value="0.025" units="cm"/>
    </inkml:brush>
  </inkml:definitions>
  <inkml:trace contextRef="#ctx0" brushRef="#br0">145 0 6758,'0'0'19245,"-5"8"-19143,-19 28 26,-85 135 2178,108-169-2295,0-1 0,0 1 0,1-1-1,-1 1 1,0 0 0,1-1 0,-1 1 0,1 0 0,0 0-1,-1-1 1,1 1 0,0 0 0,0 2 0,1-3-9,-1-1-1,0 1 1,0-1 0,1 1 0,-1-1 0,0 1-1,0 0 1,1-1 0,-1 1 0,1-1-1,-1 1 1,1-1 0,-1 0 0,0 1 0,1-1-1,0 1 1,-1-1 0,1 0 0,-1 0-1,1 1 1,-1-1 0,1 0 0,0 0 0,0 1-1,5-1-6,-1 1 0,1-1 0,-1 0 0,1-1-1,-1 1 1,11-4 0,-1 1-849,1-2 0,-2 0 0,29-14 0,9-13-6802,-33 14 1400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3.742"/>
    </inkml:context>
    <inkml:brush xml:id="br0">
      <inkml:brushProperty name="width" value="0.025" units="cm"/>
      <inkml:brushProperty name="height" value="0.025" units="cm"/>
    </inkml:brush>
  </inkml:definitions>
  <inkml:trace contextRef="#ctx0" brushRef="#br0">154 0 6726,'0'0'11339,"-55"54"-9193,39-32-480,-1 1 95,-1 1-319,1 1-577,4-1-481,2-4-256,4 0-96,7-6-32,0-1-64,0-6-1057,7-4-1153,6-3-865,4 0-2114,1-9-4004</inkml:trace>
  <inkml:trace contextRef="#ctx0" brushRef="#br0" timeOffset="1">239 145 8360,'0'0'13549,"-50"47"-11756,41-33-511,0 1-770,3-1-416,4-1-96,2 1-32,0-2-769,0-3-832,2-7-705,13-2-961,-2-1-1666,0-14-3235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4.086"/>
    </inkml:context>
    <inkml:brush xml:id="br0">
      <inkml:brushProperty name="width" value="0.025" units="cm"/>
      <inkml:brushProperty name="height" value="0.025" units="cm"/>
    </inkml:brush>
  </inkml:definitions>
  <inkml:trace contextRef="#ctx0" brushRef="#br0">190 4 9673,'0'0'10992,"-10"-1"-9903,6 0-1039,-1 0-1,1 1 1,0-1 0,-1 1 0,1 0-1,0 0 1,-1 1 0,1-1 0,0 1-1,0 0 1,-1 0 0,1 1 0,0-1-1,0 1 1,0 0 0,0 0 0,1 0-1,-1 0 1,0 1 0,1-1 0,-6 7-1,-4 4 301,1 0 0,-19 28 0,27-36-194,1 1 1,-1 0-1,1-1 0,1 1 1,-1 1-1,1-1 0,0 0 0,1 1 1,-1-1-1,1 1 0,0 6 1,1-12-147,0 0 0,0 0-1,0-1 1,0 1 0,1 0 0,-1 0 0,0-1 0,0 1 0,1 0 0,-1-1 0,1 1 0,-1 0 0,0-1 0,1 1 0,-1 0 0,1-1 0,-1 1-1,1-1 1,0 1 0,-1-1 0,1 1 0,0-1 0,-1 0 0,1 1 0,0-1 0,-1 0 0,1 1 0,0-1 0,0 0 0,33 3 245,-26-4-212,0 0 0,0 0 0,0-1 0,0 0 0,13-6 0,-16 6-30,1-1 1,-2 0-1,1-1 1,0 1-1,-1-1 0,1 0 1,-1 0-1,0 0 0,0-1 1,-1 1-1,1-1 0,-1 0 1,0 0-1,-1 0 0,1 0 1,-1-1-1,0 1 0,0-1 1,0 1-1,-1-1 0,0 0 1,0 1-1,0-12 0,-1 16-78,-1 0-1,1 0 0,0 1 1,-1-1-1,1 0 0,-1 0 1,1 0-1,-1 1 0,1-1 1,-1 0-1,1 1 0,-1-1 1,0 0-1,1 1 0,-1-1 1,0 1-1,1-1 0,-1 1 1,0-1-1,0 1 0,0 0 0,1-1 1,-1 1-1,0 0 0,0 0 1,0 0-1,-1-1 0,-5 2-3891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4.523"/>
    </inkml:context>
    <inkml:brush xml:id="br0">
      <inkml:brushProperty name="width" value="0.025" units="cm"/>
      <inkml:brushProperty name="height" value="0.025" units="cm"/>
    </inkml:brush>
  </inkml:definitions>
  <inkml:trace contextRef="#ctx0" brushRef="#br0">112 98 6951,'0'0'17979,"-8"5"-17872,-25 21-97,32-25-9,1 0-1,-1 0 0,0-1 0,0 1 0,1 0 1,-1 0-1,1 0 0,-1 0 0,1 0 1,-1 1-1,1-1 0,-1 0 0,1 0 1,0 0-1,0 0 0,0 0 0,-1 0 1,1 1-1,0-1 0,1 0 0,-1 0 1,0 0-1,0 0 0,0 1 0,1-1 1,-1 0-1,0 0 0,1 0 0,-1 0 1,1 0-1,0 0 0,-1 0 0,1 0 1,0 0-1,-1 0 0,1 0 0,0-1 0,0 1 1,0 0-1,0 0 0,0-1 0,0 1 1,0-1-1,0 1 0,1 0 0,62 28 39,-50-24-161,-1 0 0,0 1 0,0 1 0,13 9 0,-25-15 122,0-1-1,0 1 0,0-1 1,-1 1-1,1 0 1,0-1-1,-1 1 0,1 0 1,0 0-1,-1 0 1,1-1-1,-1 1 1,1 0-1,-1 0 0,1 0 1,-1 0-1,0 0 1,0 0-1,1 0 0,-1 0 1,0 0-1,0 0 1,0 0-1,0 0 0,0 0 1,0 0-1,0 0 1,-1 0-1,1 0 1,0 0-1,0 0 0,-1 0 1,1 0-1,-1 0 1,1 0-1,-1-1 0,1 1 1,-1 0-1,1 0 1,-1 0-1,0-1 0,1 1 1,-1 0-1,0-1 1,0 1-1,0-1 1,1 1-1,-1 0 0,0-1 1,-2 1-1,-51 27 294,48-26-273,-3 2 261,-1 0-1,0-1 1,0 0-1,0 0 1,-1-1-1,1-1 1,-1 1-1,1-2 1,-1 0-1,-20-1 1,30 0-270,0 1 0,-1 0 0,1-1-1,0 1 1,-1-1 0,1 1 0,0-1 0,0 0 0,0 0 0,0 1 0,0-1 0,0 0 0,0 0 0,0 0 0,0 0 0,0 0 0,0 0 0,0 0 0,1 0 0,-1-1 0,0 1 0,1 0-1,-1 0 1,1-1 0,0 1 0,-1 0 0,1 0 0,0-1 0,0 1 0,0-1 0,-1 1 0,1 0 0,1-1 0,-1 1 0,0 0 0,0-1 0,0 1 0,2-3 0,-1 1-52,0-1 0,0 0 1,1 1-1,-1-1 0,1 1 1,0-1-1,0 1 0,1 0 1,-1 0-1,1 0 1,-1 0-1,5-3 0,14-8-108,1 1-1,36-16 1,-39 21 154,0-2 0,0 0 1,-1-1-1,21-16 1,-37 26 27,0-1 1,1 0-1,-1 1 1,-1-1-1,1 0 1,0 0-1,0 0 1,-1 0-1,1 0 1,-1-1-1,0 1 1,1 0-1,-1-1 1,0 1-1,-1 0 1,1-1-1,0 0 1,-1 1-1,1-1 1,-1 1 0,0-1-1,0 0 1,0 1-1,0-1 1,0 1-1,0-1 1,-1 0-1,0 1 1,1-1-1,-1 1 1,0-1-1,0 1 1,-2-4-1,0 3 23,1 0 1,-1-1-1,0 1 0,0 0 0,0 1 0,-1-1 1,1 0-1,-1 1 0,1 0 0,-1 0 0,0 0 1,0 0-1,0 1 0,0-1 0,0 1 0,0 0 0,0 0 1,0 1-1,-7-1 0,6 1-78,-2-1-324,0 1 0,-1 0 0,1 1 0,0-1 1,-9 3-1,14-2 230,1-1 0,0 0 1,-1 1-1,1 0 0,-1-1 0,1 1 1,0 0-1,-1 0 0,1 0 0,0-1 1,0 1-1,0 1 0,0-1 0,0 0 1,0 0-1,0 0 0,0 0 0,0 1 1,1-1-1,-1 0 0,0 1 0,1-1 1,-1 1-1,1-1 0,-1 1 0,1-1 1,0 1-1,0-1 0,0 1 0,0 2 1,1 3-4727,7-4-3145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5.703"/>
    </inkml:context>
    <inkml:brush xml:id="br0">
      <inkml:brushProperty name="width" value="0.025" units="cm"/>
      <inkml:brushProperty name="height" value="0.025" units="cm"/>
    </inkml:brush>
  </inkml:definitions>
  <inkml:trace contextRef="#ctx0" brushRef="#br0">64 13 8360,'0'0'11915,"-53"18"-10538,46-14-416,3 2-160,4-4-352,4 0-449,9-2 64,5 0 64,8-1-32,-6-10-993,2-2-2274,0-6-5157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6.187"/>
    </inkml:context>
    <inkml:brush xml:id="br0">
      <inkml:brushProperty name="width" value="0.025" units="cm"/>
      <inkml:brushProperty name="height" value="0.025" units="cm"/>
    </inkml:brush>
  </inkml:definitions>
  <inkml:trace contextRef="#ctx0" brushRef="#br0">1 186 8232,'0'0'16789,"12"-9"-16704,11-7-26,75-55-98,-88 62 142,1 0-1,-1 0 1,0-1-1,-1 0 0,0-1 1,12-20-1,-85 123 421,58-82-627,1 1 0,0-1 0,1 1 0,-5 20 0,8-29-38,1 1-1,0-1 0,-1 0 0,1 0 0,0 1 0,0-1 1,1 0-1,-1 1 0,0-1 0,1 0 0,-1 0 0,1 0 1,1 3-1,-1-4-84,-1 0-1,1 0 1,0 1 0,0-1 0,0 0 0,0-1 0,0 1 0,1 0 0,-1 0 0,0 0-1,0-1 1,0 1 0,1 0 0,-1-1 0,0 1 0,1-1 0,-1 0 0,1 1 0,-1-1 0,0 0-1,1 0 1,-1 0 0,2 0 0,15 0-4898,5 0-1772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6.548"/>
    </inkml:context>
    <inkml:brush xml:id="br0">
      <inkml:brushProperty name="width" value="0.025" units="cm"/>
      <inkml:brushProperty name="height" value="0.025" units="cm"/>
    </inkml:brush>
  </inkml:definitions>
  <inkml:trace contextRef="#ctx0" brushRef="#br0">198 6 10410,'0'0'7858,"-11"-1"-5739,3 0-1782,4 0-222,0 0 0,-1 0 0,1 1 0,0 0-1,-1 0 1,1 0 0,-1 0 0,1 1 0,0-1 0,0 1 0,-1 0 0,1 0 0,0 1 0,0 0 0,0-1 0,-7 6-1,-2 2 189,2 1 0,-1 0 0,1 1-1,-12 15 1,20-22-279,-1 1 0,1-1-1,0 1 1,1 0 0,-1 0 0,1 0 0,0 0 0,0 0 0,1 1-1,0-1 1,0 0 0,0 1 0,0-1 0,1 1 0,0 6 0,0-10-19,0-1 1,1 1 0,-1-1-1,1 1 1,-1-1-1,1 0 1,-1 1 0,1-1-1,0 1 1,0-1 0,0 0-1,0 0 1,0 1 0,0-1-1,0 0 1,0 0 0,0 0-1,0 0 1,1 0 0,-1-1-1,2 2 1,1 0 14,1 0 0,-1-1 0,0 1 0,1-1 0,-1 0-1,1 0 1,6 0 0,-4-1 9,1 1-1,-1-1 0,0-1 0,1 0 0,-1 0 1,0 0-1,0-1 0,0 0 0,8-3 0,-11 3 3,-1-1-1,0 0 1,1 1-1,-1-1 0,-1 0 1,1 0-1,0-1 0,-1 1 1,1-1-1,-1 1 1,0-1-1,-1 0 0,1 0 1,0 1-1,-1-1 0,0 0 1,0-1-1,0 1 1,-1 0-1,1 0 0,-1 0 1,0 0-1,0-1 0,0 1 1,-2-8-1,1 9-24,1-1 0,-1 1 0,0 0 0,0-1 0,0 1 0,0 0 0,0 0 0,-1 0 0,0 0 0,1 0 0,-1 0 0,0 0 0,-1 0 0,1 1 0,0-1 0,-1 1 0,1 0 0,-1-1 0,0 1 0,0 1 0,0-1 1,0 0-1,0 1 0,0-1 0,0 1 0,0 0 0,-1 0 0,1 0 0,-1 1 0,1-1 0,-4 0 0,6 1-81,1 0 0,-1 0 1,1 0-1,-1 0 0,1 0 1,-1 0-1,0 0 0,1 0 1,-1 0-1,1 0 0,-1 0 1,1 0-1,-1 1 0,1-1 1,-1 0-1,1 0 0,-1 1 1,1-1-1,-1 0 0,1 0 1,-1 1-1,1-1 0,0 1 1,-1-1-1,1 0 0,-1 1 1,1-1-1,0 1 0,0-1 1,-1 1-1,1-1 0,0 1 1,0-1-1,-1 1 0,1-1 1,0 1-1,0-1 0,0 1 1,0-1-1,0 1 0,0-1 1,0 1-1,0-1 1,0 1-1,0 0 0,0-1 1,0 1-1,1 1-153,-1 0 1,1 0-1,0-1 1,0 1-1,0 0 1,0-1-1,0 1 1,0-1-1,0 1 1,0-1-1,1 1 1,-1-1-1,2 2 1,6 2-1201,0 0 0,1-1 0,-1 0 0,1 0 0,14 4 0,5-1-2181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6.939"/>
    </inkml:context>
    <inkml:brush xml:id="br0">
      <inkml:brushProperty name="width" value="0.025" units="cm"/>
      <inkml:brushProperty name="height" value="0.025" units="cm"/>
    </inkml:brush>
  </inkml:definitions>
  <inkml:trace contextRef="#ctx0" brushRef="#br0">92 49 3972,'0'0'18919,"-8"1"-18775,1 1-69,1-1 1,0 1-1,0 0 0,0 1 0,0-1 1,0 1-1,-6 4 0,10-6 9,0 1 0,0-1 1,0 0-1,0 1 0,1-1 0,-1 1 1,1-1-1,-1 1 0,1 0 0,-1 0 0,1 0 1,0 0-1,0 0 0,0 0 0,0 0 0,0 0 1,0 0-1,1 0 0,-1 1 0,1-1 1,-1 0-1,1 0 0,0 1 0,0-1 0,0 0 1,0 0-1,0 1 0,1-1 0,0 3 0,0-3-65,0 0 1,1 0-1,-1-1 0,1 1 0,-1 0 0,1-1 0,0 1 0,0-1 0,-1 0 0,1 1 0,0-1 0,0 0 0,0 0 0,1 0 0,-1 0 1,0-1-1,0 1 0,0-1 0,0 1 0,1-1 0,3 1 0,53 2 154,-55-3-157,1 0 23,0-1-1,-1 0 1,1 0 0,-1 0 0,0 0-1,1-1 1,-1 1 0,0-1 0,0 0-1,0 0 1,0-1 0,0 0 0,0 1-1,-1-1 1,1 0 0,-1 0 0,0-1-1,0 1 1,0-1 0,0 0 0,-1 0-1,0 1 1,1-2 0,-1 1 0,2-8-1,-3 10-10,0-1 0,0 1 0,0-1 0,-1 0 0,1 1-1,-1-1 1,0 0 0,0 1 0,0-1 0,0 0 0,0 0 0,-1 1-1,1-1 1,-1 0 0,0 1 0,1-1 0,-1 1 0,0-1-1,-1 1 1,1-1 0,0 1 0,-1 0 0,1-1 0,-1 1 0,0 0-1,0 0 1,0 0 0,0 1 0,0-1 0,0 0 0,0 1-1,0-1 1,-1 1 0,1 0 0,-1 0 0,1 0 0,-1 0 0,1 0-1,-1 0 1,0 1 0,1-1 0,-6 1 0,7-1-157,-1 1 0,1 0 1,0 0-1,0 0 0,0 0 1,-1 0-1,1 0 0,0 0 1,0 0-1,-1 1 0,1-1 1,0 0-1,0 1 0,0-1 1,0 1-1,-1-1 0,1 1 1,0 0-1,0-1 0,0 1 1,0 0-1,0 0 0,1 0 1,-1 0-1,0 0 0,0 0 1,0 0-1,1 0 0,-1 0 1,1 0-1,-1 0 0,0 1 1,1 0-308,-1-1 1,1 1 0,0-1 0,0 0 0,0 1-1,0-1 1,0 0 0,0 1 0,0-1 0,0 1-1,0-1 1,1 0 0,-1 1 0,1-1 0,-1 0 0,1 1-1,-1-1 1,1 0 0,0 0 0,-1 0 0,1 0-1,0 1 1,0-1 0,0 0 0,0 0 0,0 0-1,2 1 1,11 6-7370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7.281"/>
    </inkml:context>
    <inkml:brush xml:id="br0">
      <inkml:brushProperty name="width" value="0.025" units="cm"/>
      <inkml:brushProperty name="height" value="0.025" units="cm"/>
    </inkml:brush>
  </inkml:definitions>
  <inkml:trace contextRef="#ctx0" brushRef="#br0">1 10 7143,'0'0'16207,"49"-10"-15919,-19 13 97,8 3-289,-1-3-64,7-1 32,-4 0-32,-3-1-32,-8-1-865,-1 0-640,-15 0-1154,-4-7-3266,-9-3-6952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0.264"/>
    </inkml:context>
    <inkml:brush xml:id="br0">
      <inkml:brushProperty name="width" value="0.05" units="cm"/>
      <inkml:brushProperty name="height" value="0.05" units="cm"/>
    </inkml:brush>
  </inkml:definitions>
  <inkml:trace contextRef="#ctx0" brushRef="#br0">1 125 11594,'3'4'66,"-1"0"-1,1-1 0,1 0 0,-1 0 1,0 0-1,1 0 0,-1 0 0,1-1 1,0 1-1,0-1 0,0 0 0,8 3 0,7 1-44,28 7-1,-44-13 0,35 7 44,0-1 1,0-2 0,1-2-1,-1-2 1,48-4 0,193-40 135,-66 7-130,-142 31-48,-1 2 0,110 9-1,140 32 68,-102-9-46,982 49 582,-479-85-430,-1-50-122,428-12 72,-1134 70-156,415-22 89,-314 11-682,189-43 0,-243 38 410,-12 1-40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17.774"/>
    </inkml:context>
    <inkml:brush xml:id="br0">
      <inkml:brushProperty name="width" value="0.05" units="cm"/>
      <inkml:brushProperty name="height" value="0.05" units="cm"/>
    </inkml:brush>
  </inkml:definitions>
  <inkml:trace contextRef="#ctx0" brushRef="#br0">5 4 10898,'-5'2'4363,"20"4"-3529,26 3-1059,360 11 670,209-19-413,-217-8-41,133-1 0,1633 6-147,-2015 2 157,1091-17 446,-1198 13-239,-92 0 276,27 6-328,21 0-141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7.656"/>
    </inkml:context>
    <inkml:brush xml:id="br0">
      <inkml:brushProperty name="width" value="0.025" units="cm"/>
      <inkml:brushProperty name="height" value="0.025" units="cm"/>
    </inkml:brush>
  </inkml:definitions>
  <inkml:trace contextRef="#ctx0" brushRef="#br0">1 11 6919,'0'0'16591,"71"12"-15918,-34-12-481,3-1-128,-3-1-32,-2 0-544,-2-1-1346,-6-2-1505,-12-4-4709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8.504"/>
    </inkml:context>
    <inkml:brush xml:id="br0">
      <inkml:brushProperty name="width" value="0.025" units="cm"/>
      <inkml:brushProperty name="height" value="0.025" units="cm"/>
    </inkml:brush>
  </inkml:definitions>
  <inkml:trace contextRef="#ctx0" brushRef="#br0">0 240 5157,'0'0'18353,"10"-1"-17264,6-3-892,1-1-1,-2 0 1,1 0-1,-1-2 1,0 0-1,19-12 0,94-66-10,-91 59-167,-1-2 19,29-19 21,-72 54-88,-1 0 1,2 0 0,-1 1-1,1 0 1,1 0 0,-6 10 0,-5 7 28,6-13 15,-3 5 5,0 0 1,1 1-1,1 1 0,1 0 0,1 0 0,0 1 0,-6 22 0,15-41-40,0 0-1,0-1 0,0 1 1,0 0-1,0 0 1,0 0-1,0 0 1,0 0-1,1-1 0,-1 1 1,0 0-1,1 0 1,-1 0-1,0-1 0,1 1 1,-1 0-1,1 0 1,-1-1-1,1 1 1,0-1-1,-1 1 0,1 0 1,-1-1-1,1 1 1,0-1-1,0 1 0,-1-1 1,1 0-1,0 1 1,0-1-1,0 0 1,-1 1-1,1-1 0,0 0 1,0 0-1,0 0 1,0 0-1,0 0 1,-1 0-1,1 0 0,2 0 1,37-4-5260,-19-7-1185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9.634"/>
    </inkml:context>
    <inkml:brush xml:id="br0">
      <inkml:brushProperty name="width" value="0.025" units="cm"/>
      <inkml:brushProperty name="height" value="0.025" units="cm"/>
    </inkml:brush>
  </inkml:definitions>
  <inkml:trace contextRef="#ctx0" brushRef="#br0">68 243 6694,'-66'19'11937,"65"-19"-10298,16-4 662,26-17-1835,-2-2 0,0-2 0,-2-1 0,-1-2 0,-1-1-1,54-60 1,-75 72 39,-19 19-7,-22 28-299,11-6-221,7-12 81,1 1-1,-1-1 0,2 2 0,0-1 1,1 1-1,0 0 0,1 0 0,0 0 1,1 1-1,1 0 0,-2 17 1,5-31-223,0 0 1,0 0 0,1 0 0,-1 0-1,0 0 1,0 0 0,1 0 0,-1 0 0,0 0-1,1 0 1,-1-1 0,1 1 0,-1 0-1,1 0 1,0 0 0,-1-1 0,1 1-1,0 0 1,0 0 0,0 0 0,13 3-10257,-8-4 3314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0.186"/>
    </inkml:context>
    <inkml:brush xml:id="br0">
      <inkml:brushProperty name="width" value="0.025" units="cm"/>
      <inkml:brushProperty name="height" value="0.025" units="cm"/>
    </inkml:brush>
  </inkml:definitions>
  <inkml:trace contextRef="#ctx0" brushRef="#br0">1 1 7495,'0'0'1506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0.530"/>
    </inkml:context>
    <inkml:brush xml:id="br0">
      <inkml:brushProperty name="width" value="0.025" units="cm"/>
      <inkml:brushProperty name="height" value="0.025" units="cm"/>
    </inkml:brush>
  </inkml:definitions>
  <inkml:trace contextRef="#ctx0" brushRef="#br0">1 16 3748,'1'-14'800,"-2"14"-992,1-2-993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0.903"/>
    </inkml:context>
    <inkml:brush xml:id="br0">
      <inkml:brushProperty name="width" value="0.025" units="cm"/>
      <inkml:brushProperty name="height" value="0.025" units="cm"/>
    </inkml:brush>
  </inkml:definitions>
  <inkml:trace contextRef="#ctx0" brushRef="#br0">46 187 7015,'0'0'7687,"-8"4"-5328,-25 14-730,28-12 1125,14-5-1879,15-5-164,13-14-395,-2-1-1,0-2 1,-1-2 0,-1-1-1,-1-1 1,29-30 0,-60 54-293,0 1-1,0-1 1,0 0-1,0 1 1,0-1 0,0 0-1,0 0 1,-1 1 0,1-1-1,0 0 1,0 0 0,-1 0-1,1 0 1,-1 0-1,1 0 1,-1 0 0,1 0-1,-1 0 1,1-1 0,-1 1-1,0 0 1,0 0 0,0 0-1,1 0 1,-1-2-1,-2 3 1,0 0 0,1 0 0,-1 1-1,1-1 1,-1 1 0,1-1-1,-1 1 1,1-1 0,0 1-1,-1 0 1,1 0 0,0 0-1,-1 0 1,1 0 0,0 0-1,0 0 1,0 0 0,-2 3 0,-15 13-3,2 1 1,0 1 0,1 1-1,1 0 1,1 1 0,0 1-1,-12 32 1,24-52-173,0-1 0,1 1 0,-1 0 0,0 0 0,1-1 0,0 1 0,-1 0 0,1 0-1,0 0 1,0-1 0,0 1 0,0 0 0,0 0 0,2 3 0,-2-4-59,1-1-1,-1 1 1,1 0 0,0 0-1,-1-1 1,1 1 0,0 0-1,0-1 1,0 1 0,-1-1-1,1 1 1,0-1 0,0 1-1,0-1 1,0 0 0,0 0-1,0 1 1,0-1 0,0 0-1,0 0 1,0 0 0,0 0-1,0 0 1,2 0 0,10 0-7087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1.235"/>
    </inkml:context>
    <inkml:brush xml:id="br0">
      <inkml:brushProperty name="width" value="0.025" units="cm"/>
      <inkml:brushProperty name="height" value="0.025" units="cm"/>
    </inkml:brush>
  </inkml:definitions>
  <inkml:trace contextRef="#ctx0" brushRef="#br0">77 0 15759,'0'0'6913,"-4"9"-6865,-62 178 1116,62-173-1225,2-5-1637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1.929"/>
    </inkml:context>
    <inkml:brush xml:id="br0">
      <inkml:brushProperty name="width" value="0.025" units="cm"/>
      <inkml:brushProperty name="height" value="0.025" units="cm"/>
    </inkml:brush>
  </inkml:definitions>
  <inkml:trace contextRef="#ctx0" brushRef="#br0">178 37 12684,'0'0'11413,"-1"-6"-11338,-5-19-43,4 19 294,-2 6 2184,-18 1-2164,16 1-334,1 0-1,0 1 1,0-1 0,0 1-1,0 0 1,1 1 0,-1-1 0,1 1-1,0 0 1,0 0 0,-6 8-1,-37 53 228,42-55-190,0 0 0,0 0-1,1 0 1,0 1 0,-3 16 0,6-25-39,1 0 1,-1 0 0,1 0-1,-1 1 1,1-1-1,0 0 1,0 0-1,0 0 1,0 0-1,0 0 1,0 0-1,1 0 1,-1 1 0,1-1-1,-1 0 1,1 0-1,0 0 1,0 0-1,0-1 1,0 1-1,0 0 1,0 0-1,0 0 1,1-1 0,-1 1-1,1-1 1,-1 1-1,1-1 1,-1 0-1,1 1 1,0-1-1,0 0 1,0 0-1,0 0 1,3 1 0,6 0 12,-1 0 0,1 0 0,0-1 0,0-1 0,0 0 0,0 0 1,0-1-1,0 0 0,-1-1 0,1 0 0,0-1 0,-1 0 0,1-1 1,17-9-1,-21 9-10,0 0 1,0 0-1,-1-1 1,0 0 0,1 0-1,-2-1 1,1 0-1,-1 1 1,0-2-1,0 1 1,0-1 0,-1 0-1,0 0 1,-1 0-1,1 0 1,-1-1 0,-1 1-1,0-1 1,0 0-1,0 1 1,0-10 0,-1 15-15,-1 0 0,0 0 0,0 0 0,0-1 0,0 1 1,-1 0-1,1 0 0,-1 1 0,1-1 0,-1 0 0,1 0 1,-1 0-1,0 0 0,0 0 0,0 1 0,0-1 0,0 0 1,0 1-1,-1-1 0,1 1 0,0-1 0,-1 1 0,0 0 1,1-1-1,-1 1 0,1 0 0,-1 0 0,0 0 0,0 0 1,0 0-1,0 1 0,0-1 0,1 1 0,-1-1 0,0 1 1,0 0-1,0-1 0,0 1 0,-4 1 0,0-1-75,0 0 1,0 0-1,0 1 0,0 0 0,1 0 1,-1 0-1,0 1 0,1 0 0,-1 0 0,1 1 1,-1-1-1,1 1 0,-5 4 0,4-1-200,0-1 0,1 2 0,0-1 0,0 0-1,-4 8 1,8-12 40,0 0 0,0-1 0,0 1 0,1 0 0,-1 0 0,0 0 0,1-1 0,0 1-1,-1 0 1,1 0 0,0 0 0,0 2 0,0-3-1,0 0 0,0-1 0,1 1 0,-1 0 0,0-1 0,1 1 0,-1 0-1,1-1 1,-1 1 0,1 0 0,-1-1 0,1 1 0,-1-1 0,1 1 0,-1-1 0,1 1 0,0-1 0,-1 0 0,1 1 0,0-1 0,-1 0-1,1 1 1,0-1 0,0 0 0,-1 0 0,1 1 0,0-1 0,0 0 0,-1 0 0,2 0 0,22 0-6709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2.307"/>
    </inkml:context>
    <inkml:brush xml:id="br0">
      <inkml:brushProperty name="width" value="0.025" units="cm"/>
      <inkml:brushProperty name="height" value="0.025" units="cm"/>
    </inkml:brush>
  </inkml:definitions>
  <inkml:trace contextRef="#ctx0" brushRef="#br0">171 0 14734,'0'0'5632,"-10"3"-3737,0 1-1632,0 0-1,0 1 0,1 0 1,0 0-1,0 1 1,0 0-1,1 0 1,0 1-1,0 1 1,0-1-1,1 1 1,0 0-1,1 1 1,0-1-1,0 1 1,1 1-1,-6 12 1,9-17-235,0 0 1,1 0-1,-1 0 1,1 0-1,0 1 1,0-1-1,1 0 1,-1 0-1,1 1 1,0-1-1,1 0 1,-1 0 0,1 1-1,0-1 1,1 0-1,-1 0 1,1 0-1,0 0 1,3 5-1,-2-6-17,0 0 0,0 0 0,1-1 0,-1 1 0,1-1 0,0 0 0,0 0 0,0 0 0,1 0 0,-1-1 0,1 1 0,-1-1 0,1 0 0,0-1 0,0 1 0,-1-1 0,1 0 0,0 0 0,9 0 0,-7-1 15,-1 0 1,1 0 0,0-1 0,0 1-1,0-1 1,-1-1 0,9-2 0,-13 4 6,-1-1 0,0 1 0,0 0 0,1-1 0,-1 1 0,0-1 1,0 0-1,0 1 0,0-1 0,0 0 0,0 0 0,0 1 1,0-1-1,0 0 0,0 0 0,-1 0 0,1 0 0,0 0 1,-1 0-1,1-1 0,0 1 0,-1 0 0,1 0 0,-1 0 0,0-1 1,1 1-1,-1 0 0,0 0 0,0-1 0,0 1 0,0 0 1,0 0-1,0-1 0,0 1 0,0 0 0,-1-1 0,1 1 1,0 0-1,-1 0 0,1 0 0,-1-1 0,1 1 0,-1 0 0,0 0 1,1 0-1,-3-2 0,0 0 25,0-1 1,-1 1-1,0 0 1,1 0-1,-1 0 1,0 1-1,-1-1 0,1 1 1,0 0-1,-1 0 1,1 1-1,-1-1 0,1 1 1,-1 0-1,-7-1 1,-74-5-380,84 7 229,1 0 1,-1 0-1,1 0 0,-1 0 1,1 0-1,-1 0 0,1 1 1,0-1-1,-1 1 0,1-1 1,-1 1-1,1-1 0,0 1 1,-3 1-1,-2 14-5452,5-7-1652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27.823"/>
    </inkml:context>
    <inkml:brush xml:id="br0">
      <inkml:brushProperty name="width" value="0.025" units="cm"/>
      <inkml:brushProperty name="height" value="0.025" units="cm"/>
    </inkml:brush>
  </inkml:definitions>
  <inkml:trace contextRef="#ctx0" brushRef="#br0">1 5504 11499,'0'0'1863,"11"1"-1783,110-3 209,-1-5-1,120-23 1,166-11 1178,-157 37-183,256-11-758,-277 3-251,-1 10 1,275 32 0,551 20 162,-499-45 930,477-7-798,842-40-497,-1709 39-72,1287-2 169,716-21 141,283-85-151,-2078 97-148,367-21 52,-3-45-23,-602 58 60,-1-7-1,-1-5 0,161-65 0,-261 86-82,-1-2 0,-1-2 0,0 0 0,-2-2 0,0-1 0,-1-2 0,-1 0 0,-1-2 0,27-32 1,-37 37 126,-1 0 0,0-1 1,-2-1-1,0 0 0,-2-1 1,0 0-1,-1 0 0,-2-1 1,0-1-1,-1 1 0,-2-1 1,0 0-1,1-44 0,-5 49-120,-1 1 0,-1 0 0,0 0 0,-1 0 1,-1 0-1,-1 0 0,0 1 0,-1 0 0,-1 0 0,-1 0 0,-1 1 0,-11-18 0,-34-56 12,114 108-517,-10-9 480,0-2 0,1-2 0,0-3 0,82-6 0,-68 2 0,493-48 111,-4-42 29,-451 74-135,254-48 1,592-91 20,-764 131-45,285-78 1,-451 98 8,0 0 0,-1-1-1,0 0 1,0-2 0,-1 0 0,22-16 0,-32 20 19,0-1 1,-1 0-1,1 0 1,-1 0-1,0-1 1,-1 0-1,0-1 0,0 1 1,0-1-1,-1 0 1,0 0-1,-1 0 1,0 0-1,0-1 0,3-17 1,-3 3 152,-1-1 0,-1 1 0,-1-1 0,-1 1 1,-8-42-1,-36-112-47,17 77-114,11 35 7,-55-235-70,-48-196-245,42 192 177,62 229 120,4 0 0,-3-82 1,10-152-26,5 266 35,2-11 10,2-1 1,2 1 0,3 0-1,20-66 1,-4 40 7,3 2 0,43-83-1,-31 89-12,3 2 0,74-92 0,-108 151-4,-2 1-490,0 0-1,0 0 1,0 0-1,-1 0 0,-1-1 1,8-21-1,-6-4-4725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6.117"/>
    </inkml:context>
    <inkml:brush xml:id="br0">
      <inkml:brushProperty name="width" value="0.05" units="cm"/>
      <inkml:brushProperty name="height" value="0.05" units="cm"/>
    </inkml:brush>
  </inkml:definitions>
  <inkml:trace contextRef="#ctx0" brushRef="#br0">202 0 16027,'-1'1'93,"0"-1"-1,0 0 0,0 1 0,0-1 0,0 1 1,0-1-1,1 1 0,-1-1 0,0 1 0,0 0 1,0 0-1,0-1 0,1 1 0,-1 0 0,0 0 1,1 0-1,-1 0 0,1 0 0,-1 0 1,1 0-1,-1 0 0,1 1 0,-9 25 460,0 21 96,-5 81-1,0 9-339,10-114-290,-1 13-5,-2 0 0,-1-1 0,-2 0 0,-16 37 0,25-71-77,0-1 0,1 1-1,-1 0 1,0 0 0,-1 0 0,1-1 0,0 1 0,0 0 0,-1-1 0,1 1 0,-1-1 0,1 0-1,-1 1 1,0-1 0,1 0 0,-3 1 0,2-2 15,0 1 0,1-1-1,-1 0 1,0 0 0,0 0-1,0 0 1,1 0 0,-1 0 0,0-1-1,0 1 1,1-1 0,-1 1 0,0-1-1,1 1 1,-1-1 0,0 0-1,1 0 1,-3-1 0,-16-12-379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38.780"/>
    </inkml:context>
    <inkml:brush xml:id="br0">
      <inkml:brushProperty name="width" value="0.025" units="cm"/>
      <inkml:brushProperty name="height" value="0.025" units="cm"/>
      <inkml:brushProperty name="color" value="#E71224"/>
    </inkml:brush>
  </inkml:definitions>
  <inkml:trace contextRef="#ctx0" brushRef="#br0">864 2490 10346,'0'0'3379,"13"1"-3107,957 7-74,-291-32 752,2 31-106,297-5 351,304-82-410,98-142-224,-380 47-214,-54-4-353,-607 114 22,49-10 1,-281 49-1,166-64-1,-252 81-12,84-32 28,-3-5-1,114-69 0,-183 94-3,-1-2 1,-1-2-1,53-52 0,-67 57 0,0 0 0,-2-1-1,0 0 1,-1-1 0,-2-1-1,20-44 1,-25 46 43,0 0 1,-1-1-1,-1 1 0,-1-1 0,-1 0 1,-1-1-1,-1 1 0,-1 0 1,-1 0-1,-1 0 0,-1-1 0,-1 2 1,0-1-1,-2 0 0,-1 1 1,0 0-1,-2 1 0,0-1 0,-1 2 1,-1-1-1,-1 1 0,-1 1 1,-26-29-1,23 30-54,-46-47-15,-91-74-1,130 121-10,-1 0 1,0 2-1,-1 0 1,0 2-1,-2 1 0,1 1 1,-1 1-1,-34-8 0,-217-18 2,111 19 49,-267-20-142,121 14 15,-416 2-168,366 19 289,-844-1-74,464 4 40,-860 10-679,82 13 81,678-1 570,691-22-1,-204 6 57,259 0-45,-161 32-1,221-31 11,-50 10-10,0 3 0,1 4 0,-86 39 0,148-52-2,0 1-1,0 1 1,1 1-1,1 2 1,1 0-1,0 1 1,1 1-1,1 0 1,1 2-1,1 0 1,0 2-1,2-1 1,1 2-1,0 0 1,2 1-1,-13 37 0,9-17 19,-21 57-3,4 2-1,-30 167 1,62-260 3,-16 98-20,5 1 1,3 177-1,12-259 17,1-1 0,2 1 0,1-1 0,0 0 0,18 40 0,3-6-4,41 66 0,-41-84 6,1-2 0,2-1-1,1-1 1,3-2 0,1-1 0,1-2 0,2-2 0,58 38-1,-51-38-69,197 123 230,-211-138-346,-1-2 1,2-2 0,0-1-1,0-1 1,1-2 0,44 7-1,-3-9-2792,0-4 1,138-10-1,-67-10-5568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48.501"/>
    </inkml:context>
    <inkml:brush xml:id="br0">
      <inkml:brushProperty name="width" value="0.025" units="cm"/>
      <inkml:brushProperty name="height" value="0.025" units="cm"/>
      <inkml:brushProperty name="color" value="#E71224"/>
    </inkml:brush>
  </inkml:definitions>
  <inkml:trace contextRef="#ctx0" brushRef="#br0">233 175 11723,'0'0'6219,"-5"-8"-5333,3 5-799,0-1-1,0 0 1,-1 1-1,0 0 1,1 0-1,-1 0 1,-1 0-1,1 0 1,0 0-1,-1 1 1,1-1-1,-1 1 1,0 0-1,1 0 1,-1 1-1,0-1 1,0 1-1,0 0 1,-1 0-1,1 0 1,0 1-1,0-1 1,0 1-1,-1 0 1,1 0-1,0 0 0,0 1 1,-1 0-1,-6 1 1,5 1-39,-1 1 0,1-1-1,-1 1 1,1 0 0,1 0 0,-1 1 0,0-1-1,1 2 1,0-1 0,0 0 0,1 1 0,-1 0 0,1 0-1,1 0 1,-6 12 0,5-10 31,0-1 0,1 1-1,0 0 1,1 0 0,-1 1 0,2-1 0,-1 0 0,1 1-1,0-1 1,1 1 0,0-1 0,0 0 0,3 12-1,-2-17-45,0 0 0,1 0 0,-1-1 0,1 1 0,0 0 0,0-1 0,0 1 0,0-1 0,0 0 0,1 0 0,-1 0-1,0 0 1,1 0 0,0 0 0,-1-1 0,1 1 0,0-1 0,0 0 0,0 0 0,0 0 0,0 0 0,0 0 0,0-1 0,0 1 0,0-1-1,0 0 1,1 0 0,5-1 0,3 1 161,-1-1 0,1 0 0,-1-1-1,1 0 1,-1-1 0,17-6 0,-14 2-63,0 0 0,0-1 0,-1 0 0,-1-1 0,1-1 0,-1 0 0,-1 0 0,0-1 0,12-16 0,-19 22-88,0 0 1,-1-1 0,1 0 0,-1 0 0,-1 0 0,1 0 0,-1 0 0,0 0-1,0-1 1,1-10 0,-3 13-25,0-1-1,0 1 1,0-1-1,-1 1 0,1 0 1,-1-1-1,-1 1 1,1 0-1,0 0 1,-1-1-1,0 1 1,0 0-1,0 1 1,0-1-1,-1 0 1,0 1-1,-3-5 1,-3-1-476,1 1 1,-1 0 0,-1 1 0,1 0-1,-1 0 1,-17-8 0,10 8-1722,0 0 0,0 0 1,-28-5-1,13 5-3940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48.874"/>
    </inkml:context>
    <inkml:brush xml:id="br0">
      <inkml:brushProperty name="width" value="0.025" units="cm"/>
      <inkml:brushProperty name="height" value="0.025" units="cm"/>
      <inkml:brushProperty name="color" value="#E71224"/>
    </inkml:brush>
  </inkml:definitions>
  <inkml:trace contextRef="#ctx0" brushRef="#br0">0 0 7431,'0'0'12252,"4"11"-11361,10 23-652,1-1 1,2-1-1,1-1 0,1 0 1,1-2-1,2 0 0,1-1 1,2-1-1,0-1 1,1-2-1,43 31 0,-31-27-447,34 24 215,-27-15-5240,-36-31-1152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49.218"/>
    </inkml:context>
    <inkml:brush xml:id="br0">
      <inkml:brushProperty name="width" value="0.025" units="cm"/>
      <inkml:brushProperty name="height" value="0.025" units="cm"/>
      <inkml:brushProperty name="color" value="#E71224"/>
    </inkml:brush>
  </inkml:definitions>
  <inkml:trace contextRef="#ctx0" brushRef="#br0">0 1 17040,'0'0'5189,"70"29"-4164,-35-29-673,0 0-256,1-2-256,-6-7-1730,-3 0-3715,-7 0-7719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49.843"/>
    </inkml:context>
    <inkml:brush xml:id="br0">
      <inkml:brushProperty name="width" value="0.025" units="cm"/>
      <inkml:brushProperty name="height" value="0.025" units="cm"/>
      <inkml:brushProperty name="color" value="#E71224"/>
    </inkml:brush>
  </inkml:definitions>
  <inkml:trace contextRef="#ctx0" brushRef="#br0">7 47 11819,'0'0'7426,"-1"12"-6476,-1 1-634,0 4-111,1 1 1,1-1-1,0 1 0,1-1 1,3 19-1,-3-33-145,-1 0-1,1 0 1,0 0 0,0 1-1,0-1 1,0 0 0,0 0 0,1 0-1,-1-1 1,1 1 0,0 0-1,0-1 1,0 1 0,0-1 0,0 1-1,0-1 1,1 0 0,-1 0-1,1 0 1,0 0 0,0 0 0,-1-1-1,1 1 1,0-1 0,0 0-1,0 0 1,1 0 0,-1 0 0,0-1-1,0 1 1,0-1 0,1 0-1,-1 1 1,0-2 0,0 1 0,1 0-1,3-1 1,-3 0 19,0-1 0,0 1 0,0-1 0,0 1 0,0-1 0,-1 0 0,1 0 0,0-1 0,-1 1 0,0-1 0,1 0 1,-1 0-1,0 0 0,-1 0 0,1 0 0,3-6 0,4-7 137,0 0 0,9-25 0,-14 30-67,-5 16-173,-1 0 1,1-1 0,0 1-1,0 0 1,1 0-1,-1 0 1,1-1 0,0 1-1,0 0 1,1-1-1,-1 1 1,1-1 0,0 1-1,1-1 1,-1 0 0,1 0-1,-1 0 1,1 0-1,0 0 1,6 5 0,-6-7 66,-1 0 0,0 0 0,1 0 0,-1 0 0,1-1 0,-1 1 0,1-1-1,0 0 1,0 1 0,0-1 0,0-1 0,-1 1 0,1 0 0,0-1 0,0 1 0,0-1 0,1 0 0,-1 0 0,0 0 0,0 0 0,0-1 0,0 1 0,0-1 0,0 0 0,-1 0 0,1 0 0,0 0 0,0 0 0,-1-1 0,1 1 0,0-1 0,-1 0 0,0 0 0,4-3 0,-1-1 89,-1 1 1,1-2-1,-1 1 1,-1 0-1,1-1 0,-1 0 1,0 0-1,-1 0 1,1 0-1,-2 0 0,1 0 1,-1-1-1,1-7 0,0-2-56,-1 8-189,1 1 1,-1-1 0,-1 1 0,0-1 0,0 0 0,-1 1 0,0-1-1,0 1 1,-1-1 0,0 1 0,-3-9 0,5 17-12,0 0 0,0 1 0,0-1 0,-1 0 0,1 0 1,0 1-1,0-1 0,0 0 0,0 0 0,0 1 0,-1-1 0,1 0 0,0 0 0,0 1 1,0-1-1,-1 0 0,1 0 0,0 0 0,0 0 0,0 1 0,-1-1 0,1 0 0,0 0 0,-1 0 1,1 0-1,0 0 0,0 0 0,-1 0 0,1 0 0,0 0 0,-1 0 0,1 0 0,0 0 1,0 0-1,-1 0 0,1 0 0,0 0 0,0 0 0,-1 0 0,1 0 0,0 0 0,-1 0 0,1-1 1,0 1-1,0 0 0,-1 0 0,1 0 0,0 0 0,0-1 0,0 1 0,-1 0 0,1 0 1,0 0-1,0-1 0,0 1 0,0 0 0,0 0 0,-1-1 0,1 1 0,-1 26-7601,1-24 7034,0 18-5378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0.202"/>
    </inkml:context>
    <inkml:brush xml:id="br0">
      <inkml:brushProperty name="width" value="0.025" units="cm"/>
      <inkml:brushProperty name="height" value="0.025" units="cm"/>
      <inkml:brushProperty name="color" value="#E71224"/>
    </inkml:brush>
  </inkml:definitions>
  <inkml:trace contextRef="#ctx0" brushRef="#br0">77 11 12556,'0'0'12876,"-9"-4"-12657,5 3-218,1 0 1,-1 0-1,1 0 1,-1 0-1,1 1 1,-1-1-1,1 1 1,-1 0-1,-5 0 1,7 1-2,1 0 1,-1-1 0,1 1 0,-1 0-1,1-1 1,0 1 0,-1 0-1,1 0 1,0 0 0,0 0-1,0 0 1,0 0 0,0 1-1,0-1 1,0 0 0,0 0-1,0 1 1,0-1 0,1 1-1,-1-1 1,1 1 0,-1-1-1,1 1 1,-1-1 0,1 1 0,0-1-1,0 1 1,0-1 0,0 1-1,0 0 1,0-1 0,1 3-1,-2-2 0,1-1 0,0 1 0,0-1-1,0 0 1,0 1 0,0-1 0,0 1-1,1-1 1,-1 0 0,0 1 0,1-1-1,-1 0 1,1 1 0,-1-1 0,1 0-1,0 0 1,-1 0 0,1 1 0,0-1-1,0 0 1,0 0 0,0 0 0,0 0-1,2 1 1,1-1 16,-1 0-1,1 0 1,-1 0-1,1-1 1,0 0-1,-1 0 1,1 0-1,5 0 1,-1 0 16,-3-1-14,-1 0 1,1 0-1,0-1 1,-1 1-1,1-1 1,-1 0-1,0 0 1,0-1 0,0 1-1,5-4 1,-7 4-19,1 1-1,-1-1 1,0 0 0,1 0 0,-1 0 0,0 0 0,0 0 0,0-1 0,-1 1 0,1 0 0,0-1 0,-1 1 0,0-1 0,0 0 0,0 0 0,0 1 0,1-6 0,-2 7-160,-1 1 81,0 1 1,1-1 0,-1 1 0,0 0-1,0 0 1,0-1 0,0 1 0,1 0 0,-1 0-1,0 0 1,1 0 0,-1 0 0,1 0 0,-1 0-1,1 0 1,-1 0 0,1 0 0,0 0-1,0 0 1,-1 0 0,1 0 0,0 1 0,0-1-1,0 1 1,1 29-2835,0-29 2605,0-1 1,0 0 0,0 0-1,0 0 1,1 1-1,-1-1 1,1-1-1,-1 1 1,1 0-1,-1 0 1,1 0-1,-1-1 1,1 1-1,-1-1 1,1 1 0,0-1-1,-1 0 1,1 0-1,0 0 1,2 0-1,38-1-5569,-38 1 4998,23-4-6936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0.606"/>
    </inkml:context>
    <inkml:brush xml:id="br0">
      <inkml:brushProperty name="width" value="0.025" units="cm"/>
      <inkml:brushProperty name="height" value="0.025" units="cm"/>
      <inkml:brushProperty name="color" value="#E71224"/>
    </inkml:brush>
  </inkml:definitions>
  <inkml:trace contextRef="#ctx0" brushRef="#br0">75 157 9417,'0'0'9022,"-8"4"-7832,4-3-1074,0 1-1,0 0 0,0 0 1,1 0-1,-1 1 0,0 0 1,1-1-1,-1 1 0,1 0 1,0 1-1,0-1 0,0 0 1,1 1-1,-1 0 0,1 0 1,0-1-1,0 1 1,0 0-1,1 1 0,-1-1 1,1 0-1,0 0 0,0 1 1,0-1-1,1 1 0,0-1 1,0 5-1,0-8-110,0 0 0,0 1 1,0-1-1,0 0 0,0 0 1,1 0-1,-1 0 0,1 0 0,-1 0 1,1 0-1,-1 0 0,1 0 0,-1 0 1,1 0-1,0 0 0,-1 0 0,1 0 1,0-1-1,0 1 0,0 0 0,0 0 1,0-1-1,0 1 0,0-1 1,2 2-1,0-1 11,0-1 1,0 1-1,0-1 1,0 1-1,0-1 0,0 0 1,0 0-1,0 0 1,6-1-1,-3 0 8,0 0-1,0-1 1,-1 0 0,1 0-1,0 0 1,-1 0-1,1-1 1,-1 0-1,0 0 1,6-5-1,0-5 55,0 0 0,-1 0-1,-1-1 1,0 0 0,13-29-1,-18 35-46,-1 0-1,0 0 0,0 0 1,-1 0-1,0-1 1,-1 1-1,0-1 1,0 1-1,0-1 0,-1 1 1,-1-1-1,1 0 1,-3-10-1,2 18-29,0 0 0,0-1 0,0 1 0,1 0-1,-1-1 1,0 1 0,-1 0 0,1 0 0,0 0 0,0 0 0,0 0 0,-1 0-1,1 0 1,0 1 0,-1-1 0,1 0 0,-1 1 0,1-1 0,-1 1 0,1-1-1,-1 1 1,1 0 0,-1 0 0,1 0 0,-1-1 0,1 2 0,-1-1 0,0 0-1,1 0 1,-1 0 0,-1 1 0,-2 0 17,1 0 0,-1 0 0,1 0 0,-1 0 0,1 1 0,0 0 0,-1-1 0,1 2 0,-6 3 0,5-2 47,1 0 1,0 1-1,-1-1 0,2 1 0,-1 0 1,0 0-1,1 0 0,0 1 0,0-1 1,-3 10-1,6-13-85,-1 0-1,1 0 1,-1 0 0,1 0 0,-1 1-1,1-1 1,0 0 0,0 0-1,0 0 1,1 1 0,-1-1 0,0 0-1,1 0 1,0 0 0,-1 0 0,1 0-1,0 0 1,0 0 0,0 0 0,0 0-1,0 0 1,1 0 0,-1 0 0,0-1-1,1 1 1,0-1 0,-1 1 0,1-1-1,0 1 1,-1-1 0,5 2 0,5 2-649,1 0 1,-1-1 0,21 5 0,-24-8 311,-1 1 1,1 0-1,-1 0 1,0 1-1,0 0 1,0 0-1,0 0 1,0 1-1,-1 0 1,1 1-1,10 9 1,-16-13 395,-1 0 0,1 0 0,0 1 0,-1-1 0,0 0 0,1 1 0,-1-1 0,0 0 0,1 1 0,-1-1 0,0 0 0,0 1 0,0-1 0,0 1 0,-1-1 0,1 0 0,-1 2 0,3 14-1038,11-13-3690,0-4 909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0.951"/>
    </inkml:context>
    <inkml:brush xml:id="br0">
      <inkml:brushProperty name="width" value="0.025" units="cm"/>
      <inkml:brushProperty name="height" value="0.025" units="cm"/>
      <inkml:brushProperty name="color" value="#E71224"/>
    </inkml:brush>
  </inkml:definitions>
  <inkml:trace contextRef="#ctx0" brushRef="#br0">138 18 11275,'0'0'10394,"-9"-3"-9177,-1 0-969,0 0 1,0 1 0,-1 0-1,-19-1 1,28 3-239,0-1 0,0 1-1,0 0 1,0 0 0,0 0 0,0 0 0,0 0 0,0 0 0,0 1 0,0-1-1,0 1 1,0 0 0,0-1 0,0 1 0,0 0 0,0 0 0,1 0 0,-1 0-1,0 0 1,1 1 0,-1-1 0,1 0 0,-1 1 0,1-1 0,0 1 0,-1 0-1,1-1 1,0 1 0,0 0 0,0 0 0,0 0 0,1-1 0,-1 1-1,0 0 1,1 0 0,0 0 0,-1 0 0,1 4 0,0-5-51,1 0 0,0 0-1,-1 0 1,1 0 0,0 0 0,-1 0 0,1 0-1,0 0 1,0 0 0,0 0 0,0-1 0,0 1 0,0 0-1,0-1 1,0 1 0,0 0 0,1-1 0,-1 1 0,0-1-1,0 0 1,0 0 0,1 1 0,-1-1 0,0 0 0,2 0-1,40 5-868,-37-4 638,30 0-921,-22 0 844,0-1-1,1 2 0,-1 0 0,15 4 1,-28-6 409,0 0 1,-1 0 0,1 0 0,0 0 0,-1 1-1,1-1 1,-1 0 0,1 0 0,-1 1-1,1-1 1,0 0 0,-1 1 0,1-1 0,-1 0-1,1 1 1,-1-1 0,1 1 0,-1-1-1,0 1 1,1-1 0,-1 1 0,0-1 0,1 1-1,-1-1 1,0 1 0,0-1 0,1 1 0,-1 0-1,0-1 1,0 1 0,0-1 0,0 1-1,0 0 1,-14 18 1440,-35 11 91,46-28-1477,-7 3 62,8-3-239,-1 0 1,0-1-1,-1 1 0,1 0 0,0-1 1,0 0-1,-1 0 0,1 0 1,0 0-1,-5 0 0,12-32-5073,23-27-3871,-10 20 2226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1.368"/>
    </inkml:context>
    <inkml:brush xml:id="br0">
      <inkml:brushProperty name="width" value="0.025" units="cm"/>
      <inkml:brushProperty name="height" value="0.025" units="cm"/>
      <inkml:brushProperty name="color" value="#E71224"/>
    </inkml:brush>
  </inkml:definitions>
  <inkml:trace contextRef="#ctx0" brushRef="#br0">45 1 8040,'0'0'11653,"-2"11"-11295,-11 42-163,5-26-214,2 0 1,0 0 0,2 1 0,1 0 0,0 38-1,4-64 17,0 0 0,0 0 0,0 0 0,0 0-1,0 0 1,0 0 0,1-1 0,-1 1-1,0 0 1,1-1 0,0 1 0,-1-1 0,1 1-1,0-1 1,0 0 0,0 0 0,-1 0-1,1 0 1,0 0 0,1 0 0,-1 0 0,0-1-1,0 1 1,0-1 0,0 0 0,0 1-1,1-1 1,-1 0 0,0 0 0,3-1 0,6 1-7,-1 0 0,1 0 0,0-1 0,0-1 0,11-3 0,-6-1-41,0 0 0,29-17 0,-1 0 568,-43 24-321,-1 0 0,1 0 0,-1 0 1,1 0-1,-1 0 0,1 0 0,-1 0 0,0 0 0,0 0 0,1 0 1,-1 0-1,0 0 0,0 0 0,0 0 0,0 1 0,0-1 1,0 0-1,-1 0 0,1 0 0,0 0 0,0 0 0,-1 0 0,1 0 1,-1 1-1,0 1-136,0 0-1,1 0 1,0-1 0,-1 1 0,1 0 0,0 0 0,0 0-1,1 0 1,-1-1 0,1 1 0,0 3 0,6-3-39,0-1 1,0 1 0,0-1 0,0-1 0,1 1 0,-1-1 0,1 0-1,-1-1 1,0 0 0,1 0 0,11-2 0,2 1-94,-5 0-92,-1 0 0,1-2 1,15-3-1,-19 3 310,0 0 0,0 1 0,0 0 0,1 1 0,-1 1 1,17 1-1,-11 5-181,2 1-6349,-12-7-2036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02.577"/>
    </inkml:context>
    <inkml:brush xml:id="br0">
      <inkml:brushProperty name="width" value="0.025" units="cm"/>
      <inkml:brushProperty name="height" value="0.025" units="cm"/>
      <inkml:brushProperty name="color" value="#E71224"/>
    </inkml:brush>
  </inkml:definitions>
  <inkml:trace contextRef="#ctx0" brushRef="#br0">0 123 7015,'0'0'12080,"13"-9"-11039,-3 1-814,-4 2-98,1 1-1,1-1 0,-1 2 1,1-1-1,0 1 0,0 0 1,0 0-1,0 1 1,1 1-1,10-3 0,88-8 161,0 5 0,208 12 0,-90 2-227,96-31-114,-75 3 83,-1238 120-469,696-62 369,227-26-6,153-5-176,433-34 334,-234 7-75,-222 18 53,232-20-1339,-270 18 1240,-14 2 48,-11 2 55,-79-4-82,-128 6-1,141 2 53,-280 17 877,-68 1-1178,452-20-6065,-2 0 960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6.554"/>
    </inkml:context>
    <inkml:brush xml:id="br0">
      <inkml:brushProperty name="width" value="0.05" units="cm"/>
      <inkml:brushProperty name="height" value="0.05" units="cm"/>
    </inkml:brush>
  </inkml:definitions>
  <inkml:trace contextRef="#ctx0" brushRef="#br0">25 374 13363,'-5'-9'575,"1"1"0,0-1 0,1 0 1,-4-17-1,6 23-429,1-1 0,0 1 0,-1 0 0,2-1 0,-1 1 0,0 0 0,1-1 0,-1 1 0,1 0 0,0-1 0,0 1 0,0 0 0,1 0 0,-1 0 0,1 0 0,0 0 0,2-3 0,8-9 57,1 0 1,1 1-1,0 1 1,1 0 0,0 1-1,23-14 1,5 1-135,59-25 0,-74 37-48,0 2 1,1 1-1,0 1 0,1 1 1,0 2-1,53-4 1,-70 9-40,-1 1 1,1 0-1,0 1 1,0 1-1,-1 0 1,1 1-1,-1 0 1,1 1-1,-1 0 1,0 1-1,-1 0 1,1 1-1,-1 0 1,0 1-1,-1 0 1,1 1-1,-1 0 1,13 15-1,-16-16-2,-1 1 0,0 0 0,0 0 0,-1 0 0,0 0-1,0 1 1,-1 0 0,0 0 0,-1 0 0,0 1 0,3 11 0,-5-14 20,-1 0 1,0 1-1,0-1 1,0 0 0,-1 0-1,1 0 1,-2 1-1,1-1 1,-1 0-1,0-1 1,-1 1-1,0 0 1,0-1-1,0 1 1,-1-1-1,-4 6 1,-3 2 34,-1-1 0,0 0 1,-1-1-1,0 0 0,-1-1 0,0-1 0,-1 0 0,0 0 1,-1-2-1,0 0 0,0-1 0,-1-1 0,1 0 1,-1-1-1,-1-1 0,1 0 0,-27 1 0,40-5-65,0 0-1,1 0 1,-1 0-1,1-1 1,-1 1-1,0-1 1,1 0-1,0 0 1,-1 0-1,1 0 1,0-1-1,-4-1 1,6 2 17,0 1 0,0-1 0,1 0 0,-1 1 1,0-1-1,1 0 0,-1 1 0,1-1 0,-1 0 1,1 0-1,-1 0 0,1 1 0,0-1 0,-1 0 1,1 0-1,0 0 0,0 0 0,-1 0 0,1-1 1,0 0 5,1 0 0,-1 1 1,0-1-1,1 0 0,-1 0 1,1 1-1,0-1 1,-1 1-1,1-1 0,0 1 1,0-1-1,0 1 1,2-3-1,24-20-164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08.535"/>
    </inkml:context>
    <inkml:brush xml:id="br0">
      <inkml:brushProperty name="width" value="0.025" units="cm"/>
      <inkml:brushProperty name="height" value="0.025" units="cm"/>
      <inkml:brushProperty name="color" value="#E71224"/>
    </inkml:brush>
  </inkml:definitions>
  <inkml:trace contextRef="#ctx0" brushRef="#br0">31 0 4356,'0'0'15973,"-7"2"-15333,-14 7-308,21-9-311,-1 1 1,1-1 0,0 0-1,0 1 1,0-1 0,-1 0-1,1 1 1,0-1 0,0 0-1,0 1 1,0-1-1,0 1 1,0-1 0,-1 0-1,1 1 1,0-1 0,0 1-1,0-1 1,1 0 0,-1 1-1,0-1 1,0 1 0,0-1-1,0 0 1,0 1-1,0-1 1,0 1 0,1-1-1,-1 0 1,0 1 0,1-1-1,2 4 100,1 0 1,1 0-1,-1-1 0,0 1 0,1-1 0,0-1 0,-1 1 0,7 2 0,14 7-8,1-2 1,1-1-1,-1-1 0,2-1 1,-1-1-1,40 3 0,174-2-50,-180-8 10,723-60 593,-472 26-136,-292 33-283,-32 3 544,-35 9-1541,43-7-130,-5 2-820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14.256"/>
    </inkml:context>
    <inkml:brush xml:id="br0">
      <inkml:brushProperty name="width" value="0.025" units="cm"/>
      <inkml:brushProperty name="height" value="0.025" units="cm"/>
      <inkml:brushProperty name="color" value="#E71224"/>
    </inkml:brush>
  </inkml:definitions>
  <inkml:trace contextRef="#ctx0" brushRef="#br0">80 1 5862,'0'0'12027,"8"8"-11173,9 9-128,38 29 0,-47-40-631,-1 0 0,0 1 0,0 0 0,-1 0-1,0 0 1,0 1 0,-1 0 0,0 0 0,0 0 0,-1 1 0,0 0 0,0 0-1,2 10 1,-4-13 10,-1 1-1,1 0 1,-1 0 0,-1 0-1,1 0 1,-1 0-1,0 0 1,-1 0-1,0 0 1,0 0 0,0 0-1,-1-1 1,0 1-1,0 0 1,-1-1 0,0 1-1,0-1 1,-6 10-1,-5 1 166,-1 0 0,0-2 0,-1 1 0,-1-2-1,0 0 1,-1-1 0,-1-1 0,0 0 0,0-1 0,-30 11-1,93-19-6872,-25-3 1110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48.506"/>
    </inkml:context>
    <inkml:brush xml:id="br0">
      <inkml:brushProperty name="width" value="0.025" units="cm"/>
      <inkml:brushProperty name="height" value="0.025" units="cm"/>
      <inkml:brushProperty name="color" value="#E71224"/>
    </inkml:brush>
  </inkml:definitions>
  <inkml:trace contextRef="#ctx0" brushRef="#br0">0 36 6118,'0'0'10831,"2"3"-10622,-1 0-188,1-1 0,0 1 0,0-1 1,0 0-1,0 0 0,0 0 0,0 0 0,1 0 1,-1 0-1,0-1 0,1 1 0,0-1 1,-1 0-1,1 0 0,0 0 0,0 0 1,0 0-1,0 0 0,-1-1 0,5 1 1,74 8 287,-69-8-264,81 0 121,-1-3-1,134-21 1,-51 4 391,114-17 514,-270 33-5427,-29 3 32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9.412"/>
    </inkml:context>
    <inkml:brush xml:id="br0">
      <inkml:brushProperty name="width" value="0.025" units="cm"/>
      <inkml:brushProperty name="height" value="0.025" units="cm"/>
      <inkml:brushProperty name="color" value="#E71224"/>
    </inkml:brush>
  </inkml:definitions>
  <inkml:trace contextRef="#ctx0" brushRef="#br0">56 0 3748,'0'0'5199,"-8"4"-2781,-24 11-314,31-14-1976,1-1-1,-1 0 1,0 1 0,0-1 0,0 0 0,0 1 0,1-1 0,-1 1-1,0-1 1,1 1 0,-1 0 0,0-1 0,1 1 0,-1 0 0,0-1-1,1 1 1,-1 0 0,1 0 0,0-1 0,-1 1 0,1 0 0,-1 0-1,1 1 1,13 7 1355,30-3 73,414-26 2972,-79 0-4486,-211 18 28,486 3 431,-640 2-88,-21 2-82,6-4-658,0-1 1,0 1-1,0-1 0,0 0 1,-1 1-1,1-1 1,0 0-1,0 0 1,0 0-1,0-1 1,0 1-1,0 0 1,-4-2-1,-5-10-4547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1.118"/>
    </inkml:context>
    <inkml:brush xml:id="br0">
      <inkml:brushProperty name="width" value="0.025" units="cm"/>
      <inkml:brushProperty name="height" value="0.025" units="cm"/>
      <inkml:brushProperty name="color" value="#E71224"/>
    </inkml:brush>
  </inkml:definitions>
  <inkml:trace contextRef="#ctx0" brushRef="#br0">1 140 7175,'0'0'5034,"12"3"-3385,27 2-349,0-2-1,0-1 1,0-2-1,59-7 0,-79 5-1003,742-69 3631,-510 43-1030,-167 15-2301,120-2 0,-199 15-1161,12 1-436,-11-4-8526,-6-12-1769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55.245"/>
    </inkml:context>
    <inkml:brush xml:id="br0">
      <inkml:brushProperty name="width" value="0.025" units="cm"/>
      <inkml:brushProperty name="height" value="0.025" units="cm"/>
      <inkml:brushProperty name="color" value="#E71224"/>
    </inkml:brush>
  </inkml:definitions>
  <inkml:trace contextRef="#ctx0" brushRef="#br0">1404 229 1634,'0'0'-166,"-4"-8"630,0-2 198,0 0-1,1-1 0,0 1 0,1 0 0,0-1 1,0-18-1,1 24-564,0 1-1,1-1 1,-2 0 0,1 1 0,0-1 0,-1 1 0,0 0-1,0-1 1,0 1 0,-1 0 0,1 0 0,-1 0-1,0 1 1,0-1 0,0 0 0,-1 1 0,1 0-1,-1 0 1,0 0 0,0 1 0,0-1 0,0 1 0,0 0-1,-1 0 1,1 0 0,0 0 0,-8 0 0,-12-5-122,-1 2 1,0 1 0,-48-2-1,55 5 129,-63-2-135,0 2 0,0 5 0,1 3 0,-121 26 0,158-23 208,0 1-1,1 3 1,0 1-1,2 2 1,0 2-1,0 1 0,-63 46 1,85-53-175,1 1 0,1 0 1,0 1-1,1 1 0,1 1 0,1 0 1,0 1-1,1 0 0,1 1 0,0 0 1,2 0-1,0 1 0,2 1 0,0-1 1,1 1-1,1 1 0,-4 38 0,7-38-35,1 0-1,1-1 1,1 1-1,1 0 1,1-1-1,1 1 1,1-1-1,1 0 1,0 0-1,2-1 1,0 0 0,2 0-1,0-1 1,1 0-1,1-1 1,0 0-1,2-1 1,0 0-1,1-1 1,0-1-1,22 17 1,-16-16 59,1-1 0,1-1-1,0-1 1,1-1 0,1-1 0,-1-2 0,2 0 0,-1-1 0,1-2 0,38 5 0,14-3 466,-1-4 0,103-8 0,-43-9 97,-1-6-1,-1-6 1,166-53 0,-194 46-213,112-48 0,-185 65-2,0-1 1,-1-2-1,-1-1 0,-1-2 1,0-1-1,-2-1 1,30-31-1,-50 44-197,0-1 1,0 0-1,-1-1 0,0 0 0,-1 0 1,-1-1-1,0 0 0,-1 0 0,0 0 0,3-15 1,-6 19-107,0-1 0,-1 1 1,0-1-1,0 0 0,-1 1 1,-1-1-1,0 0 0,0 1 1,-1-1-1,0 1 0,0-1 1,-1 1-1,0 0 0,-1 0 1,-5-10-1,-6-4-115,-1 1 1,-1 1-1,0 1 0,-2 0 1,0 1-1,-1 1 0,-1 1 0,-1 1 1,0 0-1,-34-16 0,-30-11-2520,-143-51-1,124 55-2021,58 21-117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0.892"/>
    </inkml:context>
    <inkml:brush xml:id="br0">
      <inkml:brushProperty name="width" value="0.025" units="cm"/>
      <inkml:brushProperty name="height" value="0.025" units="cm"/>
      <inkml:brushProperty name="color" value="#E71224"/>
    </inkml:brush>
  </inkml:definitions>
  <inkml:trace contextRef="#ctx0" brushRef="#br0">0 78 3940,'0'0'6801,"3"-8"-6454,-2 4-295,0 0 0,0 0 0,1 1 0,-1-1 0,1 1 0,0-1 0,0 1 0,0 0 0,1 0 0,-1-1 0,1 2 0,0-1 0,0 0 0,0 0 0,0 1 0,0 0 0,0 0 0,1 0 0,-1 0 0,1 0 0,-1 1 0,1-1 0,0 1 0,0 0 0,-1 0 0,1 0 0,0 1 0,0-1 0,0 1 0,0 0 0,0 0 0,0 1 0,0-1 0,6 2 0,-5 0-32,0-1 0,0 1 0,0 1 0,-1-1-1,1 0 1,-1 1 0,0 0 0,1 0 0,-1 1 0,4 3-1,38 46-39,-21-25-18,-12-15 18,1 0-1,1-1 0,22 13 0,-27-20 15,0 2-1,-1-1 1,0 1-1,0 0 1,0 1 0,-1 0-1,-1 0 1,1 1-1,-1 0 1,0 0 0,9 18-1,-3 9 69,-2 1 1,13 73-1,-17-70-23,1 0 0,21 56 1,138 243 286,-75-164 116,91 148 560,-144-265-856,3-3 0,2-1 0,68 64 0,473 364-13,-436-370-22,5-6 0,4-8 0,247 115-1,262 58 96,-527-225-122,2-6 1,277 40-1,268-20 777,-203-22-553,564 21-169,-622-74-49,-360 11-89,132 1-2435,-167 3 245,0 0-1804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1.390"/>
    </inkml:context>
    <inkml:brush xml:id="br0">
      <inkml:brushProperty name="width" value="0.025" units="cm"/>
      <inkml:brushProperty name="height" value="0.025" units="cm"/>
      <inkml:brushProperty name="color" value="#E71224"/>
    </inkml:brush>
  </inkml:definitions>
  <inkml:trace contextRef="#ctx0" brushRef="#br0">0 11 9961,'0'0'7351,"11"0"-6662,213-5 722,-135-1-1249,138 10 0,-218-3-167,-1 0 0,1 0 0,-1 1 0,1 0 0,-1 1 0,0 0-1,14 7 1,-20-9 8,0 0-1,0 1 0,0-1 0,0 1 0,-1-1 1,1 1-1,0 0 0,-1 0 0,1 0 0,-1 0 1,0 0-1,1 0 0,-1 0 0,0 0 0,0 0 1,0 0-1,-1 1 0,1-1 0,-1 0 0,1 1 1,-1-1-1,0 1 0,1-1 0,-1 0 0,-1 1 1,1-1-1,0 1 0,0-1 0,-1 0 0,0 1 1,1-1-1,-3 4 0,0 1 20,0-1-1,0 1 0,-1-1 1,0 0-1,-1 0 1,1 0-1,-1 0 1,-8 6-1,-50 41 329,39-34-71,-106 77 1402,67-50-1347,-63 56 0,120-96-605,-16 17-458,16-7-3753,9-15-782,12-4-2060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4.698"/>
    </inkml:context>
    <inkml:brush xml:id="br0">
      <inkml:brushProperty name="width" value="0.025" units="cm"/>
      <inkml:brushProperty name="height" value="0.025" units="cm"/>
      <inkml:brushProperty name="color" value="#E71224"/>
    </inkml:brush>
  </inkml:definitions>
  <inkml:trace contextRef="#ctx0" brushRef="#br0">1 290 9001,'0'0'8141,"10"-11"-6487,21-22-554,-1-2 0,-2-2 0,-1 0-1,32-61 1,-52 78-613,1 2 985,-6 19-990,-1 11-521,-2 12 68,-2 0 0,-6 30 0,5-37 6,1 0 0,0 0 0,2 1 0,0-1-1,1 1 1,2 23 0,-1-38-200,-1-1 0,1 1 0,0-1 0,0 0 0,0 0 0,0 1 0,0-1 0,0 0 0,1 0 0,-1 0-1,1 0 1,3 3 0,5 1-3421,2-3-3280,-1-3-165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6.480"/>
    </inkml:context>
    <inkml:brush xml:id="br0">
      <inkml:brushProperty name="width" value="0.025" units="cm"/>
      <inkml:brushProperty name="height" value="0.025" units="cm"/>
      <inkml:brushProperty name="color" value="#E71224"/>
    </inkml:brush>
  </inkml:definitions>
  <inkml:trace contextRef="#ctx0" brushRef="#br0">51 114 3940,'11'-9'1913,"-1"0"1,0 0-1,11-14 0,-18 20-1157,0-1-1,0 0 0,-1 0 0,0 0 0,1 0 0,-1 0 0,-1 0 0,1 0 0,0-1 1,-1 1-1,0-1 0,0 1 0,0-6 0,-2 10-692,-1 0 0,1 0 0,-1 1 0,1-1 0,-1 1-1,1-1 1,0 1 0,0-1 0,-1 1 0,1 0 0,0 0 0,0 0 0,-3 1 0,-8 13-66,0 1 0,1 0-1,0 0 1,1 1 0,1 1 0,1-1 0,1 2 0,0-1 0,1 1 0,1 0 0,-3 24-1,7-41 10,1 0 0,-1 0 0,1 1-1,0-1 1,0 0 0,0 0-1,0 0 1,0 0 0,1 0 0,-1 0-1,1 1 1,-1-1 0,1 0-1,0 0 1,0 0 0,0-1-1,0 1 1,0 0 0,0 0 0,0 0-1,1-1 1,-1 1 0,1-1-1,-1 1 1,1-1 0,0 1 0,-1-1-1,1 0 1,0 0 0,0 0-1,0 0 1,3 1 0,0-1 44,-1 0 0,1-1-1,0 0 1,0 0 0,0 0 0,-1 0 0,1-1 0,0 0-1,0 0 1,-1 0 0,1 0 0,-1-1 0,9-4 0,-4 2 106,0-1 1,-1-1 0,0 1 0,0-1 0,0 0 0,-1-1-1,0 0 1,-1 0 0,1 0 0,-1-1 0,0 0-1,-1 0 1,0-1 0,-1 1 0,1-1 0,-2 0-1,1 0 1,-1-1 0,0 1 0,-1-1 0,0 1 0,-1-1-1,0-10 1,-1 19-145,0 0-1,0 0 1,0 0-1,0 0 1,0 0-1,0 0 1,-1 1-1,1-1 1,0 0-1,-1 0 1,1 0 0,-1 0-1,1 0 1,-1 0-1,1 1 1,-1-1-1,0 0 1,1 0-1,-1 1 1,0-1-1,0 1 1,1-1-1,-1 0 1,0 1-1,-2-1 1,-29-4 83,25 6-184,1-1 0,-1 1 0,1 1 0,-1-1 0,1 1 0,0 0 0,-1 0 0,-5 4 0,-10 12-3306,23-12-2102,16-3-1519,2-3 605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7.145"/>
    </inkml:context>
    <inkml:brush xml:id="br0">
      <inkml:brushProperty name="width" value="0.05" units="cm"/>
      <inkml:brushProperty name="height" value="0.05" units="cm"/>
    </inkml:brush>
  </inkml:definitions>
  <inkml:trace contextRef="#ctx0" brushRef="#br0">1 72 16187,'2'6'5863,"7"-2"-4450,12-2-1578,-17-4 178,0 0 0,0-1 0,0 1 0,-1 0 0,1-1 0,-1 0 0,1 0 0,-1 0 0,0 0 0,0-1 0,0 1 0,-1-1-1,1 0 1,-1 0 0,0 0 0,0 0 0,0 0 0,-1 0 0,2-6 0,-3 10-12,1 0 0,-1-1 1,0 1-1,0-1 0,0 1 0,0 0 0,0-1 1,0 1-1,0-1 0,0 1 0,0-1 0,0 1 1,0 0-1,0-1 0,0 1 0,0-1 0,0 1 0,0 0 1,-1-1-1,1 1 0,0-1 0,0 1 0,0 0 1,-1-1-1,1 1 0,0 0 0,0-1 0,-1 1 1,1 0-1,0 0 0,-1-1 0,1 1 0,-13 5 9,-10 20-11,19-17-2,0 0 0,0 0 0,1 0 0,-3 10 1,5-16-7,0 0 1,1 0 0,-1 1-1,1-1 1,-1 1 0,1-1 0,0 0-1,0 1 1,0-1 0,0 1-1,0-1 1,1 1 0,-1-1 0,1 0-1,0 1 1,-1-1 0,1 0 0,0 0-1,2 4 1,-2-6-6,-1 1 1,1-1-1,-1 1 0,1-1 1,0 0-1,-1 1 0,1-1 1,0 0-1,-1 0 0,1 1 0,0-1 1,0 0-1,-1 0 0,1 0 1,0 0-1,-1 0 0,1 0 1,0 0-1,0 0 0,-1 0 1,1 0-1,0 0 0,0-1 1,-1 1-1,1 0 0,0 0 1,-1-1-1,1 1 0,1-1 0,18-15-76,-2-7-45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6.872"/>
    </inkml:context>
    <inkml:brush xml:id="br0">
      <inkml:brushProperty name="width" value="0.025" units="cm"/>
      <inkml:brushProperty name="height" value="0.025" units="cm"/>
      <inkml:brushProperty name="color" value="#E71224"/>
    </inkml:brush>
  </inkml:definitions>
  <inkml:trace contextRef="#ctx0" brushRef="#br0">121 49 8680,'0'0'9524,"1"-8"-8200,-1 8-1291,0-29 692,-8 18-378,8 11-341,-1 0 0,0 0 1,0 0-1,0 0 0,0 0 1,0 0-1,1 0 0,-1 1 1,0-1-1,0 0 0,0 0 1,1 1-1,-1-1 0,0 1 0,0-1 1,1 1-1,-1-1 0,0 1 1,1-1-1,-1 1 0,0 0 1,-9 10 209,0-1 1,1 1-1,0 1 1,1-1-1,0 1 1,-11 26-1,14-29 51,1 1-1,1-1 1,0 1-1,0-1 1,1 1-1,1 0 1,-1 0-1,1 0 1,1 0-1,1 19 1,0-27-257,0 0 0,0 1 1,0-1-1,0 0 0,0 0 1,1 0-1,-1 0 0,1 0 1,-1 0-1,1 0 0,0 0 1,0 0-1,0-1 0,0 1 1,0-1-1,0 0 1,0 1-1,0-1 0,1 0 1,-1 0-1,0-1 0,1 1 1,-1 0-1,0-1 0,1 1 1,-1-1-1,1 0 0,-1 0 1,1 0-1,-1 0 0,1 0 1,-1-1-1,5 0 1,-4 1 24,1 0 0,-1-1 1,1 1-1,-1-1 1,0 0-1,1 0 1,-1 0-1,0 0 1,0-1-1,0 1 1,1-1-1,-2 0 0,1 0 1,0 0-1,0 0 1,-1 0-1,1-1 1,-1 1-1,1-1 1,-1 0-1,0 1 1,0-1-1,-1 0 1,3-5-1,-3 7 13,-1 0 0,0 0 0,0 0 0,0 0 0,1 0 0,-1 0 0,0-1 0,0 1 0,-1 0-1,1 0 1,0 0 0,0 0 0,0 0 0,-1 0 0,1 0 0,0 0 0,-1 0 0,1 0 0,-1 0 0,1 0 0,-1 1 0,0-1 0,1 0 0,-1 0 0,0 0 0,0 1 0,1-1-1,-3-1 1,1 1 46,0 0 1,0 1-1,0-1 0,-1 0 0,1 1 0,0-1 0,0 1 0,-1 0 0,1 0 0,0-1 0,-1 2 0,1-1 0,-3 0 0,1 1-213,1 0 0,-1 0 1,1 0-1,0 0 0,-1 0 0,1 0 0,0 1 0,0 0 0,-4 2 1,6-3-189,0 0 1,-1 0 0,1 0-1,0 0 1,0 0 0,0 1 0,0-1-1,0 0 1,0 0 0,0 1 0,0-1-1,1 1 1,-1-1 0,0 1-1,1-1 1,-1 1 0,1 0 0,0-1-1,-1 4 1,2 5-9864,4-8 2398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7.247"/>
    </inkml:context>
    <inkml:brush xml:id="br0">
      <inkml:brushProperty name="width" value="0.025" units="cm"/>
      <inkml:brushProperty name="height" value="0.025" units="cm"/>
      <inkml:brushProperty name="color" value="#E71224"/>
    </inkml:brush>
  </inkml:definitions>
  <inkml:trace contextRef="#ctx0" brushRef="#br0">0 0 14830,'0'0'10058,"6"51"-8649,-6-32-736,0 1-225,0 0-224,0 0-192,0-1 32,0-3-64,0-1-96,0-4-576,0-4-450,0-3-927,2-13-12493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7.612"/>
    </inkml:context>
    <inkml:brush xml:id="br0">
      <inkml:brushProperty name="width" value="0.025" units="cm"/>
      <inkml:brushProperty name="height" value="0.025" units="cm"/>
      <inkml:brushProperty name="color" value="#E71224"/>
    </inkml:brush>
  </inkml:definitions>
  <inkml:trace contextRef="#ctx0" brushRef="#br0">1 0 15278,'0'0'10506,"3"60"-10025,-3-36-161,0 0 0,0-3-255,0-1 31,0-7-64,0-1-193,2-2-447,2-3-417,-2 0-865,3-3-832,-5-1-1346,4-2-1986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7.956"/>
    </inkml:context>
    <inkml:brush xml:id="br0">
      <inkml:brushProperty name="width" value="0.025" units="cm"/>
      <inkml:brushProperty name="height" value="0.025" units="cm"/>
      <inkml:brushProperty name="color" value="#E71224"/>
    </inkml:brush>
  </inkml:definitions>
  <inkml:trace contextRef="#ctx0" brushRef="#br0">0 77 14862,'0'0'5915,"6"-8"-3769,20-29-651,-24 34-1407,1 0 1,0 0-1,0 1 1,1-1-1,-1 1 0,1 0 1,-1 0-1,1 0 1,-1 0-1,1 1 1,0 0-1,0 0 1,0 0-1,0 0 0,0 0 1,0 1-1,5-1 1,-7 1-79,0 0 0,0 0 1,0 0-1,0 0 0,0 0 1,0 0-1,0 0 0,0 0 0,0 1 1,0-1-1,-1 1 0,1 0 1,0-1-1,0 1 0,0 0 0,0 0 1,-1 0-1,1 0 0,0 1 1,-1-1-1,1 0 0,-1 1 1,0-1-1,1 1 0,-1-1 0,0 1 1,0 0-1,0-1 0,0 1 1,1 3-1,-1 1 131,0 0 0,-1 0 0,0 0 0,0 0 0,0 0 0,-1 0 0,1 0 0,-2 0 0,1-1 0,-1 1 0,1 0 0,-2-1 0,-2 7 0,-3 2 74,-1-1 0,0 0 0,-16 17 0,14-16-126,0 0 0,-17 26 1,28-39-90,0-1 0,0 0 1,-1 1-1,1-1 1,0 1-1,0-1 1,0 1-1,-1-1 1,1 1-1,0-1 1,0 1-1,0-1 1,0 1-1,0-1 1,0 1-1,0-1 0,0 1 1,0-1-1,0 1 1,0-1-1,0 1 1,1-1-1,-1 0 1,0 1-1,0-1 1,0 1-1,1-1 1,-1 1-1,0-1 1,1 0-1,-1 1 0,0-1 1,1 1-1,-1-1 1,0 0-1,1 1 1,-1-1-1,1 0 1,-1 0-1,0 1 1,1-1-1,30 5 81,35-9-149,-35 0-464,24-4-1963,-19 3-4253,-24 4-352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8.720"/>
    </inkml:context>
    <inkml:brush xml:id="br0">
      <inkml:brushProperty name="width" value="0.025" units="cm"/>
      <inkml:brushProperty name="height" value="0.025" units="cm"/>
      <inkml:brushProperty name="color" value="#E71224"/>
    </inkml:brush>
  </inkml:definitions>
  <inkml:trace contextRef="#ctx0" brushRef="#br0">1 245 9865,'0'0'13191,"9"-3"-12011,371-83 3801,-133 31-4858,-180 42 37,1 3 0,102-4 0,-142 12 197,-1-2 0,1 0 0,-1-2-1,0-2 1,50-20 0,-67 25-356,0 1 0,1 0 0,-1 0 0,1 1-1,-1 0 1,22 1 0,-15 1 30,-16-1 97,-11-1-768,-13 2-2797,15-2-5186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9.210"/>
    </inkml:context>
    <inkml:brush xml:id="br0">
      <inkml:brushProperty name="width" value="0.025" units="cm"/>
      <inkml:brushProperty name="height" value="0.025" units="cm"/>
      <inkml:brushProperty name="color" value="#E71224"/>
    </inkml:brush>
  </inkml:definitions>
  <inkml:trace contextRef="#ctx0" brushRef="#br0">72 10 2402,'0'0'6668,"-9"2"-4052,-22 4-507,30-6-1745,-1 0 0,0 1 0,1-1 0,-1 0 0,1 1 0,-1 0 0,1-1 0,-1 1-1,1 0 1,-1-1 0,1 1 0,-1 0 0,1 0 0,0 0 0,0 0 0,-1 0 0,1 1-1,0-1 1,0 0 0,0 0 0,0 1 0,0 1 0,9-1 3145,15-2-2380,-19 0-589,19-2 188,-1 0 1,0-2-1,33-9 0,3-1-2235,-3 8-6983,-63 6 2356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9.649"/>
    </inkml:context>
    <inkml:brush xml:id="br0">
      <inkml:brushProperty name="width" value="0.025" units="cm"/>
      <inkml:brushProperty name="height" value="0.025" units="cm"/>
      <inkml:brushProperty name="color" value="#E71224"/>
    </inkml:brush>
  </inkml:definitions>
  <inkml:trace contextRef="#ctx0" brushRef="#br0">1 224 7719,'0'0'17772,"6"-5"-16993,19-15-653,-1-2 0,-2 0 1,0-1-1,-1-2 0,-2 0 0,0-1 0,15-30 0,-46 86 28,2-1-1,1 2 1,-7 41-1,16-72-277,0 1 1,0 0-1,0 0 0,0-1 0,1 1 1,-1 0-1,0 0 0,1-1 0,-1 1 1,1-1-1,-1 1 0,1 0 0,-1-1 1,1 1-1,-1-1 0,1 1 1,-1-1-1,1 1 0,0-1 0,-1 1 1,1-1-1,0 0 0,-1 1 0,1-1 1,0 0-1,0 0 0,-1 1 0,1-1 1,0 0-1,0 0 0,-1 0 0,2 0 1,28-4-8499,-11-7 1474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0.025"/>
    </inkml:context>
    <inkml:brush xml:id="br0">
      <inkml:brushProperty name="width" value="0.025" units="cm"/>
      <inkml:brushProperty name="height" value="0.025" units="cm"/>
      <inkml:brushProperty name="color" value="#E71224"/>
    </inkml:brush>
  </inkml:definitions>
  <inkml:trace contextRef="#ctx0" brushRef="#br0">83 10 10186,'0'0'13602,"-9"4"-13063,4-2-450,1 1-1,0-1 0,-1 0 1,1 1-1,0 0 1,0 0-1,0 0 1,1 1-1,-1-1 1,1 1-1,0 0 1,0 0-1,0 0 1,0 0-1,1 1 1,-1-1-1,1 1 1,1-1-1,-1 1 1,0 0-1,1 0 1,0 0-1,0 0 1,1 0-1,-1 5 1,0-3 3,1 0 0,0-1-1,0 1 1,0 0 0,0-1 0,1 1 0,0-1 0,5 13 0,-5-17-55,0 0 0,1 0 0,-1 0 0,1 0 1,-1-1-1,1 1 0,0 0 0,0-1 0,0 0 1,0 1-1,0-1 0,0 0 0,0 0 0,0 0 1,0 0-1,1-1 0,-1 1 0,0 0 0,0-1 1,1 0-1,-1 1 0,1-1 0,-1 0 0,0 0 1,1-1-1,-1 1 0,5-1 0,-2-1-4,0 1 1,1-1-1,-1 1 0,0-2 0,0 1 0,0 0 0,-1-1 0,1 0 0,-1 0 0,1-1 1,-1 1-1,0-1 0,0 0 0,-1 0 0,1 0 0,-1 0 0,0-1 0,0 1 1,5-11-1,-3 6 78,0-2 1,-1 1-1,0 0 1,0-1-1,-1 0 0,0 0 1,-1 0-1,1-20 1,-3 30-113,0 0 1,0 0-1,1 0 1,-1 0-1,0 0 0,0 0 1,-1 0-1,1 0 1,0 0-1,0 0 1,0 0-1,-1 0 1,1 0-1,-1 0 0,1 0 1,0 0-1,-1 0 1,0 1-1,1-1 1,-1 0-1,1 0 1,-1 0-1,0 1 0,0-1 1,1 0-1,-1 1 1,0-1-1,0 1 1,0-1-1,0 1 0,0-1 1,0 1-1,0-1 1,0 1-1,0 0 1,0 0-1,0-1 1,0 1-1,0 0 0,0 0 1,0 0-1,0 0 1,0 0-1,0 0 1,0 1-1,0-1 1,0 0-1,0 0 0,0 1 1,0-1-1,0 1 1,0-1-1,-1 1 1,-3 2-332,-1-1 0,1 1 0,0 0 1,0 0-1,0 1 0,0-1 0,1 1 0,-5 5 1,-5 20-4957,11-8-2236,3-14 2607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0.371"/>
    </inkml:context>
    <inkml:brush xml:id="br0">
      <inkml:brushProperty name="width" value="0.025" units="cm"/>
      <inkml:brushProperty name="height" value="0.025" units="cm"/>
      <inkml:brushProperty name="color" value="#E71224"/>
    </inkml:brush>
  </inkml:definitions>
  <inkml:trace contextRef="#ctx0" brushRef="#br0">1 85 4164,'0'0'5509,"8"-10"-1019,-2 3-3593,27-31 2096,-9 8 2422,-34 42-4543,4-5-745,-1 1-1,1 0 1,1 0-1,-1 1 0,1-1 1,1 1-1,0 0 1,0 1-1,1-1 0,0 0 1,0 1-1,1 0 1,-1 10-1,3-17-31,0 0 0,-1 0 0,1 0 0,1 0-1,-1 0 1,0 0 0,1 0 0,0 0 0,-1 0 0,1 0 0,0 0 0,1 0-1,-1 0 1,3 4 0,-2-6-13,-1 1 0,1-1-1,0 0 1,0 0 0,0 0 0,0 0-1,0 0 1,0 0 0,0-1-1,0 1 1,0-1 0,0 0 0,0 1-1,0-1 1,0 0 0,1 0 0,-1 0-1,0 0 1,0-1 0,0 1-1,0-1 1,0 1 0,2-2 0,1 1-32,0-1 1,0 0 0,-1 0-1,1-1 1,-1 1-1,0-1 1,0 0 0,0-1-1,0 1 1,0 0 0,-1-1-1,1 0 1,-1 0 0,0 0-1,0 0 1,-1-1 0,4-7-1,-2 5 8,-1 0-1,0 1 1,-1-1-1,0-1 1,0 1-1,0 0 1,-1-1-1,0 1 1,0 0-1,-1-1 1,-1-12-1,1 19-80,0 0 1,0 0-1,-1 0 0,1 0 1,0 0-1,-1-1 0,1 1 1,-1 0-1,1 0 0,-1 0 1,0 0-1,1 0 0,-1 0 0,0 1 1,0-1-1,0 0 0,1 0 1,-1 0-1,0 1 0,0-1 1,0 0-1,0 1 0,0-1 1,-2 0-1,0 1-161,0-1-1,0 1 1,1-1 0,-1 1-1,0 0 1,0 0 0,0 0 0,0 1-1,1-1 1,-4 2 0,-3 0-1169,0 1 1,0 0 0,0 1-1,1 0 1,-11 7-1,-12 10-5870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0.826"/>
    </inkml:context>
    <inkml:brush xml:id="br0">
      <inkml:brushProperty name="width" value="0.025" units="cm"/>
      <inkml:brushProperty name="height" value="0.025" units="cm"/>
      <inkml:brushProperty name="color" value="#E71224"/>
    </inkml:brush>
  </inkml:definitions>
  <inkml:trace contextRef="#ctx0" brushRef="#br0">0 189 12139,'0'0'9460,"11"-1"-7794,402-48 4039,-207 20-5373,-116 18-273,559-78 192,-598 84 215,-21 2-111,-26 2-750,-10 1-640,-16 0-2786,6 0-2650,0 0-1990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7.629"/>
    </inkml:context>
    <inkml:brush xml:id="br0">
      <inkml:brushProperty name="width" value="0.05" units="cm"/>
      <inkml:brushProperty name="height" value="0.05" units="cm"/>
    </inkml:brush>
  </inkml:definitions>
  <inkml:trace contextRef="#ctx0" brushRef="#br0">7 0 16868,'-1'0'47,"1"0"1,0 0 0,0 0 0,0 0 0,-1 0 0,1 0 0,0 0-1,0 0 1,-1 0 0,1 0 0,0 0 0,0 1 0,0-1-1,-1 0 1,1 0 0,0 0 0,0 0 0,-1 0 0,1 0-1,0 0 1,0 0 0,0 1 0,0-1 0,-1 0 0,1 0 0,0 0-1,0 0 1,0 1 0,0-1 0,0 0 0,0 0 0,-1 0-1,1 1 1,0-1 0,0 0 0,0 0 0,0 1 0,0-1 0,0 0-1,0 0 1,0 0 0,0 1 0,0-1 0,2 18 1120,7 15-227,100 201-201,-18-45-519,-73-149-304,-3 0-1,0 2 1,-3-1-1,7 46 1,-20-88-38,1 1 0,-1 0 0,0 0 0,0 0 1,0-1-1,0 1 0,1 0 0,-1-1 0,0 1 0,0-1 0,1 1 0,-1-1 0,0 1 1,1-1-1,-1 1 0,0-2 0,-32-29-789,9 13 261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2.165"/>
    </inkml:context>
    <inkml:brush xml:id="br0">
      <inkml:brushProperty name="width" value="0.025" units="cm"/>
      <inkml:brushProperty name="height" value="0.025" units="cm"/>
      <inkml:brushProperty name="color" value="#E71224"/>
    </inkml:brush>
  </inkml:definitions>
  <inkml:trace contextRef="#ctx0" brushRef="#br0">20 242 3523,'0'0'13368,"-3"8"-11190,-12 24-684,15-32-1470,0 0 0,0 0-1,0 0 1,0 1-1,0-1 1,0 0 0,-1 0-1,1 0 1,0 1-1,0-1 1,0 0-1,0 0 1,0 0 0,0 1-1,0-1 1,0 0-1,0 0 1,0 0-1,0 1 1,0-1 0,0 0-1,0 0 1,0 0-1,0 1 1,0-1 0,0 0-1,0 0 1,0 1-1,1-1 1,-1 0-1,0 0 1,0 0 0,0 0-1,0 1 1,0-1-1,0 0 1,1 0 0,-1 0-1,0 0 1,0 0-1,0 1 1,0-1-1,1 0 1,-1 0 0,0 0-1,0 0 1,0 0-1,1 0 1,-1 0 0,0 0-1,0 0 1,0 0-1,1 0 1,-1 0-1,0 0 1,0 0 0,1 0-1,-1 0 1,11-3 314,-2-3-35,1 0-1,-1 0 1,0-1-1,-1 0 1,0-1-1,14-15 1,41-59 540,-55 71-745,75-113 900,-76 117-1002,-7 22-92,-7 24 25,0-15 80,-2 0-495,1 0-1,2 1 1,0-1-1,-3 48 1,9-72 395,-1 1 1,1-1-1,0 1 0,0-1 1,0 1-1,0-1 1,0 1-1,0-1 0,0 1 1,0-1-1,0 1 1,0-1-1,1 1 0,-1-1 1,0 1-1,0-1 1,0 1-1,0-1 0,1 0 1,-1 1-1,0-1 1,1 1-1,-1-1 1,0 0-1,1 1 0,-1-1 1,0 1-1,1-1 1,-1 0-1,1 0 0,-1 1 1,1-1-1,-1 0 1,0 0-1,1 0 0,-1 1 1,1-1-1,-1 0 1,1 0-1,-1 0 0,1 0 1,-1 0-1,1 0 1,-1 0-1,1 0 0,0 0 1,-1 0-1,1 0 1,-1 0-1,1-1 0,25-14-4839,1-8-371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2.513"/>
    </inkml:context>
    <inkml:brush xml:id="br0">
      <inkml:brushProperty name="width" value="0.025" units="cm"/>
      <inkml:brushProperty name="height" value="0.025" units="cm"/>
      <inkml:brushProperty name="color" value="#E71224"/>
    </inkml:brush>
  </inkml:definitions>
  <inkml:trace contextRef="#ctx0" brushRef="#br0">58 33 8840,'0'0'5611,"-5"11"-3513,-4 6-1509,1 0-1,1 0 1,0 1-1,2 0 1,0 1-1,1-1 1,-3 35-1,7-52-561,0-1 0,0 1 0,0 0 0,0-1-1,0 1 1,0 0 0,0-1 0,0 1 0,1 0-1,-1-1 1,0 1 0,0 0 0,1-1 0,-1 1-1,0-1 1,1 1 0,-1 0 0,0-1 0,1 1-1,-1-1 1,1 1 0,-1-1 0,1 0 0,0 1-1,-1-1 1,1 1 0,-1-1 0,1 0 0,0 1-1,23-2 841,-17-1-645,-1 0 1,0-1-1,0 0 1,0 0-1,11-7 1,-4-1-18,-1 0-1,1-1 1,-2 0 0,15-21 0,-22 28-39,0 0 1,-1-1 0,1 1 0,-1-1 0,-1 0 0,1 0 0,-1 0 0,0 0 0,0 0 0,-1-1 0,0 1-1,0 0 1,0-1 0,-1 1 0,0-8 0,-1 12-141,0 0 0,1 1 1,-1-1-1,0 0 0,0 0 0,0 1 0,0-1 1,0 1-1,-1-1 0,1 1 0,0-1 0,-1 1 1,1 0-1,-1 0 0,1 0 0,-1-1 0,0 2 0,1-1 1,-1 0-1,0 0 0,0 0 0,0 1 0,0-1 1,1 1-1,-1 0 0,0-1 0,0 1 0,0 0 0,0 0 1,0 0-1,0 0 0,0 1 0,0-1 0,-2 1 1,-4 0-69,-1 0 0,1 0 1,0 1-1,-1 1 0,1-1 0,-11 6 1,-19 17-232,36-23 242,0-1 0,0 1 0,1-1 0,-1 1 0,0 0 0,1 0 0,-1-1 0,1 1 0,0 0 0,-1 0-1,1 0 1,0 1 0,0-1 0,1 0 0,-1 0 0,0 4 0,3-6-454,1 1-1,0 0 1,-1 0-1,1-1 1,0 0 0,0 1-1,-1-1 1,1 0 0,0 0-1,0-1 1,-1 1-1,6-2 1,28-17-7790,-21 6 3279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2.995"/>
    </inkml:context>
    <inkml:brush xml:id="br0">
      <inkml:brushProperty name="width" value="0.025" units="cm"/>
      <inkml:brushProperty name="height" value="0.025" units="cm"/>
      <inkml:brushProperty name="color" value="#E71224"/>
    </inkml:brush>
  </inkml:definitions>
  <inkml:trace contextRef="#ctx0" brushRef="#br0">135 11 8680,'0'0'16987,"-10"-3"-16555,7 1-416,0 1-1,0 0 0,0 0 0,0 0 1,0 1-1,0-1 0,0 1 0,0 0 0,0 0 1,0 0-1,0 0 0,0 0 0,-4 1 1,3 1 4,1-1 0,0 1 0,0 0 0,0 0 0,0 0 0,1 1 0,-1-1 0,0 0 0,1 1 0,0 0 0,-1 0 0,1 0 0,0 0 0,1 0 0,-3 4 0,-2 3 129,1 1 0,0-1 0,1 1-1,0 0 1,0 0 0,-3 21 0,7-30-139,0 1 0,-1-1 0,1 0 0,0 1 0,0-1 1,0 0-1,0 1 0,1-1 0,-1 0 0,1 0 0,-1 1 0,1-1 1,0 0-1,0 0 0,0 0 0,0 0 0,0 0 0,0 0 0,1 0 1,-1 0-1,1 0 0,-1-1 0,1 1 0,0 0 0,-1-1 0,1 0 1,0 1-1,0-1 0,0 0 0,0 0 0,0 0 0,1 0 0,-1 0 1,0-1-1,0 1 0,1-1 0,-1 1 0,0-1 0,0 0 0,3 0 1,2 1 33,0-1 0,0 0 1,1 0-1,-1 0 0,0-1 1,0 0-1,0-1 0,0 0 1,-1 0-1,1 0 0,0-1 1,-1 0-1,1 0 0,-1 0 1,0-1-1,0 0 0,-1-1 1,1 1-1,-1-1 0,0 0 1,0 0-1,0 0 0,-1-1 1,0 0-1,0 0 0,0 0 1,-1 0-1,0-1 0,0 1 1,-1-1-1,1 0 0,-1 1 1,-1-1-1,0 0 0,1-10 1,-2 14-39,0 1 1,-1-1 0,0 1-1,1 0 1,-1 0-1,0-1 1,0 1 0,0 0-1,0 0 1,-1 0-1,1 0 1,0 0 0,-1 0-1,0 0 1,1 1-1,-1-1 1,0 0 0,0 1-1,0 0 1,0-1 0,0 1-1,0 0 1,0 0-1,0 0 1,-1 0 0,1 0-1,0 1 1,-1-1-1,-4 0 1,-36-3-2071,6 9-4916,25 0 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7.208"/>
    </inkml:context>
    <inkml:brush xml:id="br0">
      <inkml:brushProperty name="width" value="0.025" units="cm"/>
      <inkml:brushProperty name="height" value="0.025" units="cm"/>
      <inkml:brushProperty name="color" value="#E71224"/>
    </inkml:brush>
  </inkml:definitions>
  <inkml:trace contextRef="#ctx0" brushRef="#br0">1 27 8712,'0'0'9353,"73"3"-7751,-33-3-834,-3-5-640,3-1-96,-3 0 1,-6 2-386,-11-1-287,-1 1-225,-10 4-448,-7 0-1122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7.554"/>
    </inkml:context>
    <inkml:brush xml:id="br0">
      <inkml:brushProperty name="width" value="0.025" units="cm"/>
      <inkml:brushProperty name="height" value="0.025" units="cm"/>
      <inkml:brushProperty name="color" value="#E71224"/>
    </inkml:brush>
  </inkml:definitions>
  <inkml:trace contextRef="#ctx0" brushRef="#br0">0 7 11211,'0'0'12043,"75"7"-11146,-36-12-449,1 2-320,-3 2-96,-2 0-704,0 0-2147,-12-2-3843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8.104"/>
    </inkml:context>
    <inkml:brush xml:id="br0">
      <inkml:brushProperty name="width" value="0.025" units="cm"/>
      <inkml:brushProperty name="height" value="0.025" units="cm"/>
      <inkml:brushProperty name="color" value="#E71224"/>
    </inkml:brush>
  </inkml:definitions>
  <inkml:trace contextRef="#ctx0" brushRef="#br0">0 1 12300,'0'0'11274,"2"75"-11049,-2-44-97,0 2-32,5-4-64,-1-4 32,2-3-32,-1-6-32,1-4 32,1-3-833,0-5-929,-1-4-1665,-1 0-3555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8.620"/>
    </inkml:context>
    <inkml:brush xml:id="br0">
      <inkml:brushProperty name="width" value="0.025" units="cm"/>
      <inkml:brushProperty name="height" value="0.025" units="cm"/>
      <inkml:brushProperty name="color" value="#E71224"/>
    </inkml:brush>
  </inkml:definitions>
  <inkml:trace contextRef="#ctx0" brushRef="#br0">170 1 9417,'0'0'10543,"-10"2"-9379,3 0-1032,0 0 0,1 0 0,-1 1 0,1-1 0,0 1 0,0 1 0,0-1-1,0 1 1,0 0 0,1 0 0,0 1 0,0 0 0,-8 9 0,5-4 118,0 0-1,1 0 1,1 1 0,0 0-1,0 0 1,1 0 0,0 1-1,1 0 1,1 0 0,0 0-1,0 0 1,-1 21 0,4-30-242,0-1 0,1 1 1,-1-1-1,1 0 0,0 1 1,0-1-1,0 0 0,0 0 0,0 1 1,0-1-1,0 0 0,1 0 1,-1 0-1,1 0 0,-1-1 0,1 1 1,0 0-1,0-1 0,0 1 1,0-1-1,0 1 0,0-1 0,0 0 1,0 0-1,0 0 0,1 0 1,-1-1-1,0 1 0,1 0 1,-1-1-1,4 1 0,-2-1 5,1 1 0,-1-1-1,0 1 1,0-1 0,0 0-1,0-1 1,0 1 0,0-1 0,1 0-1,-1 0 1,0 0 0,-1 0 0,1-1-1,0 0 1,0 1 0,-1-1-1,1-1 1,3-2 0,16-16 128,-8 7 50,-1 0-1,19-25 1,-30 35-113,0 0 1,0 0-1,-1 0 1,0 0 0,0-1-1,0 1 1,0-1-1,-1 0 1,1 1-1,-1-1 1,0 0 0,-1 0-1,1 0 1,-1 0-1,-1-8 1,0 10-53,0 1 0,0-1 0,0 0 1,-1 1-1,1-1 0,-1 1 0,0 0 1,0-1-1,0 1 0,0 0 0,0 0 0,0 0 1,-1 1-1,1-1 0,-6-2 0,6 2-130,0 1 0,0 0 0,0 0 0,0-1 0,0 2 0,-1-1 0,1 0-1,0 0 1,-1 1 0,1-1 0,0 1 0,-1 0 0,1 0 0,0 0 0,-1 0-1,1 0 1,-1 0 0,1 0 0,0 1 0,-4 1 0,5-2-237,0 1 0,1 0 0,-1 0 1,1 0-1,-1 0 0,1 0 0,-1 0 0,1-1 0,0 1 1,-1 0-1,1 0 0,0 0 0,0 0 0,0 1 1,-1-1-1,1 0 0,0 0 0,1 0 0,-1 0 0,0 2 1,0 2-1952,0 4-3847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9.059"/>
    </inkml:context>
    <inkml:brush xml:id="br0">
      <inkml:brushProperty name="width" value="0.025" units="cm"/>
      <inkml:brushProperty name="height" value="0.025" units="cm"/>
      <inkml:brushProperty name="color" value="#E71224"/>
    </inkml:brush>
  </inkml:definitions>
  <inkml:trace contextRef="#ctx0" brushRef="#br0">134 1 11883,'0'0'9721,"-8"-1"-9640,5 1-64,0 0 1,-1 0 0,1 0 0,0 1-1,0-1 1,0 1 0,0-1 0,0 1 0,0 0-1,0 0 1,0 0 0,0 1 0,1-1 0,-4 3-1,-1 1 204,1 0 0,0 1-1,0 0 1,1 0 0,-8 11-1,8-10 34,1-1 0,0 1 0,1 0 0,-1 0 0,1 1-1,1-1 1,-1 1 0,-1 12 0,3-18-232,1 1-1,-1-1 1,1 1-1,0 0 1,0-1-1,0 1 1,0-1-1,1 1 1,-1 0-1,0-1 1,1 1 0,0-1-1,0 1 1,0-1-1,0 0 1,0 1-1,0-1 1,1 0-1,-1 0 1,1 1-1,-1-1 1,1 0 0,0-1-1,0 1 1,0 0-1,0 0 1,0-1-1,4 3 1,-2-2-14,0 0 1,1-1-1,0 1 1,-1-1-1,1 1 1,0-1-1,0-1 1,0 1 0,0-1-1,-1 0 1,1 0-1,0 0 1,0-1-1,5-1 1,-8 2 20,0-1 1,0 1-1,0-1 1,-1 0 0,1 0-1,0 0 1,-1 0-1,1 0 1,-1-1-1,1 1 1,-1 0 0,1-1-1,-1 1 1,0-1-1,0 1 1,0-1 0,0 0-1,0 0 1,0 1-1,0-1 1,-1 0-1,1 0 1,0 0 0,-1 0-1,0 1 1,1-1-1,-1 0 1,0 0 0,0 0-1,0 0 1,0 0-1,-1 0 1,1 0-1,0 0 1,-1 0 0,-1-3-1,2 3 8,-1 0 0,0 0 1,0 0-1,0 1 0,-1-1 0,1 0 0,0 1 0,0-1 0,-1 1 0,1 0 0,-1-1 0,0 1 0,1 0 0,-1 0 1,0 0-1,1 0 0,-1 0 0,0 0 0,0 1 0,0-1 0,0 1 0,0-1 0,0 1 0,-3-1 0,-50-1 1,54 2-36,0 0-45,0 0 0,0 0 0,0 0 0,0 1 1,0-1-1,0 0 0,0 1 0,0-1 0,1 1 1,-1-1-1,0 1 0,0-1 0,0 1 1,0 0-1,1-1 0,-1 1 0,0 0 0,1 0 1,-1-1-1,0 1 0,1 0 0,-1 0 0,1 0 1,-1 0-1,1 0 0,0 0 0,-1 0 1,1 0-1,0 0 0,0 0 0,-1 0 0,1 0 1,0 0-1,0 0 0,0 0 0,0 0 0,1 0 1,-1 0-1,0 0 0,0 0 0,1 1 1,0 2-430,-1-1 1,1 0 0,0 0 0,0 1 0,0-1 0,1 0-1,-1 0 1,1 0 0,-1 0 0,1 0 0,0-1 0,3 4-1,12 6-4370,0-5-2695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9.403"/>
    </inkml:context>
    <inkml:brush xml:id="br0">
      <inkml:brushProperty name="width" value="0.025" units="cm"/>
      <inkml:brushProperty name="height" value="0.025" units="cm"/>
      <inkml:brushProperty name="color" value="#E71224"/>
    </inkml:brush>
  </inkml:definitions>
  <inkml:trace contextRef="#ctx0" brushRef="#br0">16 0 11563,'0'0'14285,"-15"62"-14285,15-48-736,0-2-1378,2-2-961,5-6-961,-1-4-2050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9.762"/>
    </inkml:context>
    <inkml:brush xml:id="br0">
      <inkml:brushProperty name="width" value="0.025" units="cm"/>
      <inkml:brushProperty name="height" value="0.025" units="cm"/>
      <inkml:brushProperty name="color" value="#E71224"/>
    </inkml:brush>
  </inkml:definitions>
  <inkml:trace contextRef="#ctx0" brushRef="#br0">6 0 14894,'0'0'10346,"-6"58"-10218,6-36-96,0 0 32,0 0-64,6 0-448,-6 0-417,4-1-577,-3-5-639,-1-1-1026,4-6-2595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8.160"/>
    </inkml:context>
    <inkml:brush xml:id="br0">
      <inkml:brushProperty name="width" value="0.05" units="cm"/>
      <inkml:brushProperty name="height" value="0.05" units="cm"/>
    </inkml:brush>
  </inkml:definitions>
  <inkml:trace contextRef="#ctx0" brushRef="#br0">13 572 15907,'-2'0'144,"-9"-2"1545,11 1-1643,0 1 0,0-1 1,0 1-1,1-1 0,-1 1 1,0-1-1,0 1 0,0 0 1,0-1-1,0 1 0,1-1 1,-1 1-1,0 0 0,0-1 1,1 1-1,-1-1 0,0 1 1,1 0-1,-1-1 0,0 1 1,1 0-1,-1 0 0,0-1 1,1 1-1,-1 0 0,1 0 1,-1 0-1,1-1 0,-1 1 1,1 0-1,431-258 6654,-42 26-6257,-378 225-557,-5 3-168,-1 0-1,1-1 1,-1 1-1,1-1 0,-1 0 1,-1-1-1,1 0 1,7-10-1,-13 9-968,-2 13 501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0.120"/>
    </inkml:context>
    <inkml:brush xml:id="br0">
      <inkml:brushProperty name="width" value="0.025" units="cm"/>
      <inkml:brushProperty name="height" value="0.025" units="cm"/>
      <inkml:brushProperty name="color" value="#E71224"/>
    </inkml:brush>
  </inkml:definitions>
  <inkml:trace contextRef="#ctx0" brushRef="#br0">1 56 12364,'0'0'5909,"5"-9"-3709,18-24-604,-22 32-1530,1 0-1,-1 0 1,1-1-1,-1 1 1,1 0 0,-1 0-1,1 0 1,0 1 0,0-1-1,-1 0 1,1 1 0,0-1-1,0 1 1,0-1 0,0 1-1,0 0 1,-1 0 0,1 0-1,0 0 1,0 0 0,0 0-1,0 1 1,0-1 0,0 0-1,2 2 1,-1-1 28,0 0 0,1 0 1,-1 1-1,0-1 0,0 1 0,0 0 1,0 0-1,0 0 0,-1 0 1,6 6-1,-7-7-45,1 1-1,-1 0 1,0 0 0,0 0-1,0 0 1,0 0 0,0 0-1,0 0 1,0 1 0,-1-1 0,1 0-1,-1 0 1,1 1 0,-1-1-1,0 0 1,0 1 0,0-1-1,0 0 1,-1 1 0,1-1 0,0 0-1,-1 0 1,-1 5 0,-2 0 266,0-1 1,-1 1-1,1-1 1,-1 0-1,-10 10 1,11-12-164,0-1 1,0 1-1,1 0 1,-1 0-1,1 0 1,0 0-1,0 0 1,1 1-1,-1-1 1,1 1-1,0 0 0,0 0 1,0 0-1,-1 9 1,4-12-152,0-1-1,0 1 1,0-1 0,0 0-1,0 1 1,0-1 0,0 0 0,0 0-1,0 0 1,1 0 0,-1 0-1,0 0 1,1 0 0,-1 0 0,1-1-1,-1 1 1,1 0 0,0-1-1,-1 1 1,1-1 0,-1 0-1,4 1 1,39 6-3220,-23-7-2195,-14 0 995,9 0-9664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0.785"/>
    </inkml:context>
    <inkml:brush xml:id="br0">
      <inkml:brushProperty name="width" value="0.025" units="cm"/>
      <inkml:brushProperty name="height" value="0.025" units="cm"/>
      <inkml:brushProperty name="color" value="#E71224"/>
    </inkml:brush>
  </inkml:definitions>
  <inkml:trace contextRef="#ctx0" brushRef="#br0">0 137 96,'0'0'18375,"8"3"-16630,8 2-1163,0-2-1,-1 0 0,1 0 0,0-2 0,0 0 0,0 0 0,23-4 0,125-20 1335,-97 11-1647,-45 8-234,157-23 19,204-60 1,-417 95-1076,0 2-2752,7-2-5938,20-7 193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1.268"/>
    </inkml:context>
    <inkml:brush xml:id="br0">
      <inkml:brushProperty name="width" value="0.025" units="cm"/>
      <inkml:brushProperty name="height" value="0.025" units="cm"/>
      <inkml:brushProperty name="color" value="#E71224"/>
    </inkml:brush>
  </inkml:definitions>
  <inkml:trace contextRef="#ctx0" brushRef="#br0">1 297 8584,'0'0'10773,"8"-9"-9134,6-8-1205,23-24 926,-2-3-1,-2 0 1,54-97-1,-96 189-1247,-3-16-89,3-10-12,1 0-1,1 1 0,0 0 1,2 0-1,-4 43 1,10-66-88,-1 1 0,1-1 0,-1 1 1,0 0-1,1-1 0,-1 0 0,1 1 1,0-1-1,-1 1 0,1-1 0,-1 0 1,1 1-1,0-1 0,-1 0 0,1 0 1,0 1-1,-1-1 0,1 0 0,0 0 1,-1 0-1,1 0 0,0 0 0,-1 0 1,1 0-1,0 0 0,-1 0 0,1 0 1,0 0-1,-1-1 0,2 1 0,25-6-4003,-4-9-1899,-1-5-2818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1.645"/>
    </inkml:context>
    <inkml:brush xml:id="br0">
      <inkml:brushProperty name="width" value="0.025" units="cm"/>
      <inkml:brushProperty name="height" value="0.025" units="cm"/>
      <inkml:brushProperty name="color" value="#E71224"/>
    </inkml:brush>
  </inkml:definitions>
  <inkml:trace contextRef="#ctx0" brushRef="#br0">111 56 8616,'0'0'12348,"-9"0"-11708,4 1-608,1-1 0,-1 1-1,1 0 1,0 1 0,-1-1-1,1 1 1,0 0 0,0 0-1,0 0 1,0 0 0,0 1-1,1 0 1,-1-1 0,1 1-1,-1 1 1,1-1-1,0 0 1,1 1 0,-1 0-1,0-1 1,1 1 0,0 0-1,0 0 1,0 0 0,0 1-1,1-1 1,-2 6 0,1-4 99,1 0 0,-1 0 0,1-1 0,0 1 0,0 0 0,1 0 0,-1 0-1,1 0 1,1 0 0,0 8 0,0-12-64,0 0 0,0 0 0,0 0 0,0 0 0,0 0 0,0-1 0,1 1 0,-1 0 0,0 0 0,1-1 0,-1 1 0,1-1-1,0 1 1,0-1 0,-1 0 0,1 0 0,0 0 0,0 0 0,0 0 0,0 0 0,0 0 0,0-1 0,0 1 0,1-1 0,-1 0 0,0 1-1,0-1 1,0 0 0,5-1 0,-1 1 27,1-1-1,0 0 1,-1 0-1,1-1 1,-1 0 0,1 0-1,-1-1 1,0 1-1,0-1 1,0-1 0,0 1-1,-1-1 1,1 0-1,-1 0 1,0-1-1,0 0 1,0 0 0,5-7-1,-4 4 6,0 0 0,0 0-1,0-1 1,-1 0 0,-1 0 0,1-1-1,-1 1 1,-1-1 0,0 0 0,0 0-1,1-15 1,-4 22-83,0 1-1,0-1 1,-1 1-1,1-1 1,-1 1-1,0-1 1,0 1-1,0-1 1,0 1-1,0 0 1,0 0-1,0 0 1,-1-1-1,0 1 1,1 0-1,-1 1 1,0-1-1,0 0 1,0 0-1,0 1 1,0-1-1,0 1 1,0 0-1,0 0 1,-1 0-1,1 0 1,0 0-1,-1 0 1,1 0-1,-1 1 1,1-1-1,-1 1 1,1 0-1,-1 0 1,1 0-1,-1 0 1,-3 1-1,3-2-96,1 1-1,-1 0 0,0 0 0,0 0 0,0 1 1,0-1-1,1 1 0,-1-1 0,0 1 0,1 0 0,-1 0 1,0 0-1,1 1 0,-1-1 0,1 1 0,0-1 1,-1 1-1,1 0 0,0-1 0,0 1 0,0 1 0,0-1 1,1 0-1,-1 0 0,0 1 0,1-1 0,0 0 1,-1 1-1,1 0 0,0-1 0,0 1 0,1 0 0,-1-1 1,0 6-1,1-7-73,0-1 0,0 1 0,0 0 0,1 0 0,-1 0 0,0 0 0,1 0-1,-1 0 1,1-1 0,-1 1 0,0 0 0,1 0 0,0-1 0,-1 1 0,1 0 0,-1 0 0,1-1 0,0 1 0,0-1 0,-1 1 0,1-1 0,0 1 0,0-1 0,0 1 0,0-1 0,-1 0 0,1 1-1,0-1 1,0 0 0,2 0 0,31 3-4852,-31-3 4299,22 0-4700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2.002"/>
    </inkml:context>
    <inkml:brush xml:id="br0">
      <inkml:brushProperty name="width" value="0.025" units="cm"/>
      <inkml:brushProperty name="height" value="0.025" units="cm"/>
      <inkml:brushProperty name="color" value="#E71224"/>
    </inkml:brush>
  </inkml:definitions>
  <inkml:trace contextRef="#ctx0" brushRef="#br0">168 66 8488,'0'0'14040,"-11"-2"-13624,6 1-395,1 1 0,-1-1 0,0 1 0,1 0 0,-1 0 0,0 1 0,1-1-1,-1 1 1,0 0 0,1 0 0,-1 1 0,1-1 0,0 1 0,-1 0 0,1 0 0,0 0 0,0 1-1,0-1 1,1 1 0,-1 0 0,1 0 0,-6 7 0,-30 40 1572,37-47-1497,1-1 1,-1 1-1,1 0 1,0 0 0,-1 0-1,1 0 1,0 0-1,1 0 1,-1 0-1,1 0 1,-1 0-1,1 0 1,0 0-1,0 0 1,0 1-1,0-1 1,1 0 0,0 3-1,1-4-77,-1-1 1,0 1-1,1-1 1,-1 0-1,1 0 0,0 0 1,-1 1-1,1-1 1,0-1-1,0 1 0,-1 0 1,1 0-1,0-1 1,0 1-1,0-1 0,0 1 1,0-1-1,0 0 1,0 0-1,0 0 0,3 0 1,45-4 322,-40 1-303,-1 0 1,0-1 0,0 0-1,-1-1 1,1 0 0,-1 0-1,0 0 1,0-1-1,0 0 1,-1-1 0,7-8-1,-10 12 20,-1-1-1,0 1 0,1-1 0,-1 0 1,-1 0-1,1 0 0,0-1 0,-1 1 1,0 0-1,0-1 0,-1 0 0,1 0 1,-1 1-1,0-1 0,0 0 0,0 0 1,-1 0-1,0 0 0,0 0 1,0 0-1,-1 0 0,1 0 0,-3-8 1,1 10-54,-1 0-1,1 0 1,-1 0 0,0 0 0,1 1 0,-1-1 0,0 1 0,-1 0 0,1-1 0,0 2 0,-1-1 0,1 0 0,-1 1 0,1-1 0,-1 1 0,0 0 0,1 1 0,-1-1 0,0 0-1,0 1 1,0 0 0,-4 0 0,2 0-153,-1-1 0,1 1 0,-1 1 0,1-1 1,0 1-1,-1 0 0,1 0 0,0 1 0,0 0 0,0 0 0,0 0 0,-8 6 0,11-6-188,1 0 0,0 0 0,0 0 0,0 0-1,0 1 1,0-1 0,1 1 0,-1 0 0,1-1 0,-2 5 0,2-4-460,0-1 0,0 1 0,1-1 0,-1 1 0,1 0-1,0-1 1,0 1 0,0 0 0,0 0 0,0-1 0,2 6 0,4 5-6016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2.441"/>
    </inkml:context>
    <inkml:brush xml:id="br0">
      <inkml:brushProperty name="width" value="0.025" units="cm"/>
      <inkml:brushProperty name="height" value="0.025" units="cm"/>
      <inkml:brushProperty name="color" value="#E71224"/>
    </inkml:brush>
  </inkml:definitions>
  <inkml:trace contextRef="#ctx0" brushRef="#br0">1 18 3203,'0'0'19795,"59"-3"-19059,-32-3-255,6 2-321,-2 1-128,-3 3-224,-3 0-1474,-8 0-1697,-2-1-4196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2.898"/>
    </inkml:context>
    <inkml:brush xml:id="br0">
      <inkml:brushProperty name="width" value="0.025" units="cm"/>
      <inkml:brushProperty name="height" value="0.025" units="cm"/>
      <inkml:brushProperty name="color" value="#E71224"/>
    </inkml:brush>
  </inkml:definitions>
  <inkml:trace contextRef="#ctx0" brushRef="#br0">1 292 12908,'0'0'12113,"9"-11"-11745,7-5-294,24-25 14,-3-2-1,42-61 1,-44 27-83,-46 110 218,1-1 0,2 1 0,1 0 0,2 1-1,1 0 1,1 0 0,4 57 0,6-52-919,5-17-4587,-2-12-3344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34.970"/>
    </inkml:context>
    <inkml:brush xml:id="br0">
      <inkml:brushProperty name="width" value="0.025" units="cm"/>
      <inkml:brushProperty name="height" value="0.025" units="cm"/>
      <inkml:brushProperty name="color" value="#E71224"/>
    </inkml:brush>
  </inkml:definitions>
  <inkml:trace contextRef="#ctx0" brushRef="#br0">38 1 4516,'-1'0'318,"-1"0"0,1 0 0,-1 0 1,1 0-1,0 1 0,-1-1 0,1 0 0,0 1 0,-1-1 0,1 1 0,0-1 0,0 1 0,-1 0 0,1 0 0,0-1 0,0 1 0,0 0 0,0 0 0,0 0 0,0 0 1,0 0-1,0 0 0,1 0 0,-1 1 0,-1 0 0,1 2 69,0 0 0,-1 0 0,1 0 0,1 0 0,-1 0 0,1 0 0,-1 0 0,1 8 0,2 3 432,0-1 0,0 1-1,9 27 1,-8-32-664,1-1 0,0 1 0,0-1 0,1 0 0,0-1 0,0 1 0,1-1 0,0 0 0,0 0 0,15 12 0,-16-16-88,-1-1 0,1 0 0,0 0 0,0 0 0,1-1 0,-1 1 0,1-2 0,-1 1 0,1 0 0,-1-1 0,1 0 0,0 0 0,0-1 0,-1 0 0,1 0 0,0 0 0,0 0 0,0-1 0,-1 0 0,9-3 0,5-2 149,-1-1 0,-1-1 0,0-1 0,0-1 0,17-12 0,-20 12-132,1 1-1,0 0 1,1 0-1,0 2 1,0 0 0,1 1-1,17-4 1,-5 8-1191,-25 2-3253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35.374"/>
    </inkml:context>
    <inkml:brush xml:id="br0">
      <inkml:brushProperty name="width" value="0.025" units="cm"/>
      <inkml:brushProperty name="height" value="0.025" units="cm"/>
      <inkml:brushProperty name="color" value="#E71224"/>
    </inkml:brush>
  </inkml:definitions>
  <inkml:trace contextRef="#ctx0" brushRef="#br0">1 309 7976,'0'0'11872,"6"-9"-10884,6-5-770,0 0-1,0 1 1,1 0 0,1 2 0,0-1 0,1 2-1,0 0 1,1 0 0,25-10 0,-29 14-190,1 1 0,0 1 0,0 0 0,0 0 0,1 2 0,24-3 0,-31 5-25,1 0 0,-1 1 0,1 0 0,0 0 1,-1 1-1,0-1 0,1 2 0,-1-1 0,0 1 0,0 0 1,0 1-1,-1-1 0,10 8 0,7 7-278,-15-12 660,1 1 0,-1-1 0,1 0 0,1-1 1,11 6-1,-17-10-255,0 0 0,-1 0 0,1 0 0,0-1 0,1 1 0,-1-1 0,0 0 0,0 0 1,0-1-1,0 1 0,0-1 0,0 0 0,0 0 0,-1 0 0,1 0 0,0-1 0,6-3 0,11-6 59,-2-1 0,0-1 0,0-1 0,17-17 0,-25 22-159,-1-2 1,0 1 0,-1-1 0,0-1 0,-1 0-1,0 0 1,10-22 0,-17 33-21,0 0 1,-1 0-1,1 0 0,-1 0 1,1 0-1,-1 0 0,1 0 1,-1 0-1,0 0 0,1 0 1,-1-1-1,0 1 0,0 0 0,0 0 1,0 0-1,0 0 0,0 0 1,0-1-1,0 1 0,0 0 1,-1 0-1,1 0 0,0 0 1,-1 0-1,1 0 0,-1 0 1,1 0-1,-2-2 0,-11 0-1350,-6 3-4013,11 1 2165,-1-1-7436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0.457"/>
    </inkml:context>
    <inkml:brush xml:id="br0">
      <inkml:brushProperty name="width" value="0.025" units="cm"/>
      <inkml:brushProperty name="height" value="0.025" units="cm"/>
      <inkml:brushProperty name="color" value="#E71224"/>
    </inkml:brush>
  </inkml:definitions>
  <inkml:trace contextRef="#ctx0" brushRef="#br0">89 68 3075,'0'0'6315,"5"-9"-2701,3-5-2248,3-9 320,6 2 3868,-14 21-1927,-5 10-2952,-5 10-867,-48 77 487,36-67-1283,-29 63 0,47-101-11739,1-5 6764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40.999"/>
    </inkml:context>
    <inkml:brush xml:id="br0">
      <inkml:brushProperty name="width" value="0.05" units="cm"/>
      <inkml:brushProperty name="height" value="0.05" units="cm"/>
    </inkml:brush>
  </inkml:definitions>
  <inkml:trace contextRef="#ctx0" brushRef="#br0">380 72 14363,'27'-62'2654,"-25"53"-1937,-3 8-84,-20 32 173,-274 446-355,213-338-1187,72-126 586,15-27 3,12-17-40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0.802"/>
    </inkml:context>
    <inkml:brush xml:id="br0">
      <inkml:brushProperty name="width" value="0.025" units="cm"/>
      <inkml:brushProperty name="height" value="0.025" units="cm"/>
      <inkml:brushProperty name="color" value="#E71224"/>
    </inkml:brush>
  </inkml:definitions>
  <inkml:trace contextRef="#ctx0" brushRef="#br0">2 247 9545,'0'0'11809,"-1"-9"-10742,1 9-1060,0-3 50,0 1-1,-1 0 0,1-1 0,0 1 0,0 0 0,1-1 0,-1 1 0,0 0 0,1 0 0,-1-1 0,2-2 0,0 3-7,-1 0-1,1 1 0,0-1 0,0 0 1,0 1-1,0-1 0,0 1 0,0 0 1,0-1-1,0 1 0,1 0 0,-1 1 1,0-1-1,5-1 0,11-4-1,1-1-1,-2-1 1,1-1 0,-1-1-1,27-19 1,-34 22 88,-1-1 0,1 0 1,-2-1-1,1 0 0,-1 0 0,-1-1 0,1 0 1,-2 0-1,1-1 0,4-13 0,-10 23 186,-2 38 58,-5 12-694,-2 27 1241,12-39-3544,10-4-4317,-8-25-1703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1.558"/>
    </inkml:context>
    <inkml:brush xml:id="br0">
      <inkml:brushProperty name="width" value="0.025" units="cm"/>
      <inkml:brushProperty name="height" value="0.025" units="cm"/>
      <inkml:brushProperty name="color" value="#E71224"/>
    </inkml:brush>
  </inkml:definitions>
  <inkml:trace contextRef="#ctx0" brushRef="#br0">129 1 12748,'0'0'6732,"-9"4"-6364,3-1-341,0 1-1,1 0 1,-1 0 0,0 0 0,1 1-1,0 0 1,0 0 0,1 0-1,0 0 1,-1 1 0,2 0-1,-1 0 1,1 0 0,0 0 0,-5 12-1,0 1 381,1 0-1,1 0 0,0 1 1,2 0-1,0 0 0,1 0 1,0 37-1,3-55-381,0 0-1,1 0 0,-1 0 1,0 0-1,1 0 1,0 1-1,0-1 1,-1 0-1,1 0 0,0 0 1,1-1-1,-1 1 1,0 0-1,1 0 0,-1-1 1,0 1-1,1 0 1,0-1-1,-1 0 0,1 1 1,0-1-1,0 0 1,0 0-1,0 0 0,0 0 1,0 0-1,0-1 1,0 1-1,0 0 0,0-1 1,0 0-1,1 1 1,-1-1-1,0 0 1,0 0-1,0 0 0,1-1 1,2 0-1,4 1 1,-1-1 0,1-1 0,-1 0 0,1 0 0,-1 0 0,0-1 0,0 0 0,0-1-1,7-4 1,2-4 22,-1-2 0,0 1 0,-1-2 0,0 0 0,-2 0 0,0-2-1,0 1 1,18-36 0,-31 52-47,0 0 0,0 0 0,0 0 0,0 0 0,0 0 0,0 0 0,0 0 0,0 0 0,0 1 0,0-1 0,0 0 0,0 0 0,1 0 0,-1 0 0,0 0-1,0 0 1,0 0 0,0 0 0,0 0 0,0 0 0,0 0 0,0 0 0,0 0 0,0 0 0,0 0 0,0 0 0,0 0 0,0 0 0,0 0 0,1 0 0,-1 0 0,0 0 0,0 0 0,0 0 0,0 0 0,0 0 0,0 0 0,0 0 0,0 0-1,0 0 1,0 0 0,0 0 0,0 0 0,1 0 0,-1 0 0,0 0 0,0 0 0,0 0 0,0 0 0,0 0 0,0 0 0,0 0 0,0 0 0,0 0 0,0 0 0,1 13-37,-4 15-25,1-19 140,1 1 0,0-1 0,1 1 0,0-1 0,0 1 0,1 0 0,0-1 0,1 0 0,2 11 0,-3-18-50,0 1-1,0-1 1,0 0-1,0 0 1,0 0-1,1 1 1,-1-1-1,1 0 0,-1 0 1,1-1-1,0 1 1,0 0-1,0-1 1,0 1-1,0-1 0,0 1 1,0-1-1,0 0 1,1 0-1,-1 0 1,0 0-1,1 0 1,-1-1-1,1 1 0,-1-1 1,0 1-1,1-1 1,0 0-1,-1 0 1,1 0-1,-1-1 1,1 1-1,-1 0 0,0-1 1,1 0-1,-1 1 1,1-1-1,-1 0 1,0 0-1,3-2 1,0 0 84,0 0 1,0 0-1,0 0 1,0-1 0,0 0-1,-1 0 1,1 0 0,-1-1-1,0 1 1,-1-1-1,1 0 1,3-8 0,1-1 24,-1 0 0,0 0 0,8-27 0,-11 22-38,-1-1 1,0 0-1,-1 0 0,-2-29 1,0 48-151,0-1 0,0 1 0,0 0 0,-1-1 0,1 1 0,0 0 1,-1-1-1,1 1 0,0 0 0,-1 0 0,0-1 0,1 1 1,-1 0-1,0 0 0,0 0 0,1 0 0,-1 0 0,0 0 1,0 0-1,0 0 0,0 0 0,0 0 0,0 1 0,-2-2 0,-10 3-4514,6 16-4530,5-6-55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1.946"/>
    </inkml:context>
    <inkml:brush xml:id="br0">
      <inkml:brushProperty name="width" value="0.025" units="cm"/>
      <inkml:brushProperty name="height" value="0.025" units="cm"/>
      <inkml:brushProperty name="color" value="#E71224"/>
    </inkml:brush>
  </inkml:definitions>
  <inkml:trace contextRef="#ctx0" brushRef="#br0">90 93 7015,'0'0'7532,"2"-9"-4025,6-66 1666,-8 74-5159,-1 1 0,1-1 1,0 1-1,0-1 0,0 1 0,0 0 0,-1-1 0,1 1 0,0 0 0,0-1 0,-1 1 0,1 0 0,0-1 0,0 1 0,-1 0 1,1-1-1,0 1 0,-1 0 0,1 0 0,-1-1 0,1 1 0,0 0 0,-1 0 0,1 0 0,-1 0 0,1 0 0,0 0 0,-1-1 1,1 1-1,-1 0 0,1 0 0,-1 0 0,1 0 0,0 0 0,-1 1 0,1-1 0,-1 0 0,1 0 0,-1 0 0,1 0 0,0 0 0,-1 1 1,1-1-1,-1 0 0,1 0 0,0 0 0,-1 1 0,1-1 0,0 0 0,-1 1 0,1-1 0,0 0 0,0 1 0,-1-1 0,1 1 1,-23 16-14,17-9 112,0-1-1,0 1 0,1 0 0,0 0 0,1 1 0,-1-1 0,1 1 0,1 0 0,0 0 0,0 1 1,1-1-1,0 0 0,1 1 0,0-1 0,0 13 0,1-21-94,0 0 0,1 0-1,-1 0 1,0 0 0,1 0 0,-1 0 0,1-1-1,-1 1 1,1 0 0,-1 0 0,1 0-1,0-1 1,-1 1 0,1 0 0,0-1 0,0 1-1,0-1 1,-1 1 0,1-1 0,0 1-1,0-1 1,0 1 0,0-1 0,0 0 0,0 0-1,0 1 1,0-1 0,0 0 0,0 0 0,0 0-1,0 0 1,0 0 0,-1 0 0,1 0-1,0 0 1,0-1 0,2 1 0,2-1 61,-1 0 1,1 0 0,-1 0 0,1 0-1,-1-1 1,1 1 0,4-4-1,-1-1 22,1 0-1,-1-1 0,-1 0 1,1 0-1,-1-1 1,0 0-1,-1-1 0,0 1 1,0-1-1,-1 0 0,0 0 1,-1-1-1,0 0 0,4-13 1,-9 17-113,-6 13-135,-8 18-410,-2 25-1144,16-46 1286,0-1-1,0 0 1,1 0 0,-1 0-1,1 0 1,0 1-1,0-1 1,0 0-1,0 0 1,0 1-1,1-1 1,0 0-1,-1 0 1,3 5 0,-2-8 64,0 1-1,0 0 1,0-1 0,0 1 0,0-1 0,0 1 0,0-1 0,0 1 0,0-1 0,0 0 0,1 1 0,-1-1 0,0 0 0,0 0 0,0 0 0,0 0 0,1 0 0,-1 0 0,2-1 0,-1 1-70,21 0-3279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2.399"/>
    </inkml:context>
    <inkml:brush xml:id="br0">
      <inkml:brushProperty name="width" value="0.025" units="cm"/>
      <inkml:brushProperty name="height" value="0.025" units="cm"/>
      <inkml:brushProperty name="color" value="#E71224"/>
    </inkml:brush>
  </inkml:definitions>
  <inkml:trace contextRef="#ctx0" brushRef="#br0">96 236 11659,'0'0'5370,"-9"7"-3752,-3 5-1133,0 0 0,-20 28 1,28-36-347,1 1 1,0 0-1,0 0 1,0 0 0,0 1-1,1-1 1,0 1 0,0-1-1,1 1 1,-1-1-1,1 1 1,1 0 0,-1 0-1,1 10 1,0-15-120,1 0 0,-1 0 0,1 0 0,0-1 0,-1 1 1,1 0-1,0 0 0,0 0 0,-1-1 0,1 1 0,0 0 0,0-1 0,0 1 0,0-1 0,0 1 1,0-1-1,0 0 0,0 1 0,0-1 0,0 0 0,0 1 0,0-1 0,0 0 0,0 0 0,0 0 1,0 0-1,0 0 0,0 0 0,0 0 0,0-1 0,3 0 0,34-8 746,-24 2-674,-1-1 0,-1-1 0,0 0 0,0 0 0,0-1 0,-1-1 0,-1 0 0,0 0 0,0-1-1,-1-1 1,-1 1 0,9-17 0,-8 12-81,-1-1 1,0 1-1,-1-1 0,-1-1 1,-1 1-1,0-1 0,-2 0 1,0 0-1,0-23 0,-3 41-10,1-1 0,-1 1 0,0-1 0,0 1 0,0-1 0,0 1 0,0-1 0,0 1 0,-1-1 0,1 1 0,0-1 0,-1 1 0,1-1 0,-1 1 0,0-1 0,1 1 0,-1 0 0,0-1 0,0 1 0,0 0 0,0 0 0,0 0 0,0 0 0,0 0 0,0 0 0,-1 0 0,1 0 0,0 0 0,0 0 0,-1 0 0,1 1 0,-1-1 0,1 1 0,-1-1 0,1 1 0,-1 0 0,1-1 0,-1 1 0,1 0 0,-1 0 0,1 0 0,-1 0 0,1 0 0,-1 0 0,1 1 0,-1-1 0,1 0 0,-1 1 0,1-1 0,-1 1 0,1 0 0,-2 0 0,-5 3-15,-1-1 0,1 1 0,0 1 0,0 0 0,0 0 0,1 0 0,-10 10 1,1 1 33,1 1 1,1 1-1,-20 32 1,29-44 43,2 1-1,-1 0 1,1 0 0,0 0 0,0 0 0,0 0 0,1 1 0,1-1 0,-1 1 0,1 0 0,0-1 0,1 1 0,0 0 0,1 10-1,-1-16-60,1-1 0,-1 0 0,1 0 0,-1 1-1,1-1 1,-1 0 0,1 0 0,0 0 0,0 0-1,0 0 1,-1 0 0,1 0 0,0 0-1,0 0 1,0 0 0,0 0 0,1-1 0,-1 1-1,0 0 1,0-1 0,0 1 0,3 0-1,36 3 65,-25-6-113,0 0 0,-1-1 0,18-5 0,-23 5-20,6-3-141,0 2 0,0 0 0,0 0 0,1 1 0,17 0 0,-32 3 187,0 0 0,-1 0 0,1 0-1,0 0 1,0 1 0,0-1 0,0 0 0,0 1 0,-1-1-1,1 0 1,0 1 0,0-1 0,-1 1 0,1-1-1,0 1 1,-1 0 0,1-1 0,0 1 0,-1 0-1,1-1 1,-1 1 0,1 0 0,-1-1 0,0 1 0,1 0-1,-1 0 1,1 1 0,4 34 221,-13 33-2822,8-69 2595,-2 13-3497,0-5-2306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2.805"/>
    </inkml:context>
    <inkml:brush xml:id="br0">
      <inkml:brushProperty name="width" value="0.025" units="cm"/>
      <inkml:brushProperty name="height" value="0.025" units="cm"/>
      <inkml:brushProperty name="color" value="#E71224"/>
    </inkml:brush>
  </inkml:definitions>
  <inkml:trace contextRef="#ctx0" brushRef="#br0">171 12 18129,'0'0'3251,"-10"-3"-1911,8 2-1302,-1 0-7,0 0 0,-1-1 0,1 1 1,0 1-1,-1-1 0,1 0 0,-1 1 0,1 0 1,-1 0-1,1 0 0,0 0 0,-1 0 0,1 1 1,-1-1-1,1 1 0,0 0 0,-1 0 0,1 0 1,0 1-1,0-1 0,0 1 0,0 0 0,0 0 1,0 0-1,-4 4 0,-38 43-28,42-45 0,0 0 0,1 0 0,-1 0-1,1 0 1,0 0 0,0 1 0,0-1 0,1 1 0,-1-1 0,1 1-1,-1 8 1,8-12 51,0-1 1,0 0-1,0 0 0,0 0 0,-1-1 0,10-2 0,9-3-38,-12 2-17,0 1 0,0 0-1,0 1 1,1 0 0,-1 1-1,0 0 1,22 2 0,-33-1 14,-1 1 0,1-1 1,0 1-1,-1-1 1,1 1-1,-1 0 0,1-1 1,-1 1-1,1 0 0,-1-1 1,0 1-1,1 0 1,-1-1-1,0 1 0,0 0 1,1 0-1,-1-1 0,0 1 1,0 0-1,0 0 0,0 0 1,0-1-1,0 1 1,0 0-1,0 0 0,0-1 1,0 1-1,-1 0 0,1 0 1,0-1-1,-1 1 1,1 0-1,-1 1 0,-11 25 1193,-6-6-858,-2-2 0,0 0 0,-1-1 0,-27 17 0,36-28-2055,12-7 1565,-1 0-1,1 0 1,0 0-1,0 0 1,-1-1-1,1 1 1,0 0-1,0 0 1,0 0-1,-1 0 1,1 0-1,0 0 1,0-1-1,-1 1 1,1 0-1,0 0 0,0 0 1,0-1-1,0 1 1,-1 0-1,1 0 1,0 0-1,0-1 1,0 1-1,0 0 1,0 0-1,0-1 1,0 1-1,0 0 1,0 0-1,0-1 1,0 1-1,0 0 1,0 0-1,0-1 1,0 1-1,0 0 1,0 0-1,0-1 1,0 1-1,0 0 1,0 0-1,0-1 0,0 1 1,0 0-1,0 0 1,1-1-1,-1 1 1,0 0-1,0 0 1,0-1-1,7-18-6375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3.744"/>
    </inkml:context>
    <inkml:brush xml:id="br0">
      <inkml:brushProperty name="width" value="0.025" units="cm"/>
      <inkml:brushProperty name="height" value="0.025" units="cm"/>
      <inkml:brushProperty name="color" value="#E71224"/>
    </inkml:brush>
  </inkml:definitions>
  <inkml:trace contextRef="#ctx0" brushRef="#br0">52 1 12748,'0'0'10196,"-3"8"-9245,-4 11-660,2-1 1,0 1 0,1 0 0,1 0-1,-1 33 1,4 112 2191,2-74-1725,-4-47-549,1-35 31,0-27-11,0-42-1233,-11-70 1,8 115 645,3 30 230,5 32 155,-2-42-22,1 0 0,-1 0 0,1 0 0,0 0 0,0-1 0,1 1 0,-1-1 0,1 0 0,0 0 0,0 0 0,0 0 1,0-1-1,0 0 0,0 0 0,1 0 0,-1 0 0,1 0 0,-1-1 0,6 1 0,-6-1 3,0 0-1,0-1 1,0 0-1,0 1 1,0-1 0,0 0-1,0-1 1,-1 1-1,1-1 1,0 0-1,0 0 1,0 0-1,0 0 1,-1-1 0,1 1-1,-1-1 1,1 0-1,-1 0 1,0-1-1,1 1 1,-1 0-1,-1-1 1,4-3 0,-2 1-1,-1 0 1,1 0-1,-1 0 1,-1 0 0,1 0-1,-1-1 1,0 1 0,0-1-1,0 0 1,-1 1-1,0-1 1,0 0 0,0-7-1,-1 13-7,0-1 0,0 1 0,0 0 0,-1-1 0,1 1 0,0 0 0,0-1 0,0 1 0,0 0 0,0 0 0,0-1 0,-1 1 0,1 0 0,0 0 0,0-1 0,0 1 0,-1 0 0,1 0 0,0 0 0,0-1 0,0 1 0,-1 0 0,1 0 0,0 0 0,-1 0 0,1 0 0,0-1 0,0 1 0,-1 0 0,1 0 0,0 0 0,-1 0 0,1 0 0,0 0 0,-1 0 0,1 0 0,0 0 0,0 0 0,-1 0 0,1 0 0,0 0 0,-1 0 0,1 1 0,0-1 0,0 0 0,-1 0 0,1 0 0,0 0 0,0 0 0,-1 1 0,1-1 0,0 0 0,0 0 0,-1 1 0,1-1 0,0 0 0,0 0 0,0 1 0,0-1 0,-1 0 0,1 1 0,-16 13 59,14-10-17,-29 44 608,30-47-617,0 1 0,0 0-1,0 1 1,0-1-1,0 0 1,0 0 0,0 0-1,1 0 1,-1 1 0,1-1-1,0 0 1,0 1-1,0-1 1,0 0 0,0 0-1,0 1 1,1-1-1,-1 0 1,1 1 0,1 3-1,-1-6-23,0 1 0,0 0 0,1 0 0,-1 0-1,1-1 1,-1 1 0,1-1 0,-1 1 0,1-1 0,-1 1-1,1-1 1,0 0 0,-1 0 0,1 0 0,-1 0 0,1 0-1,0 0 1,-1 0 0,3-1 0,31-8-42,-26 4-110,-1 0 0,0 0 0,-1-1-1,0-1 1,0 1 0,0-1 0,0 0-1,6-10 1,-7 10 48,0-1 0,0 1 0,1 0 0,0 0 0,0 1 0,1 0 0,11-7 0,-19 43-108,-5-1 399,3-21-5,0 1-1,1-1 1,0 1-1,0-1 1,2 10 0,-1-17-183,1 0 0,-1 0 0,1-1 1,0 1-1,0 0 0,0-1 0,-1 1 1,1 0-1,0-1 0,0 1 0,0-1 0,0 1 1,0-1-1,0 0 0,0 1 0,0-1 1,0 0-1,0 0 0,0 0 0,0 0 1,0 0-1,0 0 0,0 0 0,0 0 0,0 0 1,0 0-1,1 0 0,-1-1 0,0 1 1,1-1-1,34-8 62,-22 1-259,-10 6 136,0-1 1,0 0-1,1 1 0,-1 0 0,1 0 0,-1 0 0,1 1 0,0-1 1,0 1-1,0 0 0,-1 1 0,1-1 0,10 1 0,-14 4 52,0-1 0,0 1 0,0-1 0,-1 1 0,0-1-1,1 1 1,-1 0 0,0-1 0,-1 1 0,0 4 0,1-1 83,4 16 393,8-17 2,-8-7-435,0 0 1,0-1-1,-1 1 1,1-1-1,0 0 1,-1 0-1,1 0 1,5-4-1,15-12 11,-13 10-141,0 0 0,0 0-1,1 1 1,0 0-1,1 1 1,16-6 0,-28 12 80,-1 0 0,0 0 0,1 0 0,-1 0 0,1 0 0,-1 0 0,1 0 0,-1 1 0,1-1 0,-1 0 0,1 0 0,-1 0 0,0 0 0,1 1 0,-1-1 0,1 0 0,-1 0 0,0 1 0,1-1 0,-1 0 0,0 1 0,1-1 0,-1 0 0,0 1 0,0-1 0,1 1 0,-1-1 0,0 0 0,0 1 0,0-1 0,1 1 0,-1-1 0,0 1 0,0-1 0,0 1 0,0-1 0,0 1 0,0-1 0,0 0 0,0 1 0,0-1 0,0 1 0,0-1 0,0 1 0,0-1 0,-1 1 0,1 0 0,-6 33 48,3-20-695,6-13-5017,10-6 1180,0-7-3062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4.088"/>
    </inkml:context>
    <inkml:brush xml:id="br0">
      <inkml:brushProperty name="width" value="0.025" units="cm"/>
      <inkml:brushProperty name="height" value="0.025" units="cm"/>
      <inkml:brushProperty name="color" value="#E71224"/>
    </inkml:brush>
  </inkml:definitions>
  <inkml:trace contextRef="#ctx0" brushRef="#br0">65 0 14478,'0'0'11429,"-6"9"-13084,-1-1 1471,4-5 132,0-1 1,1 1 0,0 0-1,0 0 1,-1 0 0,2 1-1,-1-1 1,0 0 0,1 1-1,-1-1 1,0 7 0,2-9 36,0-1 0,0 1 1,0 0-1,0 0 1,0 0-1,0 0 0,1 0 1,-1-1-1,0 1 1,1 0-1,-1 0 0,0 0 1,1-1-1,-1 1 1,1 0-1,-1-1 1,1 1-1,0 0 0,-1-1 1,1 1-1,0-1 1,-1 1-1,1-1 0,0 1 1,0-1-1,-1 1 1,1-1-1,0 0 0,0 1 1,0-1-1,1 0 1,37 11-1285,-16-6-42,-21-4 1372,0-1 0,-1 1 0,1 0 0,0-1 0,-1 1 0,1 0 1,0 0-1,-1 0 0,1 0 0,-1 1 0,1-1 0,-1 0 1,0 1-1,0-1 0,1 1 0,-1-1 0,0 1 0,0-1 0,0 1 1,1 3-1,-2-4 124,0 1 0,-1-1-1,1 1 1,0-1 0,0 1 0,-1-1 0,1 0 0,-1 1 0,1-1 0,-1 0 0,0 1 0,1-1 0,-1 0 0,0 0 0,0 0-1,0 1 1,0-1 0,0 0 0,0 0 0,-2 1 0,-3 3 461,-1-1 0,0 1 0,0-1 0,0 0 0,0-1 0,-1 0 0,-15 4 0,20-6-578,0 0 0,0-1 0,0 1 0,0-1 0,-1 0 0,1 1 0,0-2 0,0 1 0,0 0 0,-1-1 0,-4-1 0,7 2-139,1 0 1,-1 0-1,1-1 0,0 1 0,-1 0 0,1-1 0,0 1 0,-1 0 0,1-1 0,0 1 1,-1 0-1,1-1 0,0 1 0,0-1 0,0 1 0,-1-1 0,1 1 0,0-1 1,0 1-1,0 0 0,0-1 0,0 1 0,0-1 0,0 1 0,0-1 0,0 1 0,0-1 1,0 0-1,13-22-5449,-1 6 287,1-1-2083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4.512"/>
    </inkml:context>
    <inkml:brush xml:id="br0">
      <inkml:brushProperty name="width" value="0.025" units="cm"/>
      <inkml:brushProperty name="height" value="0.025" units="cm"/>
      <inkml:brushProperty name="color" value="#E71224"/>
    </inkml:brush>
  </inkml:definitions>
  <inkml:trace contextRef="#ctx0" brushRef="#br0">139 1 15759,'0'0'7116,"-9"0"-5942,7 0-1131,0-1 0,-1 1 0,1 0 0,-1 1 0,1-1 0,0 0-1,-1 1 1,1-1 0,0 1 0,-1 0 0,1-1 0,0 1-1,0 0 1,0 1 0,0-1 0,-1 0 0,2 1 0,-1-1 0,0 1-1,0-1 1,0 1 0,1 0 0,-1 0 0,1 0 0,0 0 0,-1 0-1,1 0 1,0 0 0,0 0 0,0 0 0,0 1 0,1-1 0,-1 0-1,1 1 1,-1-1 0,1 4 0,-9 44 638,2 0-1,3 0 1,1 1-1,3-1 1,8 63 0,-6-98-663,1 1 1,1-1 0,9 27 0,-29-92 456,0 14-458,-27-72-162,44 107 139,0 0 1,-1 1 0,1-1 0,0 0-1,0 1 1,0-1 0,0 1 0,-1-1-1,1 1 1,0 0 0,0-1 0,0 1-1,0 0 1,0 0 0,0 0-1,0-1 1,0 1 0,0 0 0,0 0-1,0 0 1,0 1 0,2-1 0,37 0-641,-32 0 89,59-3-5558,-23-4-5440,-28 3 4892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4.890"/>
    </inkml:context>
    <inkml:brush xml:id="br0">
      <inkml:brushProperty name="width" value="0.025" units="cm"/>
      <inkml:brushProperty name="height" value="0.025" units="cm"/>
      <inkml:brushProperty name="color" value="#E71224"/>
    </inkml:brush>
  </inkml:definitions>
  <inkml:trace contextRef="#ctx0" brushRef="#br0">34 44 2402,'11'-25'12282,"-5"7"-3216,-41 63-7170,32-39-1675,1-1 0,0 1 0,0 0 0,0 0 0,1 0 0,0 0 0,0 0 0,0 0 0,1 7 0,0-12-206,0 1 1,0-1 0,1 0 0,-1 0 0,0 0 0,1 0 0,-1 0 0,1 1 0,-1-1 0,1 0 0,0 0 0,-1 0 0,1 0 0,0-1 0,0 1 0,0 0 0,0 0 0,0 0 0,1 0 0,0 0-9,1 0 1,-1 0 0,0 0 0,1-1-1,-1 1 1,1-1 0,-1 0-1,1 1 1,-1-1 0,1 0 0,-1-1-1,0 1 1,4-1 0,-3 0-12,0 1 0,0-2 0,0 1 1,0 0-1,0 0 0,0-1 0,0 0 0,0 1 0,0-1 1,-1 0-1,1 0 0,-1-1 0,0 1 0,1-1 1,-1 1-1,0-1 0,0 1 0,-1-1 0,1 0 0,1-4 1,1 0-10,-2 0 1,1 0-1,-1 0 1,0 0-1,-1-1 1,0 1-1,0 0 1,0-9 0,-1 16 13,0-1 1,0 1-1,0-1 1,0 1-1,0-1 1,0 1-1,0-1 1,0 1-1,0-1 1,0 0-1,0 1 1,-1-1-1,1 1 1,0-1-1,0 1 1,-1-1-1,1 1 1,0 0-1,-1-1 1,1 1-1,0-1 1,-1 1-1,1 0 1,-1-1-1,1 1 1,0 0-1,-1-1 1,1 1-1,-1 0 1,1-1-1,-1 1 1,1 0-1,-1 0 1,0 0-1,1 0 1,-1 0-1,1 0 1,-1-1-1,1 1 1,-1 0-1,1 1 1,-1-1-1,1 0 1,-1 0-1,0 0 1,1 0-1,-1 0 1,1 0-1,-1 1 1,1-1-1,-1 0 1,1 0-1,-1 1 1,0-1-1,-26 20 162,22-14-45,1 0 0,-1 1 0,1 0 0,1 0 0,0 0 0,0 0 0,-4 14 0,6-20-115,1 1 0,-1-1 0,1 1 0,0-1 0,-1 1 0,1 0 0,0-1 0,0 1 0,0-1 0,0 1 0,0-1 0,0 1 0,1-1 0,-1 1 0,1 0 0,-1-1 0,1 0 0,-1 1 0,1-1 0,0 1 0,0-1 0,-1 0 0,1 1 0,0-1 0,0 0 0,0 0 0,1 0 0,-1 0 0,0 0 0,0 0 0,0 0 0,1 0 0,-1 0 0,1 0 0,-1-1 0,1 1 0,-1-1 0,1 1 0,-1-1 0,1 0 0,-1 1-1,1-1 1,-1 0 0,4 0 0,0 0-424,1 0-1,0 0 1,0 0-1,-1-1 0,1 1 1,0-2-1,-1 1 0,11-4 1,-9 2-638,-1-1 1,0 1-1,0-1 1,0 0 0,0-1-1,-1 1 1,6-7-1,13-15-5683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5.238"/>
    </inkml:context>
    <inkml:brush xml:id="br0">
      <inkml:brushProperty name="width" value="0.025" units="cm"/>
      <inkml:brushProperty name="height" value="0.025" units="cm"/>
      <inkml:brushProperty name="color" value="#E71224"/>
    </inkml:brush>
  </inkml:definitions>
  <inkml:trace contextRef="#ctx0" brushRef="#br0">17 1 13261,'0'0'13372,"0"13"-12678,-14 328 833,13-341-1484,1 1 0,0-1 0,0 1 0,-1-1 0,1 1 0,0-1 1,0 1-1,0-1 0,0 1 0,0-1 0,0 1 0,0-1 0,0 1 0,0-1 0,0 1 0,0-1 0,0 1 0,0-1 1,1 1-1,-1-1 0,0 1 0,0-1 0,1 1 0,-1-1 0,0 0 0,0 1 0,1-1 0,-1 1 0,0-1 0,1 0 1,-1 1-1,1-1 0,-1 0 0,0 1 0,1-1 0,-1 0 0,1 0 0,-1 1 0,1-1 0,-1 0 0,2 0 0,19-15 466,19-36-462,93-162 161,-119 203-1214,-14 10 784,0 0 1,1 0-1,-1 0 1,1 0 0,-1 0-1,0 0 1,1 0 0,-1 0-1,0 1 1,1-1 0,-1 0-1,0 0 1,0 0 0,1 1-1,-1-1 1,0 0 0,0 0-1,1 1 1,-1-1 0,0 0-1,0 1 1,1-1 0,-1 0-1,0 1 1,0-1 0,0 0-1,0 1 1,0-1-1,0 0 1,0 1 0,0-1-1,1 0 1,-1 1 0,0-1-1,0 0 1,-1 1 0,1-1-1,0 1 1,0-1 0,0 0-1,0 1 1,0 7-6778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41.518"/>
    </inkml:context>
    <inkml:brush xml:id="br0">
      <inkml:brushProperty name="width" value="0.05" units="cm"/>
      <inkml:brushProperty name="height" value="0.05" units="cm"/>
    </inkml:brush>
  </inkml:definitions>
  <inkml:trace contextRef="#ctx0" brushRef="#br0">446 1 14331,'-4'28'1144,"2"2"-784,2 2-120,7 8 505,5 4-249,6 8-112,5 0 0,6-1-80,0 1-64,1-6-80,-2-3-104,-2-8-360,-4-3-208,-8-12 424,-5-6-64,-15-6-96</inkml:trace>
  <inkml:trace contextRef="#ctx0" brushRef="#br0" timeOffset="1">14 637 14643,'-10'10'1592,"6"-1"-1039,13 1-113,9 0 592,14 0-120,5-2-88,13-1-128,5-4-71,8-3-177,4-3-80,1-7-256,-2-4-280,-3-2-680,-3-2 776,-9-5-161,0 3-87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5.611"/>
    </inkml:context>
    <inkml:brush xml:id="br0">
      <inkml:brushProperty name="width" value="0.025" units="cm"/>
      <inkml:brushProperty name="height" value="0.025" units="cm"/>
      <inkml:brushProperty name="color" value="#E71224"/>
    </inkml:brush>
  </inkml:definitions>
  <inkml:trace contextRef="#ctx0" brushRef="#br0">2 273 14029,'0'0'8360,"-2"51"-4965,2-37-1313,2 1-736,11-2-770,3-1-480,-5 0-96,2-3-1025,-2-3-1057,-4-6-993,-1 0-1153,-1-5-3235</inkml:trace>
  <inkml:trace contextRef="#ctx0" brushRef="#br0" timeOffset="1">200 0 18770,'0'0'6246,"-17"61"-4837,16-30-672,-3 4-417,4 2-96,0 2-32,0-4-128,0 1-32,0-2-96,0-3-512,0-5-737,4-4-1026,-3-8-447,-1-6-1090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5.966"/>
    </inkml:context>
    <inkml:brush xml:id="br0">
      <inkml:brushProperty name="width" value="0.025" units="cm"/>
      <inkml:brushProperty name="height" value="0.025" units="cm"/>
      <inkml:brushProperty name="color" value="#E71224"/>
    </inkml:brush>
  </inkml:definitions>
  <inkml:trace contextRef="#ctx0" brushRef="#br0">14 50 6182,'0'0'21812,"-13"-47"-20787,29 45-448,3 2-321,-3 0-256,3 0 32,-3 0-865,1 0-1281,-5 0-1761,1 0-1378,0 0-3620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6.357"/>
    </inkml:context>
    <inkml:brush xml:id="br0">
      <inkml:brushProperty name="width" value="0.025" units="cm"/>
      <inkml:brushProperty name="height" value="0.025" units="cm"/>
      <inkml:brushProperty name="color" value="#E71224"/>
    </inkml:brush>
  </inkml:definitions>
  <inkml:trace contextRef="#ctx0" brushRef="#br0">85 91 2274,'0'0'22993,"-6"2"-22951,1 1 74,-1 0-1,1 0 1,0 1 0,0-1-1,1 1 1,-1 0-1,1 1 1,-1-1 0,2 1-1,-1 0 1,0 0-1,1 0 1,0 0 0,0 0-1,0 1 1,1 0-1,0-1 1,0 1 0,0 0-1,1 0 1,0 0-1,0 0 1,0 0 0,1 0-1,1 10 1,-1-15-110,1 0-1,0 0 1,-1 0 0,1 0 0,0 0 0,0 0 0,0-1-1,0 1 1,0 0 0,0 0 0,0-1 0,0 1 0,0-1-1,0 1 1,1-1 0,-1 1 0,0-1 0,0 0 0,0 1-1,1-1 1,-1 0 0,0 0 0,0 0 0,1 0-1,-1 0 1,2-1 0,36 2-35,-34-2 34,1-1 0,-1 1 0,1-1-1,-1 0 1,0 0 0,0 0 0,0-1 0,0 0 0,0 0 0,-1 0 0,9-7 0,-9 6 85,1 0 1,-1 0 0,1 1 0,0 0-1,0 0 1,0 1 0,0-1 0,0 1-1,1 0 1,-1 0 0,1 1 0,10-2-1,-14 3-96,1-1 0,-1 1-1,1 0 1,-1 0 0,0 0-1,1 1 1,-1-1 0,1 1-1,-1-1 1,0 1-1,1 0 1,-1 0 0,0 0-1,0 0 1,0 0 0,0 0-1,0 1 1,0-1 0,3 3-1,-4-1-10,1-1-1,-1 1 1,0-1-1,0 1 1,-1-1-1,1 1 1,-1 0-1,1-1 1,-1 1 0,0 0-1,0-1 1,0 1-1,0 0 1,0-1-1,-1 1 1,1 0-1,-1-1 1,-1 4-1,-10 21 1047,6-25 542,3-18-765,14-148-667,-17 73-139,35 110-235,-18-13-399,-1 0 0,1 0 0,0-2 0,17 6 0,23-1-6739,-23-9-234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7.226"/>
    </inkml:context>
    <inkml:brush xml:id="br0">
      <inkml:brushProperty name="width" value="0.025" units="cm"/>
      <inkml:brushProperty name="height" value="0.025" units="cm"/>
      <inkml:brushProperty name="color" value="#E71224"/>
    </inkml:brush>
  </inkml:definitions>
  <inkml:trace contextRef="#ctx0" brushRef="#br0">336 0 5830,'-12'7'-2333,"-125"68"3923,-21 8 8545,148-78-8872,9-5-1116,0 1-1,0-1 1,0 0-1,0 1 1,0-1 0,0 1-1,0-1 1,0 1 0,0 0-1,0-1 1,1 1-1,-1 0 1,0-1 0,0 1-1,1 0 1,-1 0 0,1 0-1,-1-1 1,1 1-1,-1 0 1,1 0 0,-1 2-1,1-3-72,1 1 0,-1 0 0,1-1 0,0 1-1,-1 0 1,1-1 0,0 1 0,0-1 0,-1 1 0,1-1-1,0 0 1,0 1 0,0-1 0,-1 0 0,1 1 0,0-1-1,0 0 1,0 0 0,0 0 0,1 0 0,66 4 924,-55-4-486,1029-13 1060,-295-4-1004,133 40-50,-166-28 1536,-614 2-1887,78 1 530,-120 2-8638,-48-1 1540,1-5-3491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4:13.874"/>
    </inkml:context>
    <inkml:brush xml:id="br0">
      <inkml:brushProperty name="width" value="0.025" units="cm"/>
      <inkml:brushProperty name="height" value="0.025" units="cm"/>
      <inkml:brushProperty name="color" value="#E71224"/>
    </inkml:brush>
  </inkml:definitions>
  <inkml:trace contextRef="#ctx0" brushRef="#br0">2012 347 4612,'-13'0'4639,"12"0"-4589,-33 1 138,1-2-1,-1-1 1,1-2-1,-1-1 0,-42-12 1,12-8-36,35 11-47,0 3 1,-1 0 0,-1 2-1,1 1 1,-1 1 0,-55-4-1,31 12-23,1 2-1,-79 16 1,-106 34 16,28-5 264,126-33-254,15-3 226,1 2 1,-108 38 0,158-45-285,0 1 0,1 0 0,0 2 1,1 0-1,0 1 0,0 1 0,1 1 1,1 0-1,0 1 0,1 0 0,0 2 1,1-1-1,-18 30 0,17-20-55,2 0 0,1 1 0,0 0 0,2 1 0,2-1 0,0 2 0,-3 32 0,6-19-13,2-1 1,1 1-1,3-1 1,8 53-1,12 18-25,6-2 1,66 169-1,-68-208 48,4-1 1,2-2-1,4-1 0,2-1 1,3-3-1,3-1 0,70 74 1,-79-98-3,1-3 1,2-1-1,1-2 1,2-1-1,1-2 1,1-2-1,2-2 1,0-2 0,1-2-1,1-2 1,94 22-1,-68-27 11,1-4 0,0-3 0,0-4 0,142-13 0,291-72 55,-443 70-59,-1-3 0,0-2 1,-1-3-1,-1-3 0,-1-2 0,-2-3 0,0-3 1,-2-2-1,-2-2 0,53-47 0,-43 25 87,-2-2 1,-3-2-1,-3-4 0,-3-1 1,-3-3-1,-2-2 0,-5-2 0,65-147 1,-92 173-11,-2 0 1,-2-1-1,-2-1 1,-3 0-1,-1 0 1,-3 0 0,-2-1-1,-2 1 1,-3 0-1,-1-1 1,-3 2-1,-2-1 1,-2 1-1,-2 1 1,-2 0-1,-3 1 1,-1 1 0,-3 1-1,-46-72 1,47 87 9,-2 0 0,-1 1-1,-1 1 1,-1 1 0,-2 2 0,0 1 0,-2 1 0,0 2 0,-2 1 0,0 1 0,-1 2 0,-1 1 0,0 2 0,-1 2 0,0 1 0,-1 1 0,-1 3-1,-52-5 1,32 10-420,-1 2-1,1 3 1,-1 3-1,1 2 1,0 2-1,1 3 1,1 3-1,0 2 1,-93 44-1,60-22-2452,21-14-2167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4:16.991"/>
    </inkml:context>
    <inkml:brush xml:id="br0">
      <inkml:brushProperty name="width" value="0.025" units="cm"/>
      <inkml:brushProperty name="height" value="0.025" units="cm"/>
      <inkml:brushProperty name="color" value="#E71224"/>
    </inkml:brush>
  </inkml:definitions>
  <inkml:trace contextRef="#ctx0" brushRef="#br0">5192 410 4773,'0'-6'372,"0"-8"236,0-1-1,-1 0 1,0 1-1,-5-22 1,4 31-402,0 0 0,0 0 0,0 0 1,-1 1-1,1-1 0,-1 0 0,0 1 1,-1 0-1,1 0 0,-1 0 1,0 0-1,0 0 0,0 1 0,0 0 1,-8-5-1,-6-2 609,-1 0 0,1 2-1,-24-8 1,-118-25-660,128 34-115,-64-8-33,-1 4 1,-178 2-1,89 6-179,-76-6-44,-352 33 0,-1042 120 440,1472-128 21,-235 49 0,297-37-239,1 5 0,-214 91-1,300-108-40,2 2 0,0 1 0,0 1-1,2 2 1,1 1 0,1 1 0,1 1-1,1 2 1,-26 34 0,36-39 10,1 0 0,2 1-1,0 1 1,2 0 0,0 1 0,2 1 0,0-1 0,2 2-1,1-1 1,2 1 0,0 0 0,1 0 0,1 37 0,3-22 20,3 1 1,1-1-1,2 1 1,2-1-1,1-1 1,3 0-1,1 0 0,2-1 1,2-1-1,1-1 1,2 0-1,46 64 1,-63-98 6,297 380-68,-274-356 118,2-1-1,1-1 1,1-2 0,0-1 0,2-1 0,1-2-1,1-1 1,43 17 0,-12-11-27,0-4 0,2-2 0,117 17 0,114 3-39,600 1 1,-777-47-65,0-5 1,-1-6-1,178-49 0,342-140 20,-516 164 139,340-144 242,-364 137-324,-1-3 0,132-97 0,-174 106-41,-1-3-1,-2-2 1,-3-2-1,-1-3 1,43-63-1,-65 78 101,-2-1 0,-2-1 0,-2-1 0,-2-1 0,-1-1 0,-3-1 0,-1 0 0,15-82 0,-25 81 279,-1 0 0,-3 0 1,-1 1-1,-10-64 0,-44-178 1395,36 206-1675,14 57-67,-2 1 1,0 0-1,-2 1 0,-16-37 0,20 52-204,0 0-1,-1 0 1,0 0 0,-1 0-1,1 1 1,-1 0-1,0 0 1,-1 1-1,1-1 1,-1 1 0,0 1-1,0-1 1,-1 1-1,1 0 1,-1 1 0,-13-4-1,-48-10-3810,-15 1-2824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0.270"/>
    </inkml:context>
    <inkml:brush xml:id="br0">
      <inkml:brushProperty name="width" value="0.025" units="cm"/>
      <inkml:brushProperty name="height" value="0.025" units="cm"/>
      <inkml:brushProperty name="color" value="#E71224"/>
    </inkml:brush>
  </inkml:definitions>
  <inkml:trace contextRef="#ctx0" brushRef="#br0">0 226 12780,'0'0'8734,"10"-1"-7709,1 0-841,-1-1 1,0-1 0,0 0-1,-1 0 1,1-1-1,-1 0 1,1 0 0,-1-1-1,-1-1 1,1 0-1,13-11 1,164-149 696,-187 178-566,-71 157-262,63-145-56,-2 3-9,2-1 0,1 1 0,1 1 0,1 0 0,-3 46 1,9-73-76,0 0 1,0 0 0,0 1 0,0-1 0,0 0 0,0 0 0,1 0 0,-1 1 0,0-1 0,1 0 0,-1 0 0,1 0 0,-1 0 0,1 0 0,0 0-1,-1 0 1,1 0 0,0 0 0,0 0 0,-1 0 0,1-1 0,0 1 0,0 0 0,0 0 0,0-1 0,0 1 0,0-1 0,0 1 0,1-1 0,-1 1 0,0-1-1,0 1 1,0-1 0,0 0 0,0 0 0,3 0 0,-1 0-685,0 0 0,0 0 0,0 0-1,0-1 1,0 0 0,0 1 0,0-1 0,0 0-1,0 0 1,0-1 0,0 1 0,0-1-1,3-2 1,13-14-10567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0.646"/>
    </inkml:context>
    <inkml:brush xml:id="br0">
      <inkml:brushProperty name="width" value="0.025" units="cm"/>
      <inkml:brushProperty name="height" value="0.025" units="cm"/>
      <inkml:brushProperty name="color" value="#E71224"/>
    </inkml:brush>
  </inkml:definitions>
  <inkml:trace contextRef="#ctx0" brushRef="#br0">67 44 4164,'0'0'12743,"10"-7"-10709,37-24-743,-45 30-1180,1 0-1,-1 0 0,1 1 0,-1-1 0,1 0 0,0 1 0,-1 0 0,1 0 0,-1-1 0,1 2 0,0-1 0,-1 0 0,1 0 0,0 1 0,-1 0 0,1-1 0,-1 1 0,1 0 0,-1 0 0,0 0 0,1 1 0,-1-1 0,0 0 0,0 1 0,0 0 0,3 2 0,1 1 73,0 1 0,0 0-1,-1 1 1,1 0 0,-1 0-1,4 7 1,-7-10-141,0 1 1,0-1-1,0 1 0,0-1 1,-1 1-1,0 0 1,1-1-1,-2 1 1,1 0-1,-1 0 0,1 0 1,-1-1-1,-1 1 1,1 0-1,-1 0 0,-1 6 1,-1-4 42,0 1 0,0-1 0,0 0-1,-1 0 1,0 0 0,0 0 0,-1-1 0,0 0 0,-7 7 0,-11 8 134,-1 0 0,-1-2 1,-54 31-1,63-40-280,12-8 59,1 1 1,-1-1-1,1 1 1,0-1-1,0 1 1,0 0-1,0 0 0,-3 5 1,6-8-3,-1 0 0,1 1-1,0-1 1,0 1 0,0-1 0,0 0 0,-1 1 0,1-1 0,0 0 0,0 1-1,0-1 1,0 1 0,0-1 0,0 0 0,0 1 0,0-1 0,0 1 0,0-1 0,0 0-1,0 1 1,0-1 0,1 1 0,-1-1 0,0 0 0,0 1 0,0-1 0,0 0 0,1 1-1,-1-1 1,1 1 0,21 4-57,15-6-123,0-2 0,64-14 0,-41 6-3233,0 3-4246,-37 7 606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0.986"/>
    </inkml:context>
    <inkml:brush xml:id="br0">
      <inkml:brushProperty name="width" value="0.025" units="cm"/>
      <inkml:brushProperty name="height" value="0.025" units="cm"/>
      <inkml:brushProperty name="color" value="#E71224"/>
    </inkml:brush>
  </inkml:definitions>
  <inkml:trace contextRef="#ctx0" brushRef="#br0">70 0 17489,'0'0'7302,"-37"60"-6213,26-30-512,0 2-385,4-1-160,3-5 0,4-3-96,0-6-769,4-8-832,5-8-225,2-1-128,4-8-1697,-3-12-2980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1.374"/>
    </inkml:context>
    <inkml:brush xml:id="br0">
      <inkml:brushProperty name="width" value="0.025" units="cm"/>
      <inkml:brushProperty name="height" value="0.025" units="cm"/>
      <inkml:brushProperty name="color" value="#E71224"/>
    </inkml:brush>
  </inkml:definitions>
  <inkml:trace contextRef="#ctx0" brushRef="#br0">149 0 15919,'0'0'6337,"-10"12"-4570,3-6-1529,-36 45 721,40-47-937,0 0 1,1 0 0,0-1-1,0 2 1,0-1-1,0 0 1,1 0 0,-1 0-1,1 1 1,0-1 0,1 1-1,-1-1 1,1 1-1,0-1 1,0 7 0,1-10-31,-1 0 1,1 0 0,-1-1 0,1 1 0,0 0-1,-1 0 1,1 0 0,0-1 0,0 1 0,-1 0-1,1-1 1,0 1 0,0-1 0,0 1 0,0-1 0,0 1-1,0-1 1,0 0 0,0 1 0,0-1 0,0 0-1,0 0 1,0 0 0,0 0 0,2 0 0,35 1-344,-25-2 82,5 2 81,0 0-1,0 2 0,0-1 0,23 8 0,-38-9 204,1 0 0,-1 1 0,0-1 0,0 0 0,0 1 0,0 0 0,0 0 0,-1 0-1,1 0 1,0 0 0,-1 0 0,0 1 0,4 4 0,-5-5 21,0 0 0,0 0 1,-1 0-1,1 0 0,-1 1 0,1-1 1,-1 0-1,0 0 0,0 0 0,0 0 1,0 1-1,0-1 0,-1 0 0,1 0 1,-1 0-1,1 0 0,-1 0 1,0 0-1,0 0 0,0 0 0,0 0 1,0 0-1,0 0 0,-2 2 0,-4 5 164,0 1-1,-1-2 0,0 1 1,-1-1-1,0 0 1,0 0-1,-18 10 0,-4 0 461,-41 18 0,67-33-694,-1 0 0,0-1-1,0 0 1,0 0 0,0-1 0,-1 0-1,1 0 1,-10 0 0,14-1-175,0 0-1,1 0 1,-1 0-1,0-1 1,1 1-1,-1-1 1,0 1 0,1-1-1,-1 0 1,1 0-1,-1 1 1,1-1-1,-1 0 1,1 0 0,0-1-1,-1 1 1,1 0-1,0 0 1,0-1-1,0 1 1,0 0 0,0-1-1,0 1 1,0-1-1,1 1 1,-1-1-1,0 0 1,1 1 0,0-1-1,-1 0 1,1 1-1,0-1 1,0 0-1,-1 1 1,2-3 0,-2-32-6512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42.046"/>
    </inkml:context>
    <inkml:brush xml:id="br0">
      <inkml:brushProperty name="width" value="0.05" units="cm"/>
      <inkml:brushProperty name="height" value="0.05" units="cm"/>
    </inkml:brush>
  </inkml:definitions>
  <inkml:trace contextRef="#ctx0" brushRef="#br0">586 6 17396,'2'-5'1312,"-8"10"-1000,-8 5-128,-12 13 544,-6 7-136,-9 15-216,-2 5-71,-6 9-57,0-1 8,3 3-32,3-4-32,6-7-56,6-5-192,6-14-448,4-9-241,5-20 593,2-4-96,1-27-120</inkml:trace>
  <inkml:trace contextRef="#ctx0" brushRef="#br0" timeOffset="1.12">0 38 13027,'9'-10'1664,"11"15"-680,5 8-368,13 12 2001,5 6-1569,10 11-328,4 5-79,5 5-81,1-2-248,-3-4-712,-4-3-184,-7-15 472,-5-13-105,-8-22-111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1.719"/>
    </inkml:context>
    <inkml:brush xml:id="br0">
      <inkml:brushProperty name="width" value="0.025" units="cm"/>
      <inkml:brushProperty name="height" value="0.025" units="cm"/>
      <inkml:brushProperty name="color" value="#E71224"/>
    </inkml:brush>
  </inkml:definitions>
  <inkml:trace contextRef="#ctx0" brushRef="#br0">0 94 7527,'0'0'13645,"48"-37"-12075,-30 32-1058,8 3-416,-6 2-96,9 0-737,4 0-2370,0 0-4131</inkml:trace>
  <inkml:trace contextRef="#ctx0" brushRef="#br0" timeOffset="1">539 1 11563,'0'0'6470,"-10"6"-4794,-9 6-1301,1 1-1,1 0 0,0 2 0,0 0 0,2 0 1,-25 33-1,33-40-258,0 1 0,1 0 0,0 1 0,1 0 0,0-1 0,1 1 0,0 1 0,0-1 0,1 1 0,1-1-1,-1 1 1,2 0 0,-1 0 0,2 0 0,-1 0 0,3 20 0,-1-27-104,0-1 0,1 0 0,-1 0 0,1 1 0,-1-1 0,1 0 0,0 0 0,0 0 0,0-1 0,1 1 0,-1 0 0,0-1 0,1 0 0,0 1 0,0-1 0,0 0 0,0 0-1,0-1 1,0 1 0,0-1 0,0 1 0,1-1 0,-1 0 0,0 0 0,1-1 0,-1 1 0,1-1 0,-1 1 0,1-1 0,-1 0 0,1-1 0,-1 1 0,8-2 0,-6 2 51,1-1 0,0 0 0,-1 0 0,1 0 0,-1-1 0,0 0 0,1 0 0,-1 0 0,0-1 0,0 0 0,0 0 0,-1 0 0,1 0 0,-1-1 0,0 0 0,0 0 0,0 0 0,0 0 0,0 0 0,5-10 0,-8 11 5,0 0-1,0 0 1,-1 0-1,1 0 1,-1 0 0,1 0-1,-1 0 1,0 0-1,0 0 1,0 0-1,0 0 1,-1 0 0,1 0-1,-1 0 1,0 0-1,0 0 1,0 1 0,0-1-1,-1 0 1,1 0-1,-1 1 1,1-1 0,-1 1-1,0-1 1,0 1-1,0 0 1,0 0-1,0 0 1,-1 0 0,1 0-1,-1 0 1,1 1-1,-1-1 1,-4-1 0,1 0-406,0 0 0,0 0 0,-1 1 0,1 0 1,-1 0-1,0 1 0,0 0 0,1 0 0,-1 0 1,0 1-1,0 0 0,0 0 0,0 1 1,-11 2-1,18-3 161,0 1 0,0-1 1,0 0-1,0 1 1,0-1-1,0 0 0,0 0 1,-1 1-1,1-1 0,0 0 1,1 1-1,-1-1 0,0 0 1,0 1-1,0-1 1,0 0-1,0 0 0,0 1 1,0-1-1,0 0 0,0 0 1,1 1-1,-1-1 0,0 0 1,0 0-1,0 1 1,1-1-1,-1 0 0,0 0 1,0 0-1,0 1 0,1-1 1,-1 0-1,0 0 1,0 0-1,1 0 0,-1 0 1,0 0-1,1 1 0,-1-1 1,0 0-1,0 0 0,1 0 1,-1 0-1,0 0 1,1 0-1,-1 0 0,0 0 1,1 0-1,-1 0 0,0-1 1,0 1-1,1 0 0,-1 0 1,0 0-1,1 0 1,19 0-5109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2.125"/>
    </inkml:context>
    <inkml:brush xml:id="br0">
      <inkml:brushProperty name="width" value="0.025" units="cm"/>
      <inkml:brushProperty name="height" value="0.025" units="cm"/>
      <inkml:brushProperty name="color" value="#E71224"/>
    </inkml:brush>
  </inkml:definitions>
  <inkml:trace contextRef="#ctx0" brushRef="#br0">167 1 13741,'0'0'8985,"-7"8"-6962,-21 23-696,-37 55 0,54-69-1857,1 0 0,1 0 0,0 1-1,1 1 1,1-1 0,-5 22 0,11-38-570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2.470"/>
    </inkml:context>
    <inkml:brush xml:id="br0">
      <inkml:brushProperty name="width" value="0.025" units="cm"/>
      <inkml:brushProperty name="height" value="0.025" units="cm"/>
      <inkml:brushProperty name="color" value="#E71224"/>
    </inkml:brush>
  </inkml:definitions>
  <inkml:trace contextRef="#ctx0" brushRef="#br0">130 38 11435,'-9'1'1948,"1"1"-1491,0-1 0,1 1-1,-1 0 1,1 0 0,0 1-1,0 0 1,0 0 0,-10 7 0,13-8-293,1 0 1,0 1 0,0-1 0,0 1-1,0 0 1,0 0 0,1 0 0,-1 0 0,1 1-1,0-1 1,0 0 0,0 1 0,0 0-1,1-1 1,-1 1 0,1 0 0,0 0 0,0 0-1,0 0 1,1 0 0,-1 5 0,1-7-147,0-1-1,0 0 1,1 1 0,-1-1 0,0 0 0,0 1 0,1-1 0,-1 0 0,1 0 0,-1 1 0,1-1-1,0 0 1,-1 0 0,1 0 0,0 0 0,0 0 0,0 0 0,0 0 0,0 0 0,0 0 0,0 0-1,0 0 1,0-1 0,2 2 0,1 0 12,-1-1 0,1 0 1,0 0-1,0 0 0,0 0 0,0 0 0,0-1 0,6 0 0,0 0 7,0-1 0,0 0 0,0 0 0,0-1 0,0 0 0,12-6 0,-11 3-13,-1 0 0,1-1 0,-1-1 1,0 0-1,15-15 0,-21 19 15,-1 1-1,0-1 0,0-1 1,-1 1-1,1 0 0,-1-1 1,1 1-1,-1-1 1,0 0-1,-1 0 0,1 0 1,-1 0-1,1 0 0,-1 0 1,0 0-1,-1 0 0,1-1 1,-1 1-1,0-6 0,-1 8-35,1 0 0,-1 0-1,0 0 1,0 0-1,0 0 1,-1 0-1,1 1 1,0-1 0,-1 0-1,1 1 1,-1-1-1,0 1 1,1-1 0,-1 1-1,0 0 1,0 0-1,0 0 1,0 0-1,0 0 1,0 0 0,0 1-1,0-1 1,0 0-1,0 1 1,-1 0-1,1 0 1,0-1 0,0 1-1,0 0 1,-1 1-1,-2 0 1,-1-1-50,-1 0 1,1 0-1,0 1 0,-1 0 1,1 1-1,0 0 0,0 0 0,0 0 1,-10 5-1,12-4-81,1-1 0,-1 1 0,1 0 0,0 0 0,0 1 0,0-1 0,0 1 0,0-1 0,1 1 0,0 0 0,0 0 0,0 0 0,0 0 0,0 0 0,0 5 0,-4 43-7924,6-33 557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2.846"/>
    </inkml:context>
    <inkml:brush xml:id="br0">
      <inkml:brushProperty name="width" value="0.025" units="cm"/>
      <inkml:brushProperty name="height" value="0.025" units="cm"/>
      <inkml:brushProperty name="color" value="#E71224"/>
    </inkml:brush>
  </inkml:definitions>
  <inkml:trace contextRef="#ctx0" brushRef="#br0">74 1 13261,'0'0'3603,"-7"8"-1639,-2 3-1394,3-5-219,0 1 0,1 0 0,-1 0-1,1 0 1,1 1 0,-1 0 0,1-1 0,1 2-1,0-1 1,0 0 0,0 1 0,-2 15 0,5-24-336,0 1 1,1 0 0,-1 0 0,0 0-1,0 0 1,0-1 0,1 1-1,-1 0 1,1 0 0,-1-1-1,0 1 1,1 0 0,-1-1 0,1 1-1,0 0 1,-1-1 0,1 1-1,-1-1 1,1 1 0,0-1 0,0 1-1,-1-1 1,1 1 0,0-1-1,1 1 1,30 5 358,30-9-41,-52 0-248,-1-1 1,1 0-1,-1 0 0,0 0 0,0-1 0,9-7 0,-14 9 50,1 1 0,-2-1 0,1 0 0,0-1 0,-1 1 0,1-1 0,-1 1 0,0-1 0,0 0 0,0 0 0,-1 0 0,0-1 0,1 1 1,1-8-1,-4 11-103,0-1 1,0 1 0,0 0-1,0-1 1,0 1-1,-1 0 1,1 0 0,-1-1-1,1 1 1,-1 0 0,1 0-1,-1-1 1,1 1 0,-1 0-1,0 0 1,0 0 0,0 0-1,0 0 1,1 0 0,-1 0-1,-1 0 1,1 1 0,0-1-1,0 0 1,0 0 0,0 1-1,0-1 1,-1 1 0,1-1-1,0 1 1,0 0 0,-1-1-1,1 1 1,0 0-1,-1 0 1,-1 0 0,-56-4-206,52 4 189,-2 0-225,1 0 1,-1 0-1,1 1 0,-1 1 0,-9 1 1,15-1-316,-1-1 1,1 1-1,0-1 1,-1 1 0,1 0-1,0 0 1,0 0 0,-5 6-1,-1 0-4771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4.734"/>
    </inkml:context>
    <inkml:brush xml:id="br0">
      <inkml:brushProperty name="width" value="0.025" units="cm"/>
      <inkml:brushProperty name="height" value="0.025" units="cm"/>
      <inkml:brushProperty name="color" value="#E71224"/>
    </inkml:brush>
  </inkml:definitions>
  <inkml:trace contextRef="#ctx0" brushRef="#br0">1073 568 7015,'0'0'9502,"-3"-7"-8861,0-1-140,0-1 0,1 1 0,0 0 0,0 0 0,1-1 0,-1-11 0,1 14-364,0 1 0,0 0 1,-1 0-1,1 0 0,-1 0 0,0 0 1,-1 0-1,1 0 0,-1 1 0,0-1 1,0 1-1,-1 0 0,1 0 1,-1 0-1,0 0 0,0 1 0,0-1 1,0 1-1,-8-4 0,-7-5-115,-1 0 1,0 2-1,-28-11 1,-10 3-20,0 3 1,-1 2 0,-72-7 0,-34-7 2,93 16-27,-136-5-1,206 15 22,-10 1 6,1-1 1,-1-1-1,0 0 0,-14-5 0,22 6 83,0-1 0,0 1 1,0-1-1,1 0 0,-1 0 0,0 0 0,1 0 0,-1-1 1,1 1-1,0-1 0,0 0 0,0 0 0,0 0 0,0-1 0,-3-5 1,6 9-82,0-1 0,0 0 0,0 0 1,0 0-1,0 0 0,0 0 0,1 0 1,-1 1-1,0-1 0,0 0 0,1 0 1,-1 0-1,0 1 0,1-1 0,-1 0 0,1 0 1,-1 1-1,1-1 0,-1 0 0,1 1 1,0-1-1,-1 1 0,1-1 0,0 0 1,-1 1-1,1 0 0,0-1 0,0 1 1,0-1-1,1 1 0,30-16 141,-27 14-142,50-19-381,0 2 0,77-14 0,-34 9-266,-78 15-2626,-11-3-4919,-9 3 663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5.095"/>
    </inkml:context>
    <inkml:brush xml:id="br0">
      <inkml:brushProperty name="width" value="0.025" units="cm"/>
      <inkml:brushProperty name="height" value="0.025" units="cm"/>
      <inkml:brushProperty name="color" value="#E71224"/>
    </inkml:brush>
  </inkml:definitions>
  <inkml:trace contextRef="#ctx0" brushRef="#br0">0 37 5349,'0'0'15060,"8"-5"-14121,2 0-860,0 0 0,0 1-1,0 0 1,0 1 0,1 0 0,-1 1-1,1 0 1,0 0 0,0 1 0,0 1-1,16 1 1,-13-1-11,-10-1-80,1 1 0,0 0 0,-1 0 0,1 1 0,0-1 0,-1 1 0,7 2 0,-9-2 20,-1-1 1,0 1 0,0 0-1,1 0 1,-1 0-1,0 0 1,0 0-1,0 1 1,0-1-1,0 0 1,0 0 0,0 1-1,-1-1 1,1 0-1,0 1 1,-1-1-1,1 1 1,-1-1-1,1 1 1,-1-1 0,0 1-1,0-1 1,0 1-1,0-1 1,0 1-1,0 2 1,-1 7-150,1 0 1,-2 0-1,0 0 1,0 0-1,-5 12 0,7-22 19,-1 3-1361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5.672"/>
    </inkml:context>
    <inkml:brush xml:id="br0">
      <inkml:brushProperty name="width" value="0.025" units="cm"/>
      <inkml:brushProperty name="height" value="0.025" units="cm"/>
      <inkml:brushProperty name="color" value="#E71224"/>
    </inkml:brush>
  </inkml:definitions>
  <inkml:trace contextRef="#ctx0" brushRef="#br0">199 85 11563,'0'0'8589,"0"8"-6875,-1 66 788,1-10-2907,-1-26-3742,-4-38 151,-14-8 887,-4-8 255,0-2 0,-33-33 0,26 18 4217,5 0 3700,23 31-4686,1 0-1,-1 0 1,1-1-1,-1 1 1,1 0-1,0 0 1,0-1-1,0 1 0,0-1 1,1 1-1,-1 0 1,0-1-1,1 0 1,0 1-1,0-1 1,0 1-1,0-1 1,0 1-1,0-1 1,1 1-1,-1-1 0,2-4 1,0 4-177,0 0 0,0 1 0,0-1 0,0 1 0,1 0 0,-1-1 0,1 1 0,-1 0 0,1 1 0,0-1 0,0 0 0,0 1 0,0-1 0,0 1 0,4-1 0,10-3-11,1 1-1,0 1 1,-1 1-1,37-1 1,-51 3-183,0 0 0,1 1 0,-1-1 1,0 0-1,1 1 0,-1 0 0,0 0 0,0 0 1,0 0-1,0 0 0,0 1 0,0-1 0,0 1 0,0 0 1,0 0-1,-1 0 0,1 0 0,-1 1 0,1-1 1,-1 0-1,0 1 0,0 0 0,0 0 0,0-1 1,-1 1-1,1 0 0,-1 0 0,0 0 0,0 1 1,0-1-1,0 0 0,0 0 0,-1 1 0,1-1 0,-1 0 1,0 6-1,0 1 154,0 0 0,-1 0 0,0 0 1,0 0-1,-1-1 0,-1 1 0,0-1 0,0 1 1,0-1-1,-1 0 0,-8 13 0,5-11 290,-1 0 0,-1 0 0,-15 14 0,21-22-410,0 0 0,0-1-1,0 1 1,0-1 0,0 0-1,-1 0 1,1 0 0,-1 0-1,1-1 1,-1 1 0,0-1-1,0 0 1,1 0 0,-1 0-1,0-1 1,0 1 0,-5-1 0,8-1-148,0 1 1,0-1-1,0 1 1,0-1 0,0 1-1,0-1 1,1 0-1,-1 0 1,0 1 0,0-1-1,0 0 1,1 0-1,-1 0 1,0 0-1,1 0 1,-1 0 0,1 0-1,-1 0 1,1 0-1,0 0 1,-1 0 0,1 0-1,0 0 1,0-1-1,-1 1 1,1 0 0,0 0-1,0 0 1,1 0-1,-1-2 1,0-1-960,0 0 0,0 0-1,0 0 1,1 0 0,0 0 0,0-1 0,2-5-1,9-6-5082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6.206"/>
    </inkml:context>
    <inkml:brush xml:id="br0">
      <inkml:brushProperty name="width" value="0.025" units="cm"/>
      <inkml:brushProperty name="height" value="0.025" units="cm"/>
      <inkml:brushProperty name="color" value="#E71224"/>
    </inkml:brush>
  </inkml:definitions>
  <inkml:trace contextRef="#ctx0" brushRef="#br0">122 56 4676,'0'0'11361,"2"-8"-9445,-2 7-1891,1-2 137,0 1 1,-1-1-1,1 1 1,-1-1-1,0 1 0,0-1 1,0 1-1,0-1 1,0 1-1,-1-5 0,0 6-92,0 0-1,0 0 0,1 0 1,-1 0-1,0 0 0,0 0 1,0 0-1,0 0 0,0 1 1,0-1-1,-1 0 0,1 1 1,0-1-1,0 1 0,0-1 1,-1 1-1,1-1 0,0 1 1,-1 0-1,1 0 1,0-1-1,-1 1 0,1 0 1,0 0-1,-1 0 0,1 1 1,0-1-1,-1 0 0,-1 1 1,-1 0 3,0 0 0,0 0 0,0 1 0,0-1 1,0 1-1,1 0 0,-1 0 0,1 0 0,0 1 1,-1-1-1,1 1 0,0 0 0,0-1 0,1 1 1,-1 1-1,-4 5 0,4-4 82,-1 0 0,1 0-1,1 0 1,-1 1 0,1-1 0,0 1-1,0-1 1,1 1 0,-1 0 0,1 0-1,0 7 1,1-13-148,0 1 0,0-1 0,0 1 1,0 0-1,0-1 0,0 1 0,0 0 0,1-1 0,-1 1 0,0-1 0,0 1 0,1 0 0,-1-1 0,0 1 0,1-1 0,-1 1 0,1-1 1,-1 1-1,0-1 0,1 1 0,-1-1 0,1 0 0,-1 1 0,1-1 0,0 0 0,-1 1 0,1-1 0,-1 0 0,1 1 0,0-1 0,26 0 150,24-18 71,-36 8-185,0-1 1,0 0-1,-1-1 1,0-1-1,20-24 1,-30 37 134,-3 12-56,-3 24 446,1-25 224,1-10-768,1-1 0,-1 0 0,1 0-1,-1 1 1,1-1 0,-1 0 0,1 0-1,-1 0 1,1 1 0,-1-1-1,1 0 1,-1 0 0,1 0 0,0 0-1,-1 0 1,1 0 0,-1 0 0,1 0-1,-1 0 1,1 0 0,-1-1 0,1 1-1,-1 0 1,1 0 0,-1 0 0,1-1-1,-1 1 1,1 0 0,-1 0 0,1-1-1,-1 1 1,1-1 0,-1 1 0,1-1-1,19-11 187,-6-1-156,-10 8-75,1 0 0,0 1 0,0-1 0,0 1 0,0 0 0,1 0 0,-1 1 0,1 0 0,0 0 0,0 0 0,1 0 0,-1 1 0,11-2 0,-17 4 13,1 1-1,-1-1 1,1 0-1,-1 1 1,0-1-1,1 1 1,-1-1-1,1 1 1,-1-1 0,0 1-1,1-1 1,-1 1-1,0 0 1,0-1-1,1 1 1,-1-1-1,0 1 1,0 0-1,0-1 1,0 1-1,0 0 1,0-1 0,0 1-1,0 0 1,0-1-1,0 1 1,0-1-1,0 1 1,-1 1-1,1-1 8,-1 0-1,1 0 1,0 0-1,0 0 1,-1 0-1,1 0 1,0 0 0,0 0-1,0 0 1,0 0-1,0 0 1,1 0-1,-1 0 1,0 0-1,0 0 1,1-1-1,-1 1 1,0 0-1,1 0 1,-1 0-1,1 0 1,-1 0-1,1 0 1,0-1 0,-1 1-1,1 0 1,0 0-1,0-1 1,-1 1-1,1-1 1,0 1-1,0 0 1,0-1-1,0 0 1,0 1-1,0-1 1,1 1-1,0-1-449,0 0-1,0-1 0,0 1 0,0-1 0,-1 1 0,1-1 0,0 0 0,-1 1 0,1-1 0,0 0 0,-1 0 0,1 0 0,-1-1 0,1 1 0,-1 0 0,3-3 0,-1 1-801,9-8-5762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6.551"/>
    </inkml:context>
    <inkml:brush xml:id="br0">
      <inkml:brushProperty name="width" value="0.025" units="cm"/>
      <inkml:brushProperty name="height" value="0.025" units="cm"/>
      <inkml:brushProperty name="color" value="#E71224"/>
    </inkml:brush>
  </inkml:definitions>
  <inkml:trace contextRef="#ctx0" brushRef="#br0">18 33 6342,'0'0'19811,"-3"8"-19710,1-4-103,0 2 27,-1 0 0,1 1 0,0-1 0,1 0 0,-2 13 0,3-18-6,0 0 0,0 0 1,0 0-1,0 0 0,0 0 0,1 0 0,-1 0 0,0 0 0,0 0 0,1 0 0,-1 0 0,1 0 0,-1 0 0,1 0 1,-1 0-1,1 0 0,0-1 0,-1 1 0,2 1 0,0-1 22,-1 0 1,1-1-1,-1 1 1,1-1-1,0 1 1,-1-1-1,1 1 1,-1-1-1,1 0 0,0 0 1,-1 0-1,1 0 1,0 0-1,-1 0 1,1-1-1,-1 1 1,3-1-1,8-4 13,0 1 1,-1-2-1,0 0 0,0 0 1,0-1-1,-1 0 0,16-14 1,28-19 39,-53 40-94,31-15 173,-21 18 7,-9 16 38,-12 7 325,0 9-462,10-35-165,1 1 0,-1-1 0,0 0 0,0 0 0,0 1 0,1-1 0,-1 0-1,0 0 1,0 0 0,0 1 0,1-1 0,-1 0 0,0 0 0,0 0 0,1 0-1,-1 0 1,0 1 0,1-1 0,-1 0 0,0 0 0,0 0 0,1 0 0,-1 0 0,0 0-1,1 0 1,-1 0 0,0 0 0,1 0 0,-1 0 0,0 0 0,0 0 0,1 0-1,-1 0 1,0-1 0,1 1 0,-1 0 0,0 0 0,0 0 0,1 0 0,-1 0 0,0-1-1,0 1 1,0 0 0,1 0 0,-1-1 0,15-8-8512,-1-7-8193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7.792"/>
    </inkml:context>
    <inkml:brush xml:id="br0">
      <inkml:brushProperty name="width" value="0.025" units="cm"/>
      <inkml:brushProperty name="height" value="0.025" units="cm"/>
      <inkml:brushProperty name="color" value="#E71224"/>
    </inkml:brush>
  </inkml:definitions>
  <inkml:trace contextRef="#ctx0" brushRef="#br0">1 115 5285,'0'0'6406,"5"-8"-3085,-4 7-3059,23-37 2365,-23 36-2275,0 0 1,0 0-1,1 0 1,-1 0 0,1 0-1,-1 0 1,1 1-1,0-1 1,0 1-1,0-1 1,0 1-1,0 0 1,0 0 0,0 0-1,0 0 1,0 0-1,0 0 1,5-1-1,-6 41 1175,-2-28-1482,0-1-1,-1 0 1,0 0 0,0 1-1,-5 10 1,-9 40-3,16-61-38,0 0 1,0 0-1,0 1 0,0-1 1,0 0-1,0 0 1,0 0-1,0 1 1,0-1-1,0 0 0,0 0 1,1 0-1,-1 0 1,0 1-1,0-1 1,0 0-1,0 0 0,0 0 1,0 0-1,0 1 1,0-1-1,1 0 1,-1 0-1,0 0 1,0 0-1,0 0 0,0 0 1,0 1-1,1-1 1,-1 0-1,0 0 1,0 0-1,0 0 0,0 0 1,1 0-1,-1 0 1,0 0-1,0 0 1,0 0-1,1 0 0,-1 0 1,0 0-1,0 0 1,0 0-1,0 0 1,1 0-1,-1 0 0,0 0 1,0 0-1,0 0 1,1 0-1,-1-1 1,16-6 241,12-13 186,120-132-85,-151 189-812,-3-18 489,5-15-26,-1 0 0,1 0 0,-1 0 0,1 1 0,0-1 0,1 1 0,-1-1 0,1 1 0,0-1 0,0 0 0,1 8 0,0-12 16,0 1 0,-1-1 0,1 0 0,0 1 0,0-1 0,-1 0 0,1 1 0,0-1 0,0 0 0,0 0 0,0 0 0,-1 0 0,1 0 0,0 0 0,0 0 0,0 0 0,0 0 0,-1 0 0,1 0 0,0-1 0,0 1 0,0 0 0,-1-1 0,1 1 0,1-1 0,20-8 348,1-5-258,0-1-1,-1-2 1,-1 0-1,0-2 1,18-21-1,-21 22-147,-36 66-592,8-27 641,6-13 7,0 0-1,0 0 0,1 1 1,0-1-1,0 1 0,1-1 1,0 1-1,-1 13 0,4-22-1,-1 1 0,0-1 0,1 1 0,-1-1 0,0 1 0,1-1 0,-1 0 0,1 1 0,-1-1 0,1 1 1,-1-1-1,1 0 0,-1 0 0,1 1 0,-1-1 0,1 0 0,-1 0 0,1 0 0,-1 1 0,1-1 0,0 0 0,-1 0 0,1 0 0,-1 0 0,1 0 0,-1 0 0,1 0 0,0 0 0,-1 0 0,1 0 0,-1-1 0,2 1 0,22-5 294,-9-3-236,-1-1-1,0 0 1,-1 0-1,0-2 1,-1 1-1,0-2 0,0 0 1,-1 0-1,16-24 1,1 2 21,-55 112 55,26-76-53,0 0-1,0 1 1,0-1-1,0 1 1,1-1-1,-1 1 1,1-1-1,-1 1 1,1-1 0,0 5-1,1-7-71,-1 0 0,0 1 0,0-1 0,0 0 0,0 1 0,1-1 0,-1 0 0,0 0 0,0 1 0,1-1 0,-1 0 0,0 0 0,0 1 0,1-1 0,-1 0 0,0 0 0,1 0 0,-1 0 0,0 0 0,1 1 0,-1-1 0,0 0 0,1 0 0,-1 0 0,0 0 0,1 0 0,-1 0 0,1 0 0,-1 0 0,0 0 0,1 0 0,-1 0 0,0 0 0,1-1 0,-1 1 0,0 0 0,1 0 0,-1 0 0,0 0 0,1-1 0,7-3 51,-1 0 0,0-1 0,0 0 0,11-10 0,-4 1-284,-11 11-236,0-1 1,1 1-1,-1 0 0,1 0 0,0 0 1,0 0-1,5-2 0,-8 4-804,-12 29-2402,8-20-4727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53.791"/>
    </inkml:context>
    <inkml:brush xml:id="br0">
      <inkml:brushProperty name="width" value="0.05" units="cm"/>
      <inkml:brushProperty name="height" value="0.05" units="cm"/>
    </inkml:brush>
  </inkml:definitions>
  <inkml:trace contextRef="#ctx0" brushRef="#br0">2676 432 4425,'-78'-109'3600,"21"25"-501,49 75-2840,-1 0 1,1 0 0,-2 1-1,1 0 1,-1 0 0,0 1-1,-1 1 1,1-1 0,-1 2-1,-1 0 1,1 0 0,-15-4-1,-17-2-66,-1 1 0,-47-3-1,41 6-23,-179-31 523,-130-17 335,289 48-1003,-1 4 0,1 3 0,-100 13 0,79 0-65,1 4 0,-103 34 0,133-31 33,1 2-1,0 3 0,2 3 0,1 2 0,2 3 1,1 2-1,1 2 0,2 2 0,2 2 0,2 3 1,-69 84-1,101-111-2,1 1 1,1 1-1,1 0 1,0 0 0,2 1-1,0 1 1,1-1-1,2 1 1,0 1-1,1-1 1,1 1-1,1 0 1,-1 28-1,4-23-26,0 0-1,2-1 0,1 1 0,1 0 1,1-1-1,1 0 0,2-1 1,1 1-1,0-1 0,2-1 1,1 0-1,1 0 0,1-1 1,1-1-1,0-1 0,2 0 0,1-1 1,20 19-1,5-4-62,1-2 1,1-2-1,2-2 0,90 42 0,214 65 34,-342-133 68,132 44 78,280 55-1,-319-87-112,1-3 1,0-6-1,169-9 0,-159-8 15,0-4 0,-1-5 1,161-50-1,-215 51-67,-1-3 0,-1-2 1,-1-3-1,-1-2 0,-2-2 1,-1-3-1,-1-2 0,51-49 1,-82 68 25,-2-1 0,-1-1-1,0-1 1,-1 0 0,-1-1 0,-1-1 0,17-39 0,-24 46 42,-1 1 0,-1-1 0,0 0 0,-1-1 0,0 1 0,-2 0 1,0-1-1,0 1 0,-2-1 0,0 1 0,0-1 0,-2 1 0,-6-26 0,2 21 29,-2 0 0,0 1 0,0 0 0,-2 0 0,0 1-1,-2 1 1,0 0 0,0 0 0,-25-22 0,-18-11 203,-84-58 0,113 88-138,-87-64-23,5-4 0,-107-111 0,147 125-383,42 45 109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8.468"/>
    </inkml:context>
    <inkml:brush xml:id="br0">
      <inkml:brushProperty name="width" value="0.025" units="cm"/>
      <inkml:brushProperty name="height" value="0.025" units="cm"/>
      <inkml:brushProperty name="color" value="#E71224"/>
    </inkml:brush>
  </inkml:definitions>
  <inkml:trace contextRef="#ctx0" brushRef="#br0">95 224 4484,'0'0'22865,"-3"11"-22305,-89 360 364,131-512-671,73-179 1,-110 316-267,5-16 3,2 0-1,17-28 1,-23 44-39,-1 1 0,0-1 0,1 0 0,0 1-1,0-1 1,0 1 0,0 0 0,1 0 0,-1 1 0,1-1 0,0 1 0,0-1 0,0 1-1,0 0 1,0 1 0,0-1 0,0 1 0,8-2 0,-11 3 32,1 0 0,-1 0-1,0 0 1,1 1 0,-1-1 0,0 0 0,0 1 0,1-1-1,-1 1 1,0-1 0,0 1 0,0 0 0,0-1 0,0 1-1,0 0 1,0 0 0,0 0 0,0 0 0,0-1 0,0 2-1,0-1 1,-1 0 0,1 0 0,0 0 0,-1 0 0,1 0 0,-1 0-1,1 1 1,-1-1 0,0 0 0,0 0 0,1 1 0,-1-1-1,0 0 1,0 1 0,0-1 0,0 0 0,0 1 0,-1-1-1,1 0 1,-1 2 0,1 4 26,-1 0 0,0 1 1,0-1-1,-1 0 0,0 0 0,-4 8 0,-27 32 86,27-40-14,0-1 1,1 1-1,0 0 1,-8 14-1,15-18-157,1-1 0,-1 0 0,0 0 0,1 0 1,0-1-1,-1 1 0,1 0 0,0-1 0,0 0 0,-1 0 0,1 0 0,0 0 0,5 1 0,3 2-393,-7-2 344,-1 0 0,1 0 0,-1 0 0,0 1 0,0-1 0,0 1 0,0 0-1,0 0 1,-1 0 0,1 0 0,-1 0 0,0 0 0,0 1 0,0-1 0,2 6 0,-4-7 177,1 0 0,-1 0 0,1-1-1,-1 1 1,0 0 0,0 0 0,0 0 0,0 0 0,0 0 0,-1 0-1,1 0 1,-1 0 0,1 0 0,-1 0 0,1-1 0,-1 1-1,0 0 1,0 0 0,0-1 0,0 1 0,0-1 0,0 1 0,-1-1-1,1 1 1,0-1 0,-1 0 0,1 1 0,-1-1 0,0 0 0,1 0-1,-3 1 1,-6 4 202,0-1-1,0 0 1,0 0 0,0-1-1,0 0 1,-1-1-1,0 0 1,0-1-1,-21 2 1,31-4-323,1 0 1,-1-1-1,1 1 0,-1 0 1,1 0-1,-1 0 1,0-1-1,1 1 0,-1 0 1,1 0-1,0-1 0,-1 1 1,1-1-1,-1 1 0,1 0 1,-1-1-1,1 1 1,0-1-1,-1 1 0,1-1 1,0 1-1,0-1 0,-1 1 1,1-1-1,0 1 1,0-1-1,0 1 0,-1-1 1,1 0-1,0 1 0,0-1 1,0 1-1,0-1 0,0 1 1,0-1-1,0 0 1,1 1-1,-1-1 0,0 1 1,0-1-1,0 1 0,0-1 1,1 1-1,-1-1 1,0 1-1,1-1 0,-1 1 1,1-1-1,15-30-4116,31-32-6610,-20 24 1709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8.941"/>
    </inkml:context>
    <inkml:brush xml:id="br0">
      <inkml:brushProperty name="width" value="0.025" units="cm"/>
      <inkml:brushProperty name="height" value="0.025" units="cm"/>
      <inkml:brushProperty name="color" value="#E71224"/>
    </inkml:brush>
  </inkml:definitions>
  <inkml:trace contextRef="#ctx0" brushRef="#br0">85 0 5189,'0'0'20659,"-4"12"-19591,-6 16-634,-36 108 649,40-113-1283,0 1 0,2 0 0,0 0 1,0 26-1,4-48-377,10-14-159,9-25-283,-15 28 900,0-1 0,0 1 0,1 0 0,1 1 0,-1-1-1,13-13 1,-16 22 204,-1 0 0,1-1-1,0 1 1,-1 0 0,1 0-1,-1 0 1,1 0 0,-1 0-1,1 0 1,0 0 0,-1 0-1,1 1 1,-1-1 0,1 1 0,-1-1-1,1 1 1,-1-1 0,0 1-1,1 0 1,1 1 0,23 6 288,-14-7-319,0-1 0,-1-1 0,1 0 0,15-4 1,-24 5-38,0-1 0,1 0 0,-1 0 0,0 0 0,0 0 1,0-1-1,0 1 0,0-1 0,0 0 0,0 0 0,-1 0 0,1 0 1,-1 0-1,1 0 0,-1-1 0,0 1 0,0-1 0,0 0 0,3-5 1,-4 7-12,-1 1 0,0-1 0,0 1 0,0-1 0,0 1 0,1-1 1,-1 1-1,0-1 0,0 1 0,0-1 0,0 1 0,0-1 0,0 1 1,0-1-1,0 1 0,-1-1 0,1 1 0,0-1 0,0 1 0,0-1 1,-1 1-1,1-1 0,0 1 0,0 0 0,-1-1 0,1 1 0,0-1 1,-1 1-1,1 0 0,0-1 0,-1 1 0,1 0 0,-1-1 0,1 1 1,-1 0-1,0-1 0,-26-3 39,-29 11-93,47-4 40,1 0-1,0 1 1,-1 0 0,1 1-1,0 0 1,1 0 0,-10 9 0,13-11 19,0 1 1,0-1-1,0 1 1,1 0-1,0 0 1,0 1-1,0-1 1,0 1-1,1-1 1,0 1-1,0 0 1,0 0 0,0 0-1,-1 8 1,3-12 2,0 1 0,1-1 0,-1 1 0,0-1 1,1 1-1,-1-1 0,0 1 0,1-1 1,0 1-1,-1-1 0,1 1 0,0-1 1,0 0-1,0 0 0,0 1 0,0-1 0,0 0 1,0 0-1,0 0 0,0 0 0,1 0 1,-1 0-1,0 0 0,1-1 0,-1 1 1,1 0-1,-1-1 0,1 1 0,-1-1 1,1 0-1,-1 1 0,1-1 0,-1 0 0,4 0 1,64 3-349,-56-3-172,-10 0 343,13-3-2722,-12-8-2235,-4-2-1628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9.283"/>
    </inkml:context>
    <inkml:brush xml:id="br0">
      <inkml:brushProperty name="width" value="0.025" units="cm"/>
      <inkml:brushProperty name="height" value="0.025" units="cm"/>
      <inkml:brushProperty name="color" value="#E71224"/>
    </inkml:brush>
  </inkml:definitions>
  <inkml:trace contextRef="#ctx0" brushRef="#br0">1 25 14061,'0'0'7399,"79"-20"-5509,-30 17-929,6 2-897,2 1-576,-6 0-1955,-3 0-4964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1.043"/>
    </inkml:context>
    <inkml:brush xml:id="br0">
      <inkml:brushProperty name="width" value="0.025" units="cm"/>
      <inkml:brushProperty name="height" value="0.025" units="cm"/>
      <inkml:brushProperty name="color" value="#E71224"/>
    </inkml:brush>
  </inkml:definitions>
  <inkml:trace contextRef="#ctx0" brushRef="#br0">101 431 4452,'0'0'7196,"0"-9"-3357,-1-32-1405,1 40-2345,0 0-1,0 0 1,0 0-1,0-1 1,0 1 0,0 0-1,0 0 1,0 0 0,0 0-1,-1 0 1,1 0 0,0 0-1,-1 0 1,1 0-1,-1 0 1,1 0 0,-1 0-1,0 0 1,1 0 0,-1 0-1,0 0 1,0 1-1,1-1 1,-1 0 0,0 1-1,0-1 1,0 0 0,0 1-1,0-1 1,0 1 0,0-1-1,0 1 1,0 0-1,0-1 1,0 1 0,0 0-1,0 0 1,0 0 0,0 0-1,-1 0 1,0 0-1,0 0-71,-1 1 0,1 0 0,0-1 0,0 1 0,0 0-1,0 0 1,0 0 0,0 1 0,1-1 0,-1 0-1,0 1 1,0-1 0,1 1 0,-1-1 0,1 1-1,0 0 1,-2 2 0,0 3-18,0 1 0,1-1-1,0 1 1,0-1 0,1 1 0,0 0-1,0 0 1,1 0 0,1 11 0,-1-15 8,0-3 0,0-1 0,1 1 0,-1-1 0,0 1 0,1-1 0,-1 1 0,1-1 0,-1 1 0,1-1 0,-1 1 1,1-1-1,0 0 0,-1 1 0,1-1 0,-1 0 0,1 0 0,0 0 0,-1 1 0,1-1 0,-1 0 0,1 0 0,0 0 0,-1 0 0,1 0 1,0 0-1,-1 0 0,1 0 0,0 0 0,-1 0 0,1 0 0,0-1 0,-1 1 0,1 0 0,-1 0 0,1-1 0,-1 1 0,2-1 0,25-9 189,-20 6-101,44-21-333,-51 24 218,1 1-1,0-1 1,0 1-1,-1-1 1,1 1 0,0 0-1,0-1 1,0 1-1,-1 0 1,1 0 0,0-1-1,0 1 1,0 0-1,0 0 1,0 0-1,0 0 1,-1 0 0,1 1-1,0-1 1,0 0-1,0 0 1,0 0 0,0 1-1,-1-1 1,1 0-1,0 1 1,0-1 0,-1 1-1,1-1 1,0 1-1,0-1 1,-1 1-1,1 0 1,-1-1 0,1 1-1,0 0 1,-1-1-1,0 1 1,1 0 0,-1 0-1,1 0 1,-1-1-1,0 1 1,1 0-1,-1 0 1,0 0 0,0 0-1,0 0 1,0 0-1,1 29 1,-1-1-1,-2 0 1,-1 1 0,-8 36-1,8-54 280,0 1 0,-1-1 1,0 0-1,-1 0 0,-1 0 0,0 0 0,0-1 1,-1 0-1,-1-1 0,0 0 0,0 0 0,-14 12 1,20-20-149,0 0 0,0 0 0,-1 0 0,1-1 0,-1 1 0,1-1 0,-1 0 0,0 0 0,1 0 1,-1 0-1,0 0 0,-4 0 0,7-1-111,-1 0 0,0 0-1,0-1 1,0 1 0,0 0 0,0 0-1,0-1 1,0 1 0,1 0 0,-1-1 0,0 1-1,0-1 1,0 1 0,1-1 0,-1 1 0,0-1-1,1 0 1,-1 1 0,1-1 0,-1 0 0,0 0-1,1 1 1,-1-1 0,1 0 0,0 0-1,-1 0 1,1 1 0,0-1 0,-1 0 0,1 0-1,0 0 1,0 0 0,0 0 0,0 0 0,0 0-1,0 0 1,0 1 0,0-1 0,1-2 0,0-9-147,0-1 0,1 1 0,1 0 0,0 0 0,1 0 1,0 0-1,1 0 0,0 1 0,1 0 0,0 0 1,1 0-1,8-10 0,18-21 255,59-57 1,-54 60 34,-22 23-70,34-41 51,-48 54-105,0-1-1,1 1 1,-2-1 0,1 1 0,0-1-1,-1 0 1,1 1 0,-1-1 0,0 0-1,-1 0 1,1 0 0,-1 0 0,1 0-1,-1 0 1,-1-7 0,0 10-9,1 0 1,-1 0-1,1 0 0,-1 0 1,0 0-1,1 1 1,-1-1-1,0 0 0,0 0 1,1 1-1,-1-1 1,0 1-1,0-1 0,0 0 1,0 1-1,0 0 1,0-1-1,0 1 0,0 0 1,0-1-1,0 1 1,0 0-1,0 0 0,0 0 1,0 0-1,0 0 1,-1 0-1,1 0 0,0 0 1,0 1-1,0-1 1,0 0-1,0 1 0,0-1 1,0 0-1,-1 2 1,-1-2 10,-1 2 0,0-1 1,1 0-1,-1 1 0,1-1 1,-1 1-1,1 0 0,0 0 0,-4 4 1,3-2-13,0 0 0,0 1-1,1 0 1,0 0 0,-1 0 0,2 0 0,-1 0 0,1 1 0,0-1 0,0 1 0,0 0 0,1-1-1,0 1 1,0 0 0,0 0 0,1 0 0,0 10 0,1-15-6,0 1-1,-1-1 1,1 0 0,0 0 0,0 0-1,0 0 1,0-1 0,0 1 0,0 0-1,0 0 1,0-1 0,1 1 0,-1 0-1,0-1 1,0 1 0,0-1 0,1 0-1,-1 1 1,0-1 0,1 0 0,-1 0-1,0 0 1,1 0 0,-1 0 0,0 0-1,1 0 1,-1 0 0,2-1 0,40-9 456,-27 2-393,-1-1 0,0 0 0,-1-2 0,0 1 0,0-2 0,-1 0 0,-1 0 0,0-1 0,0-1 0,-2 0 0,0-1 0,0 1 0,-1-2 0,-1 0 0,-1 0 0,0 0 0,-1-1 0,-1 1 0,-1-1 0,0-1 0,2-27 0,-6 45-68,0-1 1,0 1-1,0 0 0,0 0 0,0-1 0,0 1 0,0 0 1,0-1-1,0 1 0,0 0 0,0 0 0,0-1 0,0 1 1,0 0-1,-1 0 0,1-1 0,0 1 0,0 0 0,0 0 1,0 0-1,-1-1 0,1 1 0,0 0 0,0 0 1,-1 0-1,1 0 0,0-1 0,0 1 0,-1 0 0,1 0 1,0 0-1,0 0 0,-1 0 0,1 0 0,0 0 0,-1 0 1,1 0-1,0 0 0,0 0 0,-1 0 0,1 0 1,0 0-1,-1 0 0,1 0 0,0 0 0,0 0 0,-1 0 1,1 0-1,0 0 0,0 1 0,-1-1 0,1 0 0,0 0 1,0 0-1,-1 0 0,1 1 0,0-1 0,0 0 1,-1 1-1,-15 12-156,2 1 153,2 1 0,0 0-1,1 0 1,0 2 0,1-1-1,1 1 1,1 0 0,0 1-1,1 0 1,1 1 0,-7 36-1,13-53 4,-1 1-1,1 0 1,0-1 0,0 1-1,0-1 1,1 1 0,-1-1-1,0 1 1,1-1 0,0 1-1,0-1 1,-1 0 0,1 1-1,1-1 1,-1 0 0,0 1-1,1-1 1,-1 0 0,1 0-1,-1 0 1,1 0 0,0-1-1,0 1 1,0 0-1,0-1 1,0 1 0,0-1-1,0 0 1,1 0 0,-1 0-1,0 0 1,1 0 0,-1 0-1,1-1 1,-1 1 0,5 0-1,-1-1 12,0 1 0,0-1 0,0 0 0,0-1 0,0 1 0,0-1 0,0-1 0,0 1 0,0-1 0,0 0 0,-1 0 0,1 0 0,-1-1 0,11-6 0,-2-4 45,0 0 0,0-1 0,-1-1 0,-1 0 0,0 0 0,-1-1 0,-1-1 0,-1 0 0,8-18 0,2-11 284,-1 0 0,14-64 0,-31 103-343,-4 10-34,-9 21-99,-15 39-75,6 1 243,3 1 0,-14 96 1,30-147-21,11-77-731,3-77 1,-12 144 713,0 0 0,1 0 0,0 0 0,0 0 0,0-1 0,0 1 0,0 0 0,1-1 0,-1 1 1,1-1-1,0 1 0,0-1 0,0 0 0,1 0 0,-1 0 0,1 0 0,0 0 0,0-1 0,0 1 0,0-1 0,0 1 1,0-1-1,1 0 0,-1-1 0,1 1 0,-1-1 0,1 1 0,0-1 0,0 0 0,-1 0 0,1-1 0,0 1 0,0-1 1,7 0-1,-4 1 33,0-1 1,0 0-1,0-1 1,0 1-1,0-1 1,0-1-1,0 1 1,0-1-1,-1 0 1,1-1-1,-1 1 1,1-1-1,-1-1 1,0 1-1,0-1 1,0 0-1,-1-1 1,0 1-1,9-9 1,-11 4-3,-11 12-1,-13 12-1,14-8 84,1 1 0,0 0 0,0 0 0,1 0 0,0 1 0,1-1 0,0 1-1,0 0 1,1 0 0,0 1 0,-3 18 0,6-27-82,1 0-1,-1-1 1,1 1 0,-1-1 0,1 1-1,-1-1 1,1 1 0,0-1-1,-1 0 1,1 1 0,0-1 0,-1 0-1,1 1 1,0-1 0,0 0 0,-1 0-1,1 0 1,0 0 0,0 1-1,-1-1 1,1 0 0,0 0 0,0 0-1,-1-1 1,1 1 0,0 0 0,0 0-1,-1 0 1,1-1 0,0 1-1,-1 0 1,1 0 0,0-1 0,-1 1-1,2-1 1,28-11 526,-3-4-452,-21 11-134,1 0 0,0 1 0,1 0 0,-1 0 0,1 1 0,0 0 0,-1 0 0,1 1 0,17-3 0,-25 5 29,1 1-1,0 0 1,-1-1-1,1 1 1,-1 0-1,1-1 1,-1 1-1,1 0 1,-1 0-1,1 0 1,-1 0-1,0-1 1,1 1-1,-1 0 1,0 0-1,0 0 1,0 0-1,0 0 1,0 0-1,0 0 1,0 0-1,0 0 1,0 1-1,0 32-147,-1-27 138,1-6 5,0-1 1,0 1-1,0 0 0,0 0 1,0 0-1,0-1 0,0 1 1,0 0-1,1 0 0,-1-1 1,0 1-1,0 0 0,1 0 1,-1-1-1,1 1 0,-1 0 1,0-1-1,1 1 0,-1 0 1,1-1-1,-1 1 0,1-1 1,0 1-1,-1-1 0,1 1 1,-1-1-1,1 1 0,0-1 1,0 0-1,-1 1 0,1-1 1,0 0-1,0 1 0,-1-1 1,1 0-1,0 0 0,1 0 1,33-5-1177,-13 0-42,-18 10-5971,-4-4 6549,0 5-7180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2.535"/>
    </inkml:context>
    <inkml:brush xml:id="br0">
      <inkml:brushProperty name="width" value="0.025" units="cm"/>
      <inkml:brushProperty name="height" value="0.025" units="cm"/>
      <inkml:brushProperty name="color" value="#E71224"/>
    </inkml:brush>
  </inkml:definitions>
  <inkml:trace contextRef="#ctx0" brushRef="#br0">0 0 769,'0'0'-224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2.945"/>
    </inkml:context>
    <inkml:brush xml:id="br0">
      <inkml:brushProperty name="width" value="0.025" units="cm"/>
      <inkml:brushProperty name="height" value="0.025" units="cm"/>
      <inkml:brushProperty name="color" value="#E71224"/>
    </inkml:brush>
  </inkml:definitions>
  <inkml:trace contextRef="#ctx0" brushRef="#br0">30 235 2338,'0'0'710,"-6"31"-64,-3-10 3908,6-18-2948,1 1-1,1 1 1,-1-1 0,0 0-1,1 0 1,0 0 0,0 1-1,0 5 1,11-15 769,6-13-1851,-1 0-1,-1-1 1,0-1-1,-1-1 0,16-35 1,-7 6-317,21-73 1,-45 201-523,-11-5 193,6-43-152,2-1-1,-1 43 1,6-71 180,0-1 1,0 0-1,-1 0 1,1 0-1,0 1 0,0-1 1,0 0-1,0 0 1,0 0-1,0 0 1,0 1-1,0-1 0,0 0 1,0 0-1,0 0 1,0 1-1,1-1 1,-1 0-1,0 0 0,0 0 1,0 0-1,0 1 1,0-1-1,0 0 1,0 0-1,0 0 0,1 0 1,-1 1-1,0-1 1,0 0-1,0 0 0,0 0 1,0 0-1,1 0 1,-1 0-1,0 0 1,0 0-1,0 1 0,0-1 1,1 0-1,-1 0 1,0 0-1,0 0 1,0 0-1,1 0 0,-1 0 1,10-7-2658,7-15-1823,-2-9-2137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3.306"/>
    </inkml:context>
    <inkml:brush xml:id="br0">
      <inkml:brushProperty name="width" value="0.025" units="cm"/>
      <inkml:brushProperty name="height" value="0.025" units="cm"/>
      <inkml:brushProperty name="color" value="#E71224"/>
    </inkml:brush>
  </inkml:definitions>
  <inkml:trace contextRef="#ctx0" brushRef="#br0">59 17 5157,'0'0'6838,"-6"9"-3768,1-1-2795,-31 58 3600,34-62-3609,0 1 1,1-1-1,-1 1 0,1 0 1,0 0-1,0-1 1,0 1-1,1 0 1,-1 0-1,1 0 1,1-1-1,-1 1 0,1 0 1,1 8-1,-1-12-239,0 1 0,0-1 0,0 0 0,0 1 0,0-1 0,1 0 0,-1 0 0,0 0 0,1 0 0,-1 0 0,0 0 0,1 0 0,-1-1 0,1 1 0,0 0 0,-1-1 0,1 1 0,-1-1 0,1 0 0,0 1 0,-1-1 0,1 0 0,0 0 0,-1 0 0,1 0 0,0-1 0,-1 1 0,1 0 0,0-1 0,-1 1 0,1-1 0,0 1 0,1-2 0,4 0 157,0 0 0,0-1 0,-1 0 0,1 0-1,-1-1 1,9-5 0,-8 2 47,0 1 0,0-1 1,0-1-1,-1 0 0,0 0 0,6-12 0,-9 16-144,-1 0-1,0-1 0,0 1 1,0 0-1,0-1 0,-1 0 1,0 1-1,0-1 1,0 0-1,0 0 0,-1 0 1,0 1-1,0-1 0,0 0 1,-2-5-1,1 8-71,0 0 0,0 1 1,-1-1-1,1 0 0,0 1 0,-1-1 0,0 1 0,1 0 0,-1 0 1,0-1-1,0 1 0,1 0 0,-1 0 0,0 1 0,0-1 0,0 0 0,0 1 1,0-1-1,0 1 0,0-1 0,0 1 0,-1 0 0,-2 0 0,-51 2-100,51-1-13,1 0-1,0 1 1,0-1 0,0 1 0,0 0 0,0 1 0,0-1-1,1 0 1,-1 1 0,1 0 0,-1 0 0,1 0-1,0 0 1,0 1 0,1-1 0,-1 1 0,1 0 0,-1-1-1,1 1 1,0 0 0,1 0 0,-3 7 0,4-11-18,0 1 0,0-1 0,0 1 0,0-1 0,0 1 0,0-1 0,0 1 0,0-1 0,1 1 0,-1-1 0,0 1 0,0-1 0,0 1 0,0-1 0,1 1 0,-1-1 0,0 0 0,1 1 0,-1-1 1,0 1-1,1-1 0,-1 0 0,0 1 0,1-1 0,-1 0 0,1 0 0,-1 1 0,0-1 0,1 0 0,-1 0 0,2 1 0,21 2-3145,24-11-4277,-18-5 1666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3.631"/>
    </inkml:context>
    <inkml:brush xml:id="br0">
      <inkml:brushProperty name="width" value="0.025" units="cm"/>
      <inkml:brushProperty name="height" value="0.025" units="cm"/>
      <inkml:brushProperty name="color" value="#E71224"/>
    </inkml:brush>
  </inkml:definitions>
  <inkml:trace contextRef="#ctx0" brushRef="#br0">28 51 545,'0'0'23985,"0"0"-23960,-1 1-1,1-1 1,-1 0 0,0 1 0,1-1-1,-1 1 1,1 0 0,-1-1 0,1 1 0,-1-1-1,1 1 1,-1 0 0,1-1 0,0 1-1,-1 0 1,1-1 0,0 1 0,0 0 0,0 0-1,-1-1 1,1 1 0,0 0 0,0 0-1,0 0 1,-2 9 6,1 0-1,0 0 1,0-1-1,1 1 1,0 0-1,2 15 1,-1-22-8,-1-1 0,1 0 0,0 0 0,0 0 0,0 0 0,0 0 0,0 0 0,0-1 0,1 1 0,-1 0 0,1-1 0,-1 1 0,1-1 0,-1 1 0,1-1 0,0 1 0,0-1 0,0 0 0,0 0 0,0 0 0,0 0 0,0-1 0,0 1 0,0 0 0,0-1 0,0 1 0,1-1 0,-1 0 1,0 0-1,0 0 0,0 0 0,1 0 0,-1 0 0,3-1 0,-1 0 74,0 0 1,0 0-1,1-1 0,-1 1 1,0-1-1,0 0 0,-1 0 1,1 0-1,0-1 1,-1 1-1,1-1 0,-1 0 1,0 0-1,0 0 1,0 0-1,0 0 0,0-1 1,-1 0-1,4-7 0,-3 7 23,0-1 0,-1 0 0,0 1-1,0-1 1,-1 0 0,1 0-1,-1 0 1,0-1 0,0 1-1,0 0 1,-1 0 0,0 0-1,0-1 1,-1 1 0,1 0-1,-3-8 1,2 10-109,-1 0-1,0 1 0,0-1 0,0 1 1,-1 0-1,1 0 0,0-1 1,-1 2-1,1-1 0,-1 0 1,0 0-1,0 1 0,0 0 1,1-1-1,-1 1 0,0 0 1,-1 0-1,1 1 0,0-1 1,-5 0-1,-2 0-238,0-1-1,-1 2 1,1-1 0,0 1-1,-13 2 1,21-1 51,1-1 0,-1 1-1,0-1 1,1 1 0,-1 0 0,1 0 0,-1 0-1,1-1 1,-1 1 0,1 0 0,0 1-1,-1-1 1,1 0 0,0 0 0,0 1 0,0-1-1,0 0 1,0 1 0,0-1 0,0 1 0,1-1-1,-1 1 1,0 0 0,0 1 0,1-1-417,-1 0 1,1 0 0,0 0-1,0 0 1,0 0 0,0 0-1,0 0 1,0 0 0,0 0-1,1-1 1,-1 1-1,1 0 1,1 3 0,7 6-4970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4.006"/>
    </inkml:context>
    <inkml:brush xml:id="br0">
      <inkml:brushProperty name="width" value="0.025" units="cm"/>
      <inkml:brushProperty name="height" value="0.025" units="cm"/>
      <inkml:brushProperty name="color" value="#E71224"/>
    </inkml:brush>
  </inkml:definitions>
  <inkml:trace contextRef="#ctx0" brushRef="#br0">108 1 4292,'0'0'20713,"-8"11"-20403,-6 8 136,1 1 0,2 1 0,0 0 0,1 1 0,1 0 0,1 0 0,1 1 0,-5 30 0,10-43-316,1-1-1,0 2 1,1-1-1,0 0 1,0 0-1,1 0 1,3 13-1,-3-20-155,0 0 0,1 0 0,-1 0 0,1 0 0,-1 0 0,1 0 0,0-1 0,0 1 0,0-1-1,0 1 1,0-1 0,1 0 0,-1 0 0,1 0 0,0 0 0,-1 0 0,1 0 0,0-1-1,0 1 1,0-1 0,0 0 0,0 0 0,0 0 0,1-1 0,5 2 0,43 2-2835,-17-7-2820,-8-5-2107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4.958"/>
    </inkml:context>
    <inkml:brush xml:id="br0">
      <inkml:brushProperty name="width" value="0.025" units="cm"/>
      <inkml:brushProperty name="height" value="0.025" units="cm"/>
      <inkml:brushProperty name="color" value="#E71224"/>
    </inkml:brush>
  </inkml:definitions>
  <inkml:trace contextRef="#ctx0" brushRef="#br0">0 191 3587,'0'0'22694,"11"-10"-22070,-10 9-608,70-74 527,-64 67-383,-1 0 0,1 0-1,-1-1 1,-1 0 0,0 0 0,0-1 0,-1 1 0,0-1-1,3-14 1,-36 181 123,17-98-224,40-92-9444,-14 10 2627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1.537"/>
    </inkml:context>
    <inkml:brush xml:id="br0">
      <inkml:brushProperty name="width" value="0.05" units="cm"/>
      <inkml:brushProperty name="height" value="0.05" units="cm"/>
    </inkml:brush>
  </inkml:definitions>
  <inkml:trace contextRef="#ctx0" brushRef="#br0">1 0 8338,'209'48'1232,"330"63"919,105-30-1150,-249-34-562,762 42-5,-235-119-443,-7-56-54,-870 81 66,212-19 56,-192 21 103,125 10-1,-144 5-325,-42-11 128,-17-7-13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9:30.401"/>
    </inkml:context>
    <inkml:brush xml:id="br0">
      <inkml:brushProperty name="width" value="0.05" units="cm"/>
      <inkml:brushProperty name="height" value="0.05" units="cm"/>
    </inkml:brush>
  </inkml:definitions>
  <inkml:trace contextRef="#ctx0" brushRef="#br0">1 187 9514,'3'-3'2070,"6"7"-940,12 11-435,-14-9-498,5 1-132,1-1 0,-1 0 0,1 0 0,0-1 0,0-1 0,1 0 0,-1-1 0,1 0 0,27 1 1,11-3-22,68-6 0,-88 3 29,671-33 1020,-173 11-790,308-11-210,-793 34-92,1139-13-2,-1130 15 1,1227 3 12,-7-86 3,-1177 71-23,108-16 420,-166 16-350,-11-5 22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5.288"/>
    </inkml:context>
    <inkml:brush xml:id="br0">
      <inkml:brushProperty name="width" value="0.025" units="cm"/>
      <inkml:brushProperty name="height" value="0.025" units="cm"/>
      <inkml:brushProperty name="color" value="#E71224"/>
    </inkml:brush>
  </inkml:definitions>
  <inkml:trace contextRef="#ctx0" brushRef="#br0">2 1 12684,'0'0'12364,"0"8"-11526,-1 24-461,0 59 159,1-84-674,1 0 1,0 0 0,0 1-1,0-1 1,1-1 0,0 1-1,0 0 1,1 0 0,0-1-1,4 7 1,-7-13 46,0 1-1,0-1 1,0 0 0,0 0-1,0 0 1,0 1-1,0-1 1,0 0 0,0 0-1,0 0 1,0 1 0,1-1-1,-1 0 1,0 0 0,0 0-1,0 1 1,0-1 0,0 0-1,1 0 1,-1 0 0,0 0-1,0 0 1,0 1-1,1-1 1,-1 0 0,0 0-1,0 0 1,0 0 0,1 0-1,-1 0 1,0 0 0,0 0-1,1 0 1,-1 0 0,0 0-1,0 0 1,0 0 0,1 0-1,-1 0 1,0 0 0,0 0-1,1 0 1,-1 0-1,0 0 1,0 0 0,0 0-1,1 0 1,-1-1 0,0 1-1,0 0 1,0 0 0,0 0-1,1 0 1,-1 0 0,0-1-1,0 1 1,0 0 0,0 0-1,0 0 1,1-1 0,-1 1-1,0 0 1,0 0-1,0 0 1,0-1 0,0 1-1,2-16-7379,-2 2-221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5.676"/>
    </inkml:context>
    <inkml:brush xml:id="br0">
      <inkml:brushProperty name="width" value="0.025" units="cm"/>
      <inkml:brushProperty name="height" value="0.025" units="cm"/>
      <inkml:brushProperty name="color" value="#E71224"/>
    </inkml:brush>
  </inkml:definitions>
  <inkml:trace contextRef="#ctx0" brushRef="#br0">0 49 10474,'0'0'15535,"52"-8"-14767,-28 8-511,1-1-193,3-3-96,-6 0-1057,-4-4-1570,-5-2-2594,-4-3-9321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6.890"/>
    </inkml:context>
    <inkml:brush xml:id="br0">
      <inkml:brushProperty name="width" value="0.025" units="cm"/>
      <inkml:brushProperty name="height" value="0.025" units="cm"/>
      <inkml:brushProperty name="color" value="#E71224"/>
    </inkml:brush>
  </inkml:definitions>
  <inkml:trace contextRef="#ctx0" brushRef="#br0">1 10 4164,'8'-10'17587,"-5"23"-16847,3 33-30,1 83 0,-2-123-4000,4-7-4615,-3-4 1307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7.424"/>
    </inkml:context>
    <inkml:brush xml:id="br0">
      <inkml:brushProperty name="width" value="0.025" units="cm"/>
      <inkml:brushProperty name="height" value="0.025" units="cm"/>
      <inkml:brushProperty name="color" value="#E71224"/>
    </inkml:brush>
  </inkml:definitions>
  <inkml:trace contextRef="#ctx0" brushRef="#br0">11 79 4036,'0'0'11696,"-3"-8"-8882,2 6-2599,0 0 0,1 0 0,-1 0 0,0-1 0,1 1 0,0 0 0,0-1 0,-1 1 1,1 0-1,1-1 0,-1 1 0,0 0 0,1 0 0,-1-1 0,1 1 0,-1 0 0,1 0 1,0 0-1,2-4 0,-1 4-36,0 0 0,0 0 0,1 0 0,-1 0 0,0 0 0,1 1 0,-1-1 0,1 1 0,-1 0 0,1 0 0,0 0 0,0 0 0,-1 0 0,1 1 0,0-1 0,0 1 0,0-1 0,0 1 0,0 0 0,3 1 0,-4-1-157,0-1 1,1 1 0,-1 0 0,0 0-1,0 1 1,0-1 0,0 0 0,1 1-1,-1-1 1,0 1 0,0 0 0,0-1-1,0 1 1,0 0 0,0 0 0,-1 1-1,1-1 1,0 0 0,2 3 0,-2-1-12,-1-1 0,0 1 0,0 0 1,0 0-1,-1 0 0,1-1 1,-1 1-1,1 0 0,-1 0 1,0 0-1,0 0 0,0 0 0,-1 0 1,0 4-1,-1 2 6,-1 0 1,0-1-1,-1 0 0,0 1 1,0-1-1,0-1 0,-1 1 0,0-1 1,-1 0-1,0 0 0,0 0 1,-7 6-1,4-4 136,0 1 1,1 0 0,0 1-1,-10 17 1,18-28-146,0 0 0,0 0 1,0 0-1,0 1 0,0-1 0,-1 0 0,1 0 1,0 1-1,0-1 0,0 0 0,0 0 1,0 1-1,0-1 0,0 0 0,0 0 0,0 1 1,0-1-1,0 0 0,1 0 0,-1 1 0,0-1 1,0 0-1,0 0 0,0 1 0,0-1 0,0 0 1,0 0-1,1 0 0,-1 1 0,0-1 0,0 0 1,0 0-1,1 0 0,-1 0 0,0 1 0,0-1 1,0 0-1,1 0 0,-1 0 0,0 0 1,0 0-1,1 0 0,-1 0 0,0 0 0,0 0 1,1 0-1,-1 0 0,21 1 153,19-10-54,53-22-1507,-62 22-2689,1 0-4643,-21 5 2011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7.767"/>
    </inkml:context>
    <inkml:brush xml:id="br0">
      <inkml:brushProperty name="width" value="0.025" units="cm"/>
      <inkml:brushProperty name="height" value="0.025" units="cm"/>
      <inkml:brushProperty name="color" value="#E71224"/>
    </inkml:brush>
  </inkml:definitions>
  <inkml:trace contextRef="#ctx0" brushRef="#br0">6 0 5990,'0'0'17910,"-1"9"-17275,-2 34-104,2 63 1,10-88-4761,-9-17 3910,0-1 1,1 0 0,-1 0-1,0 1 1,1-1-1,-1 0 1,0 0-1,1 0 1,-1 1-1,0-1 1,1 0 0,-1 0-1,1 0 1,-1 0-1,0 0 1,1 0-1,-1 0 1,1 0-1,-1 0 1,1 0-1,-1 0 1,0 0 0,1 0-1,-1 0 1,1 0-1,-1-1 1,0 1-1,1 0 1,-1 0-1,0 0 1,1-1 0,3-4-6793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8.268"/>
    </inkml:context>
    <inkml:brush xml:id="br0">
      <inkml:brushProperty name="width" value="0.025" units="cm"/>
      <inkml:brushProperty name="height" value="0.025" units="cm"/>
      <inkml:brushProperty name="color" value="#E71224"/>
    </inkml:brush>
  </inkml:definitions>
  <inkml:trace contextRef="#ctx0" brushRef="#br0">8 1 4260,'0'0'20494,"-1"9"-19800,-2 1-522,2-6-128,0 0 0,1-1 0,-1 1 0,1-1 0,-1 1 0,1 0 0,0-1 0,1 1 0,-1 0 1,2 5-1,-2-8-36,0-1 1,1 1-1,-1-1 1,0 1-1,1 0 1,-1-1-1,1 1 0,-1-1 1,1 0-1,-1 1 1,1-1-1,-1 1 1,1-1-1,-1 0 1,1 1-1,-1-1 1,1 0-1,0 0 1,-1 1-1,1-1 1,0 0-1,-1 0 1,1 0-1,0 0 1,-1 0-1,1 0 0,1 0 1,28-2 126,-27 1-140,0 1 1,0-1-1,1 1 0,-1 0 1,0 0-1,0 0 0,1 0 1,-1 1-1,5 0 0,-6 1 4,0 0 0,1 0-1,-1 0 1,0 0 0,0 0-1,0 0 1,-1 0-1,1 1 1,0-1 0,-1 1-1,0-1 1,1 1 0,-1-1-1,0 1 1,0 0 0,-1 0-1,1-1 1,-1 1 0,1 0-1,-1 0 1,0 0-1,0 0 1,0 0 0,0 0-1,-1-1 1,1 1 0,-1 0-1,1 0 1,-3 5 0,2-5 74,-1 1 1,1 0 0,-1 0-1,0-1 1,0 1 0,0-1-1,0 1 1,0-1 0,-1 0-1,0 0 1,1 0 0,-1 0-1,0-1 1,0 1 0,-1-1-1,1 0 1,0 1 0,-1-2-1,0 1 1,1 0 0,-5 1-1,7-3-172,-1 1 0,1-1 0,0 0 0,-1 1 0,1-1 0,0 0 0,-1 0 0,1 0 0,0 0-1,-1 0 1,1 0 0,0-1 0,-1 1 0,1 0 0,0-1 0,-1 1 0,1-1 0,0 1 0,0-1-1,-1 1 1,1-1 0,0 0 0,0 0 0,0 0 0,0 1 0,0-1 0,0 0 0,0 0-1,0 0 1,1-1 0,-1 1 0,-1-2 0,0-2-1572,1-1 0,-1 0 0,1 0 0,0 1 0,1-1 0,0-9 0,-1 13 1114,1-21-8406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8.657"/>
    </inkml:context>
    <inkml:brush xml:id="br0">
      <inkml:brushProperty name="width" value="0.025" units="cm"/>
      <inkml:brushProperty name="height" value="0.025" units="cm"/>
      <inkml:brushProperty name="color" value="#E71224"/>
    </inkml:brush>
  </inkml:definitions>
  <inkml:trace contextRef="#ctx0" brushRef="#br0">0 32 4068,'0'0'22357,"52"-19"-22773,-29 19-1282,1 0-800,-2 0-962,-3-7-1248,-1 1-1922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9"/>
    </inkml:context>
    <inkml:brush xml:id="br0">
      <inkml:brushProperty name="width" value="0.025" units="cm"/>
      <inkml:brushProperty name="height" value="0.025" units="cm"/>
      <inkml:brushProperty name="color" value="#E71224"/>
    </inkml:brush>
  </inkml:definitions>
  <inkml:trace contextRef="#ctx0" brushRef="#br0">65 1 4068,'0'0'15156,"-7"10"-14457,-2 7-344,1 0 1,0 0-1,1 1 1,1 0 0,1 0-1,1 0 1,0 1-1,1-1 1,0 23-1,3-35-227,-1-1 6,1 0-1,0 0 1,1 0-1,-1 0 1,1 0-1,0 0 1,2 6-1,-3-10-103,1 0-1,0 1 0,0-1 1,0 0-1,0 0 1,0 0-1,0 0 0,1 0 1,-1 0-1,0 0 0,1 0 1,-1 0-1,0 0 0,1-1 1,-1 1-1,1 0 0,-1-1 1,1 1-1,-1-1 0,1 0 1,-1 0-1,1 1 0,-1-1 1,1 0-1,3-1 0,2 2 12,1-1-1,0 0 1,-1-1-1,1 0 1,0 0-1,-1 0 1,1-1-1,-1 0 1,0-1-1,1 0 0,-1 0 1,-1 0-1,1-1 1,0 0-1,-1 0 1,0-1-1,0 0 1,7-6-1,-12 10-11,0 0 0,0 0 0,0 0 0,-1 0 0,1 0 0,0 0 0,0 0-1,-1 0 1,1 0 0,-1-1 0,1 1 0,-1 0 0,1 0 0,-1-1 0,0 1 0,0 0 0,0 0 0,1-1 0,-1 1-1,0 0 1,-1 0 0,1-1 0,0 1 0,0 0 0,0-1 0,-1 1 0,1 0 0,-1 0 0,1 0 0,-1 0 0,1-1-1,-1 1 1,0 0 0,1 0 0,-1 0 0,0 0 0,0 0 0,0 0 0,0 1 0,0-1 0,0 0 0,0 0-1,0 1 1,0-1 0,0 0 0,0 1 0,-1-1 0,1 1 0,0 0 0,0-1 0,-1 1 0,1 0 0,0 0 0,0 0-1,-2 0 1,-11-3 278,1 1-1,-1 1 1,-24 1-1,33 0-407,-30 7 128,34-7-37,-1 0 0,1 0 0,0 1 0,0-1 0,0 0 0,-1 1-1,1 0 1,0-1 0,0 1 0,0-1 0,0 1 0,0 0 0,0 0 0,0 0 0,0-1 0,1 1 0,-1 0 0,0 0 0,0 0 0,1 0-1,-1 0 1,0 1 0,1-1 0,0 0 0,-1 1 0,3-1-394,1 0 0,0 0 0,0 0 0,-1 0 0,1-1-1,0 1 1,0-1 0,0 0 0,0 1 0,0-2 0,0 1 0,4-1-1,-2 1-918,17 0-2947,0 0-2387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9.349"/>
    </inkml:context>
    <inkml:brush xml:id="br0">
      <inkml:brushProperty name="width" value="0.025" units="cm"/>
      <inkml:brushProperty name="height" value="0.025" units="cm"/>
      <inkml:brushProperty name="color" value="#E71224"/>
    </inkml:brush>
  </inkml:definitions>
  <inkml:trace contextRef="#ctx0" brushRef="#br0">134 0 4388,'0'0'21877,"-4"8"-21552,-104 222 124,100-218-1356,2-16-4122,0-22-4442,4 4 1875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9.743"/>
    </inkml:context>
    <inkml:brush xml:id="br0">
      <inkml:brushProperty name="width" value="0.025" units="cm"/>
      <inkml:brushProperty name="height" value="0.025" units="cm"/>
      <inkml:brushProperty name="color" value="#E71224"/>
    </inkml:brush>
  </inkml:definitions>
  <inkml:trace contextRef="#ctx0" brushRef="#br0">108 11 3940,'0'0'14344,"-9"-3"-12881,3 2-1290,4 0-109,0 0 0,1 0-1,-1 0 1,0 0 0,0 1-1,0-1 1,0 1 0,0 0-1,0 0 1,-1-1 0,1 1-1,0 0 1,0 1 0,0-1-1,0 0 1,0 1 0,0-1-1,0 1 1,0-1 0,0 1-1,0 0 1,0 0 0,1 0-1,-1 0 1,0 0 0,0 0 0,1 1-1,-1-1 1,1 1 0,-1-1-1,1 1 1,0-1 0,0 1-1,-2 2 1,-1 2 274,1 0 0,-1 0 1,1 0-1,1 0 0,-1 0 1,1 1-1,0-1 0,1 1 0,-1-1 1,0 12-1,2-18-317,0 0 0,0 1 0,0-1 0,0 1 1,1-1-1,-1 0 0,0 1 0,0-1 0,0 0 0,0 1 0,0-1 1,1 0-1,-1 1 0,0-1 0,0 0 0,1 1 0,-1-1 0,0 0 1,0 0-1,1 1 0,-1-1 0,0 0 0,1 0 0,-1 0 0,0 1 1,1-1-1,-1 0 0,0 0 0,1 0 0,-1 0 0,0 0 0,1 0 1,-1 0-1,1 0 0,-1 0 0,21-2 410,16-13-86,-33 12-336,0 1-1,-1 0 0,0-1 1,1 0-1,-1 0 1,0 0-1,0 0 0,0 0 1,-1-1-1,1 1 1,-1-1-1,0 0 0,0 0 1,0 0-1,-1 0 0,1 0 1,-1 0-1,0 0 1,0 0-1,1-8 0,-3 12-17,1-1-1,0 1 1,0 0 0,0-1-1,-1 1 1,1-1-1,0 1 1,0-1-1,-1 1 1,1 0-1,0-1 1,-1 1-1,1 0 1,-1-1-1,1 1 1,0 0-1,-1 0 1,1-1-1,-1 1 1,1 0-1,-1 0 1,1 0-1,0 0 1,-1-1 0,1 1-1,-1 0 1,1 0-1,-1 0 1,1 0-1,-1 0 1,1 0-1,-1 0 1,1 0-1,-1 1 1,1-1-1,-1 0 1,1 0-1,-1 0 1,1 0-1,-1 1 1,1-1-1,0 0 1,-1 0-1,1 1 1,-1-1 0,1 0-1,0 1 1,-1-1-1,1 1 1,-24 17-1498,21-14 1044,1 0 0,0 1 0,0-1 0,1 1 0,-1 0 0,1-1 0,0 1 1,-1 8-1,1 21-6379,1-19 1536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9:32.519"/>
    </inkml:context>
    <inkml:brush xml:id="br0">
      <inkml:brushProperty name="width" value="0.05" units="cm"/>
      <inkml:brushProperty name="height" value="0.05" units="cm"/>
    </inkml:brush>
  </inkml:definitions>
  <inkml:trace contextRef="#ctx0" brushRef="#br0">3762 262 9226,'-2'-5'117,"0"0"-1,0 1 1,0 0-1,-1-1 1,1 1 0,-1 0-1,0 0 1,0 0 0,-1 1-1,1-1 1,-1 1-1,1 0 1,-1 0 0,0 0-1,-1 0 1,1 1 0,0 0-1,-1-1 1,-8-1-1,-8-3 41,-1 1-1,0 1 0,-26-2 1,18 2 195,-736-95 1194,-324 47-1500,887 47-183,-1 8 0,-315 45-1,448-37 153,1 4 1,-134 45-1,174-48-12,0 2-1,1 0 1,0 3 0,2 0 0,0 1 0,0 2-1,2 1 1,0 1 0,-21 24 0,32-29 8,1 1 0,1 0 0,1 1 0,0 0 1,1 0-1,1 1 0,1 1 0,1-1 0,1 1 1,0 1-1,1-1 0,2 1 0,0 0 0,0 28 0,3-24-2,1 0-1,1-1 1,2 1-1,0-1 1,2 0-1,0 0 1,2 0-1,1-1 1,0 0-1,2-1 1,26 41-1,-11-26-7,3 0 1,1-2-1,1-2 1,2 0-1,1-2 1,1-2-1,67 42 1,-44-37-9,1-3 0,2-3-1,1-2 1,109 30 0,-30-22-13,185 21 0,150-15-3,-258-32 49,1-9-1,-1-10 0,0-9 1,236-54-1,-370 55 26,-2-4 1,-1-4-1,-1-3 1,-2-3-1,-1-4 1,-1-3-1,-3-3 1,-1-4-1,-3-3 1,-2-2-1,114-116 0,-164 150-9,0 0-1,-2-1 1,0-1-1,16-27 1,-28 40-34,0 1 1,0-1-1,-1 0 1,0 1-1,0-1 0,0 0 1,-1-1-1,1-9 1,-2 12-10,-1 0 0,1 0 0,-1 0 0,0 0 0,0 0 0,0 1 0,-1-1 0,1 0 0,-1 1 0,0-1 0,-1 1 0,1 0 0,-6-7 0,-3-2-117,-1 1-1,0 0 1,0 1 0,-1 0-1,0 1 1,-1 1 0,-25-14 0,-9 0-549,-61-20-1,-10 3 294,-11 2-130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0.085"/>
    </inkml:context>
    <inkml:brush xml:id="br0">
      <inkml:brushProperty name="width" value="0.025" units="cm"/>
      <inkml:brushProperty name="height" value="0.025" units="cm"/>
      <inkml:brushProperty name="color" value="#E71224"/>
    </inkml:brush>
  </inkml:definitions>
  <inkml:trace contextRef="#ctx0" brushRef="#br0">46 20 4260,'0'0'15428,"-4"9"-14334,-1 3-793,-3 6 798,0 1 1,1 0-1,-6 27 0,13-46-1082,0 1 1,-1-1-1,1 1 0,0 0 0,0-1 0,0 1 1,0-1-1,0 1 0,0-1 0,0 1 0,1-1 1,-1 1-1,0-1 0,0 1 0,0-1 0,0 1 1,1-1-1,-1 1 0,0-1 0,1 1 0,-1-1 1,0 1-1,1-1 0,-1 1 0,0-1 0,1 0 1,-1 1-1,1-1 0,-1 0 0,1 1 0,0-1 1,20 1 380,-16-2-347,0 0 0,-1-1-1,1 1 1,-1-1 0,1 0 0,-1 0 0,5-3 0,-5 1-1,-1 1-1,1-1 1,0 0-1,-1 0 1,0 0-1,0 0 1,0 0-1,-1-1 1,1 1-1,-1-1 1,0 0-1,-1 0 1,1 0-1,-1 0 1,0 0-1,0 0 1,0-9 0,-1 12-109,0 0 1,0 0 0,0-1 0,-1 1-1,1 0 1,-1 0 0,0 0 0,0-1-1,1 1 1,-1 0 0,-1 0-1,1 0 1,0 1 0,0-1 0,-1 0-1,-2-3 1,1 3-366,1 0-1,-1 1 1,0-1 0,0 1-1,0-1 1,0 1-1,0 0 1,0 0 0,0 0-1,0 1 1,0-1-1,0 1 1,0-1 0,-7 1-1,7 0-1132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0.456"/>
    </inkml:context>
    <inkml:brush xml:id="br0">
      <inkml:brushProperty name="width" value="0.025" units="cm"/>
      <inkml:brushProperty name="height" value="0.025" units="cm"/>
      <inkml:brushProperty name="color" value="#E71224"/>
    </inkml:brush>
  </inkml:definitions>
  <inkml:trace contextRef="#ctx0" brushRef="#br0">43 0 7623,'0'0'9572,"-3"11"-7682,-9 34-214,11-40-1512,1 1 0,0-1 1,0 0-1,1 0 0,0 0 0,-1 0 1,2 0-1,-1 0 0,1 0 0,-1-1 0,1 1 1,1 0-1,-1-1 0,1 1 0,-1-1 1,1 0-1,1 0 0,4 5 0,13 22 84,-13-12-182,-1 0-1,0 0 1,-1 0-1,-1 1 1,-1-1-1,0 1 1,0 25-1,-3-33-187,-1 0 0,0-1 0,-1 1 0,0 0 0,0-1 0,-2 1 0,1-1 0,-1 0 0,-1 0 0,0 0 0,-1 0-1,0-1 1,-12 20 0,14-27-179,1 0-1,-1 0 0,0 0 0,0 0 1,0-1-1,0 1 0,-1-1 1,-6 4-1,-18 1-5001,8-7-2288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1.302"/>
    </inkml:context>
    <inkml:brush xml:id="br0">
      <inkml:brushProperty name="width" value="0.025" units="cm"/>
      <inkml:brushProperty name="height" value="0.025" units="cm"/>
      <inkml:brushProperty name="color" value="#E71224"/>
    </inkml:brush>
  </inkml:definitions>
  <inkml:trace contextRef="#ctx0" brushRef="#br0">6 141 897,'0'0'17019,"-2"-7"-14638,2 6-2377,-1-1 211,0-1 0,1 0 0,-1 0 0,1 1 0,0-1 0,0 0 0,0 0 0,0 0 0,0 0 0,0 0 0,1 1 0,-1-1 0,1 0 0,0 0 0,0 1 0,0-1 0,0 0 0,1 1 0,-1-1 0,1 1 0,-1-1 0,1 1 0,0 0 0,0 0 0,4-4 0,1 0 46,0 0 1,1 0-1,-1 0 0,1 1 0,0 0 1,1 1-1,-1 0 0,1 0 0,0 1 0,0 0 1,0 1-1,1 0 0,-1 0 0,17-1 1,-26 4-262,0-1 1,1 0 0,-1 1 0,0-1 0,1 1-1,-1-1 1,0 1 0,0-1 0,1 1 0,-1-1-1,0 1 1,0-1 0,0 1 0,0-1 0,1 1-1,-1-1 1,0 1 0,0-1 0,0 1 0,0-1-1,0 1 1,0-1 0,-1 1 0,1-1 0,0 1-1,0-1 1,0 1 0,0-1 0,-1 1 0,1 0-1,-6 18 50,0-11-23,0 1-1,-1-1 0,0 0 1,0 0-1,-1-1 1,0 0-1,0 0 0,-17 10 1,13-9 8,0 1-1,1 0 1,1 0 0,-12 13-1,58-22 20,-5-4-23,-13 0-45,0 2 1,0 1-1,0 0 1,1 1-1,18 3 1,-34-3 1,0 1 0,1-1 0,-1 1 0,0 0 0,0 0 0,0 0 0,0 1 0,0-1 0,0 1-1,0-1 1,0 1 0,0 0 0,-1 0 0,1 0 0,-1 1 0,0-1 0,0 1 0,1-1 0,-2 1 0,1 0 0,0 0 0,0-1 0,-1 1 0,0 1 0,1-1 0,-1 0 0,0 0 0,-1 0 0,1 0 0,-1 1 0,1-1 0,-1 0 0,0 7 0,-1-8 54,0 0 1,1 0 0,-1-1 0,0 1 0,0 0 0,0 0-1,-1-1 1,1 1 0,0-1 0,-1 1 0,1-1 0,0 0-1,-1 1 1,0-1 0,1 0 0,-1 0 0,0 0-1,0 0 1,-2 0 0,-39 18 1350,40-18-1320,-7 3-23,0 0 1,-1-1-1,0 0 1,0-1-1,1 0 1,-1-1-1,0 0 1,0-1-1,-1 0 1,-11-2-1,22 2-69,1 0 0,-1 0 0,0 0 0,0 0-1,1 0 1,-1 0 0,0 0 0,1 0 0,-1 0 0,0 0 0,0-1 0,1 1-1,-1 0 1,0-1 0,1 1 0,-1 0 0,0-1 0,1 1 0,-1 0 0,1-1 0,-1 1-1,0-1 1,1 0 0,-1 1 0,1-1 0,0 1 0,-1-1 0,1 0 0,-1 1-1,1-1 1,0 0 0,0 1 0,-1-1 0,1 0 0,0 1 0,0-1 0,0 0-1,0 0 1,0-1 0,1 1-81,-1 0-1,1 0 0,1 0 0,-1 0 0,0 0 1,0 0-1,0 0 0,1 0 0,-1 0 1,0 0-1,1 1 0,-1-1 0,0 1 1,1-1-1,-1 1 0,1-1 0,2 1 1,38-11-7716,-21 6-47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2.811"/>
    </inkml:context>
    <inkml:brush xml:id="br0">
      <inkml:brushProperty name="width" value="0.025" units="cm"/>
      <inkml:brushProperty name="height" value="0.025" units="cm"/>
      <inkml:brushProperty name="color" value="#E71224"/>
    </inkml:brush>
  </inkml:definitions>
  <inkml:trace contextRef="#ctx0" brushRef="#br0">22 132 5733,'-17'3'10041,"13"-5"-3871,24-12-1902,42-18-3212,-30 18-660,76-35 159,-35 27-3176,-65 21 1463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3.173"/>
    </inkml:context>
    <inkml:brush xml:id="br0">
      <inkml:brushProperty name="width" value="0.025" units="cm"/>
      <inkml:brushProperty name="height" value="0.025" units="cm"/>
      <inkml:brushProperty name="color" value="#E71224"/>
    </inkml:brush>
  </inkml:definitions>
  <inkml:trace contextRef="#ctx0" brushRef="#br0">1 101 5573,'0'0'20852,"66"-17"-20115,-35 8-577,0-1-96,-1 0-128,3-1-1185,-8 0-1922,1-3-1730,-8-5-4996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0.272"/>
    </inkml:context>
    <inkml:brush xml:id="br0">
      <inkml:brushProperty name="width" value="0.025" units="cm"/>
      <inkml:brushProperty name="height" value="0.025" units="cm"/>
      <inkml:brushProperty name="color" value="#E71224"/>
    </inkml:brush>
  </inkml:definitions>
  <inkml:trace contextRef="#ctx0" brushRef="#br0">28 279 3651,'0'0'8072,"-3"8"-5707,-4 8-1107,-4 13 1110,5-13 3503,20-58-4327,30-60 1,-11 26-1436,-22 50 94,-1 0-1,11-50 1,-39 391-224,36-331-4602,-10-2 117,-1-3-2813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0.934"/>
    </inkml:context>
    <inkml:brush xml:id="br0">
      <inkml:brushProperty name="width" value="0.025" units="cm"/>
      <inkml:brushProperty name="height" value="0.025" units="cm"/>
      <inkml:brushProperty name="color" value="#E71224"/>
    </inkml:brush>
  </inkml:definitions>
  <inkml:trace contextRef="#ctx0" brushRef="#br0">30 0 10474,'0'0'14552,"-1"11"-13596,-11 78 718,5-47-766,-3 56 1,11-97-905,-1-1 0,0 1 0,0-1 0,0 1-1,1-1 1,-1 1 0,0-1 0,1 1 0,-1-1 0,1 1 0,-1-1-1,0 1 1,1-1 0,-1 1 0,1-1 0,-1 0 0,1 1 0,-1-1-1,1 0 1,-1 0 0,1 1 0,-1-1 0,1 0 0,0 0-1,-1 0 1,1 0 0,-1 0 0,1 0 0,0 0 0,-1 0 0,1 0-1,-1 0 1,1 0 0,0 0 0,-1 0 0,1 0 0,-1 0 0,1-1-1,-1 1 1,1 0 0,0 0 0,-1-1 0,1 1 0,-1 0 0,1-1-1,-1 1 1,1-1 0,29-16 99,-11 2-1411,-1-1-1,26-29 1,-23 15-3860,-5-3-3836,-13 18 2849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1.284"/>
    </inkml:context>
    <inkml:brush xml:id="br0">
      <inkml:brushProperty name="width" value="0.025" units="cm"/>
      <inkml:brushProperty name="height" value="0.025" units="cm"/>
      <inkml:brushProperty name="color" value="#E71224"/>
    </inkml:brush>
  </inkml:definitions>
  <inkml:trace contextRef="#ctx0" brushRef="#br0">47 0 3075,'0'0'14590,"-6"10"-12375,0 0-1701,0 0 0,1 0 0,1 0 0,0 1 0,0-1 0,1 1 0,1 0 0,-1 1 0,2-1 0,-1 19-1,7 19 260,5-26-3774,-9-22 2369,0 0 0,-1 0 1,1-1-1,0 1 0,0 0 1,-1-1-1,1 1 0,0 0 1,0-1-1,0 1 0,0-1 1,0 0-1,0 1 0,0-1 1,0 0-1,0 1 0,0-1 1,0 0-1,2 0 0,2 0-7733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1.675"/>
    </inkml:context>
    <inkml:brush xml:id="br0">
      <inkml:brushProperty name="width" value="0.025" units="cm"/>
      <inkml:brushProperty name="height" value="0.025" units="cm"/>
      <inkml:brushProperty name="color" value="#E71224"/>
    </inkml:brush>
  </inkml:definitions>
  <inkml:trace contextRef="#ctx0" brushRef="#br0">31 87 6887,'0'0'9336,"4"-9"-6464,-3 4-2638,20-38 2617,-20 41-2681,0 0 0,1 0 0,-1 0 1,1 0-1,-1 0 0,1 0 0,0 0 0,0 1 0,0-1 0,0 1 0,0 0 0,0-1 1,0 1-1,0 0 0,0 0 0,1 0 0,-1 1 0,0-1 0,1 1 0,3-1 0,-5 1-151,0 1-1,0 0 0,-1 0 0,1 0 0,0 0 1,-1 0-1,1 0 0,-1 1 0,1-1 0,-1 0 1,0 0-1,1 0 0,-1 0 0,0 1 0,0-1 1,0 0-1,0 0 0,0 0 0,0 1 1,0-1-1,-1 2 0,0 33 238,-2-22-175,0 0 1,-1 0-1,-1 0 0,0 0 1,-1-1-1,0 0 0,-1 0 1,-11 15-1,7-9 374,0-1 1,-14 39-1,24-56-451,1-1 0,0 1 0,0-1 1,-1 0-1,1 1 0,0-1 0,0 1 0,0-1 1,0 1-1,0-1 0,0 1 0,0-1 0,0 0 0,0 1 1,0-1-1,0 1 0,0-1 0,0 1 0,0-1 1,0 1-1,0-1 0,1 0 0,-1 1 0,0-1 0,0 1 1,0-1-1,1 0 0,-1 1 0,0-1 0,0 1 0,1-1 1,-1 0-1,0 0 0,1 1 0,-1-1 0,1 0 1,-1 0-1,0 1 0,1-1 0,-1 0 0,1 0 0,26-2-452,25-17-4068,-18-1-4521,-25 13 2556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2.002"/>
    </inkml:context>
    <inkml:brush xml:id="br0">
      <inkml:brushProperty name="width" value="0.025" units="cm"/>
      <inkml:brushProperty name="height" value="0.025" units="cm"/>
      <inkml:brushProperty name="color" value="#E71224"/>
    </inkml:brush>
  </inkml:definitions>
  <inkml:trace contextRef="#ctx0" brushRef="#br0">15 1 9289,'0'0'11723,"-9"57"-10250,3-40-224,6 1-576,0 0-385,0-5-256,0-2-64,0-4-608,0-1-770,0-4-287,6-2-545,-2 0-1666,1 0-1249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30.266"/>
    </inkml:context>
    <inkml:brush xml:id="br0">
      <inkml:brushProperty name="width" value="0.05" units="cm"/>
      <inkml:brushProperty name="height" value="0.05" units="cm"/>
    </inkml:brush>
  </inkml:definitions>
  <inkml:trace contextRef="#ctx0" brushRef="#br0">10 16 16299,'9'-14'1465,"-8"12"-1057,-5 9-168,0 13 624,-2 3-160,3 9-288,0 4-112,3 4-144,3 3-32,4 1-31,-3-1 7,4-3-40,2-1-32,-2-7-256,1-4-257,-8-9 417,-1-8-80,-7-11-8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2.372"/>
    </inkml:context>
    <inkml:brush xml:id="br0">
      <inkml:brushProperty name="width" value="0.025" units="cm"/>
      <inkml:brushProperty name="height" value="0.025" units="cm"/>
      <inkml:brushProperty name="color" value="#E71224"/>
    </inkml:brush>
  </inkml:definitions>
  <inkml:trace contextRef="#ctx0" brushRef="#br0">76 1 7815,'0'0'11168,"-6"8"-10404,-5 14-321,0 0 1,2 1-1,1 0 1,0 0 0,2 0-1,1 1 1,0 0-1,2 1 1,1-1-1,1 27 1,1-51-436,0 1-1,0 0 1,0 0-1,0-1 1,0 1-1,1 0 1,-1-1 0,0 1-1,1 0 1,-1-1-1,0 1 1,1-1 0,-1 1-1,1 0 1,-1-1-1,1 1 1,-1-1-1,1 1 1,-1-1 0,1 1-1,-1-1 1,1 0-1,0 1 1,-1-1-1,1 0 1,0 1 0,-1-1-1,1 0 1,0 0-1,-1 0 1,1 0 0,0 1-1,0-1 1,-1 0-1,1 0 1,0 0-1,-1-1 1,1 1 0,0 0-1,0 0 1,-1 0-1,1 0 1,0-1-1,-1 1 1,1 0 0,0-1-1,-1 1 1,1 0-1,0-1 1,3-1 44,0 1 0,0-1 0,0 0 0,0 0 0,-1-1 0,1 1 0,4-5 0,-2 1 41,-1 0-1,0 0 1,0-1 0,-1 1-1,0-1 1,0-1-1,0 1 1,-1 0-1,0-1 1,-1 1-1,1-1 1,-2 0-1,1 0 1,0-10-1,-2 17-74,0 0 0,-1 0 0,1 0 0,-1 0 0,1 0 0,-1 0 0,1 1 0,-1-1 0,0 0 0,1 0 0,-1 1 0,0-1 0,0 0 0,1 1 0,-1-1 0,0 1 0,0-1 0,0 1 0,0-1-1,0 1 1,0-1 0,0 1 0,0 0 0,0 0 0,0 0 0,0-1 0,0 1 0,0 0 0,0 0 0,0 0 0,0 1 0,0-1 0,0 0 0,0 0 0,0 0 0,1 1 0,-1-1 0,-2 1 0,-1 0-85,-1 0 1,1 0 0,-1 0 0,1 0 0,0 1 0,-1 0-1,-6 4 1,-9 16-1670,16-11-3329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2.701"/>
    </inkml:context>
    <inkml:brush xml:id="br0">
      <inkml:brushProperty name="width" value="0.025" units="cm"/>
      <inkml:brushProperty name="height" value="0.025" units="cm"/>
      <inkml:brushProperty name="color" value="#E71224"/>
    </inkml:brush>
  </inkml:definitions>
  <inkml:trace contextRef="#ctx0" brushRef="#br0">29 8 15214,'0'0'11147,"7"-3"-11083,-6 2-62,0 1 0,0-1 1,1 1-1,-1-1 0,0 1 0,1 0 0,-1-1 1,1 1-1,-1 0 0,0 0 0,1 0 1,-1 0-1,1 0 0,-1 0 0,3 1 0,-4-1 6,1 1-1,-1-1 1,1 0-1,-1 1 0,1-1 1,-1 1-1,1-1 1,-1 1-1,0-1 0,1 1 1,-1-1-1,0 1 1,1-1-1,-1 1 0,0-1 1,0 1-1,0 0 1,1-1-1,-1 1 0,0-1 1,0 1-1,0 0 1,0-1-1,0 1 0,0 1 1,-1 3 76,0 1 1,-1 0-1,1 0 0,-1-1 1,-1 1-1,1-1 1,-1 1-1,-4 6 1,-38 61 2183,74-90-2097,-24 13-210,1 0 0,-1 0 1,1 0-1,0 1 0,0 0 0,0 0 0,0 1 0,1 0 0,-1 0 0,8-1 1,-13 2 9,1 1 0,-1 0 1,1 0-1,0 0 0,-1 0 1,1 1-1,-1-1 0,1 0 1,-1 1-1,1-1 0,0 1 1,-1-1-1,0 1 0,1 0 1,-1 0-1,1 0 1,-1 0-1,2 1 0,-2 0 21,1 0 1,-1 0-1,1 0 0,-1 0 0,0 1 0,0-1 1,0 0-1,0 1 0,0-1 0,-1 1 0,1-1 1,-1 1-1,1-1 0,-1 6 0,0-2 90,-1-1 0,0 1 0,0 0 0,0 0-1,0-1 1,-1 1 0,0-1 0,0 1 0,-1-1 0,1 0 0,-1 0-1,0 0 1,-1 0 0,1 0 0,-1-1 0,0 0 0,0 0 0,0 0-1,-1 0 1,1 0 0,-1-1 0,0 0 0,0 0 0,0 0 0,0-1-1,-1 0 1,1 0 0,-1 0 0,1 0 0,-1-1 0,0 0 0,-11 1-1,23-18-9775,-1 6 960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7.262"/>
    </inkml:context>
    <inkml:brush xml:id="br0">
      <inkml:brushProperty name="width" value="0.025" units="cm"/>
      <inkml:brushProperty name="height" value="0.025" units="cm"/>
      <inkml:brushProperty name="color" value="#E71224"/>
    </inkml:brush>
  </inkml:definitions>
  <inkml:trace contextRef="#ctx0" brushRef="#br0">0 3 1057,'4'-2'2659,"-8"2"-5927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7.876"/>
    </inkml:context>
    <inkml:brush xml:id="br0">
      <inkml:brushProperty name="width" value="0.025" units="cm"/>
      <inkml:brushProperty name="height" value="0.025" units="cm"/>
      <inkml:brushProperty name="color" value="#E71224"/>
    </inkml:brush>
  </inkml:definitions>
  <inkml:trace contextRef="#ctx0" brushRef="#br0">134 1 3299,'0'0'19389,"-2"5"-19047,-52 133 1615,37-89-728,-34 69 0,42-90-682,12-24-173,8-14-212,13-14-1949,-11 13-1985,-2-1-3395,-6 3-3126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8.503"/>
    </inkml:context>
    <inkml:brush xml:id="br0">
      <inkml:brushProperty name="width" value="0.025" units="cm"/>
      <inkml:brushProperty name="height" value="0.025" units="cm"/>
      <inkml:brushProperty name="color" value="#E71224"/>
    </inkml:brush>
  </inkml:definitions>
  <inkml:trace contextRef="#ctx0" brushRef="#br0">160 1 3491,'0'0'20612,"4"5"-19587,-3-3-969,0 0 1,0 1-1,-1-1 1,1 0-1,0 1 1,-1-1-1,1 1 1,-1-1-1,0 1 1,0-1-1,0 1 0,0-1 1,0 1-1,0-1 1,-1 0-1,-1 5 1,-1 2 18,0-1-1,0 0 1,-1 0 0,-9 14 0,-8 8-29,-40 41 0,53-61-10,-5 2-8,9-8 16,0 0-1,0-1 0,0 1 0,0 0 0,1 1 0,-1-1 1,1 1-1,-4 9 0,11-14-11,-1 0 0,1-1 0,0 1 0,0-1 0,0 0 0,0 0 0,5-2 0,60-31 114,-47 22-343,46-19 0,-36 23-4269,1 5-3808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8.867"/>
    </inkml:context>
    <inkml:brush xml:id="br0">
      <inkml:brushProperty name="width" value="0.025" units="cm"/>
      <inkml:brushProperty name="height" value="0.025" units="cm"/>
      <inkml:brushProperty name="color" value="#E71224"/>
    </inkml:brush>
  </inkml:definitions>
  <inkml:trace contextRef="#ctx0" brushRef="#br0">114 0 11082,'0'0'13309,"-10"11"-13069,-3 6-28,0 0-1,2 1 0,0 1 0,1-1 1,1 2-1,-9 25 0,13-33-349,2 1 0,0-1 0,0 1 0,1 0 0,-1 20 1,3-33-66,0 0 0,1 1 0,-1-1 0,0 1 0,0-1 0,1 0 1,-1 1-1,0-1 0,0 0 0,1 1 0,-1-1 0,0 0 0,1 0 1,-1 1-1,0-1 0,1 0 0,-1 0 0,0 0 0,1 1 0,-1-1 1,1 0-1,-1 0 0,0 0 0,1 0 0,-1 0 0,1 0 0,-1 0 1,1 0-1,-1 0 0,0 0 0,1 0 0,-1 0 0,1 0 0,-1 0 1,0 0-1,1 0 0,-1 0 0,1-1 0,-1 1 0,0 0 0,1 0 1,-1-1-1,11-3-6171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9.243"/>
    </inkml:context>
    <inkml:brush xml:id="br0">
      <inkml:brushProperty name="width" value="0.025" units="cm"/>
      <inkml:brushProperty name="height" value="0.025" units="cm"/>
      <inkml:brushProperty name="color" value="#E71224"/>
    </inkml:brush>
  </inkml:definitions>
  <inkml:trace contextRef="#ctx0" brushRef="#br0">107 18 4644,'0'0'15823,"7"-3"-14013,-3 1-1734,-1 0 182,1 0 0,0 0 0,0 1 0,0-1 0,0 1 1,0 0-1,6-1 0,-9 2-220,0 0 1,0 0-1,0 0 1,0 1-1,0-1 1,0 0-1,0 0 1,0 1-1,0-1 1,0 1-1,0-1 1,0 1-1,0-1 1,-1 1-1,1 0 1,0-1 0,0 1-1,0 0 1,-1-1-1,1 1 1,0 0-1,-1 0 1,1 0-1,-1 0 1,1 0-1,-1 0 1,1 0-1,-1 0 1,0 0-1,1 0 1,-1 0-1,0 0 1,0 0-1,0 0 1,0 0-1,0 0 1,0 0-1,0 0 1,0 0-1,0 0 1,-1 2-1,1 4 6,-1 1 0,0-1 0,0 1 0,-1-1-1,1 0 1,-2 0 0,1 0 0,-1 0 0,0 0-1,-1 0 1,1-1 0,-9 11 0,-4 3 300,-1-1 0,-28 25-1,-7 7 1291,51-50-1612,0 0-1,0 0 1,0 0-1,0 1 1,0-1-1,0 0 1,0 1-1,1-1 1,-1 0-1,0 1 0,1-1 1,-1 1-1,1-1 1,-1 2-1,1-2-15,0-1 0,1 1 1,-1-1-1,0 1 0,0-1 0,0 1 0,0-1 0,1 0 0,-1 1 0,0-1 0,0 1 0,1-1 1,-1 0-1,0 1 0,1-1 0,-1 0 0,0 1 0,1-1 0,-1 0 0,1 1 0,-1-1 0,1 0 1,-1 0-1,0 0 0,1 1 0,-1-1 0,1 0 0,0 0 0,48 1-626,-34-2-38,38-9-4947,-18-3-4052,-15 4 304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9.600"/>
    </inkml:context>
    <inkml:brush xml:id="br0">
      <inkml:brushProperty name="width" value="0.025" units="cm"/>
      <inkml:brushProperty name="height" value="0.025" units="cm"/>
      <inkml:brushProperty name="color" value="#E71224"/>
    </inkml:brush>
  </inkml:definitions>
  <inkml:trace contextRef="#ctx0" brushRef="#br0">56 1 13196,'0'0'10090,"-21"47"-8264,12-25-641,0 1-641,4 0-383,-1-1-129,1-5-32,5-1-449,0-4-1088,0-5-930,5-7-6149,4-2 801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9.958"/>
    </inkml:context>
    <inkml:brush xml:id="br0">
      <inkml:brushProperty name="width" value="0.025" units="cm"/>
      <inkml:brushProperty name="height" value="0.025" units="cm"/>
      <inkml:brushProperty name="color" value="#E71224"/>
    </inkml:brush>
  </inkml:definitions>
  <inkml:trace contextRef="#ctx0" brushRef="#br0">57 60 6278,'0'0'10308,"0"-8"-7644,0 5-2411,0 0 0,0 1 0,0-1 0,0 0-1,0 0 1,1 1 0,-1-1 0,1 0 0,0 1 0,0-1 0,2-3 0,-2 4-68,1 1 1,0-1 0,-1 1 0,1 0 0,0 0 0,0-1 0,0 1 0,0 0 0,0 1 0,0-1 0,0 0 0,0 1 0,0-1 0,0 1 0,0-1 0,0 1 0,0 0 0,0 0 0,1 0 0,2 1 0,-4-1-150,1-1 1,-1 1-1,1 0 0,0 0 0,-1 1 1,1-1-1,-1 0 0,1 0 1,0 1-1,-1-1 0,1 1 0,-1 0 1,0-1-1,1 1 0,-1 0 0,1 0 1,-1 0-1,0 0 0,0 0 1,1 0-1,-1 0 0,0 0 0,0 0 1,0 1-1,0-1 0,0 0 0,-1 1 1,1-1-1,0 1 0,-1-1 0,1 1 1,-1-1-1,1 1 0,-1-1 1,0 1-1,1-1 0,-1 1 0,0 0 1,0-1-1,0 1 0,0-1 0,-1 1 1,1 0-1,0-1 0,-1 1 1,0 2-1,-2 5-18,0 0 0,0 1 0,0-1 0,-1-1 0,-1 1 0,-8 12 0,-96 109 537,109-129-548,-1-1-1,1 0 0,0 1 0,-1-1 0,1 0 0,0 1 0,0-1 0,0 1 1,-1-1-1,1 0 0,0 1 0,0-1 0,0 1 0,0-1 0,0 1 0,-1-1 1,1 1-1,0-1 0,0 1 0,0-1 0,0 0 0,1 1 0,-1-1 1,0 1-1,0-1 0,0 1 0,0-1 0,0 1 0,1-1 0,-1 0 0,0 1 1,0-1-1,0 1 0,1-1 0,0 1 0,19 6 246,41-7-660,-46-1-372,1 2-630,18-2-6421,-23-4 614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40.885"/>
    </inkml:context>
    <inkml:brush xml:id="br0">
      <inkml:brushProperty name="width" value="0.025" units="cm"/>
      <inkml:brushProperty name="height" value="0.025" units="cm"/>
      <inkml:brushProperty name="color" value="#E71224"/>
    </inkml:brush>
  </inkml:definitions>
  <inkml:trace contextRef="#ctx0" brushRef="#br0">10 107 2947,'5'-22'5710,"-4"15"-4420,1 0 1,0-1 0,0 1-1,1 0 1,0 0 0,0 1-1,1-1 1,0 1-1,0-1 1,9-9 0,-13 16-1192,1 0 1,-1 1-1,0-1 1,1 0-1,-1 0 1,1 0-1,-1 1 1,0-1-1,1 0 1,-1 1-1,0-1 1,1 0-1,-1 1 1,0-1-1,1 0 1,-1 1 0,0-1-1,0 1 1,1-1-1,-1 0 1,0 1-1,0-1 1,0 1-1,0-1 1,0 1-1,0-1 1,0 1-1,0-1 1,0 1-1,0-1 1,0 1-1,0-1 1,0 0-1,0 1 1,0-1 0,0 1-1,-1 0 1,2 25 287,-1-25-195,0 11 11,-2 0 0,0 1 0,0-1 0,-1 0 0,0 0 0,-1 0 0,-1-1 0,-10 20 0,-10 29 9,24-60-200,1 1 0,0-1 0,0 0 0,0 1 0,0-1 0,0 0 0,0 1 0,0-1 0,0 0 0,0 0 1,0 1-1,0-1 0,0 0 0,0 1 0,0-1 0,0 0 0,0 1 0,0-1 0,0 0 0,0 1 0,0-1 0,0 0 0,1 1 0,-1-1 0,0 0 0,0 0 0,0 1 0,1-1 0,-1 0 0,0 0 0,0 1 0,1-1 0,-1 0 0,0 0 0,0 0 0,1 0 0,-1 1 0,1-1 0,17 1 157,25-10-142,-40 9-3,13-4-85,49-15-1747,-26 2-3685,-27 7 536,-8 1-1713,0-4-4220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30.748"/>
    </inkml:context>
    <inkml:brush xml:id="br0">
      <inkml:brushProperty name="width" value="0.05" units="cm"/>
      <inkml:brushProperty name="height" value="0.05" units="cm"/>
    </inkml:brush>
  </inkml:definitions>
  <inkml:trace contextRef="#ctx0" brushRef="#br0">4 348 16251,'-1'-4'181,"0"0"0,0 0 0,1-1 0,0 1 0,0 0 0,0-1-1,0 1 1,1 0 0,-1-1 0,1 1 0,0 0 0,3-7-1,-1 4 29,0 0-1,1 0 1,0 0-1,1 1 1,-1-1-1,8-7 0,3-1 125,0 1-1,1 1 0,1 0 0,23-14 0,-2 5-211,1 2-1,1 1 1,1 2 0,0 2 0,1 1-1,0 3 1,1 1 0,0 2 0,1 2-1,0 2 1,0 2 0,55 4 0,-85-1-134,0 1 1,0 0 0,0 1-1,0 1 1,0 0 0,22 10 0,-32-12 3,0 1 1,0-1 0,0 0-1,-1 1 1,1 0 0,-1 0 0,1 0-1,-1 0 1,0 0 0,0 1-1,-1-1 1,1 1 0,-1 0-1,0 0 1,1 0 0,-2 0 0,1 0-1,0 0 1,-1 1 0,0-1-1,0 1 1,0-1 0,-1 1 0,1 6-1,-2 0 4,0-1 0,-1 1 0,0-1 0,0 0 0,-1 1-1,-1-1 1,0 0 0,0-1 0,-1 1 0,0-1 0,0 0 0,-13 15-1,5-8 20,-1 0 0,-1-1 1,0-1-1,0-1 0,-28 19 0,24-20 45,-34 17 0,47-26-198,-1-1 0,0 1 0,0-1 0,0 0 0,0-1 0,0 1-1,0-1 1,0-1 0,-10 0 0,17 1 66,-1-1-1,0 0 0,0 0 1,0 0-1,1 0 0,-1 0 1,0-1-1,0 1 0,0 0 1,1 0-1,-1 0 0,0-1 1,0 1-1,1 0 0,-1-1 1,0 1-1,1-1 0,-1 1 1,1-1-1,-1 1 0,0-1 1,1 1-1,-1-1 0,1 0 1,-1 1-1,1-1 0,-1 1 1,1-1-1,0 0 0,-1 0 1,1 1-1,0-1 0,0 0 1,0 0-1,-1 1 0,1-2 1,1-2-26,-1 1 0,1-1 1,0 1-1,0-1 0,0 1 0,1-1 1,-1 1-1,3-4 0,22-37-818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41.215"/>
    </inkml:context>
    <inkml:brush xml:id="br0">
      <inkml:brushProperty name="width" value="0.025" units="cm"/>
      <inkml:brushProperty name="height" value="0.025" units="cm"/>
      <inkml:brushProperty name="color" value="#E71224"/>
    </inkml:brush>
  </inkml:definitions>
  <inkml:trace contextRef="#ctx0" brushRef="#br0">111 0 14798,'0'0'9225,"-53"66"-7496,36-35-544,3 2-224,-1 1-416,9-3-449,1 0-64,5-5-897,0-7-1825,9-7-3460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3.502"/>
    </inkml:context>
    <inkml:brush xml:id="br0">
      <inkml:brushProperty name="width" value="0.025" units="cm"/>
      <inkml:brushProperty name="height" value="0.025" units="cm"/>
      <inkml:brushProperty name="color" value="#E71224"/>
    </inkml:brush>
  </inkml:definitions>
  <inkml:trace contextRef="#ctx0" brushRef="#br0">1 68 7687,'0'0'15626,"11"0"-14393,17-3-936,0-1 0,-1-2 0,1-1 1,42-16-1,-69 23-299,13-6-479,1 2-1,0 0 1,0 1 0,0 0-1,26-1 1,-41 4 396,1 0 0,-1 0 0,0 0 0,1 0 0,-1 0 0,0 0 0,0 0 0,1 0 0,-1 0 1,0 0-1,1 0 0,-1 0 0,0 0 0,0 0 0,1 0 0,-1 0 0,0 0 0,1 0 0,-1 0 0,0 0 0,0 1 0,1-1 0,-1 0 0,0 0 0,0 0 1,1 0-1,-1 1 0,0-1 0,0 0 0,0 0 0,1 1 0,-1-1 0,0 0 0,0 0 0,0 1 0,0-1 0,0 0 0,1 0 0,-1 1 0,0-1 0,0 0 1,0 0-1,0 1 0,0-1 0,0 0 0,0 1 0,0-1 0,0 0 0,0 1 0,0-1 0,0 0 0,0 0 0,-1 1 0,-10 13-4750,-9 0-1038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3.907"/>
    </inkml:context>
    <inkml:brush xml:id="br0">
      <inkml:brushProperty name="width" value="0.025" units="cm"/>
      <inkml:brushProperty name="height" value="0.025" units="cm"/>
      <inkml:brushProperty name="color" value="#E71224"/>
    </inkml:brush>
  </inkml:definitions>
  <inkml:trace contextRef="#ctx0" brushRef="#br0">1 112 6854,'0'0'16656,"59"-26"-15535,-19 6-512,6-1-385,-6 3-160,-1 5-64,-8 4-833,-13 6-2113,-7 2-2948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4.361"/>
    </inkml:context>
    <inkml:brush xml:id="br0">
      <inkml:brushProperty name="width" value="0.025" units="cm"/>
      <inkml:brushProperty name="height" value="0.025" units="cm"/>
      <inkml:brushProperty name="color" value="#E71224"/>
    </inkml:brush>
  </inkml:definitions>
  <inkml:trace contextRef="#ctx0" brushRef="#br0">373 0 1057,'0'0'20083,"-10"11"-19288,-11 15-218,0 1 0,2 1-1,-22 41 1,-17 44 990,8-19-1180,4 2 0,-39 116 0,80-196-457,1-1 1,0 1-1,1-1 1,-2 30 0,5-45 33,0 1 1,0-1 0,0 1-1,0-1 1,0 0 0,0 1 0,0-1-1,0 1 1,0-1 0,0 1 0,0-1-1,0 1 1,0-1 0,0 0-1,1 1 1,-1-1 0,0 1 0,0-1-1,0 0 1,1 1 0,-1-1 0,0 0-1,1 1 1,-1-1 0,0 0 0,1 1-1,-1-1 1,0 0 0,1 0-1,-1 1 1,0-1 0,1 0 0,-1 0-1,1 0 1,0 1 0,16-8-1402,15-22-1873,-10-5-1436,-2-5-3971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2.837"/>
    </inkml:context>
    <inkml:brush xml:id="br0">
      <inkml:brushProperty name="width" value="0.025" units="cm"/>
      <inkml:brushProperty name="height" value="0.025" units="cm"/>
      <inkml:brushProperty name="color" value="#E71224"/>
    </inkml:brush>
  </inkml:definitions>
  <inkml:trace contextRef="#ctx0" brushRef="#br0">0 156 13453,'0'0'9224,"12"-7"-8012,181-136 48,-192 143-1260,-1-1-4,0 1 1,0 0-1,1-1 0,-1 1 0,0-1 0,1 1 0,-1 0 1,0 0-1,1-1 0,-1 1 0,1 0 0,-1 0 1,0-1-1,1 1 0,-1 0 0,1 0 0,-1 0 1,1 0-1,-1 0 0,1 0 0,-1 0 0,1 0 0,-1 0 1,1 0-1,-1 0 0,0 0 0,1 0 0,-1 0 1,1 0-1,0 14-44,-17 33 82,10-33 14,3-2-744,0 0 0,1 0 0,0 1 0,0 14-1,2-27 571,0 0 0,0 0 0,0 1 0,0-1 0,0 0 0,0 1 0,0-1 0,1 0 0,-1 0 0,0 1 0,0-1 0,0 0 0,0 0 0,0 0 0,0 1 0,0-1 0,1 0 0,-1 0 0,0 1 0,0-1 0,0 0 0,1 0 0,-1 0 0,0 0 0,0 0 0,0 1 0,1-1-1,-1 0 1,0 0 0,0 0 0,1 0 0,-1 0 0,0 0 0,0 0 0,1 0 0,-1 0 0,0 0 0,0 0 0,1 0 0,-1 0 0,0 0 0,0 0 0,1 0 0,-1 0 0,0 0 0,1 0 0,2 0-1173,9 0-4066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3.167"/>
    </inkml:context>
    <inkml:brush xml:id="br0">
      <inkml:brushProperty name="width" value="0.025" units="cm"/>
      <inkml:brushProperty name="height" value="0.025" units="cm"/>
      <inkml:brushProperty name="color" value="#E71224"/>
    </inkml:brush>
  </inkml:definitions>
  <inkml:trace contextRef="#ctx0" brushRef="#br0">78 1 6278,'0'0'12086,"9"3"-10661,-4-1-1242,0 0-1,1 0 1,-2 0-1,1 0 1,0 1-1,0 0 1,-1 0-1,0 0 1,1 1-1,-1 0 1,0-1-1,-1 1 1,1 1-1,-1-1 1,0 0-1,0 1 1,0 0-1,-1-1 1,1 1-1,-1 0 1,0 0-1,-1 1 1,1-1-1,-1 0 1,0 0-1,0 7 1,0 3 9,-1 1 0,0-1-1,-1 1 1,-1 0 0,0-1 0,-2 0 0,1 0 0,-2 0 0,0 0 0,-9 18 0,2-9-456,-2 0 0,0 0 1,-1-1-1,-2-1 0,-18 20 0,15-24-2352,6-13-3726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5.555"/>
    </inkml:context>
    <inkml:brush xml:id="br0">
      <inkml:brushProperty name="width" value="0.025" units="cm"/>
      <inkml:brushProperty name="height" value="0.025" units="cm"/>
      <inkml:brushProperty name="color" value="#E71224"/>
    </inkml:brush>
  </inkml:definitions>
  <inkml:trace contextRef="#ctx0" brushRef="#br0">142 77 11691,'0'-2'464,"0"0"0,0-1 0,0 1-1,0 0 1,0 0 0,0 0 0,-1 0 0,0-1-1,1 1 1,-1 0 0,0 0 0,0 0 0,0 0 0,0 0-1,0 0 1,0 0 0,-1 1 0,-2-4 0,2 4-309,0 0 0,0-1 0,-1 1 1,1 0-1,-1 0 0,1 1 0,-1-1 0,1 1 1,-1-1-1,0 1 0,1 0 0,-1-1 0,0 2 1,1-1-1,-6 1 0,5 0-139,-1 0 0,1 0 0,-1 0 0,1 1 1,-1-1-1,1 1 0,0 0 0,0 0 0,0 1 0,0-1 0,0 0 0,0 1 0,1 0 0,-1-1 1,1 1-1,0 0 0,0 1 0,-3 4 0,2-2 37,-1 0 0,1 0 1,1 1-1,-1-1 0,1 1 0,0-1 1,1 1-1,0 0 0,-1 8 0,2-15-42,0 1 0,1 0 0,-1-1 0,0 1 0,1-1 0,-1 1 0,1 0 0,-1-1 0,1 1 0,-1-1 0,1 0 0,-1 1 0,1-1 0,-1 1 0,1-1 0,0 0 0,-1 1 0,1-1 0,-1 0-1,1 0 1,0 1 0,-1-1 0,1 0 0,0 0 0,-1 0 0,1 0 0,0 0 0,0 0 0,-1 0 0,1 0 0,0 0 0,-1 0 0,1 0 0,0-1 0,-1 1 0,1 0 0,0 0 0,-1-1 0,1 1 0,-1 0 0,1-1 0,0 0 0,31-12 510,-14 0-428,-2-1 0,0-1 0,0 0 0,-1-1 0,-1 0 0,16-25 0,-23 32-39,-14 47 42,3-26-56,0 0 0,1 0 1,1 0-1,0 0 0,0 16 0,1-26-36,1 0 0,0 0 0,0 0 0,1 0 0,-1 1 0,0-1 0,1 0 0,-1 0 0,1 0 0,0 0 0,0 0 0,0 0 0,0 0-1,0 0 1,0-1 0,0 1 0,0 0 0,1-1 0,-1 1 0,1 0 0,-1-1 0,1 0 0,0 1 0,-1-1 0,1 0 0,0 0 0,0 0 0,0 0 0,0 0 0,0 0-1,0-1 1,0 1 0,0-1 0,0 1 0,0-1 0,0 0 0,1 0 0,1 0 0,-1 0 11,1 0 0,-1 0 0,0 0-1,0-1 1,0 1 0,0-1 0,0 0 0,0 1 0,0-2 0,0 1-1,0 0 1,0 0 0,-1-1 0,1 0 0,0 1 0,-1-1 0,1 0-1,-1 0 1,0-1 0,0 1 0,3-4 0,-2 2 14,-1-1 0,1 0 0,-1 1 0,0-1 0,0 0 0,-1-1 0,1 1 0,-1 0 0,0 0 0,-1 0 0,1-1 1,-1-5-1,0 11-28,0-1 1,0 1 0,0-1 0,0 1-1,0 0 1,0-1 0,0 1-1,0-1 1,0 1 0,0-1 0,0 1-1,0 0 1,0-1 0,0 1 0,-1 0-1,1-1 1,0 1 0,0-1 0,0 1-1,0 0 1,-1-1 0,1 1-1,0 0 1,-1-1 0,1 1 0,0 0-1,0 0 1,-1-1 0,1 1 0,0 0-1,-1 0 1,1-1 0,-1 1 0,1 0-1,0 0 1,-1 0 0,1 0-1,0 0 1,-1 0 0,1 0 0,-1 0-1,1 0 1,-1 0 0,1 0 0,0 0-1,-1 0 1,1 0 0,-1 0 0,1 0-1,0 0 1,-1 0 0,1 0-1,0 1 1,-1-1 0,1 0 0,-1 0-1,1 0 1,0 1 0,-1-1 0,1 0-1,0 0 1,-1 1 0,1 0-8,-1-1-1,1 0 1,-1 1 0,1-1 0,-1 1 0,1-1 0,-1 1 0,1-1 0,0 1 0,-1-1-1,1 1 1,0-1 0,0 1 0,-1 0 0,1-1 0,0 1 0,0-1 0,0 1-1,0 0 1,-1-1 0,1 1 0,0 0 0,0-1 0,0 1 0,1-1 0,-1 1 0,0 0-1,0-1 1,0 1 0,0 0 0,0-1 0,1 1 0,-1-1 0,0 1 0,1-1-1,-1 1 1,0-1 0,1 1 0,-1-1 0,1 1 0,-1-1 0,1 1 0,0 0-1,4 1-10,1 0-1,0 0 0,0 0 1,-1 0-1,1-1 0,0 0 1,0-1-1,0 1 0,0-1 1,0 0-1,1-1 0,-1 1 1,0-1-1,-1 0 0,1-1 1,0 1-1,0-1 0,0 0 1,-1-1-1,1 1 0,-1-1 1,0 0-1,0-1 0,0 1 1,0-1-1,-1 0 0,1 0 1,4-6-1,1-11-160,-18 33-147,5-6 318,0 0-1,0 0 1,0 0-1,0 0 1,1 0-1,-2 9 1,4-14 8,0 1 0,0-1 0,0 0 0,0 0 1,0 0-1,0 0 0,0 1 0,1-1 0,-1 0 1,0 0-1,1 0 0,-1 0 0,1 0 0,-1 0 0,1 0 1,-1 0-1,1 0 0,0 0 0,0 0 0,-1 0 1,1 0-1,0 0 0,0-1 0,0 1 0,0 0 0,0-1 1,0 1-1,2 0 0,1 0-478,0 0 1,0-1-1,-1 1 1,1-1-1,0 0 1,0 0-1,0 0 1,5-1-1,-8 0 200,-1 1 0,1 0-1,0-1 1,0 1 0,0-1 0,0 1-1,-1-1 1,1 1 0,0-1 0,0 0-1,-1 1 1,1-1 0,-1 0 0,1 0-1,0 1 1,-1-1 0,0 0 0,1 0-1,-1 0 1,1 0 0,-1 0 0,0 0 0,0 1-1,1-1 1,-1-2 0,1-2-1793,5-9-3610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6.955"/>
    </inkml:context>
    <inkml:brush xml:id="br0">
      <inkml:brushProperty name="width" value="0.025" units="cm"/>
      <inkml:brushProperty name="height" value="0.025" units="cm"/>
      <inkml:brushProperty name="color" value="#E71224"/>
    </inkml:brush>
  </inkml:definitions>
  <inkml:trace contextRef="#ctx0" brushRef="#br0">59 14 8616,'-1'-13'13212,"-1"37"-12167,-3 19-1059,-13 29 865,9-43-635,2 1 0,1 1-1,-4 55 1,10-85-211,0-1 0,0 1 0,0-1 0,0 0 0,0 1 0,0-1 0,0 0 0,0 0 0,0 1 1,0-1-1,0 0 0,1 1 0,-1-1 0,0 0 0,0 1 0,0-1 0,0 0 0,1 0 0,-1 1 0,0-1 1,0 0-1,1 0 0,-1 1 0,0-1 0,1 0 0,-1 0 0,0 0 0,0 0 0,1 0 0,-1 1 1,0-1-1,1 0 0,-1 0 0,0 0 0,1 0 0,-1 0 0,0 0 0,1 0 0,-1 0 0,0 0 1,1 0-1,-1 0 0,0 0 0,1 0 0,-1-1 0,0 1 0,1 0 0,-1 0 0,0 0 0,1 0 0,-1 0 1,0-1-1,0 1 0,1 0 0,-1 0 0,0-1 0,0 1 0,1 0 0,-1 0 0,0-1 0,0 1 1,0 0-1,0-1 0,1 1 0,-1-1 0,18-17 272,-9 3-463,-1 0-1,-1-1 0,0 0 0,-1 0 0,-1-1 0,-1 0 1,0 0-1,-1 0 0,-1 0 0,0-1 0,-2-32 0,0 55 181,-1 0 8,1 0 0,0 0 0,1 0 0,-1 0 1,1 0-1,0 0 0,2 7 0,-2-10 2,1 0-1,-1 0 1,0 0-1,0-1 1,1 1 0,-1 0-1,1-1 1,0 1 0,-1-1-1,1 0 1,0 1 0,0-1-1,0 0 1,0 0 0,0 0-1,0 0 1,0 0 0,0-1-1,0 1 1,1-1-1,3 1 1,0 0 16,0 0 0,1-1 0,0 0 0,-1 0 0,1-1 0,-1 0 1,0 0-1,1 0 0,-1-1 0,0 1 0,1-2 0,-1 1 0,0-1 0,-1 0 0,1 0 0,0 0 0,-1-1 0,0 0 0,0 0 0,0 0 0,0-1 0,-1 0 0,1 0 0,-1 0 1,-1 0-1,1-1 0,-1 1 0,0-1 0,0 0 0,0 0 0,-1 0 0,0 0 0,0 0 0,-1-1 0,1 1 0,-1-13 0,-1 18-19,0 1-1,0-1 1,0 1-1,-1 0 1,1-1-1,0 1 1,0 0-1,-1-1 1,1 1-1,0 0 1,-1-1-1,1 1 1,0 0-1,-1-1 1,1 1 0,0 0-1,-1 0 1,1 0-1,-1-1 1,1 1-1,0 0 1,-1 0-1,1 0 1,-1 0-1,1 0 1,-1 0-1,1 0 1,-1 0-1,1 0 1,0 0-1,-1 0 1,1 0-1,-1 0 1,1 0-1,-1 0 1,1 0-1,0 1 1,-1-1 0,1 0-1,-1 0 1,1 0-1,0 1 1,-1-1-1,1 1 1,-22 9-3,12-1 126,1 1 0,0 0 0,1 0 0,0 0 0,0 1 0,1 0 0,1 1 0,0 0 0,0 0 0,2 0 0,-1 0 0,1 1 0,1 0 0,0-1 0,1 1 0,-1 20 0,4-31-122,-1-1 0,1 1-1,-1 0 1,1-1 0,-1 1-1,1-1 1,0 1 0,0-1-1,0 1 1,0-1 0,0 0 0,0 1-1,0-1 1,0 0 0,0 0-1,1 0 1,-1 0 0,0 0-1,1 0 1,-1 0 0,1 0-1,-1-1 1,1 1 0,-1 0 0,1-1-1,0 0 1,-1 1 0,1-1-1,0 0 1,-1 0 0,1 0-1,0 0 1,3 0 0,11 0-468,-1-1 0,30-4 0,-20 2-810,-25 2 1267,0 1-1,0 0 0,0 0 1,1 0-1,-1 0 0,0 0 1,0 1-1,1-1 0,-1 0 1,0 0-1,0 0 0,1 0 1,-1 0-1,0 0 0,0 0 1,0 0-1,1 0 0,-1 1 1,0-1-1,0 0 0,0 0 1,0 0-1,1 0 0,-1 1 0,0-1 1,0 0-1,0 0 0,0 0 1,0 1-1,0-1 0,0 0 1,1 0-1,-1 0 0,0 1 1,0-1-1,0 0 0,0 0 1,0 1-1,0-1 0,0 0 1,0 0-1,0 0 0,0 1 1,-6 15 206,-12 12-2702,11-24-1045,-2-1-2151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7.424"/>
    </inkml:context>
    <inkml:brush xml:id="br0">
      <inkml:brushProperty name="width" value="0.025" units="cm"/>
      <inkml:brushProperty name="height" value="0.025" units="cm"/>
      <inkml:brushProperty name="color" value="#E71224"/>
    </inkml:brush>
  </inkml:definitions>
  <inkml:trace contextRef="#ctx0" brushRef="#br0">1 1 12780,'0'0'5605,"58"45"-22549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7.768"/>
    </inkml:context>
    <inkml:brush xml:id="br0">
      <inkml:brushProperty name="width" value="0.025" units="cm"/>
      <inkml:brushProperty name="height" value="0.025" units="cm"/>
      <inkml:brushProperty name="color" value="#E71224"/>
    </inkml:brush>
  </inkml:definitions>
  <inkml:trace contextRef="#ctx0" brushRef="#br0">35 1 14382,'0'0'7596,"-1"8"-5893,-11 34-378,7-25-1091,0-1 1,1 1 0,-3 34 0,7-51-236,0 1 1,0 0 0,0-1 0,0 1-1,0 0 1,0-1 0,0 1 0,0-1-1,1 1 1,-1-1 0,0 1 0,0 0 0,1-1-1,-1 1 1,0-1 0,1 1 0,-1-1-1,0 0 1,1 1 0,-1-1 0,1 1 0,-1-1-1,1 0 1,-1 1 0,1-1 0,-1 0-1,1 1 1,0-1 0,-1 0 0,1 0-1,-1 0 1,1 1 0,27-3 52,23-17-342,10-27-1285,-48 35 1587,1 0 0,0 1 0,19-10 0,-47 78 2567,11-50-2527,1 1 0,0 0 0,0 0 0,1 1 0,0-1 0,0 0 0,2 13 0,-1-21-78,1-1-1,0 1 1,-1 0-1,1-1 1,0 1-1,-1 0 1,1-1-1,0 1 1,0-1 0,-1 1-1,1-1 1,0 0-1,0 1 1,0-1-1,0 0 1,0 0-1,0 1 1,0-1-1,0 0 1,-1 0 0,1 0-1,0 0 1,0 0-1,0 0 1,0 0-1,0-1 1,0 1-1,0 0 1,0 0-1,1-1 1,29-8-2400,-3-10-3287,-11 7-1370,-9 3-807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34.557"/>
    </inkml:context>
    <inkml:brush xml:id="br0">
      <inkml:brushProperty name="width" value="0.05" units="cm"/>
      <inkml:brushProperty name="height" value="0.05" units="cm"/>
    </inkml:brush>
  </inkml:definitions>
  <inkml:trace contextRef="#ctx0" brushRef="#br0">399 263 9258,'10'-31'1336,"1"1"1,2 0-1,1 1 1,1 1-1,1 0 1,2 1-1,22-27 1,-34 49-207,-6 9-242,-8 16-32,-46 88-784,-4-2 1,-4-3 0,-5-3 0,-4-2 0,-115 120 0,168-199-421,3-2-265,12-15-5,7-7-317,50-60-225,-13 20 369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8.114"/>
    </inkml:context>
    <inkml:brush xml:id="br0">
      <inkml:brushProperty name="width" value="0.025" units="cm"/>
      <inkml:brushProperty name="height" value="0.025" units="cm"/>
      <inkml:brushProperty name="color" value="#E71224"/>
    </inkml:brush>
  </inkml:definitions>
  <inkml:trace contextRef="#ctx0" brushRef="#br0">54 61 13997,'0'0'9924,"-1"5"-9881,3 20 12,-2-24-55,1-1-1,-1 1 1,0-1 0,1 1-1,-1-1 1,0 1 0,1-1-1,-1 1 1,1-1 0,-1 0-1,1 1 1,-1-1 0,1 1-1,-1-1 1,1 0 0,-1 0-1,1 1 1,-1-1 0,1 0-1,-1 0 1,1 0 0,0 1-1,-1-1 1,1 0 0,-1 0-1,1 0 1,0 0 0,-1 0-1,1 0 1,-1 0 0,1 0-1,0-1 1,-1 1-1,1 0 1,-1 0 0,1 0-1,0-1 1,-1 1 0,1 0-1,-1-1 1,1 1 0,-1 0-1,1-1 1,-1 1 0,1 0-1,-1-1 1,0 1 0,1-1-1,-1 1 1,0-1 0,1 0-1,3-3 35,-1 1 0,0-1 0,0 0 0,0 0 0,-1 0 0,4-7 0,16-21 748,-22 32-737,1-1 0,-1 1 0,0 0 0,1-1 0,-1 1 1,1 0-1,-1-1 0,0 1 0,1-1 0,-1 1 0,0 0 0,0-1 0,1 1 0,-1-1 0,0 1 1,0-1-1,0 1 0,1-1 0,-1 1 0,0-1 0,0 1 0,0-1 0,0 0 0,0 1 0,0-1 1,0 1-1,0-1 0,0 1 0,0-1 0,-1 1 0,1-1 0,0 1 0,0-1 0,0 1 0,-1-1 0,1 1 1,0-1-1,-1 1 0,1 0 0,0-1 0,-1 1 0,1-1 0,0 1 0,-1 0 0,1-1 0,-1 1 1,1 0-1,-1 0 0,1-1 0,0 1 0,-1 0 0,1 0 0,-1 0 0,0 0 0,1-1 0,-1 1 0,1 0 1,-1 0-1,-2 0-60,1-1 1,0 1 0,0-1 0,0 1-1,0 0 1,-1 0 0,1 0 0,0 0-1,0 0 1,0 0 0,-1 1 0,1-1-1,-3 2 1,-2 3 36,0 1 0,0 0 1,1 0-1,0 1 0,0-1 0,0 2 0,1-1 1,0 0-1,0 1 0,1 0 0,0 0 0,1 0 1,-1 1-1,2 0 0,-1-1 0,1 1 0,0 0 1,0 15-1,3-22-15,-1-1 0,1 0-1,0 0 1,0 0 0,0 0 0,0-1 0,0 1 0,0 0 0,1 0 0,-1-1 0,0 1 0,0 0-1,0-1 1,1 1 0,-1-1 0,0 0 0,1 1 0,-1-1 0,0 0 0,1 0 0,-1 0 0,0 0-1,1 0 1,-1 0 0,2 0 0,36-3 38,-34 2-155,-1-1 0,0 0 1,0 0-1,0 0 0,0-1 0,0 1 0,0-1 1,0 0-1,-1 0 0,6-5 0,0-1-4519,1 0-4818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8.658"/>
    </inkml:context>
    <inkml:brush xml:id="br0">
      <inkml:brushProperty name="width" value="0.025" units="cm"/>
      <inkml:brushProperty name="height" value="0.025" units="cm"/>
      <inkml:brushProperty name="color" value="#E71224"/>
    </inkml:brush>
  </inkml:definitions>
  <inkml:trace contextRef="#ctx0" brushRef="#br0">121 0 10922,'0'0'12209,"-6"13"-11264,-28 67 1041,-45 158 0,77-214-1980,2-24-9,1 1 0,-1-1 0,0 0 0,0 0 0,1 0 0,-1 0 0,0 1-1,1-1 1,-1 0 0,0 0 0,0 0 0,1 0 0,-1 0 0,0 0 0,1 0 0,-1 0 0,0 0-1,1 0 1,-1 0 0,0 0 0,1 0 0,-1 0 0,0 0 0,0 0 0,1 0 0,-1 0 0,0 0-1,1 0 1,-1-1 0,0 1 0,0 0 0,1 0 0,-1 0 0,0 0 0,0-1 0,1 1 0,3-3-85,-1 0 1,0 0 0,0 0 0,0-1-1,0 1 1,0-1 0,3-5 0,1-5-109,-1 0-1,0 0 1,7-29 0,-11 37 228,20 32 160,-17-22-177,-1-1 1,1 0-1,0 1 0,0-2 0,0 1 0,1-1 0,-1 1 1,0-2-1,1 1 0,0 0 0,-1-1 0,1 0 0,0-1 0,0 1 1,0-1-1,-1 0 0,1 0 0,0-1 0,6-1 0,-4 1 3,0-1 0,0 0-1,0-1 1,-1 0 0,0 0-1,1 0 1,-1-1-1,0 0 1,-1-1 0,1 0-1,-1 1 1,0-2-1,7-7 1,-20 22 56,1 0 1,0 1-1,0 0 0,1 0 1,0 0-1,0 0 0,2 1 0,-1-1 1,1 1-1,0 0 0,-1 21 1,4-32-117,0 1 0,0-1 1,0 1-1,0 0 1,0-1-1,0 1 0,0-1 1,0 1-1,0-1 1,0 1-1,0-1 1,1 1-1,-1 0 0,0-1 1,0 1-1,1-1 1,-1 1-1,0-1 0,1 0 1,-1 1-1,1-1 1,-1 1-1,0-1 0,1 0 1,-1 1-1,1-1 1,-1 0-1,1 1 1,-1-1-1,1 0 0,-1 0 1,1 1-1,-1-1 1,1 0-1,0 0 0,-1 0 1,1 0-1,-1 0 1,1 0-1,-1 0 0,1 0 1,0 0-1,-1 0 1,1 0-1,-1 0 1,1 0-1,-1-1 0,1 1 1,-1 0-1,1 0 1,-1 0-1,1-1 0,-1 1 1,1 0-1,-1-1 1,1 1-1,-1-1 0,1 0 1,30-22-4066,-25 14 2088,0 1 0,0-1 0,0 0 0,6-16 0,4-11-5444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9.067"/>
    </inkml:context>
    <inkml:brush xml:id="br0">
      <inkml:brushProperty name="width" value="0.025" units="cm"/>
      <inkml:brushProperty name="height" value="0.025" units="cm"/>
      <inkml:brushProperty name="color" value="#E71224"/>
    </inkml:brush>
  </inkml:definitions>
  <inkml:trace contextRef="#ctx0" brushRef="#br0">0 0 10250,'0'0'12716,"15"58"-19795,1-49 2595,-1-2-32,5-4 640</inkml:trace>
  <inkml:trace contextRef="#ctx0" brushRef="#br0" timeOffset="1">90 80 4740,'-8'3'11523,"0"4"-4798,-4 20-3191,2 18-6321,9-28 4180,2-16-1454,-1 0 1,1 0 0,-1 0 0,1 0-1,0 0 1,-1 0 0,1 0 0,0 0-1,0 0 1,0-1 0,0 1 0,-1 0-1,1-1 1,0 1 0,0 0-1,0-1 1,0 1 0,0-1 0,1 0-1,-1 1 1,0-1 0,0 0 0,0 0-1,0 1 1,0-1 0,0 0-1,1 0 1,-1 0 0,0-1 0,2 1-1,-2 0 8,1 0-1,0 0 0,0 0 0,-1 0 0,1 0 0,0 0 1,-1 0-1,1 1 0,0-1 0,-1 1 0,1-1 1,-1 1-1,1 0 0,-1 0 0,1 0 0,-1 0 1,0 0-1,1 0 0,-1 0 0,0 0 0,0 0 1,1 0-1,-1 1 0,1 1 0,-1 1 77,-1-1-1,1 0 1,-1 0 0,0 1-1,0-1 1,0 0-1,0 0 1,-1 0 0,0 1-1,1-1 1,-1 0-1,0 0 1,0 0 0,-1 0-1,1 0 1,-1 0-1,1 0 1,-1-1 0,0 1-1,0-1 1,0 1 0,0-1-1,-3 3 1,1-2 140,1 0 0,-1 0 1,0 0-1,0-1 0,0 0 0,0 0 1,0 0-1,0 0 0,-1 0 0,1-1 1,-1 0-1,1 0 0,-1 0 1,0 0-1,-7-1 0,11 0-337,0 0 1,0 0-1,0-1 0,0 1 0,0-1 1,1 1-1,-1-1 0,0 1 0,0-1 1,1 1-1,-1-1 0,0 0 1,1 1-1,-1-1 0,0 0 0,1 0 1,-1 1-1,1-1 0,-1 0 0,1 0 1,0 0-1,-1 0 0,1 1 1,0-1-1,0 0 0,0 0 0,-1 0 1,1 0-1,0 0 0,0 0 0,0 0 1,0 0-1,1 0 0,-1 0 1,0 0-1,1-1 0,-1 1-231,0-16-6524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9.443"/>
    </inkml:context>
    <inkml:brush xml:id="br0">
      <inkml:brushProperty name="width" value="0.025" units="cm"/>
      <inkml:brushProperty name="height" value="0.025" units="cm"/>
      <inkml:brushProperty name="color" value="#E71224"/>
    </inkml:brush>
  </inkml:definitions>
  <inkml:trace contextRef="#ctx0" brushRef="#br0">88 182 7719,'0'0'12177,"-9"2"-10960,3 0-1009,0 0 0,0 0 0,0 1-1,0-1 1,0 1 0,0 1 0,-6 4-1,10-6-134,0-1 0,0 1 0,0 0 0,0 0-1,1 0 1,-1 0 0,1 0 0,-1 0 0,1 0 0,0 0-1,0 1 1,0-1 0,0 0 0,0 1 0,0-1-1,1 1 1,-1-1 0,1 1 0,0-1 0,-1 1 0,1-1-1,1 1 1,-1 0 0,0-1 0,2 5 0,-2-5-31,1-1 0,0 0 0,0 0 0,0 0 0,0 0 0,1 0-1,-1 0 1,0 0 0,0 0 0,1 0 0,-1-1 0,0 1 0,1 0 0,-1-1 0,1 1 0,-1-1 0,0 1 0,1-1 0,-1 0 0,1 0 0,0 0 0,-1 0 0,1 0 0,1 0 0,41-4 387,-33 0-402,-1-1 0,0 0-1,1 0 1,-2-1-1,1 0 1,-1-1-1,0 0 1,0 0 0,8-10-1,-1 1-27,-2-1 0,0 0 0,20-34 0,-29 44-13,-2 1 0,1-1 0,-1 0 0,0 0 0,0 0 0,-1-1 0,0 1 0,0-1 0,-1 1 0,0-1 0,0 1 0,-1-9 0,0 15 17,0 1-1,0-1 0,-1 0 0,1 0 0,-1 1 0,1-1 0,0 0 0,-1 1 0,1-1 0,-1 1 1,0-1-1,1 1 0,-1-1 0,1 1 0,-1-1 0,0 1 0,1-1 0,-1 1 0,0 0 0,0-1 1,1 1-1,-1 0 0,0 0 0,0-1 0,1 1 0,-1 0 0,0 0 0,0 0 0,0 0 0,1 0 1,-1 0-1,0 0 0,0 1 0,0-1 0,1 0 0,-1 0 0,0 0 0,0 1 0,-32 13 125,23-6 26,0 1-1,0 0 1,1 1 0,1 0 0,-15 20 0,20-24-121,-1-1 1,1 1-1,0-1 1,1 1-1,-1 0 1,1 0-1,1 1 0,-1-1 1,1 0-1,0 1 1,0-1-1,1 0 1,-1 1-1,2 7 1,0-12-126,-1 0-1,1-1 1,0 1 0,0 0 0,0 0 0,0 0 0,0-1 0,0 1 0,0 0-1,1-1 1,-1 1 0,0-1 0,1 0 0,-1 1 0,1-1 0,0 0 0,0 0 0,-1 0-1,1 0 1,0 0 0,0-1 0,0 1 0,0 0 0,0-1 0,3 1 0,58 5-8513,-50-5 3943,4-1-4604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9.788"/>
    </inkml:context>
    <inkml:brush xml:id="br0">
      <inkml:brushProperty name="width" value="0.025" units="cm"/>
      <inkml:brushProperty name="height" value="0.025" units="cm"/>
      <inkml:brushProperty name="color" value="#E71224"/>
    </inkml:brush>
  </inkml:definitions>
  <inkml:trace contextRef="#ctx0" brushRef="#br0">0 64 8680,'0'0'12471,"8"-4"-11724,1 0-716,0 1 0,0 0 0,0 1 0,1 0 0,-1 0 0,1 1 0,-1 0 0,1 1 0,9 0 0,12-4-6,-30 3 56,-1 1-1,1 0 1,-1-1 0,1 1 0,-1 0 0,1-1 0,-1 1 0,1-1 0,-1 1 0,1-1 0,-1 1 0,0-1 0,1 1 0,-1-1 0,0 1-1,1-1 1,-1 1 0,0-1 0,0 0 0,0 1 0,1-1 0,-1 0 0,0 1 0,0-1 0,0 1 0,0-1 0,0 0 0,0 1-1,0-1 1,0 0 0,-1 1 0,1-1 0,0 1 0,0-1 0,0 0 0,-1 1 0,1-1 0,0 1 0,-1-1 0,1 1 0,0-1 0,-1 1-1,1-1 1,-1 1 0,0-1 0,0-1-14,0 1 1,0 0-1,0 0 0,-1 0 0,1 0 1,0 0-1,-1 1 0,1-1 0,0 0 1,-1 1-1,1-1 0,-1 1 0,1-1 1,-1 1-1,1-1 0,-1 1 0,0 0 1,1 0-1,-1 0 0,1 0 0,-1 0 1,1 0-1,-1 1 0,0-1 0,1 0 1,-1 1-1,1-1 0,-1 1 0,0 0 1,-3 1-40,1 0 1,0 0 0,0 0 0,0 0 0,1 0 0,-1 1 0,0 0 0,1 0 0,-4 3-1,5-3-3,-1 0 0,1 1 0,-1-1 0,1 0 0,0 1 0,0 0-1,1 0 1,-1 0 0,1-1 0,0 1 0,0 0 0,0 1 0,0-1 0,1 0-1,-1 5 1,2-7-60,-1 0 0,1 0 0,-1 0 0,1-1 0,0 1 0,-1 0 0,1 0 0,0-1-1,0 1 1,0 0 0,1-1 0,-1 1 0,0-1 0,0 0 0,1 1 0,-1-1 0,1 0 0,-1 0-1,1 0 1,0 0 0,-1 0 0,1 0 0,0 0 0,0-1 0,0 1 0,0 0 0,-1-1 0,1 0-1,0 1 1,0-1 0,0 0 0,0 0 0,3 0 0,36 0-3258,-13-4-1843,12-11-7431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0.790"/>
    </inkml:context>
    <inkml:brush xml:id="br0">
      <inkml:brushProperty name="width" value="0.025" units="cm"/>
      <inkml:brushProperty name="height" value="0.025" units="cm"/>
      <inkml:brushProperty name="color" value="#E71224"/>
    </inkml:brush>
  </inkml:definitions>
  <inkml:trace contextRef="#ctx0" brushRef="#br0">43 135 4805,'0'0'5557,"8"-10"-1415,22-34-672,-19 25 884,-17 22-1932,-13 20-1703,9-8-625,1 1-1,1 0 1,1 0-1,0 0 1,1 1-1,1 0 0,1 0 1,0 0-1,-2 32 1,6-49-94,0 1 0,-1-1 0,1 1 0,0-1 0,0 1 0,0-1 0,0 1 0,0-1 0,0 1 0,0-1 0,1 0 0,-1 1 0,0-1 0,0 1 0,0-1 1,0 1-1,1-1 0,-1 1 0,0-1 0,0 1 0,1-1 0,-1 0 0,0 1 0,1-1 0,-1 0 0,0 1 0,1-1 0,-1 0 0,1 1 0,-1-1 0,0 0 0,1 0 0,-1 0 1,1 1-1,0-1 0,18-8-18,15-25-223,-23 18 0,-1-1 0,-1-1 0,0 1 0,12-35 1,-17 40 146,-1 0 1,0 0 0,-1-1 0,0 1 0,-1 0 0,0-1 0,-1 1 0,0-1 0,-2-16 0,2 28 89,0-1 1,0 1-1,0-1 0,-1 1 0,1 0 0,0-1 1,0 1-1,0-1 0,0 1 0,0-1 1,-1 1-1,1-1 0,0 1 0,0 0 1,-1-1-1,1 1 0,0-1 0,0 1 1,-1 0-1,1-1 0,0 1 0,-1 0 0,1 0 1,-1-1-1,1 1 0,-1 0 0,1 0 1,0 0-1,-1-1 0,1 1 0,-1 0 1,1 0-1,-1 0 0,1 0 0,-1 0 1,1 0-1,-1 0 0,1 0 0,-1 0 0,1 0 1,0 0-1,-1 0 0,1 0 0,-1 0 1,1 1-1,-1-1 0,1 0 0,-1 0 1,1 0-1,0 1 0,-1-1 0,1 0 0,0 1 1,-1-1-1,1 0 0,0 1 0,-1-1 1,1 0-1,0 1 0,-1 0 0,-19 22 26,18-19 11,-1 1-1,1-1 1,0 1 0,0 0 0,1 0 0,-1 0-1,1 0 1,0 0 0,1 1 0,-1-1-1,1 0 1,0 0 0,0 0 0,1 1 0,-1-1-1,1 0 1,2 7 0,-1-8-3,-1-1 0,1 1 0,-1-1 1,1 1-1,0-1 0,1 0 0,-1 0 0,1 0 0,-1 0 0,1 0 0,0 0 1,0-1-1,0 1 0,0-1 0,0 0 0,1 0 0,-1 0 0,1-1 0,-1 1 1,1-1-1,0 1 0,0-1 0,4 0 0,1 1 28,0-1 0,0-1 1,0 1-1,0-1 0,0-1 0,0 0 0,-1 0 0,13-4 0,-18 5-44,0-1 0,0 0 0,0 0 0,0-1 1,0 1-1,0-1 0,0 1 0,-1-1 0,1 0 0,-1 0 0,1 0 0,-1 0 0,1-1 0,-1 1 0,0-1 0,0 1 0,0-1 0,-1 0 0,1 1 0,-1-1 0,1 0 0,-1 0 0,0 0 0,0 0 0,0-1 0,0-2 0,-4 1-359,-6 12 158,-8 11 68,10-4 222,0 0 0,1 1 0,0 0 0,2 0 0,-1 0 0,2 0 0,0 1 0,1-1 0,-1 24 0,3-37-94,0 1-1,1 0 0,-1-1 1,1 1-1,0 0 0,-1-1 1,1 1-1,0-1 0,1 1 1,-1-1-1,0 1 0,1-1 1,-1 0-1,1 0 1,0 0-1,-1 0 0,1 0 1,0 0-1,1 0 0,-1 0 1,0-1-1,0 1 0,1-1 1,-1 0-1,1 0 0,-1 0 1,1 0-1,-1 0 0,1 0 1,0-1-1,-1 1 0,1-1 1,0 0-1,4 0 0,0 1-57,0-1-1,-1 0 0,1 0 0,0-1 0,-1 0 0,1 0 1,0-1-1,-1 1 0,0-1 0,1-1 0,-1 1 0,0-1 0,9-6 1,-9 4-40,0 0 1,0-1-1,-1 0 1,0 0-1,7-11 1,-10 14 62,0 1 1,0-1-1,-1 0 0,0 0 1,1 0-1,-1 0 1,0 0-1,0 0 0,-1 0 1,1 0-1,-1 0 0,1 0 1,-1-1-1,0 1 1,0 0-1,-1-6 0,0 9 15,1 0-1,0 0 0,0 0 0,-1 0 0,1 0 1,0 0-1,0-1 0,-1 1 0,1 0 0,0 0 0,-1 0 1,1 0-1,0 0 0,-1 0 0,1 0 0,0 0 1,0 0-1,-1 1 0,1-1 0,0 0 0,-1 0 1,1 0-1,0 0 0,0 0 0,-1 0 0,1 1 1,0-1-1,0 0 0,-1 0 0,1 0 0,0 1 0,0-1 1,0 0-1,-1 0 0,1 1 0,0-1 0,0 0 1,0 0-1,0 1 0,-1-1 0,1 0 0,0 0 1,0 1-1,0-1 0,-9 13-113,3-4 182,2 1 0,-1 0-1,1 0 1,-2 10 0,5-18-245,1 1 0,-1-1 0,1 1-1,0-1 1,0 0 0,0 1 0,0-1-1,0 1 1,0-1 0,2 5 0,-2-6-131,1 0 1,-1 0-1,1 0 1,-1 0-1,1-1 1,-1 1-1,1 0 0,0 0 1,0 0-1,-1-1 1,1 1-1,0 0 1,0-1-1,0 1 1,0-1-1,0 1 1,0-1-1,0 1 0,0-1 1,0 1-1,0-1 1,0 0-1,0 0 1,0 0-1,1 1 1,16-1-5208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1.215"/>
    </inkml:context>
    <inkml:brush xml:id="br0">
      <inkml:brushProperty name="width" value="0.025" units="cm"/>
      <inkml:brushProperty name="height" value="0.025" units="cm"/>
      <inkml:brushProperty name="color" value="#E71224"/>
    </inkml:brush>
  </inkml:definitions>
  <inkml:trace contextRef="#ctx0" brushRef="#br0">91 1 4805,'0'0'5963,"-5"12"-1885,-49 128 3572,47-116-6853,0 1 1,1 0 0,2 0-1,-3 41 1,7-64-790,0 1-1,0-1 1,0 1 0,0-1 0,1 1 0,-1-1-1,1 1 1,-1-1 0,1 0 0,0 1-1,0-1 1,0 0 0,0 1 0,0-1 0,1 0-1,-1 0 1,1 0 0,-1 0 0,1-1 0,0 1-1,-1 0 1,1-1 0,0 1 0,0-1 0,1 1-1,-1-1 1,3 1 0,-3-1-29,1-1 0,-1 1 0,1-1-1,-1 0 1,1 0 0,0 0 0,-1 0 0,1 0 0,-1-1 0,1 1 0,-1-1-1,1 0 1,-1 0 0,1 0 0,-1 0 0,0 0 0,0 0 0,1-1-1,-1 1 1,0-1 0,0 1 0,0-1 0,0 0 0,-1 0 0,1 0-1,2-3 1,1-3-145,-1 0-1,1 0 0,-1 0 1,-1-1-1,1 0 0,-2 0 0,1 0 1,-1 0-1,-1 0 0,1 0 1,-1-11-1,0-3-565,-1 0 0,-1 0 1,-5-31-1,6 53 726,0 0 1,0 0-1,0 1 0,0-1 0,0 0 0,0 1 1,0-1-1,0 0 0,0 1 0,-1-1 1,1 0-1,0 1 0,0-1 0,-1 1 0,1-1 1,0 0-1,-1 1 0,1-1 0,-1 1 1,1-1-1,0 1 0,-1-1 0,1 1 0,-1-1 1,0 1-1,0-1 0,-8 14-104,-3 28-425,5-7-5780,0-20 907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1.573"/>
    </inkml:context>
    <inkml:brush xml:id="br0">
      <inkml:brushProperty name="width" value="0.025" units="cm"/>
      <inkml:brushProperty name="height" value="0.025" units="cm"/>
      <inkml:brushProperty name="color" value="#E71224"/>
    </inkml:brush>
  </inkml:definitions>
  <inkml:trace contextRef="#ctx0" brushRef="#br0">1 68 833,'0'0'24407,"53"-9"-24247,-25 7-96,3 1-32,0-3-833,-2-4-1921,1-1-1570,-10-7-2274,0-3-2883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2.151"/>
    </inkml:context>
    <inkml:brush xml:id="br0">
      <inkml:brushProperty name="width" value="0.025" units="cm"/>
      <inkml:brushProperty name="height" value="0.025" units="cm"/>
      <inkml:brushProperty name="color" value="#E71224"/>
    </inkml:brush>
  </inkml:definitions>
  <inkml:trace contextRef="#ctx0" brushRef="#br0">82 12 4036,'0'0'13890,"-7"10"-12827,-4 9-588,1 0 1,1 0 0,0 1-1,2 0 1,0 0 0,1 1 0,2 0-1,-4 28 1,5 57-241,3-105-239,0-1 0,0 0 1,0 1-1,0-1 0,0 1 1,0-1-1,0 1 0,0-1 1,0 1-1,0-1 0,0 1 0,0-1 1,0 0-1,0 1 0,0-1 1,1 1-1,-1-1 0,0 1 1,0-1-1,0 0 0,1 1 0,-1-1 1,0 1-1,0-1 0,1 0 1,-1 1-1,0-1 0,1 0 1,-1 0-1,1 1 0,-1-1 0,0 0 1,1 0-1,-1 1 0,1-1 1,-1 0-1,0 0 0,1 0 0,-1 0 1,1 0-1,-1 0 0,1 0 1,-1 0-1,1 0 0,-1 0 1,1 0-1,-1 0 0,0 0 0,1 0 1,-1 0-1,1 0 0,-1 0 1,1-1-1,-1 1 0,0 0 1,1 0-1,-1 0 0,1-1 0,-1 1 1,0 0-1,1-1 0,-1 1 1,22-21-410,-18 14 399,-1-1-1,0 0 1,0 0-1,-1 1 1,-1-1-1,1-1 1,-1 1 0,0 0-1,-1 0 1,-1-16-1,1 9 19,0 15-5,0 0 0,0-1-1,1 1 1,-1 0 0,0 0 0,0 0-1,0-1 1,0 1 0,0 0 0,0 0-1,0-1 1,0 1 0,0 0-1,0 0 1,0-1 0,0 1 0,0 0-1,0 0 1,-1 0 0,1-1 0,0 1-1,0 0 1,0 0 0,0 0 0,0-1-1,0 1 1,0 0 0,-1 0 0,1 0-1,0 0 1,0-1 0,0 1-1,-1 0 1,1 0 0,0 0 0,0 0-1,0 0 1,-1 0 0,1 0 0,0-1-1,0 1 1,0 0 0,-1 0 0,1 0-1,0 0 1,0 0 0,-1 0-1,1 0 1,0 0 0,0 0 0,0 0-1,-1 0 1,1 0 0,0 1 0,0-1-1,-1 0 1,1 0 0,0 1 1,-1-1-1,1 1 0,0-1 0,-1 1 0,1 0 0,0-1 1,0 1-1,0-1 0,0 1 0,0 0 0,-1-1 0,1 1 1,0-1-1,0 1 0,1 0 0,-1-1 0,0 1 0,0-1 1,0 1-1,0 0 0,0-1 0,1 1 0,-1-1 0,0 1 1,0-1-1,1 1 0,0 0 0,2 3 7,0 0 0,0-1-1,1 1 1,0-1 0,-1 0 0,1 0-1,0-1 1,1 1 0,-1-1 0,0 0-1,1 0 1,-1 0 0,1 0 0,0-1-1,-1 0 1,1 0 0,8 0 0,2 2 24,0-2 1,0 0-1,0-1 1,23-3-1,-31 2-31,1-1 1,-1-1-1,1 0 0,-1 0 0,0 0 0,0-1 0,0 1 0,-1-2 0,1 1 0,-1-1 1,0 0-1,0 0 0,-1-1 0,0 0 0,0 0 0,0 0 0,-1 0 0,1-1 0,-1 0 1,-1 0-1,0 0 0,0 0 0,0 0 0,-1-1 0,0 1 0,0-1 0,-1 0 0,0 1 1,0-10-1,-1 17-9,0-1 1,0 0 0,0 0 0,0 0-1,0 1 1,-1-1 0,1 0 0,0 0 0,0 1-1,-1-1 1,1 0 0,-1 0 0,1 1-1,-1-1 1,1 0 0,-1 1 0,1-1-1,-1 1 1,1-1 0,-1 1 0,0-1 0,1 1-1,-1-1 1,0 1 0,0 0 0,1-1-1,-1 1 1,0 0 0,0 0 0,1-1-1,-1 1 1,0 0 0,0 0 0,0 0 0,1 0-1,-1 0 1,0 0 0,0 0 0,0 0-1,1 1 1,-1-1 0,0 0 0,0 0-1,0 1 1,-2 0-7,-1-1-1,1 1 0,1 0 1,-1 0-1,0 1 1,0-1-1,0 0 0,0 1 1,1 0-1,-5 3 1,0 4 132,1 0 0,0 0 0,0 0 0,1 0 0,0 1-1,1 0 1,0 0 0,0 1 0,1-1 0,1 1 0,-1-1 0,2 1 0,0 0 0,0 0 0,1 0 0,0-1 0,2 15 0,-2-23-128,1 0 1,-1 1-1,1-1 1,-1 0-1,1 0 1,0 1-1,0-1 1,0 0-1,0 0 1,0 0-1,0 0 0,1 0 1,-1 0-1,1-1 1,-1 1-1,1 0 1,0-1-1,-1 1 1,1-1-1,0 0 1,0 1-1,0-1 0,0 0 1,0 0-1,0 0 1,1-1-1,-1 1 1,0 0-1,0-1 1,1 0-1,-1 1 1,0-1-1,1 0 1,-1 0-1,0 0 0,1 0 1,-1-1-1,0 1 1,4-2-1,2 1-52,0-1 0,-1 0-1,1-1 1,0 0 0,-1 0-1,0-1 1,0 1 0,0-2 0,0 1-1,8-7 1,2-6 79,-2 0 1,0-1-1,0 0 0,13-24 0,-20 29-6,-1 0-1,-1 0 1,0 0-1,0-1 1,-1 0-1,-1 0 1,4-25-1,-8 37-7,1 1 1,-1-1-1,1 1 0,-1-1 1,0 1-1,0-1 1,0 1-1,0-1 0,0 1 1,0-1-1,-1 1 0,1-1 1,0 1-1,-1-1 0,1 1 1,-1-1-1,1 1 1,-1 0-1,0-1 0,0 1 1,1 0-1,-1 0 0,0-1 1,0 1-1,0 0 0,0 0 1,-1 0-1,1 0 1,0 0-1,0 0 0,-1 1 1,1-1-1,0 0 0,-1 1 1,1-1-1,-1 1 0,1-1 1,0 1-1,-1 0 0,1-1 1,-1 1-1,1 0 1,-1 0-1,0 0 0,1 0 1,-1 0-1,1 1 0,-1-1 1,1 0-1,-1 1 0,-1 0 1,-4 1-12,1 0 0,0 0 0,-1 0 1,1 1-1,0 0 0,0 1 0,0-1 0,1 1 0,-1 0 1,-7 8-1,7-5 78,1 0 0,0 0 0,0 0 0,0 1 0,1-1 1,1 1-1,-1 0 0,1 0 0,0 0 0,1 1 0,0-1 0,0 1 0,1-1 1,0 1-1,1 0 0,0-1 0,0 1 0,1 0 0,2 14 0,-1-17-140,0 0 0,0 0-1,0 0 1,1 0 0,0-1-1,0 1 1,0-1-1,1 0 1,0 0 0,0 0-1,8 8 1,-7-9-453,1 0 0,-1 0 0,1 0 0,0-1 0,0 0 0,1 0 0,-1 0 0,0-1 0,1 0 0,0 0-1,-1-1 1,10 1 0,1-1-4204,-5-1-172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2.522"/>
    </inkml:context>
    <inkml:brush xml:id="br0">
      <inkml:brushProperty name="width" value="0.025" units="cm"/>
      <inkml:brushProperty name="height" value="0.025" units="cm"/>
      <inkml:brushProperty name="color" value="#E71224"/>
    </inkml:brush>
  </inkml:definitions>
  <inkml:trace contextRef="#ctx0" brushRef="#br0">1 46 14414,'0'0'5605,"60"-45"-18898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35.043"/>
    </inkml:context>
    <inkml:brush xml:id="br0">
      <inkml:brushProperty name="width" value="0.05" units="cm"/>
      <inkml:brushProperty name="height" value="0.05" units="cm"/>
    </inkml:brush>
  </inkml:definitions>
  <inkml:trace contextRef="#ctx0" brushRef="#br0">426 11 14651,'3'-10'1364,"-7"20"-620,-7 23 209,5-11-632,2 1-1,1-1 1,0 1 0,2 0 0,0 0 0,2 0 0,7 43 0,-2-37-165,1-1 1,1 0 0,2 0 0,1-1-1,26 46 1,-11-30-100,-15-26-286,-1 0 1,0 0-1,-2 1 0,0 0 1,10 30-1,-18-30-21,-8-7-80</inkml:trace>
  <inkml:trace contextRef="#ctx0" brushRef="#br0" timeOffset="1">8 753 14787,'-7'22'1488,"20"-8"-775,10-7-185,22-8 784,8-8-280,16-7-256,7-5-79,6-2-201,-2 0-232,-10-1-632,-5 1 1624,-22-2-1200,-10 3 32,-16-1 32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3.054"/>
    </inkml:context>
    <inkml:brush xml:id="br0">
      <inkml:brushProperty name="width" value="0.025" units="cm"/>
      <inkml:brushProperty name="height" value="0.025" units="cm"/>
      <inkml:brushProperty name="color" value="#E71224"/>
    </inkml:brush>
  </inkml:definitions>
  <inkml:trace contextRef="#ctx0" brushRef="#br0">165 173 3940,'0'0'15182,"-9"-4"-14130,7 2-1027,-1 1 0,0 0 0,1 0 0,-1 0 0,0 0 0,0 0 0,0 0-1,1 1 1,-1-1 0,0 1 0,0 0 0,0 0 0,0 0 0,0 0 0,0 1 0,0-1 0,0 1 0,1 0 0,-1-1 0,0 1 0,0 1 0,1-1 0,-1 0 0,1 1 0,-1-1 0,1 1 0,-1 0 0,1-1 0,0 1 0,0 0 0,0 1 0,0-1 0,-3 5 0,-1-1-9,-1 2 0,1-1 1,1 0-1,-1 1 0,1 0 1,1 1-1,0-1 1,0 1-1,0-1 0,1 1 1,0 0-1,1 1 0,0-1 1,-1 13-1,3-22-14,1 1 1,-1 0-1,0 0 0,1-1 1,-1 1-1,0 0 0,1-1 1,-1 1-1,1-1 0,-1 1 1,1 0-1,-1-1 0,1 1 1,-1-1-1,1 1 0,0-1 1,-1 0-1,1 1 0,0-1 0,-1 1 1,1-1-1,0 0 0,0 0 1,-1 0-1,1 1 0,0-1 1,0 0-1,-1 0 0,1 0 1,0 0-1,0 0 0,-1 0 1,1 0-1,0 0 0,0-1 1,0 1-1,33-7 131,-19 1-120,0-1-1,0-1 1,-1 0-1,0-1 1,0 0-1,-1-1 1,-1-1 0,0 0-1,13-14 1,-8 5 551,0-1 0,-1-1 0,0-1 1,21-44-1,-34 61-310,0-1 0,0 1-1,-1-1 1,0 0 0,0 0 0,0 0 0,-1 0 0,0-10 0,-5 12 206,-6 11-323,-7 10-136,2 3-9,2 1 0,0 1 1,1 0-1,1 1 1,1 0-1,1 1 1,1 0-1,1 0 0,1 1 1,2-1-1,-3 27 1,7-46-92,0 0 0,0 1 1,0-1-1,1 0 0,-1 0 1,1 0-1,0 0 1,1 0-1,-1 0 0,3 6 1,-3-8-221,1-1 1,-1 1 0,1 0 0,-1 0 0,1 0-1,-1-1 1,1 1 0,0-1 0,0 0 0,0 1-1,0-1 1,0 0 0,0 0 0,0 0 0,0 0-1,0-1 1,1 1 0,-1 0 0,0-1 0,4 1-1,18-1-6295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3.613"/>
    </inkml:context>
    <inkml:brush xml:id="br0">
      <inkml:brushProperty name="width" value="0.025" units="cm"/>
      <inkml:brushProperty name="height" value="0.025" units="cm"/>
      <inkml:brushProperty name="color" value="#E71224"/>
    </inkml:brush>
  </inkml:definitions>
  <inkml:trace contextRef="#ctx0" brushRef="#br0">65 107 3748,'0'0'9502,"8"1"-5819,-2-1-3180,-1 1 0,1-1 0,-1-1 0,1 1 0,0-1-1,-1 0 1,0-1 0,1 1 0,-1-1 0,9-4 0,-11 5-366,0-1 1,0 1-1,0-1 1,-1 1-1,1-1 1,-1 0-1,1 0 1,-1 0-1,0-1 1,0 1-1,0-1 0,0 1 1,0-1-1,0 1 1,-1-1-1,1 0 1,-1 0-1,0 0 1,0 0-1,0 0 1,0 0-1,0 0 1,-1 0-1,1-5 1,-1 6-98,0 1-1,0 0 1,0 0 0,0 0 0,0 0 0,-1 0 0,1 0-1,0 0 1,0 0 0,-1 0 0,1 0 0,-1 0-1,1 0 1,-1 0 0,1 0 0,-1 0 0,0 0-1,1 0 1,-1 0 0,0 0 0,0 1 0,0-1 0,0 0-1,1 1 1,-1-1 0,-1 0 0,-1 0-26,1 0 1,-1 1-1,1-1 1,-1 1 0,1 0-1,0 0 1,-1-1-1,1 2 1,-1-1-1,1 0 1,-4 1 0,-2 1-38,0 0 0,1 0 0,0 1 1,-1 0-1,1 0 0,0 1 0,-7 5 1,-36 36-41,47-42 69,1 1-1,-1-1 1,1 0-1,0 1 1,0 0 0,0-1-1,1 1 1,-1 0 0,1 0-1,0 0 1,0 0-1,0 0 1,0 8 0,1-11-6,0 0 0,1 0 0,-1 0 0,0 0 0,1 0 0,-1 0 0,1 0 0,0 0 0,-1-1 0,1 1 0,0 0 0,-1 0 1,1 0-1,0-1 0,0 1 0,0 0 0,-1-1 0,1 1 0,0-1 0,0 1 0,0-1 0,0 1 0,0-1 0,0 0 0,0 1 1,0-1-1,1 0 0,-1 0 0,0 0 0,0 0 0,1 0 0,44 1 4,-35-1-21,49-2-271,-39 0 44,1 2 1,0 0-1,0 1 0,0 1 1,0 0-1,0 2 1,22 7-1,-44-11 305,1 1-1,-1-1 0,1 0 1,-1 0-1,0 0 1,1 0-1,-1 0 1,1 0-1,-1 0 1,1 0-1,-1 0 1,1 0-1,-1 0 1,0 0-1,1 0 1,-1 0-1,1-1 1,-1 1-1,0 0 1,1 0-1,-1 0 0,1-1 1,-1 1-1,0 0 1,1 0-1,-1-1 1,0 1-1,1 0 1,-1-1-1,0 1 1,0 0-1,1-1 1,-1 1-1,0-1 1,0 1-1,0 0 1,1-1-1,-1 0 0,4-26 411,-11-29-561,5 49 55,-1 1 0,0 0 1,0-1-1,0 1 0,-1 1 0,0-1 1,0 1-1,0-1 0,-8-6 1,11 11-126,4 0-114,1 1 0,-1 0 0,1 1 1,-1-1-1,1 0 0,-1 1 0,1 0 1,-1 0-1,0 0 0,6 2 0,4 1-622,66 7-8393,-29-10 993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4.392"/>
    </inkml:context>
    <inkml:brush xml:id="br0">
      <inkml:brushProperty name="width" value="0.025" units="cm"/>
      <inkml:brushProperty name="height" value="0.025" units="cm"/>
      <inkml:brushProperty name="color" value="#E71224"/>
    </inkml:brush>
  </inkml:definitions>
  <inkml:trace contextRef="#ctx0" brushRef="#br0">30 35 10634,'0'0'5445,"-4"9"-3763,2-5-1556,-3 7 284,1 0 0,0 0 0,-4 24 0,8-32-374,-1-1-1,1 0 1,-1 0-1,1 0 1,0 0-1,0 0 1,0 1-1,0-1 1,0 0-1,0 0 1,1 0-1,-1 0 1,1 0-1,0 0 1,-1 0-1,1 0 1,0 0-1,0 0 1,0 0-1,1 0 1,-1 0-1,0-1 1,1 1-1,-1-1 1,1 1-1,-1-1 1,1 1-1,0-1 1,-1 0-1,1 0 1,0 0-1,0 0 1,3 1-1,1 0 66,1 0-1,0-1 0,-1 0 0,1-1 1,0 0-1,0 0 0,-1 0 0,1-1 1,0 0-1,0 0 0,-1 0 0,1-1 1,-1 0-1,0-1 0,1 1 0,-1-1 1,0 0-1,0-1 0,-1 1 0,7-6 1,1-2-89,0-1 1,-1 0 0,0-1-1,-1-1 1,0 0 0,13-24-1,-21 78-1058,-4-31 1063,2 0-1,-1 0 1,1-1 0,1 1 0,0 0-1,0-1 1,0 0 0,1 1-1,0-1 1,6 9 0,-6-13 40,-1 0-1,1 0 1,0 0 0,1 0 0,-1-1 0,1 0 0,-1 0-1,1 0 1,0 0 0,0 0 0,0-1 0,0 1 0,1-1-1,-1-1 1,1 1 0,-1 0 0,1-1 0,0 0 0,-1 0-1,9 0 1,-8 0 66,1 0-1,0-1 1,-1 0-1,1 0 0,0-1 1,-1 0-1,1 1 1,-1-2-1,1 1 1,-1-1-1,1 0 0,-1 0 1,0 0-1,0-1 1,0 0-1,7-4 1,-9 3-39,1 0 0,-1 0 0,0 0 0,0 0 0,0 0 0,0-1 0,-1 1 0,0-1 0,0 0 0,0 0 0,0 0 0,-1 0 0,0 0 0,0 0 0,0 0 0,-1 0 0,0 0 0,0-7 1,0 5-145,-1 1 1,1 0 0,-1-1 0,-1 1 0,1 0 0,-1 0 0,0 0 0,0 0-1,-7-11 1,-15-10-3154,21 25 2384,1 0 1,-1 1 0,1 0 0,-1-1 0,0 1 0,0 0 0,1 0 0,-1 1 0,0-1 0,-6 0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4.752"/>
    </inkml:context>
    <inkml:brush xml:id="br0">
      <inkml:brushProperty name="width" value="0.025" units="cm"/>
      <inkml:brushProperty name="height" value="0.025" units="cm"/>
      <inkml:brushProperty name="color" value="#E71224"/>
    </inkml:brush>
  </inkml:definitions>
  <inkml:trace contextRef="#ctx0" brushRef="#br0">50 0 16047,'0'0'7559,"-40"62"-6918,33-31 0,5 2-161,2 0-320,0-3-96,0-2-128,3-1-929,3-4-672,-2-6-1378,-4-5-2498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5.101"/>
    </inkml:context>
    <inkml:brush xml:id="br0">
      <inkml:brushProperty name="width" value="0.025" units="cm"/>
      <inkml:brushProperty name="height" value="0.025" units="cm"/>
      <inkml:brushProperty name="color" value="#E71224"/>
    </inkml:brush>
  </inkml:definitions>
  <inkml:trace contextRef="#ctx0" brushRef="#br0">0 37 14542,'0'0'2231,"13"-5"433,11-3-1643,1 2-1,-1 0 1,2 2-1,-1 0 1,43 1-1,-62 3-903,17-1 90,0 2-1,0 1 1,36 7 0,-55-9-210,0 1 1,0 0-1,0 0 0,0 0 1,0 1-1,-1-1 1,1 1-1,0 0 1,-1 0-1,1 0 1,-1 0-1,0 1 1,1-1-1,-1 1 1,-1 0-1,1 0 1,0 0-1,-1 0 1,1 1-1,-1-1 1,0 1-1,0-1 0,0 1 1,-1 0-1,1 0 1,-1 0-1,0 0 1,1 4-1,-3-4 43,1 0-1,-1 1 0,1-1 0,-1 0 0,-1 0 1,1 0-1,0 0 0,-1 0 0,0 0 0,0-1 1,0 1-1,0 0 0,-1-1 0,0 1 0,1-1 1,-1 0-1,0 0 0,0 0 0,-1-1 0,1 1 1,-1-1-1,1 1 0,-5 1 0,-13 8 407,-1-1 0,-40 14-1,50-20-432,-12 7-42,24-12 19,0 0 0,-1 0 0,1 1 1,0-1-1,0 0 0,0 0 0,-1 0 1,1 1-1,0-1 0,0 0 0,0 0 1,0 0-1,-1 1 0,1-1 1,0 0-1,0 0 0,0 1 0,0-1 1,0 0-1,0 1 0,0-1 0,0 0 1,0 0-1,0 1 0,0-1 0,0 0 1,0 0-1,0 1 0,0-1 0,0 0 1,0 1-1,0-1 0,0 0 0,0 0 1,0 1-1,1-1 0,32 15-518,-21-11 661,6 1-307,-1 0 96,-1 1 0,0 0 0,27 15 0,-38-18-276,-1 0 1,0 0-1,0 0 0,0 1 1,0-1-1,-1 1 1,1 0-1,-1 0 1,0 1-1,0-1 0,0 0 1,-1 1-1,0 0 1,0 0-1,0 0 1,2 9-1,-1 2-5417,2-1-5413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6.580"/>
    </inkml:context>
    <inkml:brush xml:id="br0">
      <inkml:brushProperty name="width" value="0.025" units="cm"/>
      <inkml:brushProperty name="height" value="0.025" units="cm"/>
      <inkml:brushProperty name="color" value="#E71224"/>
    </inkml:brush>
  </inkml:definitions>
  <inkml:trace contextRef="#ctx0" brushRef="#br0">1 38 8584,'5'5'6054,"10"-3"-5734,18-2 961,9 0-288,17 0-480,7 0-1,3-7-416,1 3-64,-11-3-448,-8 1-1057,-14 0-609,-13-2-449,-19 2-672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6.972"/>
    </inkml:context>
    <inkml:brush xml:id="br0">
      <inkml:brushProperty name="width" value="0.025" units="cm"/>
      <inkml:brushProperty name="height" value="0.025" units="cm"/>
      <inkml:brushProperty name="color" value="#E71224"/>
    </inkml:brush>
  </inkml:definitions>
  <inkml:trace contextRef="#ctx0" brushRef="#br0">50 1 10410,'0'0'4580,"-50"28"-1825,50-24-1410,15-4-352,14 0 288,8 0-320,11 0-512,12 0-193,-1 0-160,7-1-64,-2 1-288,2-1-1218,-11-4-2049,-2-6-4292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9.558"/>
    </inkml:context>
    <inkml:brush xml:id="br0">
      <inkml:brushProperty name="width" value="0.025" units="cm"/>
      <inkml:brushProperty name="height" value="0.025" units="cm"/>
      <inkml:brushProperty name="color" value="#E71224"/>
    </inkml:brush>
  </inkml:definitions>
  <inkml:trace contextRef="#ctx0" brushRef="#br0">1 229 4869,'4'5'13103,"5"-6"-9964,13-10-3676,-21 10 1268,7-4-545,133-87 872,-128 83-1041,-1-1 0,0 0 1,-1-1-1,0-1 0,-1 0 0,0 0 1,-1-1-1,12-22 0,-63 135 220,39-90-257,0 0 1,0 1-1,1-1 0,1 1 0,-1-1 0,2 1 1,0 0-1,1 15 0,10 1-3004,3-15-2227,-3-6-108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9.900"/>
    </inkml:context>
    <inkml:brush xml:id="br0">
      <inkml:brushProperty name="width" value="0.025" units="cm"/>
      <inkml:brushProperty name="height" value="0.025" units="cm"/>
      <inkml:brushProperty name="color" value="#E71224"/>
    </inkml:brush>
  </inkml:definitions>
  <inkml:trace contextRef="#ctx0" brushRef="#br0">1 2 7079,'0'0'13196,"75"26"-12459,-33-28-449,0-5-256,-1 2 0,-7-1 0,-4 2-608,-8 2-770,-9 2-1216,-8-1-1794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0.293"/>
    </inkml:context>
    <inkml:brush xml:id="br0">
      <inkml:brushProperty name="width" value="0.025" units="cm"/>
      <inkml:brushProperty name="height" value="0.025" units="cm"/>
      <inkml:brushProperty name="color" value="#E71224"/>
    </inkml:brush>
  </inkml:definitions>
  <inkml:trace contextRef="#ctx0" brushRef="#br0">0 12 11147,'0'0'7516,"8"0"-6133,218-11 1467,-225 11-2849,1 0 0,-1 0 0,1 0 0,-1 0 0,0 0 0,1 0 0,-1 0 0,1 1 0,-1-1 0,1 1 0,-1-1 0,0 1 0,1-1 0,-1 1 0,0 0 0,0 0 0,1-1 0,1 3 0,-3-2 37,1 0 0,-1 0 0,0 0 1,1-1-1,-1 1 0,0 0 0,1 0 0,-1 0 1,0 0-1,0 0 0,0 0 0,0 0 0,0 0 1,0 0-1,0 0 0,0 0 0,-1 0 0,1 0 1,0 0-1,-1 1 0,-1 2 115,0 0 0,0 0 0,0 0 0,0-1 0,-1 1 0,0-1 0,1 1 0,-1-1 0,-1 0 0,-3 4 0,-82 49 803,89-56-1007,0 1 1,0-1 0,0 1 0,0-1-1,0 1 1,0-1 0,0 1 0,1-1 0,-1 1-1,0-1 1,0 0 0,0 1 0,1-1-1,-1 1 1,0-1 0,0 0 0,1 1 0,-1-1-1,0 0 1,1 1 0,-1-1 0,0 0-1,1 0 1,-1 1 0,1-1 0,-1 0 0,0 0-1,1 0 1,-1 1 0,1-1 0,-1 0-1,1 0 1,-1 0 0,1 0 0,-1 0 0,0 0-1,1 0 1,-1 0 0,2 0 0,27 9-153,-24-8 12,0 1 156,-1-1 0,1 1-1,-1 0 1,1 0 0,-1 1-1,0 0 1,0-1 0,0 1-1,0 0 1,5 6 0,-9-8 48,1 0 0,0 0 0,0 0 0,-1 1 1,1-1-1,-1 0 0,1 1 0,-1-1 0,1 0 1,-1 1-1,0-1 0,0 0 0,1 1 0,-1-1 1,0 0-1,0 1 0,0-1 0,-1 1 0,1-1 0,0 0 1,-1 1-1,1-1 0,0 0 0,-1 1 0,0-1 1,1 0-1,-1 0 0,0 0 0,1 1 0,-1-1 1,0 0-1,0 0 0,0 0 0,0 0 0,0 0 1,0 0-1,0-1 0,0 1 0,-1 0 0,1-1 1,-2 2-1,-10 5 224,1-1 0,-1-1 0,0 0 0,0 0 0,-1-2 0,1 1 1,-1-2-1,0 0 0,1 0 0,-1-1 0,-20-2 0,33 1-314,1 0 0,-1 0 1,0 0-1,1 0 0,-1 0 0,0 0 0,1 0 0,-1 0 0,1 0 0,-1 0 0,0-1 1,1 1-1,-1 0 0,1-1 0,-1 1 0,0 0 0,1-1 0,-1 1 0,1 0 0,-1-1 1,1 1-1,0-1 0,-1 1 0,1-1 0,-1 1 0,1-1 0,0 0 0,-1 1 1,1-1-1,0 1 0,0-1 0,0 0 0,-1 1 0,1-1 0,0 1 0,0-1 0,0 0 1,0 1-1,0-1 0,0 0 0,0 1 0,0-1 0,0 0 0,0 1 0,1-1 0,-1 0 1,1 0-1,13-29-7054,1 9 629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9:35.141"/>
    </inkml:context>
    <inkml:brush xml:id="br0">
      <inkml:brushProperty name="width" value="0.05" units="cm"/>
      <inkml:brushProperty name="height" value="0.05" units="cm"/>
    </inkml:brush>
  </inkml:definitions>
  <inkml:trace contextRef="#ctx0" brushRef="#br0">2 2993 12099,'-1'1'69,"1"1"0,0-1 0,0 1-1,0-1 1,0 1 0,0-1 0,0 1 0,0-1 0,1 1 0,-1-1 0,0 1 0,1-1 0,0 3 0,0-4-50,0 1-1,0-1 1,-1 0 0,1 0-1,0 1 1,0-1 0,0 0-1,-1 0 1,1 0-1,0 0 1,0 0 0,0 0-1,0 0 1,-1 0 0,1 0-1,0 0 1,0 0-1,0-1 1,-1 1 0,1 0-1,0 0 1,0-1-1,-1 1 1,1-1 0,0 1-1,0-1 1,0 0 0,24-15 268,-1 0 1,-1-2 0,0-1-1,26-28 1,-38 37-198,237-270 1253,-179 196-1107,178-228 345,-123 151-411,-84 111-135,581-729 398,-557 702-366,331-391 562,30 29-60,-366 387-714,-23 20-635,-1-2 0,33-40 0,-50 47 307,-16 9-199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0.638"/>
    </inkml:context>
    <inkml:brush xml:id="br0">
      <inkml:brushProperty name="width" value="0.025" units="cm"/>
      <inkml:brushProperty name="height" value="0.025" units="cm"/>
      <inkml:brushProperty name="color" value="#E71224"/>
    </inkml:brush>
  </inkml:definitions>
  <inkml:trace contextRef="#ctx0" brushRef="#br0">196 1 10186,'0'0'12160,"-11"3"-11551,2 0-452,1 0-1,-1 1 1,1 0-1,0 0 1,0 1 0,0 0-1,1 0 1,0 1-1,0 0 1,0 0 0,-11 14-1,8-7 114,1 0 0,0 1 0,1 0 0,1 0 0,0 1 0,1 0 0,0 0 0,1 1 0,1-1 0,1 1 0,-3 28 0,5-36-337,2 0 0,-1 0 0,1 0 0,0 0 0,0 0 0,1-1 0,0 1 0,1 0 0,-1-1 0,2 0 0,3 8 0,-3-8-371,1-1 1,-1 0-1,1-1 1,0 1-1,1-1 1,-1 0-1,1 0 1,0 0 0,1-1-1,-1 0 1,1 0-1,-1-1 1,10 4-1,14 2-4889,2-4-3348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1.966"/>
    </inkml:context>
    <inkml:brush xml:id="br0">
      <inkml:brushProperty name="width" value="0.025" units="cm"/>
      <inkml:brushProperty name="height" value="0.025" units="cm"/>
      <inkml:brushProperty name="color" value="#E71224"/>
    </inkml:brush>
  </inkml:definitions>
  <inkml:trace contextRef="#ctx0" brushRef="#br0">215 25 5701,'0'0'293,"0"0"0,1-1 0,-1 1 0,0-1 0,1 1 0,-1 0 0,0-1 0,0 1 0,1-1 0,-1 1-1,0-1 1,0 1 0,0-1 0,0 1 0,0-1 0,1 1 0,-1-1 0,0 1 0,0-1 0,0 1 0,-1-1 0,1 1 0,0-1-1,0 1 1,0-1 0,0 1 0,0-1 0,-1 1 0,1-1 0,0 1 0,0-1 0,-1 1 0,1 0 0,0-1 0,0 1-1,-1-1 1,1 1 0,-1-1 0,-24-5 3101,18 5-3282,-1 1 1,1 1-1,0-1 1,-1 1-1,-8 3 0,6 1 10,1 0 0,0 1 0,0 0-1,1 1 1,-1 0 0,1 0 0,1 1 0,0-1-1,0 2 1,0-1 0,1 1 0,0 0-1,1 1 1,0-1 0,0 1 0,1 0-1,0 0 1,1 0 0,0 1 0,-2 18-1,5-27-106,0 0-1,1 0 0,-1 1 0,0-1 0,1 0 1,-1 0-1,1 0 0,0 0 0,0 0 0,0 0 1,0-1-1,0 1 0,0 0 0,0 0 0,0-1 1,1 1-1,-1-1 0,1 1 0,-1-1 0,1 1 1,0-1-1,-1 0 0,1 0 0,2 1 0,1 0 3,0 0 0,-1 0 0,1-1 0,0 1 0,0-1 0,0-1 0,0 1 0,0-1 0,0 0 0,8 0 0,-7-1 13,-1 1 1,1-1-1,-1-1 1,1 1 0,-1-1-1,0 0 1,1 0-1,-1 0 1,8-6-1,-11 7 4,0 0 0,0-1 0,0 0 0,0 1 0,0-1 0,-1 0 0,1 0 0,0 0-1,-1 0 1,0 0 0,1-1 0,-1 1 0,0 0 0,0 0 0,0-1 0,0 1 0,-1-1 0,1 1-1,-1-1 1,1-4 0,-1 6 0,0-1-1,0 1 0,0 0 0,-1 0 0,1-1 1,0 1-1,-1 0 0,1 0 0,-1 0 1,1-1-1,-1 1 0,1 0 0,-1 0 1,0 0-1,1 0 0,-1 0 0,0 0 0,0 0 1,0 0-1,0 1 0,0-1 0,0 0 1,0 0-1,0 1 0,-1-1 0,-2-1-13,1 1 0,0 0 0,0 0 0,-1 1 0,1-1 0,-1 1 0,1-1 0,0 1 0,-7 1 0,6-1-75,0 0-1,0 1 0,0-1 0,0 1 1,1 0-1,-1 0 0,0 0 1,0 1-1,1-1 0,-1 1 0,1 0 1,-1 0-1,1 0 0,0 1 0,0-1 1,0 1-1,0 0 0,-4 4 1,7-6-91,-1 1 0,0-1 1,0 1-1,1 0 0,-1-1 1,1 1-1,-1 0 1,1-1-1,-1 1 0,1 0 1,0-1-1,0 1 0,0 0 1,0-1-1,0 1 1,1 0-1,-1 0 0,0-1 1,1 1-1,-1-1 0,1 1 1,0 0-1,-1-1 1,1 1-1,0-1 0,2 3 1,-1-2-254,0 0 0,0-1 0,0 1 0,1 0 0,-1-1 0,1 0 1,-1 1-1,1-1 0,0 0 0,-1 0 0,1-1 0,0 1 0,0 0 1,0-1-1,2 0 0,27 1-4929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2.312"/>
    </inkml:context>
    <inkml:brush xml:id="br0">
      <inkml:brushProperty name="width" value="0.025" units="cm"/>
      <inkml:brushProperty name="height" value="0.025" units="cm"/>
      <inkml:brushProperty name="color" value="#E71224"/>
    </inkml:brush>
  </inkml:definitions>
  <inkml:trace contextRef="#ctx0" brushRef="#br0">56 0 14798,'0'0'5669,"-37"52"-5092,26-25-161,4-1-224,7 2-127,0-5-97,2-5-1698,9-6-2274,5-7-2658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2.690"/>
    </inkml:context>
    <inkml:brush xml:id="br0">
      <inkml:brushProperty name="width" value="0.025" units="cm"/>
      <inkml:brushProperty name="height" value="0.025" units="cm"/>
      <inkml:brushProperty name="color" value="#E71224"/>
    </inkml:brush>
  </inkml:definitions>
  <inkml:trace contextRef="#ctx0" brushRef="#br0">26 1 6470,'0'0'17457,"-24"51"-17265,22-35-160,2 1-32,0 1 0,0 0-961,0-4-1249,6 1-1570,-4-6-3106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3.034"/>
    </inkml:context>
    <inkml:brush xml:id="br0">
      <inkml:brushProperty name="width" value="0.025" units="cm"/>
      <inkml:brushProperty name="height" value="0.025" units="cm"/>
      <inkml:brushProperty name="color" value="#E71224"/>
    </inkml:brush>
  </inkml:definitions>
  <inkml:trace contextRef="#ctx0" brushRef="#br0">0 37 12492,'0'0'5995,"9"-6"-3961,-3 2-1717,1 0 0,-1 0 0,1 1 0,0 0-1,0 0 1,0 1 0,15-4 0,-20 6-292,0-1 0,0 1 1,0 0-1,0 0 0,0 0 0,0 0 0,1 0 0,-1 0 0,0 0 0,0 1 0,0-1 0,0 1 1,0 0-1,0-1 0,0 1 0,0 0 0,0 0 0,0 1 0,-1-1 0,1 0 0,0 0 0,-1 1 0,1-1 1,-1 1-1,1 0 0,-1-1 0,0 1 0,1 0 0,-1 0 0,0-1 0,0 1 0,-1 0 0,1 0 1,0 0-1,-1 1 0,1-1 0,-1 0 0,1 0 0,-1 3 0,0 0 31,1-1-1,-1 0 1,0 1-1,0-1 1,0 1 0,-1-1-1,0 0 1,0 0-1,0 1 1,0-1-1,-1 0 1,1 0 0,-1 0-1,-4 7 1,-2 0 213,-1 0 0,0-1 0,-14 13 0,17-17-214,0-1 0,0 1 1,0 0-1,1 1 0,0-1 0,0 1 1,0 0-1,1 1 0,0-1 1,1 0-1,-5 12 0,8-18-58,0-1 1,0 1-1,0 0 0,0 0 0,0-1 0,0 1 0,0 0 1,0-1-1,0 1 0,0 0 0,1-1 0,-1 1 0,0 0 1,0-1-1,1 1 0,-1 0 0,0-1 0,1 1 0,-1-1 1,1 1-1,-1-1 0,1 1 0,-1-1 0,1 1 0,-1-1 1,1 1-1,-1-1 0,1 0 0,-1 1 0,1-1 0,1 1 1,29 5-146,-21-6-357,0 0-1,0-1 1,0 0-1,11-3 1,29-19-7599,-24 8-325</inkml:trace>
  <inkml:trace contextRef="#ctx0" brushRef="#br0" timeOffset="1">571 60 12556,'0'0'6022,"-46"21"-4325,28-4-191,-4 2-610,3 6-223,1-2-128,5 0-353,4-2-128,2-4-64,3-4 64,4-3-96,0-5-801,0-3-1313,5-2-1473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3.407"/>
    </inkml:context>
    <inkml:brush xml:id="br0">
      <inkml:brushProperty name="width" value="0.025" units="cm"/>
      <inkml:brushProperty name="height" value="0.025" units="cm"/>
      <inkml:brushProperty name="color" value="#E71224"/>
    </inkml:brush>
  </inkml:definitions>
  <inkml:trace contextRef="#ctx0" brushRef="#br0">99 7 13068,'0'0'4122,"-9"-1"-2313,-32-4-762,39 5-995,0 0 1,0 0-1,0 0 1,1 1 0,-1-1-1,0 1 1,0-1-1,1 1 1,-1 0 0,0-1-1,1 1 1,-1 0-1,0 0 1,1 0-1,0 0 1,-1 1 0,1-1-1,0 0 1,-1 1-1,1-1 1,0 1 0,0-1-1,0 1 1,0-1-1,0 1 1,1 0 0,-1-1-1,0 1 1,1 0-1,-1 2 1,-1 4 204,0-1 0,1 1 0,0 0-1,0 14 1,1-22-231,1 1-1,-1 0 1,0 0-1,0-1 1,0 1-1,1 0 1,-1 0-1,0-1 0,1 1 1,-1 0-1,1-1 1,-1 1-1,0 0 1,1-1-1,0 1 1,-1-1-1,1 1 1,-1-1-1,1 1 0,0-1 1,-1 1-1,1-1 1,0 0-1,-1 1 1,1-1-1,0 0 1,1 1-1,30 3 526,-23-4-466,0 0-1,-1-1 1,1 0 0,0 0 0,11-5 0,-16 4-57,0 0 0,0-1 1,-1 1-1,0-1 0,1 0 0,-1 0 1,0 0-1,0-1 0,0 1 1,-1-1-1,1 1 0,-1-1 0,2-5 1,-3 7-17,-1 1 1,1 0 0,-1 0 0,1 0 0,-1-1 0,0 1-1,0 0 1,1 0 0,-1-1 0,0 1 0,0 0-1,0 0 1,-1-1 0,1 1 0,0 0 0,0 0-1,-1-1 1,1 1 0,0 0 0,-2-1 0,1 0-9,0 1 1,0 0-1,0 0 0,-1 0 1,1 0-1,0 0 1,-1 1-1,1-1 1,-1 0-1,1 1 0,-1-1 1,1 1-1,-1-1 1,0 1-1,1 0 1,-1-1-1,1 1 0,-1 0 1,0 0-1,-2 1 1,1-1-58,-1 0 1,0 0-1,1 0 1,-1 1-1,1 0 1,-1-1-1,0 1 1,1 1 0,0-1-1,-1 0 1,1 1-1,0 0 1,0-1-1,0 1 1,0 1-1,0-1 1,0 0-1,0 1 1,1-1-1,-5 7 1,5-6-198,0 1 1,0-1 0,0 1-1,1 0 1,-1 0-1,1 0 1,-2 7-1,3 35-5215,5-29-28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3.750"/>
    </inkml:context>
    <inkml:brush xml:id="br0">
      <inkml:brushProperty name="width" value="0.025" units="cm"/>
      <inkml:brushProperty name="height" value="0.025" units="cm"/>
      <inkml:brushProperty name="color" value="#E71224"/>
    </inkml:brush>
  </inkml:definitions>
  <inkml:trace contextRef="#ctx0" brushRef="#br0">85 0 2146,'0'0'17884,"-2"9"-17457,-35 92 459,37-101-833,0 0-1,0 0 1,0-1 0,0 1 0,0 0 0,0 0-1,0 0 1,0 0 0,0 0 0,1 0-1,-1 0 1,0 0 0,0 0 0,0 0 0,0 0-1,0 0 1,0 0 0,0 0 0,0 0-1,0 0 1,0 0 0,1 0 0,-1 0 0,0 0-1,0 0 1,0 0 0,0 0 0,0 0-1,0 0 1,0 0 0,0 0 0,0 0 0,0 0-1,1 0 1,-1 0 0,0 0 0,0 0-1,0 0 1,0 0 0,0 0 0,0 1 0,0-1-1,0 0 1,0 0 0,0 0 0,0 0-1,0 0 1,0 0 0,0 0 0,0 0 0,0 0-1,0 0 1,0 0 0,0 1 0,0-1-1,0 0 1,0 0 0,0 0 0,0 0 0,0 0-1,0 0 1,13-8 666,10-13-818,-15 12 127,-5 8-21,-1-1 0,-1 1 0,1-1 1,0 0-1,0 0 0,0 0 0,-1 0 0,1 0 0,-1 0 0,0 0 0,0 0 0,1 0 0,-1-1 0,-1 1 0,1 0 0,0-1 0,-1 1 0,1-1 0,-1 1 0,1-1 0,-1 1 0,0-1 0,-1-2 0,-2 3-11,-1 1-1,0 0 1,1 0-1,-1 0 0,0 0 1,0 0-1,0 1 1,0 0-1,0 0 1,0 0-1,0 0 1,-4 2-1,-1-2 0,-28 4-191,36-4 178,0 0 0,0 1 0,1-1 0,-1 0 0,0 0 0,0 1 0,0-1 0,0 0 1,1 1-1,-1-1 0,0 1 0,1-1 0,-1 1 0,0-1 0,1 1 0,-1 0 0,0-1 0,1 1 0,-1 0 0,1-1 1,-1 1-1,1 0 0,0 0 0,-1 0 0,1-1 0,0 1 0,-1 0 0,1 0 0,0 0 0,0 0 0,0-1 0,0 1 1,0 0-1,0 0 0,0 0 0,0 0 0,0 0 0,0 0 0,1 1 0,0-1-421,1 1 0,-1 0 0,1-1 0,-1 0 0,1 1 0,0-1 0,-1 0 0,1 0 0,0 0 0,0 0 0,0 0 0,0 0 0,0-1 0,0 1 0,0-1 0,0 1 0,0-1 0,0 0 0,4 0 0,-5 1 240,27 1-7205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4.141"/>
    </inkml:context>
    <inkml:brush xml:id="br0">
      <inkml:brushProperty name="width" value="0.025" units="cm"/>
      <inkml:brushProperty name="height" value="0.025" units="cm"/>
      <inkml:brushProperty name="color" value="#E71224"/>
    </inkml:brush>
  </inkml:definitions>
  <inkml:trace contextRef="#ctx0" brushRef="#br0">30 1 7559,'0'0'18289,"-29"70"-18096,29-44-129,0-1-32,5-1 0,8-4-321,2-3-896,-6-2-640,-4-4-1026,-1-6-1890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4.503"/>
    </inkml:context>
    <inkml:brush xml:id="br0">
      <inkml:brushProperty name="width" value="0.025" units="cm"/>
      <inkml:brushProperty name="height" value="0.025" units="cm"/>
      <inkml:brushProperty name="color" value="#E71224"/>
    </inkml:brush>
  </inkml:definitions>
  <inkml:trace contextRef="#ctx0" brushRef="#br0">0 32 9961,'0'0'10987,"48"-26"-10218,-20 26-385,3 0-288,2 0-64,2 0-897,-10 0-1921,5-6-6375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4.910"/>
    </inkml:context>
    <inkml:brush xml:id="br0">
      <inkml:brushProperty name="width" value="0.025" units="cm"/>
      <inkml:brushProperty name="height" value="0.025" units="cm"/>
      <inkml:brushProperty name="color" value="#E71224"/>
    </inkml:brush>
  </inkml:definitions>
  <inkml:trace contextRef="#ctx0" brushRef="#br0">67 1 7719,'0'0'15791,"-50"47"-15374,39-19-225,6 3-96,5-1-64,0-3 32,0-1-64,9-3-384,2-3-1122,2-5-1216,-6-9-2307,4-6-2050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9:35.638"/>
    </inkml:context>
    <inkml:brush xml:id="br0">
      <inkml:brushProperty name="width" value="0.05" units="cm"/>
      <inkml:brushProperty name="height" value="0.05" units="cm"/>
    </inkml:brush>
  </inkml:definitions>
  <inkml:trace contextRef="#ctx0" brushRef="#br0">1 0 12539,'9'6'147,"0"0"0,0 0 0,-1 1 0,1 0 0,-1 1 0,-1 0 0,8 9 0,11 12 29,599 661-409,-90 7-329,-494-640 551,349 515-24,-189-270 182,-77-116 32,251 344 169,-331-477-336,-8-19-73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5.434"/>
    </inkml:context>
    <inkml:brush xml:id="br0">
      <inkml:brushProperty name="width" value="0.025" units="cm"/>
      <inkml:brushProperty name="height" value="0.025" units="cm"/>
      <inkml:brushProperty name="color" value="#E71224"/>
    </inkml:brush>
  </inkml:definitions>
  <inkml:trace contextRef="#ctx0" brushRef="#br0">0 66 7976,'0'0'7447,"10"0"-6839,23-2 57,4 0 1104,0-1 1,40-10 0,-76 12-1647,1 1 0,-1-1 0,0 0 0,1 0-1,-1 0 1,0 0 0,0-1 0,0 1 0,0 0 0,0 0 0,0-1 0,0 1 0,0-1 0,-1 1 0,1-1 0,0 1 0,-1-1 0,1 1-1,-1-3 1,1 3-118,-1 0-1,0 0 0,0 0 1,0 0-1,0 0 0,1 0 0,-1 1 1,1-1-1,-1 0 0,0 0 1,1 0-1,-1 1 0,1-1 0,0 0 1,-1 1-1,1-1 0,0 0 1,-1 1-1,1-1 0,0 1 0,-1-1 1,3 0-1,-3 39-15,-2-24 227,-1 1 0,0-2 0,-1 1-1,0 0 1,-1-1 0,-1 0 0,0 0-1,-1 0 1,-10 15 0,-17 36 167,31-59-391,1 0 0,0 1-1,1-1 1,-1 0-1,1 0 1,-2 12 0,4-17-174,-1 0 0,1 0 0,0 0 0,-1 0 0,1-1 0,-1 1 0,1 0 0,-1 0 0,1 0 0,-1 0 0,0-1 0,1 1 0,-1 0 0,1 0 0,-1-1 0,1 1 0,-1 0 0,0-1 0,1 1 0,-1 0 0,1-1 0,-1 1 0,0-1 0,0 1 0,1-1 0,-1 1 0,0-1 0,0 1 0,0 0 0,1-1 0,-1 1 0,0-2 0,0-27-9203,0 12 1329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5.787"/>
    </inkml:context>
    <inkml:brush xml:id="br0">
      <inkml:brushProperty name="width" value="0.025" units="cm"/>
      <inkml:brushProperty name="height" value="0.025" units="cm"/>
      <inkml:brushProperty name="color" value="#E71224"/>
    </inkml:brush>
  </inkml:definitions>
  <inkml:trace contextRef="#ctx0" brushRef="#br0">1 1 9833,'0'0'13261,"64"12"-11820,-31-10-736,0 0-545,2-1-128,-1 1-929,-2-2-1793,-9 0-2243,1 0-4420</inkml:trace>
  <inkml:trace contextRef="#ctx0" brushRef="#br0" timeOffset="1">380 21 13132,'0'0'5926,"-35"55"-3780,26-32-801,2-3-416,1 1-64,3-3-417,3-1-383,0-4-354,0-4-1697,0-1-928,5-6-2820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6.148"/>
    </inkml:context>
    <inkml:brush xml:id="br0">
      <inkml:brushProperty name="width" value="0.025" units="cm"/>
      <inkml:brushProperty name="height" value="0.025" units="cm"/>
      <inkml:brushProperty name="color" value="#E71224"/>
    </inkml:brush>
  </inkml:definitions>
  <inkml:trace contextRef="#ctx0" brushRef="#br0">120 40 13100,'0'0'3801,"9"-6"-763,-2 1-2408,0 0 0,0 1 0,0 0 0,1 1 1,0-1-1,14-3 0,-20 6-531,0 1 1,-1 0-1,1 0 1,-1-1-1,1 1 0,-1 0 1,1 1-1,0-1 1,-1 0-1,1 0 0,-1 0 1,1 1-1,-1-1 1,1 1-1,-1 0 0,1-1 1,-1 1-1,0 0 1,3 1-1,-2 0-93,-1 0 0,0 0 0,0 0 0,0 0 0,0 1 0,0-1 0,0 0 0,0 0 0,-1 1 0,1-1 0,-1 0 0,1 1 0,-1-1 0,0 0 0,0 1 0,0-1 0,0 1 0,-1 2 0,0 0 31,0-1 0,0 1 0,0 0 0,0-1 0,-1 1 0,0-1 0,0 1 0,0-1 0,0 0-1,-1 0 1,0 0 0,0 0 0,0-1 0,-4 5 0,-5 3 179,-1 0 0,-23 15-1,19-14-103,17-12-142,-1 0 0,1 1 0,0-1 0,-1 1 0,1-1 0,0 0 0,-1 1 0,1-1 0,0 1 0,0-1 0,-1 1 0,1-1 0,0 1 0,0-1 0,0 1 0,0-1 0,0 1 0,0-1 0,0 1 0,0 0 0,0-1 0,0 1 0,0-1 0,0 1 0,0-1 0,0 1 0,0-1 1,0 1-1,1-1 0,-1 1 0,0-1 0,0 1 0,1-1 0,-1 0 0,0 1 0,1-1 0,-1 1 0,0-1 0,1 0 0,-1 1 0,1-1 0,-1 0 0,0 1 0,1-1 0,-1 0 0,1 0 0,-1 1 0,1-1 0,-1 0 0,1 0 0,-1 0 0,2 0 0,30 15-345,-29-14 321,0 0 55,-1 0-1,0 0 1,1 0 0,-1 0-1,0 0 1,1 1 0,-1-1-1,0 1 1,0 0 0,0-1-1,0 1 1,-1 0 0,1 0-1,0 0 1,1 3 0,-3-4 35,0 1 0,0-1 0,0 0 0,0 1 0,-1-1 0,1 1 0,0-1 0,0 0 0,-1 0 0,1 1 0,-1-1 0,1 0 0,-1 0 0,0 1 0,0-1 0,1 0 0,-1 0 0,0 0 0,0 0 0,0 0 0,0 0 0,0 0 0,0 0 1,0-1-1,0 1 0,-1 0 0,1-1 0,0 1 0,0-1 0,-1 1 0,-1 0 0,-11 7 14,0 0 0,-1-1 0,0-1 1,0 0-1,-1-1 0,0 0 0,0-1 0,0-1 0,-19 1 1,35-4-138,0 0 0,-1 0 0,1 0 0,0 0 0,0 0 0,-1 0 0,1 0 0,0 0 0,0 0 0,-1 0 0,1 0 0,0-1 0,0 1 0,0 0 0,-1 0 0,1 0 0,0 0 0,0 0 0,0-1 0,-1 1 0,1 0 0,0 0 0,0 0 0,0-1 0,0 1 0,0 0 0,-1 0 0,1 0 0,0-1 0,0 1 0,0 0 0,0 0 0,0-1 0,0 1 0,0 0 0,0 0 0,0-1 0,0 1 0,0 0 0,0 0 0,0-1 0,0 1 0,0 0 0,0 0 0,0-1 0,0 1 0,0 0 0,0 0 0,1 0 0,-1-1 0,0 1 0,8-14-4668,9-2-2521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6.504"/>
    </inkml:context>
    <inkml:brush xml:id="br0">
      <inkml:brushProperty name="width" value="0.025" units="cm"/>
      <inkml:brushProperty name="height" value="0.025" units="cm"/>
      <inkml:brushProperty name="color" value="#E71224"/>
    </inkml:brush>
  </inkml:definitions>
  <inkml:trace contextRef="#ctx0" brushRef="#br0">1 196 9385,'0'0'13207,"10"0"-12043,-2 0-1088,0 0 1,0-1-1,-1 0 1,1-1-1,0 0 1,-1 0-1,0 0 1,1-1-1,-1 0 1,0 0 0,0-1-1,-1 0 1,1 0-1,-1-1 1,0 0-1,0 0 1,8-9-1,-9 8-13,42-53 1225,-44 54-1153,0 0-1,0 0 0,-1 0 1,0-1-1,0 1 0,0-1 1,0 1-1,-1-1 1,0 1-1,1-12 0,-19 53-173,7-20 20,4-2-207,-31 70 819,34-76-963,1 0-1,0 0 0,0 1 1,0-1-1,1 1 0,0-1 1,1 1-1,1 11 1,2-17-4504,6-3-4170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6.847"/>
    </inkml:context>
    <inkml:brush xml:id="br0">
      <inkml:brushProperty name="width" value="0.025" units="cm"/>
      <inkml:brushProperty name="height" value="0.025" units="cm"/>
      <inkml:brushProperty name="color" value="#E71224"/>
    </inkml:brush>
  </inkml:definitions>
  <inkml:trace contextRef="#ctx0" brushRef="#br0">178 0 17585,'0'0'8199,"-62"53"-7558,40-29-225,-2 2-159,4-2-225,3-4 0,2-2-32,12-2 0,-6-5-353,7-1-896,-2-4-1249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7.239"/>
    </inkml:context>
    <inkml:brush xml:id="br0">
      <inkml:brushProperty name="width" value="0.025" units="cm"/>
      <inkml:brushProperty name="height" value="0.025" units="cm"/>
      <inkml:brushProperty name="color" value="#E71224"/>
    </inkml:brush>
  </inkml:definitions>
  <inkml:trace contextRef="#ctx0" brushRef="#br0">214 50 6374,'0'0'4180,"-11"-8"-2232,2 2-1614,0 0 0,1 1-1,-2 0 1,1 0-1,-1 1 1,-11-3-1,17 6-172,0 0 1,1 0-1,-1 1 1,0-1-1,0 1 0,0 0 1,0 0-1,0 1 0,0-1 1,0 1-1,0 0 0,0 0 1,1 0-1,-1 0 1,0 1-1,1-1 0,-1 1 1,1 0-1,-1 0 0,1 0 1,0 1-1,0-1 0,0 1 1,-3 3-1,3-2 37,-1 0 0,1 0 0,0 0 0,1 0 0,-1 0 0,1 1 1,-1-1-1,2 1 0,-1-1 0,0 1 0,1 0 0,0 0 0,0 0 0,0 0 0,1 0 0,-1 0 0,2 7 0,-1-9-132,1 0 0,-1 1 0,1-1 0,0 0 0,1 1 0,-1-1 0,1 0 0,-1 0 0,1 0 0,0 0 0,0 0 0,0 0-1,0-1 1,1 1 0,-1-1 0,1 1 0,-1-1 0,1 0 0,0 0 0,0 0 0,0-1 0,0 1 0,0-1 0,0 1 0,5 0 0,6 2-2,0 0 1,0-1-1,0-1 1,0 0-1,0-1 0,21-1 1,-29 0-46,-1 0 0,1-1 0,-1 0 0,0 0 0,1 0 0,-1 0 0,0-1 1,0 0-1,1 0 0,-2 0 0,1-1 0,0 0 0,0 0 0,-1 0 0,1 0 0,-1-1 0,0 1 0,0-1 1,4-7-1,-6 10-9,-1 0 0,-1 0 0,1-1 0,0 1 1,0-1-1,0 1 0,-1-1 0,1 1 0,-1-1 0,1 1 1,-1-1-1,0 1 0,1-1 0,-1 1 0,0-1 1,0 0-1,0 1 0,0-1 0,-1 1 0,1-1 0,0 1 1,-1-1-1,1 0 0,-1 1 0,1-1 0,-2-2 0,0 2-35,0 0-1,0 0 0,-1 0 1,1 1-1,0-1 0,-1 1 0,1-1 1,-1 1-1,1 0 0,-1 0 0,0 0 1,1 0-1,-7-1 0,0 1-159,1-1 1,-1 1-1,0 1 0,0 0 1,0 0-1,0 1 0,0 0 1,0 0-1,-10 3 0,16-2 90,-1 0 1,0 0-1,1 0 0,-1 1 1,1-1-1,0 1 0,0 0 1,0 0-1,0 0 0,0 0 1,0 0-1,1 1 0,-4 6 1,4-7-633,1 1 0,-1 0 0,1-1 0,0 1 0,0 0 0,0 0 0,0 0 0,0 0 0,1 4 0,0 8-4825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7.581"/>
    </inkml:context>
    <inkml:brush xml:id="br0">
      <inkml:brushProperty name="width" value="0.025" units="cm"/>
      <inkml:brushProperty name="height" value="0.025" units="cm"/>
      <inkml:brushProperty name="color" value="#E71224"/>
    </inkml:brush>
  </inkml:definitions>
  <inkml:trace contextRef="#ctx0" brushRef="#br0">84 0 18449,'0'0'4410,"-9"5"-4132,2-2-223,0 1 0,1-1 0,0 1 1,0 1-1,0-1 0,-9 10 1,13-12 26,0 0 0,0 1 0,0 0 0,0-1 0,0 1 0,1 0 0,-1 0 0,1-1 0,0 1 0,0 0 0,0 0 0,0 1 0,1-1 0,-1 0 0,1 0 0,-1 0 0,1 0 0,0 1 1,1-1-1,-1 0 0,0 0 0,2 5 0,-1-7-50,0 1 1,0 0 0,1-1 0,-1 1 0,0-1-1,1 0 1,-1 1 0,1-1 0,-1 0 0,1 0-1,0 0 1,0 0 0,-1 0 0,1 0-1,0 0 1,0-1 0,0 1 0,0-1 0,0 1-1,0-1 1,0 0 0,0 0 0,0 0 0,0 0-1,4-1 1,-1 2-14,1-2-1,0 1 1,-1-1-1,1 0 1,-1 0 0,1 0-1,-1-1 1,7-3-1,-9 4-3,-1 0-1,1 0 0,-1 0 1,0-1-1,0 1 0,0-1 0,0 1 1,0-1-1,0 0 0,0 0 1,0 0-1,-1 0 0,1 0 1,-1 0-1,1 0 0,-1-1 0,0 1 1,0 0-1,0-1 0,0 1 1,0-1-1,-1 0 0,1 1 1,-1-1-1,0 1 0,1-1 0,-1 0 1,-1 1-1,1-1 0,0 1 1,0-1-1,-1 0 0,-1-3 1,1 3-153,-1 1 0,1 0-1,0 0 1,-1 0 0,0 0 0,0 0 0,0 0 0,1 0 0,-2 0 0,1 1 0,0-1 0,0 1 0,-5-3 0,4 3-582,-1-1 1,0 1-1,0 0 0,0 0 0,0 0 1,0 1-1,0-1 0,0 1 0,-1 0 1,-6 1-1,5 1-4432,5 4-2055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7.970"/>
    </inkml:context>
    <inkml:brush xml:id="br0">
      <inkml:brushProperty name="width" value="0.025" units="cm"/>
      <inkml:brushProperty name="height" value="0.025" units="cm"/>
      <inkml:brushProperty name="color" value="#E71224"/>
    </inkml:brush>
  </inkml:definitions>
  <inkml:trace contextRef="#ctx0" brushRef="#br0">151 0 13805,'0'0'5733,"-46"49"-4195,31-21-321,2 1-256,8 2-160,3-1-321,2-1-256,2-3-160,9-2 1,2-5-322,-2-3-1120,-2-7-705,-5-5-833,-1-4-1985</inkml:trace>
  <inkml:trace contextRef="#ctx0" brushRef="#br0" timeOffset="1">0 111 10794,'0'0'13101,"66"-5"-12685,-36 5-320,-3 4-64,1-2-320,-8-2-1538,-2 0-2882,2-1-8136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8.651"/>
    </inkml:context>
    <inkml:brush xml:id="br0">
      <inkml:brushProperty name="width" value="0.025" units="cm"/>
      <inkml:brushProperty name="height" value="0.025" units="cm"/>
      <inkml:brushProperty name="color" value="#E71224"/>
    </inkml:brush>
  </inkml:definitions>
  <inkml:trace contextRef="#ctx0" brushRef="#br0">17 1 17457,'0'0'2402,"0"51"-641,-3-28-1024,-1 2 0,-1-1-225,1-2-352,4-5-63,0-3-97,0-1 0,0-2-609,0-1-576,0-3-641,4-2-1089,1-3-1793,-1-2-1058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8.999"/>
    </inkml:context>
    <inkml:brush xml:id="br0">
      <inkml:brushProperty name="width" value="0.025" units="cm"/>
      <inkml:brushProperty name="height" value="0.025" units="cm"/>
      <inkml:brushProperty name="color" value="#E71224"/>
    </inkml:brush>
  </inkml:definitions>
  <inkml:trace contextRef="#ctx0" brushRef="#br0">111 0 15759,'0'0'5616,"-5"10"-4943,-94 204 3517,99-213-4189,-1 0 0,0 0 0,1 0 0,-1 0 0,0 0 0,1 0 0,-1 1-1,1-1 1,0 0 0,-1 0 0,1 0 0,0 0 0,0 0 0,0 1 0,0-1 0,0 0 0,0 0 0,0 0-1,0 0 1,0 1 0,0-1 0,1 0 0,-1 0 0,0 0 0,1 0 0,-1 0 0,1 0 0,-1 0 0,1 0 0,0 0-1,0 0 1,-1 0 0,1 0 0,0 0 0,0 0 0,0 0 0,0-1 0,1 2 0,3-1-2,1 1-1,-1-1 1,0-1 0,1 1 0,-1-1-1,0 0 1,8-1 0,3 1-68,-7 0-333,-1-1-1,0 0 0,0 0 1,0-1-1,0 0 0,0 0 1,0 0-1,8-5 0,-10 4-554,-1 0 0,1-1 0,0 1 0,-1-1-1,0 0 1,6-7 0,4-8-4536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2:54.456"/>
    </inkml:context>
    <inkml:brush xml:id="br0">
      <inkml:brushProperty name="width" value="0.025" units="cm"/>
      <inkml:brushProperty name="height" value="0.025" units="cm"/>
    </inkml:brush>
  </inkml:definitions>
  <inkml:trace contextRef="#ctx0" brushRef="#br0">361 111 9513,'-10'-3'-272,"-65"-23"120,-121-47-1447,194 72 1644,0 0 1,-1 0 0,1 0-1,0 0 1,0 0-1,-1 0 1,1 1 0,-1-1-1,1 1 1,0 0-1,-1-1 1,1 1-1,-1 0 1,1 0 0,-1 1-1,1-1 1,0 0-1,-1 1 1,1 0 0,-1-1-1,-3 3 1,4-1-14,0 0-1,0 0 1,0 0 0,1 0 0,-1 0 0,0 0 0,1 0-1,0 0 1,0 1 0,-1-1 0,1 0 0,1 1-1,-1-1 1,0 1 0,1 0 0,-1-1 0,1 4 0,-1 3 20,0 1 1,1-1 0,1 1 0,0-1 0,0 1-1,1-1 1,0 0 0,0 1 0,1-1 0,6 13-1,163 251 457,-69-118-163,232 414 1473,-289-489-1642,32 55-25,6-3-1,5-5 1,6-3 0,118 118-1,-124-154-148,116 116 511,189 243 0,-250-251-243,51 66 324,-150-208-539,2-2 1,85 73-1,-121-115-279,0-1 0,0 0-1,1-1 1,0 0 0,1 0 0,0-2-1,0 1 1,0-2 0,1 0 0,23 6 0,-36-11 128,-1 1 0,1-1 0,0 0 0,-1 0 1,1 0-1,0 1 0,-1-1 0,1 0 1,0 0-1,-1 0 0,1 0 0,0 0 1,-1 0-1,1 0 0,0 0 0,-1-1 1,1 1-1,0 0 0,-1 0 0,1 0 1,-1-1-1,1 1 0,0 0 0,-1-1 1,1 1-1,-1-1 0,1 1 0,-1 0 1,1-1-1,-1 1 0,1-1 0,-1 1 1,0-1-1,1 0 0,-1 1 0,0-1 1,1 1-1,-1-1 0,0 0 0,0 1 1,1-1-1,-1 0 0,0 1 0,0-1 0,0 0 1,0 1-1,0-1 0,0 0 0,0 1 1,0-1-1,0 0 0,0 1 0,-1-1 1,1 0-1,0 0 0,-5-31-4645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9.390"/>
    </inkml:context>
    <inkml:brush xml:id="br0">
      <inkml:brushProperty name="width" value="0.025" units="cm"/>
      <inkml:brushProperty name="height" value="0.025" units="cm"/>
      <inkml:brushProperty name="color" value="#E71224"/>
    </inkml:brush>
  </inkml:definitions>
  <inkml:trace contextRef="#ctx0" brushRef="#br0">65 1 12716,'0'0'5061,"-35"46"-3139,24-24-449,7 0-384,-1 1-96,-1 0-416,3-2-385,3 0-128,0-3-64,9-1-609,-2-2-960,6-4-1730,2-6-2947,-2-3-3972</inkml:trace>
  <inkml:trace contextRef="#ctx0" brushRef="#br0" timeOffset="1">210 139 14125,'0'0'7624,"-53"60"-7080,42-40-320,5 1-160,4-1-32,-1-2-160,3-1-1153,0-4-1121,0-6-3268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9.722"/>
    </inkml:context>
    <inkml:brush xml:id="br0">
      <inkml:brushProperty name="width" value="0.025" units="cm"/>
      <inkml:brushProperty name="height" value="0.025" units="cm"/>
      <inkml:brushProperty name="color" value="#E71224"/>
    </inkml:brush>
  </inkml:definitions>
  <inkml:trace contextRef="#ctx0" brushRef="#br0">73 0 13325,'0'0'4927,"9"1"-3101,-4 0-1664,1 0 1,-1 0-1,1 1 1,-1-1-1,0 1 1,0 0-1,0 1 1,0-1 0,0 1-1,4 3 1,-7-4-144,0-1 0,0 1 0,-1-1 0,1 1 0,-1 0 0,1 0 0,-1 0 0,0-1 1,1 1-1,-1 0 0,0 1 0,0-1 0,0 0 0,-1 0 0,1 0 0,-1 1 0,1-1 0,-1 0 1,0 0-1,1 1 0,-1-1 0,0 0 0,-1 1 0,1-1 0,0 0 0,-1 1 0,1-1 0,-1 0 1,0 0-1,0 0 0,1 1 0,-4 2 0,-2 5 405,-2 0 1,1-1-1,-1-1 1,0 1-1,-1-1 1,0-1-1,0 0 0,-19 11 1,-21 19 853,48-37-1271,0 1 0,0-1 0,0 1 0,1-1 0,-1 1 0,0 0 0,0-1 0,0 1 0,0 0 0,1 0 0,-1 0 0,0 0 0,1-1 0,-1 1 0,1 0 0,-1 0 0,1 0 0,-1 0 0,1 1 0,0-1 0,-1 0 0,1 0 0,0 0 0,0 0 0,0 0 0,0 0 0,0 0 0,0 0 0,0 1 0,1 0 0,0 0-9,1-1 0,-1 0-1,1 0 1,-1 0 0,1 0-1,0 0 1,0-1-1,-1 1 1,1 0 0,0-1-1,0 1 1,0-1 0,0 0-1,-1 0 1,4 0 0,11 1-747,1-1 1,-1-1 0,16-2 0,23-17-6427,-29 7 139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0.068"/>
    </inkml:context>
    <inkml:brush xml:id="br0">
      <inkml:brushProperty name="width" value="0.025" units="cm"/>
      <inkml:brushProperty name="height" value="0.025" units="cm"/>
      <inkml:brushProperty name="color" value="#E71224"/>
    </inkml:brush>
  </inkml:definitions>
  <inkml:trace contextRef="#ctx0" brushRef="#br0">280 17 16784,'0'0'2733,"-8"-3"86,3 0-2636,-1 1-1,0 0 1,1 0 0,-1 1-1,0 0 1,0 0 0,0 0 0,0 1-1,0 0 1,0 0 0,0 0-1,0 1 1,1 0 0,-1 0 0,0 1-1,0-1 1,1 1 0,-1 0-1,1 1 1,-1 0 0,-4 3 0,-4 4-39,0 0 0,1 1 0,0 1 1,1 0-1,-21 28 0,28-34-99,0 1 0,1 0-1,0 0 1,0 0 0,0 1 0,1 0 0,0-1-1,1 1 1,0 0 0,0 0 0,0 0 0,1 1-1,1-1 1,-1 13 0,2-19-37,-1 1-1,1-1 1,-1 0-1,1 1 1,0-1 0,0 0-1,0 1 1,0-1-1,1 0 1,-1 0 0,1 0-1,-1 0 1,1 0 0,0 0-1,-1 0 1,1-1-1,0 1 1,0-1 0,3 2-1,0 0-1,1 0 0,0 0 0,-1-1 0,1 0 1,0 0-1,0-1 0,12 2 0,-10-1-24,-1-2-1,1 1 1,-1-1 0,1 0 0,-1-1 0,1 0 0,-1 0 0,1 0-1,-1-1 1,0 0 0,1-1 0,-1 0 0,10-5 0,-14 6 37,0-1-1,0 0 1,0 0 0,0 0 0,0 0 0,-1 0 0,1 0 0,-1-1 0,0 1 0,0-1 0,0 0 0,-1 1 0,1-1-1,-1 0 1,0 0 0,0 0 0,0 0 0,0-7 0,-1 8-19,-1 1-1,1 0 0,-1 0 1,1-1-1,-1 1 1,0 0-1,1 0 1,-1 0-1,-1-1 1,1 1-1,0 0 1,0 1-1,-1-1 1,1 0-1,-1 0 1,1 0-1,-1 1 1,0-1-1,0 1 1,0 0-1,0-1 1,0 1-1,0 0 1,0 0-1,0 0 0,0 0 1,0 1-1,-1-1 1,1 0-1,0 1 1,-1 0-1,1 0 1,-3-1-1,-1 1-275,1-1 0,0 1 0,-1 0 0,1 0 0,-1 0 0,-6 2 0,-4 9-2817,16-10 2697,-1 0 0,1 0 0,-1 0 0,1 1-1,0-1 1,0 0 0,-1 0 0,1 1 0,0-1-1,0 0 1,0 0 0,0 1 0,1-1-1,-1 0 1,0 0 0,1 3 0,5 5-5434,6-2-2807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0.442"/>
    </inkml:context>
    <inkml:brush xml:id="br0">
      <inkml:brushProperty name="width" value="0.025" units="cm"/>
      <inkml:brushProperty name="height" value="0.025" units="cm"/>
      <inkml:brushProperty name="color" value="#E71224"/>
    </inkml:brush>
  </inkml:definitions>
  <inkml:trace contextRef="#ctx0" brushRef="#br0">249 1 16944,'0'0'7992,"-11"6"-7293,-5 5-486,1 0-1,0 1 1,0 1 0,1 0-1,-14 19 1,-17 16-89,31-36-426,2 1-1,0 0 0,0 1 0,1 0 0,-16 29 1,27-43-470,-2 5 738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0.769"/>
    </inkml:context>
    <inkml:brush xml:id="br0">
      <inkml:brushProperty name="width" value="0.025" units="cm"/>
      <inkml:brushProperty name="height" value="0.025" units="cm"/>
      <inkml:brushProperty name="color" value="#E71224"/>
    </inkml:brush>
  </inkml:definitions>
  <inkml:trace contextRef="#ctx0" brushRef="#br0">142 49 12716,'0'0'4586,"-7"-3"-2723,1 0-1651,1 1 1,0 0 0,-1 1-1,1-1 1,-1 1 0,0 0-1,1 0 1,-1 1 0,0 0-1,-6 0 1,9 1-143,0-1-1,0 1 1,0 0 0,0-1 0,0 2 0,1-1-1,-1 0 1,0 1 0,0-1 0,1 1 0,-1-1 0,1 1-1,0 0 1,-1 0 0,1 1 0,0-1 0,0 0-1,0 1 1,0-1 0,1 1 0,-1 0 0,1-1-1,-2 6 1,1-6 10,1 1 0,0-1-1,0 0 1,1 0-1,-1 1 1,0-1 0,1 1-1,-1-1 1,1 0 0,0 1-1,0-1 1,0 1 0,0-1-1,0 1 1,1-1-1,-1 0 1,1 1 0,-1-1-1,3 4 1,-2-4-30,0-1-1,0 0 1,1 0 0,-1 1 0,0-1-1,1 0 1,-1 0 0,1 0-1,-1 0 1,1-1 0,-1 1 0,1 0-1,0-1 1,-1 1 0,1-1 0,0 1-1,0-1 1,-1 0 0,1 0-1,3 0 1,1 0-12,-1 0 0,1-1 0,0 0 0,0 0 0,-1-1 0,1 1 1,-1-1-1,1 0 0,-1-1 0,0 1 0,0-1 0,0 0 0,0 0 0,0-1 0,4-4 0,-5 4-22,-1 1 0,-1-1 0,1 1 0,-1-1 0,1 0 0,-1 0 0,0 0 0,0-1 0,-1 1 0,1 0 0,-1-1 0,0 1 0,1-10 0,-2 12-17,0 1-1,-1-1 1,1 0-1,0 0 1,-1 0-1,1 1 1,-1-1 0,1 0-1,-1 0 1,0 1-1,0-1 1,0 0-1,0 1 1,0-1-1,0 1 1,0 0-1,0-1 1,-1 1-1,1 0 1,-1 0-1,1-1 1,-1 1-1,1 0 1,-1 0-1,1 1 1,-1-1-1,0 0 1,0 1-1,1-1 1,-1 1-1,0-1 1,0 1-1,0 0 1,1 0-1,-4 0 1,1-1-74,0 0 0,0 1 0,1 0 0,-1 0 0,0 0 0,0 0 0,1 1 0,-1-1 1,0 1-1,0 0 0,1 0 0,-1 0 0,1 1 0,-1-1 0,1 1 0,0 0 0,-1 0 0,1 0 0,0 0 0,0 1 0,1-1 1,-1 1-1,-2 3 0,2-2-317,1 0 1,0 0-1,0 0 1,0 1 0,1-1-1,-1 0 1,1 1-1,0 0 1,0-1 0,1 1-1,0 0 1,0 5-1,0 15-3307,3-1-1357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1.101"/>
    </inkml:context>
    <inkml:brush xml:id="br0">
      <inkml:brushProperty name="width" value="0.025" units="cm"/>
      <inkml:brushProperty name="height" value="0.025" units="cm"/>
      <inkml:brushProperty name="color" value="#E71224"/>
    </inkml:brush>
  </inkml:definitions>
  <inkml:trace contextRef="#ctx0" brushRef="#br0">116 68 11531,'0'0'11349,"-10"3"-11157,2-1-66,-1 0-1,0 2 0,1-1 1,0 1-1,0 0 0,-11 7 0,16-9 6,0 0 0,1 0-1,-1 0 1,1 1 0,-1-1 0,1 1-1,0 0 1,0-1 0,0 1 0,0 0-1,1 0 1,-1 0 0,1 0 0,-1 1-1,1-1 1,0 0 0,1 0 0,-1 1-1,0-1 1,1 1 0,0-1-1,0 1 1,0 6 0,1-8-119,0 0-1,0-1 1,0 1-1,0 0 1,1 0-1,-1-1 1,0 1 0,1 0-1,-1-1 1,1 0-1,-1 1 1,1-1 0,0 0-1,-1 0 1,1 0-1,0 0 1,0 0-1,0 0 1,0 0 0,0-1-1,0 1 1,0-1-1,0 1 1,0-1 0,0 0-1,0 0 1,0 0-1,4 0 1,3 0-21,1 0 0,-1 0 0,0-1 1,0 0-1,14-4 0,-20 5 0,0-1-1,0 0 1,0-1 0,0 1 0,0-1 0,-1 1-1,1-1 1,0 0 0,-1 0 0,1 0-1,-1 0 1,0 0 0,1-1 0,-1 1 0,0-1-1,-1 1 1,1-1 0,0 0 0,-1 0-1,1 0 1,-1 0 0,0 0 0,0 0 0,0 0-1,-1 0 1,1 0 0,-1 0 0,1 0 0,-1-1-1,0 1 1,0 0 0,-1 0 0,1-1-1,-1 1 1,1 0 0,-1 0 0,0 0 0,0 0-1,0 0 1,-1 0 0,1 0 0,-1 0-1,-3-4 1,-50-55-7806,44 41 902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1.475"/>
    </inkml:context>
    <inkml:brush xml:id="br0">
      <inkml:brushProperty name="width" value="0.025" units="cm"/>
      <inkml:brushProperty name="height" value="0.025" units="cm"/>
      <inkml:brushProperty name="color" value="#E71224"/>
    </inkml:brush>
  </inkml:definitions>
  <inkml:trace contextRef="#ctx0" brushRef="#br0">215 0 17008,'0'0'4015,"1"11"-2804,3 30-341,2 20 9,-3-1 0,-6 97 1,0-143-836,0 1 1,-1-1 0,0 0-1,-1 0 1,-1 0-1,0-1 1,-1 0 0,-1 0-1,-9 12 1,11-15-257,-1-2 0,-1 1 1,1-1-1,-1 0 0,0 0 1,-1-1-1,0 0 0,0-1 0,-1 0 1,1 0-1,-1-1 0,-16 6 1,4-8-5470,8-3-5924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2.074"/>
    </inkml:context>
    <inkml:brush xml:id="br0">
      <inkml:brushProperty name="width" value="0.025" units="cm"/>
      <inkml:brushProperty name="height" value="0.025" units="cm"/>
      <inkml:brushProperty name="color" value="#E71224"/>
    </inkml:brush>
  </inkml:definitions>
  <inkml:trace contextRef="#ctx0" brushRef="#br0">1 131 11082,'0'0'7885,"13"-10"-7063,19-10-322,0 0-1,41-17 0,-56 30-443,0 0 1,0 0-1,1 2 0,-1 0 1,1 1-1,1 1 1,30-2-1,-48 5-80,0 1 0,0 0 0,1 0 0,-1-1-1,0 1 1,0 0 0,0 0 0,-1 0 0,1 0 0,0 0 0,0 0 0,0 0 0,-1 0 0,1 0-1,-1 0 1,1 1 0,-1-1 0,1 0 0,-1 0 0,0 1 0,1-1 0,-1 0 0,0 0 0,0 1-1,0-1 1,0 0 0,0 1 0,-1 1 0,0 47-56,0-44 69,1-1 14,-1 0 0,1 0-1,0 0 1,0 1 0,0-1 0,1 0 0,0 0 0,0 0 0,1 5 0,0-8 3,-1 0 0,0 0-1,1-1 1,-1 1 0,1-1 0,-1 1 0,1-1 0,0 0 0,0 1 0,0-1 0,-1 0 0,1 0 0,0 0 0,0-1-1,0 1 1,1 0 0,-1-1 0,0 1 0,0-1 0,0 0 0,0 0 0,0 0 0,5 0 0,4 0-12,0 0 1,0 0 0,0-1 0,0 0 0,18-6-1,8-11-2140,-34 16 1493,0-1-1,0 1 1,-1-1-1,1 0 1,-1 0-1,1 0 1,-1 0-1,0 0 1,2-4-1,0-9-4673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2.403"/>
    </inkml:context>
    <inkml:brush xml:id="br0">
      <inkml:brushProperty name="width" value="0.025" units="cm"/>
      <inkml:brushProperty name="height" value="0.025" units="cm"/>
      <inkml:brushProperty name="color" value="#E71224"/>
    </inkml:brush>
  </inkml:definitions>
  <inkml:trace contextRef="#ctx0" brushRef="#br0">0 154 8872,'0'0'3262,"5"-8"-705,5-6-1646,0 1-1,0 0 1,2 0 0,-1 1-1,19-14 1,-23 20-507,0 0 1,0 1-1,1 0 0,0 0 0,0 1 1,0 0-1,0 0 0,1 1 1,-1 0-1,1 0 0,0 1 0,16-2 1,-24 4-403,0 0 1,0 1-1,0-1 0,0 1 1,0-1-1,1 1 1,-1-1-1,0 1 1,0-1-1,0 1 1,0 0-1,-1 0 0,1-1 1,0 1-1,0 0 1,0 0-1,-1 0 1,1 0-1,0 0 1,-1 0-1,1 0 0,-1 0 1,1 0-1,-1 0 1,1 1-1,-1-1 1,0 0-1,0 0 1,1 0-1,-1 0 0,0 1 1,0 1-1,0 51 6,-1-37 48,1-11-49,0 0 1,0 0 0,0-1-1,1 1 1,0 0-1,0-1 1,1 1 0,2 7-1,-3-11-2,1 0-1,-1 0 1,1 0-1,-1 0 1,1 0-1,0-1 0,0 1 1,0 0-1,0-1 1,0 0-1,0 1 1,0-1-1,0 0 1,1 0-1,-1 0 1,0-1-1,1 1 0,-1 0 1,0-1-1,1 0 1,-1 1-1,5-1 1,12 1-394,0 0 1,0-1-1,0-1 1,21-4-1,-30 3-887,0 0 0,0-1 0,0 0 0,-1-1 0,15-8 0,10-8-6491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3.840"/>
    </inkml:context>
    <inkml:brush xml:id="br0">
      <inkml:brushProperty name="width" value="0.025" units="cm"/>
      <inkml:brushProperty name="height" value="0.025" units="cm"/>
      <inkml:brushProperty name="color" value="#E71224"/>
    </inkml:brush>
  </inkml:definitions>
  <inkml:trace contextRef="#ctx0" brushRef="#br0">8 40 7847,'0'0'11003,"8"-5"-9791,46-19 25,-49 22-1169,-1 0 0,1 0 0,0 1 1,1 0-1,-1 0 0,0 1 0,0-1 0,0 1 0,0 0 1,1 0-1,6 2 0,-11-2-25,-1 1 0,0-1-1,1 1 1,-1-1 0,0 1 0,0-1 0,1 1 0,-1-1-1,0 1 1,0-1 0,0 1 0,1-1 0,-1 1 0,0-1-1,0 1 1,0 0 0,0-1 0,0 1 0,0-1 0,0 1-1,0-1 1,-1 1 0,1 0 0,0-1 0,0 1 0,0-1-1,-1 1 1,1-1 0,0 1 0,0-1 0,-1 1 0,1-1-1,0 1 1,-1-1 0,1 0 0,-1 1 0,1-1 0,-1 0-1,0 1 1,-15 18 1015,-14 7-274,-32 32 136,60-55-847,-1 0-1,0 0 1,1 0-1,0 0 0,0 1 1,0-1-1,0 1 1,1-1-1,-1 1 1,1-1-1,0 1 0,0 0 1,0 0-1,0 0 1,1 0-1,0 7 1,0-9-85,1-1 0,0 0 0,0 0 0,0 0 0,1 0 0,-1 0 1,0 0-1,0 0 0,0 0 0,1 0 0,-1-1 0,0 1 0,1 0 0,-1-1 1,1 1-1,-1-1 0,1 0 0,-1 1 0,1-1 0,-1 0 0,3 0 0,35 4-2209,14-6-5631,-29-8 1093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2:54.996"/>
    </inkml:context>
    <inkml:brush xml:id="br0">
      <inkml:brushProperty name="width" value="0.025" units="cm"/>
      <inkml:brushProperty name="height" value="0.025" units="cm"/>
    </inkml:brush>
  </inkml:definitions>
  <inkml:trace contextRef="#ctx0" brushRef="#br0">0 4011 12396,'0'0'197,"5"-16"-560,-1 1 364,2-1 0,0 1-1,1 0 1,1 0 0,0 1-1,1 0 1,21-24 0,778-932 528,-210 245 135,23 22-272,375-421 99,-970 1093-477,30-38 22,118-114 0,-168 177-256,0 2 1,0-1-1,0 1 1,1 0-1,-1 0 1,1 1-1,0 0 1,0 0-1,0 0 1,1 1-1,-1 0 1,0 1 0,1-1-1,0 2 1,-1-1-1,1 1 1,9 1-1,20 2-2732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4.186"/>
    </inkml:context>
    <inkml:brush xml:id="br0">
      <inkml:brushProperty name="width" value="0.025" units="cm"/>
      <inkml:brushProperty name="height" value="0.025" units="cm"/>
      <inkml:brushProperty name="color" value="#E71224"/>
    </inkml:brush>
  </inkml:definitions>
  <inkml:trace contextRef="#ctx0" brushRef="#br0">85 1 13645,'0'0'8680,"1"8"-7666,1 1-922,1-1-1,0 0 0,1 1 1,-1-1-1,2-1 0,-1 1 0,1 0 1,0-1-1,10 11 0,-12-15-32,0 1-1,-1 0 0,1 0 1,-1 0-1,0 1 0,0-1 1,0 0-1,0 1 0,-1 0 1,0-1-1,0 1 0,0 0 1,0-1-1,-1 1 0,0 0 1,0 0-1,0-1 0,-1 1 1,1 0-1,-1 0 0,0-1 1,-1 1-1,1-1 0,-1 1 1,0-1-1,-2 5 0,-8 13-18,-1 0 0,-1-1 0,-30 36 0,9-12-2004,22-28-485,1 0-4823,8-10-4564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4.974"/>
    </inkml:context>
    <inkml:brush xml:id="br0">
      <inkml:brushProperty name="width" value="0.025" units="cm"/>
      <inkml:brushProperty name="height" value="0.025" units="cm"/>
      <inkml:brushProperty name="color" value="#E71224"/>
    </inkml:brush>
  </inkml:definitions>
  <inkml:trace contextRef="#ctx0" brushRef="#br0">19 126 8808,'0'0'12716,"12"-12"-11184,-6 10-1410,0 1 0,-1 0 0,1 0-1,0 0 1,-1 0 0,1 1-1,10 1 1,-9-1-92,0 0 1,-1 0-1,1-1 0,0 0 0,0 0 0,9-2 1,-11 1-9,56-26 122,-58 27-124,-1 0 1,0-1-1,1 0 1,-1 1 0,0-1-1,0 0 1,0 0-1,0 0 1,-1 0 0,1 0-1,-1 0 1,1-1-1,-1 1 1,0 0 0,1-1-1,-1 1 1,-1-1-1,1 0 1,0 1 0,0-1-1,-1-4 1,0 6-8,-1 0-1,0-1 1,1 1 0,-1 0-1,0 0 1,0-1 0,0 1 0,0 0-1,0 0 1,0 0 0,0 0 0,0 1-1,-1-1 1,1 0 0,0 0-1,0 1 1,-1-1 0,1 1 0,0-1-1,-1 1 1,1-1 0,-1 1-1,1 0 1,-1 0 0,1-1 0,-1 1-1,1 0 1,-1 1 0,1-1 0,0 0-1,-3 1 1,-50 7-105,45-4 71,0 1 0,1 0 0,0 1 0,0-1 1,0 2-1,1-1 0,0 1 0,0 0 0,0 1 0,-7 11 0,6-8 4,0 1-1,1 0 1,1 0-1,0 1 1,0 0-1,-6 23 0,11-33-44,1-1 0,-1 1 0,0-1 0,1 1 0,-1-1 0,1 1 0,0-1 0,0 1 0,0-1 0,0 1-1,0-1 1,0 1 0,1 0 0,0-1 0,-1 1 0,1-1 0,0 0 0,0 1 0,0-1 0,0 0 0,1 1-1,-1-1 1,0 0 0,1 0 0,0 0 0,2 2 0,0-2-363,0 0 0,0-1 0,-1 0 0,1 0 0,0 0 0,0 0 0,0-1 0,0 0 0,0 0 0,0 0 0,0 0 0,0 0 0,0-1 0,0 0 0,0 1 0,0-1 0,3-2 0,28-12-5399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5.320"/>
    </inkml:context>
    <inkml:brush xml:id="br0">
      <inkml:brushProperty name="width" value="0.025" units="cm"/>
      <inkml:brushProperty name="height" value="0.025" units="cm"/>
      <inkml:brushProperty name="color" value="#E71224"/>
    </inkml:brush>
  </inkml:definitions>
  <inkml:trace contextRef="#ctx0" brushRef="#br0">204 0 11371,'0'0'7751,"-55"59"-6790,35-31-160,0 4-545,0 0-224,2-1 0,3-2 0,-2-5 32,5-2 128,1-6 129,5-7-289,-1-3-32,5-18-6855,2-10-1024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5.650"/>
    </inkml:context>
    <inkml:brush xml:id="br0">
      <inkml:brushProperty name="width" value="0.025" units="cm"/>
      <inkml:brushProperty name="height" value="0.025" units="cm"/>
      <inkml:brushProperty name="color" value="#E71224"/>
    </inkml:brush>
  </inkml:definitions>
  <inkml:trace contextRef="#ctx0" brushRef="#br0">1 1 14286,'0'0'6630,"35"61"-5637,-15-39-673,6-2-192,3-1-32,6-1-736,-4-1-1795,-2-6-2465,-5-4-1667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6.024"/>
    </inkml:context>
    <inkml:brush xml:id="br0">
      <inkml:brushProperty name="width" value="0.025" units="cm"/>
      <inkml:brushProperty name="height" value="0.025" units="cm"/>
      <inkml:brushProperty name="color" value="#E71224"/>
    </inkml:brush>
  </inkml:definitions>
  <inkml:trace contextRef="#ctx0" brushRef="#br0">124 18 12588,'0'0'8056,"-9"0"-7597,6 0-457,-1 0 0,0 0 0,0 1 0,0 0 0,1-1 0,-1 1 0,0 1 0,1-1 0,-1 1 0,1-1 0,-1 1 0,1 0 0,0 0 0,-1 0 0,1 1 0,1-1 1,-1 1-1,0 0 0,0 0 0,1 0 0,0 0 0,0 0 0,0 0 0,0 0 0,-2 5 0,0-2 110,0 1 0,0 0 0,0 0 0,1 0 1,0 1-1,1-1 0,-1 1 0,1 0 0,-1 10 0,3-17-111,0 0 0,0-1 0,0 1-1,0-1 1,0 1 0,0 0 0,0-1 0,0 1 0,1-1-1,-1 1 1,0 0 0,0-1 0,0 1 0,1-1 0,-1 1-1,0-1 1,1 1 0,-1-1 0,0 1 0,1-1 0,-1 1-1,1-1 1,-1 0 0,1 1 0,-1-1 0,1 0 0,-1 1-1,1-1 1,-1 0 0,1 1 0,-1-1 0,2 0 0,24 0 154,-19-2-99,0 1 0,0-2 0,0 1-1,0-1 1,9-5 0,-4 0-127,-1-1 1,0 0 0,19-22-1,-25 26 66,-1 0-1,0 0 1,-1-1-1,1 1 1,-1-1-1,0 0 1,0 0 0,-1 0-1,0 0 1,3-13-1,-5 18 5,0 0 1,0 1-1,1-1 0,-1 1 0,0-1 0,0 0 0,0 1 0,0-1 0,0 1 1,0-1-1,-1 0 0,1 1 0,0-1 0,0 1 0,0-1 0,0 0 1,-1 1-1,1-1 0,0 1 0,-1-1 0,1 1 0,0-1 0,-1 1 1,1-1-1,-1 1 0,1-1 0,0 1 0,-1 0 0,1-1 0,-1 1 1,0 0-1,1-1 0,-1 1 0,1 0 0,-1 0 0,1 0 0,-1-1 1,0 1-1,1 0 0,-1 0 0,1 0 0,-1 0 0,0 0 0,1 0 1,-1 0-1,1 0 0,-1 0 0,0 0 0,1 0 0,-1 1 0,1-1 1,-1 0-1,1 0 0,-1 1 0,0-1 0,1 0 0,-1 1 0,1-1 1,-1 0-1,1 1 0,-35 22 27,25-13 62,1 1 1,0 0 0,1 0 0,-10 19 0,16-25-74,-1 0-1,1 0 0,0 1 1,0-1-1,1 1 0,-1-1 1,1 1-1,0 0 1,1-1-1,-1 1 0,1 0 1,1-1-1,0 12 0,0-16-59,-1 0 0,0 0 0,1 0 0,-1 0 0,1 0 0,-1 0 0,1 0 0,0 0 0,-1-1 0,1 1 0,0 0 0,0 0 0,0 0 0,-1-1 0,1 1 0,0 0 0,0-1 0,0 1 0,0-1 0,0 1 0,0-1 0,0 0 0,0 1 0,0-1 0,3 0 0,28 1-3250,-32-1 3287,32-3-4850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6.436"/>
    </inkml:context>
    <inkml:brush xml:id="br0">
      <inkml:brushProperty name="width" value="0.025" units="cm"/>
      <inkml:brushProperty name="height" value="0.025" units="cm"/>
      <inkml:brushProperty name="color" value="#E71224"/>
    </inkml:brush>
  </inkml:definitions>
  <inkml:trace contextRef="#ctx0" brushRef="#br0">80 0 10698,'0'0'9449,"-5"11"-8798,-19 56 1778,-25 110 0,49-177-2422,0 1 0,-1-1 0,1 1 0,0-1 0,0 0 0,0 1 0,0-1 0,0 1 0,0-1 0,-1 1 0,1-1 0,0 0 0,0 1 0,1-1 0,-1 1 0,0-1 0,0 1 0,0-1 0,0 1 0,0-1 0,0 0 0,0 1 0,1-1 0,-1 0 0,0 1 0,0-1 0,1 1 0,-1-1 0,0 0 0,0 1 0,1-1 0,-1 0-1,0 0 1,1 1 0,-1-1 0,1 0 0,-1 0 0,0 1 0,1-1 0,-1 0 0,1 0 0,-1 0 0,1 0 0,24-7 441,24-24 36,-33 18-504,1-1 0,-2-1 0,0-1 0,-1 0 1,0 0-1,18-31 0,-70 83-21348,38-35 21164,-13 12-4500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6.765"/>
    </inkml:context>
    <inkml:brush xml:id="br0">
      <inkml:brushProperty name="width" value="0.025" units="cm"/>
      <inkml:brushProperty name="height" value="0.025" units="cm"/>
      <inkml:brushProperty name="color" value="#E71224"/>
    </inkml:brush>
  </inkml:definitions>
  <inkml:trace contextRef="#ctx0" brushRef="#br0">30 1 3331,'-11'10'3588,"6"2"-994,-1-1-672,4 0 224,0 1 32,2 1-192,-3 0-417,3-3-127,0 1-449,0-3-673,7-2-192,8-2-96,1-4-480,-3 0-1506,4-5-2595,-8-11-2561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7.139"/>
    </inkml:context>
    <inkml:brush xml:id="br0">
      <inkml:brushProperty name="width" value="0.025" units="cm"/>
      <inkml:brushProperty name="height" value="0.025" units="cm"/>
      <inkml:brushProperty name="color" value="#E71224"/>
    </inkml:brush>
  </inkml:definitions>
  <inkml:trace contextRef="#ctx0" brushRef="#br0">57 1 13261,'0'0'2007,"-6"11"-336,-3 11-930,0 0 0,2 1 1,0 0-1,2 0 0,0 0 0,-2 48 1,6-46-809,3 28-1906,-2-53 1847,0 0 0,0 0 0,0 0 0,0 0 0,0 0 0,0-1-1,0 1 1,0 0 0,1 0 0,-1 0 0,0 0 0,0 0 0,0 0 0,0 0-1,0-1 1,1 1 0,-1 0 0,0 0 0,0 0 0,0 0 0,0 0 0,1 0-1,-1 0 1,0 0 0,0 0 0,0 0 0,0 0 0,1 0 0,-1 0-1,0 0 1,0 0 0,0 0 0,0 0 0,1 0 0,-1 0 0,0 0 0,0 1-1,0-1 1,0 0 0,1 0 0,-1 0 0,0 0 0,0 0 0,0 0 0,0 1-1,4-20-2836,0-49-3061,-4 38 6114,0 4 4397,0 28-3938,0-1 1,0 1-1,1 0 0,-1-1 1,0 1-1,1-1 0,0 1 1,-1-1-1,1 1 0,0-1 1,0 1-1,0-1 0,-1 0 1,3 2-1,21 17 1441,-16-15-1959,0-1 1,0 0 0,0-1 0,16 5 0,-13-6 37,0 0 0,1-1 0,-1 0 0,0-1 0,1 0 1,-1-1-1,17-3 0,-25 4 6,0 0-1,0-1 1,0 0-1,1 0 1,-1 1 0,-1-2-1,1 1 1,0 0 0,0-1-1,0 1 1,-1-1-1,1 0 1,-1 0 0,1 0-1,-1 0 1,0 0 0,0-1-1,0 1 1,0-1-1,0 1 1,0-1 0,-1 0-1,1 1 1,-1-1 0,0 0-1,0 0 1,0 0-1,0 0 1,-1 0 0,1 0-1,0-5 1,-1 8-56,0-1 1,0 1-1,0-1 0,0 1 0,-1-1 1,1 1-1,0-1 0,0 1 1,0-1-1,0 1 0,0-1 1,-1 1-1,1 0 0,0-1 0,0 1 1,-1-1-1,1 1 0,0 0 1,-1-1-1,1 1 0,-1-1 1,1 1-1,0 0 0,-1 0 0,1-1 1,-1 1-1,1 0 0,-1 0 1,1-1-1,-1 1 0,1 0 0,-1 0 1,0 0-1,-22 2 33,-20 17-183,37-15 173,1-1 0,-1 2 0,1-1 0,0 1 0,1-1 1,-1 1-1,1 1 0,0-1 0,0 0 0,0 1 1,1 0-1,0 0 0,0 0 0,1 0 0,0 1 1,0-1-1,0 1 0,1-1 0,-1 1 0,1 11 1,2-15-53,-1-1 1,1 1 0,1-1 0,-1 1 0,0-1 0,0 1-1,1-1 1,0 0 0,-1 1 0,1-1 0,0 0 0,0 0-1,0 0 1,0-1 0,0 1 0,1 0 0,-1-1 0,1 0-1,-1 1 1,1-1 0,-1 0 0,1 0 0,-1 0-1,1-1 1,0 1 0,0-1 0,5 1 0,41 5-1879,-8-7-3521,9-2-5140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7.628"/>
    </inkml:context>
    <inkml:brush xml:id="br0">
      <inkml:brushProperty name="width" value="0.025" units="cm"/>
      <inkml:brushProperty name="height" value="0.025" units="cm"/>
      <inkml:brushProperty name="color" value="#E71224"/>
    </inkml:brush>
  </inkml:definitions>
  <inkml:trace contextRef="#ctx0" brushRef="#br0">70 1 15727,'0'0'1441,"-29"53"1,14-24-161,4 3 0,4 3-576,1-4-449,5-2-160,1-5-64,0-5-96,0-5-961,0-9-769,0-14-9448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7.987"/>
    </inkml:context>
    <inkml:brush xml:id="br0">
      <inkml:brushProperty name="width" value="0.025" units="cm"/>
      <inkml:brushProperty name="height" value="0.025" units="cm"/>
      <inkml:brushProperty name="color" value="#E71224"/>
    </inkml:brush>
  </inkml:definitions>
  <inkml:trace contextRef="#ctx0" brushRef="#br0">0 33 10858,'0'0'5723,"9"-6"-3374,-3 2-2141,0 1-1,1 0 1,-1 0 0,1 0-1,0 1 1,0-1 0,0 2 0,0-1-1,0 1 1,0 0 0,0 0-1,0 1 1,0 0 0,0 1 0,0-1-1,1 1 1,-1 0 0,0 1-1,0 0 1,-1 0 0,9 4 0,-12-5-205,1 1 0,-1 0 0,0 0 0,0-1 1,0 2-1,0-1 0,0 0 0,-1 1 0,1-1 1,-1 1-1,1 0 0,-1-1 0,0 1 0,0 0 1,0 1-1,-1-1 0,1 0 0,1 4 0,-3-3 41,1-1-1,-1 0 0,0 0 1,0 0-1,0 1 1,-1-1-1,1 0 0,-1 0 1,1 0-1,-1 0 0,0 0 1,0 0-1,-1 0 1,1 0-1,-1 0 0,1 0 1,-1 0-1,0-1 0,0 1 1,-3 3-1,-31 27 1046,30-29-957,-1 1 1,2 0-1,-1 0 1,0 1-1,1-1 0,0 1 1,1 0-1,-1 1 1,-6 12-1,11-17-145,0-1 0,0 1 0,0-1 0,0 1 0,0-1-1,0 1 1,1-1 0,-1 1 0,0-1 0,1 1 0,0-1 0,-1 1 0,1-1-1,0 0 1,-1 1 0,1-1 0,0 0 0,0 0 0,0 1 0,0-1 0,0 0 0,1 0-1,-1 0 1,0 0 0,0 0 0,1-1 0,-1 1 0,0 0 0,1-1 0,-1 1 0,1-1-1,-1 1 1,1-1 0,-1 0 0,1 1 0,1-1 0,64 12-2061,-61-12 1532,65 4-4778,-26-4-1361,-10-3-1450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19.10.2023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12</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13</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19.10.2023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19.10.2023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ustomXml" Target="../ink/ink1326.xml"/><Relationship Id="rId13" Type="http://schemas.openxmlformats.org/officeDocument/2006/relationships/image" Target="../media/image1315.png"/><Relationship Id="rId18" Type="http://schemas.openxmlformats.org/officeDocument/2006/relationships/customXml" Target="../ink/ink1331.xml"/><Relationship Id="rId3" Type="http://schemas.openxmlformats.org/officeDocument/2006/relationships/image" Target="../media/image858.png"/><Relationship Id="rId21" Type="http://schemas.openxmlformats.org/officeDocument/2006/relationships/image" Target="../media/image1319.png"/><Relationship Id="rId7" Type="http://schemas.openxmlformats.org/officeDocument/2006/relationships/image" Target="../media/image1312.png"/><Relationship Id="rId12" Type="http://schemas.openxmlformats.org/officeDocument/2006/relationships/customXml" Target="../ink/ink1328.xml"/><Relationship Id="rId17" Type="http://schemas.openxmlformats.org/officeDocument/2006/relationships/image" Target="../media/image1317.png"/><Relationship Id="rId25" Type="http://schemas.openxmlformats.org/officeDocument/2006/relationships/image" Target="../media/image1321.png"/><Relationship Id="rId2" Type="http://schemas.openxmlformats.org/officeDocument/2006/relationships/notesSlide" Target="../notesSlides/notesSlide10.xml"/><Relationship Id="rId16" Type="http://schemas.openxmlformats.org/officeDocument/2006/relationships/customXml" Target="../ink/ink1330.xml"/><Relationship Id="rId20" Type="http://schemas.openxmlformats.org/officeDocument/2006/relationships/customXml" Target="../ink/ink1332.xml"/><Relationship Id="rId1" Type="http://schemas.openxmlformats.org/officeDocument/2006/relationships/slideLayout" Target="../slideLayouts/slideLayout7.xml"/><Relationship Id="rId6" Type="http://schemas.openxmlformats.org/officeDocument/2006/relationships/customXml" Target="../ink/ink1325.xml"/><Relationship Id="rId11" Type="http://schemas.openxmlformats.org/officeDocument/2006/relationships/image" Target="../media/image1314.png"/><Relationship Id="rId24" Type="http://schemas.openxmlformats.org/officeDocument/2006/relationships/customXml" Target="../ink/ink1334.xml"/><Relationship Id="rId5" Type="http://schemas.openxmlformats.org/officeDocument/2006/relationships/image" Target="../media/image1311.png"/><Relationship Id="rId15" Type="http://schemas.openxmlformats.org/officeDocument/2006/relationships/image" Target="../media/image1316.png"/><Relationship Id="rId23" Type="http://schemas.openxmlformats.org/officeDocument/2006/relationships/image" Target="../media/image1320.png"/><Relationship Id="rId10" Type="http://schemas.openxmlformats.org/officeDocument/2006/relationships/customXml" Target="../ink/ink1327.xml"/><Relationship Id="rId19" Type="http://schemas.openxmlformats.org/officeDocument/2006/relationships/image" Target="../media/image1318.png"/><Relationship Id="rId4" Type="http://schemas.openxmlformats.org/officeDocument/2006/relationships/customXml" Target="../ink/ink1324.xml"/><Relationship Id="rId9" Type="http://schemas.openxmlformats.org/officeDocument/2006/relationships/image" Target="../media/image1313.png"/><Relationship Id="rId14" Type="http://schemas.openxmlformats.org/officeDocument/2006/relationships/customXml" Target="../ink/ink1329.xml"/><Relationship Id="rId22" Type="http://schemas.openxmlformats.org/officeDocument/2006/relationships/customXml" Target="../ink/ink1333.xml"/></Relationships>
</file>

<file path=ppt/slides/_rels/slide11.xml.rels><?xml version="1.0" encoding="UTF-8" standalone="yes"?>
<Relationships xmlns="http://schemas.openxmlformats.org/package/2006/relationships"><Relationship Id="rId13" Type="http://schemas.openxmlformats.org/officeDocument/2006/relationships/customXml" Target="../ink/ink1340.xml"/><Relationship Id="rId18" Type="http://schemas.openxmlformats.org/officeDocument/2006/relationships/image" Target="../media/image1329.png"/><Relationship Id="rId26" Type="http://schemas.openxmlformats.org/officeDocument/2006/relationships/image" Target="../media/image1333.png"/><Relationship Id="rId39" Type="http://schemas.openxmlformats.org/officeDocument/2006/relationships/customXml" Target="../ink/ink1353.xml"/><Relationship Id="rId21" Type="http://schemas.openxmlformats.org/officeDocument/2006/relationships/customXml" Target="../ink/ink1344.xml"/><Relationship Id="rId34" Type="http://schemas.openxmlformats.org/officeDocument/2006/relationships/image" Target="../media/image1337.png"/><Relationship Id="rId42" Type="http://schemas.openxmlformats.org/officeDocument/2006/relationships/image" Target="../media/image1341.png"/><Relationship Id="rId47" Type="http://schemas.openxmlformats.org/officeDocument/2006/relationships/customXml" Target="../ink/ink1357.xml"/><Relationship Id="rId50" Type="http://schemas.openxmlformats.org/officeDocument/2006/relationships/image" Target="../media/image1345.png"/><Relationship Id="rId55" Type="http://schemas.openxmlformats.org/officeDocument/2006/relationships/customXml" Target="../ink/ink1361.xml"/><Relationship Id="rId63" Type="http://schemas.openxmlformats.org/officeDocument/2006/relationships/customXml" Target="../ink/ink1365.xml"/><Relationship Id="rId7" Type="http://schemas.openxmlformats.org/officeDocument/2006/relationships/customXml" Target="../ink/ink1337.xml"/><Relationship Id="rId2" Type="http://schemas.openxmlformats.org/officeDocument/2006/relationships/notesSlide" Target="../notesSlides/notesSlide11.xml"/><Relationship Id="rId16" Type="http://schemas.openxmlformats.org/officeDocument/2006/relationships/image" Target="../media/image1328.png"/><Relationship Id="rId29" Type="http://schemas.openxmlformats.org/officeDocument/2006/relationships/customXml" Target="../ink/ink1348.xml"/><Relationship Id="rId11" Type="http://schemas.openxmlformats.org/officeDocument/2006/relationships/customXml" Target="../ink/ink1339.xml"/><Relationship Id="rId24" Type="http://schemas.openxmlformats.org/officeDocument/2006/relationships/image" Target="../media/image1332.png"/><Relationship Id="rId32" Type="http://schemas.openxmlformats.org/officeDocument/2006/relationships/image" Target="../media/image1336.png"/><Relationship Id="rId37" Type="http://schemas.openxmlformats.org/officeDocument/2006/relationships/customXml" Target="../ink/ink1352.xml"/><Relationship Id="rId40" Type="http://schemas.openxmlformats.org/officeDocument/2006/relationships/image" Target="../media/image1340.png"/><Relationship Id="rId45" Type="http://schemas.openxmlformats.org/officeDocument/2006/relationships/customXml" Target="../ink/ink1356.xml"/><Relationship Id="rId53" Type="http://schemas.openxmlformats.org/officeDocument/2006/relationships/customXml" Target="../ink/ink1360.xml"/><Relationship Id="rId58" Type="http://schemas.openxmlformats.org/officeDocument/2006/relationships/image" Target="../media/image1349.png"/><Relationship Id="rId5" Type="http://schemas.openxmlformats.org/officeDocument/2006/relationships/customXml" Target="../ink/ink1336.xml"/><Relationship Id="rId61" Type="http://schemas.openxmlformats.org/officeDocument/2006/relationships/customXml" Target="../ink/ink1364.xml"/><Relationship Id="rId19" Type="http://schemas.openxmlformats.org/officeDocument/2006/relationships/customXml" Target="../ink/ink1343.xml"/><Relationship Id="rId14" Type="http://schemas.openxmlformats.org/officeDocument/2006/relationships/image" Target="../media/image1327.png"/><Relationship Id="rId22" Type="http://schemas.openxmlformats.org/officeDocument/2006/relationships/image" Target="../media/image1331.png"/><Relationship Id="rId27" Type="http://schemas.openxmlformats.org/officeDocument/2006/relationships/customXml" Target="../ink/ink1347.xml"/><Relationship Id="rId30" Type="http://schemas.openxmlformats.org/officeDocument/2006/relationships/image" Target="../media/image1335.png"/><Relationship Id="rId35" Type="http://schemas.openxmlformats.org/officeDocument/2006/relationships/customXml" Target="../ink/ink1351.xml"/><Relationship Id="rId43" Type="http://schemas.openxmlformats.org/officeDocument/2006/relationships/customXml" Target="../ink/ink1355.xml"/><Relationship Id="rId48" Type="http://schemas.openxmlformats.org/officeDocument/2006/relationships/image" Target="../media/image1344.png"/><Relationship Id="rId56" Type="http://schemas.openxmlformats.org/officeDocument/2006/relationships/image" Target="../media/image1348.png"/><Relationship Id="rId64" Type="http://schemas.openxmlformats.org/officeDocument/2006/relationships/image" Target="../media/image1352.png"/><Relationship Id="rId8" Type="http://schemas.openxmlformats.org/officeDocument/2006/relationships/image" Target="../media/image1324.png"/><Relationship Id="rId51" Type="http://schemas.openxmlformats.org/officeDocument/2006/relationships/customXml" Target="../ink/ink1359.xml"/><Relationship Id="rId3" Type="http://schemas.openxmlformats.org/officeDocument/2006/relationships/customXml" Target="../ink/ink1335.xml"/><Relationship Id="rId12" Type="http://schemas.openxmlformats.org/officeDocument/2006/relationships/image" Target="../media/image1326.png"/><Relationship Id="rId17" Type="http://schemas.openxmlformats.org/officeDocument/2006/relationships/customXml" Target="../ink/ink1342.xml"/><Relationship Id="rId25" Type="http://schemas.openxmlformats.org/officeDocument/2006/relationships/customXml" Target="../ink/ink1346.xml"/><Relationship Id="rId33" Type="http://schemas.openxmlformats.org/officeDocument/2006/relationships/customXml" Target="../ink/ink1350.xml"/><Relationship Id="rId38" Type="http://schemas.openxmlformats.org/officeDocument/2006/relationships/image" Target="../media/image1339.png"/><Relationship Id="rId46" Type="http://schemas.openxmlformats.org/officeDocument/2006/relationships/image" Target="../media/image1343.png"/><Relationship Id="rId59" Type="http://schemas.openxmlformats.org/officeDocument/2006/relationships/customXml" Target="../ink/ink1363.xml"/><Relationship Id="rId20" Type="http://schemas.openxmlformats.org/officeDocument/2006/relationships/image" Target="../media/image1330.png"/><Relationship Id="rId41" Type="http://schemas.openxmlformats.org/officeDocument/2006/relationships/customXml" Target="../ink/ink1354.xml"/><Relationship Id="rId54" Type="http://schemas.openxmlformats.org/officeDocument/2006/relationships/image" Target="../media/image1347.png"/><Relationship Id="rId62" Type="http://schemas.openxmlformats.org/officeDocument/2006/relationships/image" Target="../media/image1351.png"/><Relationship Id="rId1" Type="http://schemas.openxmlformats.org/officeDocument/2006/relationships/slideLayout" Target="../slideLayouts/slideLayout7.xml"/><Relationship Id="rId6" Type="http://schemas.openxmlformats.org/officeDocument/2006/relationships/image" Target="../media/image1323.png"/><Relationship Id="rId15" Type="http://schemas.openxmlformats.org/officeDocument/2006/relationships/customXml" Target="../ink/ink1341.xml"/><Relationship Id="rId23" Type="http://schemas.openxmlformats.org/officeDocument/2006/relationships/customXml" Target="../ink/ink1345.xml"/><Relationship Id="rId28" Type="http://schemas.openxmlformats.org/officeDocument/2006/relationships/image" Target="../media/image1334.png"/><Relationship Id="rId36" Type="http://schemas.openxmlformats.org/officeDocument/2006/relationships/image" Target="../media/image1338.png"/><Relationship Id="rId49" Type="http://schemas.openxmlformats.org/officeDocument/2006/relationships/customXml" Target="../ink/ink1358.xml"/><Relationship Id="rId57" Type="http://schemas.openxmlformats.org/officeDocument/2006/relationships/customXml" Target="../ink/ink1362.xml"/><Relationship Id="rId10" Type="http://schemas.openxmlformats.org/officeDocument/2006/relationships/image" Target="../media/image1325.png"/><Relationship Id="rId31" Type="http://schemas.openxmlformats.org/officeDocument/2006/relationships/customXml" Target="../ink/ink1349.xml"/><Relationship Id="rId44" Type="http://schemas.openxmlformats.org/officeDocument/2006/relationships/image" Target="../media/image1342.png"/><Relationship Id="rId52" Type="http://schemas.openxmlformats.org/officeDocument/2006/relationships/image" Target="../media/image1346.png"/><Relationship Id="rId60" Type="http://schemas.openxmlformats.org/officeDocument/2006/relationships/image" Target="../media/image1350.png"/><Relationship Id="rId4" Type="http://schemas.openxmlformats.org/officeDocument/2006/relationships/image" Target="../media/image1322.png"/><Relationship Id="rId9" Type="http://schemas.openxmlformats.org/officeDocument/2006/relationships/customXml" Target="../ink/ink1338.xml"/></Relationships>
</file>

<file path=ppt/slides/_rels/slide12.xml.rels><?xml version="1.0" encoding="UTF-8" standalone="yes"?>
<Relationships xmlns="http://schemas.openxmlformats.org/package/2006/relationships"><Relationship Id="rId117" Type="http://schemas.openxmlformats.org/officeDocument/2006/relationships/customXml" Target="../ink/ink1424.xml"/><Relationship Id="rId299" Type="http://schemas.openxmlformats.org/officeDocument/2006/relationships/image" Target="../media/image1497.png"/><Relationship Id="rId21" Type="http://schemas.openxmlformats.org/officeDocument/2006/relationships/image" Target="../media/image1361.png"/><Relationship Id="rId63" Type="http://schemas.openxmlformats.org/officeDocument/2006/relationships/image" Target="../media/image1382.png"/><Relationship Id="rId159" Type="http://schemas.openxmlformats.org/officeDocument/2006/relationships/customXml" Target="../ink/ink1446.xml"/><Relationship Id="rId324" Type="http://schemas.openxmlformats.org/officeDocument/2006/relationships/customXml" Target="../ink/ink1529.xml"/><Relationship Id="rId170" Type="http://schemas.openxmlformats.org/officeDocument/2006/relationships/image" Target="../media/image1433.png"/><Relationship Id="rId226" Type="http://schemas.openxmlformats.org/officeDocument/2006/relationships/customXml" Target="../ink/ink1480.xml"/><Relationship Id="rId268" Type="http://schemas.openxmlformats.org/officeDocument/2006/relationships/customXml" Target="../ink/ink1501.xml"/><Relationship Id="rId32" Type="http://schemas.openxmlformats.org/officeDocument/2006/relationships/customXml" Target="../ink/ink1380.xml"/><Relationship Id="rId74" Type="http://schemas.openxmlformats.org/officeDocument/2006/relationships/customXml" Target="../ink/ink1402.xml"/><Relationship Id="rId128" Type="http://schemas.openxmlformats.org/officeDocument/2006/relationships/image" Target="../media/image1413.png"/><Relationship Id="rId335" Type="http://schemas.openxmlformats.org/officeDocument/2006/relationships/image" Target="../media/image1515.png"/><Relationship Id="rId5" Type="http://schemas.openxmlformats.org/officeDocument/2006/relationships/image" Target="../media/image1354.png"/><Relationship Id="rId181" Type="http://schemas.openxmlformats.org/officeDocument/2006/relationships/customXml" Target="../ink/ink1457.xml"/><Relationship Id="rId237" Type="http://schemas.openxmlformats.org/officeDocument/2006/relationships/image" Target="../media/image1466.png"/><Relationship Id="rId279" Type="http://schemas.openxmlformats.org/officeDocument/2006/relationships/image" Target="../media/image1487.png"/><Relationship Id="rId43" Type="http://schemas.openxmlformats.org/officeDocument/2006/relationships/image" Target="../media/image1372.png"/><Relationship Id="rId139" Type="http://schemas.openxmlformats.org/officeDocument/2006/relationships/customXml" Target="../ink/ink1436.xml"/><Relationship Id="rId290" Type="http://schemas.openxmlformats.org/officeDocument/2006/relationships/customXml" Target="../ink/ink1512.xml"/><Relationship Id="rId304" Type="http://schemas.openxmlformats.org/officeDocument/2006/relationships/customXml" Target="../ink/ink1519.xml"/><Relationship Id="rId346" Type="http://schemas.openxmlformats.org/officeDocument/2006/relationships/customXml" Target="../ink/ink1540.xml"/><Relationship Id="rId85" Type="http://schemas.openxmlformats.org/officeDocument/2006/relationships/image" Target="../media/image1392.png"/><Relationship Id="rId150" Type="http://schemas.openxmlformats.org/officeDocument/2006/relationships/image" Target="../media/image1423.png"/><Relationship Id="rId192" Type="http://schemas.openxmlformats.org/officeDocument/2006/relationships/image" Target="../media/image1444.png"/><Relationship Id="rId206" Type="http://schemas.openxmlformats.org/officeDocument/2006/relationships/image" Target="../media/image1451.png"/><Relationship Id="rId248" Type="http://schemas.openxmlformats.org/officeDocument/2006/relationships/customXml" Target="../ink/ink1491.xml"/><Relationship Id="rId12" Type="http://schemas.openxmlformats.org/officeDocument/2006/relationships/customXml" Target="../ink/ink1370.xml"/><Relationship Id="rId108" Type="http://schemas.openxmlformats.org/officeDocument/2006/relationships/image" Target="../media/image1403.png"/><Relationship Id="rId315" Type="http://schemas.openxmlformats.org/officeDocument/2006/relationships/image" Target="../media/image1505.png"/><Relationship Id="rId357" Type="http://schemas.openxmlformats.org/officeDocument/2006/relationships/image" Target="../media/image1526.png"/><Relationship Id="rId54" Type="http://schemas.openxmlformats.org/officeDocument/2006/relationships/customXml" Target="../ink/ink1391.xml"/><Relationship Id="rId96" Type="http://schemas.openxmlformats.org/officeDocument/2006/relationships/customXml" Target="../ink/ink1413.xml"/><Relationship Id="rId161" Type="http://schemas.openxmlformats.org/officeDocument/2006/relationships/customXml" Target="../ink/ink1447.xml"/><Relationship Id="rId217" Type="http://schemas.openxmlformats.org/officeDocument/2006/relationships/image" Target="../media/image1456.png"/><Relationship Id="rId259" Type="http://schemas.openxmlformats.org/officeDocument/2006/relationships/image" Target="../media/image1477.png"/><Relationship Id="rId23" Type="http://schemas.openxmlformats.org/officeDocument/2006/relationships/image" Target="../media/image1362.png"/><Relationship Id="rId119" Type="http://schemas.openxmlformats.org/officeDocument/2006/relationships/customXml" Target="../ink/ink1425.xml"/><Relationship Id="rId270" Type="http://schemas.openxmlformats.org/officeDocument/2006/relationships/customXml" Target="../ink/ink1502.xml"/><Relationship Id="rId326" Type="http://schemas.openxmlformats.org/officeDocument/2006/relationships/customXml" Target="../ink/ink1530.xml"/><Relationship Id="rId65" Type="http://schemas.openxmlformats.org/officeDocument/2006/relationships/image" Target="../media/image1383.png"/><Relationship Id="rId130" Type="http://schemas.openxmlformats.org/officeDocument/2006/relationships/image" Target="../media/image1414.png"/><Relationship Id="rId172" Type="http://schemas.openxmlformats.org/officeDocument/2006/relationships/image" Target="../media/image1434.png"/><Relationship Id="rId228" Type="http://schemas.openxmlformats.org/officeDocument/2006/relationships/customXml" Target="../ink/ink1481.xml"/><Relationship Id="rId281" Type="http://schemas.openxmlformats.org/officeDocument/2006/relationships/image" Target="../media/image1488.png"/><Relationship Id="rId337" Type="http://schemas.openxmlformats.org/officeDocument/2006/relationships/image" Target="../media/image1516.png"/><Relationship Id="rId34" Type="http://schemas.openxmlformats.org/officeDocument/2006/relationships/customXml" Target="../ink/ink1381.xml"/><Relationship Id="rId76" Type="http://schemas.openxmlformats.org/officeDocument/2006/relationships/customXml" Target="../ink/ink1403.xml"/><Relationship Id="rId141" Type="http://schemas.openxmlformats.org/officeDocument/2006/relationships/customXml" Target="../ink/ink1437.xml"/><Relationship Id="rId7" Type="http://schemas.openxmlformats.org/officeDocument/2006/relationships/image" Target="../media/image1355.png"/><Relationship Id="rId183" Type="http://schemas.openxmlformats.org/officeDocument/2006/relationships/customXml" Target="../ink/ink1458.xml"/><Relationship Id="rId239" Type="http://schemas.openxmlformats.org/officeDocument/2006/relationships/image" Target="../media/image1467.png"/><Relationship Id="rId250" Type="http://schemas.openxmlformats.org/officeDocument/2006/relationships/customXml" Target="../ink/ink1492.xml"/><Relationship Id="rId292" Type="http://schemas.openxmlformats.org/officeDocument/2006/relationships/customXml" Target="../ink/ink1513.xml"/><Relationship Id="rId306" Type="http://schemas.openxmlformats.org/officeDocument/2006/relationships/customXml" Target="../ink/ink1520.xml"/><Relationship Id="rId45" Type="http://schemas.openxmlformats.org/officeDocument/2006/relationships/image" Target="../media/image1373.png"/><Relationship Id="rId87" Type="http://schemas.openxmlformats.org/officeDocument/2006/relationships/image" Target="../media/image1393.png"/><Relationship Id="rId110" Type="http://schemas.openxmlformats.org/officeDocument/2006/relationships/image" Target="../media/image1404.png"/><Relationship Id="rId348" Type="http://schemas.openxmlformats.org/officeDocument/2006/relationships/customXml" Target="../ink/ink1541.xml"/><Relationship Id="rId152" Type="http://schemas.openxmlformats.org/officeDocument/2006/relationships/image" Target="../media/image1424.png"/><Relationship Id="rId194" Type="http://schemas.openxmlformats.org/officeDocument/2006/relationships/image" Target="../media/image1445.png"/><Relationship Id="rId208" Type="http://schemas.openxmlformats.org/officeDocument/2006/relationships/image" Target="../media/image1452.png"/><Relationship Id="rId261" Type="http://schemas.openxmlformats.org/officeDocument/2006/relationships/image" Target="../media/image1478.png"/><Relationship Id="rId14" Type="http://schemas.openxmlformats.org/officeDocument/2006/relationships/customXml" Target="../ink/ink1371.xml"/><Relationship Id="rId56" Type="http://schemas.openxmlformats.org/officeDocument/2006/relationships/customXml" Target="../ink/ink1392.xml"/><Relationship Id="rId317" Type="http://schemas.openxmlformats.org/officeDocument/2006/relationships/image" Target="../media/image1506.png"/><Relationship Id="rId98" Type="http://schemas.openxmlformats.org/officeDocument/2006/relationships/image" Target="../media/image1398.png"/><Relationship Id="rId121" Type="http://schemas.openxmlformats.org/officeDocument/2006/relationships/customXml" Target="../ink/ink1426.xml"/><Relationship Id="rId163" Type="http://schemas.openxmlformats.org/officeDocument/2006/relationships/customXml" Target="../ink/ink1448.xml"/><Relationship Id="rId219" Type="http://schemas.openxmlformats.org/officeDocument/2006/relationships/image" Target="../media/image1457.png"/><Relationship Id="rId230" Type="http://schemas.openxmlformats.org/officeDocument/2006/relationships/customXml" Target="../ink/ink1482.xml"/><Relationship Id="rId25" Type="http://schemas.openxmlformats.org/officeDocument/2006/relationships/image" Target="../media/image1363.png"/><Relationship Id="rId46" Type="http://schemas.openxmlformats.org/officeDocument/2006/relationships/customXml" Target="../ink/ink1387.xml"/><Relationship Id="rId67" Type="http://schemas.openxmlformats.org/officeDocument/2006/relationships/customXml" Target="../ink/ink1398.xml"/><Relationship Id="rId272" Type="http://schemas.openxmlformats.org/officeDocument/2006/relationships/customXml" Target="../ink/ink1503.xml"/><Relationship Id="rId293" Type="http://schemas.openxmlformats.org/officeDocument/2006/relationships/image" Target="../media/image1494.png"/><Relationship Id="rId307" Type="http://schemas.openxmlformats.org/officeDocument/2006/relationships/image" Target="../media/image1501.png"/><Relationship Id="rId328" Type="http://schemas.openxmlformats.org/officeDocument/2006/relationships/customXml" Target="../ink/ink1531.xml"/><Relationship Id="rId349" Type="http://schemas.openxmlformats.org/officeDocument/2006/relationships/image" Target="../media/image1522.png"/><Relationship Id="rId88" Type="http://schemas.openxmlformats.org/officeDocument/2006/relationships/customXml" Target="../ink/ink1409.xml"/><Relationship Id="rId111" Type="http://schemas.openxmlformats.org/officeDocument/2006/relationships/customXml" Target="../ink/ink1421.xml"/><Relationship Id="rId132" Type="http://schemas.openxmlformats.org/officeDocument/2006/relationships/customXml" Target="../ink/ink1432.xml"/><Relationship Id="rId153" Type="http://schemas.openxmlformats.org/officeDocument/2006/relationships/customXml" Target="../ink/ink1443.xml"/><Relationship Id="rId174" Type="http://schemas.openxmlformats.org/officeDocument/2006/relationships/image" Target="../media/image1435.png"/><Relationship Id="rId195" Type="http://schemas.openxmlformats.org/officeDocument/2006/relationships/customXml" Target="../ink/ink1464.xml"/><Relationship Id="rId209" Type="http://schemas.openxmlformats.org/officeDocument/2006/relationships/customXml" Target="../ink/ink1471.xml"/><Relationship Id="rId220" Type="http://schemas.openxmlformats.org/officeDocument/2006/relationships/customXml" Target="../ink/ink1477.xml"/><Relationship Id="rId241" Type="http://schemas.openxmlformats.org/officeDocument/2006/relationships/image" Target="../media/image1468.png"/><Relationship Id="rId15" Type="http://schemas.openxmlformats.org/officeDocument/2006/relationships/image" Target="../media/image1358.png"/><Relationship Id="rId36" Type="http://schemas.openxmlformats.org/officeDocument/2006/relationships/customXml" Target="../ink/ink1382.xml"/><Relationship Id="rId57" Type="http://schemas.openxmlformats.org/officeDocument/2006/relationships/image" Target="../media/image1379.png"/><Relationship Id="rId262" Type="http://schemas.openxmlformats.org/officeDocument/2006/relationships/customXml" Target="../ink/ink1498.xml"/><Relationship Id="rId283" Type="http://schemas.openxmlformats.org/officeDocument/2006/relationships/image" Target="../media/image1489.png"/><Relationship Id="rId318" Type="http://schemas.openxmlformats.org/officeDocument/2006/relationships/customXml" Target="../ink/ink1526.xml"/><Relationship Id="rId339" Type="http://schemas.openxmlformats.org/officeDocument/2006/relationships/image" Target="../media/image1517.png"/><Relationship Id="rId78" Type="http://schemas.openxmlformats.org/officeDocument/2006/relationships/customXml" Target="../ink/ink1404.xml"/><Relationship Id="rId99" Type="http://schemas.openxmlformats.org/officeDocument/2006/relationships/customXml" Target="../ink/ink1415.xml"/><Relationship Id="rId101" Type="http://schemas.openxmlformats.org/officeDocument/2006/relationships/customXml" Target="../ink/ink1416.xml"/><Relationship Id="rId122" Type="http://schemas.openxmlformats.org/officeDocument/2006/relationships/image" Target="../media/image1410.png"/><Relationship Id="rId143" Type="http://schemas.openxmlformats.org/officeDocument/2006/relationships/customXml" Target="../ink/ink1438.xml"/><Relationship Id="rId164" Type="http://schemas.openxmlformats.org/officeDocument/2006/relationships/image" Target="../media/image1430.png"/><Relationship Id="rId185" Type="http://schemas.openxmlformats.org/officeDocument/2006/relationships/customXml" Target="../ink/ink1459.xml"/><Relationship Id="rId350" Type="http://schemas.openxmlformats.org/officeDocument/2006/relationships/customXml" Target="../ink/ink1542.xml"/><Relationship Id="rId9" Type="http://schemas.openxmlformats.org/officeDocument/2006/relationships/image" Target="../media/image1356.png"/><Relationship Id="rId210" Type="http://schemas.openxmlformats.org/officeDocument/2006/relationships/image" Target="../media/image1453.png"/><Relationship Id="rId26" Type="http://schemas.openxmlformats.org/officeDocument/2006/relationships/customXml" Target="../ink/ink1377.xml"/><Relationship Id="rId231" Type="http://schemas.openxmlformats.org/officeDocument/2006/relationships/image" Target="../media/image1463.png"/><Relationship Id="rId252" Type="http://schemas.openxmlformats.org/officeDocument/2006/relationships/customXml" Target="../ink/ink1493.xml"/><Relationship Id="rId273" Type="http://schemas.openxmlformats.org/officeDocument/2006/relationships/image" Target="../media/image1484.png"/><Relationship Id="rId294" Type="http://schemas.openxmlformats.org/officeDocument/2006/relationships/customXml" Target="../ink/ink1514.xml"/><Relationship Id="rId308" Type="http://schemas.openxmlformats.org/officeDocument/2006/relationships/customXml" Target="../ink/ink1521.xml"/><Relationship Id="rId329" Type="http://schemas.openxmlformats.org/officeDocument/2006/relationships/image" Target="../media/image1512.png"/><Relationship Id="rId47" Type="http://schemas.openxmlformats.org/officeDocument/2006/relationships/image" Target="../media/image1374.png"/><Relationship Id="rId68" Type="http://schemas.openxmlformats.org/officeDocument/2006/relationships/image" Target="../media/image1384.png"/><Relationship Id="rId89" Type="http://schemas.openxmlformats.org/officeDocument/2006/relationships/image" Target="../media/image1394.png"/><Relationship Id="rId112" Type="http://schemas.openxmlformats.org/officeDocument/2006/relationships/image" Target="../media/image1405.png"/><Relationship Id="rId133" Type="http://schemas.openxmlformats.org/officeDocument/2006/relationships/customXml" Target="../ink/ink1433.xml"/><Relationship Id="rId154" Type="http://schemas.openxmlformats.org/officeDocument/2006/relationships/image" Target="../media/image1425.png"/><Relationship Id="rId175" Type="http://schemas.openxmlformats.org/officeDocument/2006/relationships/customXml" Target="../ink/ink1454.xml"/><Relationship Id="rId340" Type="http://schemas.openxmlformats.org/officeDocument/2006/relationships/customXml" Target="../ink/ink1537.xml"/><Relationship Id="rId196" Type="http://schemas.openxmlformats.org/officeDocument/2006/relationships/image" Target="../media/image1446.png"/><Relationship Id="rId200" Type="http://schemas.openxmlformats.org/officeDocument/2006/relationships/image" Target="../media/image1448.png"/><Relationship Id="rId16" Type="http://schemas.openxmlformats.org/officeDocument/2006/relationships/customXml" Target="../ink/ink1372.xml"/><Relationship Id="rId221" Type="http://schemas.openxmlformats.org/officeDocument/2006/relationships/image" Target="../media/image1458.png"/><Relationship Id="rId242" Type="http://schemas.openxmlformats.org/officeDocument/2006/relationships/customXml" Target="../ink/ink1488.xml"/><Relationship Id="rId263" Type="http://schemas.openxmlformats.org/officeDocument/2006/relationships/image" Target="../media/image1479.png"/><Relationship Id="rId284" Type="http://schemas.openxmlformats.org/officeDocument/2006/relationships/customXml" Target="../ink/ink1509.xml"/><Relationship Id="rId319" Type="http://schemas.openxmlformats.org/officeDocument/2006/relationships/image" Target="../media/image1507.png"/><Relationship Id="rId37" Type="http://schemas.openxmlformats.org/officeDocument/2006/relationships/image" Target="../media/image1369.png"/><Relationship Id="rId58" Type="http://schemas.openxmlformats.org/officeDocument/2006/relationships/customXml" Target="../ink/ink1393.xml"/><Relationship Id="rId79" Type="http://schemas.openxmlformats.org/officeDocument/2006/relationships/image" Target="../media/image1389.png"/><Relationship Id="rId102" Type="http://schemas.openxmlformats.org/officeDocument/2006/relationships/image" Target="../media/image1400.png"/><Relationship Id="rId123" Type="http://schemas.openxmlformats.org/officeDocument/2006/relationships/customXml" Target="../ink/ink1427.xml"/><Relationship Id="rId144" Type="http://schemas.openxmlformats.org/officeDocument/2006/relationships/image" Target="../media/image1420.png"/><Relationship Id="rId330" Type="http://schemas.openxmlformats.org/officeDocument/2006/relationships/customXml" Target="../ink/ink1532.xml"/><Relationship Id="rId90" Type="http://schemas.openxmlformats.org/officeDocument/2006/relationships/customXml" Target="../ink/ink1410.xml"/><Relationship Id="rId165" Type="http://schemas.openxmlformats.org/officeDocument/2006/relationships/customXml" Target="../ink/ink1449.xml"/><Relationship Id="rId186" Type="http://schemas.openxmlformats.org/officeDocument/2006/relationships/image" Target="../media/image1441.png"/><Relationship Id="rId351" Type="http://schemas.openxmlformats.org/officeDocument/2006/relationships/image" Target="../media/image1523.png"/><Relationship Id="rId211" Type="http://schemas.openxmlformats.org/officeDocument/2006/relationships/customXml" Target="../ink/ink1472.xml"/><Relationship Id="rId232" Type="http://schemas.openxmlformats.org/officeDocument/2006/relationships/customXml" Target="../ink/ink1483.xml"/><Relationship Id="rId253" Type="http://schemas.openxmlformats.org/officeDocument/2006/relationships/image" Target="../media/image1474.png"/><Relationship Id="rId274" Type="http://schemas.openxmlformats.org/officeDocument/2006/relationships/customXml" Target="../ink/ink1504.xml"/><Relationship Id="rId295" Type="http://schemas.openxmlformats.org/officeDocument/2006/relationships/image" Target="../media/image1495.png"/><Relationship Id="rId309" Type="http://schemas.openxmlformats.org/officeDocument/2006/relationships/image" Target="../media/image1502.png"/><Relationship Id="rId27" Type="http://schemas.openxmlformats.org/officeDocument/2006/relationships/image" Target="../media/image1364.png"/><Relationship Id="rId48" Type="http://schemas.openxmlformats.org/officeDocument/2006/relationships/customXml" Target="../ink/ink1388.xml"/><Relationship Id="rId69" Type="http://schemas.openxmlformats.org/officeDocument/2006/relationships/customXml" Target="../ink/ink1399.xml"/><Relationship Id="rId113" Type="http://schemas.openxmlformats.org/officeDocument/2006/relationships/customXml" Target="../ink/ink1422.xml"/><Relationship Id="rId134" Type="http://schemas.openxmlformats.org/officeDocument/2006/relationships/image" Target="../media/image1415.png"/><Relationship Id="rId320" Type="http://schemas.openxmlformats.org/officeDocument/2006/relationships/customXml" Target="../ink/ink1527.xml"/><Relationship Id="rId80" Type="http://schemas.openxmlformats.org/officeDocument/2006/relationships/customXml" Target="../ink/ink1405.xml"/><Relationship Id="rId155" Type="http://schemas.openxmlformats.org/officeDocument/2006/relationships/customXml" Target="../ink/ink1444.xml"/><Relationship Id="rId176" Type="http://schemas.openxmlformats.org/officeDocument/2006/relationships/image" Target="../media/image1436.png"/><Relationship Id="rId197" Type="http://schemas.openxmlformats.org/officeDocument/2006/relationships/customXml" Target="../ink/ink1465.xml"/><Relationship Id="rId341" Type="http://schemas.openxmlformats.org/officeDocument/2006/relationships/image" Target="../media/image1518.png"/><Relationship Id="rId201" Type="http://schemas.openxmlformats.org/officeDocument/2006/relationships/customXml" Target="../ink/ink1467.xml"/><Relationship Id="rId222" Type="http://schemas.openxmlformats.org/officeDocument/2006/relationships/customXml" Target="../ink/ink1478.xml"/><Relationship Id="rId243" Type="http://schemas.openxmlformats.org/officeDocument/2006/relationships/image" Target="../media/image1469.png"/><Relationship Id="rId264" Type="http://schemas.openxmlformats.org/officeDocument/2006/relationships/customXml" Target="../ink/ink1499.xml"/><Relationship Id="rId285" Type="http://schemas.openxmlformats.org/officeDocument/2006/relationships/image" Target="../media/image1490.png"/><Relationship Id="rId17" Type="http://schemas.openxmlformats.org/officeDocument/2006/relationships/image" Target="../media/image1359.png"/><Relationship Id="rId38" Type="http://schemas.openxmlformats.org/officeDocument/2006/relationships/customXml" Target="../ink/ink1383.xml"/><Relationship Id="rId59" Type="http://schemas.openxmlformats.org/officeDocument/2006/relationships/image" Target="../media/image1380.png"/><Relationship Id="rId103" Type="http://schemas.openxmlformats.org/officeDocument/2006/relationships/customXml" Target="../ink/ink1417.xml"/><Relationship Id="rId124" Type="http://schemas.openxmlformats.org/officeDocument/2006/relationships/image" Target="../media/image1411.png"/><Relationship Id="rId310" Type="http://schemas.openxmlformats.org/officeDocument/2006/relationships/customXml" Target="../ink/ink1522.xml"/><Relationship Id="rId70" Type="http://schemas.openxmlformats.org/officeDocument/2006/relationships/customXml" Target="../ink/ink1400.xml"/><Relationship Id="rId91" Type="http://schemas.openxmlformats.org/officeDocument/2006/relationships/image" Target="../media/image1395.png"/><Relationship Id="rId145" Type="http://schemas.openxmlformats.org/officeDocument/2006/relationships/customXml" Target="../ink/ink1439.xml"/><Relationship Id="rId166" Type="http://schemas.openxmlformats.org/officeDocument/2006/relationships/image" Target="../media/image1431.png"/><Relationship Id="rId187" Type="http://schemas.openxmlformats.org/officeDocument/2006/relationships/customXml" Target="../ink/ink1460.xml"/><Relationship Id="rId331" Type="http://schemas.openxmlformats.org/officeDocument/2006/relationships/image" Target="../media/image1513.png"/><Relationship Id="rId352" Type="http://schemas.openxmlformats.org/officeDocument/2006/relationships/customXml" Target="../ink/ink1543.xml"/><Relationship Id="rId1" Type="http://schemas.openxmlformats.org/officeDocument/2006/relationships/slideLayout" Target="../slideLayouts/slideLayout7.xml"/><Relationship Id="rId212" Type="http://schemas.openxmlformats.org/officeDocument/2006/relationships/customXml" Target="../ink/ink1473.xml"/><Relationship Id="rId233" Type="http://schemas.openxmlformats.org/officeDocument/2006/relationships/image" Target="../media/image1464.png"/><Relationship Id="rId254" Type="http://schemas.openxmlformats.org/officeDocument/2006/relationships/customXml" Target="../ink/ink1494.xml"/><Relationship Id="rId28" Type="http://schemas.openxmlformats.org/officeDocument/2006/relationships/customXml" Target="../ink/ink1378.xml"/><Relationship Id="rId49" Type="http://schemas.openxmlformats.org/officeDocument/2006/relationships/image" Target="../media/image1375.png"/><Relationship Id="rId114" Type="http://schemas.openxmlformats.org/officeDocument/2006/relationships/image" Target="../media/image1406.png"/><Relationship Id="rId275" Type="http://schemas.openxmlformats.org/officeDocument/2006/relationships/image" Target="../media/image1485.png"/><Relationship Id="rId296" Type="http://schemas.openxmlformats.org/officeDocument/2006/relationships/customXml" Target="../ink/ink1515.xml"/><Relationship Id="rId300" Type="http://schemas.openxmlformats.org/officeDocument/2006/relationships/customXml" Target="../ink/ink1517.xml"/><Relationship Id="rId60" Type="http://schemas.openxmlformats.org/officeDocument/2006/relationships/customXml" Target="../ink/ink1394.xml"/><Relationship Id="rId81" Type="http://schemas.openxmlformats.org/officeDocument/2006/relationships/image" Target="../media/image1390.png"/><Relationship Id="rId135" Type="http://schemas.openxmlformats.org/officeDocument/2006/relationships/customXml" Target="../ink/ink1434.xml"/><Relationship Id="rId156" Type="http://schemas.openxmlformats.org/officeDocument/2006/relationships/image" Target="../media/image1426.png"/><Relationship Id="rId177" Type="http://schemas.openxmlformats.org/officeDocument/2006/relationships/customXml" Target="../ink/ink1455.xml"/><Relationship Id="rId198" Type="http://schemas.openxmlformats.org/officeDocument/2006/relationships/image" Target="../media/image1447.png"/><Relationship Id="rId321" Type="http://schemas.openxmlformats.org/officeDocument/2006/relationships/image" Target="../media/image1508.png"/><Relationship Id="rId342" Type="http://schemas.openxmlformats.org/officeDocument/2006/relationships/customXml" Target="../ink/ink1538.xml"/><Relationship Id="rId202" Type="http://schemas.openxmlformats.org/officeDocument/2006/relationships/image" Target="../media/image1449.png"/><Relationship Id="rId223" Type="http://schemas.openxmlformats.org/officeDocument/2006/relationships/image" Target="../media/image1459.png"/><Relationship Id="rId244" Type="http://schemas.openxmlformats.org/officeDocument/2006/relationships/customXml" Target="../ink/ink1489.xml"/><Relationship Id="rId18" Type="http://schemas.openxmlformats.org/officeDocument/2006/relationships/customXml" Target="../ink/ink1373.xml"/><Relationship Id="rId39" Type="http://schemas.openxmlformats.org/officeDocument/2006/relationships/image" Target="../media/image1370.png"/><Relationship Id="rId265" Type="http://schemas.openxmlformats.org/officeDocument/2006/relationships/image" Target="../media/image1480.png"/><Relationship Id="rId286" Type="http://schemas.openxmlformats.org/officeDocument/2006/relationships/customXml" Target="../ink/ink1510.xml"/><Relationship Id="rId50" Type="http://schemas.openxmlformats.org/officeDocument/2006/relationships/customXml" Target="../ink/ink1389.xml"/><Relationship Id="rId104" Type="http://schemas.openxmlformats.org/officeDocument/2006/relationships/image" Target="../media/image1401.png"/><Relationship Id="rId125" Type="http://schemas.openxmlformats.org/officeDocument/2006/relationships/customXml" Target="../ink/ink1428.xml"/><Relationship Id="rId146" Type="http://schemas.openxmlformats.org/officeDocument/2006/relationships/image" Target="../media/image1421.png"/><Relationship Id="rId167" Type="http://schemas.openxmlformats.org/officeDocument/2006/relationships/customXml" Target="../ink/ink1450.xml"/><Relationship Id="rId188" Type="http://schemas.openxmlformats.org/officeDocument/2006/relationships/image" Target="../media/image1442.png"/><Relationship Id="rId311" Type="http://schemas.openxmlformats.org/officeDocument/2006/relationships/image" Target="../media/image1503.png"/><Relationship Id="rId332" Type="http://schemas.openxmlformats.org/officeDocument/2006/relationships/customXml" Target="../ink/ink1533.xml"/><Relationship Id="rId353" Type="http://schemas.openxmlformats.org/officeDocument/2006/relationships/image" Target="../media/image1524.png"/><Relationship Id="rId71" Type="http://schemas.openxmlformats.org/officeDocument/2006/relationships/image" Target="../media/image1385.png"/><Relationship Id="rId92" Type="http://schemas.openxmlformats.org/officeDocument/2006/relationships/customXml" Target="../ink/ink1411.xml"/><Relationship Id="rId213" Type="http://schemas.openxmlformats.org/officeDocument/2006/relationships/image" Target="../media/image1454.png"/><Relationship Id="rId234" Type="http://schemas.openxmlformats.org/officeDocument/2006/relationships/customXml" Target="../ink/ink1484.xml"/><Relationship Id="rId2" Type="http://schemas.openxmlformats.org/officeDocument/2006/relationships/notesSlide" Target="../notesSlides/notesSlide12.xml"/><Relationship Id="rId29" Type="http://schemas.openxmlformats.org/officeDocument/2006/relationships/image" Target="../media/image1365.png"/><Relationship Id="rId255" Type="http://schemas.openxmlformats.org/officeDocument/2006/relationships/image" Target="../media/image1475.png"/><Relationship Id="rId276" Type="http://schemas.openxmlformats.org/officeDocument/2006/relationships/customXml" Target="../ink/ink1505.xml"/><Relationship Id="rId297" Type="http://schemas.openxmlformats.org/officeDocument/2006/relationships/image" Target="../media/image1496.png"/><Relationship Id="rId40" Type="http://schemas.openxmlformats.org/officeDocument/2006/relationships/customXml" Target="../ink/ink1384.xml"/><Relationship Id="rId115" Type="http://schemas.openxmlformats.org/officeDocument/2006/relationships/customXml" Target="../ink/ink1423.xml"/><Relationship Id="rId136" Type="http://schemas.openxmlformats.org/officeDocument/2006/relationships/image" Target="../media/image1416.png"/><Relationship Id="rId157" Type="http://schemas.openxmlformats.org/officeDocument/2006/relationships/customXml" Target="../ink/ink1445.xml"/><Relationship Id="rId178" Type="http://schemas.openxmlformats.org/officeDocument/2006/relationships/image" Target="../media/image1437.png"/><Relationship Id="rId301" Type="http://schemas.openxmlformats.org/officeDocument/2006/relationships/image" Target="../media/image1498.png"/><Relationship Id="rId322" Type="http://schemas.openxmlformats.org/officeDocument/2006/relationships/customXml" Target="../ink/ink1528.xml"/><Relationship Id="rId343" Type="http://schemas.openxmlformats.org/officeDocument/2006/relationships/image" Target="../media/image1519.png"/><Relationship Id="rId61" Type="http://schemas.openxmlformats.org/officeDocument/2006/relationships/image" Target="../media/image1381.png"/><Relationship Id="rId82" Type="http://schemas.openxmlformats.org/officeDocument/2006/relationships/customXml" Target="../ink/ink1406.xml"/><Relationship Id="rId199" Type="http://schemas.openxmlformats.org/officeDocument/2006/relationships/customXml" Target="../ink/ink1466.xml"/><Relationship Id="rId203" Type="http://schemas.openxmlformats.org/officeDocument/2006/relationships/customXml" Target="../ink/ink1468.xml"/><Relationship Id="rId19" Type="http://schemas.openxmlformats.org/officeDocument/2006/relationships/image" Target="../media/image1360.png"/><Relationship Id="rId224" Type="http://schemas.openxmlformats.org/officeDocument/2006/relationships/customXml" Target="../ink/ink1479.xml"/><Relationship Id="rId245" Type="http://schemas.openxmlformats.org/officeDocument/2006/relationships/image" Target="../media/image1470.png"/><Relationship Id="rId266" Type="http://schemas.openxmlformats.org/officeDocument/2006/relationships/customXml" Target="../ink/ink1500.xml"/><Relationship Id="rId287" Type="http://schemas.openxmlformats.org/officeDocument/2006/relationships/image" Target="../media/image1491.png"/><Relationship Id="rId30" Type="http://schemas.openxmlformats.org/officeDocument/2006/relationships/customXml" Target="../ink/ink1379.xml"/><Relationship Id="rId105" Type="http://schemas.openxmlformats.org/officeDocument/2006/relationships/customXml" Target="../ink/ink1418.xml"/><Relationship Id="rId126" Type="http://schemas.openxmlformats.org/officeDocument/2006/relationships/image" Target="../media/image1412.png"/><Relationship Id="rId147" Type="http://schemas.openxmlformats.org/officeDocument/2006/relationships/customXml" Target="../ink/ink1440.xml"/><Relationship Id="rId168" Type="http://schemas.openxmlformats.org/officeDocument/2006/relationships/image" Target="../media/image1432.png"/><Relationship Id="rId312" Type="http://schemas.openxmlformats.org/officeDocument/2006/relationships/customXml" Target="../ink/ink1523.xml"/><Relationship Id="rId333" Type="http://schemas.openxmlformats.org/officeDocument/2006/relationships/image" Target="../media/image1514.png"/><Relationship Id="rId354" Type="http://schemas.openxmlformats.org/officeDocument/2006/relationships/customXml" Target="../ink/ink1544.xml"/><Relationship Id="rId51" Type="http://schemas.openxmlformats.org/officeDocument/2006/relationships/image" Target="../media/image1376.png"/><Relationship Id="rId72" Type="http://schemas.openxmlformats.org/officeDocument/2006/relationships/customXml" Target="../ink/ink1401.xml"/><Relationship Id="rId93" Type="http://schemas.openxmlformats.org/officeDocument/2006/relationships/image" Target="../media/image1396.png"/><Relationship Id="rId189" Type="http://schemas.openxmlformats.org/officeDocument/2006/relationships/customXml" Target="../ink/ink1461.xml"/><Relationship Id="rId3" Type="http://schemas.openxmlformats.org/officeDocument/2006/relationships/image" Target="../media/image1310.png"/><Relationship Id="rId214" Type="http://schemas.openxmlformats.org/officeDocument/2006/relationships/customXml" Target="../ink/ink1474.xml"/><Relationship Id="rId235" Type="http://schemas.openxmlformats.org/officeDocument/2006/relationships/image" Target="../media/image1465.png"/><Relationship Id="rId256" Type="http://schemas.openxmlformats.org/officeDocument/2006/relationships/customXml" Target="../ink/ink1495.xml"/><Relationship Id="rId277" Type="http://schemas.openxmlformats.org/officeDocument/2006/relationships/image" Target="../media/image1486.png"/><Relationship Id="rId298" Type="http://schemas.openxmlformats.org/officeDocument/2006/relationships/customXml" Target="../ink/ink1516.xml"/><Relationship Id="rId116" Type="http://schemas.openxmlformats.org/officeDocument/2006/relationships/image" Target="../media/image1407.png"/><Relationship Id="rId137" Type="http://schemas.openxmlformats.org/officeDocument/2006/relationships/customXml" Target="../ink/ink1435.xml"/><Relationship Id="rId158" Type="http://schemas.openxmlformats.org/officeDocument/2006/relationships/image" Target="../media/image1427.png"/><Relationship Id="rId302" Type="http://schemas.openxmlformats.org/officeDocument/2006/relationships/customXml" Target="../ink/ink1518.xml"/><Relationship Id="rId323" Type="http://schemas.openxmlformats.org/officeDocument/2006/relationships/image" Target="../media/image1509.png"/><Relationship Id="rId344" Type="http://schemas.openxmlformats.org/officeDocument/2006/relationships/customXml" Target="../ink/ink1539.xml"/><Relationship Id="rId20" Type="http://schemas.openxmlformats.org/officeDocument/2006/relationships/customXml" Target="../ink/ink1374.xml"/><Relationship Id="rId41" Type="http://schemas.openxmlformats.org/officeDocument/2006/relationships/image" Target="../media/image1371.png"/><Relationship Id="rId62" Type="http://schemas.openxmlformats.org/officeDocument/2006/relationships/customXml" Target="../ink/ink1395.xml"/><Relationship Id="rId83" Type="http://schemas.openxmlformats.org/officeDocument/2006/relationships/image" Target="../media/image1391.png"/><Relationship Id="rId179" Type="http://schemas.openxmlformats.org/officeDocument/2006/relationships/customXml" Target="../ink/ink1456.xml"/><Relationship Id="rId190" Type="http://schemas.openxmlformats.org/officeDocument/2006/relationships/image" Target="../media/image1443.png"/><Relationship Id="rId204" Type="http://schemas.openxmlformats.org/officeDocument/2006/relationships/image" Target="../media/image1450.png"/><Relationship Id="rId225" Type="http://schemas.openxmlformats.org/officeDocument/2006/relationships/image" Target="../media/image1460.png"/><Relationship Id="rId246" Type="http://schemas.openxmlformats.org/officeDocument/2006/relationships/customXml" Target="../ink/ink1490.xml"/><Relationship Id="rId267" Type="http://schemas.openxmlformats.org/officeDocument/2006/relationships/image" Target="../media/image1481.png"/><Relationship Id="rId288" Type="http://schemas.openxmlformats.org/officeDocument/2006/relationships/customXml" Target="../ink/ink1511.xml"/><Relationship Id="rId106" Type="http://schemas.openxmlformats.org/officeDocument/2006/relationships/image" Target="../media/image1402.png"/><Relationship Id="rId127" Type="http://schemas.openxmlformats.org/officeDocument/2006/relationships/customXml" Target="../ink/ink1429.xml"/><Relationship Id="rId313" Type="http://schemas.openxmlformats.org/officeDocument/2006/relationships/image" Target="../media/image1504.png"/><Relationship Id="rId10" Type="http://schemas.openxmlformats.org/officeDocument/2006/relationships/customXml" Target="../ink/ink1369.xml"/><Relationship Id="rId31" Type="http://schemas.openxmlformats.org/officeDocument/2006/relationships/image" Target="../media/image1366.png"/><Relationship Id="rId52" Type="http://schemas.openxmlformats.org/officeDocument/2006/relationships/customXml" Target="../ink/ink1390.xml"/><Relationship Id="rId73" Type="http://schemas.openxmlformats.org/officeDocument/2006/relationships/image" Target="../media/image1386.png"/><Relationship Id="rId94" Type="http://schemas.openxmlformats.org/officeDocument/2006/relationships/customXml" Target="../ink/ink1412.xml"/><Relationship Id="rId148" Type="http://schemas.openxmlformats.org/officeDocument/2006/relationships/image" Target="../media/image1422.png"/><Relationship Id="rId169" Type="http://schemas.openxmlformats.org/officeDocument/2006/relationships/customXml" Target="../ink/ink1451.xml"/><Relationship Id="rId334" Type="http://schemas.openxmlformats.org/officeDocument/2006/relationships/customXml" Target="../ink/ink1534.xml"/><Relationship Id="rId355" Type="http://schemas.openxmlformats.org/officeDocument/2006/relationships/image" Target="../media/image1525.png"/><Relationship Id="rId4" Type="http://schemas.openxmlformats.org/officeDocument/2006/relationships/customXml" Target="../ink/ink1366.xml"/><Relationship Id="rId180" Type="http://schemas.openxmlformats.org/officeDocument/2006/relationships/image" Target="../media/image1438.png"/><Relationship Id="rId215" Type="http://schemas.openxmlformats.org/officeDocument/2006/relationships/image" Target="../media/image1455.png"/><Relationship Id="rId236" Type="http://schemas.openxmlformats.org/officeDocument/2006/relationships/customXml" Target="../ink/ink1485.xml"/><Relationship Id="rId257" Type="http://schemas.openxmlformats.org/officeDocument/2006/relationships/image" Target="../media/image1476.png"/><Relationship Id="rId278" Type="http://schemas.openxmlformats.org/officeDocument/2006/relationships/customXml" Target="../ink/ink1506.xml"/><Relationship Id="rId303" Type="http://schemas.openxmlformats.org/officeDocument/2006/relationships/image" Target="../media/image1499.png"/><Relationship Id="rId42" Type="http://schemas.openxmlformats.org/officeDocument/2006/relationships/customXml" Target="../ink/ink1385.xml"/><Relationship Id="rId84" Type="http://schemas.openxmlformats.org/officeDocument/2006/relationships/customXml" Target="../ink/ink1407.xml"/><Relationship Id="rId138" Type="http://schemas.openxmlformats.org/officeDocument/2006/relationships/image" Target="../media/image1417.png"/><Relationship Id="rId345" Type="http://schemas.openxmlformats.org/officeDocument/2006/relationships/image" Target="../media/image1520.png"/><Relationship Id="rId191" Type="http://schemas.openxmlformats.org/officeDocument/2006/relationships/customXml" Target="../ink/ink1462.xml"/><Relationship Id="rId205" Type="http://schemas.openxmlformats.org/officeDocument/2006/relationships/customXml" Target="../ink/ink1469.xml"/><Relationship Id="rId247" Type="http://schemas.openxmlformats.org/officeDocument/2006/relationships/image" Target="../media/image1471.png"/><Relationship Id="rId107" Type="http://schemas.openxmlformats.org/officeDocument/2006/relationships/customXml" Target="../ink/ink1419.xml"/><Relationship Id="rId289" Type="http://schemas.openxmlformats.org/officeDocument/2006/relationships/image" Target="../media/image1492.png"/><Relationship Id="rId11" Type="http://schemas.openxmlformats.org/officeDocument/2006/relationships/image" Target="../media/image42.png"/><Relationship Id="rId53" Type="http://schemas.openxmlformats.org/officeDocument/2006/relationships/image" Target="../media/image1377.png"/><Relationship Id="rId149" Type="http://schemas.openxmlformats.org/officeDocument/2006/relationships/customXml" Target="../ink/ink1441.xml"/><Relationship Id="rId314" Type="http://schemas.openxmlformats.org/officeDocument/2006/relationships/customXml" Target="../ink/ink1524.xml"/><Relationship Id="rId356" Type="http://schemas.openxmlformats.org/officeDocument/2006/relationships/customXml" Target="../ink/ink1545.xml"/><Relationship Id="rId95" Type="http://schemas.openxmlformats.org/officeDocument/2006/relationships/image" Target="../media/image1397.png"/><Relationship Id="rId160" Type="http://schemas.openxmlformats.org/officeDocument/2006/relationships/image" Target="../media/image1428.png"/><Relationship Id="rId216" Type="http://schemas.openxmlformats.org/officeDocument/2006/relationships/customXml" Target="../ink/ink1475.xml"/><Relationship Id="rId258" Type="http://schemas.openxmlformats.org/officeDocument/2006/relationships/customXml" Target="../ink/ink1496.xml"/><Relationship Id="rId22" Type="http://schemas.openxmlformats.org/officeDocument/2006/relationships/customXml" Target="../ink/ink1375.xml"/><Relationship Id="rId64" Type="http://schemas.openxmlformats.org/officeDocument/2006/relationships/customXml" Target="../ink/ink1396.xml"/><Relationship Id="rId118" Type="http://schemas.openxmlformats.org/officeDocument/2006/relationships/image" Target="../media/image1408.png"/><Relationship Id="rId325" Type="http://schemas.openxmlformats.org/officeDocument/2006/relationships/image" Target="../media/image1510.png"/><Relationship Id="rId171" Type="http://schemas.openxmlformats.org/officeDocument/2006/relationships/customXml" Target="../ink/ink1452.xml"/><Relationship Id="rId227" Type="http://schemas.openxmlformats.org/officeDocument/2006/relationships/image" Target="../media/image1461.png"/><Relationship Id="rId269" Type="http://schemas.openxmlformats.org/officeDocument/2006/relationships/image" Target="../media/image1482.png"/><Relationship Id="rId33" Type="http://schemas.openxmlformats.org/officeDocument/2006/relationships/image" Target="../media/image1367.png"/><Relationship Id="rId129" Type="http://schemas.openxmlformats.org/officeDocument/2006/relationships/customXml" Target="../ink/ink1430.xml"/><Relationship Id="rId280" Type="http://schemas.openxmlformats.org/officeDocument/2006/relationships/customXml" Target="../ink/ink1507.xml"/><Relationship Id="rId336" Type="http://schemas.openxmlformats.org/officeDocument/2006/relationships/customXml" Target="../ink/ink1535.xml"/><Relationship Id="rId75" Type="http://schemas.openxmlformats.org/officeDocument/2006/relationships/image" Target="../media/image1387.png"/><Relationship Id="rId140" Type="http://schemas.openxmlformats.org/officeDocument/2006/relationships/image" Target="../media/image1418.png"/><Relationship Id="rId182" Type="http://schemas.openxmlformats.org/officeDocument/2006/relationships/image" Target="../media/image1439.png"/><Relationship Id="rId6" Type="http://schemas.openxmlformats.org/officeDocument/2006/relationships/customXml" Target="../ink/ink1367.xml"/><Relationship Id="rId238" Type="http://schemas.openxmlformats.org/officeDocument/2006/relationships/customXml" Target="../ink/ink1486.xml"/><Relationship Id="rId291" Type="http://schemas.openxmlformats.org/officeDocument/2006/relationships/image" Target="../media/image1493.png"/><Relationship Id="rId305" Type="http://schemas.openxmlformats.org/officeDocument/2006/relationships/image" Target="../media/image1500.png"/><Relationship Id="rId347" Type="http://schemas.openxmlformats.org/officeDocument/2006/relationships/image" Target="../media/image1521.png"/><Relationship Id="rId44" Type="http://schemas.openxmlformats.org/officeDocument/2006/relationships/customXml" Target="../ink/ink1386.xml"/><Relationship Id="rId86" Type="http://schemas.openxmlformats.org/officeDocument/2006/relationships/customXml" Target="../ink/ink1408.xml"/><Relationship Id="rId151" Type="http://schemas.openxmlformats.org/officeDocument/2006/relationships/customXml" Target="../ink/ink1442.xml"/><Relationship Id="rId193" Type="http://schemas.openxmlformats.org/officeDocument/2006/relationships/customXml" Target="../ink/ink1463.xml"/><Relationship Id="rId207" Type="http://schemas.openxmlformats.org/officeDocument/2006/relationships/customXml" Target="../ink/ink1470.xml"/><Relationship Id="rId249" Type="http://schemas.openxmlformats.org/officeDocument/2006/relationships/image" Target="../media/image1472.png"/><Relationship Id="rId13" Type="http://schemas.openxmlformats.org/officeDocument/2006/relationships/image" Target="../media/image1357.png"/><Relationship Id="rId109" Type="http://schemas.openxmlformats.org/officeDocument/2006/relationships/customXml" Target="../ink/ink1420.xml"/><Relationship Id="rId260" Type="http://schemas.openxmlformats.org/officeDocument/2006/relationships/customXml" Target="../ink/ink1497.xml"/><Relationship Id="rId316" Type="http://schemas.openxmlformats.org/officeDocument/2006/relationships/customXml" Target="../ink/ink1525.xml"/><Relationship Id="rId55" Type="http://schemas.openxmlformats.org/officeDocument/2006/relationships/image" Target="../media/image1378.png"/><Relationship Id="rId97" Type="http://schemas.openxmlformats.org/officeDocument/2006/relationships/customXml" Target="../ink/ink1414.xml"/><Relationship Id="rId120" Type="http://schemas.openxmlformats.org/officeDocument/2006/relationships/image" Target="../media/image1409.png"/><Relationship Id="rId162" Type="http://schemas.openxmlformats.org/officeDocument/2006/relationships/image" Target="../media/image1429.png"/><Relationship Id="rId218" Type="http://schemas.openxmlformats.org/officeDocument/2006/relationships/customXml" Target="../ink/ink1476.xml"/><Relationship Id="rId271" Type="http://schemas.openxmlformats.org/officeDocument/2006/relationships/image" Target="../media/image1483.png"/><Relationship Id="rId24" Type="http://schemas.openxmlformats.org/officeDocument/2006/relationships/customXml" Target="../ink/ink1376.xml"/><Relationship Id="rId66" Type="http://schemas.openxmlformats.org/officeDocument/2006/relationships/customXml" Target="../ink/ink1397.xml"/><Relationship Id="rId131" Type="http://schemas.openxmlformats.org/officeDocument/2006/relationships/customXml" Target="../ink/ink1431.xml"/><Relationship Id="rId327" Type="http://schemas.openxmlformats.org/officeDocument/2006/relationships/image" Target="../media/image1511.png"/><Relationship Id="rId173" Type="http://schemas.openxmlformats.org/officeDocument/2006/relationships/customXml" Target="../ink/ink1453.xml"/><Relationship Id="rId229" Type="http://schemas.openxmlformats.org/officeDocument/2006/relationships/image" Target="../media/image1462.png"/><Relationship Id="rId240" Type="http://schemas.openxmlformats.org/officeDocument/2006/relationships/customXml" Target="../ink/ink1487.xml"/><Relationship Id="rId35" Type="http://schemas.openxmlformats.org/officeDocument/2006/relationships/image" Target="../media/image1368.png"/><Relationship Id="rId77" Type="http://schemas.openxmlformats.org/officeDocument/2006/relationships/image" Target="../media/image1388.png"/><Relationship Id="rId100" Type="http://schemas.openxmlformats.org/officeDocument/2006/relationships/image" Target="../media/image1399.png"/><Relationship Id="rId282" Type="http://schemas.openxmlformats.org/officeDocument/2006/relationships/customXml" Target="../ink/ink1508.xml"/><Relationship Id="rId338" Type="http://schemas.openxmlformats.org/officeDocument/2006/relationships/customXml" Target="../ink/ink1536.xml"/><Relationship Id="rId8" Type="http://schemas.openxmlformats.org/officeDocument/2006/relationships/customXml" Target="../ink/ink1368.xml"/><Relationship Id="rId142" Type="http://schemas.openxmlformats.org/officeDocument/2006/relationships/image" Target="../media/image1419.png"/><Relationship Id="rId184" Type="http://schemas.openxmlformats.org/officeDocument/2006/relationships/image" Target="../media/image1440.png"/><Relationship Id="rId251" Type="http://schemas.openxmlformats.org/officeDocument/2006/relationships/image" Target="../media/image1473.png"/></Relationships>
</file>

<file path=ppt/slides/_rels/slide13.xml.rels><?xml version="1.0" encoding="UTF-8" standalone="yes"?>
<Relationships xmlns="http://schemas.openxmlformats.org/package/2006/relationships"><Relationship Id="rId26" Type="http://schemas.openxmlformats.org/officeDocument/2006/relationships/image" Target="../media/image1538.png"/><Relationship Id="rId117" Type="http://schemas.openxmlformats.org/officeDocument/2006/relationships/customXml" Target="../ink/ink1603.xml"/><Relationship Id="rId21" Type="http://schemas.openxmlformats.org/officeDocument/2006/relationships/customXml" Target="../ink/ink1555.xml"/><Relationship Id="rId42" Type="http://schemas.openxmlformats.org/officeDocument/2006/relationships/image" Target="../media/image1546.png"/><Relationship Id="rId47" Type="http://schemas.openxmlformats.org/officeDocument/2006/relationships/customXml" Target="../ink/ink1568.xml"/><Relationship Id="rId63" Type="http://schemas.openxmlformats.org/officeDocument/2006/relationships/customXml" Target="../ink/ink1576.xml"/><Relationship Id="rId68" Type="http://schemas.openxmlformats.org/officeDocument/2006/relationships/image" Target="../media/image1559.png"/><Relationship Id="rId84" Type="http://schemas.openxmlformats.org/officeDocument/2006/relationships/image" Target="../media/image1567.png"/><Relationship Id="rId89" Type="http://schemas.openxmlformats.org/officeDocument/2006/relationships/customXml" Target="../ink/ink1589.xml"/><Relationship Id="rId112" Type="http://schemas.openxmlformats.org/officeDocument/2006/relationships/image" Target="../media/image1580.png"/><Relationship Id="rId16" Type="http://schemas.openxmlformats.org/officeDocument/2006/relationships/image" Target="../media/image1533.png"/><Relationship Id="rId107" Type="http://schemas.openxmlformats.org/officeDocument/2006/relationships/customXml" Target="../ink/ink1598.xml"/><Relationship Id="rId11" Type="http://schemas.openxmlformats.org/officeDocument/2006/relationships/customXml" Target="../ink/ink1550.xml"/><Relationship Id="rId32" Type="http://schemas.openxmlformats.org/officeDocument/2006/relationships/image" Target="../media/image1541.png"/><Relationship Id="rId37" Type="http://schemas.openxmlformats.org/officeDocument/2006/relationships/customXml" Target="../ink/ink1563.xml"/><Relationship Id="rId53" Type="http://schemas.openxmlformats.org/officeDocument/2006/relationships/customXml" Target="../ink/ink1571.xml"/><Relationship Id="rId58" Type="http://schemas.openxmlformats.org/officeDocument/2006/relationships/image" Target="../media/image1554.png"/><Relationship Id="rId74" Type="http://schemas.openxmlformats.org/officeDocument/2006/relationships/image" Target="../media/image1562.png"/><Relationship Id="rId79" Type="http://schemas.openxmlformats.org/officeDocument/2006/relationships/customXml" Target="../ink/ink1584.xml"/><Relationship Id="rId102" Type="http://schemas.openxmlformats.org/officeDocument/2006/relationships/image" Target="../media/image1576.png"/><Relationship Id="rId123" Type="http://schemas.openxmlformats.org/officeDocument/2006/relationships/customXml" Target="../ink/ink1606.xml"/><Relationship Id="rId128" Type="http://schemas.openxmlformats.org/officeDocument/2006/relationships/image" Target="../media/image1587.png"/><Relationship Id="rId5" Type="http://schemas.openxmlformats.org/officeDocument/2006/relationships/customXml" Target="../ink/ink1547.xml"/><Relationship Id="rId90" Type="http://schemas.openxmlformats.org/officeDocument/2006/relationships/image" Target="../media/image1570.png"/><Relationship Id="rId95" Type="http://schemas.openxmlformats.org/officeDocument/2006/relationships/customXml" Target="../ink/ink1592.xml"/><Relationship Id="rId22" Type="http://schemas.openxmlformats.org/officeDocument/2006/relationships/image" Target="../media/image1536.png"/><Relationship Id="rId27" Type="http://schemas.openxmlformats.org/officeDocument/2006/relationships/customXml" Target="../ink/ink1558.xml"/><Relationship Id="rId43" Type="http://schemas.openxmlformats.org/officeDocument/2006/relationships/customXml" Target="../ink/ink1566.xml"/><Relationship Id="rId48" Type="http://schemas.openxmlformats.org/officeDocument/2006/relationships/image" Target="../media/image1549.png"/><Relationship Id="rId64" Type="http://schemas.openxmlformats.org/officeDocument/2006/relationships/image" Target="../media/image1557.png"/><Relationship Id="rId69" Type="http://schemas.openxmlformats.org/officeDocument/2006/relationships/customXml" Target="../ink/ink1579.xml"/><Relationship Id="rId113" Type="http://schemas.openxmlformats.org/officeDocument/2006/relationships/customXml" Target="../ink/ink1601.xml"/><Relationship Id="rId118" Type="http://schemas.openxmlformats.org/officeDocument/2006/relationships/image" Target="../media/image1583.png"/><Relationship Id="rId80" Type="http://schemas.openxmlformats.org/officeDocument/2006/relationships/image" Target="../media/image1565.png"/><Relationship Id="rId85" Type="http://schemas.openxmlformats.org/officeDocument/2006/relationships/customXml" Target="../ink/ink1587.xml"/><Relationship Id="rId12" Type="http://schemas.openxmlformats.org/officeDocument/2006/relationships/image" Target="../media/image1531.png"/><Relationship Id="rId17" Type="http://schemas.openxmlformats.org/officeDocument/2006/relationships/customXml" Target="../ink/ink1553.xml"/><Relationship Id="rId33" Type="http://schemas.openxmlformats.org/officeDocument/2006/relationships/customXml" Target="../ink/ink1561.xml"/><Relationship Id="rId38" Type="http://schemas.openxmlformats.org/officeDocument/2006/relationships/image" Target="../media/image1544.png"/><Relationship Id="rId59" Type="http://schemas.openxmlformats.org/officeDocument/2006/relationships/customXml" Target="../ink/ink1574.xml"/><Relationship Id="rId103" Type="http://schemas.openxmlformats.org/officeDocument/2006/relationships/customXml" Target="../ink/ink1596.xml"/><Relationship Id="rId108" Type="http://schemas.openxmlformats.org/officeDocument/2006/relationships/image" Target="../media/image1578.png"/><Relationship Id="rId124" Type="http://schemas.openxmlformats.org/officeDocument/2006/relationships/image" Target="../media/image1353.png"/><Relationship Id="rId54" Type="http://schemas.openxmlformats.org/officeDocument/2006/relationships/image" Target="../media/image1552.png"/><Relationship Id="rId70" Type="http://schemas.openxmlformats.org/officeDocument/2006/relationships/image" Target="../media/image1560.png"/><Relationship Id="rId75" Type="http://schemas.openxmlformats.org/officeDocument/2006/relationships/customXml" Target="../ink/ink1582.xml"/><Relationship Id="rId91" Type="http://schemas.openxmlformats.org/officeDocument/2006/relationships/customXml" Target="../ink/ink1590.xml"/><Relationship Id="rId96" Type="http://schemas.openxmlformats.org/officeDocument/2006/relationships/image" Target="../media/image1573.png"/><Relationship Id="rId1" Type="http://schemas.openxmlformats.org/officeDocument/2006/relationships/slideLayout" Target="../slideLayouts/slideLayout7.xml"/><Relationship Id="rId6" Type="http://schemas.openxmlformats.org/officeDocument/2006/relationships/image" Target="../media/image1528.png"/><Relationship Id="rId23" Type="http://schemas.openxmlformats.org/officeDocument/2006/relationships/customXml" Target="../ink/ink1556.xml"/><Relationship Id="rId28" Type="http://schemas.openxmlformats.org/officeDocument/2006/relationships/image" Target="../media/image1539.png"/><Relationship Id="rId49" Type="http://schemas.openxmlformats.org/officeDocument/2006/relationships/customXml" Target="../ink/ink1569.xml"/><Relationship Id="rId114" Type="http://schemas.openxmlformats.org/officeDocument/2006/relationships/image" Target="../media/image1581.png"/><Relationship Id="rId119" Type="http://schemas.openxmlformats.org/officeDocument/2006/relationships/customXml" Target="../ink/ink1604.xml"/><Relationship Id="rId44" Type="http://schemas.openxmlformats.org/officeDocument/2006/relationships/image" Target="../media/image1547.png"/><Relationship Id="rId60" Type="http://schemas.openxmlformats.org/officeDocument/2006/relationships/image" Target="../media/image1555.png"/><Relationship Id="rId65" Type="http://schemas.openxmlformats.org/officeDocument/2006/relationships/customXml" Target="../ink/ink1577.xml"/><Relationship Id="rId81" Type="http://schemas.openxmlformats.org/officeDocument/2006/relationships/customXml" Target="../ink/ink1585.xml"/><Relationship Id="rId86" Type="http://schemas.openxmlformats.org/officeDocument/2006/relationships/image" Target="../media/image1568.png"/><Relationship Id="rId13" Type="http://schemas.openxmlformats.org/officeDocument/2006/relationships/customXml" Target="../ink/ink1551.xml"/><Relationship Id="rId18" Type="http://schemas.openxmlformats.org/officeDocument/2006/relationships/image" Target="../media/image1534.png"/><Relationship Id="rId39" Type="http://schemas.openxmlformats.org/officeDocument/2006/relationships/customXml" Target="../ink/ink1564.xml"/><Relationship Id="rId109" Type="http://schemas.openxmlformats.org/officeDocument/2006/relationships/customXml" Target="../ink/ink1599.xml"/><Relationship Id="rId34" Type="http://schemas.openxmlformats.org/officeDocument/2006/relationships/image" Target="../media/image1542.png"/><Relationship Id="rId50" Type="http://schemas.openxmlformats.org/officeDocument/2006/relationships/image" Target="../media/image1550.png"/><Relationship Id="rId55" Type="http://schemas.openxmlformats.org/officeDocument/2006/relationships/customXml" Target="../ink/ink1572.xml"/><Relationship Id="rId76" Type="http://schemas.openxmlformats.org/officeDocument/2006/relationships/image" Target="../media/image1563.png"/><Relationship Id="rId97" Type="http://schemas.openxmlformats.org/officeDocument/2006/relationships/customXml" Target="../ink/ink1593.xml"/><Relationship Id="rId104" Type="http://schemas.openxmlformats.org/officeDocument/2006/relationships/image" Target="../media/image42.png"/><Relationship Id="rId120" Type="http://schemas.openxmlformats.org/officeDocument/2006/relationships/image" Target="../media/image1584.png"/><Relationship Id="rId125" Type="http://schemas.openxmlformats.org/officeDocument/2006/relationships/customXml" Target="../ink/ink1607.xml"/><Relationship Id="rId7" Type="http://schemas.openxmlformats.org/officeDocument/2006/relationships/customXml" Target="../ink/ink1548.xml"/><Relationship Id="rId71" Type="http://schemas.openxmlformats.org/officeDocument/2006/relationships/customXml" Target="../ink/ink1580.xml"/><Relationship Id="rId92" Type="http://schemas.openxmlformats.org/officeDocument/2006/relationships/image" Target="../media/image1571.png"/><Relationship Id="rId2" Type="http://schemas.openxmlformats.org/officeDocument/2006/relationships/notesSlide" Target="../notesSlides/notesSlide13.xml"/><Relationship Id="rId29" Type="http://schemas.openxmlformats.org/officeDocument/2006/relationships/customXml" Target="../ink/ink1559.xml"/><Relationship Id="rId24" Type="http://schemas.openxmlformats.org/officeDocument/2006/relationships/image" Target="../media/image1537.png"/><Relationship Id="rId40" Type="http://schemas.openxmlformats.org/officeDocument/2006/relationships/image" Target="../media/image1545.png"/><Relationship Id="rId45" Type="http://schemas.openxmlformats.org/officeDocument/2006/relationships/customXml" Target="../ink/ink1567.xml"/><Relationship Id="rId66" Type="http://schemas.openxmlformats.org/officeDocument/2006/relationships/image" Target="../media/image1558.png"/><Relationship Id="rId87" Type="http://schemas.openxmlformats.org/officeDocument/2006/relationships/customXml" Target="../ink/ink1588.xml"/><Relationship Id="rId110" Type="http://schemas.openxmlformats.org/officeDocument/2006/relationships/image" Target="../media/image1579.png"/><Relationship Id="rId115" Type="http://schemas.openxmlformats.org/officeDocument/2006/relationships/customXml" Target="../ink/ink1602.xml"/><Relationship Id="rId61" Type="http://schemas.openxmlformats.org/officeDocument/2006/relationships/customXml" Target="../ink/ink1575.xml"/><Relationship Id="rId82" Type="http://schemas.openxmlformats.org/officeDocument/2006/relationships/image" Target="../media/image1566.png"/><Relationship Id="rId19" Type="http://schemas.openxmlformats.org/officeDocument/2006/relationships/customXml" Target="../ink/ink1554.xml"/><Relationship Id="rId14" Type="http://schemas.openxmlformats.org/officeDocument/2006/relationships/image" Target="../media/image1532.png"/><Relationship Id="rId30" Type="http://schemas.openxmlformats.org/officeDocument/2006/relationships/image" Target="../media/image1540.png"/><Relationship Id="rId35" Type="http://schemas.openxmlformats.org/officeDocument/2006/relationships/customXml" Target="../ink/ink1562.xml"/><Relationship Id="rId56" Type="http://schemas.openxmlformats.org/officeDocument/2006/relationships/image" Target="../media/image1553.png"/><Relationship Id="rId77" Type="http://schemas.openxmlformats.org/officeDocument/2006/relationships/customXml" Target="../ink/ink1583.xml"/><Relationship Id="rId100" Type="http://schemas.openxmlformats.org/officeDocument/2006/relationships/image" Target="../media/image1575.png"/><Relationship Id="rId105" Type="http://schemas.openxmlformats.org/officeDocument/2006/relationships/customXml" Target="../ink/ink1597.xml"/><Relationship Id="rId126" Type="http://schemas.openxmlformats.org/officeDocument/2006/relationships/image" Target="../media/image1586.png"/><Relationship Id="rId8" Type="http://schemas.openxmlformats.org/officeDocument/2006/relationships/image" Target="../media/image1529.png"/><Relationship Id="rId51" Type="http://schemas.openxmlformats.org/officeDocument/2006/relationships/customXml" Target="../ink/ink1570.xml"/><Relationship Id="rId72" Type="http://schemas.openxmlformats.org/officeDocument/2006/relationships/image" Target="../media/image1561.png"/><Relationship Id="rId93" Type="http://schemas.openxmlformats.org/officeDocument/2006/relationships/customXml" Target="../ink/ink1591.xml"/><Relationship Id="rId98" Type="http://schemas.openxmlformats.org/officeDocument/2006/relationships/image" Target="../media/image1574.png"/><Relationship Id="rId121" Type="http://schemas.openxmlformats.org/officeDocument/2006/relationships/customXml" Target="../ink/ink1605.xml"/><Relationship Id="rId3" Type="http://schemas.openxmlformats.org/officeDocument/2006/relationships/customXml" Target="../ink/ink1546.xml"/><Relationship Id="rId25" Type="http://schemas.openxmlformats.org/officeDocument/2006/relationships/customXml" Target="../ink/ink1557.xml"/><Relationship Id="rId46" Type="http://schemas.openxmlformats.org/officeDocument/2006/relationships/image" Target="../media/image1548.png"/><Relationship Id="rId67" Type="http://schemas.openxmlformats.org/officeDocument/2006/relationships/customXml" Target="../ink/ink1578.xml"/><Relationship Id="rId116" Type="http://schemas.openxmlformats.org/officeDocument/2006/relationships/image" Target="../media/image1582.png"/><Relationship Id="rId20" Type="http://schemas.openxmlformats.org/officeDocument/2006/relationships/image" Target="../media/image1535.png"/><Relationship Id="rId41" Type="http://schemas.openxmlformats.org/officeDocument/2006/relationships/customXml" Target="../ink/ink1565.xml"/><Relationship Id="rId62" Type="http://schemas.openxmlformats.org/officeDocument/2006/relationships/image" Target="../media/image1556.png"/><Relationship Id="rId83" Type="http://schemas.openxmlformats.org/officeDocument/2006/relationships/customXml" Target="../ink/ink1586.xml"/><Relationship Id="rId88" Type="http://schemas.openxmlformats.org/officeDocument/2006/relationships/image" Target="../media/image1569.png"/><Relationship Id="rId111" Type="http://schemas.openxmlformats.org/officeDocument/2006/relationships/customXml" Target="../ink/ink1600.xml"/><Relationship Id="rId15" Type="http://schemas.openxmlformats.org/officeDocument/2006/relationships/customXml" Target="../ink/ink1552.xml"/><Relationship Id="rId36" Type="http://schemas.openxmlformats.org/officeDocument/2006/relationships/image" Target="../media/image1543.png"/><Relationship Id="rId57" Type="http://schemas.openxmlformats.org/officeDocument/2006/relationships/customXml" Target="../ink/ink1573.xml"/><Relationship Id="rId106" Type="http://schemas.openxmlformats.org/officeDocument/2006/relationships/image" Target="../media/image1577.png"/><Relationship Id="rId127" Type="http://schemas.openxmlformats.org/officeDocument/2006/relationships/customXml" Target="../ink/ink1608.xml"/><Relationship Id="rId10" Type="http://schemas.openxmlformats.org/officeDocument/2006/relationships/image" Target="../media/image1530.png"/><Relationship Id="rId31" Type="http://schemas.openxmlformats.org/officeDocument/2006/relationships/customXml" Target="../ink/ink1560.xml"/><Relationship Id="rId52" Type="http://schemas.openxmlformats.org/officeDocument/2006/relationships/image" Target="../media/image1551.png"/><Relationship Id="rId73" Type="http://schemas.openxmlformats.org/officeDocument/2006/relationships/customXml" Target="../ink/ink1581.xml"/><Relationship Id="rId78" Type="http://schemas.openxmlformats.org/officeDocument/2006/relationships/image" Target="../media/image1564.png"/><Relationship Id="rId94" Type="http://schemas.openxmlformats.org/officeDocument/2006/relationships/image" Target="../media/image1572.png"/><Relationship Id="rId99" Type="http://schemas.openxmlformats.org/officeDocument/2006/relationships/customXml" Target="../ink/ink1594.xml"/><Relationship Id="rId101" Type="http://schemas.openxmlformats.org/officeDocument/2006/relationships/customXml" Target="../ink/ink1595.xml"/><Relationship Id="rId122" Type="http://schemas.openxmlformats.org/officeDocument/2006/relationships/image" Target="../media/image1585.png"/><Relationship Id="rId4" Type="http://schemas.openxmlformats.org/officeDocument/2006/relationships/image" Target="../media/image1527.png"/><Relationship Id="rId9" Type="http://schemas.openxmlformats.org/officeDocument/2006/relationships/customXml" Target="../ink/ink1549.xml"/></Relationships>
</file>

<file path=ppt/slides/_rels/slide14.xml.rels><?xml version="1.0" encoding="UTF-8" standalone="yes"?>
<Relationships xmlns="http://schemas.openxmlformats.org/package/2006/relationships"><Relationship Id="rId8" Type="http://schemas.openxmlformats.org/officeDocument/2006/relationships/image" Target="../media/image1588.png"/><Relationship Id="rId13" Type="http://schemas.openxmlformats.org/officeDocument/2006/relationships/customXml" Target="../ink/ink1614.xml"/><Relationship Id="rId18" Type="http://schemas.openxmlformats.org/officeDocument/2006/relationships/image" Target="../media/image1593.png"/><Relationship Id="rId26" Type="http://schemas.openxmlformats.org/officeDocument/2006/relationships/image" Target="../media/image1597.png"/><Relationship Id="rId3" Type="http://schemas.openxmlformats.org/officeDocument/2006/relationships/customXml" Target="../ink/ink1609.xml"/><Relationship Id="rId21" Type="http://schemas.openxmlformats.org/officeDocument/2006/relationships/customXml" Target="../ink/ink1618.xml"/><Relationship Id="rId7" Type="http://schemas.openxmlformats.org/officeDocument/2006/relationships/customXml" Target="../ink/ink1611.xml"/><Relationship Id="rId12" Type="http://schemas.openxmlformats.org/officeDocument/2006/relationships/image" Target="../media/image1590.png"/><Relationship Id="rId17" Type="http://schemas.openxmlformats.org/officeDocument/2006/relationships/customXml" Target="../ink/ink1616.xml"/><Relationship Id="rId25" Type="http://schemas.openxmlformats.org/officeDocument/2006/relationships/customXml" Target="../ink/ink1620.xml"/><Relationship Id="rId2" Type="http://schemas.openxmlformats.org/officeDocument/2006/relationships/notesSlide" Target="../notesSlides/notesSlide14.xml"/><Relationship Id="rId16" Type="http://schemas.openxmlformats.org/officeDocument/2006/relationships/image" Target="../media/image1592.png"/><Relationship Id="rId20" Type="http://schemas.openxmlformats.org/officeDocument/2006/relationships/image" Target="../media/image1594.png"/><Relationship Id="rId1" Type="http://schemas.openxmlformats.org/officeDocument/2006/relationships/slideLayout" Target="../slideLayouts/slideLayout7.xml"/><Relationship Id="rId6" Type="http://schemas.openxmlformats.org/officeDocument/2006/relationships/image" Target="../media/image15870.png"/><Relationship Id="rId11" Type="http://schemas.openxmlformats.org/officeDocument/2006/relationships/customXml" Target="../ink/ink1613.xml"/><Relationship Id="rId24" Type="http://schemas.openxmlformats.org/officeDocument/2006/relationships/image" Target="../media/image1596.png"/><Relationship Id="rId5" Type="http://schemas.openxmlformats.org/officeDocument/2006/relationships/customXml" Target="../ink/ink1610.xml"/><Relationship Id="rId15" Type="http://schemas.openxmlformats.org/officeDocument/2006/relationships/customXml" Target="../ink/ink1615.xml"/><Relationship Id="rId23" Type="http://schemas.openxmlformats.org/officeDocument/2006/relationships/customXml" Target="../ink/ink1619.xml"/><Relationship Id="rId28" Type="http://schemas.openxmlformats.org/officeDocument/2006/relationships/image" Target="../media/image1598.png"/><Relationship Id="rId10" Type="http://schemas.openxmlformats.org/officeDocument/2006/relationships/image" Target="../media/image1589.png"/><Relationship Id="rId19" Type="http://schemas.openxmlformats.org/officeDocument/2006/relationships/customXml" Target="../ink/ink1617.xml"/><Relationship Id="rId4" Type="http://schemas.openxmlformats.org/officeDocument/2006/relationships/image" Target="../media/image15860.png"/><Relationship Id="rId9" Type="http://schemas.openxmlformats.org/officeDocument/2006/relationships/customXml" Target="../ink/ink1612.xml"/><Relationship Id="rId14" Type="http://schemas.openxmlformats.org/officeDocument/2006/relationships/image" Target="../media/image1591.png"/><Relationship Id="rId22" Type="http://schemas.openxmlformats.org/officeDocument/2006/relationships/image" Target="../media/image1595.png"/><Relationship Id="rId27" Type="http://schemas.openxmlformats.org/officeDocument/2006/relationships/customXml" Target="../ink/ink1621.xml"/></Relationships>
</file>

<file path=ppt/slides/_rels/slide15.xml.rels><?xml version="1.0" encoding="UTF-8" standalone="yes"?>
<Relationships xmlns="http://schemas.openxmlformats.org/package/2006/relationships"><Relationship Id="rId8" Type="http://schemas.openxmlformats.org/officeDocument/2006/relationships/image" Target="../media/image1601.png"/><Relationship Id="rId3" Type="http://schemas.openxmlformats.org/officeDocument/2006/relationships/customXml" Target="../ink/ink1622.xml"/><Relationship Id="rId7" Type="http://schemas.openxmlformats.org/officeDocument/2006/relationships/customXml" Target="../ink/ink1624.xml"/><Relationship Id="rId12" Type="http://schemas.openxmlformats.org/officeDocument/2006/relationships/image" Target="../media/image160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00.png"/><Relationship Id="rId11" Type="http://schemas.openxmlformats.org/officeDocument/2006/relationships/customXml" Target="../ink/ink1626.xml"/><Relationship Id="rId5" Type="http://schemas.openxmlformats.org/officeDocument/2006/relationships/customXml" Target="../ink/ink1623.xml"/><Relationship Id="rId10" Type="http://schemas.openxmlformats.org/officeDocument/2006/relationships/image" Target="../media/image1602.png"/><Relationship Id="rId4" Type="http://schemas.openxmlformats.org/officeDocument/2006/relationships/image" Target="../media/image1599.png"/><Relationship Id="rId9" Type="http://schemas.openxmlformats.org/officeDocument/2006/relationships/customXml" Target="../ink/ink1625.xml"/></Relationships>
</file>

<file path=ppt/slides/_rels/slide16.xml.rels><?xml version="1.0" encoding="UTF-8" standalone="yes"?>
<Relationships xmlns="http://schemas.openxmlformats.org/package/2006/relationships"><Relationship Id="rId13" Type="http://schemas.openxmlformats.org/officeDocument/2006/relationships/customXml" Target="../ink/ink1632.xml"/><Relationship Id="rId18" Type="http://schemas.openxmlformats.org/officeDocument/2006/relationships/image" Target="../media/image1611.png"/><Relationship Id="rId26" Type="http://schemas.openxmlformats.org/officeDocument/2006/relationships/image" Target="../media/image1615.png"/><Relationship Id="rId39" Type="http://schemas.openxmlformats.org/officeDocument/2006/relationships/customXml" Target="../ink/ink1645.xml"/><Relationship Id="rId21" Type="http://schemas.openxmlformats.org/officeDocument/2006/relationships/customXml" Target="../ink/ink1636.xml"/><Relationship Id="rId34" Type="http://schemas.openxmlformats.org/officeDocument/2006/relationships/image" Target="../media/image1619.png"/><Relationship Id="rId42" Type="http://schemas.openxmlformats.org/officeDocument/2006/relationships/image" Target="../media/image1623.png"/><Relationship Id="rId47" Type="http://schemas.openxmlformats.org/officeDocument/2006/relationships/customXml" Target="../ink/ink1649.xml"/><Relationship Id="rId50" Type="http://schemas.openxmlformats.org/officeDocument/2006/relationships/image" Target="../media/image1627.png"/><Relationship Id="rId7" Type="http://schemas.openxmlformats.org/officeDocument/2006/relationships/customXml" Target="../ink/ink1629.xml"/><Relationship Id="rId2" Type="http://schemas.openxmlformats.org/officeDocument/2006/relationships/notesSlide" Target="../notesSlides/notesSlide16.xml"/><Relationship Id="rId16" Type="http://schemas.openxmlformats.org/officeDocument/2006/relationships/image" Target="../media/image1610.png"/><Relationship Id="rId29" Type="http://schemas.openxmlformats.org/officeDocument/2006/relationships/customXml" Target="../ink/ink1640.xml"/><Relationship Id="rId11" Type="http://schemas.openxmlformats.org/officeDocument/2006/relationships/customXml" Target="../ink/ink1631.xml"/><Relationship Id="rId24" Type="http://schemas.openxmlformats.org/officeDocument/2006/relationships/image" Target="../media/image1614.png"/><Relationship Id="rId32" Type="http://schemas.openxmlformats.org/officeDocument/2006/relationships/image" Target="../media/image1618.png"/><Relationship Id="rId37" Type="http://schemas.openxmlformats.org/officeDocument/2006/relationships/customXml" Target="../ink/ink1644.xml"/><Relationship Id="rId40" Type="http://schemas.openxmlformats.org/officeDocument/2006/relationships/image" Target="../media/image1622.png"/><Relationship Id="rId45" Type="http://schemas.openxmlformats.org/officeDocument/2006/relationships/customXml" Target="../ink/ink1648.xml"/><Relationship Id="rId53" Type="http://schemas.openxmlformats.org/officeDocument/2006/relationships/customXml" Target="../ink/ink1652.xml"/><Relationship Id="rId5" Type="http://schemas.openxmlformats.org/officeDocument/2006/relationships/customXml" Target="../ink/ink1628.xml"/><Relationship Id="rId10" Type="http://schemas.openxmlformats.org/officeDocument/2006/relationships/image" Target="../media/image1607.png"/><Relationship Id="rId19" Type="http://schemas.openxmlformats.org/officeDocument/2006/relationships/customXml" Target="../ink/ink1635.xml"/><Relationship Id="rId31" Type="http://schemas.openxmlformats.org/officeDocument/2006/relationships/customXml" Target="../ink/ink1641.xml"/><Relationship Id="rId44" Type="http://schemas.openxmlformats.org/officeDocument/2006/relationships/image" Target="../media/image1624.png"/><Relationship Id="rId52" Type="http://schemas.openxmlformats.org/officeDocument/2006/relationships/image" Target="../media/image1628.png"/><Relationship Id="rId4" Type="http://schemas.openxmlformats.org/officeDocument/2006/relationships/image" Target="../media/image1604.png"/><Relationship Id="rId9" Type="http://schemas.openxmlformats.org/officeDocument/2006/relationships/customXml" Target="../ink/ink1630.xml"/><Relationship Id="rId14" Type="http://schemas.openxmlformats.org/officeDocument/2006/relationships/image" Target="../media/image1609.png"/><Relationship Id="rId22" Type="http://schemas.openxmlformats.org/officeDocument/2006/relationships/image" Target="../media/image1613.png"/><Relationship Id="rId27" Type="http://schemas.openxmlformats.org/officeDocument/2006/relationships/customXml" Target="../ink/ink1639.xml"/><Relationship Id="rId30" Type="http://schemas.openxmlformats.org/officeDocument/2006/relationships/image" Target="../media/image1617.png"/><Relationship Id="rId35" Type="http://schemas.openxmlformats.org/officeDocument/2006/relationships/customXml" Target="../ink/ink1643.xml"/><Relationship Id="rId43" Type="http://schemas.openxmlformats.org/officeDocument/2006/relationships/customXml" Target="../ink/ink1647.xml"/><Relationship Id="rId48" Type="http://schemas.openxmlformats.org/officeDocument/2006/relationships/image" Target="../media/image1626.png"/><Relationship Id="rId8" Type="http://schemas.openxmlformats.org/officeDocument/2006/relationships/image" Target="../media/image1606.png"/><Relationship Id="rId51" Type="http://schemas.openxmlformats.org/officeDocument/2006/relationships/customXml" Target="../ink/ink1651.xml"/><Relationship Id="rId3" Type="http://schemas.openxmlformats.org/officeDocument/2006/relationships/customXml" Target="../ink/ink1627.xml"/><Relationship Id="rId12" Type="http://schemas.openxmlformats.org/officeDocument/2006/relationships/image" Target="../media/image1608.png"/><Relationship Id="rId17" Type="http://schemas.openxmlformats.org/officeDocument/2006/relationships/customXml" Target="../ink/ink1634.xml"/><Relationship Id="rId25" Type="http://schemas.openxmlformats.org/officeDocument/2006/relationships/customXml" Target="../ink/ink1638.xml"/><Relationship Id="rId33" Type="http://schemas.openxmlformats.org/officeDocument/2006/relationships/customXml" Target="../ink/ink1642.xml"/><Relationship Id="rId38" Type="http://schemas.openxmlformats.org/officeDocument/2006/relationships/image" Target="../media/image1621.png"/><Relationship Id="rId46" Type="http://schemas.openxmlformats.org/officeDocument/2006/relationships/image" Target="../media/image1625.png"/><Relationship Id="rId20" Type="http://schemas.openxmlformats.org/officeDocument/2006/relationships/image" Target="../media/image1612.png"/><Relationship Id="rId41" Type="http://schemas.openxmlformats.org/officeDocument/2006/relationships/customXml" Target="../ink/ink1646.xml"/><Relationship Id="rId54" Type="http://schemas.openxmlformats.org/officeDocument/2006/relationships/image" Target="../media/image1629.png"/><Relationship Id="rId1" Type="http://schemas.openxmlformats.org/officeDocument/2006/relationships/slideLayout" Target="../slideLayouts/slideLayout7.xml"/><Relationship Id="rId6" Type="http://schemas.openxmlformats.org/officeDocument/2006/relationships/image" Target="../media/image1605.png"/><Relationship Id="rId15" Type="http://schemas.openxmlformats.org/officeDocument/2006/relationships/customXml" Target="../ink/ink1633.xml"/><Relationship Id="rId23" Type="http://schemas.openxmlformats.org/officeDocument/2006/relationships/customXml" Target="../ink/ink1637.xml"/><Relationship Id="rId28" Type="http://schemas.openxmlformats.org/officeDocument/2006/relationships/image" Target="../media/image1616.png"/><Relationship Id="rId36" Type="http://schemas.openxmlformats.org/officeDocument/2006/relationships/image" Target="../media/image1620.png"/><Relationship Id="rId49" Type="http://schemas.openxmlformats.org/officeDocument/2006/relationships/customXml" Target="../ink/ink1650.xml"/></Relationships>
</file>

<file path=ppt/slides/_rels/slide17.xml.rels><?xml version="1.0" encoding="UTF-8" standalone="yes"?>
<Relationships xmlns="http://schemas.openxmlformats.org/package/2006/relationships"><Relationship Id="rId117" Type="http://schemas.openxmlformats.org/officeDocument/2006/relationships/customXml" Target="../ink/ink1710.xml"/><Relationship Id="rId21" Type="http://schemas.openxmlformats.org/officeDocument/2006/relationships/customXml" Target="../ink/ink1662.xml"/><Relationship Id="rId42" Type="http://schemas.openxmlformats.org/officeDocument/2006/relationships/image" Target="../media/image1649.png"/><Relationship Id="rId63" Type="http://schemas.openxmlformats.org/officeDocument/2006/relationships/customXml" Target="../ink/ink1683.xml"/><Relationship Id="rId84" Type="http://schemas.openxmlformats.org/officeDocument/2006/relationships/image" Target="../media/image1670.png"/><Relationship Id="rId16" Type="http://schemas.openxmlformats.org/officeDocument/2006/relationships/image" Target="../media/image1636.png"/><Relationship Id="rId107" Type="http://schemas.openxmlformats.org/officeDocument/2006/relationships/customXml" Target="../ink/ink1705.xml"/><Relationship Id="rId11" Type="http://schemas.openxmlformats.org/officeDocument/2006/relationships/customXml" Target="../ink/ink1657.xml"/><Relationship Id="rId32" Type="http://schemas.openxmlformats.org/officeDocument/2006/relationships/image" Target="../media/image1644.png"/><Relationship Id="rId37" Type="http://schemas.openxmlformats.org/officeDocument/2006/relationships/customXml" Target="../ink/ink1670.xml"/><Relationship Id="rId53" Type="http://schemas.openxmlformats.org/officeDocument/2006/relationships/customXml" Target="../ink/ink1678.xml"/><Relationship Id="rId58" Type="http://schemas.openxmlformats.org/officeDocument/2006/relationships/image" Target="../media/image1657.png"/><Relationship Id="rId74" Type="http://schemas.openxmlformats.org/officeDocument/2006/relationships/image" Target="../media/image1665.png"/><Relationship Id="rId79" Type="http://schemas.openxmlformats.org/officeDocument/2006/relationships/customXml" Target="../ink/ink1691.xml"/><Relationship Id="rId102" Type="http://schemas.openxmlformats.org/officeDocument/2006/relationships/image" Target="../media/image1679.png"/><Relationship Id="rId123" Type="http://schemas.openxmlformats.org/officeDocument/2006/relationships/customXml" Target="../ink/ink1713.xml"/><Relationship Id="rId128" Type="http://schemas.openxmlformats.org/officeDocument/2006/relationships/image" Target="../media/image1692.png"/><Relationship Id="rId5" Type="http://schemas.openxmlformats.org/officeDocument/2006/relationships/customXml" Target="../ink/ink1654.xml"/><Relationship Id="rId90" Type="http://schemas.openxmlformats.org/officeDocument/2006/relationships/image" Target="../media/image1673.png"/><Relationship Id="rId95" Type="http://schemas.openxmlformats.org/officeDocument/2006/relationships/customXml" Target="../ink/ink1699.xml"/><Relationship Id="rId22" Type="http://schemas.openxmlformats.org/officeDocument/2006/relationships/image" Target="../media/image1639.png"/><Relationship Id="rId27" Type="http://schemas.openxmlformats.org/officeDocument/2006/relationships/customXml" Target="../ink/ink1665.xml"/><Relationship Id="rId43" Type="http://schemas.openxmlformats.org/officeDocument/2006/relationships/customXml" Target="../ink/ink1673.xml"/><Relationship Id="rId48" Type="http://schemas.openxmlformats.org/officeDocument/2006/relationships/image" Target="../media/image1652.png"/><Relationship Id="rId64" Type="http://schemas.openxmlformats.org/officeDocument/2006/relationships/image" Target="../media/image1660.png"/><Relationship Id="rId69" Type="http://schemas.openxmlformats.org/officeDocument/2006/relationships/customXml" Target="../ink/ink1686.xml"/><Relationship Id="rId113" Type="http://schemas.openxmlformats.org/officeDocument/2006/relationships/customXml" Target="../ink/ink1708.xml"/><Relationship Id="rId118" Type="http://schemas.openxmlformats.org/officeDocument/2006/relationships/image" Target="../media/image1687.png"/><Relationship Id="rId134" Type="http://schemas.openxmlformats.org/officeDocument/2006/relationships/image" Target="../media/image1695.png"/><Relationship Id="rId80" Type="http://schemas.openxmlformats.org/officeDocument/2006/relationships/image" Target="../media/image1668.png"/><Relationship Id="rId85" Type="http://schemas.openxmlformats.org/officeDocument/2006/relationships/customXml" Target="../ink/ink1694.xml"/><Relationship Id="rId12" Type="http://schemas.openxmlformats.org/officeDocument/2006/relationships/image" Target="../media/image1634.png"/><Relationship Id="rId17" Type="http://schemas.openxmlformats.org/officeDocument/2006/relationships/customXml" Target="../ink/ink1660.xml"/><Relationship Id="rId33" Type="http://schemas.openxmlformats.org/officeDocument/2006/relationships/customXml" Target="../ink/ink1668.xml"/><Relationship Id="rId38" Type="http://schemas.openxmlformats.org/officeDocument/2006/relationships/image" Target="../media/image1647.png"/><Relationship Id="rId59" Type="http://schemas.openxmlformats.org/officeDocument/2006/relationships/customXml" Target="../ink/ink1681.xml"/><Relationship Id="rId103" Type="http://schemas.openxmlformats.org/officeDocument/2006/relationships/customXml" Target="../ink/ink1703.xml"/><Relationship Id="rId108" Type="http://schemas.openxmlformats.org/officeDocument/2006/relationships/image" Target="../media/image1682.png"/><Relationship Id="rId124" Type="http://schemas.openxmlformats.org/officeDocument/2006/relationships/image" Target="../media/image1690.png"/><Relationship Id="rId129" Type="http://schemas.openxmlformats.org/officeDocument/2006/relationships/customXml" Target="../ink/ink1716.xml"/><Relationship Id="rId54" Type="http://schemas.openxmlformats.org/officeDocument/2006/relationships/image" Target="../media/image1655.png"/><Relationship Id="rId70" Type="http://schemas.openxmlformats.org/officeDocument/2006/relationships/image" Target="../media/image1663.png"/><Relationship Id="rId75" Type="http://schemas.openxmlformats.org/officeDocument/2006/relationships/customXml" Target="../ink/ink1689.xml"/><Relationship Id="rId91" Type="http://schemas.openxmlformats.org/officeDocument/2006/relationships/customXml" Target="../ink/ink1697.xml"/><Relationship Id="rId96" Type="http://schemas.openxmlformats.org/officeDocument/2006/relationships/image" Target="../media/image1676.png"/><Relationship Id="rId1" Type="http://schemas.openxmlformats.org/officeDocument/2006/relationships/slideLayout" Target="../slideLayouts/slideLayout7.xml"/><Relationship Id="rId6" Type="http://schemas.openxmlformats.org/officeDocument/2006/relationships/image" Target="../media/image1631.png"/><Relationship Id="rId23" Type="http://schemas.openxmlformats.org/officeDocument/2006/relationships/customXml" Target="../ink/ink1663.xml"/><Relationship Id="rId28" Type="http://schemas.openxmlformats.org/officeDocument/2006/relationships/image" Target="../media/image1642.png"/><Relationship Id="rId49" Type="http://schemas.openxmlformats.org/officeDocument/2006/relationships/customXml" Target="../ink/ink1676.xml"/><Relationship Id="rId114" Type="http://schemas.openxmlformats.org/officeDocument/2006/relationships/image" Target="../media/image1685.png"/><Relationship Id="rId119" Type="http://schemas.openxmlformats.org/officeDocument/2006/relationships/customXml" Target="../ink/ink1711.xml"/><Relationship Id="rId44" Type="http://schemas.openxmlformats.org/officeDocument/2006/relationships/image" Target="../media/image1650.png"/><Relationship Id="rId60" Type="http://schemas.openxmlformats.org/officeDocument/2006/relationships/image" Target="../media/image1658.png"/><Relationship Id="rId65" Type="http://schemas.openxmlformats.org/officeDocument/2006/relationships/customXml" Target="../ink/ink1684.xml"/><Relationship Id="rId81" Type="http://schemas.openxmlformats.org/officeDocument/2006/relationships/customXml" Target="../ink/ink1692.xml"/><Relationship Id="rId86" Type="http://schemas.openxmlformats.org/officeDocument/2006/relationships/image" Target="../media/image1671.png"/><Relationship Id="rId130" Type="http://schemas.openxmlformats.org/officeDocument/2006/relationships/image" Target="../media/image1693.png"/><Relationship Id="rId135" Type="http://schemas.openxmlformats.org/officeDocument/2006/relationships/customXml" Target="../ink/ink1719.xml"/><Relationship Id="rId13" Type="http://schemas.openxmlformats.org/officeDocument/2006/relationships/customXml" Target="../ink/ink1658.xml"/><Relationship Id="rId18" Type="http://schemas.openxmlformats.org/officeDocument/2006/relationships/image" Target="../media/image1637.png"/><Relationship Id="rId39" Type="http://schemas.openxmlformats.org/officeDocument/2006/relationships/customXml" Target="../ink/ink1671.xml"/><Relationship Id="rId109" Type="http://schemas.openxmlformats.org/officeDocument/2006/relationships/customXml" Target="../ink/ink1706.xml"/><Relationship Id="rId34" Type="http://schemas.openxmlformats.org/officeDocument/2006/relationships/image" Target="../media/image1645.png"/><Relationship Id="rId50" Type="http://schemas.openxmlformats.org/officeDocument/2006/relationships/image" Target="../media/image1653.png"/><Relationship Id="rId55" Type="http://schemas.openxmlformats.org/officeDocument/2006/relationships/customXml" Target="../ink/ink1679.xml"/><Relationship Id="rId76" Type="http://schemas.openxmlformats.org/officeDocument/2006/relationships/image" Target="../media/image1666.png"/><Relationship Id="rId97" Type="http://schemas.openxmlformats.org/officeDocument/2006/relationships/customXml" Target="../ink/ink1700.xml"/><Relationship Id="rId104" Type="http://schemas.openxmlformats.org/officeDocument/2006/relationships/image" Target="../media/image1680.png"/><Relationship Id="rId120" Type="http://schemas.openxmlformats.org/officeDocument/2006/relationships/image" Target="../media/image1688.png"/><Relationship Id="rId125" Type="http://schemas.openxmlformats.org/officeDocument/2006/relationships/customXml" Target="../ink/ink1714.xml"/><Relationship Id="rId7" Type="http://schemas.openxmlformats.org/officeDocument/2006/relationships/customXml" Target="../ink/ink1655.xml"/><Relationship Id="rId71" Type="http://schemas.openxmlformats.org/officeDocument/2006/relationships/customXml" Target="../ink/ink1687.xml"/><Relationship Id="rId92" Type="http://schemas.openxmlformats.org/officeDocument/2006/relationships/image" Target="../media/image1674.png"/><Relationship Id="rId2" Type="http://schemas.openxmlformats.org/officeDocument/2006/relationships/notesSlide" Target="../notesSlides/notesSlide17.xml"/><Relationship Id="rId29" Type="http://schemas.openxmlformats.org/officeDocument/2006/relationships/customXml" Target="../ink/ink1666.xml"/><Relationship Id="rId24" Type="http://schemas.openxmlformats.org/officeDocument/2006/relationships/image" Target="../media/image1640.png"/><Relationship Id="rId40" Type="http://schemas.openxmlformats.org/officeDocument/2006/relationships/image" Target="../media/image1648.png"/><Relationship Id="rId45" Type="http://schemas.openxmlformats.org/officeDocument/2006/relationships/customXml" Target="../ink/ink1674.xml"/><Relationship Id="rId66" Type="http://schemas.openxmlformats.org/officeDocument/2006/relationships/image" Target="../media/image1661.png"/><Relationship Id="rId87" Type="http://schemas.openxmlformats.org/officeDocument/2006/relationships/customXml" Target="../ink/ink1695.xml"/><Relationship Id="rId110" Type="http://schemas.openxmlformats.org/officeDocument/2006/relationships/image" Target="../media/image1683.png"/><Relationship Id="rId115" Type="http://schemas.openxmlformats.org/officeDocument/2006/relationships/customXml" Target="../ink/ink1709.xml"/><Relationship Id="rId131" Type="http://schemas.openxmlformats.org/officeDocument/2006/relationships/customXml" Target="../ink/ink1717.xml"/><Relationship Id="rId136" Type="http://schemas.openxmlformats.org/officeDocument/2006/relationships/image" Target="../media/image1696.png"/><Relationship Id="rId61" Type="http://schemas.openxmlformats.org/officeDocument/2006/relationships/customXml" Target="../ink/ink1682.xml"/><Relationship Id="rId82" Type="http://schemas.openxmlformats.org/officeDocument/2006/relationships/image" Target="../media/image1669.png"/><Relationship Id="rId19" Type="http://schemas.openxmlformats.org/officeDocument/2006/relationships/customXml" Target="../ink/ink1661.xml"/><Relationship Id="rId14" Type="http://schemas.openxmlformats.org/officeDocument/2006/relationships/image" Target="../media/image1635.png"/><Relationship Id="rId30" Type="http://schemas.openxmlformats.org/officeDocument/2006/relationships/image" Target="../media/image1643.png"/><Relationship Id="rId35" Type="http://schemas.openxmlformats.org/officeDocument/2006/relationships/customXml" Target="../ink/ink1669.xml"/><Relationship Id="rId56" Type="http://schemas.openxmlformats.org/officeDocument/2006/relationships/image" Target="../media/image1656.png"/><Relationship Id="rId77" Type="http://schemas.openxmlformats.org/officeDocument/2006/relationships/customXml" Target="../ink/ink1690.xml"/><Relationship Id="rId100" Type="http://schemas.openxmlformats.org/officeDocument/2006/relationships/image" Target="../media/image1678.png"/><Relationship Id="rId105" Type="http://schemas.openxmlformats.org/officeDocument/2006/relationships/customXml" Target="../ink/ink1704.xml"/><Relationship Id="rId126" Type="http://schemas.openxmlformats.org/officeDocument/2006/relationships/image" Target="../media/image1691.png"/><Relationship Id="rId8" Type="http://schemas.openxmlformats.org/officeDocument/2006/relationships/image" Target="../media/image1632.png"/><Relationship Id="rId51" Type="http://schemas.openxmlformats.org/officeDocument/2006/relationships/customXml" Target="../ink/ink1677.xml"/><Relationship Id="rId72" Type="http://schemas.openxmlformats.org/officeDocument/2006/relationships/image" Target="../media/image1664.png"/><Relationship Id="rId93" Type="http://schemas.openxmlformats.org/officeDocument/2006/relationships/customXml" Target="../ink/ink1698.xml"/><Relationship Id="rId98" Type="http://schemas.openxmlformats.org/officeDocument/2006/relationships/image" Target="../media/image1677.png"/><Relationship Id="rId121" Type="http://schemas.openxmlformats.org/officeDocument/2006/relationships/customXml" Target="../ink/ink1712.xml"/><Relationship Id="rId3" Type="http://schemas.openxmlformats.org/officeDocument/2006/relationships/customXml" Target="../ink/ink1653.xml"/><Relationship Id="rId25" Type="http://schemas.openxmlformats.org/officeDocument/2006/relationships/customXml" Target="../ink/ink1664.xml"/><Relationship Id="rId46" Type="http://schemas.openxmlformats.org/officeDocument/2006/relationships/image" Target="../media/image1651.png"/><Relationship Id="rId67" Type="http://schemas.openxmlformats.org/officeDocument/2006/relationships/customXml" Target="../ink/ink1685.xml"/><Relationship Id="rId116" Type="http://schemas.openxmlformats.org/officeDocument/2006/relationships/image" Target="../media/image1686.png"/><Relationship Id="rId20" Type="http://schemas.openxmlformats.org/officeDocument/2006/relationships/image" Target="../media/image1638.png"/><Relationship Id="rId41" Type="http://schemas.openxmlformats.org/officeDocument/2006/relationships/customXml" Target="../ink/ink1672.xml"/><Relationship Id="rId62" Type="http://schemas.openxmlformats.org/officeDocument/2006/relationships/image" Target="../media/image1659.png"/><Relationship Id="rId83" Type="http://schemas.openxmlformats.org/officeDocument/2006/relationships/customXml" Target="../ink/ink1693.xml"/><Relationship Id="rId88" Type="http://schemas.openxmlformats.org/officeDocument/2006/relationships/image" Target="../media/image1672.png"/><Relationship Id="rId111" Type="http://schemas.openxmlformats.org/officeDocument/2006/relationships/customXml" Target="../ink/ink1707.xml"/><Relationship Id="rId132" Type="http://schemas.openxmlformats.org/officeDocument/2006/relationships/image" Target="../media/image1694.png"/><Relationship Id="rId15" Type="http://schemas.openxmlformats.org/officeDocument/2006/relationships/customXml" Target="../ink/ink1659.xml"/><Relationship Id="rId36" Type="http://schemas.openxmlformats.org/officeDocument/2006/relationships/image" Target="../media/image1646.png"/><Relationship Id="rId57" Type="http://schemas.openxmlformats.org/officeDocument/2006/relationships/customXml" Target="../ink/ink1680.xml"/><Relationship Id="rId106" Type="http://schemas.openxmlformats.org/officeDocument/2006/relationships/image" Target="../media/image1681.png"/><Relationship Id="rId127" Type="http://schemas.openxmlformats.org/officeDocument/2006/relationships/customXml" Target="../ink/ink1715.xml"/><Relationship Id="rId10" Type="http://schemas.openxmlformats.org/officeDocument/2006/relationships/image" Target="../media/image1633.png"/><Relationship Id="rId31" Type="http://schemas.openxmlformats.org/officeDocument/2006/relationships/customXml" Target="../ink/ink1667.xml"/><Relationship Id="rId52" Type="http://schemas.openxmlformats.org/officeDocument/2006/relationships/image" Target="../media/image1654.png"/><Relationship Id="rId73" Type="http://schemas.openxmlformats.org/officeDocument/2006/relationships/customXml" Target="../ink/ink1688.xml"/><Relationship Id="rId78" Type="http://schemas.openxmlformats.org/officeDocument/2006/relationships/image" Target="../media/image1667.png"/><Relationship Id="rId94" Type="http://schemas.openxmlformats.org/officeDocument/2006/relationships/image" Target="../media/image1675.png"/><Relationship Id="rId99" Type="http://schemas.openxmlformats.org/officeDocument/2006/relationships/customXml" Target="../ink/ink1701.xml"/><Relationship Id="rId101" Type="http://schemas.openxmlformats.org/officeDocument/2006/relationships/customXml" Target="../ink/ink1702.xml"/><Relationship Id="rId122" Type="http://schemas.openxmlformats.org/officeDocument/2006/relationships/image" Target="../media/image1689.png"/><Relationship Id="rId4" Type="http://schemas.openxmlformats.org/officeDocument/2006/relationships/image" Target="../media/image1630.png"/><Relationship Id="rId9" Type="http://schemas.openxmlformats.org/officeDocument/2006/relationships/customXml" Target="../ink/ink1656.xml"/><Relationship Id="rId26" Type="http://schemas.openxmlformats.org/officeDocument/2006/relationships/image" Target="../media/image1641.png"/><Relationship Id="rId47" Type="http://schemas.openxmlformats.org/officeDocument/2006/relationships/customXml" Target="../ink/ink1675.xml"/><Relationship Id="rId68" Type="http://schemas.openxmlformats.org/officeDocument/2006/relationships/image" Target="../media/image1662.png"/><Relationship Id="rId89" Type="http://schemas.openxmlformats.org/officeDocument/2006/relationships/customXml" Target="../ink/ink1696.xml"/><Relationship Id="rId112" Type="http://schemas.openxmlformats.org/officeDocument/2006/relationships/image" Target="../media/image1684.png"/><Relationship Id="rId133" Type="http://schemas.openxmlformats.org/officeDocument/2006/relationships/customXml" Target="../ink/ink1718.xml"/></Relationships>
</file>

<file path=ppt/slides/_rels/slide18.xml.rels><?xml version="1.0" encoding="UTF-8" standalone="yes"?>
<Relationships xmlns="http://schemas.openxmlformats.org/package/2006/relationships"><Relationship Id="rId13" Type="http://schemas.openxmlformats.org/officeDocument/2006/relationships/customXml" Target="../ink/ink1724.xml"/><Relationship Id="rId18" Type="http://schemas.openxmlformats.org/officeDocument/2006/relationships/image" Target="../media/image1703.png"/><Relationship Id="rId26" Type="http://schemas.openxmlformats.org/officeDocument/2006/relationships/image" Target="../media/image1707.png"/><Relationship Id="rId39" Type="http://schemas.openxmlformats.org/officeDocument/2006/relationships/customXml" Target="../ink/ink1737.xml"/><Relationship Id="rId21" Type="http://schemas.openxmlformats.org/officeDocument/2006/relationships/customXml" Target="../ink/ink1728.xml"/><Relationship Id="rId34" Type="http://schemas.openxmlformats.org/officeDocument/2006/relationships/image" Target="../media/image1711.png"/><Relationship Id="rId42" Type="http://schemas.openxmlformats.org/officeDocument/2006/relationships/image" Target="../media/image1715.png"/><Relationship Id="rId7" Type="http://schemas.openxmlformats.org/officeDocument/2006/relationships/customXml" Target="../ink/ink1721.xml"/><Relationship Id="rId2" Type="http://schemas.openxmlformats.org/officeDocument/2006/relationships/notesSlide" Target="../notesSlides/notesSlide18.xml"/><Relationship Id="rId16" Type="http://schemas.openxmlformats.org/officeDocument/2006/relationships/image" Target="../media/image1702.png"/><Relationship Id="rId20" Type="http://schemas.openxmlformats.org/officeDocument/2006/relationships/image" Target="../media/image1704.png"/><Relationship Id="rId29" Type="http://schemas.openxmlformats.org/officeDocument/2006/relationships/customXml" Target="../ink/ink1732.xml"/><Relationship Id="rId41" Type="http://schemas.openxmlformats.org/officeDocument/2006/relationships/customXml" Target="../ink/ink1738.xml"/><Relationship Id="rId1" Type="http://schemas.openxmlformats.org/officeDocument/2006/relationships/slideLayout" Target="../slideLayouts/slideLayout7.xml"/><Relationship Id="rId6" Type="http://schemas.openxmlformats.org/officeDocument/2006/relationships/image" Target="../media/image1697.png"/><Relationship Id="rId11" Type="http://schemas.openxmlformats.org/officeDocument/2006/relationships/customXml" Target="../ink/ink1723.xml"/><Relationship Id="rId24" Type="http://schemas.openxmlformats.org/officeDocument/2006/relationships/image" Target="../media/image1706.png"/><Relationship Id="rId32" Type="http://schemas.openxmlformats.org/officeDocument/2006/relationships/image" Target="../media/image1710.png"/><Relationship Id="rId37" Type="http://schemas.openxmlformats.org/officeDocument/2006/relationships/customXml" Target="../ink/ink1736.xml"/><Relationship Id="rId40" Type="http://schemas.openxmlformats.org/officeDocument/2006/relationships/image" Target="../media/image1714.png"/><Relationship Id="rId5" Type="http://schemas.openxmlformats.org/officeDocument/2006/relationships/customXml" Target="../ink/ink1720.xml"/><Relationship Id="rId15" Type="http://schemas.openxmlformats.org/officeDocument/2006/relationships/customXml" Target="../ink/ink1725.xml"/><Relationship Id="rId23" Type="http://schemas.openxmlformats.org/officeDocument/2006/relationships/customXml" Target="../ink/ink1729.xml"/><Relationship Id="rId28" Type="http://schemas.openxmlformats.org/officeDocument/2006/relationships/image" Target="../media/image1708.png"/><Relationship Id="rId36" Type="http://schemas.openxmlformats.org/officeDocument/2006/relationships/image" Target="../media/image1712.png"/><Relationship Id="rId10" Type="http://schemas.openxmlformats.org/officeDocument/2006/relationships/image" Target="../media/image1699.png"/><Relationship Id="rId19" Type="http://schemas.openxmlformats.org/officeDocument/2006/relationships/customXml" Target="../ink/ink1727.xml"/><Relationship Id="rId31" Type="http://schemas.openxmlformats.org/officeDocument/2006/relationships/customXml" Target="../ink/ink1733.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722.xml"/><Relationship Id="rId14" Type="http://schemas.openxmlformats.org/officeDocument/2006/relationships/image" Target="../media/image1701.png"/><Relationship Id="rId22" Type="http://schemas.openxmlformats.org/officeDocument/2006/relationships/image" Target="../media/image1705.png"/><Relationship Id="rId27" Type="http://schemas.openxmlformats.org/officeDocument/2006/relationships/customXml" Target="../ink/ink1731.xml"/><Relationship Id="rId30" Type="http://schemas.openxmlformats.org/officeDocument/2006/relationships/image" Target="../media/image1709.png"/><Relationship Id="rId35" Type="http://schemas.openxmlformats.org/officeDocument/2006/relationships/customXml" Target="../ink/ink1735.xml"/><Relationship Id="rId8" Type="http://schemas.openxmlformats.org/officeDocument/2006/relationships/image" Target="../media/image1698.png"/><Relationship Id="rId3" Type="http://schemas.openxmlformats.org/officeDocument/2006/relationships/image" Target="NULL"/><Relationship Id="rId12" Type="http://schemas.openxmlformats.org/officeDocument/2006/relationships/image" Target="../media/image1700.png"/><Relationship Id="rId17" Type="http://schemas.openxmlformats.org/officeDocument/2006/relationships/customXml" Target="../ink/ink1726.xml"/><Relationship Id="rId25" Type="http://schemas.openxmlformats.org/officeDocument/2006/relationships/customXml" Target="../ink/ink1730.xml"/><Relationship Id="rId33" Type="http://schemas.openxmlformats.org/officeDocument/2006/relationships/customXml" Target="../ink/ink1734.xml"/><Relationship Id="rId38" Type="http://schemas.openxmlformats.org/officeDocument/2006/relationships/image" Target="../media/image1713.png"/></Relationships>
</file>

<file path=ppt/slides/_rels/slide19.xml.rels><?xml version="1.0" encoding="UTF-8" standalone="yes"?>
<Relationships xmlns="http://schemas.openxmlformats.org/package/2006/relationships"><Relationship Id="rId26" Type="http://schemas.openxmlformats.org/officeDocument/2006/relationships/customXml" Target="../ink/ink1750.xml"/><Relationship Id="rId21" Type="http://schemas.openxmlformats.org/officeDocument/2006/relationships/image" Target="../media/image1724.png"/><Relationship Id="rId42" Type="http://schemas.openxmlformats.org/officeDocument/2006/relationships/customXml" Target="../ink/ink1758.xml"/><Relationship Id="rId47" Type="http://schemas.openxmlformats.org/officeDocument/2006/relationships/image" Target="../media/image1737.png"/><Relationship Id="rId63" Type="http://schemas.openxmlformats.org/officeDocument/2006/relationships/image" Target="../media/image1745.png"/><Relationship Id="rId68" Type="http://schemas.openxmlformats.org/officeDocument/2006/relationships/customXml" Target="../ink/ink1771.xml"/><Relationship Id="rId16" Type="http://schemas.openxmlformats.org/officeDocument/2006/relationships/customXml" Target="../ink/ink1745.xml"/><Relationship Id="rId11" Type="http://schemas.openxmlformats.org/officeDocument/2006/relationships/image" Target="../media/image1719.png"/><Relationship Id="rId32" Type="http://schemas.openxmlformats.org/officeDocument/2006/relationships/customXml" Target="../ink/ink1753.xml"/><Relationship Id="rId37" Type="http://schemas.openxmlformats.org/officeDocument/2006/relationships/image" Target="../media/image1732.png"/><Relationship Id="rId53" Type="http://schemas.openxmlformats.org/officeDocument/2006/relationships/image" Target="../media/image1740.png"/><Relationship Id="rId58" Type="http://schemas.openxmlformats.org/officeDocument/2006/relationships/customXml" Target="../ink/ink1766.xml"/><Relationship Id="rId74" Type="http://schemas.openxmlformats.org/officeDocument/2006/relationships/customXml" Target="../ink/ink1774.xml"/><Relationship Id="rId79" Type="http://schemas.openxmlformats.org/officeDocument/2006/relationships/image" Target="../media/image1753.png"/><Relationship Id="rId5" Type="http://schemas.openxmlformats.org/officeDocument/2006/relationships/image" Target="../media/image1716.png"/><Relationship Id="rId61" Type="http://schemas.openxmlformats.org/officeDocument/2006/relationships/image" Target="../media/image1744.png"/><Relationship Id="rId19" Type="http://schemas.openxmlformats.org/officeDocument/2006/relationships/image" Target="../media/image1723.png"/><Relationship Id="rId14" Type="http://schemas.openxmlformats.org/officeDocument/2006/relationships/customXml" Target="../ink/ink1744.xml"/><Relationship Id="rId22" Type="http://schemas.openxmlformats.org/officeDocument/2006/relationships/customXml" Target="../ink/ink1748.xml"/><Relationship Id="rId27" Type="http://schemas.openxmlformats.org/officeDocument/2006/relationships/image" Target="../media/image1727.png"/><Relationship Id="rId30" Type="http://schemas.openxmlformats.org/officeDocument/2006/relationships/customXml" Target="../ink/ink1752.xml"/><Relationship Id="rId35" Type="http://schemas.openxmlformats.org/officeDocument/2006/relationships/image" Target="../media/image1731.png"/><Relationship Id="rId43" Type="http://schemas.openxmlformats.org/officeDocument/2006/relationships/image" Target="../media/image1735.png"/><Relationship Id="rId48" Type="http://schemas.openxmlformats.org/officeDocument/2006/relationships/customXml" Target="../ink/ink1761.xml"/><Relationship Id="rId56" Type="http://schemas.openxmlformats.org/officeDocument/2006/relationships/customXml" Target="../ink/ink1765.xml"/><Relationship Id="rId64" Type="http://schemas.openxmlformats.org/officeDocument/2006/relationships/customXml" Target="../ink/ink1769.xml"/><Relationship Id="rId69" Type="http://schemas.openxmlformats.org/officeDocument/2006/relationships/image" Target="../media/image1748.png"/><Relationship Id="rId77" Type="http://schemas.openxmlformats.org/officeDocument/2006/relationships/image" Target="../media/image1752.png"/><Relationship Id="rId8" Type="http://schemas.openxmlformats.org/officeDocument/2006/relationships/customXml" Target="../ink/ink1741.xml"/><Relationship Id="rId51" Type="http://schemas.openxmlformats.org/officeDocument/2006/relationships/image" Target="../media/image1739.png"/><Relationship Id="rId72" Type="http://schemas.openxmlformats.org/officeDocument/2006/relationships/customXml" Target="../ink/ink1773.xml"/><Relationship Id="rId80" Type="http://schemas.openxmlformats.org/officeDocument/2006/relationships/customXml" Target="../ink/ink1777.xml"/><Relationship Id="rId3" Type="http://schemas.openxmlformats.org/officeDocument/2006/relationships/image" Target="NULL"/><Relationship Id="rId12" Type="http://schemas.openxmlformats.org/officeDocument/2006/relationships/customXml" Target="../ink/ink1743.xml"/><Relationship Id="rId17" Type="http://schemas.openxmlformats.org/officeDocument/2006/relationships/image" Target="../media/image1722.png"/><Relationship Id="rId25" Type="http://schemas.openxmlformats.org/officeDocument/2006/relationships/image" Target="../media/image1726.png"/><Relationship Id="rId33" Type="http://schemas.openxmlformats.org/officeDocument/2006/relationships/image" Target="../media/image1730.png"/><Relationship Id="rId38" Type="http://schemas.openxmlformats.org/officeDocument/2006/relationships/customXml" Target="../ink/ink1756.xml"/><Relationship Id="rId46" Type="http://schemas.openxmlformats.org/officeDocument/2006/relationships/customXml" Target="../ink/ink1760.xml"/><Relationship Id="rId59" Type="http://schemas.openxmlformats.org/officeDocument/2006/relationships/image" Target="../media/image1743.png"/><Relationship Id="rId67" Type="http://schemas.openxmlformats.org/officeDocument/2006/relationships/image" Target="../media/image1747.png"/><Relationship Id="rId20" Type="http://schemas.openxmlformats.org/officeDocument/2006/relationships/customXml" Target="../ink/ink1747.xml"/><Relationship Id="rId41" Type="http://schemas.openxmlformats.org/officeDocument/2006/relationships/image" Target="../media/image1734.png"/><Relationship Id="rId54" Type="http://schemas.openxmlformats.org/officeDocument/2006/relationships/customXml" Target="../ink/ink1764.xml"/><Relationship Id="rId62" Type="http://schemas.openxmlformats.org/officeDocument/2006/relationships/customXml" Target="../ink/ink1768.xml"/><Relationship Id="rId70" Type="http://schemas.openxmlformats.org/officeDocument/2006/relationships/customXml" Target="../ink/ink1772.xml"/><Relationship Id="rId75" Type="http://schemas.openxmlformats.org/officeDocument/2006/relationships/image" Target="../media/image1751.png"/><Relationship Id="rId1" Type="http://schemas.openxmlformats.org/officeDocument/2006/relationships/slideLayout" Target="../slideLayouts/slideLayout7.xml"/><Relationship Id="rId6" Type="http://schemas.openxmlformats.org/officeDocument/2006/relationships/customXml" Target="../ink/ink1740.xml"/><Relationship Id="rId15" Type="http://schemas.openxmlformats.org/officeDocument/2006/relationships/image" Target="../media/image1721.png"/><Relationship Id="rId23" Type="http://schemas.openxmlformats.org/officeDocument/2006/relationships/image" Target="../media/image1725.png"/><Relationship Id="rId28" Type="http://schemas.openxmlformats.org/officeDocument/2006/relationships/customXml" Target="../ink/ink1751.xml"/><Relationship Id="rId36" Type="http://schemas.openxmlformats.org/officeDocument/2006/relationships/customXml" Target="../ink/ink1755.xml"/><Relationship Id="rId49" Type="http://schemas.openxmlformats.org/officeDocument/2006/relationships/image" Target="../media/image1738.png"/><Relationship Id="rId57" Type="http://schemas.openxmlformats.org/officeDocument/2006/relationships/image" Target="../media/image1742.png"/><Relationship Id="rId10" Type="http://schemas.openxmlformats.org/officeDocument/2006/relationships/customXml" Target="../ink/ink1742.xml"/><Relationship Id="rId31" Type="http://schemas.openxmlformats.org/officeDocument/2006/relationships/image" Target="../media/image1729.png"/><Relationship Id="rId44" Type="http://schemas.openxmlformats.org/officeDocument/2006/relationships/customXml" Target="../ink/ink1759.xml"/><Relationship Id="rId52" Type="http://schemas.openxmlformats.org/officeDocument/2006/relationships/customXml" Target="../ink/ink1763.xml"/><Relationship Id="rId60" Type="http://schemas.openxmlformats.org/officeDocument/2006/relationships/customXml" Target="../ink/ink1767.xml"/><Relationship Id="rId65" Type="http://schemas.openxmlformats.org/officeDocument/2006/relationships/image" Target="../media/image1746.png"/><Relationship Id="rId73" Type="http://schemas.openxmlformats.org/officeDocument/2006/relationships/image" Target="../media/image1750.png"/><Relationship Id="rId78" Type="http://schemas.openxmlformats.org/officeDocument/2006/relationships/customXml" Target="../ink/ink1776.xml"/><Relationship Id="rId81" Type="http://schemas.openxmlformats.org/officeDocument/2006/relationships/image" Target="../media/image1754.png"/><Relationship Id="rId4" Type="http://schemas.openxmlformats.org/officeDocument/2006/relationships/customXml" Target="../ink/ink1739.xml"/><Relationship Id="rId9" Type="http://schemas.openxmlformats.org/officeDocument/2006/relationships/image" Target="../media/image1718.png"/><Relationship Id="rId13" Type="http://schemas.openxmlformats.org/officeDocument/2006/relationships/image" Target="../media/image1720.png"/><Relationship Id="rId18" Type="http://schemas.openxmlformats.org/officeDocument/2006/relationships/customXml" Target="../ink/ink1746.xml"/><Relationship Id="rId39" Type="http://schemas.openxmlformats.org/officeDocument/2006/relationships/image" Target="../media/image1733.png"/><Relationship Id="rId34" Type="http://schemas.openxmlformats.org/officeDocument/2006/relationships/customXml" Target="../ink/ink1754.xml"/><Relationship Id="rId50" Type="http://schemas.openxmlformats.org/officeDocument/2006/relationships/customXml" Target="../ink/ink1762.xml"/><Relationship Id="rId55" Type="http://schemas.openxmlformats.org/officeDocument/2006/relationships/image" Target="../media/image1741.png"/><Relationship Id="rId76" Type="http://schemas.openxmlformats.org/officeDocument/2006/relationships/customXml" Target="../ink/ink1775.xml"/><Relationship Id="rId7" Type="http://schemas.openxmlformats.org/officeDocument/2006/relationships/image" Target="../media/image1717.png"/><Relationship Id="rId71" Type="http://schemas.openxmlformats.org/officeDocument/2006/relationships/image" Target="../media/image1749.png"/><Relationship Id="rId2" Type="http://schemas.openxmlformats.org/officeDocument/2006/relationships/notesSlide" Target="../notesSlides/notesSlide19.xml"/><Relationship Id="rId29" Type="http://schemas.openxmlformats.org/officeDocument/2006/relationships/image" Target="../media/image1728.png"/><Relationship Id="rId24" Type="http://schemas.openxmlformats.org/officeDocument/2006/relationships/customXml" Target="../ink/ink1749.xml"/><Relationship Id="rId40" Type="http://schemas.openxmlformats.org/officeDocument/2006/relationships/customXml" Target="../ink/ink1757.xml"/><Relationship Id="rId45" Type="http://schemas.openxmlformats.org/officeDocument/2006/relationships/image" Target="../media/image1736.png"/><Relationship Id="rId66" Type="http://schemas.openxmlformats.org/officeDocument/2006/relationships/customXml" Target="../ink/ink1770.xml"/></Relationships>
</file>

<file path=ppt/slides/_rels/slide2.xml.rels><?xml version="1.0" encoding="UTF-8" standalone="yes"?>
<Relationships xmlns="http://schemas.openxmlformats.org/package/2006/relationships"><Relationship Id="rId26" Type="http://schemas.openxmlformats.org/officeDocument/2006/relationships/image" Target="../media/image915.png"/><Relationship Id="rId21" Type="http://schemas.openxmlformats.org/officeDocument/2006/relationships/customXml" Target="../ink/ink16.xml"/><Relationship Id="rId42" Type="http://schemas.openxmlformats.org/officeDocument/2006/relationships/image" Target="../media/image923.png"/><Relationship Id="rId47" Type="http://schemas.openxmlformats.org/officeDocument/2006/relationships/customXml" Target="../ink/ink29.xml"/><Relationship Id="rId63" Type="http://schemas.openxmlformats.org/officeDocument/2006/relationships/customXml" Target="../ink/ink37.xml"/><Relationship Id="rId68" Type="http://schemas.openxmlformats.org/officeDocument/2006/relationships/image" Target="../media/image936.png"/><Relationship Id="rId84" Type="http://schemas.openxmlformats.org/officeDocument/2006/relationships/image" Target="../media/image15.png"/><Relationship Id="rId89" Type="http://schemas.openxmlformats.org/officeDocument/2006/relationships/customXml" Target="../ink/ink50.xml"/><Relationship Id="rId16" Type="http://schemas.openxmlformats.org/officeDocument/2006/relationships/image" Target="../media/image910.png"/><Relationship Id="rId11" Type="http://schemas.openxmlformats.org/officeDocument/2006/relationships/customXml" Target="../ink/ink11.xml"/><Relationship Id="rId32" Type="http://schemas.openxmlformats.org/officeDocument/2006/relationships/image" Target="../media/image918.png"/><Relationship Id="rId37" Type="http://schemas.openxmlformats.org/officeDocument/2006/relationships/customXml" Target="../ink/ink24.xml"/><Relationship Id="rId53" Type="http://schemas.openxmlformats.org/officeDocument/2006/relationships/customXml" Target="../ink/ink32.xml"/><Relationship Id="rId58" Type="http://schemas.openxmlformats.org/officeDocument/2006/relationships/image" Target="../media/image931.png"/><Relationship Id="rId74" Type="http://schemas.openxmlformats.org/officeDocument/2006/relationships/image" Target="../media/image10.png"/><Relationship Id="rId79" Type="http://schemas.openxmlformats.org/officeDocument/2006/relationships/customXml" Target="../ink/ink45.xml"/><Relationship Id="rId5" Type="http://schemas.openxmlformats.org/officeDocument/2006/relationships/customXml" Target="../ink/ink8.xml"/><Relationship Id="rId90" Type="http://schemas.openxmlformats.org/officeDocument/2006/relationships/image" Target="../media/image18.png"/><Relationship Id="rId14" Type="http://schemas.openxmlformats.org/officeDocument/2006/relationships/image" Target="../media/image909.png"/><Relationship Id="rId22" Type="http://schemas.openxmlformats.org/officeDocument/2006/relationships/image" Target="../media/image913.png"/><Relationship Id="rId27" Type="http://schemas.openxmlformats.org/officeDocument/2006/relationships/customXml" Target="../ink/ink19.xml"/><Relationship Id="rId30" Type="http://schemas.openxmlformats.org/officeDocument/2006/relationships/image" Target="../media/image917.png"/><Relationship Id="rId35" Type="http://schemas.openxmlformats.org/officeDocument/2006/relationships/customXml" Target="../ink/ink23.xml"/><Relationship Id="rId43" Type="http://schemas.openxmlformats.org/officeDocument/2006/relationships/customXml" Target="../ink/ink27.xml"/><Relationship Id="rId48" Type="http://schemas.openxmlformats.org/officeDocument/2006/relationships/image" Target="../media/image926.png"/><Relationship Id="rId56" Type="http://schemas.openxmlformats.org/officeDocument/2006/relationships/image" Target="../media/image930.png"/><Relationship Id="rId64" Type="http://schemas.openxmlformats.org/officeDocument/2006/relationships/image" Target="../media/image934.png"/><Relationship Id="rId69" Type="http://schemas.openxmlformats.org/officeDocument/2006/relationships/customXml" Target="../ink/ink40.xml"/><Relationship Id="rId77" Type="http://schemas.openxmlformats.org/officeDocument/2006/relationships/customXml" Target="../ink/ink44.xml"/><Relationship Id="rId8" Type="http://schemas.openxmlformats.org/officeDocument/2006/relationships/image" Target="../media/image906.png"/><Relationship Id="rId51" Type="http://schemas.openxmlformats.org/officeDocument/2006/relationships/customXml" Target="../ink/ink31.xml"/><Relationship Id="rId72" Type="http://schemas.openxmlformats.org/officeDocument/2006/relationships/image" Target="../media/image9.png"/><Relationship Id="rId80" Type="http://schemas.openxmlformats.org/officeDocument/2006/relationships/image" Target="../media/image13.png"/><Relationship Id="rId85" Type="http://schemas.openxmlformats.org/officeDocument/2006/relationships/customXml" Target="../ink/ink48.xml"/><Relationship Id="rId3" Type="http://schemas.openxmlformats.org/officeDocument/2006/relationships/customXml" Target="../ink/ink7.xml"/><Relationship Id="rId12" Type="http://schemas.openxmlformats.org/officeDocument/2006/relationships/image" Target="../media/image908.png"/><Relationship Id="rId17" Type="http://schemas.openxmlformats.org/officeDocument/2006/relationships/customXml" Target="../ink/ink14.xml"/><Relationship Id="rId25" Type="http://schemas.openxmlformats.org/officeDocument/2006/relationships/customXml" Target="../ink/ink18.xml"/><Relationship Id="rId33" Type="http://schemas.openxmlformats.org/officeDocument/2006/relationships/customXml" Target="../ink/ink22.xml"/><Relationship Id="rId38" Type="http://schemas.openxmlformats.org/officeDocument/2006/relationships/image" Target="../media/image921.png"/><Relationship Id="rId46" Type="http://schemas.openxmlformats.org/officeDocument/2006/relationships/image" Target="../media/image925.png"/><Relationship Id="rId59" Type="http://schemas.openxmlformats.org/officeDocument/2006/relationships/customXml" Target="../ink/ink35.xml"/><Relationship Id="rId67" Type="http://schemas.openxmlformats.org/officeDocument/2006/relationships/customXml" Target="../ink/ink39.xml"/><Relationship Id="rId20" Type="http://schemas.openxmlformats.org/officeDocument/2006/relationships/image" Target="../media/image912.png"/><Relationship Id="rId41" Type="http://schemas.openxmlformats.org/officeDocument/2006/relationships/customXml" Target="../ink/ink26.xml"/><Relationship Id="rId54" Type="http://schemas.openxmlformats.org/officeDocument/2006/relationships/image" Target="../media/image929.png"/><Relationship Id="rId62" Type="http://schemas.openxmlformats.org/officeDocument/2006/relationships/image" Target="../media/image933.png"/><Relationship Id="rId70" Type="http://schemas.openxmlformats.org/officeDocument/2006/relationships/image" Target="../media/image8.png"/><Relationship Id="rId75" Type="http://schemas.openxmlformats.org/officeDocument/2006/relationships/customXml" Target="../ink/ink43.xml"/><Relationship Id="rId83" Type="http://schemas.openxmlformats.org/officeDocument/2006/relationships/customXml" Target="../ink/ink47.xml"/><Relationship Id="rId88"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05.png"/><Relationship Id="rId15" Type="http://schemas.openxmlformats.org/officeDocument/2006/relationships/customXml" Target="../ink/ink13.xml"/><Relationship Id="rId23" Type="http://schemas.openxmlformats.org/officeDocument/2006/relationships/customXml" Target="../ink/ink17.xml"/><Relationship Id="rId28" Type="http://schemas.openxmlformats.org/officeDocument/2006/relationships/image" Target="../media/image916.png"/><Relationship Id="rId36" Type="http://schemas.openxmlformats.org/officeDocument/2006/relationships/image" Target="../media/image920.png"/><Relationship Id="rId49" Type="http://schemas.openxmlformats.org/officeDocument/2006/relationships/customXml" Target="../ink/ink30.xml"/><Relationship Id="rId57" Type="http://schemas.openxmlformats.org/officeDocument/2006/relationships/customXml" Target="../ink/ink34.xml"/><Relationship Id="rId10" Type="http://schemas.openxmlformats.org/officeDocument/2006/relationships/image" Target="../media/image907.png"/><Relationship Id="rId31" Type="http://schemas.openxmlformats.org/officeDocument/2006/relationships/customXml" Target="../ink/ink21.xml"/><Relationship Id="rId44" Type="http://schemas.openxmlformats.org/officeDocument/2006/relationships/image" Target="../media/image924.png"/><Relationship Id="rId52" Type="http://schemas.openxmlformats.org/officeDocument/2006/relationships/image" Target="../media/image928.png"/><Relationship Id="rId60" Type="http://schemas.openxmlformats.org/officeDocument/2006/relationships/image" Target="../media/image932.png"/><Relationship Id="rId65" Type="http://schemas.openxmlformats.org/officeDocument/2006/relationships/customXml" Target="../ink/ink38.xml"/><Relationship Id="rId73" Type="http://schemas.openxmlformats.org/officeDocument/2006/relationships/customXml" Target="../ink/ink42.xml"/><Relationship Id="rId78" Type="http://schemas.openxmlformats.org/officeDocument/2006/relationships/image" Target="../media/image12.png"/><Relationship Id="rId81" Type="http://schemas.openxmlformats.org/officeDocument/2006/relationships/customXml" Target="../ink/ink46.xml"/><Relationship Id="rId86" Type="http://schemas.openxmlformats.org/officeDocument/2006/relationships/image" Target="../media/image16.png"/><Relationship Id="rId4" Type="http://schemas.openxmlformats.org/officeDocument/2006/relationships/image" Target="../media/image904.png"/><Relationship Id="rId9" Type="http://schemas.openxmlformats.org/officeDocument/2006/relationships/customXml" Target="../ink/ink10.xml"/><Relationship Id="rId13" Type="http://schemas.openxmlformats.org/officeDocument/2006/relationships/customXml" Target="../ink/ink12.xml"/><Relationship Id="rId18" Type="http://schemas.openxmlformats.org/officeDocument/2006/relationships/image" Target="../media/image911.png"/><Relationship Id="rId39" Type="http://schemas.openxmlformats.org/officeDocument/2006/relationships/customXml" Target="../ink/ink25.xml"/><Relationship Id="rId34" Type="http://schemas.openxmlformats.org/officeDocument/2006/relationships/image" Target="../media/image919.png"/><Relationship Id="rId50" Type="http://schemas.openxmlformats.org/officeDocument/2006/relationships/image" Target="../media/image927.png"/><Relationship Id="rId55" Type="http://schemas.openxmlformats.org/officeDocument/2006/relationships/customXml" Target="../ink/ink33.xml"/><Relationship Id="rId76" Type="http://schemas.openxmlformats.org/officeDocument/2006/relationships/image" Target="../media/image11.png"/><Relationship Id="rId7" Type="http://schemas.openxmlformats.org/officeDocument/2006/relationships/customXml" Target="../ink/ink9.xml"/><Relationship Id="rId71" Type="http://schemas.openxmlformats.org/officeDocument/2006/relationships/customXml" Target="../ink/ink41.xml"/><Relationship Id="rId2" Type="http://schemas.openxmlformats.org/officeDocument/2006/relationships/notesSlide" Target="../notesSlides/notesSlide2.xml"/><Relationship Id="rId29" Type="http://schemas.openxmlformats.org/officeDocument/2006/relationships/customXml" Target="../ink/ink20.xml"/><Relationship Id="rId24" Type="http://schemas.openxmlformats.org/officeDocument/2006/relationships/image" Target="../media/image914.png"/><Relationship Id="rId40" Type="http://schemas.openxmlformats.org/officeDocument/2006/relationships/image" Target="../media/image922.png"/><Relationship Id="rId45" Type="http://schemas.openxmlformats.org/officeDocument/2006/relationships/customXml" Target="../ink/ink28.xml"/><Relationship Id="rId66" Type="http://schemas.openxmlformats.org/officeDocument/2006/relationships/image" Target="../media/image935.png"/><Relationship Id="rId87" Type="http://schemas.openxmlformats.org/officeDocument/2006/relationships/customXml" Target="../ink/ink49.xml"/><Relationship Id="rId61" Type="http://schemas.openxmlformats.org/officeDocument/2006/relationships/customXml" Target="../ink/ink36.xml"/><Relationship Id="rId82" Type="http://schemas.openxmlformats.org/officeDocument/2006/relationships/image" Target="../media/image14.png"/><Relationship Id="rId19" Type="http://schemas.openxmlformats.org/officeDocument/2006/relationships/customXml" Target="../ink/ink15.xml"/></Relationships>
</file>

<file path=ppt/slides/_rels/slide20.xml.rels><?xml version="1.0" encoding="UTF-8" standalone="yes"?>
<Relationships xmlns="http://schemas.openxmlformats.org/package/2006/relationships"><Relationship Id="rId117" Type="http://schemas.openxmlformats.org/officeDocument/2006/relationships/customXml" Target="../ink/ink1834.xml"/><Relationship Id="rId671" Type="http://schemas.openxmlformats.org/officeDocument/2006/relationships/customXml" Target="../ink/ink2111.xml"/><Relationship Id="rId769" Type="http://schemas.openxmlformats.org/officeDocument/2006/relationships/image" Target="../media/image2135.png"/><Relationship Id="rId976" Type="http://schemas.openxmlformats.org/officeDocument/2006/relationships/customXml" Target="../ink/ink2265.xml"/><Relationship Id="rId21" Type="http://schemas.openxmlformats.org/officeDocument/2006/relationships/image" Target="../media/image1763.png"/><Relationship Id="rId324" Type="http://schemas.openxmlformats.org/officeDocument/2006/relationships/image" Target="../media/image1913.png"/><Relationship Id="rId531" Type="http://schemas.openxmlformats.org/officeDocument/2006/relationships/customXml" Target="../ink/ink2041.xml"/><Relationship Id="rId629" Type="http://schemas.openxmlformats.org/officeDocument/2006/relationships/customXml" Target="../ink/ink2090.xml"/><Relationship Id="rId170" Type="http://schemas.openxmlformats.org/officeDocument/2006/relationships/image" Target="../media/image1836.png"/><Relationship Id="rId836" Type="http://schemas.openxmlformats.org/officeDocument/2006/relationships/image" Target="../media/image2168.png"/><Relationship Id="rId268" Type="http://schemas.openxmlformats.org/officeDocument/2006/relationships/image" Target="../media/image1885.png"/><Relationship Id="rId475" Type="http://schemas.openxmlformats.org/officeDocument/2006/relationships/customXml" Target="../ink/ink2013.xml"/><Relationship Id="rId682" Type="http://schemas.openxmlformats.org/officeDocument/2006/relationships/customXml" Target="../ink/ink2117.xml"/><Relationship Id="rId903" Type="http://schemas.openxmlformats.org/officeDocument/2006/relationships/image" Target="../media/image2201.png"/><Relationship Id="rId32" Type="http://schemas.openxmlformats.org/officeDocument/2006/relationships/customXml" Target="../ink/ink1791.xml"/><Relationship Id="rId128" Type="http://schemas.openxmlformats.org/officeDocument/2006/relationships/image" Target="../media/image1815.png"/><Relationship Id="rId335" Type="http://schemas.openxmlformats.org/officeDocument/2006/relationships/customXml" Target="../ink/ink1943.xml"/><Relationship Id="rId542" Type="http://schemas.openxmlformats.org/officeDocument/2006/relationships/image" Target="../media/image2022.png"/><Relationship Id="rId181" Type="http://schemas.openxmlformats.org/officeDocument/2006/relationships/customXml" Target="../ink/ink1866.xml"/><Relationship Id="rId402" Type="http://schemas.openxmlformats.org/officeDocument/2006/relationships/image" Target="../media/image1952.png"/><Relationship Id="rId847" Type="http://schemas.openxmlformats.org/officeDocument/2006/relationships/customXml" Target="../ink/ink2200.xml"/><Relationship Id="rId279" Type="http://schemas.openxmlformats.org/officeDocument/2006/relationships/customXml" Target="../ink/ink1915.xml"/><Relationship Id="rId486" Type="http://schemas.openxmlformats.org/officeDocument/2006/relationships/image" Target="../media/image1994.png"/><Relationship Id="rId693" Type="http://schemas.openxmlformats.org/officeDocument/2006/relationships/image" Target="../media/image2097.png"/><Relationship Id="rId707" Type="http://schemas.openxmlformats.org/officeDocument/2006/relationships/image" Target="../media/image2104.png"/><Relationship Id="rId914" Type="http://schemas.openxmlformats.org/officeDocument/2006/relationships/customXml" Target="../ink/ink2234.xml"/><Relationship Id="rId43" Type="http://schemas.openxmlformats.org/officeDocument/2006/relationships/image" Target="../media/image1774.png"/><Relationship Id="rId139" Type="http://schemas.openxmlformats.org/officeDocument/2006/relationships/customXml" Target="../ink/ink1845.xml"/><Relationship Id="rId346" Type="http://schemas.openxmlformats.org/officeDocument/2006/relationships/image" Target="../media/image1924.png"/><Relationship Id="rId553" Type="http://schemas.openxmlformats.org/officeDocument/2006/relationships/customXml" Target="../ink/ink2052.xml"/><Relationship Id="rId760" Type="http://schemas.openxmlformats.org/officeDocument/2006/relationships/customXml" Target="../ink/ink2156.xml"/><Relationship Id="rId192" Type="http://schemas.openxmlformats.org/officeDocument/2006/relationships/image" Target="../media/image1847.png"/><Relationship Id="rId206" Type="http://schemas.openxmlformats.org/officeDocument/2006/relationships/image" Target="../media/image1854.png"/><Relationship Id="rId413" Type="http://schemas.openxmlformats.org/officeDocument/2006/relationships/customXml" Target="../ink/ink1982.xml"/><Relationship Id="rId858" Type="http://schemas.openxmlformats.org/officeDocument/2006/relationships/image" Target="../media/image2179.png"/><Relationship Id="rId497" Type="http://schemas.openxmlformats.org/officeDocument/2006/relationships/customXml" Target="../ink/ink2024.xml"/><Relationship Id="rId620" Type="http://schemas.openxmlformats.org/officeDocument/2006/relationships/image" Target="../media/image2061.png"/><Relationship Id="rId718" Type="http://schemas.openxmlformats.org/officeDocument/2006/relationships/customXml" Target="../ink/ink2135.xml"/><Relationship Id="rId925" Type="http://schemas.openxmlformats.org/officeDocument/2006/relationships/image" Target="../media/image2212.png"/><Relationship Id="rId357" Type="http://schemas.openxmlformats.org/officeDocument/2006/relationships/customXml" Target="../ink/ink1954.xml"/><Relationship Id="rId54" Type="http://schemas.openxmlformats.org/officeDocument/2006/relationships/customXml" Target="../ink/ink1802.xml"/><Relationship Id="rId217" Type="http://schemas.openxmlformats.org/officeDocument/2006/relationships/customXml" Target="../ink/ink1884.xml"/><Relationship Id="rId564" Type="http://schemas.openxmlformats.org/officeDocument/2006/relationships/image" Target="../media/image2033.png"/><Relationship Id="rId771" Type="http://schemas.openxmlformats.org/officeDocument/2006/relationships/image" Target="../media/image2136.png"/><Relationship Id="rId869" Type="http://schemas.openxmlformats.org/officeDocument/2006/relationships/image" Target="../media/image2184.png"/><Relationship Id="rId424" Type="http://schemas.openxmlformats.org/officeDocument/2006/relationships/image" Target="../media/image1963.png"/><Relationship Id="rId631" Type="http://schemas.openxmlformats.org/officeDocument/2006/relationships/customXml" Target="../ink/ink2091.xml"/><Relationship Id="rId729" Type="http://schemas.openxmlformats.org/officeDocument/2006/relationships/image" Target="../media/image2115.png"/><Relationship Id="rId270" Type="http://schemas.openxmlformats.org/officeDocument/2006/relationships/image" Target="../media/image1886.png"/><Relationship Id="rId936" Type="http://schemas.openxmlformats.org/officeDocument/2006/relationships/customXml" Target="../ink/ink2245.xml"/><Relationship Id="rId65" Type="http://schemas.openxmlformats.org/officeDocument/2006/relationships/image" Target="../media/image1785.png"/><Relationship Id="rId130" Type="http://schemas.openxmlformats.org/officeDocument/2006/relationships/image" Target="../media/image1816.png"/><Relationship Id="rId368" Type="http://schemas.openxmlformats.org/officeDocument/2006/relationships/image" Target="../media/image1935.png"/><Relationship Id="rId575" Type="http://schemas.openxmlformats.org/officeDocument/2006/relationships/customXml" Target="../ink/ink2063.xml"/><Relationship Id="rId782" Type="http://schemas.openxmlformats.org/officeDocument/2006/relationships/customXml" Target="../ink/ink2167.xml"/><Relationship Id="rId228" Type="http://schemas.openxmlformats.org/officeDocument/2006/relationships/image" Target="../media/image1865.png"/><Relationship Id="rId435" Type="http://schemas.openxmlformats.org/officeDocument/2006/relationships/customXml" Target="../ink/ink1993.xml"/><Relationship Id="rId642" Type="http://schemas.openxmlformats.org/officeDocument/2006/relationships/image" Target="../media/image2072.png"/><Relationship Id="rId281" Type="http://schemas.openxmlformats.org/officeDocument/2006/relationships/customXml" Target="../ink/ink1916.xml"/><Relationship Id="rId502" Type="http://schemas.openxmlformats.org/officeDocument/2006/relationships/image" Target="../media/image2002.png"/><Relationship Id="rId947" Type="http://schemas.openxmlformats.org/officeDocument/2006/relationships/image" Target="../media/image2223.png"/><Relationship Id="rId76" Type="http://schemas.openxmlformats.org/officeDocument/2006/relationships/customXml" Target="../ink/ink1813.xml"/><Relationship Id="rId141" Type="http://schemas.openxmlformats.org/officeDocument/2006/relationships/customXml" Target="../ink/ink1846.xml"/><Relationship Id="rId379" Type="http://schemas.openxmlformats.org/officeDocument/2006/relationships/customXml" Target="../ink/ink1965.xml"/><Relationship Id="rId586" Type="http://schemas.openxmlformats.org/officeDocument/2006/relationships/image" Target="../media/image2044.png"/><Relationship Id="rId793" Type="http://schemas.openxmlformats.org/officeDocument/2006/relationships/image" Target="../media/image2147.png"/><Relationship Id="rId807" Type="http://schemas.openxmlformats.org/officeDocument/2006/relationships/image" Target="../media/image2154.png"/><Relationship Id="rId7" Type="http://schemas.openxmlformats.org/officeDocument/2006/relationships/image" Target="../media/image1756.png"/><Relationship Id="rId239" Type="http://schemas.openxmlformats.org/officeDocument/2006/relationships/customXml" Target="../ink/ink1895.xml"/><Relationship Id="rId446" Type="http://schemas.openxmlformats.org/officeDocument/2006/relationships/image" Target="../media/image1974.png"/><Relationship Id="rId653" Type="http://schemas.openxmlformats.org/officeDocument/2006/relationships/customXml" Target="../ink/ink2102.xml"/><Relationship Id="rId292" Type="http://schemas.openxmlformats.org/officeDocument/2006/relationships/image" Target="../media/image1897.png"/><Relationship Id="rId306" Type="http://schemas.openxmlformats.org/officeDocument/2006/relationships/image" Target="../media/image1904.png"/><Relationship Id="rId860" Type="http://schemas.openxmlformats.org/officeDocument/2006/relationships/image" Target="../media/image2180.png"/><Relationship Id="rId958" Type="http://schemas.openxmlformats.org/officeDocument/2006/relationships/customXml" Target="../ink/ink2256.xml"/><Relationship Id="rId87" Type="http://schemas.openxmlformats.org/officeDocument/2006/relationships/image" Target="../media/image1796.png"/><Relationship Id="rId513" Type="http://schemas.openxmlformats.org/officeDocument/2006/relationships/customXml" Target="../ink/ink2032.xml"/><Relationship Id="rId597" Type="http://schemas.openxmlformats.org/officeDocument/2006/relationships/customXml" Target="../ink/ink2074.xml"/><Relationship Id="rId720" Type="http://schemas.openxmlformats.org/officeDocument/2006/relationships/customXml" Target="../ink/ink2136.xml"/><Relationship Id="rId818" Type="http://schemas.openxmlformats.org/officeDocument/2006/relationships/customXml" Target="../ink/ink2185.xml"/><Relationship Id="rId152" Type="http://schemas.openxmlformats.org/officeDocument/2006/relationships/image" Target="../media/image1827.png"/><Relationship Id="rId457" Type="http://schemas.openxmlformats.org/officeDocument/2006/relationships/customXml" Target="../ink/ink2004.xml"/><Relationship Id="rId664" Type="http://schemas.openxmlformats.org/officeDocument/2006/relationships/image" Target="../media/image2083.png"/><Relationship Id="rId871" Type="http://schemas.openxmlformats.org/officeDocument/2006/relationships/image" Target="../media/image2185.png"/><Relationship Id="rId969" Type="http://schemas.openxmlformats.org/officeDocument/2006/relationships/image" Target="../media/image2234.png"/><Relationship Id="rId14" Type="http://schemas.openxmlformats.org/officeDocument/2006/relationships/customXml" Target="../ink/ink1782.xml"/><Relationship Id="rId317" Type="http://schemas.openxmlformats.org/officeDocument/2006/relationships/customXml" Target="../ink/ink1934.xml"/><Relationship Id="rId524" Type="http://schemas.openxmlformats.org/officeDocument/2006/relationships/image" Target="../media/image2013.png"/><Relationship Id="rId731" Type="http://schemas.openxmlformats.org/officeDocument/2006/relationships/image" Target="../media/image2116.png"/><Relationship Id="rId98" Type="http://schemas.openxmlformats.org/officeDocument/2006/relationships/customXml" Target="../ink/ink1824.xml"/><Relationship Id="rId163" Type="http://schemas.openxmlformats.org/officeDocument/2006/relationships/customXml" Target="../ink/ink1857.xml"/><Relationship Id="rId370" Type="http://schemas.openxmlformats.org/officeDocument/2006/relationships/image" Target="../media/image1936.png"/><Relationship Id="rId829" Type="http://schemas.openxmlformats.org/officeDocument/2006/relationships/customXml" Target="../ink/ink2191.xml"/><Relationship Id="rId230" Type="http://schemas.openxmlformats.org/officeDocument/2006/relationships/image" Target="../media/image1866.png"/><Relationship Id="rId468" Type="http://schemas.openxmlformats.org/officeDocument/2006/relationships/image" Target="../media/image1985.png"/><Relationship Id="rId675" Type="http://schemas.openxmlformats.org/officeDocument/2006/relationships/customXml" Target="../ink/ink2113.xml"/><Relationship Id="rId882" Type="http://schemas.openxmlformats.org/officeDocument/2006/relationships/customXml" Target="../ink/ink2218.xml"/><Relationship Id="rId25" Type="http://schemas.openxmlformats.org/officeDocument/2006/relationships/image" Target="../media/image1765.png"/><Relationship Id="rId328" Type="http://schemas.openxmlformats.org/officeDocument/2006/relationships/image" Target="../media/image1915.png"/><Relationship Id="rId535" Type="http://schemas.openxmlformats.org/officeDocument/2006/relationships/customXml" Target="../ink/ink2043.xml"/><Relationship Id="rId742" Type="http://schemas.openxmlformats.org/officeDocument/2006/relationships/customXml" Target="../ink/ink2147.xml"/><Relationship Id="rId174" Type="http://schemas.openxmlformats.org/officeDocument/2006/relationships/image" Target="../media/image1838.png"/><Relationship Id="rId381" Type="http://schemas.openxmlformats.org/officeDocument/2006/relationships/customXml" Target="../ink/ink1966.xml"/><Relationship Id="rId602" Type="http://schemas.openxmlformats.org/officeDocument/2006/relationships/image" Target="../media/image2052.png"/><Relationship Id="rId241" Type="http://schemas.openxmlformats.org/officeDocument/2006/relationships/customXml" Target="../ink/ink1896.xml"/><Relationship Id="rId479" Type="http://schemas.openxmlformats.org/officeDocument/2006/relationships/customXml" Target="../ink/ink2015.xml"/><Relationship Id="rId686" Type="http://schemas.openxmlformats.org/officeDocument/2006/relationships/customXml" Target="../ink/ink2119.xml"/><Relationship Id="rId893" Type="http://schemas.openxmlformats.org/officeDocument/2006/relationships/image" Target="../media/image2196.png"/><Relationship Id="rId907" Type="http://schemas.openxmlformats.org/officeDocument/2006/relationships/image" Target="../media/image2203.png"/><Relationship Id="rId36" Type="http://schemas.openxmlformats.org/officeDocument/2006/relationships/customXml" Target="../ink/ink1793.xml"/><Relationship Id="rId339" Type="http://schemas.openxmlformats.org/officeDocument/2006/relationships/customXml" Target="../ink/ink1945.xml"/><Relationship Id="rId546" Type="http://schemas.openxmlformats.org/officeDocument/2006/relationships/image" Target="../media/image2024.png"/><Relationship Id="rId753" Type="http://schemas.openxmlformats.org/officeDocument/2006/relationships/image" Target="../media/image2127.png"/><Relationship Id="rId101" Type="http://schemas.openxmlformats.org/officeDocument/2006/relationships/image" Target="../media/image1802.png"/><Relationship Id="rId185" Type="http://schemas.openxmlformats.org/officeDocument/2006/relationships/customXml" Target="../ink/ink1868.xml"/><Relationship Id="rId406" Type="http://schemas.openxmlformats.org/officeDocument/2006/relationships/image" Target="../media/image1954.png"/><Relationship Id="rId960" Type="http://schemas.openxmlformats.org/officeDocument/2006/relationships/customXml" Target="../ink/ink2257.xml"/><Relationship Id="rId392" Type="http://schemas.openxmlformats.org/officeDocument/2006/relationships/image" Target="../media/image1947.png"/><Relationship Id="rId613" Type="http://schemas.openxmlformats.org/officeDocument/2006/relationships/customXml" Target="../ink/ink2082.xml"/><Relationship Id="rId697" Type="http://schemas.openxmlformats.org/officeDocument/2006/relationships/image" Target="../media/image2099.png"/><Relationship Id="rId820" Type="http://schemas.openxmlformats.org/officeDocument/2006/relationships/customXml" Target="../ink/ink2186.xml"/><Relationship Id="rId918" Type="http://schemas.openxmlformats.org/officeDocument/2006/relationships/customXml" Target="../ink/ink2236.xml"/><Relationship Id="rId252" Type="http://schemas.openxmlformats.org/officeDocument/2006/relationships/image" Target="../media/image1877.png"/><Relationship Id="rId47" Type="http://schemas.openxmlformats.org/officeDocument/2006/relationships/image" Target="../media/image1776.png"/><Relationship Id="rId112" Type="http://schemas.openxmlformats.org/officeDocument/2006/relationships/customXml" Target="../ink/ink1831.xml"/><Relationship Id="rId557" Type="http://schemas.openxmlformats.org/officeDocument/2006/relationships/customXml" Target="../ink/ink2054.xml"/><Relationship Id="rId764" Type="http://schemas.openxmlformats.org/officeDocument/2006/relationships/customXml" Target="../ink/ink2158.xml"/><Relationship Id="rId971" Type="http://schemas.openxmlformats.org/officeDocument/2006/relationships/image" Target="../media/image2235.png"/><Relationship Id="rId196" Type="http://schemas.openxmlformats.org/officeDocument/2006/relationships/image" Target="../media/image1849.png"/><Relationship Id="rId417" Type="http://schemas.openxmlformats.org/officeDocument/2006/relationships/customXml" Target="../ink/ink1984.xml"/><Relationship Id="rId624" Type="http://schemas.openxmlformats.org/officeDocument/2006/relationships/image" Target="../media/image2063.png"/><Relationship Id="rId831" Type="http://schemas.openxmlformats.org/officeDocument/2006/relationships/customXml" Target="../ink/ink2192.xml"/><Relationship Id="rId263" Type="http://schemas.openxmlformats.org/officeDocument/2006/relationships/customXml" Target="../ink/ink1907.xml"/><Relationship Id="rId470" Type="http://schemas.openxmlformats.org/officeDocument/2006/relationships/image" Target="../media/image1986.png"/><Relationship Id="rId929" Type="http://schemas.openxmlformats.org/officeDocument/2006/relationships/image" Target="../media/image2214.png"/><Relationship Id="rId58" Type="http://schemas.openxmlformats.org/officeDocument/2006/relationships/customXml" Target="../ink/ink1804.xml"/><Relationship Id="rId123" Type="http://schemas.openxmlformats.org/officeDocument/2006/relationships/customXml" Target="../ink/ink1837.xml"/><Relationship Id="rId330" Type="http://schemas.openxmlformats.org/officeDocument/2006/relationships/image" Target="../media/image1916.png"/><Relationship Id="rId568" Type="http://schemas.openxmlformats.org/officeDocument/2006/relationships/image" Target="../media/image2035.png"/><Relationship Id="rId775" Type="http://schemas.openxmlformats.org/officeDocument/2006/relationships/image" Target="../media/image2138.png"/><Relationship Id="rId982" Type="http://schemas.openxmlformats.org/officeDocument/2006/relationships/customXml" Target="../ink/ink2268.xml"/><Relationship Id="rId428" Type="http://schemas.openxmlformats.org/officeDocument/2006/relationships/image" Target="../media/image1965.png"/><Relationship Id="rId635" Type="http://schemas.openxmlformats.org/officeDocument/2006/relationships/customXml" Target="../ink/ink2093.xml"/><Relationship Id="rId842" Type="http://schemas.openxmlformats.org/officeDocument/2006/relationships/image" Target="../media/image2171.png"/><Relationship Id="rId274" Type="http://schemas.openxmlformats.org/officeDocument/2006/relationships/image" Target="../media/image1888.png"/><Relationship Id="rId481" Type="http://schemas.openxmlformats.org/officeDocument/2006/relationships/customXml" Target="../ink/ink2016.xml"/><Relationship Id="rId702" Type="http://schemas.openxmlformats.org/officeDocument/2006/relationships/customXml" Target="../ink/ink2127.xml"/><Relationship Id="rId69" Type="http://schemas.openxmlformats.org/officeDocument/2006/relationships/image" Target="../media/image1787.png"/><Relationship Id="rId134" Type="http://schemas.openxmlformats.org/officeDocument/2006/relationships/image" Target="../media/image1818.png"/><Relationship Id="rId579" Type="http://schemas.openxmlformats.org/officeDocument/2006/relationships/customXml" Target="../ink/ink2065.xml"/><Relationship Id="rId786" Type="http://schemas.openxmlformats.org/officeDocument/2006/relationships/customXml" Target="../ink/ink2169.xml"/><Relationship Id="rId341" Type="http://schemas.openxmlformats.org/officeDocument/2006/relationships/customXml" Target="../ink/ink1946.xml"/><Relationship Id="rId439" Type="http://schemas.openxmlformats.org/officeDocument/2006/relationships/customXml" Target="../ink/ink1995.xml"/><Relationship Id="rId646" Type="http://schemas.openxmlformats.org/officeDocument/2006/relationships/image" Target="../media/image2074.png"/><Relationship Id="rId201" Type="http://schemas.openxmlformats.org/officeDocument/2006/relationships/customXml" Target="../ink/ink1876.xml"/><Relationship Id="rId285" Type="http://schemas.openxmlformats.org/officeDocument/2006/relationships/customXml" Target="../ink/ink1918.xml"/><Relationship Id="rId506" Type="http://schemas.openxmlformats.org/officeDocument/2006/relationships/image" Target="../media/image2004.png"/><Relationship Id="rId853" Type="http://schemas.openxmlformats.org/officeDocument/2006/relationships/customXml" Target="../ink/ink2203.xml"/><Relationship Id="rId492" Type="http://schemas.openxmlformats.org/officeDocument/2006/relationships/image" Target="../media/image1997.png"/><Relationship Id="rId713" Type="http://schemas.openxmlformats.org/officeDocument/2006/relationships/image" Target="../media/image2107.png"/><Relationship Id="rId797" Type="http://schemas.openxmlformats.org/officeDocument/2006/relationships/image" Target="../media/image2149.png"/><Relationship Id="rId920" Type="http://schemas.openxmlformats.org/officeDocument/2006/relationships/customXml" Target="../ink/ink2237.xml"/><Relationship Id="rId145" Type="http://schemas.openxmlformats.org/officeDocument/2006/relationships/customXml" Target="../ink/ink1848.xml"/><Relationship Id="rId352" Type="http://schemas.openxmlformats.org/officeDocument/2006/relationships/image" Target="../media/image1927.png"/><Relationship Id="rId212" Type="http://schemas.openxmlformats.org/officeDocument/2006/relationships/image" Target="../media/image1857.png"/><Relationship Id="rId657" Type="http://schemas.openxmlformats.org/officeDocument/2006/relationships/customXml" Target="../ink/ink2104.xml"/><Relationship Id="rId864" Type="http://schemas.openxmlformats.org/officeDocument/2006/relationships/image" Target="../media/image2182.png"/><Relationship Id="rId296" Type="http://schemas.openxmlformats.org/officeDocument/2006/relationships/image" Target="../media/image1899.png"/><Relationship Id="rId517" Type="http://schemas.openxmlformats.org/officeDocument/2006/relationships/customXml" Target="../ink/ink2034.xml"/><Relationship Id="rId724" Type="http://schemas.openxmlformats.org/officeDocument/2006/relationships/customXml" Target="../ink/ink2138.xml"/><Relationship Id="rId931" Type="http://schemas.openxmlformats.org/officeDocument/2006/relationships/image" Target="../media/image2215.png"/><Relationship Id="rId60" Type="http://schemas.openxmlformats.org/officeDocument/2006/relationships/customXml" Target="../ink/ink1805.xml"/><Relationship Id="rId156" Type="http://schemas.openxmlformats.org/officeDocument/2006/relationships/image" Target="../media/image1829.png"/><Relationship Id="rId363" Type="http://schemas.openxmlformats.org/officeDocument/2006/relationships/customXml" Target="../ink/ink1957.xml"/><Relationship Id="rId570" Type="http://schemas.openxmlformats.org/officeDocument/2006/relationships/image" Target="../media/image2036.png"/><Relationship Id="rId223" Type="http://schemas.openxmlformats.org/officeDocument/2006/relationships/customXml" Target="../ink/ink1887.xml"/><Relationship Id="rId430" Type="http://schemas.openxmlformats.org/officeDocument/2006/relationships/image" Target="../media/image1966.png"/><Relationship Id="rId668" Type="http://schemas.openxmlformats.org/officeDocument/2006/relationships/image" Target="../media/image2085.png"/><Relationship Id="rId875" Type="http://schemas.openxmlformats.org/officeDocument/2006/relationships/image" Target="../media/image2187.png"/><Relationship Id="rId18" Type="http://schemas.openxmlformats.org/officeDocument/2006/relationships/customXml" Target="../ink/ink1784.xml"/><Relationship Id="rId528" Type="http://schemas.openxmlformats.org/officeDocument/2006/relationships/image" Target="../media/image2015.png"/><Relationship Id="rId735" Type="http://schemas.openxmlformats.org/officeDocument/2006/relationships/image" Target="../media/image2118.png"/><Relationship Id="rId942" Type="http://schemas.openxmlformats.org/officeDocument/2006/relationships/customXml" Target="../ink/ink2248.xml"/><Relationship Id="rId167" Type="http://schemas.openxmlformats.org/officeDocument/2006/relationships/customXml" Target="../ink/ink1859.xml"/><Relationship Id="rId374" Type="http://schemas.openxmlformats.org/officeDocument/2006/relationships/image" Target="../media/image1938.png"/><Relationship Id="rId581" Type="http://schemas.openxmlformats.org/officeDocument/2006/relationships/customXml" Target="../ink/ink2066.xml"/><Relationship Id="rId71" Type="http://schemas.openxmlformats.org/officeDocument/2006/relationships/image" Target="../media/image1788.png"/><Relationship Id="rId234" Type="http://schemas.openxmlformats.org/officeDocument/2006/relationships/image" Target="../media/image1868.png"/><Relationship Id="rId679" Type="http://schemas.openxmlformats.org/officeDocument/2006/relationships/image" Target="../media/image2090.png"/><Relationship Id="rId802" Type="http://schemas.openxmlformats.org/officeDocument/2006/relationships/customXml" Target="../ink/ink2177.xml"/><Relationship Id="rId886" Type="http://schemas.openxmlformats.org/officeDocument/2006/relationships/customXml" Target="../ink/ink2220.xml"/><Relationship Id="rId2" Type="http://schemas.openxmlformats.org/officeDocument/2006/relationships/slideLayout" Target="../slideLayouts/slideLayout7.xml"/><Relationship Id="rId29" Type="http://schemas.openxmlformats.org/officeDocument/2006/relationships/image" Target="../media/image1767.png"/><Relationship Id="rId441" Type="http://schemas.openxmlformats.org/officeDocument/2006/relationships/customXml" Target="../ink/ink1996.xml"/><Relationship Id="rId539" Type="http://schemas.openxmlformats.org/officeDocument/2006/relationships/customXml" Target="../ink/ink2045.xml"/><Relationship Id="rId746" Type="http://schemas.openxmlformats.org/officeDocument/2006/relationships/customXml" Target="../ink/ink2149.xml"/><Relationship Id="rId178" Type="http://schemas.openxmlformats.org/officeDocument/2006/relationships/image" Target="../media/image1840.png"/><Relationship Id="rId301" Type="http://schemas.openxmlformats.org/officeDocument/2006/relationships/customXml" Target="../ink/ink1926.xml"/><Relationship Id="rId953" Type="http://schemas.openxmlformats.org/officeDocument/2006/relationships/image" Target="../media/image2226.png"/><Relationship Id="rId82" Type="http://schemas.openxmlformats.org/officeDocument/2006/relationships/customXml" Target="../ink/ink1816.xml"/><Relationship Id="rId385" Type="http://schemas.openxmlformats.org/officeDocument/2006/relationships/customXml" Target="../ink/ink1968.xml"/><Relationship Id="rId592" Type="http://schemas.openxmlformats.org/officeDocument/2006/relationships/image" Target="../media/image2047.png"/><Relationship Id="rId606" Type="http://schemas.openxmlformats.org/officeDocument/2006/relationships/image" Target="../media/image2054.png"/><Relationship Id="rId813" Type="http://schemas.openxmlformats.org/officeDocument/2006/relationships/image" Target="../media/image2157.png"/><Relationship Id="rId245" Type="http://schemas.openxmlformats.org/officeDocument/2006/relationships/customXml" Target="../ink/ink1898.xml"/><Relationship Id="rId452" Type="http://schemas.openxmlformats.org/officeDocument/2006/relationships/image" Target="../media/image1977.png"/><Relationship Id="rId897" Type="http://schemas.openxmlformats.org/officeDocument/2006/relationships/image" Target="../media/image2198.png"/><Relationship Id="rId105" Type="http://schemas.openxmlformats.org/officeDocument/2006/relationships/image" Target="../media/image1804.png"/><Relationship Id="rId312" Type="http://schemas.openxmlformats.org/officeDocument/2006/relationships/image" Target="../media/image1907.png"/><Relationship Id="rId757" Type="http://schemas.openxmlformats.org/officeDocument/2006/relationships/image" Target="../media/image2129.png"/><Relationship Id="rId964" Type="http://schemas.openxmlformats.org/officeDocument/2006/relationships/customXml" Target="../ink/ink2259.xml"/><Relationship Id="rId93" Type="http://schemas.openxmlformats.org/officeDocument/2006/relationships/image" Target="../media/image1799.png"/><Relationship Id="rId189" Type="http://schemas.openxmlformats.org/officeDocument/2006/relationships/customXml" Target="../ink/ink1870.xml"/><Relationship Id="rId396" Type="http://schemas.openxmlformats.org/officeDocument/2006/relationships/image" Target="../media/image1949.png"/><Relationship Id="rId617" Type="http://schemas.openxmlformats.org/officeDocument/2006/relationships/customXml" Target="../ink/ink2084.xml"/><Relationship Id="rId824" Type="http://schemas.openxmlformats.org/officeDocument/2006/relationships/customXml" Target="../ink/ink2188.xml"/><Relationship Id="rId256" Type="http://schemas.openxmlformats.org/officeDocument/2006/relationships/image" Target="../media/image1879.png"/><Relationship Id="rId463" Type="http://schemas.openxmlformats.org/officeDocument/2006/relationships/customXml" Target="../ink/ink2007.xml"/><Relationship Id="rId670" Type="http://schemas.openxmlformats.org/officeDocument/2006/relationships/image" Target="../media/image2086.png"/><Relationship Id="rId116" Type="http://schemas.openxmlformats.org/officeDocument/2006/relationships/customXml" Target="../ink/ink1833.xml"/><Relationship Id="rId323" Type="http://schemas.openxmlformats.org/officeDocument/2006/relationships/customXml" Target="../ink/ink1937.xml"/><Relationship Id="rId530" Type="http://schemas.openxmlformats.org/officeDocument/2006/relationships/image" Target="../media/image2016.png"/><Relationship Id="rId768" Type="http://schemas.openxmlformats.org/officeDocument/2006/relationships/customXml" Target="../ink/ink2160.xml"/><Relationship Id="rId975" Type="http://schemas.openxmlformats.org/officeDocument/2006/relationships/image" Target="../media/image2237.png"/><Relationship Id="rId20" Type="http://schemas.openxmlformats.org/officeDocument/2006/relationships/customXml" Target="../ink/ink1785.xml"/><Relationship Id="rId628" Type="http://schemas.openxmlformats.org/officeDocument/2006/relationships/image" Target="../media/image2065.png"/><Relationship Id="rId835" Type="http://schemas.openxmlformats.org/officeDocument/2006/relationships/customXml" Target="../ink/ink2194.xml"/><Relationship Id="rId267" Type="http://schemas.openxmlformats.org/officeDocument/2006/relationships/customXml" Target="../ink/ink1909.xml"/><Relationship Id="rId474" Type="http://schemas.openxmlformats.org/officeDocument/2006/relationships/image" Target="../media/image1988.png"/><Relationship Id="rId127" Type="http://schemas.openxmlformats.org/officeDocument/2006/relationships/customXml" Target="../ink/ink1839.xml"/><Relationship Id="rId681" Type="http://schemas.openxmlformats.org/officeDocument/2006/relationships/image" Target="../media/image2091.png"/><Relationship Id="rId779" Type="http://schemas.openxmlformats.org/officeDocument/2006/relationships/image" Target="../media/image2140.png"/><Relationship Id="rId902" Type="http://schemas.openxmlformats.org/officeDocument/2006/relationships/customXml" Target="../ink/ink2228.xml"/><Relationship Id="rId31" Type="http://schemas.openxmlformats.org/officeDocument/2006/relationships/image" Target="../media/image1768.png"/><Relationship Id="rId334" Type="http://schemas.openxmlformats.org/officeDocument/2006/relationships/image" Target="../media/image1918.png"/><Relationship Id="rId541" Type="http://schemas.openxmlformats.org/officeDocument/2006/relationships/customXml" Target="../ink/ink2046.xml"/><Relationship Id="rId639" Type="http://schemas.openxmlformats.org/officeDocument/2006/relationships/customXml" Target="../ink/ink2095.xml"/><Relationship Id="rId180" Type="http://schemas.openxmlformats.org/officeDocument/2006/relationships/image" Target="../media/image1841.png"/><Relationship Id="rId278" Type="http://schemas.openxmlformats.org/officeDocument/2006/relationships/image" Target="../media/image1890.png"/><Relationship Id="rId401" Type="http://schemas.openxmlformats.org/officeDocument/2006/relationships/customXml" Target="../ink/ink1976.xml"/><Relationship Id="rId846" Type="http://schemas.openxmlformats.org/officeDocument/2006/relationships/image" Target="../media/image2173.png"/><Relationship Id="rId485" Type="http://schemas.openxmlformats.org/officeDocument/2006/relationships/customXml" Target="../ink/ink2018.xml"/><Relationship Id="rId692" Type="http://schemas.openxmlformats.org/officeDocument/2006/relationships/customXml" Target="../ink/ink2122.xml"/><Relationship Id="rId706" Type="http://schemas.openxmlformats.org/officeDocument/2006/relationships/customXml" Target="../ink/ink2129.xml"/><Relationship Id="rId913" Type="http://schemas.openxmlformats.org/officeDocument/2006/relationships/image" Target="../media/image2206.png"/><Relationship Id="rId42" Type="http://schemas.openxmlformats.org/officeDocument/2006/relationships/customXml" Target="../ink/ink1796.xml"/><Relationship Id="rId138" Type="http://schemas.openxmlformats.org/officeDocument/2006/relationships/image" Target="../media/image1820.png"/><Relationship Id="rId345" Type="http://schemas.openxmlformats.org/officeDocument/2006/relationships/customXml" Target="../ink/ink1948.xml"/><Relationship Id="rId552" Type="http://schemas.openxmlformats.org/officeDocument/2006/relationships/image" Target="../media/image2027.png"/><Relationship Id="rId191" Type="http://schemas.openxmlformats.org/officeDocument/2006/relationships/customXml" Target="../ink/ink1871.xml"/><Relationship Id="rId205" Type="http://schemas.openxmlformats.org/officeDocument/2006/relationships/customXml" Target="../ink/ink1878.xml"/><Relationship Id="rId412" Type="http://schemas.openxmlformats.org/officeDocument/2006/relationships/image" Target="../media/image1957.png"/><Relationship Id="rId857" Type="http://schemas.openxmlformats.org/officeDocument/2006/relationships/customXml" Target="../ink/ink2205.xml"/><Relationship Id="rId289" Type="http://schemas.openxmlformats.org/officeDocument/2006/relationships/customXml" Target="../ink/ink1920.xml"/><Relationship Id="rId496" Type="http://schemas.openxmlformats.org/officeDocument/2006/relationships/image" Target="../media/image1999.png"/><Relationship Id="rId717" Type="http://schemas.openxmlformats.org/officeDocument/2006/relationships/image" Target="../media/image2109.png"/><Relationship Id="rId924" Type="http://schemas.openxmlformats.org/officeDocument/2006/relationships/customXml" Target="../ink/ink2239.xml"/><Relationship Id="rId53" Type="http://schemas.openxmlformats.org/officeDocument/2006/relationships/image" Target="../media/image1779.png"/><Relationship Id="rId149" Type="http://schemas.openxmlformats.org/officeDocument/2006/relationships/customXml" Target="../ink/ink1850.xml"/><Relationship Id="rId356" Type="http://schemas.openxmlformats.org/officeDocument/2006/relationships/image" Target="../media/image1929.png"/><Relationship Id="rId563" Type="http://schemas.openxmlformats.org/officeDocument/2006/relationships/customXml" Target="../ink/ink2057.xml"/><Relationship Id="rId770" Type="http://schemas.openxmlformats.org/officeDocument/2006/relationships/customXml" Target="../ink/ink2161.xml"/><Relationship Id="rId216" Type="http://schemas.openxmlformats.org/officeDocument/2006/relationships/image" Target="../media/image1859.png"/><Relationship Id="rId423" Type="http://schemas.openxmlformats.org/officeDocument/2006/relationships/customXml" Target="../ink/ink1987.xml"/><Relationship Id="rId868" Type="http://schemas.openxmlformats.org/officeDocument/2006/relationships/customXml" Target="../ink/ink2211.xml"/><Relationship Id="rId630" Type="http://schemas.openxmlformats.org/officeDocument/2006/relationships/image" Target="../media/image2066.png"/><Relationship Id="rId728" Type="http://schemas.openxmlformats.org/officeDocument/2006/relationships/customXml" Target="../ink/ink2140.xml"/><Relationship Id="rId935" Type="http://schemas.openxmlformats.org/officeDocument/2006/relationships/image" Target="../media/image2217.png"/><Relationship Id="rId64" Type="http://schemas.openxmlformats.org/officeDocument/2006/relationships/customXml" Target="../ink/ink1807.xml"/><Relationship Id="rId367" Type="http://schemas.openxmlformats.org/officeDocument/2006/relationships/customXml" Target="../ink/ink1959.xml"/><Relationship Id="rId574" Type="http://schemas.openxmlformats.org/officeDocument/2006/relationships/image" Target="../media/image2038.png"/><Relationship Id="rId227" Type="http://schemas.openxmlformats.org/officeDocument/2006/relationships/customXml" Target="../ink/ink1889.xml"/><Relationship Id="rId781" Type="http://schemas.openxmlformats.org/officeDocument/2006/relationships/image" Target="../media/image2141.png"/><Relationship Id="rId879" Type="http://schemas.openxmlformats.org/officeDocument/2006/relationships/image" Target="../media/image2189.png"/><Relationship Id="rId434" Type="http://schemas.openxmlformats.org/officeDocument/2006/relationships/image" Target="../media/image1968.png"/><Relationship Id="rId641" Type="http://schemas.openxmlformats.org/officeDocument/2006/relationships/customXml" Target="../ink/ink2096.xml"/><Relationship Id="rId739" Type="http://schemas.openxmlformats.org/officeDocument/2006/relationships/image" Target="../media/image2120.png"/><Relationship Id="rId280" Type="http://schemas.openxmlformats.org/officeDocument/2006/relationships/image" Target="../media/image1891.png"/><Relationship Id="rId501" Type="http://schemas.openxmlformats.org/officeDocument/2006/relationships/customXml" Target="../ink/ink2026.xml"/><Relationship Id="rId946" Type="http://schemas.openxmlformats.org/officeDocument/2006/relationships/customXml" Target="../ink/ink2250.xml"/><Relationship Id="rId75" Type="http://schemas.openxmlformats.org/officeDocument/2006/relationships/image" Target="../media/image1790.png"/><Relationship Id="rId140" Type="http://schemas.openxmlformats.org/officeDocument/2006/relationships/image" Target="../media/image1821.png"/><Relationship Id="rId378" Type="http://schemas.openxmlformats.org/officeDocument/2006/relationships/image" Target="../media/image1940.png"/><Relationship Id="rId585" Type="http://schemas.openxmlformats.org/officeDocument/2006/relationships/customXml" Target="../ink/ink2068.xml"/><Relationship Id="rId792" Type="http://schemas.openxmlformats.org/officeDocument/2006/relationships/customXml" Target="../ink/ink2172.xml"/><Relationship Id="rId806" Type="http://schemas.openxmlformats.org/officeDocument/2006/relationships/customXml" Target="../ink/ink2179.xml"/><Relationship Id="rId6" Type="http://schemas.openxmlformats.org/officeDocument/2006/relationships/customXml" Target="../ink/ink1778.xml"/><Relationship Id="rId238" Type="http://schemas.openxmlformats.org/officeDocument/2006/relationships/image" Target="../media/image1870.png"/><Relationship Id="rId445" Type="http://schemas.openxmlformats.org/officeDocument/2006/relationships/customXml" Target="../ink/ink1998.xml"/><Relationship Id="rId652" Type="http://schemas.openxmlformats.org/officeDocument/2006/relationships/image" Target="../media/image2077.png"/><Relationship Id="rId291" Type="http://schemas.openxmlformats.org/officeDocument/2006/relationships/customXml" Target="../ink/ink1921.xml"/><Relationship Id="rId305" Type="http://schemas.openxmlformats.org/officeDocument/2006/relationships/customXml" Target="../ink/ink1928.xml"/><Relationship Id="rId512" Type="http://schemas.openxmlformats.org/officeDocument/2006/relationships/image" Target="../media/image2007.png"/><Relationship Id="rId957" Type="http://schemas.openxmlformats.org/officeDocument/2006/relationships/image" Target="../media/image2228.png"/><Relationship Id="rId86" Type="http://schemas.openxmlformats.org/officeDocument/2006/relationships/customXml" Target="../ink/ink1818.xml"/><Relationship Id="rId151" Type="http://schemas.openxmlformats.org/officeDocument/2006/relationships/customXml" Target="../ink/ink1851.xml"/><Relationship Id="rId389" Type="http://schemas.openxmlformats.org/officeDocument/2006/relationships/customXml" Target="../ink/ink1970.xml"/><Relationship Id="rId596" Type="http://schemas.openxmlformats.org/officeDocument/2006/relationships/image" Target="../media/image2049.png"/><Relationship Id="rId817" Type="http://schemas.openxmlformats.org/officeDocument/2006/relationships/image" Target="../media/image2159.png"/><Relationship Id="rId249" Type="http://schemas.openxmlformats.org/officeDocument/2006/relationships/customXml" Target="../ink/ink1900.xml"/><Relationship Id="rId456" Type="http://schemas.openxmlformats.org/officeDocument/2006/relationships/image" Target="../media/image1979.png"/><Relationship Id="rId663" Type="http://schemas.openxmlformats.org/officeDocument/2006/relationships/customXml" Target="../ink/ink2107.xml"/><Relationship Id="rId870" Type="http://schemas.openxmlformats.org/officeDocument/2006/relationships/customXml" Target="../ink/ink2212.xml"/><Relationship Id="rId13" Type="http://schemas.openxmlformats.org/officeDocument/2006/relationships/image" Target="../media/image1759.png"/><Relationship Id="rId109" Type="http://schemas.openxmlformats.org/officeDocument/2006/relationships/image" Target="../media/image1806.png"/><Relationship Id="rId316" Type="http://schemas.openxmlformats.org/officeDocument/2006/relationships/image" Target="../media/image1909.png"/><Relationship Id="rId523" Type="http://schemas.openxmlformats.org/officeDocument/2006/relationships/customXml" Target="../ink/ink2037.xml"/><Relationship Id="rId968" Type="http://schemas.openxmlformats.org/officeDocument/2006/relationships/customXml" Target="../ink/ink2261.xml"/><Relationship Id="rId97" Type="http://schemas.openxmlformats.org/officeDocument/2006/relationships/image" Target="../media/image1690.png"/><Relationship Id="rId730" Type="http://schemas.openxmlformats.org/officeDocument/2006/relationships/customXml" Target="../ink/ink2141.xml"/><Relationship Id="rId828" Type="http://schemas.openxmlformats.org/officeDocument/2006/relationships/image" Target="../media/image2164.png"/><Relationship Id="rId162" Type="http://schemas.openxmlformats.org/officeDocument/2006/relationships/image" Target="../media/image1832.png"/><Relationship Id="rId467" Type="http://schemas.openxmlformats.org/officeDocument/2006/relationships/customXml" Target="../ink/ink2009.xml"/><Relationship Id="rId674" Type="http://schemas.openxmlformats.org/officeDocument/2006/relationships/image" Target="../media/image2088.png"/><Relationship Id="rId881" Type="http://schemas.openxmlformats.org/officeDocument/2006/relationships/image" Target="../media/image2190.png"/><Relationship Id="rId979" Type="http://schemas.openxmlformats.org/officeDocument/2006/relationships/image" Target="../media/image2239.png"/><Relationship Id="rId24" Type="http://schemas.openxmlformats.org/officeDocument/2006/relationships/customXml" Target="../ink/ink1787.xml"/><Relationship Id="rId327" Type="http://schemas.openxmlformats.org/officeDocument/2006/relationships/customXml" Target="../ink/ink1939.xml"/><Relationship Id="rId534" Type="http://schemas.openxmlformats.org/officeDocument/2006/relationships/image" Target="../media/image2018.png"/><Relationship Id="rId741" Type="http://schemas.openxmlformats.org/officeDocument/2006/relationships/image" Target="../media/image2121.png"/><Relationship Id="rId839" Type="http://schemas.openxmlformats.org/officeDocument/2006/relationships/customXml" Target="../ink/ink2196.xml"/><Relationship Id="rId173" Type="http://schemas.openxmlformats.org/officeDocument/2006/relationships/customXml" Target="../ink/ink1862.xml"/><Relationship Id="rId380" Type="http://schemas.openxmlformats.org/officeDocument/2006/relationships/image" Target="../media/image1941.png"/><Relationship Id="rId601" Type="http://schemas.openxmlformats.org/officeDocument/2006/relationships/customXml" Target="../ink/ink2076.xml"/><Relationship Id="rId240" Type="http://schemas.openxmlformats.org/officeDocument/2006/relationships/image" Target="../media/image1871.png"/><Relationship Id="rId478" Type="http://schemas.openxmlformats.org/officeDocument/2006/relationships/image" Target="../media/image1990.png"/><Relationship Id="rId685" Type="http://schemas.openxmlformats.org/officeDocument/2006/relationships/image" Target="../media/image2093.png"/><Relationship Id="rId892" Type="http://schemas.openxmlformats.org/officeDocument/2006/relationships/customXml" Target="../ink/ink2223.xml"/><Relationship Id="rId906" Type="http://schemas.openxmlformats.org/officeDocument/2006/relationships/customXml" Target="../ink/ink2230.xml"/><Relationship Id="rId35" Type="http://schemas.openxmlformats.org/officeDocument/2006/relationships/image" Target="../media/image1770.png"/><Relationship Id="rId100" Type="http://schemas.openxmlformats.org/officeDocument/2006/relationships/customXml" Target="../ink/ink1825.xml"/><Relationship Id="rId338" Type="http://schemas.openxmlformats.org/officeDocument/2006/relationships/image" Target="../media/image1920.png"/><Relationship Id="rId545" Type="http://schemas.openxmlformats.org/officeDocument/2006/relationships/customXml" Target="../ink/ink2048.xml"/><Relationship Id="rId752" Type="http://schemas.openxmlformats.org/officeDocument/2006/relationships/customXml" Target="../ink/ink2152.xml"/><Relationship Id="rId184" Type="http://schemas.openxmlformats.org/officeDocument/2006/relationships/image" Target="../media/image1843.png"/><Relationship Id="rId391" Type="http://schemas.openxmlformats.org/officeDocument/2006/relationships/customXml" Target="../ink/ink1971.xml"/><Relationship Id="rId405" Type="http://schemas.openxmlformats.org/officeDocument/2006/relationships/customXml" Target="../ink/ink1978.xml"/><Relationship Id="rId612" Type="http://schemas.openxmlformats.org/officeDocument/2006/relationships/image" Target="../media/image2057.png"/><Relationship Id="rId251" Type="http://schemas.openxmlformats.org/officeDocument/2006/relationships/customXml" Target="../ink/ink1901.xml"/><Relationship Id="rId489" Type="http://schemas.openxmlformats.org/officeDocument/2006/relationships/customXml" Target="../ink/ink2020.xml"/><Relationship Id="rId696" Type="http://schemas.openxmlformats.org/officeDocument/2006/relationships/customXml" Target="../ink/ink2124.xml"/><Relationship Id="rId917" Type="http://schemas.openxmlformats.org/officeDocument/2006/relationships/image" Target="../media/image2208.png"/><Relationship Id="rId46" Type="http://schemas.openxmlformats.org/officeDocument/2006/relationships/customXml" Target="../ink/ink1798.xml"/><Relationship Id="rId349" Type="http://schemas.openxmlformats.org/officeDocument/2006/relationships/customXml" Target="../ink/ink1950.xml"/><Relationship Id="rId556" Type="http://schemas.openxmlformats.org/officeDocument/2006/relationships/image" Target="../media/image2029.png"/><Relationship Id="rId763" Type="http://schemas.openxmlformats.org/officeDocument/2006/relationships/image" Target="../media/image2132.png"/><Relationship Id="rId111" Type="http://schemas.openxmlformats.org/officeDocument/2006/relationships/image" Target="../media/image1807.png"/><Relationship Id="rId195" Type="http://schemas.openxmlformats.org/officeDocument/2006/relationships/customXml" Target="../ink/ink1873.xml"/><Relationship Id="rId209" Type="http://schemas.openxmlformats.org/officeDocument/2006/relationships/customXml" Target="../ink/ink1880.xml"/><Relationship Id="rId416" Type="http://schemas.openxmlformats.org/officeDocument/2006/relationships/image" Target="../media/image1959.png"/><Relationship Id="rId970" Type="http://schemas.openxmlformats.org/officeDocument/2006/relationships/customXml" Target="../ink/ink2262.xml"/><Relationship Id="rId623" Type="http://schemas.openxmlformats.org/officeDocument/2006/relationships/customXml" Target="../ink/ink2087.xml"/><Relationship Id="rId830" Type="http://schemas.openxmlformats.org/officeDocument/2006/relationships/image" Target="../media/image2165.png"/><Relationship Id="rId928" Type="http://schemas.openxmlformats.org/officeDocument/2006/relationships/customXml" Target="../ink/ink2241.xml"/><Relationship Id="rId57" Type="http://schemas.openxmlformats.org/officeDocument/2006/relationships/image" Target="../media/image1781.png"/><Relationship Id="rId262" Type="http://schemas.openxmlformats.org/officeDocument/2006/relationships/image" Target="../media/image1882.png"/><Relationship Id="rId567" Type="http://schemas.openxmlformats.org/officeDocument/2006/relationships/customXml" Target="../ink/ink2059.xml"/><Relationship Id="rId122" Type="http://schemas.openxmlformats.org/officeDocument/2006/relationships/image" Target="../media/image1812.png"/><Relationship Id="rId774" Type="http://schemas.openxmlformats.org/officeDocument/2006/relationships/customXml" Target="../ink/ink2163.xml"/><Relationship Id="rId981" Type="http://schemas.openxmlformats.org/officeDocument/2006/relationships/image" Target="../media/image2240.png"/><Relationship Id="rId427" Type="http://schemas.openxmlformats.org/officeDocument/2006/relationships/customXml" Target="../ink/ink1989.xml"/><Relationship Id="rId634" Type="http://schemas.openxmlformats.org/officeDocument/2006/relationships/image" Target="../media/image2068.png"/><Relationship Id="rId841" Type="http://schemas.openxmlformats.org/officeDocument/2006/relationships/customXml" Target="../ink/ink2197.xml"/><Relationship Id="rId273" Type="http://schemas.openxmlformats.org/officeDocument/2006/relationships/customXml" Target="../ink/ink1912.xml"/><Relationship Id="rId480" Type="http://schemas.openxmlformats.org/officeDocument/2006/relationships/image" Target="../media/image1991.png"/><Relationship Id="rId701" Type="http://schemas.openxmlformats.org/officeDocument/2006/relationships/image" Target="../media/image2101.png"/><Relationship Id="rId939" Type="http://schemas.openxmlformats.org/officeDocument/2006/relationships/image" Target="../media/image2219.png"/><Relationship Id="rId68" Type="http://schemas.openxmlformats.org/officeDocument/2006/relationships/customXml" Target="../ink/ink1809.xml"/><Relationship Id="rId133" Type="http://schemas.openxmlformats.org/officeDocument/2006/relationships/customXml" Target="../ink/ink1842.xml"/><Relationship Id="rId340" Type="http://schemas.openxmlformats.org/officeDocument/2006/relationships/image" Target="../media/image1921.png"/><Relationship Id="rId578" Type="http://schemas.openxmlformats.org/officeDocument/2006/relationships/image" Target="../media/image2040.png"/><Relationship Id="rId785" Type="http://schemas.openxmlformats.org/officeDocument/2006/relationships/image" Target="../media/image2143.png"/><Relationship Id="rId200" Type="http://schemas.openxmlformats.org/officeDocument/2006/relationships/image" Target="../media/image1851.png"/><Relationship Id="rId438" Type="http://schemas.openxmlformats.org/officeDocument/2006/relationships/image" Target="../media/image1970.png"/><Relationship Id="rId645" Type="http://schemas.openxmlformats.org/officeDocument/2006/relationships/customXml" Target="../ink/ink2098.xml"/><Relationship Id="rId852" Type="http://schemas.openxmlformats.org/officeDocument/2006/relationships/image" Target="../media/image2176.png"/><Relationship Id="rId284" Type="http://schemas.openxmlformats.org/officeDocument/2006/relationships/image" Target="../media/image1893.png"/><Relationship Id="rId491" Type="http://schemas.openxmlformats.org/officeDocument/2006/relationships/customXml" Target="../ink/ink2021.xml"/><Relationship Id="rId505" Type="http://schemas.openxmlformats.org/officeDocument/2006/relationships/customXml" Target="../ink/ink2028.xml"/><Relationship Id="rId712" Type="http://schemas.openxmlformats.org/officeDocument/2006/relationships/customXml" Target="../ink/ink2132.xml"/><Relationship Id="rId79" Type="http://schemas.openxmlformats.org/officeDocument/2006/relationships/image" Target="../media/image1792.png"/><Relationship Id="rId144" Type="http://schemas.openxmlformats.org/officeDocument/2006/relationships/image" Target="../media/image1823.png"/><Relationship Id="rId589" Type="http://schemas.openxmlformats.org/officeDocument/2006/relationships/customXml" Target="../ink/ink2070.xml"/><Relationship Id="rId796" Type="http://schemas.openxmlformats.org/officeDocument/2006/relationships/customXml" Target="../ink/ink2174.xml"/><Relationship Id="rId351" Type="http://schemas.openxmlformats.org/officeDocument/2006/relationships/customXml" Target="../ink/ink1951.xml"/><Relationship Id="rId449" Type="http://schemas.openxmlformats.org/officeDocument/2006/relationships/customXml" Target="../ink/ink2000.xml"/><Relationship Id="rId656" Type="http://schemas.openxmlformats.org/officeDocument/2006/relationships/image" Target="../media/image2079.png"/><Relationship Id="rId863" Type="http://schemas.openxmlformats.org/officeDocument/2006/relationships/customXml" Target="../ink/ink2208.xml"/><Relationship Id="rId211" Type="http://schemas.openxmlformats.org/officeDocument/2006/relationships/customXml" Target="../ink/ink1881.xml"/><Relationship Id="rId295" Type="http://schemas.openxmlformats.org/officeDocument/2006/relationships/customXml" Target="../ink/ink1923.xml"/><Relationship Id="rId309" Type="http://schemas.openxmlformats.org/officeDocument/2006/relationships/customXml" Target="../ink/ink1930.xml"/><Relationship Id="rId516" Type="http://schemas.openxmlformats.org/officeDocument/2006/relationships/image" Target="../media/image2009.png"/><Relationship Id="rId723" Type="http://schemas.openxmlformats.org/officeDocument/2006/relationships/image" Target="../media/image2112.png"/><Relationship Id="rId930" Type="http://schemas.openxmlformats.org/officeDocument/2006/relationships/customXml" Target="../ink/ink2242.xml"/><Relationship Id="rId155" Type="http://schemas.openxmlformats.org/officeDocument/2006/relationships/customXml" Target="../ink/ink1853.xml"/><Relationship Id="rId362" Type="http://schemas.openxmlformats.org/officeDocument/2006/relationships/image" Target="../media/image1932.png"/><Relationship Id="rId222" Type="http://schemas.openxmlformats.org/officeDocument/2006/relationships/image" Target="../media/image1862.png"/><Relationship Id="rId667" Type="http://schemas.openxmlformats.org/officeDocument/2006/relationships/customXml" Target="../ink/ink2109.xml"/><Relationship Id="rId874" Type="http://schemas.openxmlformats.org/officeDocument/2006/relationships/customXml" Target="../ink/ink2214.xml"/><Relationship Id="rId17" Type="http://schemas.openxmlformats.org/officeDocument/2006/relationships/image" Target="../media/image1761.png"/><Relationship Id="rId527" Type="http://schemas.openxmlformats.org/officeDocument/2006/relationships/customXml" Target="../ink/ink2039.xml"/><Relationship Id="rId734" Type="http://schemas.openxmlformats.org/officeDocument/2006/relationships/customXml" Target="../ink/ink2143.xml"/><Relationship Id="rId941" Type="http://schemas.openxmlformats.org/officeDocument/2006/relationships/image" Target="../media/image2220.png"/><Relationship Id="rId70" Type="http://schemas.openxmlformats.org/officeDocument/2006/relationships/customXml" Target="../ink/ink1810.xml"/><Relationship Id="rId166" Type="http://schemas.openxmlformats.org/officeDocument/2006/relationships/image" Target="../media/image1834.png"/><Relationship Id="rId373" Type="http://schemas.openxmlformats.org/officeDocument/2006/relationships/customXml" Target="../ink/ink1962.xml"/><Relationship Id="rId580" Type="http://schemas.openxmlformats.org/officeDocument/2006/relationships/image" Target="../media/image2041.png"/><Relationship Id="rId801" Type="http://schemas.openxmlformats.org/officeDocument/2006/relationships/image" Target="../media/image2151.png"/><Relationship Id="rId1" Type="http://schemas.openxmlformats.org/officeDocument/2006/relationships/vmlDrawing" Target="../drawings/vmlDrawing2.vml"/><Relationship Id="rId233" Type="http://schemas.openxmlformats.org/officeDocument/2006/relationships/customXml" Target="../ink/ink1892.xml"/><Relationship Id="rId440" Type="http://schemas.openxmlformats.org/officeDocument/2006/relationships/image" Target="../media/image1971.png"/><Relationship Id="rId678" Type="http://schemas.openxmlformats.org/officeDocument/2006/relationships/customXml" Target="../ink/ink2115.xml"/><Relationship Id="rId885" Type="http://schemas.openxmlformats.org/officeDocument/2006/relationships/image" Target="../media/image2192.png"/><Relationship Id="rId28" Type="http://schemas.openxmlformats.org/officeDocument/2006/relationships/customXml" Target="../ink/ink1789.xml"/><Relationship Id="rId300" Type="http://schemas.openxmlformats.org/officeDocument/2006/relationships/image" Target="../media/image1901.png"/><Relationship Id="rId538" Type="http://schemas.openxmlformats.org/officeDocument/2006/relationships/image" Target="../media/image2020.png"/><Relationship Id="rId745" Type="http://schemas.openxmlformats.org/officeDocument/2006/relationships/image" Target="../media/image2123.png"/><Relationship Id="rId952" Type="http://schemas.openxmlformats.org/officeDocument/2006/relationships/customXml" Target="../ink/ink2253.xml"/><Relationship Id="rId81" Type="http://schemas.openxmlformats.org/officeDocument/2006/relationships/image" Target="../media/image1793.png"/><Relationship Id="rId177" Type="http://schemas.openxmlformats.org/officeDocument/2006/relationships/customXml" Target="../ink/ink1864.xml"/><Relationship Id="rId384" Type="http://schemas.openxmlformats.org/officeDocument/2006/relationships/image" Target="../media/image1943.png"/><Relationship Id="rId591" Type="http://schemas.openxmlformats.org/officeDocument/2006/relationships/customXml" Target="../ink/ink2071.xml"/><Relationship Id="rId605" Type="http://schemas.openxmlformats.org/officeDocument/2006/relationships/customXml" Target="../ink/ink2078.xml"/><Relationship Id="rId812" Type="http://schemas.openxmlformats.org/officeDocument/2006/relationships/customXml" Target="../ink/ink2182.xml"/><Relationship Id="rId244" Type="http://schemas.openxmlformats.org/officeDocument/2006/relationships/image" Target="../media/image1873.png"/><Relationship Id="rId689" Type="http://schemas.openxmlformats.org/officeDocument/2006/relationships/image" Target="../media/image2095.png"/><Relationship Id="rId896" Type="http://schemas.openxmlformats.org/officeDocument/2006/relationships/customXml" Target="../ink/ink2225.xml"/><Relationship Id="rId39" Type="http://schemas.openxmlformats.org/officeDocument/2006/relationships/image" Target="../media/image1772.png"/><Relationship Id="rId451" Type="http://schemas.openxmlformats.org/officeDocument/2006/relationships/customXml" Target="../ink/ink2001.xml"/><Relationship Id="rId549" Type="http://schemas.openxmlformats.org/officeDocument/2006/relationships/customXml" Target="../ink/ink2050.xml"/><Relationship Id="rId756" Type="http://schemas.openxmlformats.org/officeDocument/2006/relationships/customXml" Target="../ink/ink2154.xml"/><Relationship Id="rId104" Type="http://schemas.openxmlformats.org/officeDocument/2006/relationships/customXml" Target="../ink/ink1827.xml"/><Relationship Id="rId188" Type="http://schemas.openxmlformats.org/officeDocument/2006/relationships/image" Target="../media/image1845.png"/><Relationship Id="rId311" Type="http://schemas.openxmlformats.org/officeDocument/2006/relationships/customXml" Target="../ink/ink1931.xml"/><Relationship Id="rId395" Type="http://schemas.openxmlformats.org/officeDocument/2006/relationships/customXml" Target="../ink/ink1973.xml"/><Relationship Id="rId409" Type="http://schemas.openxmlformats.org/officeDocument/2006/relationships/customXml" Target="../ink/ink1980.xml"/><Relationship Id="rId963" Type="http://schemas.openxmlformats.org/officeDocument/2006/relationships/image" Target="../media/image2231.png"/><Relationship Id="rId92" Type="http://schemas.openxmlformats.org/officeDocument/2006/relationships/customXml" Target="../ink/ink1821.xml"/><Relationship Id="rId616" Type="http://schemas.openxmlformats.org/officeDocument/2006/relationships/image" Target="../media/image2059.png"/><Relationship Id="rId823" Type="http://schemas.openxmlformats.org/officeDocument/2006/relationships/image" Target="../media/image2162.png"/><Relationship Id="rId255" Type="http://schemas.openxmlformats.org/officeDocument/2006/relationships/customXml" Target="../ink/ink1903.xml"/><Relationship Id="rId462" Type="http://schemas.openxmlformats.org/officeDocument/2006/relationships/image" Target="../media/image1982.png"/><Relationship Id="rId115" Type="http://schemas.openxmlformats.org/officeDocument/2006/relationships/image" Target="../media/image1809.png"/><Relationship Id="rId322" Type="http://schemas.openxmlformats.org/officeDocument/2006/relationships/image" Target="../media/image1912.png"/><Relationship Id="rId767" Type="http://schemas.openxmlformats.org/officeDocument/2006/relationships/image" Target="../media/image2134.png"/><Relationship Id="rId974" Type="http://schemas.openxmlformats.org/officeDocument/2006/relationships/customXml" Target="../ink/ink2264.xml"/><Relationship Id="rId199" Type="http://schemas.openxmlformats.org/officeDocument/2006/relationships/customXml" Target="../ink/ink1875.xml"/><Relationship Id="rId627" Type="http://schemas.openxmlformats.org/officeDocument/2006/relationships/customXml" Target="../ink/ink2089.xml"/><Relationship Id="rId834" Type="http://schemas.openxmlformats.org/officeDocument/2006/relationships/image" Target="../media/image2167.png"/><Relationship Id="rId19" Type="http://schemas.openxmlformats.org/officeDocument/2006/relationships/image" Target="../media/image1762.png"/><Relationship Id="rId224" Type="http://schemas.openxmlformats.org/officeDocument/2006/relationships/image" Target="../media/image1863.png"/><Relationship Id="rId266" Type="http://schemas.openxmlformats.org/officeDocument/2006/relationships/image" Target="../media/image1884.png"/><Relationship Id="rId431" Type="http://schemas.openxmlformats.org/officeDocument/2006/relationships/customXml" Target="../ink/ink1991.xml"/><Relationship Id="rId473" Type="http://schemas.openxmlformats.org/officeDocument/2006/relationships/customXml" Target="../ink/ink2012.xml"/><Relationship Id="rId529" Type="http://schemas.openxmlformats.org/officeDocument/2006/relationships/customXml" Target="../ink/ink2040.xml"/><Relationship Id="rId680" Type="http://schemas.openxmlformats.org/officeDocument/2006/relationships/customXml" Target="../ink/ink2116.xml"/><Relationship Id="rId736" Type="http://schemas.openxmlformats.org/officeDocument/2006/relationships/customXml" Target="../ink/ink2144.xml"/><Relationship Id="rId901" Type="http://schemas.openxmlformats.org/officeDocument/2006/relationships/image" Target="../media/image2200.png"/><Relationship Id="rId30" Type="http://schemas.openxmlformats.org/officeDocument/2006/relationships/customXml" Target="../ink/ink1790.xml"/><Relationship Id="rId126" Type="http://schemas.openxmlformats.org/officeDocument/2006/relationships/image" Target="../media/image1814.png"/><Relationship Id="rId168" Type="http://schemas.openxmlformats.org/officeDocument/2006/relationships/image" Target="../media/image1835.png"/><Relationship Id="rId333" Type="http://schemas.openxmlformats.org/officeDocument/2006/relationships/customXml" Target="../ink/ink1942.xml"/><Relationship Id="rId540" Type="http://schemas.openxmlformats.org/officeDocument/2006/relationships/image" Target="../media/image2021.png"/><Relationship Id="rId778" Type="http://schemas.openxmlformats.org/officeDocument/2006/relationships/customXml" Target="../ink/ink2165.xml"/><Relationship Id="rId943" Type="http://schemas.openxmlformats.org/officeDocument/2006/relationships/image" Target="../media/image2221.png"/><Relationship Id="rId72" Type="http://schemas.openxmlformats.org/officeDocument/2006/relationships/customXml" Target="../ink/ink1811.xml"/><Relationship Id="rId375" Type="http://schemas.openxmlformats.org/officeDocument/2006/relationships/customXml" Target="../ink/ink1963.xml"/><Relationship Id="rId582" Type="http://schemas.openxmlformats.org/officeDocument/2006/relationships/image" Target="../media/image2042.png"/><Relationship Id="rId638" Type="http://schemas.openxmlformats.org/officeDocument/2006/relationships/image" Target="../media/image2070.png"/><Relationship Id="rId803" Type="http://schemas.openxmlformats.org/officeDocument/2006/relationships/image" Target="../media/image2152.png"/><Relationship Id="rId845" Type="http://schemas.openxmlformats.org/officeDocument/2006/relationships/customXml" Target="../ink/ink2199.xml"/><Relationship Id="rId3" Type="http://schemas.openxmlformats.org/officeDocument/2006/relationships/notesSlide" Target="../notesSlides/notesSlide20.xml"/><Relationship Id="rId235" Type="http://schemas.openxmlformats.org/officeDocument/2006/relationships/customXml" Target="../ink/ink1893.xml"/><Relationship Id="rId277" Type="http://schemas.openxmlformats.org/officeDocument/2006/relationships/customXml" Target="../ink/ink1914.xml"/><Relationship Id="rId400" Type="http://schemas.openxmlformats.org/officeDocument/2006/relationships/image" Target="../media/image1951.png"/><Relationship Id="rId442" Type="http://schemas.openxmlformats.org/officeDocument/2006/relationships/image" Target="../media/image1972.png"/><Relationship Id="rId484" Type="http://schemas.openxmlformats.org/officeDocument/2006/relationships/image" Target="../media/image1993.png"/><Relationship Id="rId705" Type="http://schemas.openxmlformats.org/officeDocument/2006/relationships/image" Target="../media/image2103.png"/><Relationship Id="rId887" Type="http://schemas.openxmlformats.org/officeDocument/2006/relationships/image" Target="../media/image2193.png"/><Relationship Id="rId137" Type="http://schemas.openxmlformats.org/officeDocument/2006/relationships/customXml" Target="../ink/ink1844.xml"/><Relationship Id="rId302" Type="http://schemas.openxmlformats.org/officeDocument/2006/relationships/image" Target="../media/image1902.png"/><Relationship Id="rId344" Type="http://schemas.openxmlformats.org/officeDocument/2006/relationships/image" Target="../media/image1923.png"/><Relationship Id="rId691" Type="http://schemas.openxmlformats.org/officeDocument/2006/relationships/image" Target="../media/image2096.png"/><Relationship Id="rId747" Type="http://schemas.openxmlformats.org/officeDocument/2006/relationships/image" Target="../media/image2124.png"/><Relationship Id="rId789" Type="http://schemas.openxmlformats.org/officeDocument/2006/relationships/image" Target="../media/image2145.png"/><Relationship Id="rId912" Type="http://schemas.openxmlformats.org/officeDocument/2006/relationships/customXml" Target="../ink/ink2233.xml"/><Relationship Id="rId954" Type="http://schemas.openxmlformats.org/officeDocument/2006/relationships/customXml" Target="../ink/ink2254.xml"/><Relationship Id="rId41" Type="http://schemas.openxmlformats.org/officeDocument/2006/relationships/image" Target="../media/image1773.png"/><Relationship Id="rId83" Type="http://schemas.openxmlformats.org/officeDocument/2006/relationships/image" Target="../media/image1794.png"/><Relationship Id="rId179" Type="http://schemas.openxmlformats.org/officeDocument/2006/relationships/customXml" Target="../ink/ink1865.xml"/><Relationship Id="rId386" Type="http://schemas.openxmlformats.org/officeDocument/2006/relationships/image" Target="../media/image1944.png"/><Relationship Id="rId551" Type="http://schemas.openxmlformats.org/officeDocument/2006/relationships/customXml" Target="../ink/ink2051.xml"/><Relationship Id="rId593" Type="http://schemas.openxmlformats.org/officeDocument/2006/relationships/customXml" Target="../ink/ink2072.xml"/><Relationship Id="rId607" Type="http://schemas.openxmlformats.org/officeDocument/2006/relationships/customXml" Target="../ink/ink2079.xml"/><Relationship Id="rId649" Type="http://schemas.openxmlformats.org/officeDocument/2006/relationships/customXml" Target="../ink/ink2100.xml"/><Relationship Id="rId814" Type="http://schemas.openxmlformats.org/officeDocument/2006/relationships/customXml" Target="../ink/ink2183.xml"/><Relationship Id="rId856" Type="http://schemas.openxmlformats.org/officeDocument/2006/relationships/image" Target="../media/image2178.png"/><Relationship Id="rId190" Type="http://schemas.openxmlformats.org/officeDocument/2006/relationships/image" Target="../media/image1846.png"/><Relationship Id="rId204" Type="http://schemas.openxmlformats.org/officeDocument/2006/relationships/image" Target="../media/image1853.png"/><Relationship Id="rId246" Type="http://schemas.openxmlformats.org/officeDocument/2006/relationships/image" Target="../media/image1874.png"/><Relationship Id="rId288" Type="http://schemas.openxmlformats.org/officeDocument/2006/relationships/image" Target="../media/image1895.png"/><Relationship Id="rId411" Type="http://schemas.openxmlformats.org/officeDocument/2006/relationships/customXml" Target="../ink/ink1981.xml"/><Relationship Id="rId453" Type="http://schemas.openxmlformats.org/officeDocument/2006/relationships/customXml" Target="../ink/ink2002.xml"/><Relationship Id="rId509" Type="http://schemas.openxmlformats.org/officeDocument/2006/relationships/customXml" Target="../ink/ink2030.xml"/><Relationship Id="rId660" Type="http://schemas.openxmlformats.org/officeDocument/2006/relationships/image" Target="../media/image2081.png"/><Relationship Id="rId898" Type="http://schemas.openxmlformats.org/officeDocument/2006/relationships/customXml" Target="../ink/ink2226.xml"/><Relationship Id="rId106" Type="http://schemas.openxmlformats.org/officeDocument/2006/relationships/customXml" Target="../ink/ink1828.xml"/><Relationship Id="rId313" Type="http://schemas.openxmlformats.org/officeDocument/2006/relationships/customXml" Target="../ink/ink1932.xml"/><Relationship Id="rId495" Type="http://schemas.openxmlformats.org/officeDocument/2006/relationships/customXml" Target="../ink/ink2023.xml"/><Relationship Id="rId716" Type="http://schemas.openxmlformats.org/officeDocument/2006/relationships/customXml" Target="../ink/ink2134.xml"/><Relationship Id="rId758" Type="http://schemas.openxmlformats.org/officeDocument/2006/relationships/customXml" Target="../ink/ink2155.xml"/><Relationship Id="rId923" Type="http://schemas.openxmlformats.org/officeDocument/2006/relationships/image" Target="../media/image2211.png"/><Relationship Id="rId965" Type="http://schemas.openxmlformats.org/officeDocument/2006/relationships/image" Target="../media/image2232.png"/><Relationship Id="rId10" Type="http://schemas.openxmlformats.org/officeDocument/2006/relationships/customXml" Target="../ink/ink1780.xml"/><Relationship Id="rId52" Type="http://schemas.openxmlformats.org/officeDocument/2006/relationships/customXml" Target="../ink/ink1801.xml"/><Relationship Id="rId94" Type="http://schemas.openxmlformats.org/officeDocument/2006/relationships/customXml" Target="../ink/ink1822.xml"/><Relationship Id="rId148" Type="http://schemas.openxmlformats.org/officeDocument/2006/relationships/image" Target="../media/image1825.png"/><Relationship Id="rId355" Type="http://schemas.openxmlformats.org/officeDocument/2006/relationships/customXml" Target="../ink/ink1953.xml"/><Relationship Id="rId397" Type="http://schemas.openxmlformats.org/officeDocument/2006/relationships/customXml" Target="../ink/ink1974.xml"/><Relationship Id="rId520" Type="http://schemas.openxmlformats.org/officeDocument/2006/relationships/image" Target="../media/image2011.png"/><Relationship Id="rId562" Type="http://schemas.openxmlformats.org/officeDocument/2006/relationships/image" Target="../media/image2032.png"/><Relationship Id="rId618" Type="http://schemas.openxmlformats.org/officeDocument/2006/relationships/image" Target="../media/image2060.png"/><Relationship Id="rId825" Type="http://schemas.openxmlformats.org/officeDocument/2006/relationships/customXml" Target="../ink/ink2189.xml"/><Relationship Id="rId215" Type="http://schemas.openxmlformats.org/officeDocument/2006/relationships/customXml" Target="../ink/ink1883.xml"/><Relationship Id="rId257" Type="http://schemas.openxmlformats.org/officeDocument/2006/relationships/customXml" Target="../ink/ink1904.xml"/><Relationship Id="rId422" Type="http://schemas.openxmlformats.org/officeDocument/2006/relationships/image" Target="../media/image1962.png"/><Relationship Id="rId464" Type="http://schemas.openxmlformats.org/officeDocument/2006/relationships/image" Target="../media/image1983.png"/><Relationship Id="rId867" Type="http://schemas.openxmlformats.org/officeDocument/2006/relationships/image" Target="../media/image2183.png"/><Relationship Id="rId299" Type="http://schemas.openxmlformats.org/officeDocument/2006/relationships/customXml" Target="../ink/ink1925.xml"/><Relationship Id="rId727" Type="http://schemas.openxmlformats.org/officeDocument/2006/relationships/image" Target="../media/image2114.png"/><Relationship Id="rId934" Type="http://schemas.openxmlformats.org/officeDocument/2006/relationships/customXml" Target="../ink/ink2244.xml"/><Relationship Id="rId63" Type="http://schemas.openxmlformats.org/officeDocument/2006/relationships/image" Target="../media/image1784.png"/><Relationship Id="rId159" Type="http://schemas.openxmlformats.org/officeDocument/2006/relationships/customXml" Target="../ink/ink1855.xml"/><Relationship Id="rId366" Type="http://schemas.openxmlformats.org/officeDocument/2006/relationships/image" Target="../media/image1934.png"/><Relationship Id="rId573" Type="http://schemas.openxmlformats.org/officeDocument/2006/relationships/customXml" Target="../ink/ink2062.xml"/><Relationship Id="rId780" Type="http://schemas.openxmlformats.org/officeDocument/2006/relationships/customXml" Target="../ink/ink2166.xml"/><Relationship Id="rId226" Type="http://schemas.openxmlformats.org/officeDocument/2006/relationships/image" Target="../media/image1864.png"/><Relationship Id="rId433" Type="http://schemas.openxmlformats.org/officeDocument/2006/relationships/customXml" Target="../ink/ink1992.xml"/><Relationship Id="rId878" Type="http://schemas.openxmlformats.org/officeDocument/2006/relationships/customXml" Target="../ink/ink2216.xml"/><Relationship Id="rId640" Type="http://schemas.openxmlformats.org/officeDocument/2006/relationships/image" Target="../media/image2071.png"/><Relationship Id="rId738" Type="http://schemas.openxmlformats.org/officeDocument/2006/relationships/customXml" Target="../ink/ink2145.xml"/><Relationship Id="rId945" Type="http://schemas.openxmlformats.org/officeDocument/2006/relationships/image" Target="../media/image2222.png"/><Relationship Id="rId74" Type="http://schemas.openxmlformats.org/officeDocument/2006/relationships/customXml" Target="../ink/ink1812.xml"/><Relationship Id="rId377" Type="http://schemas.openxmlformats.org/officeDocument/2006/relationships/customXml" Target="../ink/ink1964.xml"/><Relationship Id="rId500" Type="http://schemas.openxmlformats.org/officeDocument/2006/relationships/image" Target="../media/image2001.png"/><Relationship Id="rId584" Type="http://schemas.openxmlformats.org/officeDocument/2006/relationships/image" Target="../media/image2043.png"/><Relationship Id="rId805" Type="http://schemas.openxmlformats.org/officeDocument/2006/relationships/image" Target="../media/image2153.png"/><Relationship Id="rId5" Type="http://schemas.openxmlformats.org/officeDocument/2006/relationships/image" Target="../media/image1755.emf"/><Relationship Id="rId237" Type="http://schemas.openxmlformats.org/officeDocument/2006/relationships/customXml" Target="../ink/ink1894.xml"/><Relationship Id="rId791" Type="http://schemas.openxmlformats.org/officeDocument/2006/relationships/image" Target="../media/image2146.png"/><Relationship Id="rId889" Type="http://schemas.openxmlformats.org/officeDocument/2006/relationships/image" Target="../media/image2194.png"/><Relationship Id="rId444" Type="http://schemas.openxmlformats.org/officeDocument/2006/relationships/image" Target="../media/image1973.png"/><Relationship Id="rId651" Type="http://schemas.openxmlformats.org/officeDocument/2006/relationships/customXml" Target="../ink/ink2101.xml"/><Relationship Id="rId749" Type="http://schemas.openxmlformats.org/officeDocument/2006/relationships/image" Target="../media/image2125.png"/><Relationship Id="rId290" Type="http://schemas.openxmlformats.org/officeDocument/2006/relationships/image" Target="../media/image1896.png"/><Relationship Id="rId304" Type="http://schemas.openxmlformats.org/officeDocument/2006/relationships/image" Target="../media/image1903.png"/><Relationship Id="rId388" Type="http://schemas.openxmlformats.org/officeDocument/2006/relationships/image" Target="../media/image1945.png"/><Relationship Id="rId511" Type="http://schemas.openxmlformats.org/officeDocument/2006/relationships/customXml" Target="../ink/ink2031.xml"/><Relationship Id="rId609" Type="http://schemas.openxmlformats.org/officeDocument/2006/relationships/customXml" Target="../ink/ink2080.xml"/><Relationship Id="rId956" Type="http://schemas.openxmlformats.org/officeDocument/2006/relationships/customXml" Target="../ink/ink2255.xml"/><Relationship Id="rId85" Type="http://schemas.openxmlformats.org/officeDocument/2006/relationships/image" Target="../media/image1795.png"/><Relationship Id="rId150" Type="http://schemas.openxmlformats.org/officeDocument/2006/relationships/image" Target="../media/image1826.png"/><Relationship Id="rId595" Type="http://schemas.openxmlformats.org/officeDocument/2006/relationships/customXml" Target="../ink/ink2073.xml"/><Relationship Id="rId816" Type="http://schemas.openxmlformats.org/officeDocument/2006/relationships/customXml" Target="../ink/ink2184.xml"/><Relationship Id="rId248" Type="http://schemas.openxmlformats.org/officeDocument/2006/relationships/image" Target="../media/image1875.png"/><Relationship Id="rId455" Type="http://schemas.openxmlformats.org/officeDocument/2006/relationships/customXml" Target="../ink/ink2003.xml"/><Relationship Id="rId662" Type="http://schemas.openxmlformats.org/officeDocument/2006/relationships/image" Target="../media/image2082.png"/><Relationship Id="rId12" Type="http://schemas.openxmlformats.org/officeDocument/2006/relationships/customXml" Target="../ink/ink1781.xml"/><Relationship Id="rId108" Type="http://schemas.openxmlformats.org/officeDocument/2006/relationships/customXml" Target="../ink/ink1829.xml"/><Relationship Id="rId315" Type="http://schemas.openxmlformats.org/officeDocument/2006/relationships/customXml" Target="../ink/ink1933.xml"/><Relationship Id="rId522" Type="http://schemas.openxmlformats.org/officeDocument/2006/relationships/image" Target="../media/image2012.png"/><Relationship Id="rId967" Type="http://schemas.openxmlformats.org/officeDocument/2006/relationships/image" Target="../media/image2233.png"/><Relationship Id="rId96" Type="http://schemas.openxmlformats.org/officeDocument/2006/relationships/customXml" Target="../ink/ink1823.xml"/><Relationship Id="rId161" Type="http://schemas.openxmlformats.org/officeDocument/2006/relationships/customXml" Target="../ink/ink1856.xml"/><Relationship Id="rId399" Type="http://schemas.openxmlformats.org/officeDocument/2006/relationships/customXml" Target="../ink/ink1975.xml"/><Relationship Id="rId827" Type="http://schemas.openxmlformats.org/officeDocument/2006/relationships/customXml" Target="../ink/ink2190.xml"/><Relationship Id="rId259" Type="http://schemas.openxmlformats.org/officeDocument/2006/relationships/customXml" Target="../ink/ink1905.xml"/><Relationship Id="rId466" Type="http://schemas.openxmlformats.org/officeDocument/2006/relationships/image" Target="../media/image1984.png"/><Relationship Id="rId673" Type="http://schemas.openxmlformats.org/officeDocument/2006/relationships/customXml" Target="../ink/ink2112.xml"/><Relationship Id="rId880" Type="http://schemas.openxmlformats.org/officeDocument/2006/relationships/customXml" Target="../ink/ink2217.xml"/><Relationship Id="rId23" Type="http://schemas.openxmlformats.org/officeDocument/2006/relationships/image" Target="../media/image1764.png"/><Relationship Id="rId119" Type="http://schemas.openxmlformats.org/officeDocument/2006/relationships/customXml" Target="../ink/ink1835.xml"/><Relationship Id="rId326" Type="http://schemas.openxmlformats.org/officeDocument/2006/relationships/image" Target="../media/image1914.png"/><Relationship Id="rId533" Type="http://schemas.openxmlformats.org/officeDocument/2006/relationships/customXml" Target="../ink/ink2042.xml"/><Relationship Id="rId978" Type="http://schemas.openxmlformats.org/officeDocument/2006/relationships/customXml" Target="../ink/ink2266.xml"/><Relationship Id="rId740" Type="http://schemas.openxmlformats.org/officeDocument/2006/relationships/customXml" Target="../ink/ink2146.xml"/><Relationship Id="rId838" Type="http://schemas.openxmlformats.org/officeDocument/2006/relationships/image" Target="../media/image2169.png"/><Relationship Id="rId172" Type="http://schemas.openxmlformats.org/officeDocument/2006/relationships/image" Target="../media/image1837.png"/><Relationship Id="rId477" Type="http://schemas.openxmlformats.org/officeDocument/2006/relationships/customXml" Target="../ink/ink2014.xml"/><Relationship Id="rId600" Type="http://schemas.openxmlformats.org/officeDocument/2006/relationships/image" Target="../media/image2051.png"/><Relationship Id="rId684" Type="http://schemas.openxmlformats.org/officeDocument/2006/relationships/customXml" Target="../ink/ink2118.xml"/><Relationship Id="rId337" Type="http://schemas.openxmlformats.org/officeDocument/2006/relationships/customXml" Target="../ink/ink1944.xml"/><Relationship Id="rId891" Type="http://schemas.openxmlformats.org/officeDocument/2006/relationships/image" Target="../media/image2195.png"/><Relationship Id="rId905" Type="http://schemas.openxmlformats.org/officeDocument/2006/relationships/image" Target="../media/image2202.png"/><Relationship Id="rId34" Type="http://schemas.openxmlformats.org/officeDocument/2006/relationships/customXml" Target="../ink/ink1792.xml"/><Relationship Id="rId544" Type="http://schemas.openxmlformats.org/officeDocument/2006/relationships/image" Target="../media/image2023.png"/><Relationship Id="rId751" Type="http://schemas.openxmlformats.org/officeDocument/2006/relationships/image" Target="../media/image2126.png"/><Relationship Id="rId849" Type="http://schemas.openxmlformats.org/officeDocument/2006/relationships/customXml" Target="../ink/ink2201.xml"/><Relationship Id="rId183" Type="http://schemas.openxmlformats.org/officeDocument/2006/relationships/customXml" Target="../ink/ink1867.xml"/><Relationship Id="rId390" Type="http://schemas.openxmlformats.org/officeDocument/2006/relationships/image" Target="../media/image1946.png"/><Relationship Id="rId404" Type="http://schemas.openxmlformats.org/officeDocument/2006/relationships/image" Target="../media/image1953.png"/><Relationship Id="rId611" Type="http://schemas.openxmlformats.org/officeDocument/2006/relationships/customXml" Target="../ink/ink2081.xml"/><Relationship Id="rId250" Type="http://schemas.openxmlformats.org/officeDocument/2006/relationships/image" Target="../media/image1876.png"/><Relationship Id="rId488" Type="http://schemas.openxmlformats.org/officeDocument/2006/relationships/image" Target="../media/image1995.png"/><Relationship Id="rId695" Type="http://schemas.openxmlformats.org/officeDocument/2006/relationships/image" Target="../media/image2098.png"/><Relationship Id="rId709" Type="http://schemas.openxmlformats.org/officeDocument/2006/relationships/image" Target="../media/image2105.png"/><Relationship Id="rId916" Type="http://schemas.openxmlformats.org/officeDocument/2006/relationships/customXml" Target="../ink/ink2235.xml"/><Relationship Id="rId45" Type="http://schemas.openxmlformats.org/officeDocument/2006/relationships/image" Target="../media/image1775.png"/><Relationship Id="rId110" Type="http://schemas.openxmlformats.org/officeDocument/2006/relationships/customXml" Target="../ink/ink1830.xml"/><Relationship Id="rId348" Type="http://schemas.openxmlformats.org/officeDocument/2006/relationships/image" Target="../media/image1925.png"/><Relationship Id="rId555" Type="http://schemas.openxmlformats.org/officeDocument/2006/relationships/customXml" Target="../ink/ink2053.xml"/><Relationship Id="rId762" Type="http://schemas.openxmlformats.org/officeDocument/2006/relationships/customXml" Target="../ink/ink2157.xml"/><Relationship Id="rId194" Type="http://schemas.openxmlformats.org/officeDocument/2006/relationships/image" Target="../media/image1848.png"/><Relationship Id="rId208" Type="http://schemas.openxmlformats.org/officeDocument/2006/relationships/image" Target="../media/image1855.png"/><Relationship Id="rId415" Type="http://schemas.openxmlformats.org/officeDocument/2006/relationships/customXml" Target="../ink/ink1983.xml"/><Relationship Id="rId622" Type="http://schemas.openxmlformats.org/officeDocument/2006/relationships/image" Target="../media/image2062.png"/><Relationship Id="rId261" Type="http://schemas.openxmlformats.org/officeDocument/2006/relationships/customXml" Target="../ink/ink1906.xml"/><Relationship Id="rId499" Type="http://schemas.openxmlformats.org/officeDocument/2006/relationships/customXml" Target="../ink/ink2025.xml"/><Relationship Id="rId927" Type="http://schemas.openxmlformats.org/officeDocument/2006/relationships/image" Target="../media/image2213.png"/><Relationship Id="rId56" Type="http://schemas.openxmlformats.org/officeDocument/2006/relationships/customXml" Target="../ink/ink1803.xml"/><Relationship Id="rId359" Type="http://schemas.openxmlformats.org/officeDocument/2006/relationships/customXml" Target="../ink/ink1955.xml"/><Relationship Id="rId566" Type="http://schemas.openxmlformats.org/officeDocument/2006/relationships/image" Target="../media/image2034.png"/><Relationship Id="rId773" Type="http://schemas.openxmlformats.org/officeDocument/2006/relationships/image" Target="../media/image2137.png"/><Relationship Id="rId121" Type="http://schemas.openxmlformats.org/officeDocument/2006/relationships/customXml" Target="../ink/ink1836.xml"/><Relationship Id="rId219" Type="http://schemas.openxmlformats.org/officeDocument/2006/relationships/customXml" Target="../ink/ink1885.xml"/><Relationship Id="rId426" Type="http://schemas.openxmlformats.org/officeDocument/2006/relationships/image" Target="../media/image1964.png"/><Relationship Id="rId633" Type="http://schemas.openxmlformats.org/officeDocument/2006/relationships/customXml" Target="../ink/ink2092.xml"/><Relationship Id="rId980" Type="http://schemas.openxmlformats.org/officeDocument/2006/relationships/customXml" Target="../ink/ink2267.xml"/><Relationship Id="rId840" Type="http://schemas.openxmlformats.org/officeDocument/2006/relationships/image" Target="../media/image2170.png"/><Relationship Id="rId938" Type="http://schemas.openxmlformats.org/officeDocument/2006/relationships/customXml" Target="../ink/ink2246.xml"/><Relationship Id="rId67" Type="http://schemas.openxmlformats.org/officeDocument/2006/relationships/image" Target="../media/image1786.png"/><Relationship Id="rId272" Type="http://schemas.openxmlformats.org/officeDocument/2006/relationships/image" Target="../media/image1887.png"/><Relationship Id="rId577" Type="http://schemas.openxmlformats.org/officeDocument/2006/relationships/customXml" Target="../ink/ink2064.xml"/><Relationship Id="rId700" Type="http://schemas.openxmlformats.org/officeDocument/2006/relationships/customXml" Target="../ink/ink2126.xml"/><Relationship Id="rId132" Type="http://schemas.openxmlformats.org/officeDocument/2006/relationships/image" Target="../media/image1817.png"/><Relationship Id="rId784" Type="http://schemas.openxmlformats.org/officeDocument/2006/relationships/customXml" Target="../ink/ink2168.xml"/><Relationship Id="rId437" Type="http://schemas.openxmlformats.org/officeDocument/2006/relationships/customXml" Target="../ink/ink1994.xml"/><Relationship Id="rId644" Type="http://schemas.openxmlformats.org/officeDocument/2006/relationships/image" Target="../media/image2073.png"/><Relationship Id="rId851" Type="http://schemas.openxmlformats.org/officeDocument/2006/relationships/customXml" Target="../ink/ink2202.xml"/><Relationship Id="rId283" Type="http://schemas.openxmlformats.org/officeDocument/2006/relationships/customXml" Target="../ink/ink1917.xml"/><Relationship Id="rId490" Type="http://schemas.openxmlformats.org/officeDocument/2006/relationships/image" Target="../media/image1996.png"/><Relationship Id="rId504" Type="http://schemas.openxmlformats.org/officeDocument/2006/relationships/image" Target="../media/image2003.png"/><Relationship Id="rId711" Type="http://schemas.openxmlformats.org/officeDocument/2006/relationships/image" Target="../media/image2106.png"/><Relationship Id="rId949" Type="http://schemas.openxmlformats.org/officeDocument/2006/relationships/image" Target="../media/image2224.png"/><Relationship Id="rId78" Type="http://schemas.openxmlformats.org/officeDocument/2006/relationships/customXml" Target="../ink/ink1814.xml"/><Relationship Id="rId143" Type="http://schemas.openxmlformats.org/officeDocument/2006/relationships/customXml" Target="../ink/ink1847.xml"/><Relationship Id="rId350" Type="http://schemas.openxmlformats.org/officeDocument/2006/relationships/image" Target="../media/image1926.png"/><Relationship Id="rId588" Type="http://schemas.openxmlformats.org/officeDocument/2006/relationships/image" Target="../media/image2045.png"/><Relationship Id="rId795" Type="http://schemas.openxmlformats.org/officeDocument/2006/relationships/image" Target="../media/image2148.png"/><Relationship Id="rId809" Type="http://schemas.openxmlformats.org/officeDocument/2006/relationships/image" Target="../media/image2155.png"/><Relationship Id="rId9" Type="http://schemas.openxmlformats.org/officeDocument/2006/relationships/image" Target="../media/image1757.png"/><Relationship Id="rId210" Type="http://schemas.openxmlformats.org/officeDocument/2006/relationships/image" Target="../media/image1856.png"/><Relationship Id="rId448" Type="http://schemas.openxmlformats.org/officeDocument/2006/relationships/image" Target="../media/image1975.png"/><Relationship Id="rId655" Type="http://schemas.openxmlformats.org/officeDocument/2006/relationships/customXml" Target="../ink/ink2103.xml"/><Relationship Id="rId862" Type="http://schemas.openxmlformats.org/officeDocument/2006/relationships/image" Target="../media/image2181.png"/><Relationship Id="rId294" Type="http://schemas.openxmlformats.org/officeDocument/2006/relationships/image" Target="../media/image1898.png"/><Relationship Id="rId308" Type="http://schemas.openxmlformats.org/officeDocument/2006/relationships/image" Target="../media/image1905.png"/><Relationship Id="rId515" Type="http://schemas.openxmlformats.org/officeDocument/2006/relationships/customXml" Target="../ink/ink2033.xml"/><Relationship Id="rId722" Type="http://schemas.openxmlformats.org/officeDocument/2006/relationships/customXml" Target="../ink/ink2137.xml"/><Relationship Id="rId89" Type="http://schemas.openxmlformats.org/officeDocument/2006/relationships/image" Target="../media/image1797.png"/><Relationship Id="rId154" Type="http://schemas.openxmlformats.org/officeDocument/2006/relationships/image" Target="../media/image1828.png"/><Relationship Id="rId361" Type="http://schemas.openxmlformats.org/officeDocument/2006/relationships/customXml" Target="../ink/ink1956.xml"/><Relationship Id="rId599" Type="http://schemas.openxmlformats.org/officeDocument/2006/relationships/customXml" Target="../ink/ink2075.xml"/><Relationship Id="rId459" Type="http://schemas.openxmlformats.org/officeDocument/2006/relationships/customXml" Target="../ink/ink2005.xml"/><Relationship Id="rId666" Type="http://schemas.openxmlformats.org/officeDocument/2006/relationships/image" Target="../media/image2084.png"/><Relationship Id="rId873" Type="http://schemas.openxmlformats.org/officeDocument/2006/relationships/image" Target="../media/image2186.png"/><Relationship Id="rId16" Type="http://schemas.openxmlformats.org/officeDocument/2006/relationships/customXml" Target="../ink/ink1783.xml"/><Relationship Id="rId221" Type="http://schemas.openxmlformats.org/officeDocument/2006/relationships/customXml" Target="../ink/ink1886.xml"/><Relationship Id="rId319" Type="http://schemas.openxmlformats.org/officeDocument/2006/relationships/customXml" Target="../ink/ink1935.xml"/><Relationship Id="rId526" Type="http://schemas.openxmlformats.org/officeDocument/2006/relationships/image" Target="../media/image2014.png"/><Relationship Id="rId733" Type="http://schemas.openxmlformats.org/officeDocument/2006/relationships/image" Target="../media/image2117.png"/><Relationship Id="rId940" Type="http://schemas.openxmlformats.org/officeDocument/2006/relationships/customXml" Target="../ink/ink2247.xml"/><Relationship Id="rId165" Type="http://schemas.openxmlformats.org/officeDocument/2006/relationships/customXml" Target="../ink/ink1858.xml"/><Relationship Id="rId372" Type="http://schemas.openxmlformats.org/officeDocument/2006/relationships/image" Target="../media/image1937.png"/><Relationship Id="rId677" Type="http://schemas.openxmlformats.org/officeDocument/2006/relationships/customXml" Target="../ink/ink2114.xml"/><Relationship Id="rId800" Type="http://schemas.openxmlformats.org/officeDocument/2006/relationships/customXml" Target="../ink/ink2176.xml"/><Relationship Id="rId232" Type="http://schemas.openxmlformats.org/officeDocument/2006/relationships/image" Target="../media/image1867.png"/><Relationship Id="rId884" Type="http://schemas.openxmlformats.org/officeDocument/2006/relationships/customXml" Target="../ink/ink2219.xml"/><Relationship Id="rId27" Type="http://schemas.openxmlformats.org/officeDocument/2006/relationships/image" Target="../media/image1766.png"/><Relationship Id="rId537" Type="http://schemas.openxmlformats.org/officeDocument/2006/relationships/customXml" Target="../ink/ink2044.xml"/><Relationship Id="rId744" Type="http://schemas.openxmlformats.org/officeDocument/2006/relationships/customXml" Target="../ink/ink2148.xml"/><Relationship Id="rId951" Type="http://schemas.openxmlformats.org/officeDocument/2006/relationships/image" Target="../media/image2225.png"/><Relationship Id="rId80" Type="http://schemas.openxmlformats.org/officeDocument/2006/relationships/customXml" Target="../ink/ink1815.xml"/><Relationship Id="rId176" Type="http://schemas.openxmlformats.org/officeDocument/2006/relationships/image" Target="../media/image1839.png"/><Relationship Id="rId383" Type="http://schemas.openxmlformats.org/officeDocument/2006/relationships/customXml" Target="../ink/ink1967.xml"/><Relationship Id="rId590" Type="http://schemas.openxmlformats.org/officeDocument/2006/relationships/image" Target="../media/image2046.png"/><Relationship Id="rId604" Type="http://schemas.openxmlformats.org/officeDocument/2006/relationships/image" Target="../media/image2053.png"/><Relationship Id="rId811" Type="http://schemas.openxmlformats.org/officeDocument/2006/relationships/image" Target="../media/image2156.png"/><Relationship Id="rId243" Type="http://schemas.openxmlformats.org/officeDocument/2006/relationships/customXml" Target="../ink/ink1897.xml"/><Relationship Id="rId450" Type="http://schemas.openxmlformats.org/officeDocument/2006/relationships/image" Target="../media/image1976.png"/><Relationship Id="rId688" Type="http://schemas.openxmlformats.org/officeDocument/2006/relationships/customXml" Target="../ink/ink2120.xml"/><Relationship Id="rId895" Type="http://schemas.openxmlformats.org/officeDocument/2006/relationships/image" Target="../media/image2197.png"/><Relationship Id="rId909" Type="http://schemas.openxmlformats.org/officeDocument/2006/relationships/image" Target="../media/image2204.png"/><Relationship Id="rId38" Type="http://schemas.openxmlformats.org/officeDocument/2006/relationships/customXml" Target="../ink/ink1794.xml"/><Relationship Id="rId103" Type="http://schemas.openxmlformats.org/officeDocument/2006/relationships/image" Target="../media/image1803.png"/><Relationship Id="rId310" Type="http://schemas.openxmlformats.org/officeDocument/2006/relationships/image" Target="../media/image1906.png"/><Relationship Id="rId548" Type="http://schemas.openxmlformats.org/officeDocument/2006/relationships/image" Target="../media/image2025.png"/><Relationship Id="rId755" Type="http://schemas.openxmlformats.org/officeDocument/2006/relationships/image" Target="../media/image2128.png"/><Relationship Id="rId962" Type="http://schemas.openxmlformats.org/officeDocument/2006/relationships/customXml" Target="../ink/ink2258.xml"/><Relationship Id="rId91" Type="http://schemas.openxmlformats.org/officeDocument/2006/relationships/image" Target="../media/image1798.png"/><Relationship Id="rId187" Type="http://schemas.openxmlformats.org/officeDocument/2006/relationships/customXml" Target="../ink/ink1869.xml"/><Relationship Id="rId394" Type="http://schemas.openxmlformats.org/officeDocument/2006/relationships/image" Target="../media/image1948.png"/><Relationship Id="rId408" Type="http://schemas.openxmlformats.org/officeDocument/2006/relationships/image" Target="../media/image1955.png"/><Relationship Id="rId615" Type="http://schemas.openxmlformats.org/officeDocument/2006/relationships/customXml" Target="../ink/ink2083.xml"/><Relationship Id="rId822" Type="http://schemas.openxmlformats.org/officeDocument/2006/relationships/customXml" Target="../ink/ink2187.xml"/><Relationship Id="rId254" Type="http://schemas.openxmlformats.org/officeDocument/2006/relationships/image" Target="../media/image1878.png"/><Relationship Id="rId699" Type="http://schemas.openxmlformats.org/officeDocument/2006/relationships/image" Target="../media/image2100.png"/><Relationship Id="rId49" Type="http://schemas.openxmlformats.org/officeDocument/2006/relationships/image" Target="../media/image1777.png"/><Relationship Id="rId114" Type="http://schemas.openxmlformats.org/officeDocument/2006/relationships/customXml" Target="../ink/ink1832.xml"/><Relationship Id="rId461" Type="http://schemas.openxmlformats.org/officeDocument/2006/relationships/customXml" Target="../ink/ink2006.xml"/><Relationship Id="rId559" Type="http://schemas.openxmlformats.org/officeDocument/2006/relationships/customXml" Target="../ink/ink2055.xml"/><Relationship Id="rId766" Type="http://schemas.openxmlformats.org/officeDocument/2006/relationships/customXml" Target="../ink/ink2159.xml"/><Relationship Id="rId198" Type="http://schemas.openxmlformats.org/officeDocument/2006/relationships/image" Target="../media/image1850.png"/><Relationship Id="rId321" Type="http://schemas.openxmlformats.org/officeDocument/2006/relationships/customXml" Target="../ink/ink1936.xml"/><Relationship Id="rId419" Type="http://schemas.openxmlformats.org/officeDocument/2006/relationships/customXml" Target="../ink/ink1985.xml"/><Relationship Id="rId626" Type="http://schemas.openxmlformats.org/officeDocument/2006/relationships/image" Target="../media/image2064.png"/><Relationship Id="rId973" Type="http://schemas.openxmlformats.org/officeDocument/2006/relationships/image" Target="../media/image2236.png"/><Relationship Id="rId833" Type="http://schemas.openxmlformats.org/officeDocument/2006/relationships/customXml" Target="../ink/ink2193.xml"/><Relationship Id="rId265" Type="http://schemas.openxmlformats.org/officeDocument/2006/relationships/customXml" Target="../ink/ink1908.xml"/><Relationship Id="rId472" Type="http://schemas.openxmlformats.org/officeDocument/2006/relationships/image" Target="../media/image1987.png"/><Relationship Id="rId900" Type="http://schemas.openxmlformats.org/officeDocument/2006/relationships/customXml" Target="../ink/ink2227.xml"/><Relationship Id="rId125" Type="http://schemas.openxmlformats.org/officeDocument/2006/relationships/customXml" Target="../ink/ink1838.xml"/><Relationship Id="rId332" Type="http://schemas.openxmlformats.org/officeDocument/2006/relationships/image" Target="../media/image1917.png"/><Relationship Id="rId777" Type="http://schemas.openxmlformats.org/officeDocument/2006/relationships/image" Target="../media/image2139.png"/><Relationship Id="rId637" Type="http://schemas.openxmlformats.org/officeDocument/2006/relationships/customXml" Target="../ink/ink2094.xml"/><Relationship Id="rId844" Type="http://schemas.openxmlformats.org/officeDocument/2006/relationships/image" Target="../media/image2172.png"/><Relationship Id="rId276" Type="http://schemas.openxmlformats.org/officeDocument/2006/relationships/image" Target="../media/image1889.png"/><Relationship Id="rId483" Type="http://schemas.openxmlformats.org/officeDocument/2006/relationships/customXml" Target="../ink/ink2017.xml"/><Relationship Id="rId690" Type="http://schemas.openxmlformats.org/officeDocument/2006/relationships/customXml" Target="../ink/ink2121.xml"/><Relationship Id="rId704" Type="http://schemas.openxmlformats.org/officeDocument/2006/relationships/customXml" Target="../ink/ink2128.xml"/><Relationship Id="rId911" Type="http://schemas.openxmlformats.org/officeDocument/2006/relationships/image" Target="../media/image2205.png"/><Relationship Id="rId40" Type="http://schemas.openxmlformats.org/officeDocument/2006/relationships/customXml" Target="../ink/ink1795.xml"/><Relationship Id="rId136" Type="http://schemas.openxmlformats.org/officeDocument/2006/relationships/image" Target="../media/image1819.png"/><Relationship Id="rId343" Type="http://schemas.openxmlformats.org/officeDocument/2006/relationships/customXml" Target="../ink/ink1947.xml"/><Relationship Id="rId550" Type="http://schemas.openxmlformats.org/officeDocument/2006/relationships/image" Target="../media/image2026.png"/><Relationship Id="rId788" Type="http://schemas.openxmlformats.org/officeDocument/2006/relationships/customXml" Target="../ink/ink2170.xml"/><Relationship Id="rId203" Type="http://schemas.openxmlformats.org/officeDocument/2006/relationships/customXml" Target="../ink/ink1877.xml"/><Relationship Id="rId648" Type="http://schemas.openxmlformats.org/officeDocument/2006/relationships/image" Target="../media/image2075.png"/><Relationship Id="rId855" Type="http://schemas.openxmlformats.org/officeDocument/2006/relationships/customXml" Target="../ink/ink2204.xml"/><Relationship Id="rId287" Type="http://schemas.openxmlformats.org/officeDocument/2006/relationships/customXml" Target="../ink/ink1919.xml"/><Relationship Id="rId410" Type="http://schemas.openxmlformats.org/officeDocument/2006/relationships/image" Target="../media/image1956.png"/><Relationship Id="rId494" Type="http://schemas.openxmlformats.org/officeDocument/2006/relationships/image" Target="../media/image1998.png"/><Relationship Id="rId508" Type="http://schemas.openxmlformats.org/officeDocument/2006/relationships/image" Target="../media/image2005.png"/><Relationship Id="rId715" Type="http://schemas.openxmlformats.org/officeDocument/2006/relationships/image" Target="../media/image2108.png"/><Relationship Id="rId922" Type="http://schemas.openxmlformats.org/officeDocument/2006/relationships/customXml" Target="../ink/ink2238.xml"/><Relationship Id="rId147" Type="http://schemas.openxmlformats.org/officeDocument/2006/relationships/customXml" Target="../ink/ink1849.xml"/><Relationship Id="rId354" Type="http://schemas.openxmlformats.org/officeDocument/2006/relationships/image" Target="../media/image1928.png"/><Relationship Id="rId799" Type="http://schemas.openxmlformats.org/officeDocument/2006/relationships/image" Target="../media/image2150.png"/><Relationship Id="rId51" Type="http://schemas.openxmlformats.org/officeDocument/2006/relationships/image" Target="../media/image1778.png"/><Relationship Id="rId561" Type="http://schemas.openxmlformats.org/officeDocument/2006/relationships/customXml" Target="../ink/ink2056.xml"/><Relationship Id="rId659" Type="http://schemas.openxmlformats.org/officeDocument/2006/relationships/customXml" Target="../ink/ink2105.xml"/><Relationship Id="rId866" Type="http://schemas.openxmlformats.org/officeDocument/2006/relationships/customXml" Target="../ink/ink2210.xml"/><Relationship Id="rId214" Type="http://schemas.openxmlformats.org/officeDocument/2006/relationships/image" Target="../media/image1858.png"/><Relationship Id="rId298" Type="http://schemas.openxmlformats.org/officeDocument/2006/relationships/image" Target="../media/image1900.png"/><Relationship Id="rId421" Type="http://schemas.openxmlformats.org/officeDocument/2006/relationships/customXml" Target="../ink/ink1986.xml"/><Relationship Id="rId519" Type="http://schemas.openxmlformats.org/officeDocument/2006/relationships/customXml" Target="../ink/ink2035.xml"/><Relationship Id="rId158" Type="http://schemas.openxmlformats.org/officeDocument/2006/relationships/image" Target="../media/image1830.png"/><Relationship Id="rId726" Type="http://schemas.openxmlformats.org/officeDocument/2006/relationships/customXml" Target="../ink/ink2139.xml"/><Relationship Id="rId933" Type="http://schemas.openxmlformats.org/officeDocument/2006/relationships/image" Target="../media/image2216.png"/><Relationship Id="rId62" Type="http://schemas.openxmlformats.org/officeDocument/2006/relationships/customXml" Target="../ink/ink1806.xml"/><Relationship Id="rId365" Type="http://schemas.openxmlformats.org/officeDocument/2006/relationships/customXml" Target="../ink/ink1958.xml"/><Relationship Id="rId572" Type="http://schemas.openxmlformats.org/officeDocument/2006/relationships/image" Target="../media/image2037.png"/><Relationship Id="rId225" Type="http://schemas.openxmlformats.org/officeDocument/2006/relationships/customXml" Target="../ink/ink1888.xml"/><Relationship Id="rId432" Type="http://schemas.openxmlformats.org/officeDocument/2006/relationships/image" Target="../media/image1967.png"/><Relationship Id="rId877" Type="http://schemas.openxmlformats.org/officeDocument/2006/relationships/image" Target="../media/image2188.png"/><Relationship Id="rId737" Type="http://schemas.openxmlformats.org/officeDocument/2006/relationships/image" Target="../media/image2119.png"/><Relationship Id="rId944" Type="http://schemas.openxmlformats.org/officeDocument/2006/relationships/customXml" Target="../ink/ink2249.xml"/><Relationship Id="rId73" Type="http://schemas.openxmlformats.org/officeDocument/2006/relationships/image" Target="../media/image1789.png"/><Relationship Id="rId169" Type="http://schemas.openxmlformats.org/officeDocument/2006/relationships/customXml" Target="../ink/ink1860.xml"/><Relationship Id="rId376" Type="http://schemas.openxmlformats.org/officeDocument/2006/relationships/image" Target="../media/image1939.png"/><Relationship Id="rId583" Type="http://schemas.openxmlformats.org/officeDocument/2006/relationships/customXml" Target="../ink/ink2067.xml"/><Relationship Id="rId790" Type="http://schemas.openxmlformats.org/officeDocument/2006/relationships/customXml" Target="../ink/ink2171.xml"/><Relationship Id="rId804" Type="http://schemas.openxmlformats.org/officeDocument/2006/relationships/customXml" Target="../ink/ink2178.xml"/><Relationship Id="rId4" Type="http://schemas.openxmlformats.org/officeDocument/2006/relationships/oleObject" Target="../embeddings/oleObject1.bin"/><Relationship Id="rId236" Type="http://schemas.openxmlformats.org/officeDocument/2006/relationships/image" Target="../media/image1869.png"/><Relationship Id="rId443" Type="http://schemas.openxmlformats.org/officeDocument/2006/relationships/customXml" Target="../ink/ink1997.xml"/><Relationship Id="rId650" Type="http://schemas.openxmlformats.org/officeDocument/2006/relationships/image" Target="../media/image2076.png"/><Relationship Id="rId888" Type="http://schemas.openxmlformats.org/officeDocument/2006/relationships/customXml" Target="../ink/ink2221.xml"/><Relationship Id="rId303" Type="http://schemas.openxmlformats.org/officeDocument/2006/relationships/customXml" Target="../ink/ink1927.xml"/><Relationship Id="rId748" Type="http://schemas.openxmlformats.org/officeDocument/2006/relationships/customXml" Target="../ink/ink2150.xml"/><Relationship Id="rId955" Type="http://schemas.openxmlformats.org/officeDocument/2006/relationships/image" Target="../media/image2227.png"/><Relationship Id="rId84" Type="http://schemas.openxmlformats.org/officeDocument/2006/relationships/customXml" Target="../ink/ink1817.xml"/><Relationship Id="rId387" Type="http://schemas.openxmlformats.org/officeDocument/2006/relationships/customXml" Target="../ink/ink1969.xml"/><Relationship Id="rId510" Type="http://schemas.openxmlformats.org/officeDocument/2006/relationships/image" Target="../media/image2006.png"/><Relationship Id="rId594" Type="http://schemas.openxmlformats.org/officeDocument/2006/relationships/image" Target="../media/image2048.png"/><Relationship Id="rId608" Type="http://schemas.openxmlformats.org/officeDocument/2006/relationships/image" Target="../media/image2055.png"/><Relationship Id="rId815" Type="http://schemas.openxmlformats.org/officeDocument/2006/relationships/image" Target="../media/image2158.png"/><Relationship Id="rId247" Type="http://schemas.openxmlformats.org/officeDocument/2006/relationships/customXml" Target="../ink/ink1899.xml"/><Relationship Id="rId899" Type="http://schemas.openxmlformats.org/officeDocument/2006/relationships/image" Target="../media/image2199.png"/><Relationship Id="rId107" Type="http://schemas.openxmlformats.org/officeDocument/2006/relationships/image" Target="../media/image1805.png"/><Relationship Id="rId454" Type="http://schemas.openxmlformats.org/officeDocument/2006/relationships/image" Target="../media/image1978.png"/><Relationship Id="rId661" Type="http://schemas.openxmlformats.org/officeDocument/2006/relationships/customXml" Target="../ink/ink2106.xml"/><Relationship Id="rId759" Type="http://schemas.openxmlformats.org/officeDocument/2006/relationships/image" Target="../media/image2130.png"/><Relationship Id="rId966" Type="http://schemas.openxmlformats.org/officeDocument/2006/relationships/customXml" Target="../ink/ink2260.xml"/><Relationship Id="rId11" Type="http://schemas.openxmlformats.org/officeDocument/2006/relationships/image" Target="../media/image1758.png"/><Relationship Id="rId314" Type="http://schemas.openxmlformats.org/officeDocument/2006/relationships/image" Target="../media/image1908.png"/><Relationship Id="rId398" Type="http://schemas.openxmlformats.org/officeDocument/2006/relationships/image" Target="../media/image1950.png"/><Relationship Id="rId521" Type="http://schemas.openxmlformats.org/officeDocument/2006/relationships/customXml" Target="../ink/ink2036.xml"/><Relationship Id="rId619" Type="http://schemas.openxmlformats.org/officeDocument/2006/relationships/customXml" Target="../ink/ink2085.xml"/><Relationship Id="rId95" Type="http://schemas.openxmlformats.org/officeDocument/2006/relationships/image" Target="../media/image1800.png"/><Relationship Id="rId160" Type="http://schemas.openxmlformats.org/officeDocument/2006/relationships/image" Target="../media/image1831.png"/><Relationship Id="rId826" Type="http://schemas.openxmlformats.org/officeDocument/2006/relationships/image" Target="../media/image2163.png"/><Relationship Id="rId258" Type="http://schemas.openxmlformats.org/officeDocument/2006/relationships/image" Target="../media/image1880.png"/><Relationship Id="rId465" Type="http://schemas.openxmlformats.org/officeDocument/2006/relationships/customXml" Target="../ink/ink2008.xml"/><Relationship Id="rId672" Type="http://schemas.openxmlformats.org/officeDocument/2006/relationships/image" Target="../media/image2087.png"/><Relationship Id="rId22" Type="http://schemas.openxmlformats.org/officeDocument/2006/relationships/customXml" Target="../ink/ink1786.xml"/><Relationship Id="rId118" Type="http://schemas.openxmlformats.org/officeDocument/2006/relationships/image" Target="../media/image1810.png"/><Relationship Id="rId325" Type="http://schemas.openxmlformats.org/officeDocument/2006/relationships/customXml" Target="../ink/ink1938.xml"/><Relationship Id="rId532" Type="http://schemas.openxmlformats.org/officeDocument/2006/relationships/image" Target="../media/image2017.png"/><Relationship Id="rId977" Type="http://schemas.openxmlformats.org/officeDocument/2006/relationships/image" Target="../media/image2238.png"/><Relationship Id="rId171" Type="http://schemas.openxmlformats.org/officeDocument/2006/relationships/customXml" Target="../ink/ink1861.xml"/><Relationship Id="rId837" Type="http://schemas.openxmlformats.org/officeDocument/2006/relationships/customXml" Target="../ink/ink2195.xml"/><Relationship Id="rId269" Type="http://schemas.openxmlformats.org/officeDocument/2006/relationships/customXml" Target="../ink/ink1910.xml"/><Relationship Id="rId476" Type="http://schemas.openxmlformats.org/officeDocument/2006/relationships/image" Target="../media/image1989.png"/><Relationship Id="rId683" Type="http://schemas.openxmlformats.org/officeDocument/2006/relationships/image" Target="../media/image2092.png"/><Relationship Id="rId890" Type="http://schemas.openxmlformats.org/officeDocument/2006/relationships/customXml" Target="../ink/ink2222.xml"/><Relationship Id="rId904" Type="http://schemas.openxmlformats.org/officeDocument/2006/relationships/customXml" Target="../ink/ink2229.xml"/><Relationship Id="rId33" Type="http://schemas.openxmlformats.org/officeDocument/2006/relationships/image" Target="../media/image1769.png"/><Relationship Id="rId129" Type="http://schemas.openxmlformats.org/officeDocument/2006/relationships/customXml" Target="../ink/ink1840.xml"/><Relationship Id="rId336" Type="http://schemas.openxmlformats.org/officeDocument/2006/relationships/image" Target="../media/image1919.png"/><Relationship Id="rId543" Type="http://schemas.openxmlformats.org/officeDocument/2006/relationships/customXml" Target="../ink/ink2047.xml"/><Relationship Id="rId182" Type="http://schemas.openxmlformats.org/officeDocument/2006/relationships/image" Target="../media/image1842.png"/><Relationship Id="rId403" Type="http://schemas.openxmlformats.org/officeDocument/2006/relationships/customXml" Target="../ink/ink1977.xml"/><Relationship Id="rId750" Type="http://schemas.openxmlformats.org/officeDocument/2006/relationships/customXml" Target="../ink/ink2151.xml"/><Relationship Id="rId848" Type="http://schemas.openxmlformats.org/officeDocument/2006/relationships/image" Target="../media/image2174.png"/><Relationship Id="rId487" Type="http://schemas.openxmlformats.org/officeDocument/2006/relationships/customXml" Target="../ink/ink2019.xml"/><Relationship Id="rId610" Type="http://schemas.openxmlformats.org/officeDocument/2006/relationships/image" Target="../media/image2056.png"/><Relationship Id="rId694" Type="http://schemas.openxmlformats.org/officeDocument/2006/relationships/customXml" Target="../ink/ink2123.xml"/><Relationship Id="rId708" Type="http://schemas.openxmlformats.org/officeDocument/2006/relationships/customXml" Target="../ink/ink2130.xml"/><Relationship Id="rId915" Type="http://schemas.openxmlformats.org/officeDocument/2006/relationships/image" Target="../media/image2207.png"/><Relationship Id="rId347" Type="http://schemas.openxmlformats.org/officeDocument/2006/relationships/customXml" Target="../ink/ink1949.xml"/><Relationship Id="rId44" Type="http://schemas.openxmlformats.org/officeDocument/2006/relationships/customXml" Target="../ink/ink1797.xml"/><Relationship Id="rId554" Type="http://schemas.openxmlformats.org/officeDocument/2006/relationships/image" Target="../media/image2028.png"/><Relationship Id="rId761" Type="http://schemas.openxmlformats.org/officeDocument/2006/relationships/image" Target="../media/image2131.png"/><Relationship Id="rId859" Type="http://schemas.openxmlformats.org/officeDocument/2006/relationships/customXml" Target="../ink/ink2206.xml"/><Relationship Id="rId193" Type="http://schemas.openxmlformats.org/officeDocument/2006/relationships/customXml" Target="../ink/ink1872.xml"/><Relationship Id="rId207" Type="http://schemas.openxmlformats.org/officeDocument/2006/relationships/customXml" Target="../ink/ink1879.xml"/><Relationship Id="rId414" Type="http://schemas.openxmlformats.org/officeDocument/2006/relationships/image" Target="../media/image1958.png"/><Relationship Id="rId498" Type="http://schemas.openxmlformats.org/officeDocument/2006/relationships/image" Target="../media/image2000.png"/><Relationship Id="rId621" Type="http://schemas.openxmlformats.org/officeDocument/2006/relationships/customXml" Target="../ink/ink2086.xml"/><Relationship Id="rId260" Type="http://schemas.openxmlformats.org/officeDocument/2006/relationships/image" Target="../media/image1881.png"/><Relationship Id="rId719" Type="http://schemas.openxmlformats.org/officeDocument/2006/relationships/image" Target="../media/image2110.png"/><Relationship Id="rId926" Type="http://schemas.openxmlformats.org/officeDocument/2006/relationships/customXml" Target="../ink/ink2240.xml"/><Relationship Id="rId55" Type="http://schemas.openxmlformats.org/officeDocument/2006/relationships/image" Target="../media/image1780.png"/><Relationship Id="rId120" Type="http://schemas.openxmlformats.org/officeDocument/2006/relationships/image" Target="../media/image1811.png"/><Relationship Id="rId358" Type="http://schemas.openxmlformats.org/officeDocument/2006/relationships/image" Target="../media/image1930.png"/><Relationship Id="rId565" Type="http://schemas.openxmlformats.org/officeDocument/2006/relationships/customXml" Target="../ink/ink2058.xml"/><Relationship Id="rId772" Type="http://schemas.openxmlformats.org/officeDocument/2006/relationships/customXml" Target="../ink/ink2162.xml"/><Relationship Id="rId218" Type="http://schemas.openxmlformats.org/officeDocument/2006/relationships/image" Target="../media/image1860.png"/><Relationship Id="rId425" Type="http://schemas.openxmlformats.org/officeDocument/2006/relationships/customXml" Target="../ink/ink1988.xml"/><Relationship Id="rId632" Type="http://schemas.openxmlformats.org/officeDocument/2006/relationships/image" Target="../media/image2067.png"/><Relationship Id="rId271" Type="http://schemas.openxmlformats.org/officeDocument/2006/relationships/customXml" Target="../ink/ink1911.xml"/><Relationship Id="rId937" Type="http://schemas.openxmlformats.org/officeDocument/2006/relationships/image" Target="../media/image2218.png"/><Relationship Id="rId66" Type="http://schemas.openxmlformats.org/officeDocument/2006/relationships/customXml" Target="../ink/ink1808.xml"/><Relationship Id="rId131" Type="http://schemas.openxmlformats.org/officeDocument/2006/relationships/customXml" Target="../ink/ink1841.xml"/><Relationship Id="rId369" Type="http://schemas.openxmlformats.org/officeDocument/2006/relationships/customXml" Target="../ink/ink1960.xml"/><Relationship Id="rId576" Type="http://schemas.openxmlformats.org/officeDocument/2006/relationships/image" Target="../media/image2039.png"/><Relationship Id="rId783" Type="http://schemas.openxmlformats.org/officeDocument/2006/relationships/image" Target="../media/image2142.png"/><Relationship Id="rId229" Type="http://schemas.openxmlformats.org/officeDocument/2006/relationships/customXml" Target="../ink/ink1890.xml"/><Relationship Id="rId436" Type="http://schemas.openxmlformats.org/officeDocument/2006/relationships/image" Target="../media/image1969.png"/><Relationship Id="rId643" Type="http://schemas.openxmlformats.org/officeDocument/2006/relationships/customXml" Target="../ink/ink2097.xml"/><Relationship Id="rId850" Type="http://schemas.openxmlformats.org/officeDocument/2006/relationships/image" Target="../media/image2175.png"/><Relationship Id="rId948" Type="http://schemas.openxmlformats.org/officeDocument/2006/relationships/customXml" Target="../ink/ink2251.xml"/><Relationship Id="rId77" Type="http://schemas.openxmlformats.org/officeDocument/2006/relationships/image" Target="../media/image1791.png"/><Relationship Id="rId282" Type="http://schemas.openxmlformats.org/officeDocument/2006/relationships/image" Target="../media/image1892.png"/><Relationship Id="rId503" Type="http://schemas.openxmlformats.org/officeDocument/2006/relationships/customXml" Target="../ink/ink2027.xml"/><Relationship Id="rId587" Type="http://schemas.openxmlformats.org/officeDocument/2006/relationships/customXml" Target="../ink/ink2069.xml"/><Relationship Id="rId710" Type="http://schemas.openxmlformats.org/officeDocument/2006/relationships/customXml" Target="../ink/ink2131.xml"/><Relationship Id="rId808" Type="http://schemas.openxmlformats.org/officeDocument/2006/relationships/customXml" Target="../ink/ink2180.xml"/><Relationship Id="rId8" Type="http://schemas.openxmlformats.org/officeDocument/2006/relationships/customXml" Target="../ink/ink1779.xml"/><Relationship Id="rId142" Type="http://schemas.openxmlformats.org/officeDocument/2006/relationships/image" Target="../media/image1822.png"/><Relationship Id="rId447" Type="http://schemas.openxmlformats.org/officeDocument/2006/relationships/customXml" Target="../ink/ink1999.xml"/><Relationship Id="rId794" Type="http://schemas.openxmlformats.org/officeDocument/2006/relationships/customXml" Target="../ink/ink2173.xml"/><Relationship Id="rId654" Type="http://schemas.openxmlformats.org/officeDocument/2006/relationships/image" Target="../media/image2078.png"/><Relationship Id="rId861" Type="http://schemas.openxmlformats.org/officeDocument/2006/relationships/customXml" Target="../ink/ink2207.xml"/><Relationship Id="rId959" Type="http://schemas.openxmlformats.org/officeDocument/2006/relationships/image" Target="../media/image2229.png"/><Relationship Id="rId293" Type="http://schemas.openxmlformats.org/officeDocument/2006/relationships/customXml" Target="../ink/ink1922.xml"/><Relationship Id="rId307" Type="http://schemas.openxmlformats.org/officeDocument/2006/relationships/customXml" Target="../ink/ink1929.xml"/><Relationship Id="rId514" Type="http://schemas.openxmlformats.org/officeDocument/2006/relationships/image" Target="../media/image2008.png"/><Relationship Id="rId721" Type="http://schemas.openxmlformats.org/officeDocument/2006/relationships/image" Target="../media/image2111.png"/><Relationship Id="rId88" Type="http://schemas.openxmlformats.org/officeDocument/2006/relationships/customXml" Target="../ink/ink1819.xml"/><Relationship Id="rId153" Type="http://schemas.openxmlformats.org/officeDocument/2006/relationships/customXml" Target="../ink/ink1852.xml"/><Relationship Id="rId360" Type="http://schemas.openxmlformats.org/officeDocument/2006/relationships/image" Target="../media/image1931.png"/><Relationship Id="rId598" Type="http://schemas.openxmlformats.org/officeDocument/2006/relationships/image" Target="../media/image2050.png"/><Relationship Id="rId819" Type="http://schemas.openxmlformats.org/officeDocument/2006/relationships/image" Target="../media/image2160.png"/><Relationship Id="rId220" Type="http://schemas.openxmlformats.org/officeDocument/2006/relationships/image" Target="../media/image1861.png"/><Relationship Id="rId458" Type="http://schemas.openxmlformats.org/officeDocument/2006/relationships/image" Target="../media/image1980.png"/><Relationship Id="rId665" Type="http://schemas.openxmlformats.org/officeDocument/2006/relationships/customXml" Target="../ink/ink2108.xml"/><Relationship Id="rId872" Type="http://schemas.openxmlformats.org/officeDocument/2006/relationships/customXml" Target="../ink/ink2213.xml"/><Relationship Id="rId15" Type="http://schemas.openxmlformats.org/officeDocument/2006/relationships/image" Target="../media/image1760.png"/><Relationship Id="rId318" Type="http://schemas.openxmlformats.org/officeDocument/2006/relationships/image" Target="../media/image1910.png"/><Relationship Id="rId525" Type="http://schemas.openxmlformats.org/officeDocument/2006/relationships/customXml" Target="../ink/ink2038.xml"/><Relationship Id="rId732" Type="http://schemas.openxmlformats.org/officeDocument/2006/relationships/customXml" Target="../ink/ink2142.xml"/><Relationship Id="rId99" Type="http://schemas.openxmlformats.org/officeDocument/2006/relationships/image" Target="../media/image1801.png"/><Relationship Id="rId164" Type="http://schemas.openxmlformats.org/officeDocument/2006/relationships/image" Target="../media/image1833.png"/><Relationship Id="rId371" Type="http://schemas.openxmlformats.org/officeDocument/2006/relationships/customXml" Target="../ink/ink1961.xml"/><Relationship Id="rId469" Type="http://schemas.openxmlformats.org/officeDocument/2006/relationships/customXml" Target="../ink/ink2010.xml"/><Relationship Id="rId676" Type="http://schemas.openxmlformats.org/officeDocument/2006/relationships/image" Target="../media/image2089.png"/><Relationship Id="rId883" Type="http://schemas.openxmlformats.org/officeDocument/2006/relationships/image" Target="../media/image2191.png"/><Relationship Id="rId26" Type="http://schemas.openxmlformats.org/officeDocument/2006/relationships/customXml" Target="../ink/ink1788.xml"/><Relationship Id="rId231" Type="http://schemas.openxmlformats.org/officeDocument/2006/relationships/customXml" Target="../ink/ink1891.xml"/><Relationship Id="rId329" Type="http://schemas.openxmlformats.org/officeDocument/2006/relationships/customXml" Target="../ink/ink1940.xml"/><Relationship Id="rId536" Type="http://schemas.openxmlformats.org/officeDocument/2006/relationships/image" Target="../media/image2019.png"/><Relationship Id="rId175" Type="http://schemas.openxmlformats.org/officeDocument/2006/relationships/customXml" Target="../ink/ink1863.xml"/><Relationship Id="rId743" Type="http://schemas.openxmlformats.org/officeDocument/2006/relationships/image" Target="../media/image2122.png"/><Relationship Id="rId950" Type="http://schemas.openxmlformats.org/officeDocument/2006/relationships/customXml" Target="../ink/ink2252.xml"/><Relationship Id="rId382" Type="http://schemas.openxmlformats.org/officeDocument/2006/relationships/image" Target="../media/image1942.png"/><Relationship Id="rId603" Type="http://schemas.openxmlformats.org/officeDocument/2006/relationships/customXml" Target="../ink/ink2077.xml"/><Relationship Id="rId687" Type="http://schemas.openxmlformats.org/officeDocument/2006/relationships/image" Target="../media/image2094.png"/><Relationship Id="rId810" Type="http://schemas.openxmlformats.org/officeDocument/2006/relationships/customXml" Target="../ink/ink2181.xml"/><Relationship Id="rId908" Type="http://schemas.openxmlformats.org/officeDocument/2006/relationships/customXml" Target="../ink/ink2231.xml"/><Relationship Id="rId242" Type="http://schemas.openxmlformats.org/officeDocument/2006/relationships/image" Target="../media/image1872.png"/><Relationship Id="rId894" Type="http://schemas.openxmlformats.org/officeDocument/2006/relationships/customXml" Target="../ink/ink2224.xml"/><Relationship Id="rId37" Type="http://schemas.openxmlformats.org/officeDocument/2006/relationships/image" Target="../media/image1771.png"/><Relationship Id="rId102" Type="http://schemas.openxmlformats.org/officeDocument/2006/relationships/customXml" Target="../ink/ink1826.xml"/><Relationship Id="rId547" Type="http://schemas.openxmlformats.org/officeDocument/2006/relationships/customXml" Target="../ink/ink2049.xml"/><Relationship Id="rId754" Type="http://schemas.openxmlformats.org/officeDocument/2006/relationships/customXml" Target="../ink/ink2153.xml"/><Relationship Id="rId961" Type="http://schemas.openxmlformats.org/officeDocument/2006/relationships/image" Target="../media/image2230.png"/><Relationship Id="rId90" Type="http://schemas.openxmlformats.org/officeDocument/2006/relationships/customXml" Target="../ink/ink1820.xml"/><Relationship Id="rId186" Type="http://schemas.openxmlformats.org/officeDocument/2006/relationships/image" Target="../media/image1844.png"/><Relationship Id="rId393" Type="http://schemas.openxmlformats.org/officeDocument/2006/relationships/customXml" Target="../ink/ink1972.xml"/><Relationship Id="rId407" Type="http://schemas.openxmlformats.org/officeDocument/2006/relationships/customXml" Target="../ink/ink1979.xml"/><Relationship Id="rId614" Type="http://schemas.openxmlformats.org/officeDocument/2006/relationships/image" Target="../media/image2058.png"/><Relationship Id="rId821" Type="http://schemas.openxmlformats.org/officeDocument/2006/relationships/image" Target="../media/image2161.png"/><Relationship Id="rId253" Type="http://schemas.openxmlformats.org/officeDocument/2006/relationships/customXml" Target="../ink/ink1902.xml"/><Relationship Id="rId460" Type="http://schemas.openxmlformats.org/officeDocument/2006/relationships/image" Target="../media/image1981.png"/><Relationship Id="rId698" Type="http://schemas.openxmlformats.org/officeDocument/2006/relationships/customXml" Target="../ink/ink2125.xml"/><Relationship Id="rId919" Type="http://schemas.openxmlformats.org/officeDocument/2006/relationships/image" Target="../media/image2209.png"/><Relationship Id="rId48" Type="http://schemas.openxmlformats.org/officeDocument/2006/relationships/customXml" Target="../ink/ink1799.xml"/><Relationship Id="rId113" Type="http://schemas.openxmlformats.org/officeDocument/2006/relationships/image" Target="../media/image1808.png"/><Relationship Id="rId320" Type="http://schemas.openxmlformats.org/officeDocument/2006/relationships/image" Target="../media/image1911.png"/><Relationship Id="rId558" Type="http://schemas.openxmlformats.org/officeDocument/2006/relationships/image" Target="../media/image2030.png"/><Relationship Id="rId765" Type="http://schemas.openxmlformats.org/officeDocument/2006/relationships/image" Target="../media/image2133.png"/><Relationship Id="rId972" Type="http://schemas.openxmlformats.org/officeDocument/2006/relationships/customXml" Target="../ink/ink2263.xml"/><Relationship Id="rId197" Type="http://schemas.openxmlformats.org/officeDocument/2006/relationships/customXml" Target="../ink/ink1874.xml"/><Relationship Id="rId418" Type="http://schemas.openxmlformats.org/officeDocument/2006/relationships/image" Target="../media/image1960.png"/><Relationship Id="rId625" Type="http://schemas.openxmlformats.org/officeDocument/2006/relationships/customXml" Target="../ink/ink2088.xml"/><Relationship Id="rId832" Type="http://schemas.openxmlformats.org/officeDocument/2006/relationships/image" Target="../media/image2166.png"/><Relationship Id="rId264" Type="http://schemas.openxmlformats.org/officeDocument/2006/relationships/image" Target="../media/image1883.png"/><Relationship Id="rId471" Type="http://schemas.openxmlformats.org/officeDocument/2006/relationships/customXml" Target="../ink/ink2011.xml"/><Relationship Id="rId59" Type="http://schemas.openxmlformats.org/officeDocument/2006/relationships/image" Target="../media/image1782.png"/><Relationship Id="rId124" Type="http://schemas.openxmlformats.org/officeDocument/2006/relationships/image" Target="../media/image1813.png"/><Relationship Id="rId569" Type="http://schemas.openxmlformats.org/officeDocument/2006/relationships/customXml" Target="../ink/ink2060.xml"/><Relationship Id="rId776" Type="http://schemas.openxmlformats.org/officeDocument/2006/relationships/customXml" Target="../ink/ink2164.xml"/><Relationship Id="rId983" Type="http://schemas.openxmlformats.org/officeDocument/2006/relationships/image" Target="../media/image2241.png"/><Relationship Id="rId331" Type="http://schemas.openxmlformats.org/officeDocument/2006/relationships/customXml" Target="../ink/ink1941.xml"/><Relationship Id="rId429" Type="http://schemas.openxmlformats.org/officeDocument/2006/relationships/customXml" Target="../ink/ink1990.xml"/><Relationship Id="rId636" Type="http://schemas.openxmlformats.org/officeDocument/2006/relationships/image" Target="../media/image2069.png"/><Relationship Id="rId843" Type="http://schemas.openxmlformats.org/officeDocument/2006/relationships/customXml" Target="../ink/ink2198.xml"/><Relationship Id="rId275" Type="http://schemas.openxmlformats.org/officeDocument/2006/relationships/customXml" Target="../ink/ink1913.xml"/><Relationship Id="rId482" Type="http://schemas.openxmlformats.org/officeDocument/2006/relationships/image" Target="../media/image1992.png"/><Relationship Id="rId703" Type="http://schemas.openxmlformats.org/officeDocument/2006/relationships/image" Target="../media/image2102.png"/><Relationship Id="rId910" Type="http://schemas.openxmlformats.org/officeDocument/2006/relationships/customXml" Target="../ink/ink2232.xml"/><Relationship Id="rId135" Type="http://schemas.openxmlformats.org/officeDocument/2006/relationships/customXml" Target="../ink/ink1843.xml"/><Relationship Id="rId342" Type="http://schemas.openxmlformats.org/officeDocument/2006/relationships/image" Target="../media/image1922.png"/><Relationship Id="rId787" Type="http://schemas.openxmlformats.org/officeDocument/2006/relationships/image" Target="../media/image2144.png"/><Relationship Id="rId202" Type="http://schemas.openxmlformats.org/officeDocument/2006/relationships/image" Target="../media/image1852.png"/><Relationship Id="rId647" Type="http://schemas.openxmlformats.org/officeDocument/2006/relationships/customXml" Target="../ink/ink2099.xml"/><Relationship Id="rId854" Type="http://schemas.openxmlformats.org/officeDocument/2006/relationships/image" Target="../media/image2177.png"/><Relationship Id="rId286" Type="http://schemas.openxmlformats.org/officeDocument/2006/relationships/image" Target="../media/image1894.png"/><Relationship Id="rId493" Type="http://schemas.openxmlformats.org/officeDocument/2006/relationships/customXml" Target="../ink/ink2022.xml"/><Relationship Id="rId507" Type="http://schemas.openxmlformats.org/officeDocument/2006/relationships/customXml" Target="../ink/ink2029.xml"/><Relationship Id="rId714" Type="http://schemas.openxmlformats.org/officeDocument/2006/relationships/customXml" Target="../ink/ink2133.xml"/><Relationship Id="rId921" Type="http://schemas.openxmlformats.org/officeDocument/2006/relationships/image" Target="../media/image2210.png"/><Relationship Id="rId50" Type="http://schemas.openxmlformats.org/officeDocument/2006/relationships/customXml" Target="../ink/ink1800.xml"/><Relationship Id="rId146" Type="http://schemas.openxmlformats.org/officeDocument/2006/relationships/image" Target="../media/image1824.png"/><Relationship Id="rId353" Type="http://schemas.openxmlformats.org/officeDocument/2006/relationships/customXml" Target="../ink/ink1952.xml"/><Relationship Id="rId560" Type="http://schemas.openxmlformats.org/officeDocument/2006/relationships/image" Target="../media/image2031.png"/><Relationship Id="rId798" Type="http://schemas.openxmlformats.org/officeDocument/2006/relationships/customXml" Target="../ink/ink2175.xml"/><Relationship Id="rId213" Type="http://schemas.openxmlformats.org/officeDocument/2006/relationships/customXml" Target="../ink/ink1882.xml"/><Relationship Id="rId420" Type="http://schemas.openxmlformats.org/officeDocument/2006/relationships/image" Target="../media/image1961.png"/><Relationship Id="rId658" Type="http://schemas.openxmlformats.org/officeDocument/2006/relationships/image" Target="../media/image2080.png"/><Relationship Id="rId865" Type="http://schemas.openxmlformats.org/officeDocument/2006/relationships/customXml" Target="../ink/ink2209.xml"/><Relationship Id="rId297" Type="http://schemas.openxmlformats.org/officeDocument/2006/relationships/customXml" Target="../ink/ink1924.xml"/><Relationship Id="rId518" Type="http://schemas.openxmlformats.org/officeDocument/2006/relationships/image" Target="../media/image2010.png"/><Relationship Id="rId725" Type="http://schemas.openxmlformats.org/officeDocument/2006/relationships/image" Target="../media/image2113.png"/><Relationship Id="rId932" Type="http://schemas.openxmlformats.org/officeDocument/2006/relationships/customXml" Target="../ink/ink2243.xml"/><Relationship Id="rId157" Type="http://schemas.openxmlformats.org/officeDocument/2006/relationships/customXml" Target="../ink/ink1854.xml"/><Relationship Id="rId364" Type="http://schemas.openxmlformats.org/officeDocument/2006/relationships/image" Target="../media/image1933.png"/><Relationship Id="rId61" Type="http://schemas.openxmlformats.org/officeDocument/2006/relationships/image" Target="../media/image1783.png"/><Relationship Id="rId571" Type="http://schemas.openxmlformats.org/officeDocument/2006/relationships/customXml" Target="../ink/ink2061.xml"/><Relationship Id="rId669" Type="http://schemas.openxmlformats.org/officeDocument/2006/relationships/customXml" Target="../ink/ink2110.xml"/><Relationship Id="rId876" Type="http://schemas.openxmlformats.org/officeDocument/2006/relationships/customXml" Target="../ink/ink2215.xml"/></Relationships>
</file>

<file path=ppt/slides/_rels/slide21.xml.rels><?xml version="1.0" encoding="UTF-8" standalone="yes"?>
<Relationships xmlns="http://schemas.openxmlformats.org/package/2006/relationships"><Relationship Id="rId8" Type="http://schemas.openxmlformats.org/officeDocument/2006/relationships/image" Target="../media/image2244.png"/><Relationship Id="rId13" Type="http://schemas.openxmlformats.org/officeDocument/2006/relationships/customXml" Target="../ink/ink2274.xml"/><Relationship Id="rId18" Type="http://schemas.openxmlformats.org/officeDocument/2006/relationships/image" Target="../media/image2249.png"/><Relationship Id="rId26" Type="http://schemas.openxmlformats.org/officeDocument/2006/relationships/image" Target="../media/image2253.png"/><Relationship Id="rId3" Type="http://schemas.openxmlformats.org/officeDocument/2006/relationships/customXml" Target="../ink/ink2269.xml"/><Relationship Id="rId21" Type="http://schemas.openxmlformats.org/officeDocument/2006/relationships/customXml" Target="../ink/ink2278.xml"/><Relationship Id="rId7" Type="http://schemas.openxmlformats.org/officeDocument/2006/relationships/customXml" Target="../ink/ink2271.xml"/><Relationship Id="rId12" Type="http://schemas.openxmlformats.org/officeDocument/2006/relationships/image" Target="../media/image2246.png"/><Relationship Id="rId17" Type="http://schemas.openxmlformats.org/officeDocument/2006/relationships/customXml" Target="../ink/ink2276.xml"/><Relationship Id="rId25" Type="http://schemas.openxmlformats.org/officeDocument/2006/relationships/customXml" Target="../ink/ink2280.xml"/><Relationship Id="rId2" Type="http://schemas.openxmlformats.org/officeDocument/2006/relationships/notesSlide" Target="../notesSlides/notesSlide21.xml"/><Relationship Id="rId16" Type="http://schemas.openxmlformats.org/officeDocument/2006/relationships/image" Target="../media/image2248.png"/><Relationship Id="rId20" Type="http://schemas.openxmlformats.org/officeDocument/2006/relationships/image" Target="../media/image2250.png"/><Relationship Id="rId29" Type="http://schemas.openxmlformats.org/officeDocument/2006/relationships/customXml" Target="../ink/ink2282.xml"/><Relationship Id="rId1" Type="http://schemas.openxmlformats.org/officeDocument/2006/relationships/slideLayout" Target="../slideLayouts/slideLayout7.xml"/><Relationship Id="rId6" Type="http://schemas.openxmlformats.org/officeDocument/2006/relationships/image" Target="../media/image2243.png"/><Relationship Id="rId11" Type="http://schemas.openxmlformats.org/officeDocument/2006/relationships/customXml" Target="../ink/ink2273.xml"/><Relationship Id="rId24" Type="http://schemas.openxmlformats.org/officeDocument/2006/relationships/image" Target="../media/image2252.png"/><Relationship Id="rId32" Type="http://schemas.openxmlformats.org/officeDocument/2006/relationships/image" Target="../media/image2256.png"/><Relationship Id="rId5" Type="http://schemas.openxmlformats.org/officeDocument/2006/relationships/customXml" Target="../ink/ink2270.xml"/><Relationship Id="rId15" Type="http://schemas.openxmlformats.org/officeDocument/2006/relationships/customXml" Target="../ink/ink2275.xml"/><Relationship Id="rId23" Type="http://schemas.openxmlformats.org/officeDocument/2006/relationships/customXml" Target="../ink/ink2279.xml"/><Relationship Id="rId28" Type="http://schemas.openxmlformats.org/officeDocument/2006/relationships/image" Target="../media/image2254.png"/><Relationship Id="rId10" Type="http://schemas.openxmlformats.org/officeDocument/2006/relationships/image" Target="../media/image2245.png"/><Relationship Id="rId19" Type="http://schemas.openxmlformats.org/officeDocument/2006/relationships/customXml" Target="../ink/ink2277.xml"/><Relationship Id="rId31" Type="http://schemas.openxmlformats.org/officeDocument/2006/relationships/customXml" Target="../ink/ink2283.xml"/><Relationship Id="rId4" Type="http://schemas.openxmlformats.org/officeDocument/2006/relationships/image" Target="../media/image2242.png"/><Relationship Id="rId9" Type="http://schemas.openxmlformats.org/officeDocument/2006/relationships/customXml" Target="../ink/ink2272.xml"/><Relationship Id="rId14" Type="http://schemas.openxmlformats.org/officeDocument/2006/relationships/image" Target="../media/image2247.png"/><Relationship Id="rId22" Type="http://schemas.openxmlformats.org/officeDocument/2006/relationships/image" Target="../media/image2251.png"/><Relationship Id="rId27" Type="http://schemas.openxmlformats.org/officeDocument/2006/relationships/customXml" Target="../ink/ink2281.xml"/><Relationship Id="rId30" Type="http://schemas.openxmlformats.org/officeDocument/2006/relationships/image" Target="../media/image2255.png"/></Relationships>
</file>

<file path=ppt/slides/_rels/slide22.xml.rels><?xml version="1.0" encoding="UTF-8" standalone="yes"?>
<Relationships xmlns="http://schemas.openxmlformats.org/package/2006/relationships"><Relationship Id="rId117" Type="http://schemas.openxmlformats.org/officeDocument/2006/relationships/image" Target="../media/image2303.png"/><Relationship Id="rId299" Type="http://schemas.openxmlformats.org/officeDocument/2006/relationships/customXml" Target="../ink/ink2445.xml"/><Relationship Id="rId21" Type="http://schemas.openxmlformats.org/officeDocument/2006/relationships/image" Target="../media/image2266.png"/><Relationship Id="rId63" Type="http://schemas.openxmlformats.org/officeDocument/2006/relationships/customXml" Target="../ink/ink2317.xml"/><Relationship Id="rId159" Type="http://schemas.openxmlformats.org/officeDocument/2006/relationships/image" Target="../media/image2323.png"/><Relationship Id="rId324" Type="http://schemas.openxmlformats.org/officeDocument/2006/relationships/customXml" Target="../ink/ink2458.xml"/><Relationship Id="rId366" Type="http://schemas.openxmlformats.org/officeDocument/2006/relationships/customXml" Target="../ink/ink2479.xml"/><Relationship Id="rId170" Type="http://schemas.openxmlformats.org/officeDocument/2006/relationships/image" Target="../media/image2328.png"/><Relationship Id="rId226" Type="http://schemas.openxmlformats.org/officeDocument/2006/relationships/customXml" Target="../ink/ink2407.xml"/><Relationship Id="rId433" Type="http://schemas.openxmlformats.org/officeDocument/2006/relationships/image" Target="../media/image2456.png"/><Relationship Id="rId268" Type="http://schemas.openxmlformats.org/officeDocument/2006/relationships/image" Target="../media/image2376.png"/><Relationship Id="rId32" Type="http://schemas.openxmlformats.org/officeDocument/2006/relationships/customXml" Target="../ink/ink2298.xml"/><Relationship Id="rId74" Type="http://schemas.openxmlformats.org/officeDocument/2006/relationships/customXml" Target="../ink/ink2328.xml"/><Relationship Id="rId128" Type="http://schemas.openxmlformats.org/officeDocument/2006/relationships/customXml" Target="../ink/ink2357.xml"/><Relationship Id="rId335" Type="http://schemas.openxmlformats.org/officeDocument/2006/relationships/image" Target="../media/image2408.png"/><Relationship Id="rId377" Type="http://schemas.openxmlformats.org/officeDocument/2006/relationships/image" Target="../media/image2429.png"/><Relationship Id="rId5" Type="http://schemas.openxmlformats.org/officeDocument/2006/relationships/customXml" Target="../ink/ink2285.xml"/><Relationship Id="rId181" Type="http://schemas.openxmlformats.org/officeDocument/2006/relationships/image" Target="../media/image2333.png"/><Relationship Id="rId237" Type="http://schemas.openxmlformats.org/officeDocument/2006/relationships/image" Target="../media/image2361.png"/><Relationship Id="rId402" Type="http://schemas.openxmlformats.org/officeDocument/2006/relationships/customXml" Target="../ink/ink2497.xml"/><Relationship Id="rId279" Type="http://schemas.openxmlformats.org/officeDocument/2006/relationships/image" Target="../media/image2381.png"/><Relationship Id="rId444" Type="http://schemas.openxmlformats.org/officeDocument/2006/relationships/customXml" Target="../ink/ink2518.xml"/><Relationship Id="rId43" Type="http://schemas.openxmlformats.org/officeDocument/2006/relationships/image" Target="../media/image2277.png"/><Relationship Id="rId139" Type="http://schemas.openxmlformats.org/officeDocument/2006/relationships/image" Target="../media/image2313.png"/><Relationship Id="rId290" Type="http://schemas.openxmlformats.org/officeDocument/2006/relationships/customXml" Target="../ink/ink2440.xml"/><Relationship Id="rId304" Type="http://schemas.openxmlformats.org/officeDocument/2006/relationships/image" Target="../media/image2393.png"/><Relationship Id="rId346" Type="http://schemas.openxmlformats.org/officeDocument/2006/relationships/customXml" Target="../ink/ink2469.xml"/><Relationship Id="rId388" Type="http://schemas.openxmlformats.org/officeDocument/2006/relationships/customXml" Target="../ink/ink2490.xml"/><Relationship Id="rId85" Type="http://schemas.openxmlformats.org/officeDocument/2006/relationships/image" Target="../media/image2287.png"/><Relationship Id="rId150" Type="http://schemas.openxmlformats.org/officeDocument/2006/relationships/customXml" Target="../ink/ink2368.xml"/><Relationship Id="rId192" Type="http://schemas.openxmlformats.org/officeDocument/2006/relationships/customXml" Target="../ink/ink2390.xml"/><Relationship Id="rId206" Type="http://schemas.openxmlformats.org/officeDocument/2006/relationships/customXml" Target="../ink/ink2397.xml"/><Relationship Id="rId413" Type="http://schemas.openxmlformats.org/officeDocument/2006/relationships/image" Target="../media/image2447.png"/><Relationship Id="rId248" Type="http://schemas.openxmlformats.org/officeDocument/2006/relationships/image" Target="../media/image2366.png"/><Relationship Id="rId455" Type="http://schemas.openxmlformats.org/officeDocument/2006/relationships/image" Target="../media/image2467.png"/><Relationship Id="rId12" Type="http://schemas.openxmlformats.org/officeDocument/2006/relationships/customXml" Target="../ink/ink2288.xml"/><Relationship Id="rId108" Type="http://schemas.openxmlformats.org/officeDocument/2006/relationships/customXml" Target="../ink/ink2347.xml"/><Relationship Id="rId315" Type="http://schemas.openxmlformats.org/officeDocument/2006/relationships/image" Target="../media/image2398.png"/><Relationship Id="rId357" Type="http://schemas.openxmlformats.org/officeDocument/2006/relationships/image" Target="../media/image2419.png"/><Relationship Id="rId54" Type="http://schemas.openxmlformats.org/officeDocument/2006/relationships/customXml" Target="../ink/ink2309.xml"/><Relationship Id="rId96" Type="http://schemas.openxmlformats.org/officeDocument/2006/relationships/customXml" Target="../ink/ink2341.xml"/><Relationship Id="rId161" Type="http://schemas.openxmlformats.org/officeDocument/2006/relationships/customXml" Target="../ink/ink2374.xml"/><Relationship Id="rId217" Type="http://schemas.openxmlformats.org/officeDocument/2006/relationships/image" Target="../media/image2351.png"/><Relationship Id="rId399" Type="http://schemas.openxmlformats.org/officeDocument/2006/relationships/image" Target="../media/image2440.png"/><Relationship Id="rId259" Type="http://schemas.openxmlformats.org/officeDocument/2006/relationships/customXml" Target="../ink/ink2424.xml"/><Relationship Id="rId424" Type="http://schemas.openxmlformats.org/officeDocument/2006/relationships/customXml" Target="../ink/ink2508.xml"/><Relationship Id="rId466" Type="http://schemas.openxmlformats.org/officeDocument/2006/relationships/customXml" Target="../ink/ink2529.xml"/><Relationship Id="rId23" Type="http://schemas.openxmlformats.org/officeDocument/2006/relationships/image" Target="../media/image2267.png"/><Relationship Id="rId119" Type="http://schemas.openxmlformats.org/officeDocument/2006/relationships/image" Target="../media/image2304.png"/><Relationship Id="rId270" Type="http://schemas.openxmlformats.org/officeDocument/2006/relationships/image" Target="../media/image2377.png"/><Relationship Id="rId326" Type="http://schemas.openxmlformats.org/officeDocument/2006/relationships/customXml" Target="../ink/ink2459.xml"/><Relationship Id="rId65" Type="http://schemas.openxmlformats.org/officeDocument/2006/relationships/customXml" Target="../ink/ink2319.xml"/><Relationship Id="rId130" Type="http://schemas.openxmlformats.org/officeDocument/2006/relationships/customXml" Target="../ink/ink2358.xml"/><Relationship Id="rId368" Type="http://schemas.openxmlformats.org/officeDocument/2006/relationships/customXml" Target="../ink/ink2480.xml"/><Relationship Id="rId172" Type="http://schemas.openxmlformats.org/officeDocument/2006/relationships/customXml" Target="../ink/ink2380.xml"/><Relationship Id="rId228" Type="http://schemas.openxmlformats.org/officeDocument/2006/relationships/customXml" Target="../ink/ink2408.xml"/><Relationship Id="rId435" Type="http://schemas.openxmlformats.org/officeDocument/2006/relationships/image" Target="../media/image2457.png"/><Relationship Id="rId281" Type="http://schemas.openxmlformats.org/officeDocument/2006/relationships/image" Target="../media/image2382.png"/><Relationship Id="rId337" Type="http://schemas.openxmlformats.org/officeDocument/2006/relationships/image" Target="../media/image2409.png"/><Relationship Id="rId34" Type="http://schemas.openxmlformats.org/officeDocument/2006/relationships/customXml" Target="../ink/ink2299.xml"/><Relationship Id="rId76" Type="http://schemas.openxmlformats.org/officeDocument/2006/relationships/customXml" Target="../ink/ink2330.xml"/><Relationship Id="rId141" Type="http://schemas.openxmlformats.org/officeDocument/2006/relationships/image" Target="../media/image2314.png"/><Relationship Id="rId379" Type="http://schemas.openxmlformats.org/officeDocument/2006/relationships/image" Target="../media/image2430.png"/><Relationship Id="rId7" Type="http://schemas.openxmlformats.org/officeDocument/2006/relationships/image" Target="../media/image2259.png"/><Relationship Id="rId183" Type="http://schemas.openxmlformats.org/officeDocument/2006/relationships/image" Target="../media/image2334.png"/><Relationship Id="rId239" Type="http://schemas.openxmlformats.org/officeDocument/2006/relationships/image" Target="../media/image2362.png"/><Relationship Id="rId390" Type="http://schemas.openxmlformats.org/officeDocument/2006/relationships/customXml" Target="../ink/ink2491.xml"/><Relationship Id="rId404" Type="http://schemas.openxmlformats.org/officeDocument/2006/relationships/customXml" Target="../ink/ink2498.xml"/><Relationship Id="rId446" Type="http://schemas.openxmlformats.org/officeDocument/2006/relationships/customXml" Target="../ink/ink2519.xml"/><Relationship Id="rId250" Type="http://schemas.openxmlformats.org/officeDocument/2006/relationships/image" Target="../media/image2367.png"/><Relationship Id="rId292" Type="http://schemas.openxmlformats.org/officeDocument/2006/relationships/customXml" Target="../ink/ink2441.xml"/><Relationship Id="rId306" Type="http://schemas.openxmlformats.org/officeDocument/2006/relationships/image" Target="../media/image2394.png"/><Relationship Id="rId45" Type="http://schemas.openxmlformats.org/officeDocument/2006/relationships/image" Target="../media/image2278.png"/><Relationship Id="rId87" Type="http://schemas.openxmlformats.org/officeDocument/2006/relationships/image" Target="../media/image2288.png"/><Relationship Id="rId110" Type="http://schemas.openxmlformats.org/officeDocument/2006/relationships/customXml" Target="../ink/ink2348.xml"/><Relationship Id="rId348" Type="http://schemas.openxmlformats.org/officeDocument/2006/relationships/customXml" Target="../ink/ink2470.xml"/><Relationship Id="rId152" Type="http://schemas.openxmlformats.org/officeDocument/2006/relationships/customXml" Target="../ink/ink2369.xml"/><Relationship Id="rId194" Type="http://schemas.openxmlformats.org/officeDocument/2006/relationships/customXml" Target="../ink/ink2391.xml"/><Relationship Id="rId208" Type="http://schemas.openxmlformats.org/officeDocument/2006/relationships/customXml" Target="../ink/ink2398.xml"/><Relationship Id="rId415" Type="http://schemas.openxmlformats.org/officeDocument/2006/relationships/image" Target="../media/image2448.png"/><Relationship Id="rId457" Type="http://schemas.openxmlformats.org/officeDocument/2006/relationships/image" Target="../media/image2468.png"/><Relationship Id="rId261" Type="http://schemas.openxmlformats.org/officeDocument/2006/relationships/customXml" Target="../ink/ink2425.xml"/><Relationship Id="rId14" Type="http://schemas.openxmlformats.org/officeDocument/2006/relationships/customXml" Target="../ink/ink2289.xml"/><Relationship Id="rId56" Type="http://schemas.openxmlformats.org/officeDocument/2006/relationships/customXml" Target="../ink/ink2310.xml"/><Relationship Id="rId317" Type="http://schemas.openxmlformats.org/officeDocument/2006/relationships/image" Target="../media/image2399.png"/><Relationship Id="rId359" Type="http://schemas.openxmlformats.org/officeDocument/2006/relationships/image" Target="../media/image2420.png"/><Relationship Id="rId98" Type="http://schemas.openxmlformats.org/officeDocument/2006/relationships/customXml" Target="../ink/ink2342.xml"/><Relationship Id="rId121" Type="http://schemas.openxmlformats.org/officeDocument/2006/relationships/image" Target="../media/image2305.png"/><Relationship Id="rId163" Type="http://schemas.openxmlformats.org/officeDocument/2006/relationships/customXml" Target="../ink/ink2375.xml"/><Relationship Id="rId219" Type="http://schemas.openxmlformats.org/officeDocument/2006/relationships/image" Target="../media/image2352.png"/><Relationship Id="rId370" Type="http://schemas.openxmlformats.org/officeDocument/2006/relationships/customXml" Target="../ink/ink2481.xml"/><Relationship Id="rId426" Type="http://schemas.openxmlformats.org/officeDocument/2006/relationships/customXml" Target="../ink/ink2509.xml"/><Relationship Id="rId230" Type="http://schemas.openxmlformats.org/officeDocument/2006/relationships/customXml" Target="../ink/ink2409.xml"/><Relationship Id="rId468" Type="http://schemas.openxmlformats.org/officeDocument/2006/relationships/customXml" Target="../ink/ink2530.xml"/><Relationship Id="rId25" Type="http://schemas.openxmlformats.org/officeDocument/2006/relationships/image" Target="../media/image2268.png"/><Relationship Id="rId67" Type="http://schemas.openxmlformats.org/officeDocument/2006/relationships/customXml" Target="../ink/ink2321.xml"/><Relationship Id="rId272" Type="http://schemas.openxmlformats.org/officeDocument/2006/relationships/customXml" Target="../ink/ink2431.xml"/><Relationship Id="rId328" Type="http://schemas.openxmlformats.org/officeDocument/2006/relationships/customXml" Target="../ink/ink2460.xml"/><Relationship Id="rId132" Type="http://schemas.openxmlformats.org/officeDocument/2006/relationships/customXml" Target="../ink/ink2359.xml"/><Relationship Id="rId174" Type="http://schemas.openxmlformats.org/officeDocument/2006/relationships/customXml" Target="../ink/ink2381.xml"/><Relationship Id="rId381" Type="http://schemas.openxmlformats.org/officeDocument/2006/relationships/image" Target="../media/image2431.png"/><Relationship Id="rId241" Type="http://schemas.openxmlformats.org/officeDocument/2006/relationships/image" Target="../media/image2363.png"/><Relationship Id="rId437" Type="http://schemas.openxmlformats.org/officeDocument/2006/relationships/image" Target="../media/image2458.png"/><Relationship Id="rId36" Type="http://schemas.openxmlformats.org/officeDocument/2006/relationships/customXml" Target="../ink/ink2300.xml"/><Relationship Id="rId283" Type="http://schemas.openxmlformats.org/officeDocument/2006/relationships/image" Target="../media/image2383.png"/><Relationship Id="rId339" Type="http://schemas.openxmlformats.org/officeDocument/2006/relationships/image" Target="../media/image2410.png"/><Relationship Id="rId78" Type="http://schemas.openxmlformats.org/officeDocument/2006/relationships/customXml" Target="../ink/ink2332.xml"/><Relationship Id="rId101" Type="http://schemas.openxmlformats.org/officeDocument/2006/relationships/image" Target="../media/image2295.png"/><Relationship Id="rId143" Type="http://schemas.openxmlformats.org/officeDocument/2006/relationships/image" Target="../media/image2315.png"/><Relationship Id="rId185" Type="http://schemas.openxmlformats.org/officeDocument/2006/relationships/image" Target="../media/image2335.png"/><Relationship Id="rId350" Type="http://schemas.openxmlformats.org/officeDocument/2006/relationships/customXml" Target="../ink/ink2471.xml"/><Relationship Id="rId406" Type="http://schemas.openxmlformats.org/officeDocument/2006/relationships/customXml" Target="../ink/ink2499.xml"/><Relationship Id="rId9" Type="http://schemas.openxmlformats.org/officeDocument/2006/relationships/image" Target="../media/image2260.png"/><Relationship Id="rId210" Type="http://schemas.openxmlformats.org/officeDocument/2006/relationships/customXml" Target="../ink/ink2399.xml"/><Relationship Id="rId392" Type="http://schemas.openxmlformats.org/officeDocument/2006/relationships/customXml" Target="../ink/ink2492.xml"/><Relationship Id="rId448" Type="http://schemas.openxmlformats.org/officeDocument/2006/relationships/customXml" Target="../ink/ink2520.xml"/><Relationship Id="rId252" Type="http://schemas.openxmlformats.org/officeDocument/2006/relationships/image" Target="../media/image2368.png"/><Relationship Id="rId294" Type="http://schemas.openxmlformats.org/officeDocument/2006/relationships/customXml" Target="../ink/ink2442.xml"/><Relationship Id="rId308" Type="http://schemas.openxmlformats.org/officeDocument/2006/relationships/image" Target="../media/image2395.png"/><Relationship Id="rId47" Type="http://schemas.openxmlformats.org/officeDocument/2006/relationships/image" Target="../media/image2279.png"/><Relationship Id="rId89" Type="http://schemas.openxmlformats.org/officeDocument/2006/relationships/image" Target="../media/image2289.png"/><Relationship Id="rId112" Type="http://schemas.openxmlformats.org/officeDocument/2006/relationships/customXml" Target="../ink/ink2349.xml"/><Relationship Id="rId154" Type="http://schemas.openxmlformats.org/officeDocument/2006/relationships/customXml" Target="../ink/ink2370.xml"/><Relationship Id="rId361" Type="http://schemas.openxmlformats.org/officeDocument/2006/relationships/image" Target="../media/image2421.png"/><Relationship Id="rId196" Type="http://schemas.openxmlformats.org/officeDocument/2006/relationships/customXml" Target="../ink/ink2392.xml"/><Relationship Id="rId417" Type="http://schemas.openxmlformats.org/officeDocument/2006/relationships/image" Target="../media/image2449.png"/><Relationship Id="rId459" Type="http://schemas.openxmlformats.org/officeDocument/2006/relationships/image" Target="../media/image2469.png"/><Relationship Id="rId16" Type="http://schemas.openxmlformats.org/officeDocument/2006/relationships/customXml" Target="../ink/ink2290.xml"/><Relationship Id="rId221" Type="http://schemas.openxmlformats.org/officeDocument/2006/relationships/image" Target="../media/image2353.png"/><Relationship Id="rId263" Type="http://schemas.openxmlformats.org/officeDocument/2006/relationships/customXml" Target="../ink/ink2426.xml"/><Relationship Id="rId319" Type="http://schemas.openxmlformats.org/officeDocument/2006/relationships/image" Target="../media/image2400.png"/><Relationship Id="rId58" Type="http://schemas.openxmlformats.org/officeDocument/2006/relationships/customXml" Target="../ink/ink2312.xml"/><Relationship Id="rId123" Type="http://schemas.openxmlformats.org/officeDocument/2006/relationships/image" Target="../media/image2306.png"/><Relationship Id="rId330" Type="http://schemas.openxmlformats.org/officeDocument/2006/relationships/customXml" Target="../ink/ink2461.xml"/><Relationship Id="rId165" Type="http://schemas.openxmlformats.org/officeDocument/2006/relationships/customXml" Target="../ink/ink2376.xml"/><Relationship Id="rId372" Type="http://schemas.openxmlformats.org/officeDocument/2006/relationships/customXml" Target="../ink/ink2482.xml"/><Relationship Id="rId428" Type="http://schemas.openxmlformats.org/officeDocument/2006/relationships/customXml" Target="../ink/ink2510.xml"/><Relationship Id="rId232" Type="http://schemas.openxmlformats.org/officeDocument/2006/relationships/customXml" Target="../ink/ink2410.xml"/><Relationship Id="rId274" Type="http://schemas.openxmlformats.org/officeDocument/2006/relationships/customXml" Target="../ink/ink2432.xml"/><Relationship Id="rId27" Type="http://schemas.openxmlformats.org/officeDocument/2006/relationships/image" Target="../media/image2269.png"/><Relationship Id="rId69" Type="http://schemas.openxmlformats.org/officeDocument/2006/relationships/customXml" Target="../ink/ink2323.xml"/><Relationship Id="rId134" Type="http://schemas.openxmlformats.org/officeDocument/2006/relationships/customXml" Target="../ink/ink2360.xml"/><Relationship Id="rId80" Type="http://schemas.openxmlformats.org/officeDocument/2006/relationships/customXml" Target="../ink/ink2333.xml"/><Relationship Id="rId176" Type="http://schemas.openxmlformats.org/officeDocument/2006/relationships/customXml" Target="../ink/ink2382.xml"/><Relationship Id="rId341" Type="http://schemas.openxmlformats.org/officeDocument/2006/relationships/image" Target="../media/image2411.png"/><Relationship Id="rId383" Type="http://schemas.openxmlformats.org/officeDocument/2006/relationships/image" Target="../media/image2432.png"/><Relationship Id="rId439" Type="http://schemas.openxmlformats.org/officeDocument/2006/relationships/image" Target="../media/image2459.png"/><Relationship Id="rId201" Type="http://schemas.openxmlformats.org/officeDocument/2006/relationships/image" Target="../media/image2343.png"/><Relationship Id="rId243" Type="http://schemas.openxmlformats.org/officeDocument/2006/relationships/customXml" Target="../ink/ink2416.xml"/><Relationship Id="rId285" Type="http://schemas.openxmlformats.org/officeDocument/2006/relationships/image" Target="../media/image2384.png"/><Relationship Id="rId450" Type="http://schemas.openxmlformats.org/officeDocument/2006/relationships/customXml" Target="../ink/ink2521.xml"/><Relationship Id="rId38" Type="http://schemas.openxmlformats.org/officeDocument/2006/relationships/customXml" Target="../ink/ink2301.xml"/><Relationship Id="rId103" Type="http://schemas.openxmlformats.org/officeDocument/2006/relationships/image" Target="../media/image2296.png"/><Relationship Id="rId310" Type="http://schemas.openxmlformats.org/officeDocument/2006/relationships/image" Target="../media/image2396.png"/><Relationship Id="rId91" Type="http://schemas.openxmlformats.org/officeDocument/2006/relationships/image" Target="../media/image2290.png"/><Relationship Id="rId145" Type="http://schemas.openxmlformats.org/officeDocument/2006/relationships/image" Target="../media/image2316.png"/><Relationship Id="rId187" Type="http://schemas.openxmlformats.org/officeDocument/2006/relationships/image" Target="../media/image2336.png"/><Relationship Id="rId352" Type="http://schemas.openxmlformats.org/officeDocument/2006/relationships/customXml" Target="../ink/ink2472.xml"/><Relationship Id="rId394" Type="http://schemas.openxmlformats.org/officeDocument/2006/relationships/customXml" Target="../ink/ink2493.xml"/><Relationship Id="rId408" Type="http://schemas.openxmlformats.org/officeDocument/2006/relationships/customXml" Target="../ink/ink2500.xml"/><Relationship Id="rId212" Type="http://schemas.openxmlformats.org/officeDocument/2006/relationships/customXml" Target="../ink/ink2400.xml"/><Relationship Id="rId254" Type="http://schemas.openxmlformats.org/officeDocument/2006/relationships/image" Target="../media/image2369.png"/><Relationship Id="rId49" Type="http://schemas.openxmlformats.org/officeDocument/2006/relationships/image" Target="../media/image2280.png"/><Relationship Id="rId114" Type="http://schemas.openxmlformats.org/officeDocument/2006/relationships/customXml" Target="../ink/ink2350.xml"/><Relationship Id="rId296" Type="http://schemas.openxmlformats.org/officeDocument/2006/relationships/customXml" Target="../ink/ink2443.xml"/><Relationship Id="rId461" Type="http://schemas.openxmlformats.org/officeDocument/2006/relationships/image" Target="../media/image2470.png"/><Relationship Id="rId60" Type="http://schemas.openxmlformats.org/officeDocument/2006/relationships/customXml" Target="../ink/ink2314.xml"/><Relationship Id="rId156" Type="http://schemas.openxmlformats.org/officeDocument/2006/relationships/customXml" Target="../ink/ink2371.xml"/><Relationship Id="rId198" Type="http://schemas.openxmlformats.org/officeDocument/2006/relationships/customXml" Target="../ink/ink2393.xml"/><Relationship Id="rId321" Type="http://schemas.openxmlformats.org/officeDocument/2006/relationships/image" Target="../media/image2401.png"/><Relationship Id="rId363" Type="http://schemas.openxmlformats.org/officeDocument/2006/relationships/image" Target="../media/image2422.png"/><Relationship Id="rId419" Type="http://schemas.openxmlformats.org/officeDocument/2006/relationships/image" Target="../media/image2450.png"/><Relationship Id="rId223" Type="http://schemas.openxmlformats.org/officeDocument/2006/relationships/image" Target="../media/image2354.png"/><Relationship Id="rId430" Type="http://schemas.openxmlformats.org/officeDocument/2006/relationships/customXml" Target="../ink/ink2511.xml"/><Relationship Id="rId18" Type="http://schemas.openxmlformats.org/officeDocument/2006/relationships/customXml" Target="../ink/ink2291.xml"/><Relationship Id="rId265" Type="http://schemas.openxmlformats.org/officeDocument/2006/relationships/customXml" Target="../ink/ink2427.xml"/><Relationship Id="rId125" Type="http://schemas.openxmlformats.org/officeDocument/2006/relationships/image" Target="../media/image2307.png"/><Relationship Id="rId167" Type="http://schemas.openxmlformats.org/officeDocument/2006/relationships/customXml" Target="../ink/ink2377.xml"/><Relationship Id="rId332" Type="http://schemas.openxmlformats.org/officeDocument/2006/relationships/customXml" Target="../ink/ink2462.xml"/><Relationship Id="rId374" Type="http://schemas.openxmlformats.org/officeDocument/2006/relationships/customXml" Target="../ink/ink2483.xml"/><Relationship Id="rId71" Type="http://schemas.openxmlformats.org/officeDocument/2006/relationships/customXml" Target="../ink/ink2325.xml"/><Relationship Id="rId234" Type="http://schemas.openxmlformats.org/officeDocument/2006/relationships/customXml" Target="../ink/ink2411.xml"/><Relationship Id="rId2" Type="http://schemas.openxmlformats.org/officeDocument/2006/relationships/notesSlide" Target="../notesSlides/notesSlide22.xml"/><Relationship Id="rId29" Type="http://schemas.openxmlformats.org/officeDocument/2006/relationships/image" Target="../media/image2270.png"/><Relationship Id="rId276" Type="http://schemas.openxmlformats.org/officeDocument/2006/relationships/customXml" Target="../ink/ink2433.xml"/><Relationship Id="rId441" Type="http://schemas.openxmlformats.org/officeDocument/2006/relationships/image" Target="../media/image2460.png"/><Relationship Id="rId40" Type="http://schemas.openxmlformats.org/officeDocument/2006/relationships/customXml" Target="../ink/ink2302.xml"/><Relationship Id="rId136" Type="http://schemas.openxmlformats.org/officeDocument/2006/relationships/customXml" Target="../ink/ink2361.xml"/><Relationship Id="rId178" Type="http://schemas.openxmlformats.org/officeDocument/2006/relationships/customXml" Target="../ink/ink2383.xml"/><Relationship Id="rId301" Type="http://schemas.openxmlformats.org/officeDocument/2006/relationships/customXml" Target="../ink/ink2446.xml"/><Relationship Id="rId343" Type="http://schemas.openxmlformats.org/officeDocument/2006/relationships/image" Target="../media/image2412.png"/><Relationship Id="rId82" Type="http://schemas.openxmlformats.org/officeDocument/2006/relationships/customXml" Target="../ink/ink2334.xml"/><Relationship Id="rId203" Type="http://schemas.openxmlformats.org/officeDocument/2006/relationships/image" Target="../media/image2344.png"/><Relationship Id="rId385" Type="http://schemas.openxmlformats.org/officeDocument/2006/relationships/image" Target="../media/image2433.png"/><Relationship Id="rId19" Type="http://schemas.openxmlformats.org/officeDocument/2006/relationships/image" Target="../media/image2265.png"/><Relationship Id="rId224" Type="http://schemas.openxmlformats.org/officeDocument/2006/relationships/customXml" Target="../ink/ink2406.xml"/><Relationship Id="rId245" Type="http://schemas.openxmlformats.org/officeDocument/2006/relationships/customXml" Target="../ink/ink2417.xml"/><Relationship Id="rId266" Type="http://schemas.openxmlformats.org/officeDocument/2006/relationships/image" Target="../media/image2375.png"/><Relationship Id="rId287" Type="http://schemas.openxmlformats.org/officeDocument/2006/relationships/image" Target="../media/image2385.png"/><Relationship Id="rId410" Type="http://schemas.openxmlformats.org/officeDocument/2006/relationships/customXml" Target="../ink/ink2501.xml"/><Relationship Id="rId431" Type="http://schemas.openxmlformats.org/officeDocument/2006/relationships/image" Target="../media/image1693.png"/><Relationship Id="rId452" Type="http://schemas.openxmlformats.org/officeDocument/2006/relationships/customXml" Target="../ink/ink2522.xml"/><Relationship Id="rId30" Type="http://schemas.openxmlformats.org/officeDocument/2006/relationships/customXml" Target="../ink/ink2297.xml"/><Relationship Id="rId105" Type="http://schemas.openxmlformats.org/officeDocument/2006/relationships/image" Target="../media/image2297.png"/><Relationship Id="rId126" Type="http://schemas.openxmlformats.org/officeDocument/2006/relationships/customXml" Target="../ink/ink2356.xml"/><Relationship Id="rId147" Type="http://schemas.openxmlformats.org/officeDocument/2006/relationships/image" Target="../media/image2317.png"/><Relationship Id="rId168" Type="http://schemas.openxmlformats.org/officeDocument/2006/relationships/image" Target="../media/image2327.png"/><Relationship Id="rId312" Type="http://schemas.openxmlformats.org/officeDocument/2006/relationships/image" Target="../media/image2397.png"/><Relationship Id="rId333" Type="http://schemas.openxmlformats.org/officeDocument/2006/relationships/image" Target="../media/image2407.png"/><Relationship Id="rId354" Type="http://schemas.openxmlformats.org/officeDocument/2006/relationships/customXml" Target="../ink/ink2473.xml"/><Relationship Id="rId51" Type="http://schemas.openxmlformats.org/officeDocument/2006/relationships/image" Target="../media/image2281.png"/><Relationship Id="rId72" Type="http://schemas.openxmlformats.org/officeDocument/2006/relationships/customXml" Target="../ink/ink2326.xml"/><Relationship Id="rId93" Type="http://schemas.openxmlformats.org/officeDocument/2006/relationships/image" Target="../media/image2291.png"/><Relationship Id="rId189" Type="http://schemas.openxmlformats.org/officeDocument/2006/relationships/image" Target="../media/image2337.png"/><Relationship Id="rId375" Type="http://schemas.openxmlformats.org/officeDocument/2006/relationships/image" Target="../media/image2428.png"/><Relationship Id="rId396" Type="http://schemas.openxmlformats.org/officeDocument/2006/relationships/customXml" Target="../ink/ink2494.xml"/><Relationship Id="rId3" Type="http://schemas.openxmlformats.org/officeDocument/2006/relationships/customXml" Target="../ink/ink2284.xml"/><Relationship Id="rId214" Type="http://schemas.openxmlformats.org/officeDocument/2006/relationships/customXml" Target="../ink/ink2401.xml"/><Relationship Id="rId235" Type="http://schemas.openxmlformats.org/officeDocument/2006/relationships/image" Target="../media/image2360.png"/><Relationship Id="rId256" Type="http://schemas.openxmlformats.org/officeDocument/2006/relationships/image" Target="../media/image2370.png"/><Relationship Id="rId277" Type="http://schemas.openxmlformats.org/officeDocument/2006/relationships/image" Target="../media/image2380.png"/><Relationship Id="rId298" Type="http://schemas.openxmlformats.org/officeDocument/2006/relationships/image" Target="../media/image2390.png"/><Relationship Id="rId400" Type="http://schemas.openxmlformats.org/officeDocument/2006/relationships/customXml" Target="../ink/ink2496.xml"/><Relationship Id="rId421" Type="http://schemas.openxmlformats.org/officeDocument/2006/relationships/image" Target="../media/image2451.png"/><Relationship Id="rId442" Type="http://schemas.openxmlformats.org/officeDocument/2006/relationships/customXml" Target="../ink/ink2517.xml"/><Relationship Id="rId463" Type="http://schemas.openxmlformats.org/officeDocument/2006/relationships/image" Target="../media/image2471.png"/><Relationship Id="rId116" Type="http://schemas.openxmlformats.org/officeDocument/2006/relationships/customXml" Target="../ink/ink2351.xml"/><Relationship Id="rId137" Type="http://schemas.openxmlformats.org/officeDocument/2006/relationships/image" Target="../media/image2312.png"/><Relationship Id="rId158" Type="http://schemas.openxmlformats.org/officeDocument/2006/relationships/customXml" Target="../ink/ink2372.xml"/><Relationship Id="rId302" Type="http://schemas.openxmlformats.org/officeDocument/2006/relationships/image" Target="../media/image2392.png"/><Relationship Id="rId323" Type="http://schemas.openxmlformats.org/officeDocument/2006/relationships/image" Target="../media/image2402.png"/><Relationship Id="rId344" Type="http://schemas.openxmlformats.org/officeDocument/2006/relationships/customXml" Target="../ink/ink2468.xml"/><Relationship Id="rId20" Type="http://schemas.openxmlformats.org/officeDocument/2006/relationships/customXml" Target="../ink/ink2292.xml"/><Relationship Id="rId41" Type="http://schemas.openxmlformats.org/officeDocument/2006/relationships/image" Target="../media/image2276.png"/><Relationship Id="rId62" Type="http://schemas.openxmlformats.org/officeDocument/2006/relationships/customXml" Target="../ink/ink2316.xml"/><Relationship Id="rId83" Type="http://schemas.openxmlformats.org/officeDocument/2006/relationships/image" Target="../media/image2286.png"/><Relationship Id="rId179" Type="http://schemas.openxmlformats.org/officeDocument/2006/relationships/image" Target="../media/image2332.png"/><Relationship Id="rId365" Type="http://schemas.openxmlformats.org/officeDocument/2006/relationships/image" Target="../media/image2423.png"/><Relationship Id="rId386" Type="http://schemas.openxmlformats.org/officeDocument/2006/relationships/customXml" Target="../ink/ink2489.xml"/><Relationship Id="rId190" Type="http://schemas.openxmlformats.org/officeDocument/2006/relationships/customXml" Target="../ink/ink2389.xml"/><Relationship Id="rId204" Type="http://schemas.openxmlformats.org/officeDocument/2006/relationships/customXml" Target="../ink/ink2396.xml"/><Relationship Id="rId225" Type="http://schemas.openxmlformats.org/officeDocument/2006/relationships/image" Target="../media/image2355.png"/><Relationship Id="rId246" Type="http://schemas.openxmlformats.org/officeDocument/2006/relationships/image" Target="../media/image2365.png"/><Relationship Id="rId267" Type="http://schemas.openxmlformats.org/officeDocument/2006/relationships/customXml" Target="../ink/ink2428.xml"/><Relationship Id="rId288" Type="http://schemas.openxmlformats.org/officeDocument/2006/relationships/customXml" Target="../ink/ink2439.xml"/><Relationship Id="rId411" Type="http://schemas.openxmlformats.org/officeDocument/2006/relationships/image" Target="../media/image2446.png"/><Relationship Id="rId432" Type="http://schemas.openxmlformats.org/officeDocument/2006/relationships/customXml" Target="../ink/ink2512.xml"/><Relationship Id="rId453" Type="http://schemas.openxmlformats.org/officeDocument/2006/relationships/image" Target="../media/image2466.png"/><Relationship Id="rId106" Type="http://schemas.openxmlformats.org/officeDocument/2006/relationships/customXml" Target="../ink/ink2346.xml"/><Relationship Id="rId127" Type="http://schemas.openxmlformats.org/officeDocument/2006/relationships/image" Target="../media/image2308.png"/><Relationship Id="rId313" Type="http://schemas.openxmlformats.org/officeDocument/2006/relationships/customXml" Target="../ink/ink2452.xml"/><Relationship Id="rId10" Type="http://schemas.openxmlformats.org/officeDocument/2006/relationships/customXml" Target="../ink/ink2287.xml"/><Relationship Id="rId31" Type="http://schemas.openxmlformats.org/officeDocument/2006/relationships/image" Target="../media/image2271.png"/><Relationship Id="rId52" Type="http://schemas.openxmlformats.org/officeDocument/2006/relationships/customXml" Target="../ink/ink2308.xml"/><Relationship Id="rId73" Type="http://schemas.openxmlformats.org/officeDocument/2006/relationships/customXml" Target="../ink/ink2327.xml"/><Relationship Id="rId94" Type="http://schemas.openxmlformats.org/officeDocument/2006/relationships/customXml" Target="../ink/ink2340.xml"/><Relationship Id="rId148" Type="http://schemas.openxmlformats.org/officeDocument/2006/relationships/customXml" Target="../ink/ink2367.xml"/><Relationship Id="rId169" Type="http://schemas.openxmlformats.org/officeDocument/2006/relationships/customXml" Target="../ink/ink2378.xml"/><Relationship Id="rId334" Type="http://schemas.openxmlformats.org/officeDocument/2006/relationships/customXml" Target="../ink/ink2463.xml"/><Relationship Id="rId355" Type="http://schemas.openxmlformats.org/officeDocument/2006/relationships/image" Target="../media/image2418.png"/><Relationship Id="rId376" Type="http://schemas.openxmlformats.org/officeDocument/2006/relationships/customXml" Target="../ink/ink2484.xml"/><Relationship Id="rId397" Type="http://schemas.openxmlformats.org/officeDocument/2006/relationships/image" Target="../media/image2439.png"/><Relationship Id="rId4" Type="http://schemas.openxmlformats.org/officeDocument/2006/relationships/image" Target="../media/image2257.png"/><Relationship Id="rId180" Type="http://schemas.openxmlformats.org/officeDocument/2006/relationships/customXml" Target="../ink/ink2384.xml"/><Relationship Id="rId215" Type="http://schemas.openxmlformats.org/officeDocument/2006/relationships/image" Target="../media/image2350.png"/><Relationship Id="rId236" Type="http://schemas.openxmlformats.org/officeDocument/2006/relationships/customXml" Target="../ink/ink2412.xml"/><Relationship Id="rId257" Type="http://schemas.openxmlformats.org/officeDocument/2006/relationships/customXml" Target="../ink/ink2423.xml"/><Relationship Id="rId278" Type="http://schemas.openxmlformats.org/officeDocument/2006/relationships/customXml" Target="../ink/ink2434.xml"/><Relationship Id="rId401" Type="http://schemas.openxmlformats.org/officeDocument/2006/relationships/image" Target="../media/image2441.png"/><Relationship Id="rId422" Type="http://schemas.openxmlformats.org/officeDocument/2006/relationships/customXml" Target="../ink/ink2507.xml"/><Relationship Id="rId443" Type="http://schemas.openxmlformats.org/officeDocument/2006/relationships/image" Target="../media/image2461.png"/><Relationship Id="rId464" Type="http://schemas.openxmlformats.org/officeDocument/2006/relationships/customXml" Target="../ink/ink2528.xml"/><Relationship Id="rId303" Type="http://schemas.openxmlformats.org/officeDocument/2006/relationships/customXml" Target="../ink/ink2447.xml"/><Relationship Id="rId42" Type="http://schemas.openxmlformats.org/officeDocument/2006/relationships/customXml" Target="../ink/ink2303.xml"/><Relationship Id="rId84" Type="http://schemas.openxmlformats.org/officeDocument/2006/relationships/customXml" Target="../ink/ink2335.xml"/><Relationship Id="rId138" Type="http://schemas.openxmlformats.org/officeDocument/2006/relationships/customXml" Target="../ink/ink2362.xml"/><Relationship Id="rId345" Type="http://schemas.openxmlformats.org/officeDocument/2006/relationships/image" Target="../media/image2413.png"/><Relationship Id="rId387" Type="http://schemas.openxmlformats.org/officeDocument/2006/relationships/image" Target="../media/image2434.png"/><Relationship Id="rId191" Type="http://schemas.openxmlformats.org/officeDocument/2006/relationships/image" Target="../media/image2338.png"/><Relationship Id="rId205" Type="http://schemas.openxmlformats.org/officeDocument/2006/relationships/image" Target="../media/image2345.png"/><Relationship Id="rId247" Type="http://schemas.openxmlformats.org/officeDocument/2006/relationships/customXml" Target="../ink/ink2418.xml"/><Relationship Id="rId412" Type="http://schemas.openxmlformats.org/officeDocument/2006/relationships/customXml" Target="../ink/ink2502.xml"/><Relationship Id="rId107" Type="http://schemas.openxmlformats.org/officeDocument/2006/relationships/image" Target="../media/image2298.png"/><Relationship Id="rId289" Type="http://schemas.openxmlformats.org/officeDocument/2006/relationships/image" Target="../media/image2386.png"/><Relationship Id="rId454" Type="http://schemas.openxmlformats.org/officeDocument/2006/relationships/customXml" Target="../ink/ink2523.xml"/><Relationship Id="rId11" Type="http://schemas.openxmlformats.org/officeDocument/2006/relationships/image" Target="../media/image2261.png"/><Relationship Id="rId53" Type="http://schemas.openxmlformats.org/officeDocument/2006/relationships/image" Target="../media/image2282.png"/><Relationship Id="rId149" Type="http://schemas.openxmlformats.org/officeDocument/2006/relationships/image" Target="../media/image2318.png"/><Relationship Id="rId314" Type="http://schemas.openxmlformats.org/officeDocument/2006/relationships/customXml" Target="../ink/ink2453.xml"/><Relationship Id="rId356" Type="http://schemas.openxmlformats.org/officeDocument/2006/relationships/customXml" Target="../ink/ink2474.xml"/><Relationship Id="rId398" Type="http://schemas.openxmlformats.org/officeDocument/2006/relationships/customXml" Target="../ink/ink2495.xml"/><Relationship Id="rId95" Type="http://schemas.openxmlformats.org/officeDocument/2006/relationships/image" Target="../media/image2292.png"/><Relationship Id="rId160" Type="http://schemas.openxmlformats.org/officeDocument/2006/relationships/customXml" Target="../ink/ink2373.xml"/><Relationship Id="rId216" Type="http://schemas.openxmlformats.org/officeDocument/2006/relationships/customXml" Target="../ink/ink2402.xml"/><Relationship Id="rId423" Type="http://schemas.openxmlformats.org/officeDocument/2006/relationships/image" Target="../media/image2452.png"/><Relationship Id="rId258" Type="http://schemas.openxmlformats.org/officeDocument/2006/relationships/image" Target="../media/image2371.png"/><Relationship Id="rId465" Type="http://schemas.openxmlformats.org/officeDocument/2006/relationships/image" Target="../media/image2472.png"/><Relationship Id="rId22" Type="http://schemas.openxmlformats.org/officeDocument/2006/relationships/customXml" Target="../ink/ink2293.xml"/><Relationship Id="rId64" Type="http://schemas.openxmlformats.org/officeDocument/2006/relationships/customXml" Target="../ink/ink2318.xml"/><Relationship Id="rId118" Type="http://schemas.openxmlformats.org/officeDocument/2006/relationships/customXml" Target="../ink/ink2352.xml"/><Relationship Id="rId325" Type="http://schemas.openxmlformats.org/officeDocument/2006/relationships/image" Target="../media/image2403.png"/><Relationship Id="rId367" Type="http://schemas.openxmlformats.org/officeDocument/2006/relationships/image" Target="../media/image2424.png"/><Relationship Id="rId171" Type="http://schemas.openxmlformats.org/officeDocument/2006/relationships/customXml" Target="../ink/ink2379.xml"/><Relationship Id="rId227" Type="http://schemas.openxmlformats.org/officeDocument/2006/relationships/image" Target="../media/image2356.png"/><Relationship Id="rId269" Type="http://schemas.openxmlformats.org/officeDocument/2006/relationships/customXml" Target="../ink/ink2429.xml"/><Relationship Id="rId434" Type="http://schemas.openxmlformats.org/officeDocument/2006/relationships/customXml" Target="../ink/ink2513.xml"/><Relationship Id="rId33" Type="http://schemas.openxmlformats.org/officeDocument/2006/relationships/image" Target="../media/image2272.png"/><Relationship Id="rId129" Type="http://schemas.openxmlformats.org/officeDocument/2006/relationships/image" Target="../media/image2309.png"/><Relationship Id="rId280" Type="http://schemas.openxmlformats.org/officeDocument/2006/relationships/customXml" Target="../ink/ink2435.xml"/><Relationship Id="rId336" Type="http://schemas.openxmlformats.org/officeDocument/2006/relationships/customXml" Target="../ink/ink2464.xml"/><Relationship Id="rId75" Type="http://schemas.openxmlformats.org/officeDocument/2006/relationships/customXml" Target="../ink/ink2329.xml"/><Relationship Id="rId140" Type="http://schemas.openxmlformats.org/officeDocument/2006/relationships/customXml" Target="../ink/ink2363.xml"/><Relationship Id="rId182" Type="http://schemas.openxmlformats.org/officeDocument/2006/relationships/customXml" Target="../ink/ink2385.xml"/><Relationship Id="rId378" Type="http://schemas.openxmlformats.org/officeDocument/2006/relationships/customXml" Target="../ink/ink2485.xml"/><Relationship Id="rId403" Type="http://schemas.openxmlformats.org/officeDocument/2006/relationships/image" Target="../media/image2442.png"/><Relationship Id="rId6" Type="http://schemas.openxmlformats.org/officeDocument/2006/relationships/image" Target="../media/image2258.png"/><Relationship Id="rId238" Type="http://schemas.openxmlformats.org/officeDocument/2006/relationships/customXml" Target="../ink/ink2413.xml"/><Relationship Id="rId445" Type="http://schemas.openxmlformats.org/officeDocument/2006/relationships/image" Target="../media/image2462.png"/><Relationship Id="rId291" Type="http://schemas.openxmlformats.org/officeDocument/2006/relationships/image" Target="../media/image2387.png"/><Relationship Id="rId305" Type="http://schemas.openxmlformats.org/officeDocument/2006/relationships/customXml" Target="../ink/ink2448.xml"/><Relationship Id="rId347" Type="http://schemas.openxmlformats.org/officeDocument/2006/relationships/image" Target="../media/image2414.png"/><Relationship Id="rId44" Type="http://schemas.openxmlformats.org/officeDocument/2006/relationships/customXml" Target="../ink/ink2304.xml"/><Relationship Id="rId86" Type="http://schemas.openxmlformats.org/officeDocument/2006/relationships/customXml" Target="../ink/ink2336.xml"/><Relationship Id="rId151" Type="http://schemas.openxmlformats.org/officeDocument/2006/relationships/image" Target="../media/image2319.png"/><Relationship Id="rId389" Type="http://schemas.openxmlformats.org/officeDocument/2006/relationships/image" Target="../media/image2435.png"/><Relationship Id="rId193" Type="http://schemas.openxmlformats.org/officeDocument/2006/relationships/image" Target="../media/image2339.png"/><Relationship Id="rId207" Type="http://schemas.openxmlformats.org/officeDocument/2006/relationships/image" Target="../media/image2346.png"/><Relationship Id="rId249" Type="http://schemas.openxmlformats.org/officeDocument/2006/relationships/customXml" Target="../ink/ink2419.xml"/><Relationship Id="rId414" Type="http://schemas.openxmlformats.org/officeDocument/2006/relationships/customXml" Target="../ink/ink2503.xml"/><Relationship Id="rId456" Type="http://schemas.openxmlformats.org/officeDocument/2006/relationships/customXml" Target="../ink/ink2524.xml"/><Relationship Id="rId13" Type="http://schemas.openxmlformats.org/officeDocument/2006/relationships/image" Target="../media/image2262.png"/><Relationship Id="rId109" Type="http://schemas.openxmlformats.org/officeDocument/2006/relationships/image" Target="../media/image2299.png"/><Relationship Id="rId260" Type="http://schemas.openxmlformats.org/officeDocument/2006/relationships/image" Target="../media/image2372.png"/><Relationship Id="rId316" Type="http://schemas.openxmlformats.org/officeDocument/2006/relationships/customXml" Target="../ink/ink2454.xml"/><Relationship Id="rId55" Type="http://schemas.openxmlformats.org/officeDocument/2006/relationships/image" Target="../media/image2283.png"/><Relationship Id="rId97" Type="http://schemas.openxmlformats.org/officeDocument/2006/relationships/image" Target="../media/image2293.png"/><Relationship Id="rId120" Type="http://schemas.openxmlformats.org/officeDocument/2006/relationships/customXml" Target="../ink/ink2353.xml"/><Relationship Id="rId358" Type="http://schemas.openxmlformats.org/officeDocument/2006/relationships/customXml" Target="../ink/ink2475.xml"/><Relationship Id="rId162" Type="http://schemas.openxmlformats.org/officeDocument/2006/relationships/image" Target="../media/image2324.png"/><Relationship Id="rId218" Type="http://schemas.openxmlformats.org/officeDocument/2006/relationships/customXml" Target="../ink/ink2403.xml"/><Relationship Id="rId425" Type="http://schemas.openxmlformats.org/officeDocument/2006/relationships/image" Target="../media/image2453.png"/><Relationship Id="rId467" Type="http://schemas.openxmlformats.org/officeDocument/2006/relationships/image" Target="../media/image2473.png"/><Relationship Id="rId271" Type="http://schemas.openxmlformats.org/officeDocument/2006/relationships/customXml" Target="../ink/ink2430.xml"/><Relationship Id="rId24" Type="http://schemas.openxmlformats.org/officeDocument/2006/relationships/customXml" Target="../ink/ink2294.xml"/><Relationship Id="rId66" Type="http://schemas.openxmlformats.org/officeDocument/2006/relationships/customXml" Target="../ink/ink2320.xml"/><Relationship Id="rId131" Type="http://schemas.openxmlformats.org/officeDocument/2006/relationships/image" Target="../media/image2310.png"/><Relationship Id="rId327" Type="http://schemas.openxmlformats.org/officeDocument/2006/relationships/image" Target="../media/image2404.png"/><Relationship Id="rId369" Type="http://schemas.openxmlformats.org/officeDocument/2006/relationships/image" Target="../media/image2425.png"/><Relationship Id="rId173" Type="http://schemas.openxmlformats.org/officeDocument/2006/relationships/image" Target="../media/image2329.png"/><Relationship Id="rId229" Type="http://schemas.openxmlformats.org/officeDocument/2006/relationships/image" Target="../media/image2357.png"/><Relationship Id="rId380" Type="http://schemas.openxmlformats.org/officeDocument/2006/relationships/customXml" Target="../ink/ink2486.xml"/><Relationship Id="rId436" Type="http://schemas.openxmlformats.org/officeDocument/2006/relationships/customXml" Target="../ink/ink2514.xml"/><Relationship Id="rId240" Type="http://schemas.openxmlformats.org/officeDocument/2006/relationships/customXml" Target="../ink/ink2414.xml"/><Relationship Id="rId35" Type="http://schemas.openxmlformats.org/officeDocument/2006/relationships/image" Target="../media/image2273.png"/><Relationship Id="rId77" Type="http://schemas.openxmlformats.org/officeDocument/2006/relationships/customXml" Target="../ink/ink2331.xml"/><Relationship Id="rId100" Type="http://schemas.openxmlformats.org/officeDocument/2006/relationships/customXml" Target="../ink/ink2343.xml"/><Relationship Id="rId282" Type="http://schemas.openxmlformats.org/officeDocument/2006/relationships/customXml" Target="../ink/ink2436.xml"/><Relationship Id="rId338" Type="http://schemas.openxmlformats.org/officeDocument/2006/relationships/customXml" Target="../ink/ink2465.xml"/><Relationship Id="rId8" Type="http://schemas.openxmlformats.org/officeDocument/2006/relationships/customXml" Target="../ink/ink2286.xml"/><Relationship Id="rId142" Type="http://schemas.openxmlformats.org/officeDocument/2006/relationships/customXml" Target="../ink/ink2364.xml"/><Relationship Id="rId184" Type="http://schemas.openxmlformats.org/officeDocument/2006/relationships/customXml" Target="../ink/ink2386.xml"/><Relationship Id="rId391" Type="http://schemas.openxmlformats.org/officeDocument/2006/relationships/image" Target="../media/image2436.png"/><Relationship Id="rId405" Type="http://schemas.openxmlformats.org/officeDocument/2006/relationships/image" Target="../media/image2443.png"/><Relationship Id="rId447" Type="http://schemas.openxmlformats.org/officeDocument/2006/relationships/image" Target="../media/image2463.png"/><Relationship Id="rId251" Type="http://schemas.openxmlformats.org/officeDocument/2006/relationships/customXml" Target="../ink/ink2420.xml"/><Relationship Id="rId46" Type="http://schemas.openxmlformats.org/officeDocument/2006/relationships/customXml" Target="../ink/ink2305.xml"/><Relationship Id="rId293" Type="http://schemas.openxmlformats.org/officeDocument/2006/relationships/image" Target="../media/image2388.png"/><Relationship Id="rId307" Type="http://schemas.openxmlformats.org/officeDocument/2006/relationships/customXml" Target="../ink/ink2449.xml"/><Relationship Id="rId349" Type="http://schemas.openxmlformats.org/officeDocument/2006/relationships/image" Target="../media/image2415.png"/><Relationship Id="rId88" Type="http://schemas.openxmlformats.org/officeDocument/2006/relationships/customXml" Target="../ink/ink2337.xml"/><Relationship Id="rId111" Type="http://schemas.openxmlformats.org/officeDocument/2006/relationships/image" Target="../media/image2300.png"/><Relationship Id="rId153" Type="http://schemas.openxmlformats.org/officeDocument/2006/relationships/image" Target="../media/image2320.png"/><Relationship Id="rId195" Type="http://schemas.openxmlformats.org/officeDocument/2006/relationships/image" Target="../media/image2340.png"/><Relationship Id="rId209" Type="http://schemas.openxmlformats.org/officeDocument/2006/relationships/image" Target="../media/image2347.png"/><Relationship Id="rId360" Type="http://schemas.openxmlformats.org/officeDocument/2006/relationships/customXml" Target="../ink/ink2476.xml"/><Relationship Id="rId416" Type="http://schemas.openxmlformats.org/officeDocument/2006/relationships/customXml" Target="../ink/ink2504.xml"/><Relationship Id="rId220" Type="http://schemas.openxmlformats.org/officeDocument/2006/relationships/customXml" Target="../ink/ink2404.xml"/><Relationship Id="rId458" Type="http://schemas.openxmlformats.org/officeDocument/2006/relationships/customXml" Target="../ink/ink2525.xml"/><Relationship Id="rId15" Type="http://schemas.openxmlformats.org/officeDocument/2006/relationships/image" Target="../media/image2263.png"/><Relationship Id="rId57" Type="http://schemas.openxmlformats.org/officeDocument/2006/relationships/customXml" Target="../ink/ink2311.xml"/><Relationship Id="rId262" Type="http://schemas.openxmlformats.org/officeDocument/2006/relationships/image" Target="../media/image2373.png"/><Relationship Id="rId318" Type="http://schemas.openxmlformats.org/officeDocument/2006/relationships/customXml" Target="../ink/ink2455.xml"/><Relationship Id="rId99" Type="http://schemas.openxmlformats.org/officeDocument/2006/relationships/image" Target="../media/image2294.png"/><Relationship Id="rId122" Type="http://schemas.openxmlformats.org/officeDocument/2006/relationships/customXml" Target="../ink/ink2354.xml"/><Relationship Id="rId164" Type="http://schemas.openxmlformats.org/officeDocument/2006/relationships/image" Target="../media/image2325.png"/><Relationship Id="rId371" Type="http://schemas.openxmlformats.org/officeDocument/2006/relationships/image" Target="../media/image2426.png"/><Relationship Id="rId427" Type="http://schemas.openxmlformats.org/officeDocument/2006/relationships/image" Target="../media/image2454.png"/><Relationship Id="rId469" Type="http://schemas.openxmlformats.org/officeDocument/2006/relationships/image" Target="../media/image2474.png"/><Relationship Id="rId26" Type="http://schemas.openxmlformats.org/officeDocument/2006/relationships/customXml" Target="../ink/ink2295.xml"/><Relationship Id="rId231" Type="http://schemas.openxmlformats.org/officeDocument/2006/relationships/image" Target="../media/image2358.png"/><Relationship Id="rId273" Type="http://schemas.openxmlformats.org/officeDocument/2006/relationships/image" Target="../media/image2378.png"/><Relationship Id="rId329" Type="http://schemas.openxmlformats.org/officeDocument/2006/relationships/image" Target="../media/image2405.png"/><Relationship Id="rId68" Type="http://schemas.openxmlformats.org/officeDocument/2006/relationships/customXml" Target="../ink/ink2322.xml"/><Relationship Id="rId133" Type="http://schemas.openxmlformats.org/officeDocument/2006/relationships/image" Target="../media/image1690.png"/><Relationship Id="rId175" Type="http://schemas.openxmlformats.org/officeDocument/2006/relationships/image" Target="../media/image2330.png"/><Relationship Id="rId340" Type="http://schemas.openxmlformats.org/officeDocument/2006/relationships/customXml" Target="../ink/ink2466.xml"/><Relationship Id="rId200" Type="http://schemas.openxmlformats.org/officeDocument/2006/relationships/customXml" Target="../ink/ink2394.xml"/><Relationship Id="rId382" Type="http://schemas.openxmlformats.org/officeDocument/2006/relationships/customXml" Target="../ink/ink2487.xml"/><Relationship Id="rId438" Type="http://schemas.openxmlformats.org/officeDocument/2006/relationships/customXml" Target="../ink/ink2515.xml"/><Relationship Id="rId242" Type="http://schemas.openxmlformats.org/officeDocument/2006/relationships/customXml" Target="../ink/ink2415.xml"/><Relationship Id="rId284" Type="http://schemas.openxmlformats.org/officeDocument/2006/relationships/customXml" Target="../ink/ink2437.xml"/><Relationship Id="rId37" Type="http://schemas.openxmlformats.org/officeDocument/2006/relationships/image" Target="../media/image2274.png"/><Relationship Id="rId79" Type="http://schemas.openxmlformats.org/officeDocument/2006/relationships/image" Target="../media/image2284.png"/><Relationship Id="rId102" Type="http://schemas.openxmlformats.org/officeDocument/2006/relationships/customXml" Target="../ink/ink2344.xml"/><Relationship Id="rId144" Type="http://schemas.openxmlformats.org/officeDocument/2006/relationships/customXml" Target="../ink/ink2365.xml"/><Relationship Id="rId90" Type="http://schemas.openxmlformats.org/officeDocument/2006/relationships/customXml" Target="../ink/ink2338.xml"/><Relationship Id="rId186" Type="http://schemas.openxmlformats.org/officeDocument/2006/relationships/customXml" Target="../ink/ink2387.xml"/><Relationship Id="rId351" Type="http://schemas.openxmlformats.org/officeDocument/2006/relationships/image" Target="../media/image2416.png"/><Relationship Id="rId393" Type="http://schemas.openxmlformats.org/officeDocument/2006/relationships/image" Target="../media/image2437.png"/><Relationship Id="rId407" Type="http://schemas.openxmlformats.org/officeDocument/2006/relationships/image" Target="../media/image2444.png"/><Relationship Id="rId449" Type="http://schemas.openxmlformats.org/officeDocument/2006/relationships/image" Target="../media/image2464.png"/><Relationship Id="rId211" Type="http://schemas.openxmlformats.org/officeDocument/2006/relationships/image" Target="../media/image2348.png"/><Relationship Id="rId253" Type="http://schemas.openxmlformats.org/officeDocument/2006/relationships/customXml" Target="../ink/ink2421.xml"/><Relationship Id="rId295" Type="http://schemas.openxmlformats.org/officeDocument/2006/relationships/image" Target="../media/image2389.png"/><Relationship Id="rId309" Type="http://schemas.openxmlformats.org/officeDocument/2006/relationships/customXml" Target="../ink/ink2450.xml"/><Relationship Id="rId460" Type="http://schemas.openxmlformats.org/officeDocument/2006/relationships/customXml" Target="../ink/ink2526.xml"/><Relationship Id="rId48" Type="http://schemas.openxmlformats.org/officeDocument/2006/relationships/customXml" Target="../ink/ink2306.xml"/><Relationship Id="rId113" Type="http://schemas.openxmlformats.org/officeDocument/2006/relationships/image" Target="../media/image2301.png"/><Relationship Id="rId320" Type="http://schemas.openxmlformats.org/officeDocument/2006/relationships/customXml" Target="../ink/ink2456.xml"/><Relationship Id="rId155" Type="http://schemas.openxmlformats.org/officeDocument/2006/relationships/image" Target="../media/image2321.png"/><Relationship Id="rId197" Type="http://schemas.openxmlformats.org/officeDocument/2006/relationships/image" Target="../media/image2341.png"/><Relationship Id="rId362" Type="http://schemas.openxmlformats.org/officeDocument/2006/relationships/customXml" Target="../ink/ink2477.xml"/><Relationship Id="rId418" Type="http://schemas.openxmlformats.org/officeDocument/2006/relationships/customXml" Target="../ink/ink2505.xml"/><Relationship Id="rId222" Type="http://schemas.openxmlformats.org/officeDocument/2006/relationships/customXml" Target="../ink/ink2405.xml"/><Relationship Id="rId264" Type="http://schemas.openxmlformats.org/officeDocument/2006/relationships/image" Target="../media/image2374.png"/><Relationship Id="rId17" Type="http://schemas.openxmlformats.org/officeDocument/2006/relationships/image" Target="../media/image2264.png"/><Relationship Id="rId59" Type="http://schemas.openxmlformats.org/officeDocument/2006/relationships/customXml" Target="../ink/ink2313.xml"/><Relationship Id="rId124" Type="http://schemas.openxmlformats.org/officeDocument/2006/relationships/customXml" Target="../ink/ink2355.xml"/><Relationship Id="rId70" Type="http://schemas.openxmlformats.org/officeDocument/2006/relationships/customXml" Target="../ink/ink2324.xml"/><Relationship Id="rId166" Type="http://schemas.openxmlformats.org/officeDocument/2006/relationships/image" Target="../media/image2326.png"/><Relationship Id="rId331" Type="http://schemas.openxmlformats.org/officeDocument/2006/relationships/image" Target="../media/image2406.png"/><Relationship Id="rId373" Type="http://schemas.openxmlformats.org/officeDocument/2006/relationships/image" Target="../media/image2427.png"/><Relationship Id="rId429" Type="http://schemas.openxmlformats.org/officeDocument/2006/relationships/image" Target="../media/image2455.png"/><Relationship Id="rId1" Type="http://schemas.openxmlformats.org/officeDocument/2006/relationships/slideLayout" Target="../slideLayouts/slideLayout7.xml"/><Relationship Id="rId233" Type="http://schemas.openxmlformats.org/officeDocument/2006/relationships/image" Target="../media/image2359.png"/><Relationship Id="rId440" Type="http://schemas.openxmlformats.org/officeDocument/2006/relationships/customXml" Target="../ink/ink2516.xml"/><Relationship Id="rId28" Type="http://schemas.openxmlformats.org/officeDocument/2006/relationships/customXml" Target="../ink/ink2296.xml"/><Relationship Id="rId275" Type="http://schemas.openxmlformats.org/officeDocument/2006/relationships/image" Target="../media/image2379.png"/><Relationship Id="rId300" Type="http://schemas.openxmlformats.org/officeDocument/2006/relationships/image" Target="../media/image2391.png"/><Relationship Id="rId81" Type="http://schemas.openxmlformats.org/officeDocument/2006/relationships/image" Target="../media/image2285.png"/><Relationship Id="rId135" Type="http://schemas.openxmlformats.org/officeDocument/2006/relationships/image" Target="../media/image2311.png"/><Relationship Id="rId177" Type="http://schemas.openxmlformats.org/officeDocument/2006/relationships/image" Target="../media/image2331.png"/><Relationship Id="rId342" Type="http://schemas.openxmlformats.org/officeDocument/2006/relationships/customXml" Target="../ink/ink2467.xml"/><Relationship Id="rId384" Type="http://schemas.openxmlformats.org/officeDocument/2006/relationships/customXml" Target="../ink/ink2488.xml"/><Relationship Id="rId202" Type="http://schemas.openxmlformats.org/officeDocument/2006/relationships/customXml" Target="../ink/ink2395.xml"/><Relationship Id="rId244" Type="http://schemas.openxmlformats.org/officeDocument/2006/relationships/image" Target="../media/image2364.png"/><Relationship Id="rId39" Type="http://schemas.openxmlformats.org/officeDocument/2006/relationships/image" Target="../media/image2275.png"/><Relationship Id="rId286" Type="http://schemas.openxmlformats.org/officeDocument/2006/relationships/customXml" Target="../ink/ink2438.xml"/><Relationship Id="rId451" Type="http://schemas.openxmlformats.org/officeDocument/2006/relationships/image" Target="../media/image2465.png"/><Relationship Id="rId50" Type="http://schemas.openxmlformats.org/officeDocument/2006/relationships/customXml" Target="../ink/ink2307.xml"/><Relationship Id="rId104" Type="http://schemas.openxmlformats.org/officeDocument/2006/relationships/customXml" Target="../ink/ink2345.xml"/><Relationship Id="rId146" Type="http://schemas.openxmlformats.org/officeDocument/2006/relationships/customXml" Target="../ink/ink2366.xml"/><Relationship Id="rId188" Type="http://schemas.openxmlformats.org/officeDocument/2006/relationships/customXml" Target="../ink/ink2388.xml"/><Relationship Id="rId311" Type="http://schemas.openxmlformats.org/officeDocument/2006/relationships/customXml" Target="../ink/ink2451.xml"/><Relationship Id="rId353" Type="http://schemas.openxmlformats.org/officeDocument/2006/relationships/image" Target="../media/image2417.png"/><Relationship Id="rId395" Type="http://schemas.openxmlformats.org/officeDocument/2006/relationships/image" Target="../media/image2438.png"/><Relationship Id="rId409" Type="http://schemas.openxmlformats.org/officeDocument/2006/relationships/image" Target="../media/image2445.png"/><Relationship Id="rId92" Type="http://schemas.openxmlformats.org/officeDocument/2006/relationships/customXml" Target="../ink/ink2339.xml"/><Relationship Id="rId213" Type="http://schemas.openxmlformats.org/officeDocument/2006/relationships/image" Target="../media/image2349.png"/><Relationship Id="rId420" Type="http://schemas.openxmlformats.org/officeDocument/2006/relationships/customXml" Target="../ink/ink2506.xml"/><Relationship Id="rId255" Type="http://schemas.openxmlformats.org/officeDocument/2006/relationships/customXml" Target="../ink/ink2422.xml"/><Relationship Id="rId297" Type="http://schemas.openxmlformats.org/officeDocument/2006/relationships/customXml" Target="../ink/ink2444.xml"/><Relationship Id="rId462" Type="http://schemas.openxmlformats.org/officeDocument/2006/relationships/customXml" Target="../ink/ink2527.xml"/><Relationship Id="rId115" Type="http://schemas.openxmlformats.org/officeDocument/2006/relationships/image" Target="../media/image2302.png"/><Relationship Id="rId157" Type="http://schemas.openxmlformats.org/officeDocument/2006/relationships/image" Target="../media/image2322.png"/><Relationship Id="rId322" Type="http://schemas.openxmlformats.org/officeDocument/2006/relationships/customXml" Target="../ink/ink2457.xml"/><Relationship Id="rId364" Type="http://schemas.openxmlformats.org/officeDocument/2006/relationships/customXml" Target="../ink/ink2478.xml"/><Relationship Id="rId61" Type="http://schemas.openxmlformats.org/officeDocument/2006/relationships/customXml" Target="../ink/ink2315.xml"/><Relationship Id="rId199" Type="http://schemas.openxmlformats.org/officeDocument/2006/relationships/image" Target="../media/image2342.png"/></Relationships>
</file>

<file path=ppt/slides/_rels/slide23.xml.rels><?xml version="1.0" encoding="UTF-8" standalone="yes"?>
<Relationships xmlns="http://schemas.openxmlformats.org/package/2006/relationships"><Relationship Id="rId26" Type="http://schemas.openxmlformats.org/officeDocument/2006/relationships/image" Target="../media/image2487.png"/><Relationship Id="rId117" Type="http://schemas.openxmlformats.org/officeDocument/2006/relationships/image" Target="../media/image2531.png"/><Relationship Id="rId21" Type="http://schemas.openxmlformats.org/officeDocument/2006/relationships/customXml" Target="../ink/ink2539.xml"/><Relationship Id="rId42" Type="http://schemas.openxmlformats.org/officeDocument/2006/relationships/image" Target="../media/image2495.png"/><Relationship Id="rId47" Type="http://schemas.openxmlformats.org/officeDocument/2006/relationships/customXml" Target="../ink/ink2552.xml"/><Relationship Id="rId63" Type="http://schemas.openxmlformats.org/officeDocument/2006/relationships/customXml" Target="../ink/ink2560.xml"/><Relationship Id="rId68" Type="http://schemas.openxmlformats.org/officeDocument/2006/relationships/image" Target="../media/image2508.png"/><Relationship Id="rId84" Type="http://schemas.openxmlformats.org/officeDocument/2006/relationships/image" Target="../media/image2515.png"/><Relationship Id="rId89" Type="http://schemas.openxmlformats.org/officeDocument/2006/relationships/customXml" Target="../ink/ink2573.xml"/><Relationship Id="rId112" Type="http://schemas.openxmlformats.org/officeDocument/2006/relationships/customXml" Target="../ink/ink2585.xml"/><Relationship Id="rId16" Type="http://schemas.openxmlformats.org/officeDocument/2006/relationships/image" Target="../media/image2482.png"/><Relationship Id="rId107" Type="http://schemas.openxmlformats.org/officeDocument/2006/relationships/customXml" Target="../ink/ink2582.xml"/><Relationship Id="rId11" Type="http://schemas.openxmlformats.org/officeDocument/2006/relationships/customXml" Target="../ink/ink2534.xml"/><Relationship Id="rId32" Type="http://schemas.openxmlformats.org/officeDocument/2006/relationships/image" Target="../media/image2490.png"/><Relationship Id="rId37" Type="http://schemas.openxmlformats.org/officeDocument/2006/relationships/customXml" Target="../ink/ink2547.xml"/><Relationship Id="rId53" Type="http://schemas.openxmlformats.org/officeDocument/2006/relationships/customXml" Target="../ink/ink2555.xml"/><Relationship Id="rId58" Type="http://schemas.openxmlformats.org/officeDocument/2006/relationships/image" Target="../media/image2503.png"/><Relationship Id="rId74" Type="http://schemas.openxmlformats.org/officeDocument/2006/relationships/image" Target="../media/image2511.png"/><Relationship Id="rId79" Type="http://schemas.openxmlformats.org/officeDocument/2006/relationships/customXml" Target="../ink/ink2568.xml"/><Relationship Id="rId102" Type="http://schemas.openxmlformats.org/officeDocument/2006/relationships/image" Target="../media/image2524.png"/><Relationship Id="rId123" Type="http://schemas.openxmlformats.org/officeDocument/2006/relationships/image" Target="../media/image2534.png"/><Relationship Id="rId5" Type="http://schemas.openxmlformats.org/officeDocument/2006/relationships/customXml" Target="../ink/ink2531.xml"/><Relationship Id="rId90" Type="http://schemas.openxmlformats.org/officeDocument/2006/relationships/image" Target="../media/image2518.png"/><Relationship Id="rId95" Type="http://schemas.openxmlformats.org/officeDocument/2006/relationships/customXml" Target="../ink/ink2576.xml"/><Relationship Id="rId22" Type="http://schemas.openxmlformats.org/officeDocument/2006/relationships/image" Target="../media/image2485.png"/><Relationship Id="rId27" Type="http://schemas.openxmlformats.org/officeDocument/2006/relationships/customXml" Target="../ink/ink2542.xml"/><Relationship Id="rId43" Type="http://schemas.openxmlformats.org/officeDocument/2006/relationships/customXml" Target="../ink/ink2550.xml"/><Relationship Id="rId48" Type="http://schemas.openxmlformats.org/officeDocument/2006/relationships/image" Target="../media/image2498.png"/><Relationship Id="rId64" Type="http://schemas.openxmlformats.org/officeDocument/2006/relationships/image" Target="../media/image2506.png"/><Relationship Id="rId69" Type="http://schemas.openxmlformats.org/officeDocument/2006/relationships/customXml" Target="../ink/ink2563.xml"/><Relationship Id="rId113" Type="http://schemas.openxmlformats.org/officeDocument/2006/relationships/image" Target="../media/image2529.png"/><Relationship Id="rId118" Type="http://schemas.openxmlformats.org/officeDocument/2006/relationships/customXml" Target="../ink/ink2588.xml"/><Relationship Id="rId80" Type="http://schemas.openxmlformats.org/officeDocument/2006/relationships/image" Target="../media/image2514.png"/><Relationship Id="rId85" Type="http://schemas.openxmlformats.org/officeDocument/2006/relationships/customXml" Target="../ink/ink2571.xml"/><Relationship Id="rId12" Type="http://schemas.openxmlformats.org/officeDocument/2006/relationships/image" Target="../media/image2480.png"/><Relationship Id="rId17" Type="http://schemas.openxmlformats.org/officeDocument/2006/relationships/customXml" Target="../ink/ink2537.xml"/><Relationship Id="rId33" Type="http://schemas.openxmlformats.org/officeDocument/2006/relationships/customXml" Target="../ink/ink2545.xml"/><Relationship Id="rId38" Type="http://schemas.openxmlformats.org/officeDocument/2006/relationships/image" Target="../media/image2493.png"/><Relationship Id="rId59" Type="http://schemas.openxmlformats.org/officeDocument/2006/relationships/customXml" Target="../ink/ink2558.xml"/><Relationship Id="rId103" Type="http://schemas.openxmlformats.org/officeDocument/2006/relationships/customXml" Target="../ink/ink2580.xml"/><Relationship Id="rId108" Type="http://schemas.openxmlformats.org/officeDocument/2006/relationships/image" Target="../media/image2527.png"/><Relationship Id="rId54" Type="http://schemas.openxmlformats.org/officeDocument/2006/relationships/image" Target="../media/image2501.png"/><Relationship Id="rId70" Type="http://schemas.openxmlformats.org/officeDocument/2006/relationships/image" Target="../media/image2509.png"/><Relationship Id="rId75" Type="http://schemas.openxmlformats.org/officeDocument/2006/relationships/customXml" Target="../ink/ink2566.xml"/><Relationship Id="rId91" Type="http://schemas.openxmlformats.org/officeDocument/2006/relationships/customXml" Target="../ink/ink2574.xml"/><Relationship Id="rId96" Type="http://schemas.openxmlformats.org/officeDocument/2006/relationships/image" Target="../media/image2521.png"/><Relationship Id="rId1" Type="http://schemas.openxmlformats.org/officeDocument/2006/relationships/slideLayout" Target="../slideLayouts/slideLayout7.xml"/><Relationship Id="rId6" Type="http://schemas.openxmlformats.org/officeDocument/2006/relationships/image" Target="../media/image2477.png"/><Relationship Id="rId23" Type="http://schemas.openxmlformats.org/officeDocument/2006/relationships/customXml" Target="../ink/ink2540.xml"/><Relationship Id="rId28" Type="http://schemas.openxmlformats.org/officeDocument/2006/relationships/image" Target="../media/image2488.png"/><Relationship Id="rId49" Type="http://schemas.openxmlformats.org/officeDocument/2006/relationships/customXml" Target="../ink/ink2553.xml"/><Relationship Id="rId114" Type="http://schemas.openxmlformats.org/officeDocument/2006/relationships/customXml" Target="../ink/ink2586.xml"/><Relationship Id="rId119" Type="http://schemas.openxmlformats.org/officeDocument/2006/relationships/image" Target="../media/image2532.png"/><Relationship Id="rId44" Type="http://schemas.openxmlformats.org/officeDocument/2006/relationships/image" Target="../media/image2496.png"/><Relationship Id="rId60" Type="http://schemas.openxmlformats.org/officeDocument/2006/relationships/image" Target="../media/image2504.png"/><Relationship Id="rId65" Type="http://schemas.openxmlformats.org/officeDocument/2006/relationships/customXml" Target="../ink/ink2561.xml"/><Relationship Id="rId81" Type="http://schemas.openxmlformats.org/officeDocument/2006/relationships/customXml" Target="../ink/ink2569.xml"/><Relationship Id="rId86" Type="http://schemas.openxmlformats.org/officeDocument/2006/relationships/image" Target="../media/image2516.png"/><Relationship Id="rId4" Type="http://schemas.openxmlformats.org/officeDocument/2006/relationships/image" Target="../media/image2476.png"/><Relationship Id="rId9" Type="http://schemas.openxmlformats.org/officeDocument/2006/relationships/customXml" Target="../ink/ink2533.xml"/><Relationship Id="rId13" Type="http://schemas.openxmlformats.org/officeDocument/2006/relationships/customXml" Target="../ink/ink2535.xml"/><Relationship Id="rId18" Type="http://schemas.openxmlformats.org/officeDocument/2006/relationships/image" Target="../media/image2483.png"/><Relationship Id="rId39" Type="http://schemas.openxmlformats.org/officeDocument/2006/relationships/customXml" Target="../ink/ink2548.xml"/><Relationship Id="rId109" Type="http://schemas.openxmlformats.org/officeDocument/2006/relationships/customXml" Target="../ink/ink2583.xml"/><Relationship Id="rId34" Type="http://schemas.openxmlformats.org/officeDocument/2006/relationships/image" Target="../media/image2491.png"/><Relationship Id="rId50" Type="http://schemas.openxmlformats.org/officeDocument/2006/relationships/image" Target="../media/image2499.png"/><Relationship Id="rId55" Type="http://schemas.openxmlformats.org/officeDocument/2006/relationships/customXml" Target="../ink/ink2556.xml"/><Relationship Id="rId76" Type="http://schemas.openxmlformats.org/officeDocument/2006/relationships/image" Target="../media/image2512.png"/><Relationship Id="rId97" Type="http://schemas.openxmlformats.org/officeDocument/2006/relationships/customXml" Target="../ink/ink2577.xml"/><Relationship Id="rId104" Type="http://schemas.openxmlformats.org/officeDocument/2006/relationships/image" Target="../media/image2525.png"/><Relationship Id="rId120" Type="http://schemas.openxmlformats.org/officeDocument/2006/relationships/customXml" Target="../ink/ink2589.xml"/><Relationship Id="rId7" Type="http://schemas.openxmlformats.org/officeDocument/2006/relationships/customXml" Target="../ink/ink2532.xml"/><Relationship Id="rId71" Type="http://schemas.openxmlformats.org/officeDocument/2006/relationships/customXml" Target="../ink/ink2564.xml"/><Relationship Id="rId92" Type="http://schemas.openxmlformats.org/officeDocument/2006/relationships/image" Target="../media/image2519.png"/><Relationship Id="rId2" Type="http://schemas.openxmlformats.org/officeDocument/2006/relationships/notesSlide" Target="../notesSlides/notesSlide23.xml"/><Relationship Id="rId29" Type="http://schemas.openxmlformats.org/officeDocument/2006/relationships/customXml" Target="../ink/ink2543.xml"/><Relationship Id="rId24" Type="http://schemas.openxmlformats.org/officeDocument/2006/relationships/image" Target="../media/image2486.png"/><Relationship Id="rId40" Type="http://schemas.openxmlformats.org/officeDocument/2006/relationships/image" Target="../media/image2494.png"/><Relationship Id="rId45" Type="http://schemas.openxmlformats.org/officeDocument/2006/relationships/customXml" Target="../ink/ink2551.xml"/><Relationship Id="rId66" Type="http://schemas.openxmlformats.org/officeDocument/2006/relationships/image" Target="../media/image2507.png"/><Relationship Id="rId87" Type="http://schemas.openxmlformats.org/officeDocument/2006/relationships/customXml" Target="../ink/ink2572.xml"/><Relationship Id="rId110" Type="http://schemas.openxmlformats.org/officeDocument/2006/relationships/image" Target="../media/image2528.png"/><Relationship Id="rId115" Type="http://schemas.openxmlformats.org/officeDocument/2006/relationships/image" Target="../media/image2530.png"/><Relationship Id="rId61" Type="http://schemas.openxmlformats.org/officeDocument/2006/relationships/customXml" Target="../ink/ink2559.xml"/><Relationship Id="rId82" Type="http://schemas.openxmlformats.org/officeDocument/2006/relationships/image" Target="../media/image1690.png"/><Relationship Id="rId19" Type="http://schemas.openxmlformats.org/officeDocument/2006/relationships/customXml" Target="../ink/ink2538.xml"/><Relationship Id="rId14" Type="http://schemas.openxmlformats.org/officeDocument/2006/relationships/image" Target="../media/image2481.png"/><Relationship Id="rId30" Type="http://schemas.openxmlformats.org/officeDocument/2006/relationships/image" Target="../media/image2489.png"/><Relationship Id="rId35" Type="http://schemas.openxmlformats.org/officeDocument/2006/relationships/customXml" Target="../ink/ink2546.xml"/><Relationship Id="rId56" Type="http://schemas.openxmlformats.org/officeDocument/2006/relationships/image" Target="../media/image2502.png"/><Relationship Id="rId77" Type="http://schemas.openxmlformats.org/officeDocument/2006/relationships/customXml" Target="../ink/ink2567.xml"/><Relationship Id="rId100" Type="http://schemas.openxmlformats.org/officeDocument/2006/relationships/image" Target="../media/image2523.png"/><Relationship Id="rId105" Type="http://schemas.openxmlformats.org/officeDocument/2006/relationships/customXml" Target="../ink/ink2581.xml"/><Relationship Id="rId8" Type="http://schemas.openxmlformats.org/officeDocument/2006/relationships/image" Target="../media/image2478.png"/><Relationship Id="rId51" Type="http://schemas.openxmlformats.org/officeDocument/2006/relationships/customXml" Target="../ink/ink2554.xml"/><Relationship Id="rId72" Type="http://schemas.openxmlformats.org/officeDocument/2006/relationships/image" Target="../media/image2510.png"/><Relationship Id="rId93" Type="http://schemas.openxmlformats.org/officeDocument/2006/relationships/customXml" Target="../ink/ink2575.xml"/><Relationship Id="rId98" Type="http://schemas.openxmlformats.org/officeDocument/2006/relationships/image" Target="../media/image2522.png"/><Relationship Id="rId121" Type="http://schemas.openxmlformats.org/officeDocument/2006/relationships/image" Target="../media/image2533.png"/><Relationship Id="rId3" Type="http://schemas.openxmlformats.org/officeDocument/2006/relationships/image" Target="../media/image2475.png"/><Relationship Id="rId25" Type="http://schemas.openxmlformats.org/officeDocument/2006/relationships/customXml" Target="../ink/ink2541.xml"/><Relationship Id="rId46" Type="http://schemas.openxmlformats.org/officeDocument/2006/relationships/image" Target="../media/image2497.png"/><Relationship Id="rId67" Type="http://schemas.openxmlformats.org/officeDocument/2006/relationships/customXml" Target="../ink/ink2562.xml"/><Relationship Id="rId116" Type="http://schemas.openxmlformats.org/officeDocument/2006/relationships/customXml" Target="../ink/ink2587.xml"/><Relationship Id="rId20" Type="http://schemas.openxmlformats.org/officeDocument/2006/relationships/image" Target="../media/image2484.png"/><Relationship Id="rId41" Type="http://schemas.openxmlformats.org/officeDocument/2006/relationships/customXml" Target="../ink/ink2549.xml"/><Relationship Id="rId62" Type="http://schemas.openxmlformats.org/officeDocument/2006/relationships/image" Target="../media/image2505.png"/><Relationship Id="rId83" Type="http://schemas.openxmlformats.org/officeDocument/2006/relationships/customXml" Target="../ink/ink2570.xml"/><Relationship Id="rId88" Type="http://schemas.openxmlformats.org/officeDocument/2006/relationships/image" Target="../media/image2517.png"/><Relationship Id="rId111" Type="http://schemas.openxmlformats.org/officeDocument/2006/relationships/customXml" Target="../ink/ink2584.xml"/><Relationship Id="rId15" Type="http://schemas.openxmlformats.org/officeDocument/2006/relationships/customXml" Target="../ink/ink2536.xml"/><Relationship Id="rId36" Type="http://schemas.openxmlformats.org/officeDocument/2006/relationships/image" Target="../media/image2492.png"/><Relationship Id="rId57" Type="http://schemas.openxmlformats.org/officeDocument/2006/relationships/customXml" Target="../ink/ink2557.xml"/><Relationship Id="rId106" Type="http://schemas.openxmlformats.org/officeDocument/2006/relationships/image" Target="../media/image2526.png"/><Relationship Id="rId10" Type="http://schemas.openxmlformats.org/officeDocument/2006/relationships/image" Target="../media/image2479.png"/><Relationship Id="rId31" Type="http://schemas.openxmlformats.org/officeDocument/2006/relationships/customXml" Target="../ink/ink2544.xml"/><Relationship Id="rId52" Type="http://schemas.openxmlformats.org/officeDocument/2006/relationships/image" Target="../media/image2500.png"/><Relationship Id="rId73" Type="http://schemas.openxmlformats.org/officeDocument/2006/relationships/customXml" Target="../ink/ink2565.xml"/><Relationship Id="rId78" Type="http://schemas.openxmlformats.org/officeDocument/2006/relationships/image" Target="../media/image2513.png"/><Relationship Id="rId94" Type="http://schemas.openxmlformats.org/officeDocument/2006/relationships/image" Target="../media/image2520.png"/><Relationship Id="rId99" Type="http://schemas.openxmlformats.org/officeDocument/2006/relationships/customXml" Target="../ink/ink2578.xml"/><Relationship Id="rId101" Type="http://schemas.openxmlformats.org/officeDocument/2006/relationships/customXml" Target="../ink/ink2579.xml"/><Relationship Id="rId122" Type="http://schemas.openxmlformats.org/officeDocument/2006/relationships/customXml" Target="../ink/ink2590.xml"/></Relationships>
</file>

<file path=ppt/slides/_rels/slide24.xml.rels><?xml version="1.0" encoding="UTF-8" standalone="yes"?>
<Relationships xmlns="http://schemas.openxmlformats.org/package/2006/relationships"><Relationship Id="rId8" Type="http://schemas.openxmlformats.org/officeDocument/2006/relationships/image" Target="../media/image2536.png"/><Relationship Id="rId3" Type="http://schemas.openxmlformats.org/officeDocument/2006/relationships/hyperlink" Target="https://www.destatis.de/DE/Themen/Wirtschaft/Preise/Verbraucherpreisindex/PreisKaleidoskopUebersicht.html" TargetMode="External"/><Relationship Id="rId7" Type="http://schemas.openxmlformats.org/officeDocument/2006/relationships/customXml" Target="../ink/ink259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35.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37.png"/><Relationship Id="rId7" Type="http://schemas.openxmlformats.org/officeDocument/2006/relationships/image" Target="../media/image253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ustomXml" Target="../ink/ink2593.xml"/><Relationship Id="rId5" Type="http://schemas.openxmlformats.org/officeDocument/2006/relationships/image" Target="../media/image2538.png"/><Relationship Id="rId4" Type="http://schemas.openxmlformats.org/officeDocument/2006/relationships/customXml" Target="../ink/ink2592.xml"/></Relationships>
</file>

<file path=ppt/slides/_rels/slide26.xml.rels><?xml version="1.0" encoding="UTF-8" standalone="yes"?>
<Relationships xmlns="http://schemas.openxmlformats.org/package/2006/relationships"><Relationship Id="rId117" Type="http://schemas.openxmlformats.org/officeDocument/2006/relationships/image" Target="../media/image2595.png"/><Relationship Id="rId21" Type="http://schemas.openxmlformats.org/officeDocument/2006/relationships/customXml" Target="../ink/ink2603.xml"/><Relationship Id="rId324" Type="http://schemas.openxmlformats.org/officeDocument/2006/relationships/customXml" Target="../ink/ink2755.xml"/><Relationship Id="rId531" Type="http://schemas.openxmlformats.org/officeDocument/2006/relationships/customXml" Target="../ink/ink2861.xml"/><Relationship Id="rId170" Type="http://schemas.openxmlformats.org/officeDocument/2006/relationships/customXml" Target="../ink/ink2678.xml"/><Relationship Id="rId268" Type="http://schemas.openxmlformats.org/officeDocument/2006/relationships/customXml" Target="../ink/ink2727.xml"/><Relationship Id="rId475" Type="http://schemas.openxmlformats.org/officeDocument/2006/relationships/customXml" Target="../ink/ink2832.xml"/><Relationship Id="rId32" Type="http://schemas.openxmlformats.org/officeDocument/2006/relationships/customXml" Target="../ink/ink2609.xml"/><Relationship Id="rId128" Type="http://schemas.openxmlformats.org/officeDocument/2006/relationships/customXml" Target="../ink/ink2657.xml"/><Relationship Id="rId335" Type="http://schemas.openxmlformats.org/officeDocument/2006/relationships/image" Target="../media/image2703.png"/><Relationship Id="rId542" Type="http://schemas.openxmlformats.org/officeDocument/2006/relationships/customXml" Target="../ink/ink2867.xml"/><Relationship Id="rId181" Type="http://schemas.openxmlformats.org/officeDocument/2006/relationships/image" Target="../media/image2627.png"/><Relationship Id="rId402" Type="http://schemas.openxmlformats.org/officeDocument/2006/relationships/customXml" Target="../ink/ink2794.xml"/><Relationship Id="rId279" Type="http://schemas.openxmlformats.org/officeDocument/2006/relationships/image" Target="../media/image2675.png"/><Relationship Id="rId486" Type="http://schemas.openxmlformats.org/officeDocument/2006/relationships/image" Target="../media/image2777.png"/><Relationship Id="rId43" Type="http://schemas.openxmlformats.org/officeDocument/2006/relationships/image" Target="../media/image2558.png"/><Relationship Id="rId139" Type="http://schemas.openxmlformats.org/officeDocument/2006/relationships/image" Target="../media/image2606.png"/><Relationship Id="rId346" Type="http://schemas.openxmlformats.org/officeDocument/2006/relationships/customXml" Target="../ink/ink2766.xml"/><Relationship Id="rId553" Type="http://schemas.openxmlformats.org/officeDocument/2006/relationships/image" Target="../media/image2809.png"/><Relationship Id="rId192" Type="http://schemas.openxmlformats.org/officeDocument/2006/relationships/customXml" Target="../ink/ink2689.xml"/><Relationship Id="rId206" Type="http://schemas.openxmlformats.org/officeDocument/2006/relationships/customXml" Target="../ink/ink2696.xml"/><Relationship Id="rId413" Type="http://schemas.openxmlformats.org/officeDocument/2006/relationships/customXml" Target="../ink/ink2800.xml"/><Relationship Id="rId497" Type="http://schemas.openxmlformats.org/officeDocument/2006/relationships/customXml" Target="../ink/ink2843.xml"/><Relationship Id="rId357" Type="http://schemas.openxmlformats.org/officeDocument/2006/relationships/image" Target="../media/image2714.png"/><Relationship Id="rId54" Type="http://schemas.openxmlformats.org/officeDocument/2006/relationships/customXml" Target="../ink/ink2620.xml"/><Relationship Id="rId217" Type="http://schemas.openxmlformats.org/officeDocument/2006/relationships/image" Target="../media/image2644.png"/><Relationship Id="rId564" Type="http://schemas.openxmlformats.org/officeDocument/2006/relationships/customXml" Target="../ink/ink2878.xml"/><Relationship Id="rId424" Type="http://schemas.openxmlformats.org/officeDocument/2006/relationships/image" Target="../media/image2747.png"/><Relationship Id="rId270" Type="http://schemas.openxmlformats.org/officeDocument/2006/relationships/customXml" Target="../ink/ink2728.xml"/><Relationship Id="rId65" Type="http://schemas.openxmlformats.org/officeDocument/2006/relationships/image" Target="../media/image2569.png"/><Relationship Id="rId130" Type="http://schemas.openxmlformats.org/officeDocument/2006/relationships/customXml" Target="../ink/ink2658.xml"/><Relationship Id="rId368" Type="http://schemas.openxmlformats.org/officeDocument/2006/relationships/customXml" Target="../ink/ink2777.xml"/><Relationship Id="rId575" Type="http://schemas.openxmlformats.org/officeDocument/2006/relationships/image" Target="../media/image2820.png"/><Relationship Id="rId228" Type="http://schemas.openxmlformats.org/officeDocument/2006/relationships/customXml" Target="../ink/ink2707.xml"/><Relationship Id="rId435" Type="http://schemas.openxmlformats.org/officeDocument/2006/relationships/image" Target="../media/image2752.png"/><Relationship Id="rId281" Type="http://schemas.openxmlformats.org/officeDocument/2006/relationships/image" Target="../media/image2676.png"/><Relationship Id="rId502" Type="http://schemas.openxmlformats.org/officeDocument/2006/relationships/customXml" Target="../ink/ink2846.xml"/><Relationship Id="rId34" Type="http://schemas.openxmlformats.org/officeDocument/2006/relationships/customXml" Target="../ink/ink2610.xml"/><Relationship Id="rId76" Type="http://schemas.openxmlformats.org/officeDocument/2006/relationships/customXml" Target="../ink/ink2631.xml"/><Relationship Id="rId141" Type="http://schemas.openxmlformats.org/officeDocument/2006/relationships/image" Target="../media/image2607.png"/><Relationship Id="rId379" Type="http://schemas.openxmlformats.org/officeDocument/2006/relationships/image" Target="../media/image2725.png"/><Relationship Id="rId544" Type="http://schemas.openxmlformats.org/officeDocument/2006/relationships/customXml" Target="../ink/ink2868.xml"/><Relationship Id="rId7" Type="http://schemas.openxmlformats.org/officeDocument/2006/relationships/customXml" Target="../ink/ink2596.xml"/><Relationship Id="rId183" Type="http://schemas.openxmlformats.org/officeDocument/2006/relationships/image" Target="../media/image2628.png"/><Relationship Id="rId239" Type="http://schemas.openxmlformats.org/officeDocument/2006/relationships/image" Target="../media/image2655.png"/><Relationship Id="rId390" Type="http://schemas.openxmlformats.org/officeDocument/2006/relationships/customXml" Target="../ink/ink2788.xml"/><Relationship Id="rId404" Type="http://schemas.openxmlformats.org/officeDocument/2006/relationships/customXml" Target="../ink/ink2795.xml"/><Relationship Id="rId446" Type="http://schemas.openxmlformats.org/officeDocument/2006/relationships/customXml" Target="../ink/ink2817.xml"/><Relationship Id="rId250" Type="http://schemas.openxmlformats.org/officeDocument/2006/relationships/customXml" Target="../ink/ink2718.xml"/><Relationship Id="rId292" Type="http://schemas.openxmlformats.org/officeDocument/2006/relationships/customXml" Target="../ink/ink2739.xml"/><Relationship Id="rId306" Type="http://schemas.openxmlformats.org/officeDocument/2006/relationships/customXml" Target="../ink/ink2746.xml"/><Relationship Id="rId488" Type="http://schemas.openxmlformats.org/officeDocument/2006/relationships/image" Target="../media/image2778.png"/><Relationship Id="rId45" Type="http://schemas.openxmlformats.org/officeDocument/2006/relationships/image" Target="../media/image2559.png"/><Relationship Id="rId87" Type="http://schemas.openxmlformats.org/officeDocument/2006/relationships/image" Target="../media/image2580.png"/><Relationship Id="rId110" Type="http://schemas.openxmlformats.org/officeDocument/2006/relationships/customXml" Target="../ink/ink2648.xml"/><Relationship Id="rId348" Type="http://schemas.openxmlformats.org/officeDocument/2006/relationships/customXml" Target="../ink/ink2767.xml"/><Relationship Id="rId513" Type="http://schemas.openxmlformats.org/officeDocument/2006/relationships/image" Target="../media/image2790.png"/><Relationship Id="rId555" Type="http://schemas.openxmlformats.org/officeDocument/2006/relationships/image" Target="../media/image2810.png"/><Relationship Id="rId152" Type="http://schemas.openxmlformats.org/officeDocument/2006/relationships/customXml" Target="../ink/ink2669.xml"/><Relationship Id="rId194" Type="http://schemas.openxmlformats.org/officeDocument/2006/relationships/customXml" Target="../ink/ink2690.xml"/><Relationship Id="rId208" Type="http://schemas.openxmlformats.org/officeDocument/2006/relationships/customXml" Target="../ink/ink2697.xml"/><Relationship Id="rId415" Type="http://schemas.openxmlformats.org/officeDocument/2006/relationships/customXml" Target="../ink/ink2801.xml"/><Relationship Id="rId457" Type="http://schemas.openxmlformats.org/officeDocument/2006/relationships/image" Target="../media/image2763.png"/><Relationship Id="rId261" Type="http://schemas.openxmlformats.org/officeDocument/2006/relationships/image" Target="../media/image2666.png"/><Relationship Id="rId499" Type="http://schemas.openxmlformats.org/officeDocument/2006/relationships/customXml" Target="../ink/ink2844.xml"/><Relationship Id="rId14" Type="http://schemas.openxmlformats.org/officeDocument/2006/relationships/image" Target="../media/image2545.png"/><Relationship Id="rId56" Type="http://schemas.openxmlformats.org/officeDocument/2006/relationships/customXml" Target="../ink/ink2621.xml"/><Relationship Id="rId317" Type="http://schemas.openxmlformats.org/officeDocument/2006/relationships/image" Target="../media/image2694.png"/><Relationship Id="rId359" Type="http://schemas.openxmlformats.org/officeDocument/2006/relationships/image" Target="../media/image2715.png"/><Relationship Id="rId524" Type="http://schemas.openxmlformats.org/officeDocument/2006/relationships/customXml" Target="../ink/ink2857.xml"/><Relationship Id="rId566" Type="http://schemas.openxmlformats.org/officeDocument/2006/relationships/customXml" Target="../ink/ink2879.xml"/><Relationship Id="rId98" Type="http://schemas.openxmlformats.org/officeDocument/2006/relationships/customXml" Target="../ink/ink2642.xml"/><Relationship Id="rId121" Type="http://schemas.openxmlformats.org/officeDocument/2006/relationships/image" Target="../media/image2597.png"/><Relationship Id="rId163" Type="http://schemas.openxmlformats.org/officeDocument/2006/relationships/image" Target="../media/image2618.png"/><Relationship Id="rId219" Type="http://schemas.openxmlformats.org/officeDocument/2006/relationships/image" Target="../media/image2645.png"/><Relationship Id="rId370" Type="http://schemas.openxmlformats.org/officeDocument/2006/relationships/customXml" Target="../ink/ink2778.xml"/><Relationship Id="rId426" Type="http://schemas.openxmlformats.org/officeDocument/2006/relationships/image" Target="../media/image2748.png"/><Relationship Id="rId230" Type="http://schemas.openxmlformats.org/officeDocument/2006/relationships/customXml" Target="../ink/ink2708.xml"/><Relationship Id="rId468" Type="http://schemas.openxmlformats.org/officeDocument/2006/relationships/customXml" Target="../ink/ink2828.xml"/><Relationship Id="rId25" Type="http://schemas.openxmlformats.org/officeDocument/2006/relationships/customXml" Target="../ink/ink2605.xml"/><Relationship Id="rId67" Type="http://schemas.openxmlformats.org/officeDocument/2006/relationships/image" Target="../media/image2570.png"/><Relationship Id="rId272" Type="http://schemas.openxmlformats.org/officeDocument/2006/relationships/customXml" Target="../ink/ink2729.xml"/><Relationship Id="rId328" Type="http://schemas.openxmlformats.org/officeDocument/2006/relationships/customXml" Target="../ink/ink2757.xml"/><Relationship Id="rId535" Type="http://schemas.openxmlformats.org/officeDocument/2006/relationships/customXml" Target="../ink/ink2863.xml"/><Relationship Id="rId577" Type="http://schemas.openxmlformats.org/officeDocument/2006/relationships/image" Target="../media/image2821.png"/><Relationship Id="rId132" Type="http://schemas.openxmlformats.org/officeDocument/2006/relationships/customXml" Target="../ink/ink2659.xml"/><Relationship Id="rId174" Type="http://schemas.openxmlformats.org/officeDocument/2006/relationships/customXml" Target="../ink/ink2680.xml"/><Relationship Id="rId381" Type="http://schemas.openxmlformats.org/officeDocument/2006/relationships/image" Target="../media/image2726.png"/><Relationship Id="rId241" Type="http://schemas.openxmlformats.org/officeDocument/2006/relationships/image" Target="../media/image2656.png"/><Relationship Id="rId437" Type="http://schemas.openxmlformats.org/officeDocument/2006/relationships/image" Target="../media/image2753.png"/><Relationship Id="rId479" Type="http://schemas.openxmlformats.org/officeDocument/2006/relationships/customXml" Target="../ink/ink2834.xml"/><Relationship Id="rId36" Type="http://schemas.openxmlformats.org/officeDocument/2006/relationships/customXml" Target="../ink/ink2611.xml"/><Relationship Id="rId283" Type="http://schemas.openxmlformats.org/officeDocument/2006/relationships/image" Target="../media/image2677.png"/><Relationship Id="rId339" Type="http://schemas.openxmlformats.org/officeDocument/2006/relationships/image" Target="../media/image2705.png"/><Relationship Id="rId490" Type="http://schemas.openxmlformats.org/officeDocument/2006/relationships/image" Target="../media/image2779.png"/><Relationship Id="rId504" Type="http://schemas.openxmlformats.org/officeDocument/2006/relationships/customXml" Target="../ink/ink2847.xml"/><Relationship Id="rId546" Type="http://schemas.openxmlformats.org/officeDocument/2006/relationships/customXml" Target="../ink/ink2869.xml"/><Relationship Id="rId78" Type="http://schemas.openxmlformats.org/officeDocument/2006/relationships/customXml" Target="../ink/ink2632.xml"/><Relationship Id="rId101" Type="http://schemas.openxmlformats.org/officeDocument/2006/relationships/image" Target="../media/image2587.png"/><Relationship Id="rId143" Type="http://schemas.openxmlformats.org/officeDocument/2006/relationships/image" Target="../media/image2608.png"/><Relationship Id="rId185" Type="http://schemas.openxmlformats.org/officeDocument/2006/relationships/image" Target="../media/image2629.png"/><Relationship Id="rId350" Type="http://schemas.openxmlformats.org/officeDocument/2006/relationships/customXml" Target="../ink/ink2768.xml"/><Relationship Id="rId406" Type="http://schemas.openxmlformats.org/officeDocument/2006/relationships/customXml" Target="../ink/ink2796.xml"/><Relationship Id="rId9" Type="http://schemas.openxmlformats.org/officeDocument/2006/relationships/customXml" Target="../ink/ink2597.xml"/><Relationship Id="rId210" Type="http://schemas.openxmlformats.org/officeDocument/2006/relationships/customXml" Target="../ink/ink2698.xml"/><Relationship Id="rId392" Type="http://schemas.openxmlformats.org/officeDocument/2006/relationships/customXml" Target="../ink/ink2789.xml"/><Relationship Id="rId448" Type="http://schemas.openxmlformats.org/officeDocument/2006/relationships/customXml" Target="../ink/ink2818.xml"/><Relationship Id="rId252" Type="http://schemas.openxmlformats.org/officeDocument/2006/relationships/customXml" Target="../ink/ink2719.xml"/><Relationship Id="rId294" Type="http://schemas.openxmlformats.org/officeDocument/2006/relationships/customXml" Target="../ink/ink2740.xml"/><Relationship Id="rId308" Type="http://schemas.openxmlformats.org/officeDocument/2006/relationships/customXml" Target="../ink/ink2747.xml"/><Relationship Id="rId515" Type="http://schemas.openxmlformats.org/officeDocument/2006/relationships/image" Target="../media/image2791.png"/><Relationship Id="rId47" Type="http://schemas.openxmlformats.org/officeDocument/2006/relationships/image" Target="../media/image2560.png"/><Relationship Id="rId89" Type="http://schemas.openxmlformats.org/officeDocument/2006/relationships/image" Target="../media/image2581.png"/><Relationship Id="rId112" Type="http://schemas.openxmlformats.org/officeDocument/2006/relationships/customXml" Target="../ink/ink2649.xml"/><Relationship Id="rId154" Type="http://schemas.openxmlformats.org/officeDocument/2006/relationships/customXml" Target="../ink/ink2670.xml"/><Relationship Id="rId361" Type="http://schemas.openxmlformats.org/officeDocument/2006/relationships/image" Target="../media/image2716.png"/><Relationship Id="rId557" Type="http://schemas.openxmlformats.org/officeDocument/2006/relationships/image" Target="../media/image2811.png"/><Relationship Id="rId196" Type="http://schemas.openxmlformats.org/officeDocument/2006/relationships/customXml" Target="../ink/ink2691.xml"/><Relationship Id="rId417" Type="http://schemas.openxmlformats.org/officeDocument/2006/relationships/customXml" Target="../ink/ink2802.xml"/><Relationship Id="rId459" Type="http://schemas.openxmlformats.org/officeDocument/2006/relationships/image" Target="../media/image2764.png"/><Relationship Id="rId16" Type="http://schemas.openxmlformats.org/officeDocument/2006/relationships/image" Target="../media/image2546.png"/><Relationship Id="rId221" Type="http://schemas.openxmlformats.org/officeDocument/2006/relationships/image" Target="../media/image2646.png"/><Relationship Id="rId263" Type="http://schemas.openxmlformats.org/officeDocument/2006/relationships/image" Target="../media/image2667.png"/><Relationship Id="rId319" Type="http://schemas.openxmlformats.org/officeDocument/2006/relationships/image" Target="../media/image2695.png"/><Relationship Id="rId470" Type="http://schemas.openxmlformats.org/officeDocument/2006/relationships/customXml" Target="../ink/ink2829.xml"/><Relationship Id="rId526" Type="http://schemas.openxmlformats.org/officeDocument/2006/relationships/image" Target="../media/image2796.png"/><Relationship Id="rId58" Type="http://schemas.openxmlformats.org/officeDocument/2006/relationships/customXml" Target="../ink/ink2622.xml"/><Relationship Id="rId123" Type="http://schemas.openxmlformats.org/officeDocument/2006/relationships/image" Target="../media/image2598.png"/><Relationship Id="rId330" Type="http://schemas.openxmlformats.org/officeDocument/2006/relationships/customXml" Target="../ink/ink2758.xml"/><Relationship Id="rId568" Type="http://schemas.openxmlformats.org/officeDocument/2006/relationships/customXml" Target="../ink/ink2880.xml"/><Relationship Id="rId165" Type="http://schemas.openxmlformats.org/officeDocument/2006/relationships/image" Target="../media/image2619.png"/><Relationship Id="rId372" Type="http://schemas.openxmlformats.org/officeDocument/2006/relationships/customXml" Target="../ink/ink2779.xml"/><Relationship Id="rId428" Type="http://schemas.openxmlformats.org/officeDocument/2006/relationships/image" Target="../media/image2749.png"/><Relationship Id="rId232" Type="http://schemas.openxmlformats.org/officeDocument/2006/relationships/customXml" Target="../ink/ink2709.xml"/><Relationship Id="rId274" Type="http://schemas.openxmlformats.org/officeDocument/2006/relationships/customXml" Target="../ink/ink2730.xml"/><Relationship Id="rId481" Type="http://schemas.openxmlformats.org/officeDocument/2006/relationships/customXml" Target="../ink/ink2835.xml"/><Relationship Id="rId27" Type="http://schemas.openxmlformats.org/officeDocument/2006/relationships/image" Target="../media/image2550.png"/><Relationship Id="rId69" Type="http://schemas.openxmlformats.org/officeDocument/2006/relationships/image" Target="../media/image2571.png"/><Relationship Id="rId134" Type="http://schemas.openxmlformats.org/officeDocument/2006/relationships/customXml" Target="../ink/ink2660.xml"/><Relationship Id="rId537" Type="http://schemas.openxmlformats.org/officeDocument/2006/relationships/customXml" Target="../ink/ink2864.xml"/><Relationship Id="rId80" Type="http://schemas.openxmlformats.org/officeDocument/2006/relationships/customXml" Target="../ink/ink2633.xml"/><Relationship Id="rId176" Type="http://schemas.openxmlformats.org/officeDocument/2006/relationships/customXml" Target="../ink/ink2681.xml"/><Relationship Id="rId341" Type="http://schemas.openxmlformats.org/officeDocument/2006/relationships/image" Target="../media/image2706.png"/><Relationship Id="rId383" Type="http://schemas.openxmlformats.org/officeDocument/2006/relationships/image" Target="../media/image2727.png"/><Relationship Id="rId439" Type="http://schemas.openxmlformats.org/officeDocument/2006/relationships/image" Target="../media/image2754.png"/><Relationship Id="rId201" Type="http://schemas.openxmlformats.org/officeDocument/2006/relationships/image" Target="../media/image2636.png"/><Relationship Id="rId243" Type="http://schemas.openxmlformats.org/officeDocument/2006/relationships/image" Target="../media/image2657.png"/><Relationship Id="rId285" Type="http://schemas.openxmlformats.org/officeDocument/2006/relationships/image" Target="../media/image2678.png"/><Relationship Id="rId450" Type="http://schemas.openxmlformats.org/officeDocument/2006/relationships/customXml" Target="../ink/ink2819.xml"/><Relationship Id="rId506" Type="http://schemas.openxmlformats.org/officeDocument/2006/relationships/customXml" Target="../ink/ink2848.xml"/><Relationship Id="rId38" Type="http://schemas.openxmlformats.org/officeDocument/2006/relationships/customXml" Target="../ink/ink2612.xml"/><Relationship Id="rId103" Type="http://schemas.openxmlformats.org/officeDocument/2006/relationships/image" Target="../media/image2588.png"/><Relationship Id="rId310" Type="http://schemas.openxmlformats.org/officeDocument/2006/relationships/customXml" Target="../ink/ink2748.xml"/><Relationship Id="rId492" Type="http://schemas.openxmlformats.org/officeDocument/2006/relationships/image" Target="../media/image2780.png"/><Relationship Id="rId548" Type="http://schemas.openxmlformats.org/officeDocument/2006/relationships/customXml" Target="../ink/ink2870.xml"/><Relationship Id="rId91" Type="http://schemas.openxmlformats.org/officeDocument/2006/relationships/image" Target="../media/image2582.png"/><Relationship Id="rId145" Type="http://schemas.openxmlformats.org/officeDocument/2006/relationships/image" Target="../media/image2609.png"/><Relationship Id="rId187" Type="http://schemas.openxmlformats.org/officeDocument/2006/relationships/image" Target="../media/image2630.png"/><Relationship Id="rId352" Type="http://schemas.openxmlformats.org/officeDocument/2006/relationships/customXml" Target="../ink/ink2769.xml"/><Relationship Id="rId394" Type="http://schemas.openxmlformats.org/officeDocument/2006/relationships/customXml" Target="../ink/ink2790.xml"/><Relationship Id="rId408" Type="http://schemas.openxmlformats.org/officeDocument/2006/relationships/customXml" Target="../ink/ink2797.xml"/><Relationship Id="rId212" Type="http://schemas.openxmlformats.org/officeDocument/2006/relationships/customXml" Target="../ink/ink2699.xml"/><Relationship Id="rId254" Type="http://schemas.openxmlformats.org/officeDocument/2006/relationships/customXml" Target="../ink/ink2720.xml"/><Relationship Id="rId49" Type="http://schemas.openxmlformats.org/officeDocument/2006/relationships/image" Target="../media/image2561.png"/><Relationship Id="rId114" Type="http://schemas.openxmlformats.org/officeDocument/2006/relationships/customXml" Target="../ink/ink2650.xml"/><Relationship Id="rId296" Type="http://schemas.openxmlformats.org/officeDocument/2006/relationships/customXml" Target="../ink/ink2741.xml"/><Relationship Id="rId461" Type="http://schemas.openxmlformats.org/officeDocument/2006/relationships/image" Target="../media/image2765.png"/><Relationship Id="rId517" Type="http://schemas.openxmlformats.org/officeDocument/2006/relationships/image" Target="../media/image2792.png"/><Relationship Id="rId559" Type="http://schemas.openxmlformats.org/officeDocument/2006/relationships/image" Target="../media/image2812.png"/><Relationship Id="rId60" Type="http://schemas.openxmlformats.org/officeDocument/2006/relationships/customXml" Target="../ink/ink2623.xml"/><Relationship Id="rId156" Type="http://schemas.openxmlformats.org/officeDocument/2006/relationships/customXml" Target="../ink/ink2671.xml"/><Relationship Id="rId198" Type="http://schemas.openxmlformats.org/officeDocument/2006/relationships/customXml" Target="../ink/ink2692.xml"/><Relationship Id="rId321" Type="http://schemas.openxmlformats.org/officeDocument/2006/relationships/image" Target="../media/image2696.png"/><Relationship Id="rId363" Type="http://schemas.openxmlformats.org/officeDocument/2006/relationships/image" Target="../media/image2717.png"/><Relationship Id="rId419" Type="http://schemas.openxmlformats.org/officeDocument/2006/relationships/customXml" Target="../ink/ink2803.xml"/><Relationship Id="rId570" Type="http://schemas.openxmlformats.org/officeDocument/2006/relationships/customXml" Target="../ink/ink2881.xml"/><Relationship Id="rId223" Type="http://schemas.openxmlformats.org/officeDocument/2006/relationships/image" Target="../media/image2647.png"/><Relationship Id="rId430" Type="http://schemas.openxmlformats.org/officeDocument/2006/relationships/image" Target="../media/image2750.png"/><Relationship Id="rId18" Type="http://schemas.openxmlformats.org/officeDocument/2006/relationships/image" Target="../media/image2547.png"/><Relationship Id="rId265" Type="http://schemas.openxmlformats.org/officeDocument/2006/relationships/image" Target="../media/image2668.png"/><Relationship Id="rId472" Type="http://schemas.openxmlformats.org/officeDocument/2006/relationships/customXml" Target="../ink/ink2830.xml"/><Relationship Id="rId528" Type="http://schemas.openxmlformats.org/officeDocument/2006/relationships/image" Target="../media/image2797.png"/><Relationship Id="rId125" Type="http://schemas.openxmlformats.org/officeDocument/2006/relationships/image" Target="../media/image2599.png"/><Relationship Id="rId167" Type="http://schemas.openxmlformats.org/officeDocument/2006/relationships/image" Target="../media/image2620.png"/><Relationship Id="rId332" Type="http://schemas.openxmlformats.org/officeDocument/2006/relationships/customXml" Target="../ink/ink2759.xml"/><Relationship Id="rId374" Type="http://schemas.openxmlformats.org/officeDocument/2006/relationships/customXml" Target="../ink/ink2780.xml"/><Relationship Id="rId71" Type="http://schemas.openxmlformats.org/officeDocument/2006/relationships/image" Target="../media/image2572.png"/><Relationship Id="rId234" Type="http://schemas.openxmlformats.org/officeDocument/2006/relationships/customXml" Target="../ink/ink2710.xml"/><Relationship Id="rId2" Type="http://schemas.openxmlformats.org/officeDocument/2006/relationships/notesSlide" Target="../notesSlides/notesSlide26.xml"/><Relationship Id="rId29" Type="http://schemas.openxmlformats.org/officeDocument/2006/relationships/image" Target="../media/image2551.png"/><Relationship Id="rId276" Type="http://schemas.openxmlformats.org/officeDocument/2006/relationships/customXml" Target="../ink/ink2731.xml"/><Relationship Id="rId441" Type="http://schemas.openxmlformats.org/officeDocument/2006/relationships/image" Target="../media/image2755.png"/><Relationship Id="rId483" Type="http://schemas.openxmlformats.org/officeDocument/2006/relationships/customXml" Target="../ink/ink2836.xml"/><Relationship Id="rId539" Type="http://schemas.openxmlformats.org/officeDocument/2006/relationships/image" Target="../media/image2802.png"/><Relationship Id="rId40" Type="http://schemas.openxmlformats.org/officeDocument/2006/relationships/customXml" Target="../ink/ink2613.xml"/><Relationship Id="rId136" Type="http://schemas.openxmlformats.org/officeDocument/2006/relationships/customXml" Target="../ink/ink2661.xml"/><Relationship Id="rId178" Type="http://schemas.openxmlformats.org/officeDocument/2006/relationships/customXml" Target="../ink/ink2682.xml"/><Relationship Id="rId301" Type="http://schemas.openxmlformats.org/officeDocument/2006/relationships/image" Target="../media/image2686.png"/><Relationship Id="rId343" Type="http://schemas.openxmlformats.org/officeDocument/2006/relationships/image" Target="../media/image2707.png"/><Relationship Id="rId550" Type="http://schemas.openxmlformats.org/officeDocument/2006/relationships/customXml" Target="../ink/ink2871.xml"/><Relationship Id="rId82" Type="http://schemas.openxmlformats.org/officeDocument/2006/relationships/customXml" Target="../ink/ink2634.xml"/><Relationship Id="rId203" Type="http://schemas.openxmlformats.org/officeDocument/2006/relationships/image" Target="../media/image2637.png"/><Relationship Id="rId385" Type="http://schemas.openxmlformats.org/officeDocument/2006/relationships/image" Target="../media/image2728.png"/><Relationship Id="rId245" Type="http://schemas.openxmlformats.org/officeDocument/2006/relationships/image" Target="../media/image2658.png"/><Relationship Id="rId287" Type="http://schemas.openxmlformats.org/officeDocument/2006/relationships/image" Target="../media/image2679.png"/><Relationship Id="rId410" Type="http://schemas.openxmlformats.org/officeDocument/2006/relationships/image" Target="../media/image2740.png"/><Relationship Id="rId452" Type="http://schemas.openxmlformats.org/officeDocument/2006/relationships/customXml" Target="../ink/ink2820.xml"/><Relationship Id="rId494" Type="http://schemas.openxmlformats.org/officeDocument/2006/relationships/image" Target="../media/image2781.png"/><Relationship Id="rId508" Type="http://schemas.openxmlformats.org/officeDocument/2006/relationships/customXml" Target="../ink/ink2849.xml"/><Relationship Id="rId105" Type="http://schemas.openxmlformats.org/officeDocument/2006/relationships/image" Target="../media/image2589.png"/><Relationship Id="rId147" Type="http://schemas.openxmlformats.org/officeDocument/2006/relationships/image" Target="../media/image2610.png"/><Relationship Id="rId312" Type="http://schemas.openxmlformats.org/officeDocument/2006/relationships/customXml" Target="../ink/ink2749.xml"/><Relationship Id="rId354" Type="http://schemas.openxmlformats.org/officeDocument/2006/relationships/customXml" Target="../ink/ink2770.xml"/><Relationship Id="rId51" Type="http://schemas.openxmlformats.org/officeDocument/2006/relationships/image" Target="../media/image2562.png"/><Relationship Id="rId93" Type="http://schemas.openxmlformats.org/officeDocument/2006/relationships/image" Target="../media/image2583.png"/><Relationship Id="rId189" Type="http://schemas.openxmlformats.org/officeDocument/2006/relationships/image" Target="../media/image2631.png"/><Relationship Id="rId396" Type="http://schemas.openxmlformats.org/officeDocument/2006/relationships/customXml" Target="../ink/ink2791.xml"/><Relationship Id="rId561" Type="http://schemas.openxmlformats.org/officeDocument/2006/relationships/image" Target="../media/image2813.png"/><Relationship Id="rId214" Type="http://schemas.openxmlformats.org/officeDocument/2006/relationships/customXml" Target="../ink/ink2700.xml"/><Relationship Id="rId256" Type="http://schemas.openxmlformats.org/officeDocument/2006/relationships/customXml" Target="../ink/ink2721.xml"/><Relationship Id="rId298" Type="http://schemas.openxmlformats.org/officeDocument/2006/relationships/customXml" Target="../ink/ink2742.xml"/><Relationship Id="rId421" Type="http://schemas.openxmlformats.org/officeDocument/2006/relationships/customXml" Target="../ink/ink2804.xml"/><Relationship Id="rId463" Type="http://schemas.openxmlformats.org/officeDocument/2006/relationships/image" Target="../media/image2766.png"/><Relationship Id="rId519" Type="http://schemas.openxmlformats.org/officeDocument/2006/relationships/image" Target="../media/image2793.png"/><Relationship Id="rId116" Type="http://schemas.openxmlformats.org/officeDocument/2006/relationships/customXml" Target="../ink/ink2651.xml"/><Relationship Id="rId158" Type="http://schemas.openxmlformats.org/officeDocument/2006/relationships/customXml" Target="../ink/ink2672.xml"/><Relationship Id="rId323" Type="http://schemas.openxmlformats.org/officeDocument/2006/relationships/image" Target="../media/image2697.png"/><Relationship Id="rId530" Type="http://schemas.openxmlformats.org/officeDocument/2006/relationships/image" Target="../media/image2798.png"/><Relationship Id="rId20" Type="http://schemas.openxmlformats.org/officeDocument/2006/relationships/image" Target="../media/image2548.png"/><Relationship Id="rId62" Type="http://schemas.openxmlformats.org/officeDocument/2006/relationships/customXml" Target="../ink/ink2624.xml"/><Relationship Id="rId365" Type="http://schemas.openxmlformats.org/officeDocument/2006/relationships/image" Target="../media/image2718.png"/><Relationship Id="rId572" Type="http://schemas.openxmlformats.org/officeDocument/2006/relationships/customXml" Target="../ink/ink2882.xml"/><Relationship Id="rId225" Type="http://schemas.openxmlformats.org/officeDocument/2006/relationships/image" Target="../media/image2648.png"/><Relationship Id="rId267" Type="http://schemas.openxmlformats.org/officeDocument/2006/relationships/image" Target="../media/image2669.png"/><Relationship Id="rId432" Type="http://schemas.openxmlformats.org/officeDocument/2006/relationships/customXml" Target="../ink/ink2810.xml"/><Relationship Id="rId474" Type="http://schemas.openxmlformats.org/officeDocument/2006/relationships/customXml" Target="../ink/ink2831.xml"/><Relationship Id="rId127" Type="http://schemas.openxmlformats.org/officeDocument/2006/relationships/image" Target="../media/image2600.png"/><Relationship Id="rId31" Type="http://schemas.openxmlformats.org/officeDocument/2006/relationships/image" Target="../media/image2552.png"/><Relationship Id="rId73" Type="http://schemas.openxmlformats.org/officeDocument/2006/relationships/image" Target="../media/image2573.png"/><Relationship Id="rId169" Type="http://schemas.openxmlformats.org/officeDocument/2006/relationships/image" Target="../media/image2621.png"/><Relationship Id="rId334" Type="http://schemas.openxmlformats.org/officeDocument/2006/relationships/customXml" Target="../ink/ink2760.xml"/><Relationship Id="rId376" Type="http://schemas.openxmlformats.org/officeDocument/2006/relationships/customXml" Target="../ink/ink2781.xml"/><Relationship Id="rId541" Type="http://schemas.openxmlformats.org/officeDocument/2006/relationships/image" Target="../media/image2803.png"/><Relationship Id="rId4" Type="http://schemas.openxmlformats.org/officeDocument/2006/relationships/image" Target="../media/image2540.png"/><Relationship Id="rId180" Type="http://schemas.openxmlformats.org/officeDocument/2006/relationships/customXml" Target="../ink/ink2683.xml"/><Relationship Id="rId236" Type="http://schemas.openxmlformats.org/officeDocument/2006/relationships/customXml" Target="../ink/ink2711.xml"/><Relationship Id="rId278" Type="http://schemas.openxmlformats.org/officeDocument/2006/relationships/customXml" Target="../ink/ink2732.xml"/><Relationship Id="rId401" Type="http://schemas.openxmlformats.org/officeDocument/2006/relationships/image" Target="../media/image2736.png"/><Relationship Id="rId443" Type="http://schemas.openxmlformats.org/officeDocument/2006/relationships/image" Target="../media/image2756.png"/><Relationship Id="rId303" Type="http://schemas.openxmlformats.org/officeDocument/2006/relationships/image" Target="../media/image2687.png"/><Relationship Id="rId485" Type="http://schemas.openxmlformats.org/officeDocument/2006/relationships/customXml" Target="../ink/ink2837.xml"/><Relationship Id="rId42" Type="http://schemas.openxmlformats.org/officeDocument/2006/relationships/customXml" Target="../ink/ink2614.xml"/><Relationship Id="rId84" Type="http://schemas.openxmlformats.org/officeDocument/2006/relationships/customXml" Target="../ink/ink2635.xml"/><Relationship Id="rId138" Type="http://schemas.openxmlformats.org/officeDocument/2006/relationships/customXml" Target="../ink/ink2662.xml"/><Relationship Id="rId345" Type="http://schemas.openxmlformats.org/officeDocument/2006/relationships/image" Target="../media/image2708.png"/><Relationship Id="rId387" Type="http://schemas.openxmlformats.org/officeDocument/2006/relationships/image" Target="../media/image2729.png"/><Relationship Id="rId510" Type="http://schemas.openxmlformats.org/officeDocument/2006/relationships/customXml" Target="../ink/ink2850.xml"/><Relationship Id="rId552" Type="http://schemas.openxmlformats.org/officeDocument/2006/relationships/customXml" Target="../ink/ink2872.xml"/><Relationship Id="rId191" Type="http://schemas.openxmlformats.org/officeDocument/2006/relationships/image" Target="../media/image2632.png"/><Relationship Id="rId205" Type="http://schemas.openxmlformats.org/officeDocument/2006/relationships/image" Target="../media/image2638.png"/><Relationship Id="rId247" Type="http://schemas.openxmlformats.org/officeDocument/2006/relationships/image" Target="../media/image2659.png"/><Relationship Id="rId412" Type="http://schemas.openxmlformats.org/officeDocument/2006/relationships/image" Target="../media/image2741.png"/><Relationship Id="rId107" Type="http://schemas.openxmlformats.org/officeDocument/2006/relationships/image" Target="../media/image2590.png"/><Relationship Id="rId289" Type="http://schemas.openxmlformats.org/officeDocument/2006/relationships/image" Target="../media/image2680.png"/><Relationship Id="rId454" Type="http://schemas.openxmlformats.org/officeDocument/2006/relationships/customXml" Target="../ink/ink2821.xml"/><Relationship Id="rId496" Type="http://schemas.openxmlformats.org/officeDocument/2006/relationships/image" Target="../media/image2782.png"/><Relationship Id="rId11" Type="http://schemas.openxmlformats.org/officeDocument/2006/relationships/customXml" Target="../ink/ink2598.xml"/><Relationship Id="rId53" Type="http://schemas.openxmlformats.org/officeDocument/2006/relationships/image" Target="../media/image2563.png"/><Relationship Id="rId149" Type="http://schemas.openxmlformats.org/officeDocument/2006/relationships/image" Target="../media/image2611.png"/><Relationship Id="rId314" Type="http://schemas.openxmlformats.org/officeDocument/2006/relationships/customXml" Target="../ink/ink2750.xml"/><Relationship Id="rId356" Type="http://schemas.openxmlformats.org/officeDocument/2006/relationships/customXml" Target="../ink/ink2771.xml"/><Relationship Id="rId398" Type="http://schemas.openxmlformats.org/officeDocument/2006/relationships/customXml" Target="../ink/ink2792.xml"/><Relationship Id="rId521" Type="http://schemas.openxmlformats.org/officeDocument/2006/relationships/image" Target="../media/image2794.png"/><Relationship Id="rId563" Type="http://schemas.openxmlformats.org/officeDocument/2006/relationships/image" Target="../media/image2814.png"/><Relationship Id="rId95" Type="http://schemas.openxmlformats.org/officeDocument/2006/relationships/image" Target="../media/image2584.png"/><Relationship Id="rId160" Type="http://schemas.openxmlformats.org/officeDocument/2006/relationships/customXml" Target="../ink/ink2673.xml"/><Relationship Id="rId216" Type="http://schemas.openxmlformats.org/officeDocument/2006/relationships/customXml" Target="../ink/ink2701.xml"/><Relationship Id="rId423" Type="http://schemas.openxmlformats.org/officeDocument/2006/relationships/customXml" Target="../ink/ink2805.xml"/><Relationship Id="rId258" Type="http://schemas.openxmlformats.org/officeDocument/2006/relationships/customXml" Target="../ink/ink2722.xml"/><Relationship Id="rId465" Type="http://schemas.openxmlformats.org/officeDocument/2006/relationships/image" Target="../media/image2767.png"/><Relationship Id="rId22" Type="http://schemas.openxmlformats.org/officeDocument/2006/relationships/image" Target="../media/image2549.png"/><Relationship Id="rId64" Type="http://schemas.openxmlformats.org/officeDocument/2006/relationships/customXml" Target="../ink/ink2625.xml"/><Relationship Id="rId118" Type="http://schemas.openxmlformats.org/officeDocument/2006/relationships/customXml" Target="../ink/ink2652.xml"/><Relationship Id="rId325" Type="http://schemas.openxmlformats.org/officeDocument/2006/relationships/image" Target="../media/image2698.png"/><Relationship Id="rId367" Type="http://schemas.openxmlformats.org/officeDocument/2006/relationships/image" Target="../media/image2719.png"/><Relationship Id="rId532" Type="http://schemas.openxmlformats.org/officeDocument/2006/relationships/image" Target="../media/image2799.png"/><Relationship Id="rId574" Type="http://schemas.openxmlformats.org/officeDocument/2006/relationships/customXml" Target="../ink/ink2883.xml"/><Relationship Id="rId171" Type="http://schemas.openxmlformats.org/officeDocument/2006/relationships/image" Target="../media/image2622.png"/><Relationship Id="rId227" Type="http://schemas.openxmlformats.org/officeDocument/2006/relationships/image" Target="../media/image2649.png"/><Relationship Id="rId269" Type="http://schemas.openxmlformats.org/officeDocument/2006/relationships/image" Target="../media/image2670.png"/><Relationship Id="rId434" Type="http://schemas.openxmlformats.org/officeDocument/2006/relationships/customXml" Target="../ink/ink2811.xml"/><Relationship Id="rId476" Type="http://schemas.openxmlformats.org/officeDocument/2006/relationships/image" Target="../media/image2772.png"/><Relationship Id="rId33" Type="http://schemas.openxmlformats.org/officeDocument/2006/relationships/image" Target="../media/image2553.png"/><Relationship Id="rId129" Type="http://schemas.openxmlformats.org/officeDocument/2006/relationships/image" Target="../media/image2601.png"/><Relationship Id="rId280" Type="http://schemas.openxmlformats.org/officeDocument/2006/relationships/customXml" Target="../ink/ink2733.xml"/><Relationship Id="rId336" Type="http://schemas.openxmlformats.org/officeDocument/2006/relationships/customXml" Target="../ink/ink2761.xml"/><Relationship Id="rId501" Type="http://schemas.openxmlformats.org/officeDocument/2006/relationships/image" Target="../media/image2784.png"/><Relationship Id="rId543" Type="http://schemas.openxmlformats.org/officeDocument/2006/relationships/image" Target="../media/image2804.png"/><Relationship Id="rId75" Type="http://schemas.openxmlformats.org/officeDocument/2006/relationships/image" Target="../media/image2574.png"/><Relationship Id="rId140" Type="http://schemas.openxmlformats.org/officeDocument/2006/relationships/customXml" Target="../ink/ink2663.xml"/><Relationship Id="rId182" Type="http://schemas.openxmlformats.org/officeDocument/2006/relationships/customXml" Target="../ink/ink2684.xml"/><Relationship Id="rId378" Type="http://schemas.openxmlformats.org/officeDocument/2006/relationships/customXml" Target="../ink/ink2782.xml"/><Relationship Id="rId403" Type="http://schemas.openxmlformats.org/officeDocument/2006/relationships/image" Target="../media/image2737.png"/><Relationship Id="rId6" Type="http://schemas.openxmlformats.org/officeDocument/2006/relationships/image" Target="../media/image2541.png"/><Relationship Id="rId238" Type="http://schemas.openxmlformats.org/officeDocument/2006/relationships/customXml" Target="../ink/ink2712.xml"/><Relationship Id="rId445" Type="http://schemas.openxmlformats.org/officeDocument/2006/relationships/image" Target="../media/image2757.png"/><Relationship Id="rId487" Type="http://schemas.openxmlformats.org/officeDocument/2006/relationships/customXml" Target="../ink/ink2838.xml"/><Relationship Id="rId291" Type="http://schemas.openxmlformats.org/officeDocument/2006/relationships/image" Target="../media/image2681.png"/><Relationship Id="rId305" Type="http://schemas.openxmlformats.org/officeDocument/2006/relationships/image" Target="../media/image2688.png"/><Relationship Id="rId347" Type="http://schemas.openxmlformats.org/officeDocument/2006/relationships/image" Target="../media/image2709.png"/><Relationship Id="rId512" Type="http://schemas.openxmlformats.org/officeDocument/2006/relationships/customXml" Target="../ink/ink2851.xml"/><Relationship Id="rId44" Type="http://schemas.openxmlformats.org/officeDocument/2006/relationships/customXml" Target="../ink/ink2615.xml"/><Relationship Id="rId86" Type="http://schemas.openxmlformats.org/officeDocument/2006/relationships/customXml" Target="../ink/ink2636.xml"/><Relationship Id="rId151" Type="http://schemas.openxmlformats.org/officeDocument/2006/relationships/image" Target="../media/image2612.png"/><Relationship Id="rId389" Type="http://schemas.openxmlformats.org/officeDocument/2006/relationships/image" Target="../media/image2730.png"/><Relationship Id="rId554" Type="http://schemas.openxmlformats.org/officeDocument/2006/relationships/customXml" Target="../ink/ink2873.xml"/><Relationship Id="rId193" Type="http://schemas.openxmlformats.org/officeDocument/2006/relationships/image" Target="../media/image1719.png"/><Relationship Id="rId207" Type="http://schemas.openxmlformats.org/officeDocument/2006/relationships/image" Target="../media/image2639.png"/><Relationship Id="rId249" Type="http://schemas.openxmlformats.org/officeDocument/2006/relationships/image" Target="../media/image2660.png"/><Relationship Id="rId414" Type="http://schemas.openxmlformats.org/officeDocument/2006/relationships/image" Target="../media/image2742.png"/><Relationship Id="rId456" Type="http://schemas.openxmlformats.org/officeDocument/2006/relationships/customXml" Target="../ink/ink2822.xml"/><Relationship Id="rId498" Type="http://schemas.openxmlformats.org/officeDocument/2006/relationships/image" Target="../media/image2783.png"/><Relationship Id="rId13" Type="http://schemas.openxmlformats.org/officeDocument/2006/relationships/customXml" Target="../ink/ink2599.xml"/><Relationship Id="rId109" Type="http://schemas.openxmlformats.org/officeDocument/2006/relationships/image" Target="../media/image2591.png"/><Relationship Id="rId260" Type="http://schemas.openxmlformats.org/officeDocument/2006/relationships/customXml" Target="../ink/ink2723.xml"/><Relationship Id="rId316" Type="http://schemas.openxmlformats.org/officeDocument/2006/relationships/customXml" Target="../ink/ink2751.xml"/><Relationship Id="rId523" Type="http://schemas.openxmlformats.org/officeDocument/2006/relationships/image" Target="../media/image2795.png"/><Relationship Id="rId55" Type="http://schemas.openxmlformats.org/officeDocument/2006/relationships/image" Target="../media/image2564.png"/><Relationship Id="rId97" Type="http://schemas.openxmlformats.org/officeDocument/2006/relationships/image" Target="../media/image2585.png"/><Relationship Id="rId120" Type="http://schemas.openxmlformats.org/officeDocument/2006/relationships/customXml" Target="../ink/ink2653.xml"/><Relationship Id="rId358" Type="http://schemas.openxmlformats.org/officeDocument/2006/relationships/customXml" Target="../ink/ink2772.xml"/><Relationship Id="rId565" Type="http://schemas.openxmlformats.org/officeDocument/2006/relationships/image" Target="../media/image2815.png"/><Relationship Id="rId162" Type="http://schemas.openxmlformats.org/officeDocument/2006/relationships/customXml" Target="../ink/ink2674.xml"/><Relationship Id="rId218" Type="http://schemas.openxmlformats.org/officeDocument/2006/relationships/customXml" Target="../ink/ink2702.xml"/><Relationship Id="rId425" Type="http://schemas.openxmlformats.org/officeDocument/2006/relationships/customXml" Target="../ink/ink2806.xml"/><Relationship Id="rId467" Type="http://schemas.openxmlformats.org/officeDocument/2006/relationships/image" Target="../media/image2768.png"/><Relationship Id="rId271" Type="http://schemas.openxmlformats.org/officeDocument/2006/relationships/image" Target="../media/image2671.png"/><Relationship Id="rId24" Type="http://schemas.openxmlformats.org/officeDocument/2006/relationships/image" Target="../media/image1690.png"/><Relationship Id="rId66" Type="http://schemas.openxmlformats.org/officeDocument/2006/relationships/customXml" Target="../ink/ink2626.xml"/><Relationship Id="rId131" Type="http://schemas.openxmlformats.org/officeDocument/2006/relationships/image" Target="../media/image2602.png"/><Relationship Id="rId327" Type="http://schemas.openxmlformats.org/officeDocument/2006/relationships/image" Target="../media/image2699.png"/><Relationship Id="rId369" Type="http://schemas.openxmlformats.org/officeDocument/2006/relationships/image" Target="../media/image2720.png"/><Relationship Id="rId534" Type="http://schemas.openxmlformats.org/officeDocument/2006/relationships/image" Target="../media/image2800.png"/><Relationship Id="rId576" Type="http://schemas.openxmlformats.org/officeDocument/2006/relationships/customXml" Target="../ink/ink2884.xml"/><Relationship Id="rId173" Type="http://schemas.openxmlformats.org/officeDocument/2006/relationships/image" Target="../media/image2623.png"/><Relationship Id="rId229" Type="http://schemas.openxmlformats.org/officeDocument/2006/relationships/image" Target="../media/image2650.png"/><Relationship Id="rId380" Type="http://schemas.openxmlformats.org/officeDocument/2006/relationships/customXml" Target="../ink/ink2783.xml"/><Relationship Id="rId436" Type="http://schemas.openxmlformats.org/officeDocument/2006/relationships/customXml" Target="../ink/ink2812.xml"/><Relationship Id="rId240" Type="http://schemas.openxmlformats.org/officeDocument/2006/relationships/customXml" Target="../ink/ink2713.xml"/><Relationship Id="rId478" Type="http://schemas.openxmlformats.org/officeDocument/2006/relationships/image" Target="../media/image2773.png"/><Relationship Id="rId35" Type="http://schemas.openxmlformats.org/officeDocument/2006/relationships/image" Target="../media/image2554.png"/><Relationship Id="rId77" Type="http://schemas.openxmlformats.org/officeDocument/2006/relationships/image" Target="../media/image2575.png"/><Relationship Id="rId100" Type="http://schemas.openxmlformats.org/officeDocument/2006/relationships/customXml" Target="../ink/ink2643.xml"/><Relationship Id="rId282" Type="http://schemas.openxmlformats.org/officeDocument/2006/relationships/customXml" Target="../ink/ink2734.xml"/><Relationship Id="rId338" Type="http://schemas.openxmlformats.org/officeDocument/2006/relationships/customXml" Target="../ink/ink2762.xml"/><Relationship Id="rId503" Type="http://schemas.openxmlformats.org/officeDocument/2006/relationships/image" Target="../media/image2785.png"/><Relationship Id="rId545" Type="http://schemas.openxmlformats.org/officeDocument/2006/relationships/image" Target="../media/image2805.png"/><Relationship Id="rId8" Type="http://schemas.openxmlformats.org/officeDocument/2006/relationships/image" Target="../media/image2542.png"/><Relationship Id="rId142" Type="http://schemas.openxmlformats.org/officeDocument/2006/relationships/customXml" Target="../ink/ink2664.xml"/><Relationship Id="rId184" Type="http://schemas.openxmlformats.org/officeDocument/2006/relationships/customXml" Target="../ink/ink2685.xml"/><Relationship Id="rId391" Type="http://schemas.openxmlformats.org/officeDocument/2006/relationships/image" Target="../media/image2731.png"/><Relationship Id="rId405" Type="http://schemas.openxmlformats.org/officeDocument/2006/relationships/image" Target="../media/image2738.png"/><Relationship Id="rId447" Type="http://schemas.openxmlformats.org/officeDocument/2006/relationships/image" Target="../media/image2758.png"/><Relationship Id="rId251" Type="http://schemas.openxmlformats.org/officeDocument/2006/relationships/image" Target="../media/image2661.png"/><Relationship Id="rId489" Type="http://schemas.openxmlformats.org/officeDocument/2006/relationships/customXml" Target="../ink/ink2839.xml"/><Relationship Id="rId46" Type="http://schemas.openxmlformats.org/officeDocument/2006/relationships/customXml" Target="../ink/ink2616.xml"/><Relationship Id="rId293" Type="http://schemas.openxmlformats.org/officeDocument/2006/relationships/image" Target="../media/image2682.png"/><Relationship Id="rId307" Type="http://schemas.openxmlformats.org/officeDocument/2006/relationships/image" Target="../media/image2689.png"/><Relationship Id="rId349" Type="http://schemas.openxmlformats.org/officeDocument/2006/relationships/image" Target="../media/image2710.png"/><Relationship Id="rId514" Type="http://schemas.openxmlformats.org/officeDocument/2006/relationships/customXml" Target="../ink/ink2852.xml"/><Relationship Id="rId556" Type="http://schemas.openxmlformats.org/officeDocument/2006/relationships/customXml" Target="../ink/ink2874.xml"/><Relationship Id="rId88" Type="http://schemas.openxmlformats.org/officeDocument/2006/relationships/customXml" Target="../ink/ink2637.xml"/><Relationship Id="rId111" Type="http://schemas.openxmlformats.org/officeDocument/2006/relationships/image" Target="../media/image2592.png"/><Relationship Id="rId153" Type="http://schemas.openxmlformats.org/officeDocument/2006/relationships/image" Target="../media/image2613.png"/><Relationship Id="rId195" Type="http://schemas.openxmlformats.org/officeDocument/2006/relationships/image" Target="../media/image2633.png"/><Relationship Id="rId209" Type="http://schemas.openxmlformats.org/officeDocument/2006/relationships/image" Target="../media/image2640.png"/><Relationship Id="rId360" Type="http://schemas.openxmlformats.org/officeDocument/2006/relationships/customXml" Target="../ink/ink2773.xml"/><Relationship Id="rId416" Type="http://schemas.openxmlformats.org/officeDocument/2006/relationships/image" Target="../media/image2743.png"/><Relationship Id="rId220" Type="http://schemas.openxmlformats.org/officeDocument/2006/relationships/customXml" Target="../ink/ink2703.xml"/><Relationship Id="rId458" Type="http://schemas.openxmlformats.org/officeDocument/2006/relationships/customXml" Target="../ink/ink2823.xml"/><Relationship Id="rId15" Type="http://schemas.openxmlformats.org/officeDocument/2006/relationships/customXml" Target="../ink/ink2600.xml"/><Relationship Id="rId57" Type="http://schemas.openxmlformats.org/officeDocument/2006/relationships/image" Target="../media/image2565.png"/><Relationship Id="rId262" Type="http://schemas.openxmlformats.org/officeDocument/2006/relationships/customXml" Target="../ink/ink2724.xml"/><Relationship Id="rId318" Type="http://schemas.openxmlformats.org/officeDocument/2006/relationships/customXml" Target="../ink/ink2752.xml"/><Relationship Id="rId525" Type="http://schemas.openxmlformats.org/officeDocument/2006/relationships/customXml" Target="../ink/ink2858.xml"/><Relationship Id="rId567" Type="http://schemas.openxmlformats.org/officeDocument/2006/relationships/image" Target="../media/image2816.png"/><Relationship Id="rId99" Type="http://schemas.openxmlformats.org/officeDocument/2006/relationships/image" Target="../media/image2586.png"/><Relationship Id="rId122" Type="http://schemas.openxmlformats.org/officeDocument/2006/relationships/customXml" Target="../ink/ink2654.xml"/><Relationship Id="rId164" Type="http://schemas.openxmlformats.org/officeDocument/2006/relationships/customXml" Target="../ink/ink2675.xml"/><Relationship Id="rId371" Type="http://schemas.openxmlformats.org/officeDocument/2006/relationships/image" Target="../media/image2721.png"/><Relationship Id="rId427" Type="http://schemas.openxmlformats.org/officeDocument/2006/relationships/customXml" Target="../ink/ink2807.xml"/><Relationship Id="rId469" Type="http://schemas.openxmlformats.org/officeDocument/2006/relationships/image" Target="../media/image2769.png"/><Relationship Id="rId26" Type="http://schemas.openxmlformats.org/officeDocument/2006/relationships/customXml" Target="../ink/ink2606.xml"/><Relationship Id="rId231" Type="http://schemas.openxmlformats.org/officeDocument/2006/relationships/image" Target="../media/image2651.png"/><Relationship Id="rId273" Type="http://schemas.openxmlformats.org/officeDocument/2006/relationships/image" Target="../media/image2672.png"/><Relationship Id="rId329" Type="http://schemas.openxmlformats.org/officeDocument/2006/relationships/image" Target="../media/image2700.png"/><Relationship Id="rId480" Type="http://schemas.openxmlformats.org/officeDocument/2006/relationships/image" Target="../media/image2774.png"/><Relationship Id="rId536" Type="http://schemas.openxmlformats.org/officeDocument/2006/relationships/image" Target="../media/image2801.png"/><Relationship Id="rId68" Type="http://schemas.openxmlformats.org/officeDocument/2006/relationships/customXml" Target="../ink/ink2627.xml"/><Relationship Id="rId133" Type="http://schemas.openxmlformats.org/officeDocument/2006/relationships/image" Target="../media/image2603.png"/><Relationship Id="rId175" Type="http://schemas.openxmlformats.org/officeDocument/2006/relationships/image" Target="../media/image2624.png"/><Relationship Id="rId340" Type="http://schemas.openxmlformats.org/officeDocument/2006/relationships/customXml" Target="../ink/ink2763.xml"/><Relationship Id="rId200" Type="http://schemas.openxmlformats.org/officeDocument/2006/relationships/customXml" Target="../ink/ink2693.xml"/><Relationship Id="rId382" Type="http://schemas.openxmlformats.org/officeDocument/2006/relationships/customXml" Target="../ink/ink2784.xml"/><Relationship Id="rId438" Type="http://schemas.openxmlformats.org/officeDocument/2006/relationships/customXml" Target="../ink/ink2813.xml"/><Relationship Id="rId242" Type="http://schemas.openxmlformats.org/officeDocument/2006/relationships/customXml" Target="../ink/ink2714.xml"/><Relationship Id="rId284" Type="http://schemas.openxmlformats.org/officeDocument/2006/relationships/customXml" Target="../ink/ink2735.xml"/><Relationship Id="rId491" Type="http://schemas.openxmlformats.org/officeDocument/2006/relationships/customXml" Target="../ink/ink2840.xml"/><Relationship Id="rId505" Type="http://schemas.openxmlformats.org/officeDocument/2006/relationships/image" Target="../media/image2786.png"/><Relationship Id="rId37" Type="http://schemas.openxmlformats.org/officeDocument/2006/relationships/image" Target="../media/image2555.png"/><Relationship Id="rId79" Type="http://schemas.openxmlformats.org/officeDocument/2006/relationships/image" Target="../media/image2576.png"/><Relationship Id="rId102" Type="http://schemas.openxmlformats.org/officeDocument/2006/relationships/customXml" Target="../ink/ink2644.xml"/><Relationship Id="rId144" Type="http://schemas.openxmlformats.org/officeDocument/2006/relationships/customXml" Target="../ink/ink2665.xml"/><Relationship Id="rId547" Type="http://schemas.openxmlformats.org/officeDocument/2006/relationships/image" Target="../media/image2806.png"/><Relationship Id="rId90" Type="http://schemas.openxmlformats.org/officeDocument/2006/relationships/customXml" Target="../ink/ink2638.xml"/><Relationship Id="rId186" Type="http://schemas.openxmlformats.org/officeDocument/2006/relationships/customXml" Target="../ink/ink2686.xml"/><Relationship Id="rId351" Type="http://schemas.openxmlformats.org/officeDocument/2006/relationships/image" Target="../media/image2711.png"/><Relationship Id="rId393" Type="http://schemas.openxmlformats.org/officeDocument/2006/relationships/image" Target="../media/image2732.png"/><Relationship Id="rId407" Type="http://schemas.openxmlformats.org/officeDocument/2006/relationships/image" Target="../media/image2739.png"/><Relationship Id="rId449" Type="http://schemas.openxmlformats.org/officeDocument/2006/relationships/image" Target="../media/image2759.png"/><Relationship Id="rId211" Type="http://schemas.openxmlformats.org/officeDocument/2006/relationships/image" Target="../media/image2641.png"/><Relationship Id="rId253" Type="http://schemas.openxmlformats.org/officeDocument/2006/relationships/image" Target="../media/image2662.png"/><Relationship Id="rId295" Type="http://schemas.openxmlformats.org/officeDocument/2006/relationships/image" Target="../media/image2683.png"/><Relationship Id="rId309" Type="http://schemas.openxmlformats.org/officeDocument/2006/relationships/image" Target="../media/image2690.png"/><Relationship Id="rId460" Type="http://schemas.openxmlformats.org/officeDocument/2006/relationships/customXml" Target="../ink/ink2824.xml"/><Relationship Id="rId516" Type="http://schemas.openxmlformats.org/officeDocument/2006/relationships/customXml" Target="../ink/ink2853.xml"/><Relationship Id="rId48" Type="http://schemas.openxmlformats.org/officeDocument/2006/relationships/customXml" Target="../ink/ink2617.xml"/><Relationship Id="rId113" Type="http://schemas.openxmlformats.org/officeDocument/2006/relationships/image" Target="../media/image2593.png"/><Relationship Id="rId320" Type="http://schemas.openxmlformats.org/officeDocument/2006/relationships/customXml" Target="../ink/ink2753.xml"/><Relationship Id="rId558" Type="http://schemas.openxmlformats.org/officeDocument/2006/relationships/customXml" Target="../ink/ink2875.xml"/><Relationship Id="rId155" Type="http://schemas.openxmlformats.org/officeDocument/2006/relationships/image" Target="../media/image2614.png"/><Relationship Id="rId197" Type="http://schemas.openxmlformats.org/officeDocument/2006/relationships/image" Target="../media/image2634.png"/><Relationship Id="rId362" Type="http://schemas.openxmlformats.org/officeDocument/2006/relationships/customXml" Target="../ink/ink2774.xml"/><Relationship Id="rId418" Type="http://schemas.openxmlformats.org/officeDocument/2006/relationships/image" Target="../media/image2744.png"/><Relationship Id="rId222" Type="http://schemas.openxmlformats.org/officeDocument/2006/relationships/customXml" Target="../ink/ink2704.xml"/><Relationship Id="rId264" Type="http://schemas.openxmlformats.org/officeDocument/2006/relationships/customXml" Target="../ink/ink2725.xml"/><Relationship Id="rId471" Type="http://schemas.openxmlformats.org/officeDocument/2006/relationships/image" Target="../media/image2770.png"/><Relationship Id="rId17" Type="http://schemas.openxmlformats.org/officeDocument/2006/relationships/customXml" Target="../ink/ink2601.xml"/><Relationship Id="rId59" Type="http://schemas.openxmlformats.org/officeDocument/2006/relationships/image" Target="../media/image2566.png"/><Relationship Id="rId124" Type="http://schemas.openxmlformats.org/officeDocument/2006/relationships/customXml" Target="../ink/ink2655.xml"/><Relationship Id="rId527" Type="http://schemas.openxmlformats.org/officeDocument/2006/relationships/customXml" Target="../ink/ink2859.xml"/><Relationship Id="rId569" Type="http://schemas.openxmlformats.org/officeDocument/2006/relationships/image" Target="../media/image2817.png"/><Relationship Id="rId70" Type="http://schemas.openxmlformats.org/officeDocument/2006/relationships/customXml" Target="../ink/ink2628.xml"/><Relationship Id="rId166" Type="http://schemas.openxmlformats.org/officeDocument/2006/relationships/customXml" Target="../ink/ink2676.xml"/><Relationship Id="rId331" Type="http://schemas.openxmlformats.org/officeDocument/2006/relationships/image" Target="../media/image2701.png"/><Relationship Id="rId373" Type="http://schemas.openxmlformats.org/officeDocument/2006/relationships/image" Target="../media/image2722.png"/><Relationship Id="rId429" Type="http://schemas.openxmlformats.org/officeDocument/2006/relationships/customXml" Target="../ink/ink2808.xml"/><Relationship Id="rId1" Type="http://schemas.openxmlformats.org/officeDocument/2006/relationships/slideLayout" Target="../slideLayouts/slideLayout7.xml"/><Relationship Id="rId233" Type="http://schemas.openxmlformats.org/officeDocument/2006/relationships/image" Target="../media/image2652.png"/><Relationship Id="rId440" Type="http://schemas.openxmlformats.org/officeDocument/2006/relationships/customXml" Target="../ink/ink2814.xml"/><Relationship Id="rId28" Type="http://schemas.openxmlformats.org/officeDocument/2006/relationships/customXml" Target="../ink/ink2607.xml"/><Relationship Id="rId275" Type="http://schemas.openxmlformats.org/officeDocument/2006/relationships/image" Target="../media/image2673.png"/><Relationship Id="rId300" Type="http://schemas.openxmlformats.org/officeDocument/2006/relationships/customXml" Target="../ink/ink2743.xml"/><Relationship Id="rId482" Type="http://schemas.openxmlformats.org/officeDocument/2006/relationships/image" Target="../media/image2775.png"/><Relationship Id="rId538" Type="http://schemas.openxmlformats.org/officeDocument/2006/relationships/customXml" Target="../ink/ink2865.xml"/><Relationship Id="rId81" Type="http://schemas.openxmlformats.org/officeDocument/2006/relationships/image" Target="../media/image2577.png"/><Relationship Id="rId135" Type="http://schemas.openxmlformats.org/officeDocument/2006/relationships/image" Target="../media/image2604.png"/><Relationship Id="rId177" Type="http://schemas.openxmlformats.org/officeDocument/2006/relationships/image" Target="../media/image2625.png"/><Relationship Id="rId342" Type="http://schemas.openxmlformats.org/officeDocument/2006/relationships/customXml" Target="../ink/ink2764.xml"/><Relationship Id="rId384" Type="http://schemas.openxmlformats.org/officeDocument/2006/relationships/customXml" Target="../ink/ink2785.xml"/><Relationship Id="rId202" Type="http://schemas.openxmlformats.org/officeDocument/2006/relationships/customXml" Target="../ink/ink2694.xml"/><Relationship Id="rId244" Type="http://schemas.openxmlformats.org/officeDocument/2006/relationships/customXml" Target="../ink/ink2715.xml"/><Relationship Id="rId39" Type="http://schemas.openxmlformats.org/officeDocument/2006/relationships/image" Target="../media/image2556.png"/><Relationship Id="rId286" Type="http://schemas.openxmlformats.org/officeDocument/2006/relationships/customXml" Target="../ink/ink2736.xml"/><Relationship Id="rId451" Type="http://schemas.openxmlformats.org/officeDocument/2006/relationships/image" Target="../media/image2760.png"/><Relationship Id="rId493" Type="http://schemas.openxmlformats.org/officeDocument/2006/relationships/customXml" Target="../ink/ink2841.xml"/><Relationship Id="rId507" Type="http://schemas.openxmlformats.org/officeDocument/2006/relationships/image" Target="../media/image2787.png"/><Relationship Id="rId549" Type="http://schemas.openxmlformats.org/officeDocument/2006/relationships/image" Target="../media/image2807.png"/><Relationship Id="rId50" Type="http://schemas.openxmlformats.org/officeDocument/2006/relationships/customXml" Target="../ink/ink2618.xml"/><Relationship Id="rId104" Type="http://schemas.openxmlformats.org/officeDocument/2006/relationships/customXml" Target="../ink/ink2645.xml"/><Relationship Id="rId146" Type="http://schemas.openxmlformats.org/officeDocument/2006/relationships/customXml" Target="../ink/ink2666.xml"/><Relationship Id="rId188" Type="http://schemas.openxmlformats.org/officeDocument/2006/relationships/customXml" Target="../ink/ink2687.xml"/><Relationship Id="rId311" Type="http://schemas.openxmlformats.org/officeDocument/2006/relationships/image" Target="../media/image2691.png"/><Relationship Id="rId353" Type="http://schemas.openxmlformats.org/officeDocument/2006/relationships/image" Target="../media/image2712.png"/><Relationship Id="rId395" Type="http://schemas.openxmlformats.org/officeDocument/2006/relationships/image" Target="../media/image2733.png"/><Relationship Id="rId409" Type="http://schemas.openxmlformats.org/officeDocument/2006/relationships/customXml" Target="../ink/ink2798.xml"/><Relationship Id="rId560" Type="http://schemas.openxmlformats.org/officeDocument/2006/relationships/customXml" Target="../ink/ink2876.xml"/><Relationship Id="rId92" Type="http://schemas.openxmlformats.org/officeDocument/2006/relationships/customXml" Target="../ink/ink2639.xml"/><Relationship Id="rId213" Type="http://schemas.openxmlformats.org/officeDocument/2006/relationships/image" Target="../media/image2642.png"/><Relationship Id="rId420" Type="http://schemas.openxmlformats.org/officeDocument/2006/relationships/image" Target="../media/image2745.png"/><Relationship Id="rId255" Type="http://schemas.openxmlformats.org/officeDocument/2006/relationships/image" Target="../media/image2663.png"/><Relationship Id="rId297" Type="http://schemas.openxmlformats.org/officeDocument/2006/relationships/image" Target="../media/image2684.png"/><Relationship Id="rId462" Type="http://schemas.openxmlformats.org/officeDocument/2006/relationships/customXml" Target="../ink/ink2825.xml"/><Relationship Id="rId518" Type="http://schemas.openxmlformats.org/officeDocument/2006/relationships/customXml" Target="../ink/ink2854.xml"/><Relationship Id="rId115" Type="http://schemas.openxmlformats.org/officeDocument/2006/relationships/image" Target="../media/image2594.png"/><Relationship Id="rId157" Type="http://schemas.openxmlformats.org/officeDocument/2006/relationships/image" Target="../media/image2615.png"/><Relationship Id="rId322" Type="http://schemas.openxmlformats.org/officeDocument/2006/relationships/customXml" Target="../ink/ink2754.xml"/><Relationship Id="rId364" Type="http://schemas.openxmlformats.org/officeDocument/2006/relationships/customXml" Target="../ink/ink2775.xml"/><Relationship Id="rId61" Type="http://schemas.openxmlformats.org/officeDocument/2006/relationships/image" Target="../media/image2567.png"/><Relationship Id="rId199" Type="http://schemas.openxmlformats.org/officeDocument/2006/relationships/image" Target="../media/image2635.png"/><Relationship Id="rId571" Type="http://schemas.openxmlformats.org/officeDocument/2006/relationships/image" Target="../media/image2818.png"/><Relationship Id="rId19" Type="http://schemas.openxmlformats.org/officeDocument/2006/relationships/customXml" Target="../ink/ink2602.xml"/><Relationship Id="rId224" Type="http://schemas.openxmlformats.org/officeDocument/2006/relationships/customXml" Target="../ink/ink2705.xml"/><Relationship Id="rId266" Type="http://schemas.openxmlformats.org/officeDocument/2006/relationships/customXml" Target="../ink/ink2726.xml"/><Relationship Id="rId431" Type="http://schemas.openxmlformats.org/officeDocument/2006/relationships/customXml" Target="../ink/ink2809.xml"/><Relationship Id="rId473" Type="http://schemas.openxmlformats.org/officeDocument/2006/relationships/image" Target="../media/image2771.png"/><Relationship Id="rId529" Type="http://schemas.openxmlformats.org/officeDocument/2006/relationships/customXml" Target="../ink/ink2860.xml"/><Relationship Id="rId30" Type="http://schemas.openxmlformats.org/officeDocument/2006/relationships/customXml" Target="../ink/ink2608.xml"/><Relationship Id="rId126" Type="http://schemas.openxmlformats.org/officeDocument/2006/relationships/customXml" Target="../ink/ink2656.xml"/><Relationship Id="rId168" Type="http://schemas.openxmlformats.org/officeDocument/2006/relationships/customXml" Target="../ink/ink2677.xml"/><Relationship Id="rId333" Type="http://schemas.openxmlformats.org/officeDocument/2006/relationships/image" Target="../media/image2702.png"/><Relationship Id="rId540" Type="http://schemas.openxmlformats.org/officeDocument/2006/relationships/customXml" Target="../ink/ink2866.xml"/><Relationship Id="rId72" Type="http://schemas.openxmlformats.org/officeDocument/2006/relationships/customXml" Target="../ink/ink2629.xml"/><Relationship Id="rId375" Type="http://schemas.openxmlformats.org/officeDocument/2006/relationships/image" Target="../media/image2723.png"/><Relationship Id="rId3" Type="http://schemas.openxmlformats.org/officeDocument/2006/relationships/customXml" Target="../ink/ink2594.xml"/><Relationship Id="rId235" Type="http://schemas.openxmlformats.org/officeDocument/2006/relationships/image" Target="../media/image2653.png"/><Relationship Id="rId277" Type="http://schemas.openxmlformats.org/officeDocument/2006/relationships/image" Target="../media/image2674.png"/><Relationship Id="rId400" Type="http://schemas.openxmlformats.org/officeDocument/2006/relationships/customXml" Target="../ink/ink2793.xml"/><Relationship Id="rId442" Type="http://schemas.openxmlformats.org/officeDocument/2006/relationships/customXml" Target="../ink/ink2815.xml"/><Relationship Id="rId484" Type="http://schemas.openxmlformats.org/officeDocument/2006/relationships/image" Target="../media/image2776.png"/><Relationship Id="rId137" Type="http://schemas.openxmlformats.org/officeDocument/2006/relationships/image" Target="../media/image2605.png"/><Relationship Id="rId302" Type="http://schemas.openxmlformats.org/officeDocument/2006/relationships/customXml" Target="../ink/ink2744.xml"/><Relationship Id="rId344" Type="http://schemas.openxmlformats.org/officeDocument/2006/relationships/customXml" Target="../ink/ink2765.xml"/><Relationship Id="rId41" Type="http://schemas.openxmlformats.org/officeDocument/2006/relationships/image" Target="../media/image2557.png"/><Relationship Id="rId83" Type="http://schemas.openxmlformats.org/officeDocument/2006/relationships/image" Target="../media/image2578.png"/><Relationship Id="rId179" Type="http://schemas.openxmlformats.org/officeDocument/2006/relationships/image" Target="../media/image2626.png"/><Relationship Id="rId386" Type="http://schemas.openxmlformats.org/officeDocument/2006/relationships/customXml" Target="../ink/ink2786.xml"/><Relationship Id="rId551" Type="http://schemas.openxmlformats.org/officeDocument/2006/relationships/image" Target="../media/image2808.png"/><Relationship Id="rId190" Type="http://schemas.openxmlformats.org/officeDocument/2006/relationships/customXml" Target="../ink/ink2688.xml"/><Relationship Id="rId204" Type="http://schemas.openxmlformats.org/officeDocument/2006/relationships/customXml" Target="../ink/ink2695.xml"/><Relationship Id="rId246" Type="http://schemas.openxmlformats.org/officeDocument/2006/relationships/customXml" Target="../ink/ink2716.xml"/><Relationship Id="rId288" Type="http://schemas.openxmlformats.org/officeDocument/2006/relationships/customXml" Target="../ink/ink2737.xml"/><Relationship Id="rId411" Type="http://schemas.openxmlformats.org/officeDocument/2006/relationships/customXml" Target="../ink/ink2799.xml"/><Relationship Id="rId453" Type="http://schemas.openxmlformats.org/officeDocument/2006/relationships/image" Target="../media/image2761.png"/><Relationship Id="rId509" Type="http://schemas.openxmlformats.org/officeDocument/2006/relationships/image" Target="../media/image2788.png"/><Relationship Id="rId106" Type="http://schemas.openxmlformats.org/officeDocument/2006/relationships/customXml" Target="../ink/ink2646.xml"/><Relationship Id="rId313" Type="http://schemas.openxmlformats.org/officeDocument/2006/relationships/image" Target="../media/image2692.png"/><Relationship Id="rId495" Type="http://schemas.openxmlformats.org/officeDocument/2006/relationships/customXml" Target="../ink/ink2842.xml"/><Relationship Id="rId10" Type="http://schemas.openxmlformats.org/officeDocument/2006/relationships/image" Target="../media/image2543.png"/><Relationship Id="rId52" Type="http://schemas.openxmlformats.org/officeDocument/2006/relationships/customXml" Target="../ink/ink2619.xml"/><Relationship Id="rId94" Type="http://schemas.openxmlformats.org/officeDocument/2006/relationships/customXml" Target="../ink/ink2640.xml"/><Relationship Id="rId148" Type="http://schemas.openxmlformats.org/officeDocument/2006/relationships/customXml" Target="../ink/ink2667.xml"/><Relationship Id="rId355" Type="http://schemas.openxmlformats.org/officeDocument/2006/relationships/image" Target="../media/image2713.png"/><Relationship Id="rId397" Type="http://schemas.openxmlformats.org/officeDocument/2006/relationships/image" Target="../media/image2734.png"/><Relationship Id="rId520" Type="http://schemas.openxmlformats.org/officeDocument/2006/relationships/customXml" Target="../ink/ink2855.xml"/><Relationship Id="rId562" Type="http://schemas.openxmlformats.org/officeDocument/2006/relationships/customXml" Target="../ink/ink2877.xml"/><Relationship Id="rId215" Type="http://schemas.openxmlformats.org/officeDocument/2006/relationships/image" Target="../media/image2643.png"/><Relationship Id="rId257" Type="http://schemas.openxmlformats.org/officeDocument/2006/relationships/image" Target="../media/image2664.png"/><Relationship Id="rId422" Type="http://schemas.openxmlformats.org/officeDocument/2006/relationships/image" Target="../media/image2746.png"/><Relationship Id="rId464" Type="http://schemas.openxmlformats.org/officeDocument/2006/relationships/customXml" Target="../ink/ink2826.xml"/><Relationship Id="rId299" Type="http://schemas.openxmlformats.org/officeDocument/2006/relationships/image" Target="../media/image2685.png"/><Relationship Id="rId63" Type="http://schemas.openxmlformats.org/officeDocument/2006/relationships/image" Target="../media/image2568.png"/><Relationship Id="rId159" Type="http://schemas.openxmlformats.org/officeDocument/2006/relationships/image" Target="../media/image2616.png"/><Relationship Id="rId366" Type="http://schemas.openxmlformats.org/officeDocument/2006/relationships/customXml" Target="../ink/ink2776.xml"/><Relationship Id="rId573" Type="http://schemas.openxmlformats.org/officeDocument/2006/relationships/image" Target="../media/image2819.png"/><Relationship Id="rId226" Type="http://schemas.openxmlformats.org/officeDocument/2006/relationships/customXml" Target="../ink/ink2706.xml"/><Relationship Id="rId433" Type="http://schemas.openxmlformats.org/officeDocument/2006/relationships/image" Target="../media/image2751.png"/><Relationship Id="rId74" Type="http://schemas.openxmlformats.org/officeDocument/2006/relationships/customXml" Target="../ink/ink2630.xml"/><Relationship Id="rId377" Type="http://schemas.openxmlformats.org/officeDocument/2006/relationships/image" Target="../media/image2724.png"/><Relationship Id="rId500" Type="http://schemas.openxmlformats.org/officeDocument/2006/relationships/customXml" Target="../ink/ink2845.xml"/><Relationship Id="rId5" Type="http://schemas.openxmlformats.org/officeDocument/2006/relationships/customXml" Target="../ink/ink2595.xml"/><Relationship Id="rId237" Type="http://schemas.openxmlformats.org/officeDocument/2006/relationships/image" Target="../media/image2654.png"/><Relationship Id="rId444" Type="http://schemas.openxmlformats.org/officeDocument/2006/relationships/customXml" Target="../ink/ink2816.xml"/><Relationship Id="rId290" Type="http://schemas.openxmlformats.org/officeDocument/2006/relationships/customXml" Target="../ink/ink2738.xml"/><Relationship Id="rId304" Type="http://schemas.openxmlformats.org/officeDocument/2006/relationships/customXml" Target="../ink/ink2745.xml"/><Relationship Id="rId388" Type="http://schemas.openxmlformats.org/officeDocument/2006/relationships/customXml" Target="../ink/ink2787.xml"/><Relationship Id="rId511" Type="http://schemas.openxmlformats.org/officeDocument/2006/relationships/image" Target="../media/image2789.png"/><Relationship Id="rId85" Type="http://schemas.openxmlformats.org/officeDocument/2006/relationships/image" Target="../media/image2579.png"/><Relationship Id="rId150" Type="http://schemas.openxmlformats.org/officeDocument/2006/relationships/customXml" Target="../ink/ink2668.xml"/><Relationship Id="rId248" Type="http://schemas.openxmlformats.org/officeDocument/2006/relationships/customXml" Target="../ink/ink2717.xml"/><Relationship Id="rId455" Type="http://schemas.openxmlformats.org/officeDocument/2006/relationships/image" Target="../media/image2762.png"/><Relationship Id="rId12" Type="http://schemas.openxmlformats.org/officeDocument/2006/relationships/image" Target="../media/image2544.png"/><Relationship Id="rId108" Type="http://schemas.openxmlformats.org/officeDocument/2006/relationships/customXml" Target="../ink/ink2647.xml"/><Relationship Id="rId315" Type="http://schemas.openxmlformats.org/officeDocument/2006/relationships/image" Target="../media/image2693.png"/><Relationship Id="rId522" Type="http://schemas.openxmlformats.org/officeDocument/2006/relationships/customXml" Target="../ink/ink2856.xml"/><Relationship Id="rId96" Type="http://schemas.openxmlformats.org/officeDocument/2006/relationships/customXml" Target="../ink/ink2641.xml"/><Relationship Id="rId161" Type="http://schemas.openxmlformats.org/officeDocument/2006/relationships/image" Target="../media/image2617.png"/><Relationship Id="rId399" Type="http://schemas.openxmlformats.org/officeDocument/2006/relationships/image" Target="../media/image2735.png"/><Relationship Id="rId259" Type="http://schemas.openxmlformats.org/officeDocument/2006/relationships/image" Target="../media/image2665.png"/><Relationship Id="rId466" Type="http://schemas.openxmlformats.org/officeDocument/2006/relationships/customXml" Target="../ink/ink2827.xml"/><Relationship Id="rId23" Type="http://schemas.openxmlformats.org/officeDocument/2006/relationships/customXml" Target="../ink/ink2604.xml"/><Relationship Id="rId119" Type="http://schemas.openxmlformats.org/officeDocument/2006/relationships/image" Target="../media/image2596.png"/><Relationship Id="rId326" Type="http://schemas.openxmlformats.org/officeDocument/2006/relationships/customXml" Target="../ink/ink2756.xml"/><Relationship Id="rId533" Type="http://schemas.openxmlformats.org/officeDocument/2006/relationships/customXml" Target="../ink/ink2862.xml"/><Relationship Id="rId172" Type="http://schemas.openxmlformats.org/officeDocument/2006/relationships/customXml" Target="../ink/ink2679.xml"/><Relationship Id="rId477" Type="http://schemas.openxmlformats.org/officeDocument/2006/relationships/customXml" Target="../ink/ink2833.xml"/><Relationship Id="rId337" Type="http://schemas.openxmlformats.org/officeDocument/2006/relationships/image" Target="../media/image2704.png"/></Relationships>
</file>

<file path=ppt/slides/_rels/slide27.xml.rels><?xml version="1.0" encoding="UTF-8" standalone="yes"?>
<Relationships xmlns="http://schemas.openxmlformats.org/package/2006/relationships"><Relationship Id="rId8" Type="http://schemas.openxmlformats.org/officeDocument/2006/relationships/customXml" Target="../ink/ink2888.xml"/><Relationship Id="rId13" Type="http://schemas.openxmlformats.org/officeDocument/2006/relationships/image" Target="../media/image2827.png"/><Relationship Id="rId18" Type="http://schemas.openxmlformats.org/officeDocument/2006/relationships/customXml" Target="../ink/ink2893.xml"/><Relationship Id="rId3" Type="http://schemas.openxmlformats.org/officeDocument/2006/relationships/image" Target="../media/image2822.png"/><Relationship Id="rId21" Type="http://schemas.openxmlformats.org/officeDocument/2006/relationships/image" Target="../media/image2831.png"/><Relationship Id="rId7" Type="http://schemas.openxmlformats.org/officeDocument/2006/relationships/image" Target="../media/image2824.png"/><Relationship Id="rId12" Type="http://schemas.openxmlformats.org/officeDocument/2006/relationships/customXml" Target="../ink/ink2890.xml"/><Relationship Id="rId17" Type="http://schemas.openxmlformats.org/officeDocument/2006/relationships/image" Target="../media/image2829.png"/><Relationship Id="rId2" Type="http://schemas.openxmlformats.org/officeDocument/2006/relationships/customXml" Target="../ink/ink2885.xml"/><Relationship Id="rId16" Type="http://schemas.openxmlformats.org/officeDocument/2006/relationships/customXml" Target="../ink/ink2892.xml"/><Relationship Id="rId20" Type="http://schemas.openxmlformats.org/officeDocument/2006/relationships/customXml" Target="../ink/ink2894.xml"/><Relationship Id="rId1" Type="http://schemas.openxmlformats.org/officeDocument/2006/relationships/slideLayout" Target="../slideLayouts/slideLayout1.xml"/><Relationship Id="rId6" Type="http://schemas.openxmlformats.org/officeDocument/2006/relationships/customXml" Target="../ink/ink2887.xml"/><Relationship Id="rId11" Type="http://schemas.openxmlformats.org/officeDocument/2006/relationships/image" Target="../media/image2826.png"/><Relationship Id="rId5" Type="http://schemas.openxmlformats.org/officeDocument/2006/relationships/image" Target="../media/image2823.png"/><Relationship Id="rId15" Type="http://schemas.openxmlformats.org/officeDocument/2006/relationships/image" Target="../media/image2828.png"/><Relationship Id="rId23" Type="http://schemas.openxmlformats.org/officeDocument/2006/relationships/image" Target="../media/image2832.png"/><Relationship Id="rId10" Type="http://schemas.openxmlformats.org/officeDocument/2006/relationships/customXml" Target="../ink/ink2889.xml"/><Relationship Id="rId19" Type="http://schemas.openxmlformats.org/officeDocument/2006/relationships/image" Target="../media/image2830.png"/><Relationship Id="rId4" Type="http://schemas.openxmlformats.org/officeDocument/2006/relationships/customXml" Target="../ink/ink2886.xml"/><Relationship Id="rId9" Type="http://schemas.openxmlformats.org/officeDocument/2006/relationships/image" Target="../media/image2825.png"/><Relationship Id="rId14" Type="http://schemas.openxmlformats.org/officeDocument/2006/relationships/customXml" Target="../ink/ink2891.xml"/><Relationship Id="rId22" Type="http://schemas.openxmlformats.org/officeDocument/2006/relationships/customXml" Target="../ink/ink2895.xml"/></Relationships>
</file>

<file path=ppt/slides/_rels/slide28.xml.rels><?xml version="1.0" encoding="UTF-8" standalone="yes"?>
<Relationships xmlns="http://schemas.openxmlformats.org/package/2006/relationships"><Relationship Id="rId8" Type="http://schemas.openxmlformats.org/officeDocument/2006/relationships/image" Target="../media/image2835.png"/><Relationship Id="rId3" Type="http://schemas.openxmlformats.org/officeDocument/2006/relationships/customXml" Target="../ink/ink2896.xml"/><Relationship Id="rId7" Type="http://schemas.openxmlformats.org/officeDocument/2006/relationships/customXml" Target="../ink/ink2898.xml"/><Relationship Id="rId12" Type="http://schemas.openxmlformats.org/officeDocument/2006/relationships/image" Target="../media/image283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34.png"/><Relationship Id="rId11" Type="http://schemas.openxmlformats.org/officeDocument/2006/relationships/customXml" Target="../ink/ink2900.xml"/><Relationship Id="rId5" Type="http://schemas.openxmlformats.org/officeDocument/2006/relationships/customXml" Target="../ink/ink2897.xml"/><Relationship Id="rId10" Type="http://schemas.openxmlformats.org/officeDocument/2006/relationships/image" Target="../media/image2836.png"/><Relationship Id="rId4" Type="http://schemas.openxmlformats.org/officeDocument/2006/relationships/image" Target="../media/image2833.png"/><Relationship Id="rId9" Type="http://schemas.openxmlformats.org/officeDocument/2006/relationships/customXml" Target="../ink/ink2899.xml"/></Relationships>
</file>

<file path=ppt/slides/_rels/slide29.xml.rels><?xml version="1.0" encoding="UTF-8" standalone="yes"?>
<Relationships xmlns="http://schemas.openxmlformats.org/package/2006/relationships"><Relationship Id="rId117" Type="http://schemas.openxmlformats.org/officeDocument/2006/relationships/image" Target="../media/image1690.png"/><Relationship Id="rId21" Type="http://schemas.openxmlformats.org/officeDocument/2006/relationships/image" Target="../media/image2847.png"/><Relationship Id="rId42" Type="http://schemas.openxmlformats.org/officeDocument/2006/relationships/customXml" Target="../ink/ink2920.xml"/><Relationship Id="rId63" Type="http://schemas.openxmlformats.org/officeDocument/2006/relationships/image" Target="../media/image2868.png"/><Relationship Id="rId84" Type="http://schemas.openxmlformats.org/officeDocument/2006/relationships/customXml" Target="../ink/ink2941.xml"/><Relationship Id="rId138" Type="http://schemas.openxmlformats.org/officeDocument/2006/relationships/image" Target="../media/image2904.png"/><Relationship Id="rId159" Type="http://schemas.openxmlformats.org/officeDocument/2006/relationships/customXml" Target="../ink/ink2979.xml"/><Relationship Id="rId170" Type="http://schemas.openxmlformats.org/officeDocument/2006/relationships/customXml" Target="../ink/ink2985.xml"/><Relationship Id="rId107" Type="http://schemas.openxmlformats.org/officeDocument/2006/relationships/image" Target="../media/image2890.png"/><Relationship Id="rId11" Type="http://schemas.openxmlformats.org/officeDocument/2006/relationships/image" Target="../media/image2842.png"/><Relationship Id="rId32" Type="http://schemas.openxmlformats.org/officeDocument/2006/relationships/customXml" Target="../ink/ink2915.xml"/><Relationship Id="rId53" Type="http://schemas.openxmlformats.org/officeDocument/2006/relationships/image" Target="../media/image2863.png"/><Relationship Id="rId74" Type="http://schemas.openxmlformats.org/officeDocument/2006/relationships/customXml" Target="../ink/ink2936.xml"/><Relationship Id="rId128" Type="http://schemas.openxmlformats.org/officeDocument/2006/relationships/image" Target="../media/image2899.png"/><Relationship Id="rId149" Type="http://schemas.openxmlformats.org/officeDocument/2006/relationships/customXml" Target="../ink/ink2974.xml"/><Relationship Id="rId5" Type="http://schemas.openxmlformats.org/officeDocument/2006/relationships/image" Target="../media/image2839.png"/><Relationship Id="rId95" Type="http://schemas.openxmlformats.org/officeDocument/2006/relationships/image" Target="../media/image2884.png"/><Relationship Id="rId160" Type="http://schemas.openxmlformats.org/officeDocument/2006/relationships/image" Target="../media/image2915.png"/><Relationship Id="rId22" Type="http://schemas.openxmlformats.org/officeDocument/2006/relationships/customXml" Target="../ink/ink2910.xml"/><Relationship Id="rId43" Type="http://schemas.openxmlformats.org/officeDocument/2006/relationships/image" Target="../media/image2858.png"/><Relationship Id="rId64" Type="http://schemas.openxmlformats.org/officeDocument/2006/relationships/customXml" Target="../ink/ink2931.xml"/><Relationship Id="rId118" Type="http://schemas.openxmlformats.org/officeDocument/2006/relationships/customXml" Target="../ink/ink2958.xml"/><Relationship Id="rId139" Type="http://schemas.openxmlformats.org/officeDocument/2006/relationships/customXml" Target="../ink/ink2969.xml"/><Relationship Id="rId85" Type="http://schemas.openxmlformats.org/officeDocument/2006/relationships/image" Target="../media/image2879.png"/><Relationship Id="rId150" Type="http://schemas.openxmlformats.org/officeDocument/2006/relationships/image" Target="../media/image2910.png"/><Relationship Id="rId171" Type="http://schemas.openxmlformats.org/officeDocument/2006/relationships/image" Target="../media/image2920.png"/><Relationship Id="rId12" Type="http://schemas.openxmlformats.org/officeDocument/2006/relationships/customXml" Target="../ink/ink2905.xml"/><Relationship Id="rId33" Type="http://schemas.openxmlformats.org/officeDocument/2006/relationships/image" Target="../media/image2853.png"/><Relationship Id="rId108" Type="http://schemas.openxmlformats.org/officeDocument/2006/relationships/customXml" Target="../ink/ink2953.xml"/><Relationship Id="rId129" Type="http://schemas.openxmlformats.org/officeDocument/2006/relationships/customXml" Target="../ink/ink2964.xml"/><Relationship Id="rId54" Type="http://schemas.openxmlformats.org/officeDocument/2006/relationships/customXml" Target="../ink/ink2926.xml"/><Relationship Id="rId75" Type="http://schemas.openxmlformats.org/officeDocument/2006/relationships/image" Target="../media/image2874.png"/><Relationship Id="rId96" Type="http://schemas.openxmlformats.org/officeDocument/2006/relationships/customXml" Target="../ink/ink2947.xml"/><Relationship Id="rId140" Type="http://schemas.openxmlformats.org/officeDocument/2006/relationships/image" Target="../media/image2905.png"/><Relationship Id="rId161" Type="http://schemas.openxmlformats.org/officeDocument/2006/relationships/customXml" Target="../ink/ink2980.xml"/><Relationship Id="rId1" Type="http://schemas.openxmlformats.org/officeDocument/2006/relationships/slideLayout" Target="../slideLayouts/slideLayout7.xml"/><Relationship Id="rId6" Type="http://schemas.openxmlformats.org/officeDocument/2006/relationships/customXml" Target="../ink/ink2902.xml"/><Relationship Id="rId23" Type="http://schemas.openxmlformats.org/officeDocument/2006/relationships/image" Target="../media/image2848.png"/><Relationship Id="rId28" Type="http://schemas.openxmlformats.org/officeDocument/2006/relationships/customXml" Target="../ink/ink2913.xml"/><Relationship Id="rId49" Type="http://schemas.openxmlformats.org/officeDocument/2006/relationships/image" Target="../media/image2861.png"/><Relationship Id="rId114" Type="http://schemas.openxmlformats.org/officeDocument/2006/relationships/customXml" Target="../ink/ink2956.xml"/><Relationship Id="rId119" Type="http://schemas.openxmlformats.org/officeDocument/2006/relationships/image" Target="../media/image2895.png"/><Relationship Id="rId44" Type="http://schemas.openxmlformats.org/officeDocument/2006/relationships/customXml" Target="../ink/ink2921.xml"/><Relationship Id="rId60" Type="http://schemas.openxmlformats.org/officeDocument/2006/relationships/customXml" Target="../ink/ink2929.xml"/><Relationship Id="rId65" Type="http://schemas.openxmlformats.org/officeDocument/2006/relationships/image" Target="../media/image2869.png"/><Relationship Id="rId81" Type="http://schemas.openxmlformats.org/officeDocument/2006/relationships/image" Target="../media/image2877.png"/><Relationship Id="rId86" Type="http://schemas.openxmlformats.org/officeDocument/2006/relationships/customXml" Target="../ink/ink2942.xml"/><Relationship Id="rId130" Type="http://schemas.openxmlformats.org/officeDocument/2006/relationships/image" Target="../media/image2900.png"/><Relationship Id="rId135" Type="http://schemas.openxmlformats.org/officeDocument/2006/relationships/customXml" Target="../ink/ink2967.xml"/><Relationship Id="rId151" Type="http://schemas.openxmlformats.org/officeDocument/2006/relationships/customXml" Target="../ink/ink2975.xml"/><Relationship Id="rId156" Type="http://schemas.openxmlformats.org/officeDocument/2006/relationships/image" Target="../media/image2913.png"/><Relationship Id="rId172" Type="http://schemas.openxmlformats.org/officeDocument/2006/relationships/customXml" Target="../ink/ink2986.xml"/><Relationship Id="rId13" Type="http://schemas.openxmlformats.org/officeDocument/2006/relationships/image" Target="../media/image2843.png"/><Relationship Id="rId18" Type="http://schemas.openxmlformats.org/officeDocument/2006/relationships/customXml" Target="../ink/ink2908.xml"/><Relationship Id="rId39" Type="http://schemas.openxmlformats.org/officeDocument/2006/relationships/image" Target="../media/image2856.png"/><Relationship Id="rId109" Type="http://schemas.openxmlformats.org/officeDocument/2006/relationships/image" Target="../media/image2891.png"/><Relationship Id="rId34" Type="http://schemas.openxmlformats.org/officeDocument/2006/relationships/customXml" Target="../ink/ink2916.xml"/><Relationship Id="rId50" Type="http://schemas.openxmlformats.org/officeDocument/2006/relationships/customXml" Target="../ink/ink2924.xml"/><Relationship Id="rId55" Type="http://schemas.openxmlformats.org/officeDocument/2006/relationships/image" Target="../media/image2864.png"/><Relationship Id="rId76" Type="http://schemas.openxmlformats.org/officeDocument/2006/relationships/customXml" Target="../ink/ink2937.xml"/><Relationship Id="rId97" Type="http://schemas.openxmlformats.org/officeDocument/2006/relationships/image" Target="../media/image2885.png"/><Relationship Id="rId104" Type="http://schemas.openxmlformats.org/officeDocument/2006/relationships/customXml" Target="../ink/ink2951.xml"/><Relationship Id="rId120" Type="http://schemas.openxmlformats.org/officeDocument/2006/relationships/customXml" Target="../ink/ink2959.xml"/><Relationship Id="rId125" Type="http://schemas.openxmlformats.org/officeDocument/2006/relationships/customXml" Target="../ink/ink2962.xml"/><Relationship Id="rId141" Type="http://schemas.openxmlformats.org/officeDocument/2006/relationships/customXml" Target="../ink/ink2970.xml"/><Relationship Id="rId146" Type="http://schemas.openxmlformats.org/officeDocument/2006/relationships/image" Target="../media/image2908.png"/><Relationship Id="rId167" Type="http://schemas.openxmlformats.org/officeDocument/2006/relationships/customXml" Target="../ink/ink2983.xml"/><Relationship Id="rId7" Type="http://schemas.openxmlformats.org/officeDocument/2006/relationships/image" Target="../media/image2840.png"/><Relationship Id="rId71" Type="http://schemas.openxmlformats.org/officeDocument/2006/relationships/image" Target="../media/image2872.png"/><Relationship Id="rId92" Type="http://schemas.openxmlformats.org/officeDocument/2006/relationships/customXml" Target="../ink/ink2945.xml"/><Relationship Id="rId162" Type="http://schemas.openxmlformats.org/officeDocument/2006/relationships/image" Target="../media/image2916.png"/><Relationship Id="rId2" Type="http://schemas.openxmlformats.org/officeDocument/2006/relationships/notesSlide" Target="../notesSlides/notesSlide28.xml"/><Relationship Id="rId29" Type="http://schemas.openxmlformats.org/officeDocument/2006/relationships/image" Target="../media/image2851.png"/><Relationship Id="rId24" Type="http://schemas.openxmlformats.org/officeDocument/2006/relationships/customXml" Target="../ink/ink2911.xml"/><Relationship Id="rId40" Type="http://schemas.openxmlformats.org/officeDocument/2006/relationships/customXml" Target="../ink/ink2919.xml"/><Relationship Id="rId45" Type="http://schemas.openxmlformats.org/officeDocument/2006/relationships/image" Target="../media/image2859.png"/><Relationship Id="rId66" Type="http://schemas.openxmlformats.org/officeDocument/2006/relationships/customXml" Target="../ink/ink2932.xml"/><Relationship Id="rId87" Type="http://schemas.openxmlformats.org/officeDocument/2006/relationships/image" Target="../media/image2880.png"/><Relationship Id="rId110" Type="http://schemas.openxmlformats.org/officeDocument/2006/relationships/customXml" Target="../ink/ink2954.xml"/><Relationship Id="rId115" Type="http://schemas.openxmlformats.org/officeDocument/2006/relationships/image" Target="../media/image2894.png"/><Relationship Id="rId131" Type="http://schemas.openxmlformats.org/officeDocument/2006/relationships/customXml" Target="../ink/ink2965.xml"/><Relationship Id="rId136" Type="http://schemas.openxmlformats.org/officeDocument/2006/relationships/image" Target="../media/image2903.png"/><Relationship Id="rId157" Type="http://schemas.openxmlformats.org/officeDocument/2006/relationships/customXml" Target="../ink/ink2978.xml"/><Relationship Id="rId61" Type="http://schemas.openxmlformats.org/officeDocument/2006/relationships/image" Target="../media/image2867.png"/><Relationship Id="rId82" Type="http://schemas.openxmlformats.org/officeDocument/2006/relationships/customXml" Target="../ink/ink2940.xml"/><Relationship Id="rId152" Type="http://schemas.openxmlformats.org/officeDocument/2006/relationships/image" Target="../media/image2911.png"/><Relationship Id="rId173" Type="http://schemas.openxmlformats.org/officeDocument/2006/relationships/image" Target="../media/image2921.png"/><Relationship Id="rId19" Type="http://schemas.openxmlformats.org/officeDocument/2006/relationships/image" Target="../media/image2846.png"/><Relationship Id="rId14" Type="http://schemas.openxmlformats.org/officeDocument/2006/relationships/customXml" Target="../ink/ink2906.xml"/><Relationship Id="rId30" Type="http://schemas.openxmlformats.org/officeDocument/2006/relationships/customXml" Target="../ink/ink2914.xml"/><Relationship Id="rId35" Type="http://schemas.openxmlformats.org/officeDocument/2006/relationships/image" Target="../media/image2854.png"/><Relationship Id="rId56" Type="http://schemas.openxmlformats.org/officeDocument/2006/relationships/customXml" Target="../ink/ink2927.xml"/><Relationship Id="rId77" Type="http://schemas.openxmlformats.org/officeDocument/2006/relationships/image" Target="../media/image2875.png"/><Relationship Id="rId100" Type="http://schemas.openxmlformats.org/officeDocument/2006/relationships/customXml" Target="../ink/ink2949.xml"/><Relationship Id="rId105" Type="http://schemas.openxmlformats.org/officeDocument/2006/relationships/image" Target="../media/image2889.png"/><Relationship Id="rId126" Type="http://schemas.openxmlformats.org/officeDocument/2006/relationships/image" Target="../media/image2898.png"/><Relationship Id="rId147" Type="http://schemas.openxmlformats.org/officeDocument/2006/relationships/customXml" Target="../ink/ink2973.xml"/><Relationship Id="rId168" Type="http://schemas.openxmlformats.org/officeDocument/2006/relationships/image" Target="../media/image2919.png"/><Relationship Id="rId8" Type="http://schemas.openxmlformats.org/officeDocument/2006/relationships/customXml" Target="../ink/ink2903.xml"/><Relationship Id="rId51" Type="http://schemas.openxmlformats.org/officeDocument/2006/relationships/image" Target="../media/image2862.png"/><Relationship Id="rId72" Type="http://schemas.openxmlformats.org/officeDocument/2006/relationships/customXml" Target="../ink/ink2935.xml"/><Relationship Id="rId93" Type="http://schemas.openxmlformats.org/officeDocument/2006/relationships/image" Target="../media/image2883.png"/><Relationship Id="rId98" Type="http://schemas.openxmlformats.org/officeDocument/2006/relationships/customXml" Target="../ink/ink2948.xml"/><Relationship Id="rId121" Type="http://schemas.openxmlformats.org/officeDocument/2006/relationships/customXml" Target="../ink/ink2960.xml"/><Relationship Id="rId142" Type="http://schemas.openxmlformats.org/officeDocument/2006/relationships/image" Target="../media/image2906.png"/><Relationship Id="rId163" Type="http://schemas.openxmlformats.org/officeDocument/2006/relationships/customXml" Target="../ink/ink2981.xml"/><Relationship Id="rId3" Type="http://schemas.openxmlformats.org/officeDocument/2006/relationships/image" Target="../media/image2838.png"/><Relationship Id="rId25" Type="http://schemas.openxmlformats.org/officeDocument/2006/relationships/image" Target="../media/image2849.png"/><Relationship Id="rId46" Type="http://schemas.openxmlformats.org/officeDocument/2006/relationships/customXml" Target="../ink/ink2922.xml"/><Relationship Id="rId67" Type="http://schemas.openxmlformats.org/officeDocument/2006/relationships/image" Target="../media/image2870.png"/><Relationship Id="rId116" Type="http://schemas.openxmlformats.org/officeDocument/2006/relationships/customXml" Target="../ink/ink2957.xml"/><Relationship Id="rId137" Type="http://schemas.openxmlformats.org/officeDocument/2006/relationships/customXml" Target="../ink/ink2968.xml"/><Relationship Id="rId158" Type="http://schemas.openxmlformats.org/officeDocument/2006/relationships/image" Target="../media/image2914.png"/><Relationship Id="rId20" Type="http://schemas.openxmlformats.org/officeDocument/2006/relationships/customXml" Target="../ink/ink2909.xml"/><Relationship Id="rId41" Type="http://schemas.openxmlformats.org/officeDocument/2006/relationships/image" Target="../media/image2857.png"/><Relationship Id="rId62" Type="http://schemas.openxmlformats.org/officeDocument/2006/relationships/customXml" Target="../ink/ink2930.xml"/><Relationship Id="rId83" Type="http://schemas.openxmlformats.org/officeDocument/2006/relationships/image" Target="../media/image2878.png"/><Relationship Id="rId88" Type="http://schemas.openxmlformats.org/officeDocument/2006/relationships/customXml" Target="../ink/ink2943.xml"/><Relationship Id="rId111" Type="http://schemas.openxmlformats.org/officeDocument/2006/relationships/image" Target="../media/image2892.png"/><Relationship Id="rId132" Type="http://schemas.openxmlformats.org/officeDocument/2006/relationships/image" Target="../media/image2901.png"/><Relationship Id="rId153" Type="http://schemas.openxmlformats.org/officeDocument/2006/relationships/customXml" Target="../ink/ink2976.xml"/><Relationship Id="rId15" Type="http://schemas.openxmlformats.org/officeDocument/2006/relationships/image" Target="../media/image2844.png"/><Relationship Id="rId36" Type="http://schemas.openxmlformats.org/officeDocument/2006/relationships/customXml" Target="../ink/ink2917.xml"/><Relationship Id="rId57" Type="http://schemas.openxmlformats.org/officeDocument/2006/relationships/image" Target="../media/image2865.png"/><Relationship Id="rId106" Type="http://schemas.openxmlformats.org/officeDocument/2006/relationships/customXml" Target="../ink/ink2952.xml"/><Relationship Id="rId127" Type="http://schemas.openxmlformats.org/officeDocument/2006/relationships/customXml" Target="../ink/ink2963.xml"/><Relationship Id="rId10" Type="http://schemas.openxmlformats.org/officeDocument/2006/relationships/customXml" Target="../ink/ink2904.xml"/><Relationship Id="rId31" Type="http://schemas.openxmlformats.org/officeDocument/2006/relationships/image" Target="../media/image2852.png"/><Relationship Id="rId52" Type="http://schemas.openxmlformats.org/officeDocument/2006/relationships/customXml" Target="../ink/ink2925.xml"/><Relationship Id="rId73" Type="http://schemas.openxmlformats.org/officeDocument/2006/relationships/image" Target="../media/image2873.png"/><Relationship Id="rId78" Type="http://schemas.openxmlformats.org/officeDocument/2006/relationships/customXml" Target="../ink/ink2938.xml"/><Relationship Id="rId94" Type="http://schemas.openxmlformats.org/officeDocument/2006/relationships/customXml" Target="../ink/ink2946.xml"/><Relationship Id="rId99" Type="http://schemas.openxmlformats.org/officeDocument/2006/relationships/image" Target="../media/image2886.png"/><Relationship Id="rId101" Type="http://schemas.openxmlformats.org/officeDocument/2006/relationships/image" Target="../media/image2887.png"/><Relationship Id="rId122" Type="http://schemas.openxmlformats.org/officeDocument/2006/relationships/image" Target="../media/image2896.png"/><Relationship Id="rId143" Type="http://schemas.openxmlformats.org/officeDocument/2006/relationships/customXml" Target="../ink/ink2971.xml"/><Relationship Id="rId148" Type="http://schemas.openxmlformats.org/officeDocument/2006/relationships/image" Target="../media/image2909.png"/><Relationship Id="rId164" Type="http://schemas.openxmlformats.org/officeDocument/2006/relationships/image" Target="../media/image2917.png"/><Relationship Id="rId169" Type="http://schemas.openxmlformats.org/officeDocument/2006/relationships/customXml" Target="../ink/ink2984.xml"/><Relationship Id="rId4" Type="http://schemas.openxmlformats.org/officeDocument/2006/relationships/customXml" Target="../ink/ink2901.xml"/><Relationship Id="rId9" Type="http://schemas.openxmlformats.org/officeDocument/2006/relationships/image" Target="../media/image2841.png"/><Relationship Id="rId26" Type="http://schemas.openxmlformats.org/officeDocument/2006/relationships/customXml" Target="../ink/ink2912.xml"/><Relationship Id="rId47" Type="http://schemas.openxmlformats.org/officeDocument/2006/relationships/image" Target="../media/image2860.png"/><Relationship Id="rId68" Type="http://schemas.openxmlformats.org/officeDocument/2006/relationships/customXml" Target="../ink/ink2933.xml"/><Relationship Id="rId89" Type="http://schemas.openxmlformats.org/officeDocument/2006/relationships/image" Target="../media/image2881.png"/><Relationship Id="rId112" Type="http://schemas.openxmlformats.org/officeDocument/2006/relationships/customXml" Target="../ink/ink2955.xml"/><Relationship Id="rId133" Type="http://schemas.openxmlformats.org/officeDocument/2006/relationships/customXml" Target="../ink/ink2966.xml"/><Relationship Id="rId154" Type="http://schemas.openxmlformats.org/officeDocument/2006/relationships/image" Target="../media/image2912.png"/><Relationship Id="rId16" Type="http://schemas.openxmlformats.org/officeDocument/2006/relationships/customXml" Target="../ink/ink2907.xml"/><Relationship Id="rId37" Type="http://schemas.openxmlformats.org/officeDocument/2006/relationships/image" Target="../media/image2855.png"/><Relationship Id="rId58" Type="http://schemas.openxmlformats.org/officeDocument/2006/relationships/customXml" Target="../ink/ink2928.xml"/><Relationship Id="rId79" Type="http://schemas.openxmlformats.org/officeDocument/2006/relationships/image" Target="../media/image2876.png"/><Relationship Id="rId102" Type="http://schemas.openxmlformats.org/officeDocument/2006/relationships/customXml" Target="../ink/ink2950.xml"/><Relationship Id="rId123" Type="http://schemas.openxmlformats.org/officeDocument/2006/relationships/customXml" Target="../ink/ink2961.xml"/><Relationship Id="rId144" Type="http://schemas.openxmlformats.org/officeDocument/2006/relationships/image" Target="../media/image2907.png"/><Relationship Id="rId90" Type="http://schemas.openxmlformats.org/officeDocument/2006/relationships/customXml" Target="../ink/ink2944.xml"/><Relationship Id="rId165" Type="http://schemas.openxmlformats.org/officeDocument/2006/relationships/customXml" Target="../ink/ink2982.xml"/><Relationship Id="rId27" Type="http://schemas.openxmlformats.org/officeDocument/2006/relationships/image" Target="../media/image2850.png"/><Relationship Id="rId48" Type="http://schemas.openxmlformats.org/officeDocument/2006/relationships/customXml" Target="../ink/ink2923.xml"/><Relationship Id="rId69" Type="http://schemas.openxmlformats.org/officeDocument/2006/relationships/image" Target="../media/image2871.png"/><Relationship Id="rId113" Type="http://schemas.openxmlformats.org/officeDocument/2006/relationships/image" Target="../media/image2893.png"/><Relationship Id="rId134" Type="http://schemas.openxmlformats.org/officeDocument/2006/relationships/image" Target="../media/image2902.png"/><Relationship Id="rId80" Type="http://schemas.openxmlformats.org/officeDocument/2006/relationships/customXml" Target="../ink/ink2939.xml"/><Relationship Id="rId155" Type="http://schemas.openxmlformats.org/officeDocument/2006/relationships/customXml" Target="../ink/ink2977.xml"/><Relationship Id="rId17" Type="http://schemas.openxmlformats.org/officeDocument/2006/relationships/image" Target="../media/image2845.png"/><Relationship Id="rId38" Type="http://schemas.openxmlformats.org/officeDocument/2006/relationships/customXml" Target="../ink/ink2918.xml"/><Relationship Id="rId59" Type="http://schemas.openxmlformats.org/officeDocument/2006/relationships/image" Target="../media/image2866.png"/><Relationship Id="rId103" Type="http://schemas.openxmlformats.org/officeDocument/2006/relationships/image" Target="../media/image2888.png"/><Relationship Id="rId124" Type="http://schemas.openxmlformats.org/officeDocument/2006/relationships/image" Target="../media/image2897.png"/><Relationship Id="rId70" Type="http://schemas.openxmlformats.org/officeDocument/2006/relationships/customXml" Target="../ink/ink2934.xml"/><Relationship Id="rId91" Type="http://schemas.openxmlformats.org/officeDocument/2006/relationships/image" Target="../media/image2882.png"/><Relationship Id="rId145" Type="http://schemas.openxmlformats.org/officeDocument/2006/relationships/customXml" Target="../ink/ink2972.xml"/><Relationship Id="rId166" Type="http://schemas.openxmlformats.org/officeDocument/2006/relationships/image" Target="../media/image2918.png"/></Relationships>
</file>

<file path=ppt/slides/_rels/slide3.xml.rels><?xml version="1.0" encoding="UTF-8" standalone="yes"?>
<Relationships xmlns="http://schemas.openxmlformats.org/package/2006/relationships"><Relationship Id="rId13" Type="http://schemas.openxmlformats.org/officeDocument/2006/relationships/customXml" Target="../ink/ink56.xml"/><Relationship Id="rId18" Type="http://schemas.openxmlformats.org/officeDocument/2006/relationships/image" Target="../media/image944.png"/><Relationship Id="rId26" Type="http://schemas.openxmlformats.org/officeDocument/2006/relationships/image" Target="../media/image1755.png"/><Relationship Id="rId3" Type="http://schemas.openxmlformats.org/officeDocument/2006/relationships/customXml" Target="../ink/ink51.xml"/><Relationship Id="rId21" Type="http://schemas.openxmlformats.org/officeDocument/2006/relationships/customXml" Target="../ink/ink60.xml"/><Relationship Id="rId34" Type="http://schemas.openxmlformats.org/officeDocument/2006/relationships/image" Target="../media/image21.png"/><Relationship Id="rId7" Type="http://schemas.openxmlformats.org/officeDocument/2006/relationships/customXml" Target="../ink/ink53.xml"/><Relationship Id="rId12" Type="http://schemas.openxmlformats.org/officeDocument/2006/relationships/image" Target="../media/image941.png"/><Relationship Id="rId17" Type="http://schemas.openxmlformats.org/officeDocument/2006/relationships/customXml" Target="../ink/ink58.xml"/><Relationship Id="rId25" Type="http://schemas.openxmlformats.org/officeDocument/2006/relationships/customXml" Target="../ink/ink62.xml"/><Relationship Id="rId33" Type="http://schemas.openxmlformats.org/officeDocument/2006/relationships/customXml" Target="../ink/ink66.xml"/><Relationship Id="rId2" Type="http://schemas.openxmlformats.org/officeDocument/2006/relationships/notesSlide" Target="../notesSlides/notesSlide3.xml"/><Relationship Id="rId16" Type="http://schemas.openxmlformats.org/officeDocument/2006/relationships/image" Target="../media/image943.png"/><Relationship Id="rId20" Type="http://schemas.openxmlformats.org/officeDocument/2006/relationships/image" Target="../media/image945.png"/><Relationship Id="rId29" Type="http://schemas.openxmlformats.org/officeDocument/2006/relationships/customXml" Target="../ink/ink64.xml"/><Relationship Id="rId1" Type="http://schemas.openxmlformats.org/officeDocument/2006/relationships/slideLayout" Target="../slideLayouts/slideLayout7.xml"/><Relationship Id="rId6" Type="http://schemas.openxmlformats.org/officeDocument/2006/relationships/image" Target="../media/image938.png"/><Relationship Id="rId11" Type="http://schemas.openxmlformats.org/officeDocument/2006/relationships/customXml" Target="../ink/ink55.xml"/><Relationship Id="rId24" Type="http://schemas.openxmlformats.org/officeDocument/2006/relationships/image" Target="../media/image16100.png"/><Relationship Id="rId32" Type="http://schemas.openxmlformats.org/officeDocument/2006/relationships/image" Target="../media/image20.png"/><Relationship Id="rId5" Type="http://schemas.openxmlformats.org/officeDocument/2006/relationships/customXml" Target="../ink/ink52.xml"/><Relationship Id="rId15" Type="http://schemas.openxmlformats.org/officeDocument/2006/relationships/customXml" Target="../ink/ink57.xml"/><Relationship Id="rId23" Type="http://schemas.openxmlformats.org/officeDocument/2006/relationships/customXml" Target="../ink/ink61.xml"/><Relationship Id="rId28" Type="http://schemas.openxmlformats.org/officeDocument/2006/relationships/image" Target="../media/image18100.png"/><Relationship Id="rId10" Type="http://schemas.openxmlformats.org/officeDocument/2006/relationships/image" Target="../media/image940.png"/><Relationship Id="rId19" Type="http://schemas.openxmlformats.org/officeDocument/2006/relationships/customXml" Target="../ink/ink59.xml"/><Relationship Id="rId31" Type="http://schemas.openxmlformats.org/officeDocument/2006/relationships/customXml" Target="../ink/ink65.xml"/><Relationship Id="rId4" Type="http://schemas.openxmlformats.org/officeDocument/2006/relationships/image" Target="../media/image937.png"/><Relationship Id="rId9" Type="http://schemas.openxmlformats.org/officeDocument/2006/relationships/customXml" Target="../ink/ink54.xml"/><Relationship Id="rId14" Type="http://schemas.openxmlformats.org/officeDocument/2006/relationships/image" Target="../media/image942.png"/><Relationship Id="rId22" Type="http://schemas.openxmlformats.org/officeDocument/2006/relationships/image" Target="../media/image946.png"/><Relationship Id="rId27" Type="http://schemas.openxmlformats.org/officeDocument/2006/relationships/customXml" Target="../ink/ink63.xml"/><Relationship Id="rId30" Type="http://schemas.openxmlformats.org/officeDocument/2006/relationships/image" Target="../media/image19.png"/><Relationship Id="rId8" Type="http://schemas.openxmlformats.org/officeDocument/2006/relationships/image" Target="../media/image939.png"/></Relationships>
</file>

<file path=ppt/slides/_rels/slide30.xml.rels><?xml version="1.0" encoding="UTF-8" standalone="yes"?>
<Relationships xmlns="http://schemas.openxmlformats.org/package/2006/relationships"><Relationship Id="rId8" Type="http://schemas.openxmlformats.org/officeDocument/2006/relationships/image" Target="../media/image2924.png"/><Relationship Id="rId3" Type="http://schemas.openxmlformats.org/officeDocument/2006/relationships/customXml" Target="../ink/ink2987.xml"/><Relationship Id="rId7" Type="http://schemas.openxmlformats.org/officeDocument/2006/relationships/customXml" Target="../ink/ink2989.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923.png"/><Relationship Id="rId5" Type="http://schemas.openxmlformats.org/officeDocument/2006/relationships/customXml" Target="../ink/ink2988.xml"/><Relationship Id="rId4" Type="http://schemas.openxmlformats.org/officeDocument/2006/relationships/image" Target="../media/image2922.png"/></Relationships>
</file>

<file path=ppt/slides/_rels/slide31.xml.rels><?xml version="1.0" encoding="UTF-8" standalone="yes"?>
<Relationships xmlns="http://schemas.openxmlformats.org/package/2006/relationships"><Relationship Id="rId26" Type="http://schemas.openxmlformats.org/officeDocument/2006/relationships/image" Target="../media/image2936.png"/><Relationship Id="rId21" Type="http://schemas.openxmlformats.org/officeDocument/2006/relationships/customXml" Target="../ink/ink2999.xml"/><Relationship Id="rId34" Type="http://schemas.openxmlformats.org/officeDocument/2006/relationships/image" Target="../media/image2940.png"/><Relationship Id="rId42" Type="http://schemas.openxmlformats.org/officeDocument/2006/relationships/image" Target="../media/image2944.png"/><Relationship Id="rId47" Type="http://schemas.openxmlformats.org/officeDocument/2006/relationships/customXml" Target="../ink/ink3012.xml"/><Relationship Id="rId50" Type="http://schemas.openxmlformats.org/officeDocument/2006/relationships/image" Target="../media/image2948.png"/><Relationship Id="rId55" Type="http://schemas.openxmlformats.org/officeDocument/2006/relationships/customXml" Target="../ink/ink3016.xml"/><Relationship Id="rId63" Type="http://schemas.openxmlformats.org/officeDocument/2006/relationships/customXml" Target="../ink/ink3020.xml"/><Relationship Id="rId68" Type="http://schemas.openxmlformats.org/officeDocument/2006/relationships/image" Target="../media/image2957.png"/><Relationship Id="rId7" Type="http://schemas.openxmlformats.org/officeDocument/2006/relationships/customXml" Target="../ink/ink2992.xml"/><Relationship Id="rId2" Type="http://schemas.openxmlformats.org/officeDocument/2006/relationships/notesSlide" Target="../notesSlides/notesSlide30.xml"/><Relationship Id="rId16" Type="http://schemas.openxmlformats.org/officeDocument/2006/relationships/image" Target="../media/image2931.png"/><Relationship Id="rId29" Type="http://schemas.openxmlformats.org/officeDocument/2006/relationships/customXml" Target="../ink/ink3003.xml"/><Relationship Id="rId11" Type="http://schemas.openxmlformats.org/officeDocument/2006/relationships/customXml" Target="../ink/ink2994.xml"/><Relationship Id="rId24" Type="http://schemas.openxmlformats.org/officeDocument/2006/relationships/image" Target="../media/image2935.png"/><Relationship Id="rId32" Type="http://schemas.openxmlformats.org/officeDocument/2006/relationships/image" Target="../media/image2939.png"/><Relationship Id="rId37" Type="http://schemas.openxmlformats.org/officeDocument/2006/relationships/customXml" Target="../ink/ink3007.xml"/><Relationship Id="rId40" Type="http://schemas.openxmlformats.org/officeDocument/2006/relationships/image" Target="../media/image2943.png"/><Relationship Id="rId45" Type="http://schemas.openxmlformats.org/officeDocument/2006/relationships/customXml" Target="../ink/ink3011.xml"/><Relationship Id="rId53" Type="http://schemas.openxmlformats.org/officeDocument/2006/relationships/customXml" Target="../ink/ink3015.xml"/><Relationship Id="rId58" Type="http://schemas.openxmlformats.org/officeDocument/2006/relationships/image" Target="../media/image2952.png"/><Relationship Id="rId66" Type="http://schemas.openxmlformats.org/officeDocument/2006/relationships/image" Target="../media/image2956.png"/><Relationship Id="rId5" Type="http://schemas.openxmlformats.org/officeDocument/2006/relationships/customXml" Target="../ink/ink2991.xml"/><Relationship Id="rId61" Type="http://schemas.openxmlformats.org/officeDocument/2006/relationships/customXml" Target="../ink/ink3019.xml"/><Relationship Id="rId19" Type="http://schemas.openxmlformats.org/officeDocument/2006/relationships/customXml" Target="../ink/ink2998.xml"/><Relationship Id="rId14" Type="http://schemas.openxmlformats.org/officeDocument/2006/relationships/image" Target="../media/image2930.png"/><Relationship Id="rId22" Type="http://schemas.openxmlformats.org/officeDocument/2006/relationships/image" Target="../media/image2934.png"/><Relationship Id="rId27" Type="http://schemas.openxmlformats.org/officeDocument/2006/relationships/customXml" Target="../ink/ink3002.xml"/><Relationship Id="rId30" Type="http://schemas.openxmlformats.org/officeDocument/2006/relationships/image" Target="../media/image2938.png"/><Relationship Id="rId35" Type="http://schemas.openxmlformats.org/officeDocument/2006/relationships/customXml" Target="../ink/ink3006.xml"/><Relationship Id="rId43" Type="http://schemas.openxmlformats.org/officeDocument/2006/relationships/customXml" Target="../ink/ink3010.xml"/><Relationship Id="rId48" Type="http://schemas.openxmlformats.org/officeDocument/2006/relationships/image" Target="../media/image2947.png"/><Relationship Id="rId56" Type="http://schemas.openxmlformats.org/officeDocument/2006/relationships/image" Target="../media/image2951.png"/><Relationship Id="rId64" Type="http://schemas.openxmlformats.org/officeDocument/2006/relationships/image" Target="../media/image2955.png"/><Relationship Id="rId8" Type="http://schemas.openxmlformats.org/officeDocument/2006/relationships/image" Target="../media/image2927.png"/><Relationship Id="rId51" Type="http://schemas.openxmlformats.org/officeDocument/2006/relationships/customXml" Target="../ink/ink3014.xml"/><Relationship Id="rId3" Type="http://schemas.openxmlformats.org/officeDocument/2006/relationships/customXml" Target="../ink/ink2990.xml"/><Relationship Id="rId12" Type="http://schemas.openxmlformats.org/officeDocument/2006/relationships/image" Target="../media/image2929.png"/><Relationship Id="rId17" Type="http://schemas.openxmlformats.org/officeDocument/2006/relationships/customXml" Target="../ink/ink2997.xml"/><Relationship Id="rId25" Type="http://schemas.openxmlformats.org/officeDocument/2006/relationships/customXml" Target="../ink/ink3001.xml"/><Relationship Id="rId33" Type="http://schemas.openxmlformats.org/officeDocument/2006/relationships/customXml" Target="../ink/ink3005.xml"/><Relationship Id="rId38" Type="http://schemas.openxmlformats.org/officeDocument/2006/relationships/image" Target="../media/image2942.png"/><Relationship Id="rId46" Type="http://schemas.openxmlformats.org/officeDocument/2006/relationships/image" Target="../media/image2946.png"/><Relationship Id="rId59" Type="http://schemas.openxmlformats.org/officeDocument/2006/relationships/customXml" Target="../ink/ink3018.xml"/><Relationship Id="rId67" Type="http://schemas.openxmlformats.org/officeDocument/2006/relationships/customXml" Target="../ink/ink3022.xml"/><Relationship Id="rId20" Type="http://schemas.openxmlformats.org/officeDocument/2006/relationships/image" Target="../media/image2933.png"/><Relationship Id="rId41" Type="http://schemas.openxmlformats.org/officeDocument/2006/relationships/customXml" Target="../ink/ink3009.xml"/><Relationship Id="rId54" Type="http://schemas.openxmlformats.org/officeDocument/2006/relationships/image" Target="../media/image2950.png"/><Relationship Id="rId62" Type="http://schemas.openxmlformats.org/officeDocument/2006/relationships/image" Target="../media/image2954.png"/><Relationship Id="rId1" Type="http://schemas.openxmlformats.org/officeDocument/2006/relationships/slideLayout" Target="../slideLayouts/slideLayout7.xml"/><Relationship Id="rId6" Type="http://schemas.openxmlformats.org/officeDocument/2006/relationships/image" Target="../media/image2926.png"/><Relationship Id="rId15" Type="http://schemas.openxmlformats.org/officeDocument/2006/relationships/customXml" Target="../ink/ink2996.xml"/><Relationship Id="rId23" Type="http://schemas.openxmlformats.org/officeDocument/2006/relationships/customXml" Target="../ink/ink3000.xml"/><Relationship Id="rId28" Type="http://schemas.openxmlformats.org/officeDocument/2006/relationships/image" Target="../media/image2937.png"/><Relationship Id="rId36" Type="http://schemas.openxmlformats.org/officeDocument/2006/relationships/image" Target="../media/image2941.png"/><Relationship Id="rId49" Type="http://schemas.openxmlformats.org/officeDocument/2006/relationships/customXml" Target="../ink/ink3013.xml"/><Relationship Id="rId57" Type="http://schemas.openxmlformats.org/officeDocument/2006/relationships/customXml" Target="../ink/ink3017.xml"/><Relationship Id="rId10" Type="http://schemas.openxmlformats.org/officeDocument/2006/relationships/image" Target="../media/image2928.png"/><Relationship Id="rId31" Type="http://schemas.openxmlformats.org/officeDocument/2006/relationships/customXml" Target="../ink/ink3004.xml"/><Relationship Id="rId44" Type="http://schemas.openxmlformats.org/officeDocument/2006/relationships/image" Target="../media/image2945.png"/><Relationship Id="rId52" Type="http://schemas.openxmlformats.org/officeDocument/2006/relationships/image" Target="../media/image2949.png"/><Relationship Id="rId60" Type="http://schemas.openxmlformats.org/officeDocument/2006/relationships/image" Target="../media/image2953.png"/><Relationship Id="rId65" Type="http://schemas.openxmlformats.org/officeDocument/2006/relationships/customXml" Target="../ink/ink3021.xml"/><Relationship Id="rId4" Type="http://schemas.openxmlformats.org/officeDocument/2006/relationships/image" Target="../media/image2925.png"/><Relationship Id="rId9" Type="http://schemas.openxmlformats.org/officeDocument/2006/relationships/customXml" Target="../ink/ink2993.xml"/><Relationship Id="rId13" Type="http://schemas.openxmlformats.org/officeDocument/2006/relationships/customXml" Target="../ink/ink2995.xml"/><Relationship Id="rId18" Type="http://schemas.openxmlformats.org/officeDocument/2006/relationships/image" Target="../media/image2932.png"/><Relationship Id="rId39" Type="http://schemas.openxmlformats.org/officeDocument/2006/relationships/customXml" Target="../ink/ink3008.xml"/></Relationships>
</file>

<file path=ppt/slides/_rels/slide32.xml.rels><?xml version="1.0" encoding="UTF-8" standalone="yes"?>
<Relationships xmlns="http://schemas.openxmlformats.org/package/2006/relationships"><Relationship Id="rId26" Type="http://schemas.openxmlformats.org/officeDocument/2006/relationships/image" Target="../media/image2969.png"/><Relationship Id="rId21" Type="http://schemas.openxmlformats.org/officeDocument/2006/relationships/customXml" Target="../ink/ink3032.xml"/><Relationship Id="rId42" Type="http://schemas.openxmlformats.org/officeDocument/2006/relationships/image" Target="../media/image2977.png"/><Relationship Id="rId47" Type="http://schemas.openxmlformats.org/officeDocument/2006/relationships/customXml" Target="../ink/ink3045.xml"/><Relationship Id="rId63" Type="http://schemas.openxmlformats.org/officeDocument/2006/relationships/customXml" Target="../ink/ink3053.xml"/><Relationship Id="rId68" Type="http://schemas.openxmlformats.org/officeDocument/2006/relationships/image" Target="../media/image2989.png"/><Relationship Id="rId7" Type="http://schemas.openxmlformats.org/officeDocument/2006/relationships/customXml" Target="../ink/ink3025.xml"/><Relationship Id="rId2" Type="http://schemas.openxmlformats.org/officeDocument/2006/relationships/notesSlide" Target="../notesSlides/notesSlide31.xml"/><Relationship Id="rId16" Type="http://schemas.openxmlformats.org/officeDocument/2006/relationships/image" Target="../media/image2964.png"/><Relationship Id="rId29" Type="http://schemas.openxmlformats.org/officeDocument/2006/relationships/customXml" Target="../ink/ink3036.xml"/><Relationship Id="rId11" Type="http://schemas.openxmlformats.org/officeDocument/2006/relationships/customXml" Target="../ink/ink3027.xml"/><Relationship Id="rId24" Type="http://schemas.openxmlformats.org/officeDocument/2006/relationships/image" Target="../media/image2968.png"/><Relationship Id="rId32" Type="http://schemas.openxmlformats.org/officeDocument/2006/relationships/image" Target="../media/image2972.png"/><Relationship Id="rId37" Type="http://schemas.openxmlformats.org/officeDocument/2006/relationships/customXml" Target="../ink/ink3040.xml"/><Relationship Id="rId40" Type="http://schemas.openxmlformats.org/officeDocument/2006/relationships/image" Target="../media/image2976.png"/><Relationship Id="rId45" Type="http://schemas.openxmlformats.org/officeDocument/2006/relationships/customXml" Target="../ink/ink3044.xml"/><Relationship Id="rId53" Type="http://schemas.openxmlformats.org/officeDocument/2006/relationships/customXml" Target="../ink/ink3048.xml"/><Relationship Id="rId58" Type="http://schemas.openxmlformats.org/officeDocument/2006/relationships/image" Target="../media/image2984.png"/><Relationship Id="rId66" Type="http://schemas.openxmlformats.org/officeDocument/2006/relationships/image" Target="../media/image2988.png"/><Relationship Id="rId5" Type="http://schemas.openxmlformats.org/officeDocument/2006/relationships/customXml" Target="../ink/ink3024.xml"/><Relationship Id="rId61" Type="http://schemas.openxmlformats.org/officeDocument/2006/relationships/customXml" Target="../ink/ink3052.xml"/><Relationship Id="rId19" Type="http://schemas.openxmlformats.org/officeDocument/2006/relationships/customXml" Target="../ink/ink3031.xml"/><Relationship Id="rId14" Type="http://schemas.openxmlformats.org/officeDocument/2006/relationships/image" Target="../media/image2963.png"/><Relationship Id="rId22" Type="http://schemas.openxmlformats.org/officeDocument/2006/relationships/image" Target="../media/image2967.png"/><Relationship Id="rId27" Type="http://schemas.openxmlformats.org/officeDocument/2006/relationships/customXml" Target="../ink/ink3035.xml"/><Relationship Id="rId30" Type="http://schemas.openxmlformats.org/officeDocument/2006/relationships/image" Target="../media/image2971.png"/><Relationship Id="rId35" Type="http://schemas.openxmlformats.org/officeDocument/2006/relationships/customXml" Target="../ink/ink3039.xml"/><Relationship Id="rId43" Type="http://schemas.openxmlformats.org/officeDocument/2006/relationships/customXml" Target="../ink/ink3043.xml"/><Relationship Id="rId48" Type="http://schemas.openxmlformats.org/officeDocument/2006/relationships/image" Target="../media/image2980.png"/><Relationship Id="rId56" Type="http://schemas.openxmlformats.org/officeDocument/2006/relationships/image" Target="../media/image2983.png"/><Relationship Id="rId64" Type="http://schemas.openxmlformats.org/officeDocument/2006/relationships/image" Target="../media/image2987.png"/><Relationship Id="rId69" Type="http://schemas.openxmlformats.org/officeDocument/2006/relationships/customXml" Target="../ink/ink3056.xml"/><Relationship Id="rId8" Type="http://schemas.openxmlformats.org/officeDocument/2006/relationships/image" Target="../media/image2960.png"/><Relationship Id="rId51" Type="http://schemas.openxmlformats.org/officeDocument/2006/relationships/customXml" Target="../ink/ink3047.xml"/><Relationship Id="rId3" Type="http://schemas.openxmlformats.org/officeDocument/2006/relationships/customXml" Target="../ink/ink3023.xml"/><Relationship Id="rId12" Type="http://schemas.openxmlformats.org/officeDocument/2006/relationships/image" Target="../media/image2962.png"/><Relationship Id="rId17" Type="http://schemas.openxmlformats.org/officeDocument/2006/relationships/customXml" Target="../ink/ink3030.xml"/><Relationship Id="rId25" Type="http://schemas.openxmlformats.org/officeDocument/2006/relationships/customXml" Target="../ink/ink3034.xml"/><Relationship Id="rId33" Type="http://schemas.openxmlformats.org/officeDocument/2006/relationships/customXml" Target="../ink/ink3038.xml"/><Relationship Id="rId38" Type="http://schemas.openxmlformats.org/officeDocument/2006/relationships/image" Target="../media/image2975.png"/><Relationship Id="rId46" Type="http://schemas.openxmlformats.org/officeDocument/2006/relationships/image" Target="../media/image2979.png"/><Relationship Id="rId59" Type="http://schemas.openxmlformats.org/officeDocument/2006/relationships/customXml" Target="../ink/ink3051.xml"/><Relationship Id="rId67" Type="http://schemas.openxmlformats.org/officeDocument/2006/relationships/customXml" Target="../ink/ink3055.xml"/><Relationship Id="rId20" Type="http://schemas.openxmlformats.org/officeDocument/2006/relationships/image" Target="../media/image2966.png"/><Relationship Id="rId41" Type="http://schemas.openxmlformats.org/officeDocument/2006/relationships/customXml" Target="../ink/ink3042.xml"/><Relationship Id="rId54" Type="http://schemas.openxmlformats.org/officeDocument/2006/relationships/image" Target="../media/image2982.png"/><Relationship Id="rId62" Type="http://schemas.openxmlformats.org/officeDocument/2006/relationships/image" Target="../media/image2986.png"/><Relationship Id="rId70" Type="http://schemas.openxmlformats.org/officeDocument/2006/relationships/image" Target="../media/image2990.png"/><Relationship Id="rId1" Type="http://schemas.openxmlformats.org/officeDocument/2006/relationships/slideLayout" Target="../slideLayouts/slideLayout7.xml"/><Relationship Id="rId6" Type="http://schemas.openxmlformats.org/officeDocument/2006/relationships/image" Target="../media/image2959.png"/><Relationship Id="rId15" Type="http://schemas.openxmlformats.org/officeDocument/2006/relationships/customXml" Target="../ink/ink3029.xml"/><Relationship Id="rId23" Type="http://schemas.openxmlformats.org/officeDocument/2006/relationships/customXml" Target="../ink/ink3033.xml"/><Relationship Id="rId28" Type="http://schemas.openxmlformats.org/officeDocument/2006/relationships/image" Target="../media/image2970.png"/><Relationship Id="rId36" Type="http://schemas.openxmlformats.org/officeDocument/2006/relationships/image" Target="../media/image2974.png"/><Relationship Id="rId49" Type="http://schemas.openxmlformats.org/officeDocument/2006/relationships/customXml" Target="../ink/ink3046.xml"/><Relationship Id="rId57" Type="http://schemas.openxmlformats.org/officeDocument/2006/relationships/customXml" Target="../ink/ink3050.xml"/><Relationship Id="rId10" Type="http://schemas.openxmlformats.org/officeDocument/2006/relationships/image" Target="../media/image2961.png"/><Relationship Id="rId31" Type="http://schemas.openxmlformats.org/officeDocument/2006/relationships/customXml" Target="../ink/ink3037.xml"/><Relationship Id="rId44" Type="http://schemas.openxmlformats.org/officeDocument/2006/relationships/image" Target="../media/image2978.png"/><Relationship Id="rId52" Type="http://schemas.openxmlformats.org/officeDocument/2006/relationships/image" Target="../media/image2416.png"/><Relationship Id="rId60" Type="http://schemas.openxmlformats.org/officeDocument/2006/relationships/image" Target="../media/image2985.png"/><Relationship Id="rId65" Type="http://schemas.openxmlformats.org/officeDocument/2006/relationships/customXml" Target="../ink/ink3054.xml"/><Relationship Id="rId4" Type="http://schemas.openxmlformats.org/officeDocument/2006/relationships/image" Target="../media/image2958.png"/><Relationship Id="rId9" Type="http://schemas.openxmlformats.org/officeDocument/2006/relationships/customXml" Target="../ink/ink3026.xml"/><Relationship Id="rId13" Type="http://schemas.openxmlformats.org/officeDocument/2006/relationships/customXml" Target="../ink/ink3028.xml"/><Relationship Id="rId18" Type="http://schemas.openxmlformats.org/officeDocument/2006/relationships/image" Target="../media/image2965.png"/><Relationship Id="rId39" Type="http://schemas.openxmlformats.org/officeDocument/2006/relationships/customXml" Target="../ink/ink3041.xml"/><Relationship Id="rId34" Type="http://schemas.openxmlformats.org/officeDocument/2006/relationships/image" Target="../media/image2973.png"/><Relationship Id="rId50" Type="http://schemas.openxmlformats.org/officeDocument/2006/relationships/image" Target="../media/image2981.png"/><Relationship Id="rId55" Type="http://schemas.openxmlformats.org/officeDocument/2006/relationships/customXml" Target="../ink/ink3049.xml"/></Relationships>
</file>

<file path=ppt/slides/_rels/slide33.xml.rels><?xml version="1.0" encoding="UTF-8" standalone="yes"?>
<Relationships xmlns="http://schemas.openxmlformats.org/package/2006/relationships"><Relationship Id="rId8" Type="http://schemas.openxmlformats.org/officeDocument/2006/relationships/image" Target="../media/image2993.png"/><Relationship Id="rId13" Type="http://schemas.openxmlformats.org/officeDocument/2006/relationships/customXml" Target="../ink/ink3062.xml"/><Relationship Id="rId3" Type="http://schemas.openxmlformats.org/officeDocument/2006/relationships/customXml" Target="../ink/ink3057.xml"/><Relationship Id="rId7" Type="http://schemas.openxmlformats.org/officeDocument/2006/relationships/customXml" Target="../ink/ink3059.xml"/><Relationship Id="rId12" Type="http://schemas.openxmlformats.org/officeDocument/2006/relationships/image" Target="../media/image299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992.png"/><Relationship Id="rId11" Type="http://schemas.openxmlformats.org/officeDocument/2006/relationships/customXml" Target="../ink/ink3061.xml"/><Relationship Id="rId5" Type="http://schemas.openxmlformats.org/officeDocument/2006/relationships/customXml" Target="../ink/ink3058.xml"/><Relationship Id="rId10" Type="http://schemas.openxmlformats.org/officeDocument/2006/relationships/image" Target="../media/image2994.png"/><Relationship Id="rId4" Type="http://schemas.openxmlformats.org/officeDocument/2006/relationships/image" Target="../media/image2991.png"/><Relationship Id="rId9" Type="http://schemas.openxmlformats.org/officeDocument/2006/relationships/customXml" Target="../ink/ink3060.xml"/><Relationship Id="rId14" Type="http://schemas.openxmlformats.org/officeDocument/2006/relationships/image" Target="../media/image2996.png"/></Relationships>
</file>

<file path=ppt/slides/_rels/slide34.xml.rels><?xml version="1.0" encoding="UTF-8" standalone="yes"?>
<Relationships xmlns="http://schemas.openxmlformats.org/package/2006/relationships"><Relationship Id="rId8" Type="http://schemas.openxmlformats.org/officeDocument/2006/relationships/image" Target="../media/image2999.png"/><Relationship Id="rId3" Type="http://schemas.openxmlformats.org/officeDocument/2006/relationships/customXml" Target="../ink/ink3063.xml"/><Relationship Id="rId7" Type="http://schemas.openxmlformats.org/officeDocument/2006/relationships/customXml" Target="../ink/ink306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998.png"/><Relationship Id="rId5" Type="http://schemas.openxmlformats.org/officeDocument/2006/relationships/customXml" Target="../ink/ink3064.xml"/><Relationship Id="rId4" Type="http://schemas.openxmlformats.org/officeDocument/2006/relationships/image" Target="../media/image2997.png"/></Relationships>
</file>

<file path=ppt/slides/_rels/slide35.xml.rels><?xml version="1.0" encoding="UTF-8" standalone="yes"?>
<Relationships xmlns="http://schemas.openxmlformats.org/package/2006/relationships"><Relationship Id="rId8" Type="http://schemas.openxmlformats.org/officeDocument/2006/relationships/customXml" Target="../ink/ink3068.xml"/><Relationship Id="rId3" Type="http://schemas.openxmlformats.org/officeDocument/2006/relationships/image" Target="../media/image3000.png"/><Relationship Id="rId7" Type="http://schemas.openxmlformats.org/officeDocument/2006/relationships/image" Target="../media/image300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customXml" Target="../ink/ink3067.xml"/><Relationship Id="rId5" Type="http://schemas.openxmlformats.org/officeDocument/2006/relationships/image" Target="../media/image3001.png"/><Relationship Id="rId4" Type="http://schemas.openxmlformats.org/officeDocument/2006/relationships/customXml" Target="../ink/ink3066.xml"/><Relationship Id="rId9" Type="http://schemas.openxmlformats.org/officeDocument/2006/relationships/image" Target="../media/image300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ustomXml" Target="../ink/ink69.xml"/><Relationship Id="rId13" Type="http://schemas.openxmlformats.org/officeDocument/2006/relationships/image" Target="../media/image952.png"/><Relationship Id="rId18" Type="http://schemas.openxmlformats.org/officeDocument/2006/relationships/customXml" Target="../ink/ink74.xml"/><Relationship Id="rId26" Type="http://schemas.openxmlformats.org/officeDocument/2006/relationships/customXml" Target="../ink/ink78.xml"/><Relationship Id="rId3" Type="http://schemas.openxmlformats.org/officeDocument/2006/relationships/image" Target="../media/image22.png"/><Relationship Id="rId21" Type="http://schemas.openxmlformats.org/officeDocument/2006/relationships/image" Target="../media/image956.png"/><Relationship Id="rId7" Type="http://schemas.openxmlformats.org/officeDocument/2006/relationships/image" Target="../media/image949.png"/><Relationship Id="rId12" Type="http://schemas.openxmlformats.org/officeDocument/2006/relationships/customXml" Target="../ink/ink71.xml"/><Relationship Id="rId17" Type="http://schemas.openxmlformats.org/officeDocument/2006/relationships/image" Target="../media/image954.png"/><Relationship Id="rId25" Type="http://schemas.openxmlformats.org/officeDocument/2006/relationships/image" Target="../media/image958.png"/><Relationship Id="rId2" Type="http://schemas.openxmlformats.org/officeDocument/2006/relationships/notesSlide" Target="../notesSlides/notesSlide4.xml"/><Relationship Id="rId16" Type="http://schemas.openxmlformats.org/officeDocument/2006/relationships/customXml" Target="../ink/ink73.xml"/><Relationship Id="rId20" Type="http://schemas.openxmlformats.org/officeDocument/2006/relationships/customXml" Target="../ink/ink75.xml"/><Relationship Id="rId1" Type="http://schemas.openxmlformats.org/officeDocument/2006/relationships/slideLayout" Target="../slideLayouts/slideLayout7.xml"/><Relationship Id="rId6" Type="http://schemas.openxmlformats.org/officeDocument/2006/relationships/customXml" Target="../ink/ink68.xml"/><Relationship Id="rId11" Type="http://schemas.openxmlformats.org/officeDocument/2006/relationships/image" Target="../media/image951.png"/><Relationship Id="rId24" Type="http://schemas.openxmlformats.org/officeDocument/2006/relationships/customXml" Target="../ink/ink77.xml"/><Relationship Id="rId5" Type="http://schemas.openxmlformats.org/officeDocument/2006/relationships/image" Target="../media/image948.png"/><Relationship Id="rId15" Type="http://schemas.openxmlformats.org/officeDocument/2006/relationships/image" Target="../media/image953.png"/><Relationship Id="rId23" Type="http://schemas.openxmlformats.org/officeDocument/2006/relationships/image" Target="../media/image957.png"/><Relationship Id="rId10" Type="http://schemas.openxmlformats.org/officeDocument/2006/relationships/customXml" Target="../ink/ink70.xml"/><Relationship Id="rId19" Type="http://schemas.openxmlformats.org/officeDocument/2006/relationships/image" Target="../media/image955.png"/><Relationship Id="rId4" Type="http://schemas.openxmlformats.org/officeDocument/2006/relationships/customXml" Target="../ink/ink67.xml"/><Relationship Id="rId9" Type="http://schemas.openxmlformats.org/officeDocument/2006/relationships/image" Target="../media/image950.png"/><Relationship Id="rId14" Type="http://schemas.openxmlformats.org/officeDocument/2006/relationships/customXml" Target="../ink/ink72.xml"/><Relationship Id="rId22" Type="http://schemas.openxmlformats.org/officeDocument/2006/relationships/customXml" Target="../ink/ink76.xml"/><Relationship Id="rId27" Type="http://schemas.openxmlformats.org/officeDocument/2006/relationships/image" Target="../media/image959.png"/></Relationships>
</file>

<file path=ppt/slides/_rels/slide40.xml.rels><?xml version="1.0" encoding="UTF-8" standalone="yes"?>
<Relationships xmlns="http://schemas.openxmlformats.org/package/2006/relationships"><Relationship Id="rId3" Type="http://schemas.openxmlformats.org/officeDocument/2006/relationships/image" Target="../media/image300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0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0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07.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customXml" Target="../ink/ink84.xml"/><Relationship Id="rId18" Type="http://schemas.openxmlformats.org/officeDocument/2006/relationships/image" Target="../media/image967.png"/><Relationship Id="rId26" Type="http://schemas.openxmlformats.org/officeDocument/2006/relationships/image" Target="../media/image971.png"/><Relationship Id="rId39" Type="http://schemas.openxmlformats.org/officeDocument/2006/relationships/customXml" Target="../ink/ink97.xml"/><Relationship Id="rId21" Type="http://schemas.openxmlformats.org/officeDocument/2006/relationships/customXml" Target="../ink/ink88.xml"/><Relationship Id="rId34" Type="http://schemas.openxmlformats.org/officeDocument/2006/relationships/image" Target="../media/image975.png"/><Relationship Id="rId42" Type="http://schemas.openxmlformats.org/officeDocument/2006/relationships/image" Target="../media/image23.png"/><Relationship Id="rId47" Type="http://schemas.openxmlformats.org/officeDocument/2006/relationships/customXml" Target="../ink/ink101.xml"/><Relationship Id="rId50" Type="http://schemas.openxmlformats.org/officeDocument/2006/relationships/image" Target="../media/image27.png"/><Relationship Id="rId7" Type="http://schemas.openxmlformats.org/officeDocument/2006/relationships/customXml" Target="../ink/ink81.xml"/><Relationship Id="rId2" Type="http://schemas.openxmlformats.org/officeDocument/2006/relationships/notesSlide" Target="../notesSlides/notesSlide5.xml"/><Relationship Id="rId16" Type="http://schemas.openxmlformats.org/officeDocument/2006/relationships/image" Target="../media/image966.png"/><Relationship Id="rId29" Type="http://schemas.openxmlformats.org/officeDocument/2006/relationships/customXml" Target="../ink/ink92.xml"/><Relationship Id="rId11" Type="http://schemas.openxmlformats.org/officeDocument/2006/relationships/customXml" Target="../ink/ink83.xml"/><Relationship Id="rId24" Type="http://schemas.openxmlformats.org/officeDocument/2006/relationships/image" Target="../media/image970.png"/><Relationship Id="rId32" Type="http://schemas.openxmlformats.org/officeDocument/2006/relationships/image" Target="../media/image974.png"/><Relationship Id="rId37" Type="http://schemas.openxmlformats.org/officeDocument/2006/relationships/customXml" Target="../ink/ink96.xml"/><Relationship Id="rId40" Type="http://schemas.openxmlformats.org/officeDocument/2006/relationships/image" Target="../media/image978.png"/><Relationship Id="rId45" Type="http://schemas.openxmlformats.org/officeDocument/2006/relationships/customXml" Target="../ink/ink100.xml"/><Relationship Id="rId5" Type="http://schemas.openxmlformats.org/officeDocument/2006/relationships/customXml" Target="../ink/ink80.xml"/><Relationship Id="rId15" Type="http://schemas.openxmlformats.org/officeDocument/2006/relationships/customXml" Target="../ink/ink85.xml"/><Relationship Id="rId23" Type="http://schemas.openxmlformats.org/officeDocument/2006/relationships/customXml" Target="../ink/ink89.xml"/><Relationship Id="rId28" Type="http://schemas.openxmlformats.org/officeDocument/2006/relationships/image" Target="../media/image972.png"/><Relationship Id="rId36" Type="http://schemas.openxmlformats.org/officeDocument/2006/relationships/image" Target="../media/image976.png"/><Relationship Id="rId49" Type="http://schemas.openxmlformats.org/officeDocument/2006/relationships/customXml" Target="../ink/ink102.xml"/><Relationship Id="rId10" Type="http://schemas.openxmlformats.org/officeDocument/2006/relationships/image" Target="../media/image963.png"/><Relationship Id="rId19" Type="http://schemas.openxmlformats.org/officeDocument/2006/relationships/customXml" Target="../ink/ink87.xml"/><Relationship Id="rId31" Type="http://schemas.openxmlformats.org/officeDocument/2006/relationships/customXml" Target="../ink/ink93.xml"/><Relationship Id="rId44" Type="http://schemas.openxmlformats.org/officeDocument/2006/relationships/image" Target="../media/image24.png"/><Relationship Id="rId4" Type="http://schemas.openxmlformats.org/officeDocument/2006/relationships/image" Target="../media/image960.png"/><Relationship Id="rId9" Type="http://schemas.openxmlformats.org/officeDocument/2006/relationships/customXml" Target="../ink/ink82.xml"/><Relationship Id="rId14" Type="http://schemas.openxmlformats.org/officeDocument/2006/relationships/image" Target="../media/image965.png"/><Relationship Id="rId22" Type="http://schemas.openxmlformats.org/officeDocument/2006/relationships/image" Target="../media/image969.png"/><Relationship Id="rId27" Type="http://schemas.openxmlformats.org/officeDocument/2006/relationships/customXml" Target="../ink/ink91.xml"/><Relationship Id="rId30" Type="http://schemas.openxmlformats.org/officeDocument/2006/relationships/image" Target="../media/image973.png"/><Relationship Id="rId35" Type="http://schemas.openxmlformats.org/officeDocument/2006/relationships/customXml" Target="../ink/ink95.xml"/><Relationship Id="rId43" Type="http://schemas.openxmlformats.org/officeDocument/2006/relationships/customXml" Target="../ink/ink99.xml"/><Relationship Id="rId48" Type="http://schemas.openxmlformats.org/officeDocument/2006/relationships/image" Target="../media/image26.png"/><Relationship Id="rId8" Type="http://schemas.openxmlformats.org/officeDocument/2006/relationships/image" Target="../media/image962.png"/><Relationship Id="rId3" Type="http://schemas.openxmlformats.org/officeDocument/2006/relationships/customXml" Target="../ink/ink79.xml"/><Relationship Id="rId12" Type="http://schemas.openxmlformats.org/officeDocument/2006/relationships/image" Target="../media/image964.png"/><Relationship Id="rId17" Type="http://schemas.openxmlformats.org/officeDocument/2006/relationships/customXml" Target="../ink/ink86.xml"/><Relationship Id="rId25" Type="http://schemas.openxmlformats.org/officeDocument/2006/relationships/customXml" Target="../ink/ink90.xml"/><Relationship Id="rId33" Type="http://schemas.openxmlformats.org/officeDocument/2006/relationships/customXml" Target="../ink/ink94.xml"/><Relationship Id="rId38" Type="http://schemas.openxmlformats.org/officeDocument/2006/relationships/image" Target="../media/image977.png"/><Relationship Id="rId46" Type="http://schemas.openxmlformats.org/officeDocument/2006/relationships/image" Target="../media/image25.png"/><Relationship Id="rId20" Type="http://schemas.openxmlformats.org/officeDocument/2006/relationships/image" Target="../media/image968.png"/><Relationship Id="rId41" Type="http://schemas.openxmlformats.org/officeDocument/2006/relationships/customXml" Target="../ink/ink98.xml"/><Relationship Id="rId1" Type="http://schemas.openxmlformats.org/officeDocument/2006/relationships/slideLayout" Target="../slideLayouts/slideLayout7.xml"/><Relationship Id="rId6" Type="http://schemas.openxmlformats.org/officeDocument/2006/relationships/image" Target="../media/image96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160.xml"/><Relationship Id="rId21" Type="http://schemas.openxmlformats.org/officeDocument/2006/relationships/customXml" Target="../ink/ink112.xml"/><Relationship Id="rId42" Type="http://schemas.openxmlformats.org/officeDocument/2006/relationships/image" Target="../media/image998.png"/><Relationship Id="rId63" Type="http://schemas.openxmlformats.org/officeDocument/2006/relationships/customXml" Target="../ink/ink133.xml"/><Relationship Id="rId84" Type="http://schemas.openxmlformats.org/officeDocument/2006/relationships/image" Target="../media/image1019.png"/><Relationship Id="rId138" Type="http://schemas.openxmlformats.org/officeDocument/2006/relationships/image" Target="../media/image43.png"/><Relationship Id="rId159" Type="http://schemas.openxmlformats.org/officeDocument/2006/relationships/customXml" Target="../ink/ink181.xml"/><Relationship Id="rId170" Type="http://schemas.openxmlformats.org/officeDocument/2006/relationships/image" Target="../media/image59.png"/><Relationship Id="rId191" Type="http://schemas.openxmlformats.org/officeDocument/2006/relationships/customXml" Target="../ink/ink197.xml"/><Relationship Id="rId205" Type="http://schemas.openxmlformats.org/officeDocument/2006/relationships/customXml" Target="../ink/ink204.xml"/><Relationship Id="rId226" Type="http://schemas.openxmlformats.org/officeDocument/2006/relationships/image" Target="../media/image87.png"/><Relationship Id="rId247" Type="http://schemas.openxmlformats.org/officeDocument/2006/relationships/customXml" Target="../ink/ink225.xml"/><Relationship Id="rId107" Type="http://schemas.openxmlformats.org/officeDocument/2006/relationships/customXml" Target="../ink/ink155.xml"/><Relationship Id="rId11" Type="http://schemas.openxmlformats.org/officeDocument/2006/relationships/customXml" Target="../ink/ink107.xml"/><Relationship Id="rId32" Type="http://schemas.openxmlformats.org/officeDocument/2006/relationships/image" Target="../media/image993.png"/><Relationship Id="rId53" Type="http://schemas.openxmlformats.org/officeDocument/2006/relationships/customXml" Target="../ink/ink128.xml"/><Relationship Id="rId74" Type="http://schemas.openxmlformats.org/officeDocument/2006/relationships/image" Target="../media/image1014.png"/><Relationship Id="rId128" Type="http://schemas.openxmlformats.org/officeDocument/2006/relationships/image" Target="../media/image38.png"/><Relationship Id="rId149" Type="http://schemas.openxmlformats.org/officeDocument/2006/relationships/customXml" Target="../ink/ink176.xml"/><Relationship Id="rId5" Type="http://schemas.openxmlformats.org/officeDocument/2006/relationships/customXml" Target="../ink/ink104.xml"/><Relationship Id="rId95" Type="http://schemas.openxmlformats.org/officeDocument/2006/relationships/customXml" Target="../ink/ink149.xml"/><Relationship Id="rId160" Type="http://schemas.openxmlformats.org/officeDocument/2006/relationships/image" Target="../media/image54.png"/><Relationship Id="rId181" Type="http://schemas.openxmlformats.org/officeDocument/2006/relationships/customXml" Target="../ink/ink192.xml"/><Relationship Id="rId216" Type="http://schemas.openxmlformats.org/officeDocument/2006/relationships/image" Target="../media/image82.png"/><Relationship Id="rId237" Type="http://schemas.openxmlformats.org/officeDocument/2006/relationships/customXml" Target="../ink/ink220.xml"/><Relationship Id="rId258" Type="http://schemas.openxmlformats.org/officeDocument/2006/relationships/image" Target="../media/image103.png"/><Relationship Id="rId22" Type="http://schemas.openxmlformats.org/officeDocument/2006/relationships/image" Target="../media/image988.png"/><Relationship Id="rId43" Type="http://schemas.openxmlformats.org/officeDocument/2006/relationships/customXml" Target="../ink/ink123.xml"/><Relationship Id="rId64" Type="http://schemas.openxmlformats.org/officeDocument/2006/relationships/image" Target="../media/image1009.png"/><Relationship Id="rId118" Type="http://schemas.openxmlformats.org/officeDocument/2006/relationships/image" Target="../media/image33.png"/><Relationship Id="rId139" Type="http://schemas.openxmlformats.org/officeDocument/2006/relationships/customXml" Target="../ink/ink171.xml"/><Relationship Id="rId85" Type="http://schemas.openxmlformats.org/officeDocument/2006/relationships/customXml" Target="../ink/ink144.xml"/><Relationship Id="rId150" Type="http://schemas.openxmlformats.org/officeDocument/2006/relationships/image" Target="../media/image49.png"/><Relationship Id="rId171" Type="http://schemas.openxmlformats.org/officeDocument/2006/relationships/customXml" Target="../ink/ink187.xml"/><Relationship Id="rId192" Type="http://schemas.openxmlformats.org/officeDocument/2006/relationships/image" Target="../media/image70.png"/><Relationship Id="rId206" Type="http://schemas.openxmlformats.org/officeDocument/2006/relationships/image" Target="../media/image77.png"/><Relationship Id="rId227" Type="http://schemas.openxmlformats.org/officeDocument/2006/relationships/customXml" Target="../ink/ink215.xml"/><Relationship Id="rId248" Type="http://schemas.openxmlformats.org/officeDocument/2006/relationships/image" Target="../media/image98.png"/><Relationship Id="rId12" Type="http://schemas.openxmlformats.org/officeDocument/2006/relationships/image" Target="../media/image983.png"/><Relationship Id="rId33" Type="http://schemas.openxmlformats.org/officeDocument/2006/relationships/customXml" Target="../ink/ink118.xml"/><Relationship Id="rId108" Type="http://schemas.openxmlformats.org/officeDocument/2006/relationships/image" Target="../media/image28.png"/><Relationship Id="rId129" Type="http://schemas.openxmlformats.org/officeDocument/2006/relationships/customXml" Target="../ink/ink166.xml"/><Relationship Id="rId54" Type="http://schemas.openxmlformats.org/officeDocument/2006/relationships/image" Target="../media/image1004.png"/><Relationship Id="rId75" Type="http://schemas.openxmlformats.org/officeDocument/2006/relationships/customXml" Target="../ink/ink139.xml"/><Relationship Id="rId96" Type="http://schemas.openxmlformats.org/officeDocument/2006/relationships/image" Target="../media/image1025.png"/><Relationship Id="rId140" Type="http://schemas.openxmlformats.org/officeDocument/2006/relationships/image" Target="../media/image44.png"/><Relationship Id="rId161" Type="http://schemas.openxmlformats.org/officeDocument/2006/relationships/customXml" Target="../ink/ink182.xml"/><Relationship Id="rId182" Type="http://schemas.openxmlformats.org/officeDocument/2006/relationships/image" Target="../media/image65.png"/><Relationship Id="rId217" Type="http://schemas.openxmlformats.org/officeDocument/2006/relationships/customXml" Target="../ink/ink210.xml"/><Relationship Id="rId6" Type="http://schemas.openxmlformats.org/officeDocument/2006/relationships/image" Target="../media/image980.png"/><Relationship Id="rId238" Type="http://schemas.openxmlformats.org/officeDocument/2006/relationships/image" Target="../media/image93.png"/><Relationship Id="rId23" Type="http://schemas.openxmlformats.org/officeDocument/2006/relationships/customXml" Target="../ink/ink113.xml"/><Relationship Id="rId119" Type="http://schemas.openxmlformats.org/officeDocument/2006/relationships/customXml" Target="../ink/ink161.xml"/><Relationship Id="rId44" Type="http://schemas.openxmlformats.org/officeDocument/2006/relationships/image" Target="../media/image999.png"/><Relationship Id="rId65" Type="http://schemas.openxmlformats.org/officeDocument/2006/relationships/customXml" Target="../ink/ink134.xml"/><Relationship Id="rId86" Type="http://schemas.openxmlformats.org/officeDocument/2006/relationships/image" Target="../media/image1020.png"/><Relationship Id="rId130" Type="http://schemas.openxmlformats.org/officeDocument/2006/relationships/image" Target="../media/image39.png"/><Relationship Id="rId151" Type="http://schemas.openxmlformats.org/officeDocument/2006/relationships/customXml" Target="../ink/ink177.xml"/><Relationship Id="rId172" Type="http://schemas.openxmlformats.org/officeDocument/2006/relationships/image" Target="../media/image60.png"/><Relationship Id="rId193" Type="http://schemas.openxmlformats.org/officeDocument/2006/relationships/customXml" Target="../ink/ink198.xml"/><Relationship Id="rId207" Type="http://schemas.openxmlformats.org/officeDocument/2006/relationships/customXml" Target="../ink/ink205.xml"/><Relationship Id="rId228" Type="http://schemas.openxmlformats.org/officeDocument/2006/relationships/image" Target="../media/image88.png"/><Relationship Id="rId249" Type="http://schemas.openxmlformats.org/officeDocument/2006/relationships/customXml" Target="../ink/ink226.xml"/><Relationship Id="rId13" Type="http://schemas.openxmlformats.org/officeDocument/2006/relationships/customXml" Target="../ink/ink108.xml"/><Relationship Id="rId109" Type="http://schemas.openxmlformats.org/officeDocument/2006/relationships/customXml" Target="../ink/ink156.xml"/><Relationship Id="rId34" Type="http://schemas.openxmlformats.org/officeDocument/2006/relationships/image" Target="../media/image994.png"/><Relationship Id="rId55" Type="http://schemas.openxmlformats.org/officeDocument/2006/relationships/customXml" Target="../ink/ink129.xml"/><Relationship Id="rId76" Type="http://schemas.openxmlformats.org/officeDocument/2006/relationships/image" Target="../media/image1015.png"/><Relationship Id="rId97" Type="http://schemas.openxmlformats.org/officeDocument/2006/relationships/customXml" Target="../ink/ink150.xml"/><Relationship Id="rId120" Type="http://schemas.openxmlformats.org/officeDocument/2006/relationships/image" Target="../media/image34.png"/><Relationship Id="rId141" Type="http://schemas.openxmlformats.org/officeDocument/2006/relationships/customXml" Target="../ink/ink172.xml"/><Relationship Id="rId7" Type="http://schemas.openxmlformats.org/officeDocument/2006/relationships/customXml" Target="../ink/ink105.xml"/><Relationship Id="rId162" Type="http://schemas.openxmlformats.org/officeDocument/2006/relationships/image" Target="../media/image55.png"/><Relationship Id="rId183" Type="http://schemas.openxmlformats.org/officeDocument/2006/relationships/customXml" Target="../ink/ink193.xml"/><Relationship Id="rId218" Type="http://schemas.openxmlformats.org/officeDocument/2006/relationships/image" Target="../media/image83.png"/><Relationship Id="rId239" Type="http://schemas.openxmlformats.org/officeDocument/2006/relationships/customXml" Target="../ink/ink221.xml"/><Relationship Id="rId250" Type="http://schemas.openxmlformats.org/officeDocument/2006/relationships/image" Target="../media/image99.png"/><Relationship Id="rId24" Type="http://schemas.openxmlformats.org/officeDocument/2006/relationships/image" Target="../media/image989.png"/><Relationship Id="rId45" Type="http://schemas.openxmlformats.org/officeDocument/2006/relationships/customXml" Target="../ink/ink124.xml"/><Relationship Id="rId66" Type="http://schemas.openxmlformats.org/officeDocument/2006/relationships/image" Target="../media/image1010.png"/><Relationship Id="rId87" Type="http://schemas.openxmlformats.org/officeDocument/2006/relationships/customXml" Target="../ink/ink145.xml"/><Relationship Id="rId110" Type="http://schemas.openxmlformats.org/officeDocument/2006/relationships/image" Target="../media/image29.png"/><Relationship Id="rId131" Type="http://schemas.openxmlformats.org/officeDocument/2006/relationships/customXml" Target="../ink/ink167.xml"/><Relationship Id="rId152" Type="http://schemas.openxmlformats.org/officeDocument/2006/relationships/image" Target="../media/image50.png"/><Relationship Id="rId173" Type="http://schemas.openxmlformats.org/officeDocument/2006/relationships/customXml" Target="../ink/ink188.xml"/><Relationship Id="rId194" Type="http://schemas.openxmlformats.org/officeDocument/2006/relationships/image" Target="../media/image71.png"/><Relationship Id="rId208" Type="http://schemas.openxmlformats.org/officeDocument/2006/relationships/image" Target="../media/image78.png"/><Relationship Id="rId229" Type="http://schemas.openxmlformats.org/officeDocument/2006/relationships/customXml" Target="../ink/ink216.xml"/><Relationship Id="rId240" Type="http://schemas.openxmlformats.org/officeDocument/2006/relationships/image" Target="../media/image94.png"/><Relationship Id="rId14" Type="http://schemas.openxmlformats.org/officeDocument/2006/relationships/image" Target="../media/image984.png"/><Relationship Id="rId35" Type="http://schemas.openxmlformats.org/officeDocument/2006/relationships/customXml" Target="../ink/ink119.xml"/><Relationship Id="rId56" Type="http://schemas.openxmlformats.org/officeDocument/2006/relationships/image" Target="../media/image1005.png"/><Relationship Id="rId77" Type="http://schemas.openxmlformats.org/officeDocument/2006/relationships/customXml" Target="../ink/ink140.xml"/><Relationship Id="rId100" Type="http://schemas.openxmlformats.org/officeDocument/2006/relationships/image" Target="../media/image1027.png"/><Relationship Id="rId8" Type="http://schemas.openxmlformats.org/officeDocument/2006/relationships/image" Target="../media/image981.png"/><Relationship Id="rId98" Type="http://schemas.openxmlformats.org/officeDocument/2006/relationships/image" Target="../media/image1026.png"/><Relationship Id="rId121" Type="http://schemas.openxmlformats.org/officeDocument/2006/relationships/customXml" Target="../ink/ink162.xml"/><Relationship Id="rId142" Type="http://schemas.openxmlformats.org/officeDocument/2006/relationships/image" Target="../media/image45.png"/><Relationship Id="rId163" Type="http://schemas.openxmlformats.org/officeDocument/2006/relationships/customXml" Target="../ink/ink183.xml"/><Relationship Id="rId184" Type="http://schemas.openxmlformats.org/officeDocument/2006/relationships/image" Target="../media/image66.png"/><Relationship Id="rId219" Type="http://schemas.openxmlformats.org/officeDocument/2006/relationships/customXml" Target="../ink/ink211.xml"/><Relationship Id="rId230" Type="http://schemas.openxmlformats.org/officeDocument/2006/relationships/image" Target="../media/image89.png"/><Relationship Id="rId251" Type="http://schemas.openxmlformats.org/officeDocument/2006/relationships/customXml" Target="../ink/ink227.xml"/><Relationship Id="rId25" Type="http://schemas.openxmlformats.org/officeDocument/2006/relationships/customXml" Target="../ink/ink114.xml"/><Relationship Id="rId46" Type="http://schemas.openxmlformats.org/officeDocument/2006/relationships/image" Target="../media/image1000.png"/><Relationship Id="rId67" Type="http://schemas.openxmlformats.org/officeDocument/2006/relationships/customXml" Target="../ink/ink135.xml"/><Relationship Id="rId88" Type="http://schemas.openxmlformats.org/officeDocument/2006/relationships/image" Target="../media/image1021.png"/><Relationship Id="rId111" Type="http://schemas.openxmlformats.org/officeDocument/2006/relationships/customXml" Target="../ink/ink157.xml"/><Relationship Id="rId132" Type="http://schemas.openxmlformats.org/officeDocument/2006/relationships/image" Target="../media/image40.png"/><Relationship Id="rId153" Type="http://schemas.openxmlformats.org/officeDocument/2006/relationships/customXml" Target="../ink/ink178.xml"/><Relationship Id="rId174" Type="http://schemas.openxmlformats.org/officeDocument/2006/relationships/image" Target="../media/image61.png"/><Relationship Id="rId195" Type="http://schemas.openxmlformats.org/officeDocument/2006/relationships/customXml" Target="../ink/ink199.xml"/><Relationship Id="rId209" Type="http://schemas.openxmlformats.org/officeDocument/2006/relationships/customXml" Target="../ink/ink206.xml"/><Relationship Id="rId220" Type="http://schemas.openxmlformats.org/officeDocument/2006/relationships/image" Target="../media/image84.png"/><Relationship Id="rId241" Type="http://schemas.openxmlformats.org/officeDocument/2006/relationships/customXml" Target="../ink/ink222.xml"/><Relationship Id="rId15" Type="http://schemas.openxmlformats.org/officeDocument/2006/relationships/customXml" Target="../ink/ink109.xml"/><Relationship Id="rId36" Type="http://schemas.openxmlformats.org/officeDocument/2006/relationships/image" Target="../media/image995.png"/><Relationship Id="rId57" Type="http://schemas.openxmlformats.org/officeDocument/2006/relationships/customXml" Target="../ink/ink130.xml"/><Relationship Id="rId78" Type="http://schemas.openxmlformats.org/officeDocument/2006/relationships/image" Target="../media/image1016.png"/><Relationship Id="rId99" Type="http://schemas.openxmlformats.org/officeDocument/2006/relationships/customXml" Target="../ink/ink151.xml"/><Relationship Id="rId101" Type="http://schemas.openxmlformats.org/officeDocument/2006/relationships/customXml" Target="../ink/ink152.xml"/><Relationship Id="rId122" Type="http://schemas.openxmlformats.org/officeDocument/2006/relationships/image" Target="../media/image35.png"/><Relationship Id="rId143" Type="http://schemas.openxmlformats.org/officeDocument/2006/relationships/customXml" Target="../ink/ink173.xml"/><Relationship Id="rId164" Type="http://schemas.openxmlformats.org/officeDocument/2006/relationships/image" Target="../media/image56.png"/><Relationship Id="rId185" Type="http://schemas.openxmlformats.org/officeDocument/2006/relationships/customXml" Target="../ink/ink194.xml"/><Relationship Id="rId9" Type="http://schemas.openxmlformats.org/officeDocument/2006/relationships/customXml" Target="../ink/ink106.xml"/><Relationship Id="rId210" Type="http://schemas.openxmlformats.org/officeDocument/2006/relationships/image" Target="../media/image79.png"/><Relationship Id="rId26" Type="http://schemas.openxmlformats.org/officeDocument/2006/relationships/image" Target="../media/image990.png"/><Relationship Id="rId231" Type="http://schemas.openxmlformats.org/officeDocument/2006/relationships/customXml" Target="../ink/ink217.xml"/><Relationship Id="rId252" Type="http://schemas.openxmlformats.org/officeDocument/2006/relationships/image" Target="../media/image100.png"/><Relationship Id="rId47" Type="http://schemas.openxmlformats.org/officeDocument/2006/relationships/customXml" Target="../ink/ink125.xml"/><Relationship Id="rId68" Type="http://schemas.openxmlformats.org/officeDocument/2006/relationships/image" Target="../media/image1011.png"/><Relationship Id="rId89" Type="http://schemas.openxmlformats.org/officeDocument/2006/relationships/customXml" Target="../ink/ink146.xml"/><Relationship Id="rId112" Type="http://schemas.openxmlformats.org/officeDocument/2006/relationships/image" Target="../media/image30.png"/><Relationship Id="rId133" Type="http://schemas.openxmlformats.org/officeDocument/2006/relationships/customXml" Target="../ink/ink168.xml"/><Relationship Id="rId154" Type="http://schemas.openxmlformats.org/officeDocument/2006/relationships/image" Target="../media/image51.png"/><Relationship Id="rId175" Type="http://schemas.openxmlformats.org/officeDocument/2006/relationships/customXml" Target="../ink/ink189.xml"/><Relationship Id="rId196" Type="http://schemas.openxmlformats.org/officeDocument/2006/relationships/image" Target="../media/image72.png"/><Relationship Id="rId200" Type="http://schemas.openxmlformats.org/officeDocument/2006/relationships/image" Target="../media/image74.png"/><Relationship Id="rId16" Type="http://schemas.openxmlformats.org/officeDocument/2006/relationships/image" Target="../media/image985.png"/><Relationship Id="rId221" Type="http://schemas.openxmlformats.org/officeDocument/2006/relationships/customXml" Target="../ink/ink212.xml"/><Relationship Id="rId242" Type="http://schemas.openxmlformats.org/officeDocument/2006/relationships/image" Target="../media/image95.png"/><Relationship Id="rId37" Type="http://schemas.openxmlformats.org/officeDocument/2006/relationships/customXml" Target="../ink/ink120.xml"/><Relationship Id="rId58" Type="http://schemas.openxmlformats.org/officeDocument/2006/relationships/image" Target="../media/image1006.png"/><Relationship Id="rId79" Type="http://schemas.openxmlformats.org/officeDocument/2006/relationships/customXml" Target="../ink/ink141.xml"/><Relationship Id="rId102" Type="http://schemas.openxmlformats.org/officeDocument/2006/relationships/image" Target="../media/image1028.png"/><Relationship Id="rId123" Type="http://schemas.openxmlformats.org/officeDocument/2006/relationships/customXml" Target="../ink/ink163.xml"/><Relationship Id="rId144" Type="http://schemas.openxmlformats.org/officeDocument/2006/relationships/image" Target="../media/image46.png"/><Relationship Id="rId90" Type="http://schemas.openxmlformats.org/officeDocument/2006/relationships/image" Target="../media/image1022.png"/><Relationship Id="rId165" Type="http://schemas.openxmlformats.org/officeDocument/2006/relationships/customXml" Target="../ink/ink184.xml"/><Relationship Id="rId186" Type="http://schemas.openxmlformats.org/officeDocument/2006/relationships/image" Target="../media/image67.png"/><Relationship Id="rId211" Type="http://schemas.openxmlformats.org/officeDocument/2006/relationships/customXml" Target="../ink/ink207.xml"/><Relationship Id="rId232" Type="http://schemas.openxmlformats.org/officeDocument/2006/relationships/image" Target="../media/image90.png"/><Relationship Id="rId253" Type="http://schemas.openxmlformats.org/officeDocument/2006/relationships/customXml" Target="../ink/ink228.xml"/><Relationship Id="rId27" Type="http://schemas.openxmlformats.org/officeDocument/2006/relationships/customXml" Target="../ink/ink115.xml"/><Relationship Id="rId48" Type="http://schemas.openxmlformats.org/officeDocument/2006/relationships/image" Target="../media/image1001.png"/><Relationship Id="rId69" Type="http://schemas.openxmlformats.org/officeDocument/2006/relationships/customXml" Target="../ink/ink136.xml"/><Relationship Id="rId113" Type="http://schemas.openxmlformats.org/officeDocument/2006/relationships/customXml" Target="../ink/ink158.xml"/><Relationship Id="rId134" Type="http://schemas.openxmlformats.org/officeDocument/2006/relationships/image" Target="../media/image41.png"/><Relationship Id="rId80" Type="http://schemas.openxmlformats.org/officeDocument/2006/relationships/image" Target="../media/image1017.png"/><Relationship Id="rId155" Type="http://schemas.openxmlformats.org/officeDocument/2006/relationships/customXml" Target="../ink/ink179.xml"/><Relationship Id="rId176" Type="http://schemas.openxmlformats.org/officeDocument/2006/relationships/image" Target="../media/image62.png"/><Relationship Id="rId197" Type="http://schemas.openxmlformats.org/officeDocument/2006/relationships/customXml" Target="../ink/ink200.xml"/><Relationship Id="rId201" Type="http://schemas.openxmlformats.org/officeDocument/2006/relationships/customXml" Target="../ink/ink202.xml"/><Relationship Id="rId222" Type="http://schemas.openxmlformats.org/officeDocument/2006/relationships/image" Target="../media/image85.png"/><Relationship Id="rId243" Type="http://schemas.openxmlformats.org/officeDocument/2006/relationships/customXml" Target="../ink/ink223.xml"/><Relationship Id="rId17" Type="http://schemas.openxmlformats.org/officeDocument/2006/relationships/customXml" Target="../ink/ink110.xml"/><Relationship Id="rId38" Type="http://schemas.openxmlformats.org/officeDocument/2006/relationships/image" Target="../media/image996.png"/><Relationship Id="rId59" Type="http://schemas.openxmlformats.org/officeDocument/2006/relationships/customXml" Target="../ink/ink131.xml"/><Relationship Id="rId103" Type="http://schemas.openxmlformats.org/officeDocument/2006/relationships/customXml" Target="../ink/ink153.xml"/><Relationship Id="rId124" Type="http://schemas.openxmlformats.org/officeDocument/2006/relationships/image" Target="../media/image36.png"/><Relationship Id="rId70" Type="http://schemas.openxmlformats.org/officeDocument/2006/relationships/image" Target="../media/image1012.png"/><Relationship Id="rId91" Type="http://schemas.openxmlformats.org/officeDocument/2006/relationships/customXml" Target="../ink/ink147.xml"/><Relationship Id="rId145" Type="http://schemas.openxmlformats.org/officeDocument/2006/relationships/customXml" Target="../ink/ink174.xml"/><Relationship Id="rId166" Type="http://schemas.openxmlformats.org/officeDocument/2006/relationships/image" Target="../media/image57.png"/><Relationship Id="rId187" Type="http://schemas.openxmlformats.org/officeDocument/2006/relationships/customXml" Target="../ink/ink195.xml"/><Relationship Id="rId1" Type="http://schemas.openxmlformats.org/officeDocument/2006/relationships/slideLayout" Target="../slideLayouts/slideLayout7.xml"/><Relationship Id="rId212" Type="http://schemas.openxmlformats.org/officeDocument/2006/relationships/image" Target="../media/image80.png"/><Relationship Id="rId233" Type="http://schemas.openxmlformats.org/officeDocument/2006/relationships/customXml" Target="../ink/ink218.xml"/><Relationship Id="rId254" Type="http://schemas.openxmlformats.org/officeDocument/2006/relationships/image" Target="../media/image101.png"/><Relationship Id="rId28" Type="http://schemas.openxmlformats.org/officeDocument/2006/relationships/image" Target="../media/image991.png"/><Relationship Id="rId49" Type="http://schemas.openxmlformats.org/officeDocument/2006/relationships/customXml" Target="../ink/ink126.xml"/><Relationship Id="rId114" Type="http://schemas.openxmlformats.org/officeDocument/2006/relationships/image" Target="../media/image31.png"/><Relationship Id="rId60" Type="http://schemas.openxmlformats.org/officeDocument/2006/relationships/image" Target="../media/image1007.png"/><Relationship Id="rId81" Type="http://schemas.openxmlformats.org/officeDocument/2006/relationships/customXml" Target="../ink/ink142.xml"/><Relationship Id="rId135" Type="http://schemas.openxmlformats.org/officeDocument/2006/relationships/customXml" Target="../ink/ink169.xml"/><Relationship Id="rId156" Type="http://schemas.openxmlformats.org/officeDocument/2006/relationships/image" Target="../media/image52.png"/><Relationship Id="rId177" Type="http://schemas.openxmlformats.org/officeDocument/2006/relationships/customXml" Target="../ink/ink190.xml"/><Relationship Id="rId198" Type="http://schemas.openxmlformats.org/officeDocument/2006/relationships/image" Target="../media/image73.png"/><Relationship Id="rId202" Type="http://schemas.openxmlformats.org/officeDocument/2006/relationships/image" Target="../media/image75.png"/><Relationship Id="rId223" Type="http://schemas.openxmlformats.org/officeDocument/2006/relationships/customXml" Target="../ink/ink213.xml"/><Relationship Id="rId244" Type="http://schemas.openxmlformats.org/officeDocument/2006/relationships/image" Target="../media/image96.png"/><Relationship Id="rId18" Type="http://schemas.openxmlformats.org/officeDocument/2006/relationships/image" Target="../media/image986.png"/><Relationship Id="rId39" Type="http://schemas.openxmlformats.org/officeDocument/2006/relationships/customXml" Target="../ink/ink121.xml"/><Relationship Id="rId50" Type="http://schemas.openxmlformats.org/officeDocument/2006/relationships/image" Target="../media/image1002.png"/><Relationship Id="rId104" Type="http://schemas.openxmlformats.org/officeDocument/2006/relationships/image" Target="../media/image1029.png"/><Relationship Id="rId125" Type="http://schemas.openxmlformats.org/officeDocument/2006/relationships/customXml" Target="../ink/ink164.xml"/><Relationship Id="rId146" Type="http://schemas.openxmlformats.org/officeDocument/2006/relationships/image" Target="../media/image47.png"/><Relationship Id="rId167" Type="http://schemas.openxmlformats.org/officeDocument/2006/relationships/customXml" Target="../ink/ink185.xml"/><Relationship Id="rId188" Type="http://schemas.openxmlformats.org/officeDocument/2006/relationships/image" Target="../media/image68.png"/><Relationship Id="rId71" Type="http://schemas.openxmlformats.org/officeDocument/2006/relationships/customXml" Target="../ink/ink137.xml"/><Relationship Id="rId92" Type="http://schemas.openxmlformats.org/officeDocument/2006/relationships/image" Target="../media/image1023.png"/><Relationship Id="rId213" Type="http://schemas.openxmlformats.org/officeDocument/2006/relationships/customXml" Target="../ink/ink208.xml"/><Relationship Id="rId234" Type="http://schemas.openxmlformats.org/officeDocument/2006/relationships/image" Target="../media/image91.png"/><Relationship Id="rId2" Type="http://schemas.openxmlformats.org/officeDocument/2006/relationships/notesSlide" Target="../notesSlides/notesSlide6.xml"/><Relationship Id="rId29" Type="http://schemas.openxmlformats.org/officeDocument/2006/relationships/customXml" Target="../ink/ink116.xml"/><Relationship Id="rId255" Type="http://schemas.openxmlformats.org/officeDocument/2006/relationships/customXml" Target="../ink/ink229.xml"/><Relationship Id="rId40" Type="http://schemas.openxmlformats.org/officeDocument/2006/relationships/image" Target="../media/image997.png"/><Relationship Id="rId115" Type="http://schemas.openxmlformats.org/officeDocument/2006/relationships/customXml" Target="../ink/ink159.xml"/><Relationship Id="rId136" Type="http://schemas.openxmlformats.org/officeDocument/2006/relationships/image" Target="../media/image42.png"/><Relationship Id="rId157" Type="http://schemas.openxmlformats.org/officeDocument/2006/relationships/customXml" Target="../ink/ink180.xml"/><Relationship Id="rId178" Type="http://schemas.openxmlformats.org/officeDocument/2006/relationships/image" Target="../media/image63.png"/><Relationship Id="rId61" Type="http://schemas.openxmlformats.org/officeDocument/2006/relationships/customXml" Target="../ink/ink132.xml"/><Relationship Id="rId82" Type="http://schemas.openxmlformats.org/officeDocument/2006/relationships/image" Target="../media/image1018.png"/><Relationship Id="rId199" Type="http://schemas.openxmlformats.org/officeDocument/2006/relationships/customXml" Target="../ink/ink201.xml"/><Relationship Id="rId203" Type="http://schemas.openxmlformats.org/officeDocument/2006/relationships/customXml" Target="../ink/ink203.xml"/><Relationship Id="rId19" Type="http://schemas.openxmlformats.org/officeDocument/2006/relationships/customXml" Target="../ink/ink111.xml"/><Relationship Id="rId224" Type="http://schemas.openxmlformats.org/officeDocument/2006/relationships/image" Target="../media/image86.png"/><Relationship Id="rId245" Type="http://schemas.openxmlformats.org/officeDocument/2006/relationships/customXml" Target="../ink/ink224.xml"/><Relationship Id="rId30" Type="http://schemas.openxmlformats.org/officeDocument/2006/relationships/image" Target="../media/image992.png"/><Relationship Id="rId105" Type="http://schemas.openxmlformats.org/officeDocument/2006/relationships/customXml" Target="../ink/ink154.xml"/><Relationship Id="rId126" Type="http://schemas.openxmlformats.org/officeDocument/2006/relationships/image" Target="../media/image37.png"/><Relationship Id="rId147" Type="http://schemas.openxmlformats.org/officeDocument/2006/relationships/customXml" Target="../ink/ink175.xml"/><Relationship Id="rId168" Type="http://schemas.openxmlformats.org/officeDocument/2006/relationships/image" Target="../media/image58.png"/><Relationship Id="rId51" Type="http://schemas.openxmlformats.org/officeDocument/2006/relationships/customXml" Target="../ink/ink127.xml"/><Relationship Id="rId72" Type="http://schemas.openxmlformats.org/officeDocument/2006/relationships/image" Target="../media/image1013.png"/><Relationship Id="rId93" Type="http://schemas.openxmlformats.org/officeDocument/2006/relationships/customXml" Target="../ink/ink148.xml"/><Relationship Id="rId189" Type="http://schemas.openxmlformats.org/officeDocument/2006/relationships/customXml" Target="../ink/ink196.xml"/><Relationship Id="rId3" Type="http://schemas.openxmlformats.org/officeDocument/2006/relationships/customXml" Target="../ink/ink103.xml"/><Relationship Id="rId214" Type="http://schemas.openxmlformats.org/officeDocument/2006/relationships/image" Target="../media/image81.png"/><Relationship Id="rId235" Type="http://schemas.openxmlformats.org/officeDocument/2006/relationships/customXml" Target="../ink/ink219.xml"/><Relationship Id="rId256" Type="http://schemas.openxmlformats.org/officeDocument/2006/relationships/image" Target="../media/image102.png"/><Relationship Id="rId116" Type="http://schemas.openxmlformats.org/officeDocument/2006/relationships/image" Target="../media/image32.png"/><Relationship Id="rId137" Type="http://schemas.openxmlformats.org/officeDocument/2006/relationships/customXml" Target="../ink/ink170.xml"/><Relationship Id="rId158" Type="http://schemas.openxmlformats.org/officeDocument/2006/relationships/image" Target="../media/image53.png"/><Relationship Id="rId20" Type="http://schemas.openxmlformats.org/officeDocument/2006/relationships/image" Target="../media/image987.png"/><Relationship Id="rId41" Type="http://schemas.openxmlformats.org/officeDocument/2006/relationships/customXml" Target="../ink/ink122.xml"/><Relationship Id="rId62" Type="http://schemas.openxmlformats.org/officeDocument/2006/relationships/image" Target="../media/image1008.png"/><Relationship Id="rId83" Type="http://schemas.openxmlformats.org/officeDocument/2006/relationships/customXml" Target="../ink/ink143.xml"/><Relationship Id="rId179" Type="http://schemas.openxmlformats.org/officeDocument/2006/relationships/customXml" Target="../ink/ink191.xml"/><Relationship Id="rId190" Type="http://schemas.openxmlformats.org/officeDocument/2006/relationships/image" Target="../media/image69.png"/><Relationship Id="rId204" Type="http://schemas.openxmlformats.org/officeDocument/2006/relationships/image" Target="../media/image76.png"/><Relationship Id="rId225" Type="http://schemas.openxmlformats.org/officeDocument/2006/relationships/customXml" Target="../ink/ink214.xml"/><Relationship Id="rId246" Type="http://schemas.openxmlformats.org/officeDocument/2006/relationships/image" Target="../media/image97.png"/><Relationship Id="rId106" Type="http://schemas.openxmlformats.org/officeDocument/2006/relationships/image" Target="../media/image1030.png"/><Relationship Id="rId127" Type="http://schemas.openxmlformats.org/officeDocument/2006/relationships/customXml" Target="../ink/ink165.xml"/><Relationship Id="rId10" Type="http://schemas.openxmlformats.org/officeDocument/2006/relationships/image" Target="../media/image982.png"/><Relationship Id="rId31" Type="http://schemas.openxmlformats.org/officeDocument/2006/relationships/customXml" Target="../ink/ink117.xml"/><Relationship Id="rId52" Type="http://schemas.openxmlformats.org/officeDocument/2006/relationships/image" Target="../media/image1003.png"/><Relationship Id="rId73" Type="http://schemas.openxmlformats.org/officeDocument/2006/relationships/customXml" Target="../ink/ink138.xml"/><Relationship Id="rId94" Type="http://schemas.openxmlformats.org/officeDocument/2006/relationships/image" Target="../media/image1024.png"/><Relationship Id="rId148" Type="http://schemas.openxmlformats.org/officeDocument/2006/relationships/image" Target="../media/image48.png"/><Relationship Id="rId169" Type="http://schemas.openxmlformats.org/officeDocument/2006/relationships/customXml" Target="../ink/ink186.xml"/><Relationship Id="rId4" Type="http://schemas.openxmlformats.org/officeDocument/2006/relationships/image" Target="../media/image979.png"/><Relationship Id="rId180" Type="http://schemas.openxmlformats.org/officeDocument/2006/relationships/image" Target="../media/image64.png"/><Relationship Id="rId215" Type="http://schemas.openxmlformats.org/officeDocument/2006/relationships/customXml" Target="../ink/ink209.xml"/><Relationship Id="rId236" Type="http://schemas.openxmlformats.org/officeDocument/2006/relationships/image" Target="../media/image92.png"/><Relationship Id="rId257" Type="http://schemas.openxmlformats.org/officeDocument/2006/relationships/customXml" Target="../ink/ink230.xml"/></Relationships>
</file>

<file path=ppt/slides/_rels/slide7.xml.rels><?xml version="1.0" encoding="UTF-8" standalone="yes"?>
<Relationships xmlns="http://schemas.openxmlformats.org/package/2006/relationships"><Relationship Id="rId26" Type="http://schemas.openxmlformats.org/officeDocument/2006/relationships/image" Target="../media/image1042.png"/><Relationship Id="rId117" Type="http://schemas.openxmlformats.org/officeDocument/2006/relationships/customXml" Target="../ink/ink288.xml"/><Relationship Id="rId21" Type="http://schemas.openxmlformats.org/officeDocument/2006/relationships/customXml" Target="../ink/ink240.xml"/><Relationship Id="rId42" Type="http://schemas.openxmlformats.org/officeDocument/2006/relationships/image" Target="../media/image1050.png"/><Relationship Id="rId47" Type="http://schemas.openxmlformats.org/officeDocument/2006/relationships/customXml" Target="../ink/ink253.xml"/><Relationship Id="rId63" Type="http://schemas.openxmlformats.org/officeDocument/2006/relationships/customXml" Target="../ink/ink261.xml"/><Relationship Id="rId68" Type="http://schemas.openxmlformats.org/officeDocument/2006/relationships/image" Target="../media/image1063.png"/><Relationship Id="rId84" Type="http://schemas.openxmlformats.org/officeDocument/2006/relationships/image" Target="../media/image1071.png"/><Relationship Id="rId89" Type="http://schemas.openxmlformats.org/officeDocument/2006/relationships/customXml" Target="../ink/ink274.xml"/><Relationship Id="rId112" Type="http://schemas.openxmlformats.org/officeDocument/2006/relationships/image" Target="../media/image106.png"/><Relationship Id="rId16" Type="http://schemas.openxmlformats.org/officeDocument/2006/relationships/image" Target="../media/image1037.png"/><Relationship Id="rId107" Type="http://schemas.openxmlformats.org/officeDocument/2006/relationships/customXml" Target="../ink/ink283.xml"/><Relationship Id="rId11" Type="http://schemas.openxmlformats.org/officeDocument/2006/relationships/customXml" Target="../ink/ink235.xml"/><Relationship Id="rId32" Type="http://schemas.openxmlformats.org/officeDocument/2006/relationships/image" Target="../media/image1045.png"/><Relationship Id="rId37" Type="http://schemas.openxmlformats.org/officeDocument/2006/relationships/customXml" Target="../ink/ink248.xml"/><Relationship Id="rId53" Type="http://schemas.openxmlformats.org/officeDocument/2006/relationships/customXml" Target="../ink/ink256.xml"/><Relationship Id="rId58" Type="http://schemas.openxmlformats.org/officeDocument/2006/relationships/image" Target="../media/image1058.png"/><Relationship Id="rId74" Type="http://schemas.openxmlformats.org/officeDocument/2006/relationships/image" Target="../media/image1066.png"/><Relationship Id="rId79" Type="http://schemas.openxmlformats.org/officeDocument/2006/relationships/customXml" Target="../ink/ink269.xml"/><Relationship Id="rId102" Type="http://schemas.openxmlformats.org/officeDocument/2006/relationships/image" Target="../media/image1103.png"/><Relationship Id="rId5" Type="http://schemas.openxmlformats.org/officeDocument/2006/relationships/customXml" Target="../ink/ink232.xml"/><Relationship Id="rId90" Type="http://schemas.openxmlformats.org/officeDocument/2006/relationships/image" Target="../media/image1074.png"/><Relationship Id="rId95" Type="http://schemas.openxmlformats.org/officeDocument/2006/relationships/customXml" Target="../ink/ink277.xml"/><Relationship Id="rId22" Type="http://schemas.openxmlformats.org/officeDocument/2006/relationships/image" Target="../media/image1040.png"/><Relationship Id="rId27" Type="http://schemas.openxmlformats.org/officeDocument/2006/relationships/customXml" Target="../ink/ink243.xml"/><Relationship Id="rId43" Type="http://schemas.openxmlformats.org/officeDocument/2006/relationships/customXml" Target="../ink/ink251.xml"/><Relationship Id="rId48" Type="http://schemas.openxmlformats.org/officeDocument/2006/relationships/image" Target="../media/image1053.png"/><Relationship Id="rId64" Type="http://schemas.openxmlformats.org/officeDocument/2006/relationships/image" Target="../media/image1061.png"/><Relationship Id="rId69" Type="http://schemas.openxmlformats.org/officeDocument/2006/relationships/customXml" Target="../ink/ink264.xml"/><Relationship Id="rId113" Type="http://schemas.openxmlformats.org/officeDocument/2006/relationships/customXml" Target="../ink/ink286.xml"/><Relationship Id="rId118" Type="http://schemas.openxmlformats.org/officeDocument/2006/relationships/image" Target="../media/image109.png"/><Relationship Id="rId80" Type="http://schemas.openxmlformats.org/officeDocument/2006/relationships/image" Target="../media/image1069.png"/><Relationship Id="rId85" Type="http://schemas.openxmlformats.org/officeDocument/2006/relationships/customXml" Target="../ink/ink272.xml"/><Relationship Id="rId12" Type="http://schemas.openxmlformats.org/officeDocument/2006/relationships/image" Target="../media/image1035.png"/><Relationship Id="rId17" Type="http://schemas.openxmlformats.org/officeDocument/2006/relationships/customXml" Target="../ink/ink238.xml"/><Relationship Id="rId33" Type="http://schemas.openxmlformats.org/officeDocument/2006/relationships/customXml" Target="../ink/ink246.xml"/><Relationship Id="rId38" Type="http://schemas.openxmlformats.org/officeDocument/2006/relationships/image" Target="../media/image1048.png"/><Relationship Id="rId59" Type="http://schemas.openxmlformats.org/officeDocument/2006/relationships/customXml" Target="../ink/ink259.xml"/><Relationship Id="rId103" Type="http://schemas.openxmlformats.org/officeDocument/2006/relationships/customXml" Target="../ink/ink281.xml"/><Relationship Id="rId108" Type="http://schemas.openxmlformats.org/officeDocument/2006/relationships/image" Target="../media/image104.png"/><Relationship Id="rId54" Type="http://schemas.openxmlformats.org/officeDocument/2006/relationships/image" Target="../media/image1056.png"/><Relationship Id="rId70" Type="http://schemas.openxmlformats.org/officeDocument/2006/relationships/image" Target="../media/image1064.png"/><Relationship Id="rId75" Type="http://schemas.openxmlformats.org/officeDocument/2006/relationships/customXml" Target="../ink/ink267.xml"/><Relationship Id="rId91" Type="http://schemas.openxmlformats.org/officeDocument/2006/relationships/customXml" Target="../ink/ink275.xml"/><Relationship Id="rId96" Type="http://schemas.openxmlformats.org/officeDocument/2006/relationships/image" Target="../media/image1077.png"/><Relationship Id="rId1" Type="http://schemas.openxmlformats.org/officeDocument/2006/relationships/slideLayout" Target="../slideLayouts/slideLayout7.xml"/><Relationship Id="rId6" Type="http://schemas.openxmlformats.org/officeDocument/2006/relationships/image" Target="../media/image1032.png"/><Relationship Id="rId23" Type="http://schemas.openxmlformats.org/officeDocument/2006/relationships/customXml" Target="../ink/ink241.xml"/><Relationship Id="rId28" Type="http://schemas.openxmlformats.org/officeDocument/2006/relationships/image" Target="../media/image1043.png"/><Relationship Id="rId49" Type="http://schemas.openxmlformats.org/officeDocument/2006/relationships/customXml" Target="../ink/ink254.xml"/><Relationship Id="rId114" Type="http://schemas.openxmlformats.org/officeDocument/2006/relationships/image" Target="../media/image107.png"/><Relationship Id="rId119" Type="http://schemas.openxmlformats.org/officeDocument/2006/relationships/customXml" Target="../ink/ink289.xml"/><Relationship Id="rId44" Type="http://schemas.openxmlformats.org/officeDocument/2006/relationships/image" Target="../media/image1051.png"/><Relationship Id="rId60" Type="http://schemas.openxmlformats.org/officeDocument/2006/relationships/image" Target="../media/image1059.png"/><Relationship Id="rId65" Type="http://schemas.openxmlformats.org/officeDocument/2006/relationships/customXml" Target="../ink/ink262.xml"/><Relationship Id="rId81" Type="http://schemas.openxmlformats.org/officeDocument/2006/relationships/customXml" Target="../ink/ink270.xml"/><Relationship Id="rId86" Type="http://schemas.openxmlformats.org/officeDocument/2006/relationships/image" Target="../media/image1072.png"/><Relationship Id="rId4" Type="http://schemas.openxmlformats.org/officeDocument/2006/relationships/image" Target="../media/image1031.png"/><Relationship Id="rId9" Type="http://schemas.openxmlformats.org/officeDocument/2006/relationships/customXml" Target="../ink/ink234.xml"/><Relationship Id="rId13" Type="http://schemas.openxmlformats.org/officeDocument/2006/relationships/customXml" Target="../ink/ink236.xml"/><Relationship Id="rId18" Type="http://schemas.openxmlformats.org/officeDocument/2006/relationships/image" Target="../media/image1038.png"/><Relationship Id="rId39" Type="http://schemas.openxmlformats.org/officeDocument/2006/relationships/customXml" Target="../ink/ink249.xml"/><Relationship Id="rId109" Type="http://schemas.openxmlformats.org/officeDocument/2006/relationships/customXml" Target="../ink/ink284.xml"/><Relationship Id="rId34" Type="http://schemas.openxmlformats.org/officeDocument/2006/relationships/image" Target="../media/image1046.png"/><Relationship Id="rId50" Type="http://schemas.openxmlformats.org/officeDocument/2006/relationships/image" Target="../media/image1054.png"/><Relationship Id="rId55" Type="http://schemas.openxmlformats.org/officeDocument/2006/relationships/customXml" Target="../ink/ink257.xml"/><Relationship Id="rId76" Type="http://schemas.openxmlformats.org/officeDocument/2006/relationships/image" Target="../media/image1067.png"/><Relationship Id="rId97" Type="http://schemas.openxmlformats.org/officeDocument/2006/relationships/customXml" Target="../ink/ink278.xml"/><Relationship Id="rId104" Type="http://schemas.openxmlformats.org/officeDocument/2006/relationships/image" Target="../media/image1104.png"/><Relationship Id="rId120" Type="http://schemas.openxmlformats.org/officeDocument/2006/relationships/image" Target="../media/image110.png"/><Relationship Id="rId7" Type="http://schemas.openxmlformats.org/officeDocument/2006/relationships/customXml" Target="../ink/ink233.xml"/><Relationship Id="rId71" Type="http://schemas.openxmlformats.org/officeDocument/2006/relationships/customXml" Target="../ink/ink265.xml"/><Relationship Id="rId92" Type="http://schemas.openxmlformats.org/officeDocument/2006/relationships/image" Target="../media/image1075.png"/><Relationship Id="rId2" Type="http://schemas.openxmlformats.org/officeDocument/2006/relationships/notesSlide" Target="../notesSlides/notesSlide7.xml"/><Relationship Id="rId29" Type="http://schemas.openxmlformats.org/officeDocument/2006/relationships/customXml" Target="../ink/ink244.xml"/><Relationship Id="rId24" Type="http://schemas.openxmlformats.org/officeDocument/2006/relationships/image" Target="../media/image1041.png"/><Relationship Id="rId40" Type="http://schemas.openxmlformats.org/officeDocument/2006/relationships/image" Target="../media/image1049.png"/><Relationship Id="rId45" Type="http://schemas.openxmlformats.org/officeDocument/2006/relationships/customXml" Target="../ink/ink252.xml"/><Relationship Id="rId66" Type="http://schemas.openxmlformats.org/officeDocument/2006/relationships/image" Target="../media/image1062.png"/><Relationship Id="rId87" Type="http://schemas.openxmlformats.org/officeDocument/2006/relationships/customXml" Target="../ink/ink273.xml"/><Relationship Id="rId110" Type="http://schemas.openxmlformats.org/officeDocument/2006/relationships/image" Target="../media/image105.png"/><Relationship Id="rId115" Type="http://schemas.openxmlformats.org/officeDocument/2006/relationships/customXml" Target="../ink/ink287.xml"/><Relationship Id="rId61" Type="http://schemas.openxmlformats.org/officeDocument/2006/relationships/customXml" Target="../ink/ink260.xml"/><Relationship Id="rId82" Type="http://schemas.openxmlformats.org/officeDocument/2006/relationships/image" Target="../media/image1070.png"/><Relationship Id="rId19" Type="http://schemas.openxmlformats.org/officeDocument/2006/relationships/customXml" Target="../ink/ink239.xml"/><Relationship Id="rId14" Type="http://schemas.openxmlformats.org/officeDocument/2006/relationships/image" Target="../media/image1036.png"/><Relationship Id="rId30" Type="http://schemas.openxmlformats.org/officeDocument/2006/relationships/image" Target="../media/image1044.png"/><Relationship Id="rId35" Type="http://schemas.openxmlformats.org/officeDocument/2006/relationships/customXml" Target="../ink/ink247.xml"/><Relationship Id="rId56" Type="http://schemas.openxmlformats.org/officeDocument/2006/relationships/image" Target="../media/image1057.png"/><Relationship Id="rId77" Type="http://schemas.openxmlformats.org/officeDocument/2006/relationships/customXml" Target="../ink/ink268.xml"/><Relationship Id="rId100" Type="http://schemas.openxmlformats.org/officeDocument/2006/relationships/image" Target="../media/image1079.png"/><Relationship Id="rId105" Type="http://schemas.openxmlformats.org/officeDocument/2006/relationships/customXml" Target="../ink/ink282.xml"/><Relationship Id="rId8" Type="http://schemas.openxmlformats.org/officeDocument/2006/relationships/image" Target="../media/image1033.png"/><Relationship Id="rId51" Type="http://schemas.openxmlformats.org/officeDocument/2006/relationships/customXml" Target="../ink/ink255.xml"/><Relationship Id="rId72" Type="http://schemas.openxmlformats.org/officeDocument/2006/relationships/image" Target="../media/image1065.png"/><Relationship Id="rId93" Type="http://schemas.openxmlformats.org/officeDocument/2006/relationships/customXml" Target="../ink/ink276.xml"/><Relationship Id="rId98" Type="http://schemas.openxmlformats.org/officeDocument/2006/relationships/image" Target="../media/image1078.png"/><Relationship Id="rId121" Type="http://schemas.openxmlformats.org/officeDocument/2006/relationships/customXml" Target="../ink/ink290.xml"/><Relationship Id="rId3" Type="http://schemas.openxmlformats.org/officeDocument/2006/relationships/customXml" Target="../ink/ink231.xml"/><Relationship Id="rId25" Type="http://schemas.openxmlformats.org/officeDocument/2006/relationships/customXml" Target="../ink/ink242.xml"/><Relationship Id="rId46" Type="http://schemas.openxmlformats.org/officeDocument/2006/relationships/image" Target="../media/image1052.png"/><Relationship Id="rId67" Type="http://schemas.openxmlformats.org/officeDocument/2006/relationships/customXml" Target="../ink/ink263.xml"/><Relationship Id="rId116" Type="http://schemas.openxmlformats.org/officeDocument/2006/relationships/image" Target="../media/image108.png"/><Relationship Id="rId20" Type="http://schemas.openxmlformats.org/officeDocument/2006/relationships/image" Target="../media/image1039.png"/><Relationship Id="rId41" Type="http://schemas.openxmlformats.org/officeDocument/2006/relationships/customXml" Target="../ink/ink250.xml"/><Relationship Id="rId62" Type="http://schemas.openxmlformats.org/officeDocument/2006/relationships/image" Target="../media/image1060.png"/><Relationship Id="rId83" Type="http://schemas.openxmlformats.org/officeDocument/2006/relationships/customXml" Target="../ink/ink271.xml"/><Relationship Id="rId88" Type="http://schemas.openxmlformats.org/officeDocument/2006/relationships/image" Target="../media/image1073.png"/><Relationship Id="rId111" Type="http://schemas.openxmlformats.org/officeDocument/2006/relationships/customXml" Target="../ink/ink285.xml"/><Relationship Id="rId15" Type="http://schemas.openxmlformats.org/officeDocument/2006/relationships/customXml" Target="../ink/ink237.xml"/><Relationship Id="rId36" Type="http://schemas.openxmlformats.org/officeDocument/2006/relationships/image" Target="../media/image1047.png"/><Relationship Id="rId57" Type="http://schemas.openxmlformats.org/officeDocument/2006/relationships/customXml" Target="../ink/ink258.xml"/><Relationship Id="rId106" Type="http://schemas.openxmlformats.org/officeDocument/2006/relationships/image" Target="../media/image1105.png"/><Relationship Id="rId10" Type="http://schemas.openxmlformats.org/officeDocument/2006/relationships/image" Target="../media/image1034.png"/><Relationship Id="rId31" Type="http://schemas.openxmlformats.org/officeDocument/2006/relationships/customXml" Target="../ink/ink245.xml"/><Relationship Id="rId52" Type="http://schemas.openxmlformats.org/officeDocument/2006/relationships/image" Target="../media/image1055.png"/><Relationship Id="rId73" Type="http://schemas.openxmlformats.org/officeDocument/2006/relationships/customXml" Target="../ink/ink266.xml"/><Relationship Id="rId78" Type="http://schemas.openxmlformats.org/officeDocument/2006/relationships/image" Target="../media/image1068.png"/><Relationship Id="rId94" Type="http://schemas.openxmlformats.org/officeDocument/2006/relationships/image" Target="../media/image1076.png"/><Relationship Id="rId99" Type="http://schemas.openxmlformats.org/officeDocument/2006/relationships/customXml" Target="../ink/ink279.xml"/><Relationship Id="rId101" Type="http://schemas.openxmlformats.org/officeDocument/2006/relationships/customXml" Target="../ink/ink280.xml"/><Relationship Id="rId122" Type="http://schemas.openxmlformats.org/officeDocument/2006/relationships/image" Target="../media/image111.png"/></Relationships>
</file>

<file path=ppt/slides/_rels/slide8.xml.rels><?xml version="1.0" encoding="UTF-8" standalone="yes"?>
<Relationships xmlns="http://schemas.openxmlformats.org/package/2006/relationships"><Relationship Id="rId1522" Type="http://schemas.openxmlformats.org/officeDocument/2006/relationships/customXml" Target="../ink/ink1051.xml"/><Relationship Id="rId1827" Type="http://schemas.openxmlformats.org/officeDocument/2006/relationships/customXml" Target="../ink/ink1205.xml"/><Relationship Id="rId21" Type="http://schemas.openxmlformats.org/officeDocument/2006/relationships/image" Target="../media/image1114.png"/><Relationship Id="rId170" Type="http://schemas.openxmlformats.org/officeDocument/2006/relationships/customXml" Target="../ink/ink373.xml"/><Relationship Id="rId268" Type="http://schemas.openxmlformats.org/officeDocument/2006/relationships/customXml" Target="../ink/ink422.xml"/><Relationship Id="rId475" Type="http://schemas.openxmlformats.org/officeDocument/2006/relationships/image" Target="../media/image169.png"/><Relationship Id="rId682" Type="http://schemas.openxmlformats.org/officeDocument/2006/relationships/customXml" Target="../ink/ink629.xml"/><Relationship Id="rId128" Type="http://schemas.openxmlformats.org/officeDocument/2006/relationships/customXml" Target="../ink/ink352.xml"/><Relationship Id="rId335" Type="http://schemas.openxmlformats.org/officeDocument/2006/relationships/image" Target="../media/image1271.png"/><Relationship Id="rId542" Type="http://schemas.openxmlformats.org/officeDocument/2006/relationships/customXml" Target="../ink/ink559.xml"/><Relationship Id="rId987" Type="http://schemas.openxmlformats.org/officeDocument/2006/relationships/image" Target="../media/image423.png"/><Relationship Id="rId1172" Type="http://schemas.openxmlformats.org/officeDocument/2006/relationships/image" Target="../media/image515.png"/><Relationship Id="rId402" Type="http://schemas.openxmlformats.org/officeDocument/2006/relationships/customXml" Target="../ink/ink489.xml"/><Relationship Id="rId847" Type="http://schemas.openxmlformats.org/officeDocument/2006/relationships/image" Target="../media/image353.png"/><Relationship Id="rId1032" Type="http://schemas.openxmlformats.org/officeDocument/2006/relationships/image" Target="../media/image445.png"/><Relationship Id="rId1477" Type="http://schemas.openxmlformats.org/officeDocument/2006/relationships/image" Target="../media/image667.png"/><Relationship Id="rId1684" Type="http://schemas.openxmlformats.org/officeDocument/2006/relationships/customXml" Target="../ink/ink1133.xml"/><Relationship Id="rId707" Type="http://schemas.openxmlformats.org/officeDocument/2006/relationships/image" Target="../media/image285.png"/><Relationship Id="rId914" Type="http://schemas.openxmlformats.org/officeDocument/2006/relationships/customXml" Target="../ink/ink746.xml"/><Relationship Id="rId1337" Type="http://schemas.openxmlformats.org/officeDocument/2006/relationships/customXml" Target="../ink/ink958.xml"/><Relationship Id="rId1544" Type="http://schemas.openxmlformats.org/officeDocument/2006/relationships/customXml" Target="../ink/ink1062.xml"/><Relationship Id="rId1751" Type="http://schemas.openxmlformats.org/officeDocument/2006/relationships/customXml" Target="../ink/ink1167.xml"/><Relationship Id="rId43" Type="http://schemas.openxmlformats.org/officeDocument/2006/relationships/image" Target="../media/image1125.png"/><Relationship Id="rId1404" Type="http://schemas.openxmlformats.org/officeDocument/2006/relationships/image" Target="../media/image631.png"/><Relationship Id="rId1611" Type="http://schemas.openxmlformats.org/officeDocument/2006/relationships/image" Target="../media/image733.png"/><Relationship Id="rId1849" Type="http://schemas.openxmlformats.org/officeDocument/2006/relationships/customXml" Target="../ink/ink1216.xml"/><Relationship Id="rId192" Type="http://schemas.openxmlformats.org/officeDocument/2006/relationships/customXml" Target="../ink/ink384.xml"/><Relationship Id="rId1709" Type="http://schemas.openxmlformats.org/officeDocument/2006/relationships/customXml" Target="../ink/ink1146.xml"/><Relationship Id="rId497" Type="http://schemas.openxmlformats.org/officeDocument/2006/relationships/image" Target="../media/image180.png"/><Relationship Id="rId357" Type="http://schemas.openxmlformats.org/officeDocument/2006/relationships/image" Target="../media/image1282.png"/><Relationship Id="rId1194" Type="http://schemas.openxmlformats.org/officeDocument/2006/relationships/image" Target="../media/image526.png"/><Relationship Id="rId217" Type="http://schemas.openxmlformats.org/officeDocument/2006/relationships/image" Target="../media/image1212.png"/><Relationship Id="rId564" Type="http://schemas.openxmlformats.org/officeDocument/2006/relationships/customXml" Target="../ink/ink570.xml"/><Relationship Id="rId771" Type="http://schemas.openxmlformats.org/officeDocument/2006/relationships/customXml" Target="../ink/ink674.xml"/><Relationship Id="rId869" Type="http://schemas.openxmlformats.org/officeDocument/2006/relationships/image" Target="../media/image364.png"/><Relationship Id="rId1499" Type="http://schemas.openxmlformats.org/officeDocument/2006/relationships/image" Target="../media/image678.png"/><Relationship Id="rId424" Type="http://schemas.openxmlformats.org/officeDocument/2006/relationships/customXml" Target="../ink/ink500.xml"/><Relationship Id="rId631" Type="http://schemas.openxmlformats.org/officeDocument/2006/relationships/image" Target="../media/image247.png"/><Relationship Id="rId729" Type="http://schemas.openxmlformats.org/officeDocument/2006/relationships/customXml" Target="../ink/ink653.xml"/><Relationship Id="rId1054" Type="http://schemas.openxmlformats.org/officeDocument/2006/relationships/image" Target="../media/image456.png"/><Relationship Id="rId1261" Type="http://schemas.openxmlformats.org/officeDocument/2006/relationships/customXml" Target="../ink/ink920.xml"/><Relationship Id="rId1359" Type="http://schemas.openxmlformats.org/officeDocument/2006/relationships/customXml" Target="../ink/ink969.xml"/><Relationship Id="rId936" Type="http://schemas.openxmlformats.org/officeDocument/2006/relationships/customXml" Target="../ink/ink757.xml"/><Relationship Id="rId1121" Type="http://schemas.openxmlformats.org/officeDocument/2006/relationships/customXml" Target="../ink/ink850.xml"/><Relationship Id="rId1219" Type="http://schemas.openxmlformats.org/officeDocument/2006/relationships/customXml" Target="../ink/ink899.xml"/><Relationship Id="rId1566" Type="http://schemas.openxmlformats.org/officeDocument/2006/relationships/image" Target="../media/image711.png"/><Relationship Id="rId1773" Type="http://schemas.openxmlformats.org/officeDocument/2006/relationships/customXml" Target="../ink/ink1178.xml"/><Relationship Id="rId65" Type="http://schemas.openxmlformats.org/officeDocument/2006/relationships/image" Target="../media/image1136.png"/><Relationship Id="rId1426" Type="http://schemas.openxmlformats.org/officeDocument/2006/relationships/image" Target="../media/image642.png"/><Relationship Id="rId1633" Type="http://schemas.openxmlformats.org/officeDocument/2006/relationships/image" Target="../media/image744.png"/><Relationship Id="rId1840" Type="http://schemas.openxmlformats.org/officeDocument/2006/relationships/image" Target="../media/image847.png"/><Relationship Id="rId1700" Type="http://schemas.openxmlformats.org/officeDocument/2006/relationships/customXml" Target="../ink/ink1141.xml"/><Relationship Id="rId281" Type="http://schemas.openxmlformats.org/officeDocument/2006/relationships/image" Target="../media/image1244.png"/><Relationship Id="rId141" Type="http://schemas.openxmlformats.org/officeDocument/2006/relationships/image" Target="../media/image1174.png"/><Relationship Id="rId379" Type="http://schemas.openxmlformats.org/officeDocument/2006/relationships/image" Target="../media/image121.png"/><Relationship Id="rId586" Type="http://schemas.openxmlformats.org/officeDocument/2006/relationships/customXml" Target="../ink/ink581.xml"/><Relationship Id="rId793" Type="http://schemas.openxmlformats.org/officeDocument/2006/relationships/image" Target="../media/image326.png"/><Relationship Id="rId7" Type="http://schemas.openxmlformats.org/officeDocument/2006/relationships/image" Target="../media/image1107.png"/><Relationship Id="rId239" Type="http://schemas.openxmlformats.org/officeDocument/2006/relationships/image" Target="../media/image1223.png"/><Relationship Id="rId446" Type="http://schemas.openxmlformats.org/officeDocument/2006/relationships/customXml" Target="../ink/ink511.xml"/><Relationship Id="rId653" Type="http://schemas.openxmlformats.org/officeDocument/2006/relationships/image" Target="../media/image258.png"/><Relationship Id="rId1076" Type="http://schemas.openxmlformats.org/officeDocument/2006/relationships/image" Target="../media/image467.png"/><Relationship Id="rId1283" Type="http://schemas.openxmlformats.org/officeDocument/2006/relationships/customXml" Target="../ink/ink931.xml"/><Relationship Id="rId1490" Type="http://schemas.openxmlformats.org/officeDocument/2006/relationships/customXml" Target="../ink/ink1035.xml"/><Relationship Id="rId306" Type="http://schemas.openxmlformats.org/officeDocument/2006/relationships/customXml" Target="../ink/ink441.xml"/><Relationship Id="rId860" Type="http://schemas.openxmlformats.org/officeDocument/2006/relationships/customXml" Target="../ink/ink719.xml"/><Relationship Id="rId958" Type="http://schemas.openxmlformats.org/officeDocument/2006/relationships/customXml" Target="../ink/ink768.xml"/><Relationship Id="rId1143" Type="http://schemas.openxmlformats.org/officeDocument/2006/relationships/customXml" Target="../ink/ink861.xml"/><Relationship Id="rId1588" Type="http://schemas.openxmlformats.org/officeDocument/2006/relationships/customXml" Target="../ink/ink1085.xml"/><Relationship Id="rId1795" Type="http://schemas.openxmlformats.org/officeDocument/2006/relationships/customXml" Target="../ink/ink1189.xml"/><Relationship Id="rId87" Type="http://schemas.openxmlformats.org/officeDocument/2006/relationships/image" Target="../media/image1147.png"/><Relationship Id="rId513" Type="http://schemas.openxmlformats.org/officeDocument/2006/relationships/image" Target="../media/image188.png"/><Relationship Id="rId720" Type="http://schemas.openxmlformats.org/officeDocument/2006/relationships/customXml" Target="../ink/ink648.xml"/><Relationship Id="rId818" Type="http://schemas.openxmlformats.org/officeDocument/2006/relationships/customXml" Target="../ink/ink698.xml"/><Relationship Id="rId1350" Type="http://schemas.openxmlformats.org/officeDocument/2006/relationships/image" Target="../media/image604.png"/><Relationship Id="rId1448" Type="http://schemas.openxmlformats.org/officeDocument/2006/relationships/customXml" Target="../ink/ink1014.xml"/><Relationship Id="rId1655" Type="http://schemas.openxmlformats.org/officeDocument/2006/relationships/image" Target="../media/image755.png"/><Relationship Id="rId1003" Type="http://schemas.openxmlformats.org/officeDocument/2006/relationships/image" Target="../media/image431.png"/><Relationship Id="rId1210" Type="http://schemas.openxmlformats.org/officeDocument/2006/relationships/image" Target="../media/image534.png"/><Relationship Id="rId1308" Type="http://schemas.openxmlformats.org/officeDocument/2006/relationships/image" Target="../media/image583.png"/><Relationship Id="rId1515" Type="http://schemas.openxmlformats.org/officeDocument/2006/relationships/image" Target="../media/image686.png"/><Relationship Id="rId1722" Type="http://schemas.openxmlformats.org/officeDocument/2006/relationships/image" Target="../media/image788.png"/><Relationship Id="rId14" Type="http://schemas.openxmlformats.org/officeDocument/2006/relationships/customXml" Target="../ink/ink295.xml"/><Relationship Id="rId163" Type="http://schemas.openxmlformats.org/officeDocument/2006/relationships/image" Target="../media/image1185.png"/><Relationship Id="rId370" Type="http://schemas.openxmlformats.org/officeDocument/2006/relationships/customXml" Target="../ink/ink473.xml"/><Relationship Id="rId230" Type="http://schemas.openxmlformats.org/officeDocument/2006/relationships/customXml" Target="../ink/ink403.xml"/><Relationship Id="rId468" Type="http://schemas.openxmlformats.org/officeDocument/2006/relationships/customXml" Target="../ink/ink522.xml"/><Relationship Id="rId675" Type="http://schemas.openxmlformats.org/officeDocument/2006/relationships/image" Target="../media/image269.png"/><Relationship Id="rId882" Type="http://schemas.openxmlformats.org/officeDocument/2006/relationships/customXml" Target="../ink/ink730.xml"/><Relationship Id="rId1098" Type="http://schemas.openxmlformats.org/officeDocument/2006/relationships/image" Target="../media/image478.png"/><Relationship Id="rId328" Type="http://schemas.openxmlformats.org/officeDocument/2006/relationships/customXml" Target="../ink/ink452.xml"/><Relationship Id="rId535" Type="http://schemas.openxmlformats.org/officeDocument/2006/relationships/image" Target="../media/image199.png"/><Relationship Id="rId742" Type="http://schemas.openxmlformats.org/officeDocument/2006/relationships/image" Target="../media/image301.png"/><Relationship Id="rId1165" Type="http://schemas.openxmlformats.org/officeDocument/2006/relationships/customXml" Target="../ink/ink872.xml"/><Relationship Id="rId1372" Type="http://schemas.openxmlformats.org/officeDocument/2006/relationships/image" Target="../media/image615.png"/><Relationship Id="rId602" Type="http://schemas.openxmlformats.org/officeDocument/2006/relationships/customXml" Target="../ink/ink589.xml"/><Relationship Id="rId1025" Type="http://schemas.openxmlformats.org/officeDocument/2006/relationships/image" Target="../media/image442.png"/><Relationship Id="rId1232" Type="http://schemas.openxmlformats.org/officeDocument/2006/relationships/image" Target="../media/image545.png"/><Relationship Id="rId1677" Type="http://schemas.openxmlformats.org/officeDocument/2006/relationships/image" Target="../media/image766.png"/><Relationship Id="rId907" Type="http://schemas.openxmlformats.org/officeDocument/2006/relationships/image" Target="../media/image383.png"/><Relationship Id="rId1537" Type="http://schemas.openxmlformats.org/officeDocument/2006/relationships/image" Target="../media/image697.png"/><Relationship Id="rId1744" Type="http://schemas.openxmlformats.org/officeDocument/2006/relationships/image" Target="../media/image799.png"/><Relationship Id="rId36" Type="http://schemas.openxmlformats.org/officeDocument/2006/relationships/customXml" Target="../ink/ink306.xml"/><Relationship Id="rId1604" Type="http://schemas.openxmlformats.org/officeDocument/2006/relationships/customXml" Target="../ink/ink1093.xml"/><Relationship Id="rId185" Type="http://schemas.openxmlformats.org/officeDocument/2006/relationships/image" Target="../media/image1196.png"/><Relationship Id="rId1811" Type="http://schemas.openxmlformats.org/officeDocument/2006/relationships/customXml" Target="../ink/ink1197.xml"/><Relationship Id="rId392" Type="http://schemas.openxmlformats.org/officeDocument/2006/relationships/customXml" Target="../ink/ink484.xml"/><Relationship Id="rId697" Type="http://schemas.openxmlformats.org/officeDocument/2006/relationships/image" Target="../media/image280.png"/><Relationship Id="rId252" Type="http://schemas.openxmlformats.org/officeDocument/2006/relationships/customXml" Target="../ink/ink414.xml"/><Relationship Id="rId1187" Type="http://schemas.openxmlformats.org/officeDocument/2006/relationships/customXml" Target="../ink/ink883.xml"/><Relationship Id="rId112" Type="http://schemas.openxmlformats.org/officeDocument/2006/relationships/customXml" Target="../ink/ink344.xml"/><Relationship Id="rId557" Type="http://schemas.openxmlformats.org/officeDocument/2006/relationships/image" Target="../media/image210.png"/><Relationship Id="rId764" Type="http://schemas.openxmlformats.org/officeDocument/2006/relationships/image" Target="../media/image312.png"/><Relationship Id="rId971" Type="http://schemas.openxmlformats.org/officeDocument/2006/relationships/image" Target="../media/image415.png"/><Relationship Id="rId1394" Type="http://schemas.openxmlformats.org/officeDocument/2006/relationships/image" Target="../media/image626.png"/><Relationship Id="rId1699" Type="http://schemas.openxmlformats.org/officeDocument/2006/relationships/image" Target="../media/image777.png"/><Relationship Id="rId417" Type="http://schemas.openxmlformats.org/officeDocument/2006/relationships/image" Target="../media/image140.png"/><Relationship Id="rId624" Type="http://schemas.openxmlformats.org/officeDocument/2006/relationships/customXml" Target="../ink/ink600.xml"/><Relationship Id="rId831" Type="http://schemas.openxmlformats.org/officeDocument/2006/relationships/image" Target="../media/image345.png"/><Relationship Id="rId1047" Type="http://schemas.openxmlformats.org/officeDocument/2006/relationships/customXml" Target="../ink/ink813.xml"/><Relationship Id="rId1254" Type="http://schemas.openxmlformats.org/officeDocument/2006/relationships/image" Target="../media/image556.png"/><Relationship Id="rId1461" Type="http://schemas.openxmlformats.org/officeDocument/2006/relationships/image" Target="../media/image659.png"/><Relationship Id="rId929" Type="http://schemas.openxmlformats.org/officeDocument/2006/relationships/image" Target="../media/image394.png"/><Relationship Id="rId1114" Type="http://schemas.openxmlformats.org/officeDocument/2006/relationships/image" Target="../media/image486.png"/><Relationship Id="rId1321" Type="http://schemas.openxmlformats.org/officeDocument/2006/relationships/customXml" Target="../ink/ink950.xml"/><Relationship Id="rId1559" Type="http://schemas.openxmlformats.org/officeDocument/2006/relationships/image" Target="../media/image708.png"/><Relationship Id="rId1766" Type="http://schemas.openxmlformats.org/officeDocument/2006/relationships/image" Target="../media/image810.png"/><Relationship Id="rId58" Type="http://schemas.openxmlformats.org/officeDocument/2006/relationships/customXml" Target="../ink/ink317.xml"/><Relationship Id="rId1419" Type="http://schemas.openxmlformats.org/officeDocument/2006/relationships/customXml" Target="../ink/ink999.xml"/><Relationship Id="rId1626" Type="http://schemas.openxmlformats.org/officeDocument/2006/relationships/customXml" Target="../ink/ink1104.xml"/><Relationship Id="rId1833" Type="http://schemas.openxmlformats.org/officeDocument/2006/relationships/customXml" Target="../ink/ink1208.xml"/><Relationship Id="rId274" Type="http://schemas.openxmlformats.org/officeDocument/2006/relationships/customXml" Target="../ink/ink425.xml"/><Relationship Id="rId481" Type="http://schemas.openxmlformats.org/officeDocument/2006/relationships/image" Target="../media/image172.png"/><Relationship Id="rId134" Type="http://schemas.openxmlformats.org/officeDocument/2006/relationships/customXml" Target="../ink/ink355.xml"/><Relationship Id="rId579" Type="http://schemas.openxmlformats.org/officeDocument/2006/relationships/image" Target="../media/image221.png"/><Relationship Id="rId786" Type="http://schemas.openxmlformats.org/officeDocument/2006/relationships/customXml" Target="../ink/ink682.xml"/><Relationship Id="rId993" Type="http://schemas.openxmlformats.org/officeDocument/2006/relationships/image" Target="../media/image426.png"/><Relationship Id="rId341" Type="http://schemas.openxmlformats.org/officeDocument/2006/relationships/image" Target="../media/image1274.png"/><Relationship Id="rId439" Type="http://schemas.openxmlformats.org/officeDocument/2006/relationships/image" Target="../media/image151.png"/><Relationship Id="rId646" Type="http://schemas.openxmlformats.org/officeDocument/2006/relationships/customXml" Target="../ink/ink611.xml"/><Relationship Id="rId1069" Type="http://schemas.openxmlformats.org/officeDocument/2006/relationships/customXml" Target="../ink/ink824.xml"/><Relationship Id="rId1276" Type="http://schemas.openxmlformats.org/officeDocument/2006/relationships/image" Target="../media/image567.png"/><Relationship Id="rId1483" Type="http://schemas.openxmlformats.org/officeDocument/2006/relationships/image" Target="../media/image670.png"/><Relationship Id="rId201" Type="http://schemas.openxmlformats.org/officeDocument/2006/relationships/image" Target="../media/image1204.png"/><Relationship Id="rId506" Type="http://schemas.openxmlformats.org/officeDocument/2006/relationships/customXml" Target="../ink/ink541.xml"/><Relationship Id="rId853" Type="http://schemas.openxmlformats.org/officeDocument/2006/relationships/image" Target="../media/image356.png"/><Relationship Id="rId1136" Type="http://schemas.openxmlformats.org/officeDocument/2006/relationships/image" Target="../media/image497.png"/><Relationship Id="rId1690" Type="http://schemas.openxmlformats.org/officeDocument/2006/relationships/customXml" Target="../ink/ink1136.xml"/><Relationship Id="rId1788" Type="http://schemas.openxmlformats.org/officeDocument/2006/relationships/image" Target="../media/image821.png"/><Relationship Id="rId713" Type="http://schemas.openxmlformats.org/officeDocument/2006/relationships/image" Target="../media/image288.png"/><Relationship Id="rId920" Type="http://schemas.openxmlformats.org/officeDocument/2006/relationships/customXml" Target="../ink/ink749.xml"/><Relationship Id="rId1343" Type="http://schemas.openxmlformats.org/officeDocument/2006/relationships/customXml" Target="../ink/ink961.xml"/><Relationship Id="rId1550" Type="http://schemas.openxmlformats.org/officeDocument/2006/relationships/customXml" Target="../ink/ink1065.xml"/><Relationship Id="rId1648" Type="http://schemas.openxmlformats.org/officeDocument/2006/relationships/customXml" Target="../ink/ink1115.xml"/><Relationship Id="rId1203" Type="http://schemas.openxmlformats.org/officeDocument/2006/relationships/customXml" Target="../ink/ink891.xml"/><Relationship Id="rId1410" Type="http://schemas.openxmlformats.org/officeDocument/2006/relationships/image" Target="../media/image634.png"/><Relationship Id="rId1508" Type="http://schemas.openxmlformats.org/officeDocument/2006/relationships/customXml" Target="../ink/ink1044.xml"/><Relationship Id="rId1855" Type="http://schemas.openxmlformats.org/officeDocument/2006/relationships/customXml" Target="../ink/ink1219.xml"/><Relationship Id="rId1715" Type="http://schemas.openxmlformats.org/officeDocument/2006/relationships/customXml" Target="../ink/ink1149.xml"/><Relationship Id="rId296" Type="http://schemas.openxmlformats.org/officeDocument/2006/relationships/customXml" Target="../ink/ink436.xml"/><Relationship Id="rId156" Type="http://schemas.openxmlformats.org/officeDocument/2006/relationships/customXml" Target="../ink/ink366.xml"/><Relationship Id="rId363" Type="http://schemas.openxmlformats.org/officeDocument/2006/relationships/image" Target="../media/image113.png"/><Relationship Id="rId570" Type="http://schemas.openxmlformats.org/officeDocument/2006/relationships/customXml" Target="../ink/ink573.xml"/><Relationship Id="rId223" Type="http://schemas.openxmlformats.org/officeDocument/2006/relationships/image" Target="../media/image1215.png"/><Relationship Id="rId430" Type="http://schemas.openxmlformats.org/officeDocument/2006/relationships/customXml" Target="../ink/ink503.xml"/><Relationship Id="rId668" Type="http://schemas.openxmlformats.org/officeDocument/2006/relationships/customXml" Target="../ink/ink622.xml"/><Relationship Id="rId875" Type="http://schemas.openxmlformats.org/officeDocument/2006/relationships/image" Target="../media/image367.png"/><Relationship Id="rId1060" Type="http://schemas.openxmlformats.org/officeDocument/2006/relationships/image" Target="../media/image459.png"/><Relationship Id="rId1298" Type="http://schemas.openxmlformats.org/officeDocument/2006/relationships/image" Target="../media/image578.png"/><Relationship Id="rId528" Type="http://schemas.openxmlformats.org/officeDocument/2006/relationships/customXml" Target="../ink/ink552.xml"/><Relationship Id="rId735" Type="http://schemas.openxmlformats.org/officeDocument/2006/relationships/customXml" Target="../ink/ink656.xml"/><Relationship Id="rId942" Type="http://schemas.openxmlformats.org/officeDocument/2006/relationships/customXml" Target="../ink/ink760.xml"/><Relationship Id="rId1158" Type="http://schemas.openxmlformats.org/officeDocument/2006/relationships/image" Target="../media/image508.png"/><Relationship Id="rId1365" Type="http://schemas.openxmlformats.org/officeDocument/2006/relationships/customXml" Target="../ink/ink972.xml"/><Relationship Id="rId1572" Type="http://schemas.openxmlformats.org/officeDocument/2006/relationships/image" Target="../media/image714.png"/><Relationship Id="rId1018" Type="http://schemas.openxmlformats.org/officeDocument/2006/relationships/customXml" Target="../ink/ink798.xml"/><Relationship Id="rId1225" Type="http://schemas.openxmlformats.org/officeDocument/2006/relationships/customXml" Target="../ink/ink902.xml"/><Relationship Id="rId1432" Type="http://schemas.openxmlformats.org/officeDocument/2006/relationships/customXml" Target="../ink/ink1006.xml"/><Relationship Id="rId71" Type="http://schemas.openxmlformats.org/officeDocument/2006/relationships/image" Target="../media/image1139.png"/><Relationship Id="rId802" Type="http://schemas.openxmlformats.org/officeDocument/2006/relationships/customXml" Target="../ink/ink690.xml"/><Relationship Id="rId1737" Type="http://schemas.openxmlformats.org/officeDocument/2006/relationships/customXml" Target="../ink/ink1160.xml"/><Relationship Id="rId29" Type="http://schemas.openxmlformats.org/officeDocument/2006/relationships/image" Target="../media/image1118.png"/><Relationship Id="rId178" Type="http://schemas.openxmlformats.org/officeDocument/2006/relationships/customXml" Target="../ink/ink377.xml"/><Relationship Id="rId1804" Type="http://schemas.openxmlformats.org/officeDocument/2006/relationships/image" Target="../media/image829.png"/><Relationship Id="rId385" Type="http://schemas.openxmlformats.org/officeDocument/2006/relationships/image" Target="../media/image124.png"/><Relationship Id="rId592" Type="http://schemas.openxmlformats.org/officeDocument/2006/relationships/customXml" Target="../ink/ink584.xml"/><Relationship Id="rId245" Type="http://schemas.openxmlformats.org/officeDocument/2006/relationships/image" Target="../media/image1226.png"/><Relationship Id="rId452" Type="http://schemas.openxmlformats.org/officeDocument/2006/relationships/customXml" Target="../ink/ink514.xml"/><Relationship Id="rId897" Type="http://schemas.openxmlformats.org/officeDocument/2006/relationships/image" Target="../media/image378.png"/><Relationship Id="rId1082" Type="http://schemas.openxmlformats.org/officeDocument/2006/relationships/image" Target="../media/image470.png"/><Relationship Id="rId105" Type="http://schemas.openxmlformats.org/officeDocument/2006/relationships/image" Target="../media/image1156.png"/><Relationship Id="rId312" Type="http://schemas.openxmlformats.org/officeDocument/2006/relationships/customXml" Target="../ink/ink444.xml"/><Relationship Id="rId757" Type="http://schemas.openxmlformats.org/officeDocument/2006/relationships/customXml" Target="../ink/ink667.xml"/><Relationship Id="rId964" Type="http://schemas.openxmlformats.org/officeDocument/2006/relationships/customXml" Target="../ink/ink771.xml"/><Relationship Id="rId1387" Type="http://schemas.openxmlformats.org/officeDocument/2006/relationships/customXml" Target="../ink/ink983.xml"/><Relationship Id="rId1594" Type="http://schemas.openxmlformats.org/officeDocument/2006/relationships/customXml" Target="../ink/ink1088.xml"/><Relationship Id="rId93" Type="http://schemas.openxmlformats.org/officeDocument/2006/relationships/image" Target="../media/image1150.png"/><Relationship Id="rId617" Type="http://schemas.openxmlformats.org/officeDocument/2006/relationships/image" Target="../media/image240.png"/><Relationship Id="rId824" Type="http://schemas.openxmlformats.org/officeDocument/2006/relationships/customXml" Target="../ink/ink701.xml"/><Relationship Id="rId1247" Type="http://schemas.openxmlformats.org/officeDocument/2006/relationships/customXml" Target="../ink/ink913.xml"/><Relationship Id="rId1454" Type="http://schemas.openxmlformats.org/officeDocument/2006/relationships/customXml" Target="../ink/ink1017.xml"/><Relationship Id="rId1661" Type="http://schemas.openxmlformats.org/officeDocument/2006/relationships/image" Target="../media/image758.png"/><Relationship Id="rId1107" Type="http://schemas.openxmlformats.org/officeDocument/2006/relationships/customXml" Target="../ink/ink843.xml"/><Relationship Id="rId1314" Type="http://schemas.openxmlformats.org/officeDocument/2006/relationships/image" Target="../media/image586.png"/><Relationship Id="rId1521" Type="http://schemas.openxmlformats.org/officeDocument/2006/relationships/image" Target="../media/image689.png"/><Relationship Id="rId1759" Type="http://schemas.openxmlformats.org/officeDocument/2006/relationships/customXml" Target="../ink/ink1171.xml"/><Relationship Id="rId1619" Type="http://schemas.openxmlformats.org/officeDocument/2006/relationships/image" Target="../media/image737.png"/><Relationship Id="rId1826" Type="http://schemas.openxmlformats.org/officeDocument/2006/relationships/image" Target="../media/image840.png"/><Relationship Id="rId20" Type="http://schemas.openxmlformats.org/officeDocument/2006/relationships/customXml" Target="../ink/ink298.xml"/><Relationship Id="rId267" Type="http://schemas.openxmlformats.org/officeDocument/2006/relationships/image" Target="../media/image1237.png"/><Relationship Id="rId474" Type="http://schemas.openxmlformats.org/officeDocument/2006/relationships/customXml" Target="../ink/ink525.xml"/><Relationship Id="rId127" Type="http://schemas.openxmlformats.org/officeDocument/2006/relationships/image" Target="../media/image1167.png"/><Relationship Id="rId681" Type="http://schemas.openxmlformats.org/officeDocument/2006/relationships/image" Target="../media/image272.png"/><Relationship Id="rId779" Type="http://schemas.openxmlformats.org/officeDocument/2006/relationships/image" Target="../media/image319.png"/><Relationship Id="rId986" Type="http://schemas.openxmlformats.org/officeDocument/2006/relationships/customXml" Target="../ink/ink782.xml"/><Relationship Id="rId334" Type="http://schemas.openxmlformats.org/officeDocument/2006/relationships/customXml" Target="../ink/ink455.xml"/><Relationship Id="rId541" Type="http://schemas.openxmlformats.org/officeDocument/2006/relationships/image" Target="../media/image202.png"/><Relationship Id="rId639" Type="http://schemas.openxmlformats.org/officeDocument/2006/relationships/image" Target="../media/image251.png"/><Relationship Id="rId1171" Type="http://schemas.openxmlformats.org/officeDocument/2006/relationships/customXml" Target="../ink/ink875.xml"/><Relationship Id="rId1269" Type="http://schemas.openxmlformats.org/officeDocument/2006/relationships/customXml" Target="../ink/ink924.xml"/><Relationship Id="rId1476" Type="http://schemas.openxmlformats.org/officeDocument/2006/relationships/customXml" Target="../ink/ink1028.xml"/><Relationship Id="rId401" Type="http://schemas.openxmlformats.org/officeDocument/2006/relationships/image" Target="../media/image132.png"/><Relationship Id="rId846" Type="http://schemas.openxmlformats.org/officeDocument/2006/relationships/customXml" Target="../ink/ink712.xml"/><Relationship Id="rId1031" Type="http://schemas.openxmlformats.org/officeDocument/2006/relationships/customXml" Target="../ink/ink805.xml"/><Relationship Id="rId1129" Type="http://schemas.openxmlformats.org/officeDocument/2006/relationships/customXml" Target="../ink/ink854.xml"/><Relationship Id="rId1683" Type="http://schemas.openxmlformats.org/officeDocument/2006/relationships/image" Target="../media/image769.png"/><Relationship Id="rId706" Type="http://schemas.openxmlformats.org/officeDocument/2006/relationships/customXml" Target="../ink/ink641.xml"/><Relationship Id="rId913" Type="http://schemas.openxmlformats.org/officeDocument/2006/relationships/image" Target="../media/image386.png"/><Relationship Id="rId1336" Type="http://schemas.openxmlformats.org/officeDocument/2006/relationships/image" Target="../media/image597.png"/><Relationship Id="rId1543" Type="http://schemas.openxmlformats.org/officeDocument/2006/relationships/image" Target="../media/image700.png"/><Relationship Id="rId1750" Type="http://schemas.openxmlformats.org/officeDocument/2006/relationships/image" Target="../media/image802.png"/><Relationship Id="rId42" Type="http://schemas.openxmlformats.org/officeDocument/2006/relationships/customXml" Target="../ink/ink309.xml"/><Relationship Id="rId1403" Type="http://schemas.openxmlformats.org/officeDocument/2006/relationships/customXml" Target="../ink/ink991.xml"/><Relationship Id="rId1610" Type="http://schemas.openxmlformats.org/officeDocument/2006/relationships/customXml" Target="../ink/ink1096.xml"/><Relationship Id="rId1848" Type="http://schemas.openxmlformats.org/officeDocument/2006/relationships/image" Target="../media/image851.png"/><Relationship Id="rId191" Type="http://schemas.openxmlformats.org/officeDocument/2006/relationships/image" Target="../media/image1199.png"/><Relationship Id="rId1708" Type="http://schemas.openxmlformats.org/officeDocument/2006/relationships/image" Target="../media/image781.png"/><Relationship Id="rId289" Type="http://schemas.openxmlformats.org/officeDocument/2006/relationships/image" Target="../media/image1248.png"/><Relationship Id="rId496" Type="http://schemas.openxmlformats.org/officeDocument/2006/relationships/customXml" Target="../ink/ink536.xml"/><Relationship Id="rId149" Type="http://schemas.openxmlformats.org/officeDocument/2006/relationships/image" Target="../media/image1178.png"/><Relationship Id="rId356" Type="http://schemas.openxmlformats.org/officeDocument/2006/relationships/customXml" Target="../ink/ink466.xml"/><Relationship Id="rId563" Type="http://schemas.openxmlformats.org/officeDocument/2006/relationships/image" Target="../media/image213.png"/><Relationship Id="rId770" Type="http://schemas.openxmlformats.org/officeDocument/2006/relationships/image" Target="../media/image315.png"/><Relationship Id="rId1193" Type="http://schemas.openxmlformats.org/officeDocument/2006/relationships/customXml" Target="../ink/ink886.xml"/><Relationship Id="rId216" Type="http://schemas.openxmlformats.org/officeDocument/2006/relationships/customXml" Target="../ink/ink396.xml"/><Relationship Id="rId423" Type="http://schemas.openxmlformats.org/officeDocument/2006/relationships/image" Target="../media/image143.png"/><Relationship Id="rId868" Type="http://schemas.openxmlformats.org/officeDocument/2006/relationships/customXml" Target="../ink/ink723.xml"/><Relationship Id="rId1053" Type="http://schemas.openxmlformats.org/officeDocument/2006/relationships/customXml" Target="../ink/ink816.xml"/><Relationship Id="rId1260" Type="http://schemas.openxmlformats.org/officeDocument/2006/relationships/image" Target="../media/image559.png"/><Relationship Id="rId1498" Type="http://schemas.openxmlformats.org/officeDocument/2006/relationships/customXml" Target="../ink/ink1039.xml"/><Relationship Id="rId630" Type="http://schemas.openxmlformats.org/officeDocument/2006/relationships/customXml" Target="../ink/ink603.xml"/><Relationship Id="rId728" Type="http://schemas.openxmlformats.org/officeDocument/2006/relationships/customXml" Target="../ink/ink652.xml"/><Relationship Id="rId935" Type="http://schemas.openxmlformats.org/officeDocument/2006/relationships/image" Target="../media/image397.png"/><Relationship Id="rId1358" Type="http://schemas.openxmlformats.org/officeDocument/2006/relationships/image" Target="../media/image608.png"/><Relationship Id="rId1565" Type="http://schemas.openxmlformats.org/officeDocument/2006/relationships/customXml" Target="../ink/ink1073.xml"/><Relationship Id="rId1772" Type="http://schemas.openxmlformats.org/officeDocument/2006/relationships/image" Target="../media/image813.png"/><Relationship Id="rId64" Type="http://schemas.openxmlformats.org/officeDocument/2006/relationships/customXml" Target="../ink/ink320.xml"/><Relationship Id="rId1120" Type="http://schemas.openxmlformats.org/officeDocument/2006/relationships/image" Target="../media/image489.png"/><Relationship Id="rId1218" Type="http://schemas.openxmlformats.org/officeDocument/2006/relationships/image" Target="../media/image538.png"/><Relationship Id="rId1425" Type="http://schemas.openxmlformats.org/officeDocument/2006/relationships/customXml" Target="../ink/ink1002.xml"/><Relationship Id="rId1632" Type="http://schemas.openxmlformats.org/officeDocument/2006/relationships/customXml" Target="../ink/ink1107.xml"/><Relationship Id="rId280" Type="http://schemas.openxmlformats.org/officeDocument/2006/relationships/customXml" Target="../ink/ink428.xml"/><Relationship Id="rId140" Type="http://schemas.openxmlformats.org/officeDocument/2006/relationships/customXml" Target="../ink/ink358.xml"/><Relationship Id="rId378" Type="http://schemas.openxmlformats.org/officeDocument/2006/relationships/customXml" Target="../ink/ink477.xml"/><Relationship Id="rId585" Type="http://schemas.openxmlformats.org/officeDocument/2006/relationships/image" Target="../media/image224.png"/><Relationship Id="rId792" Type="http://schemas.openxmlformats.org/officeDocument/2006/relationships/customXml" Target="../ink/ink685.xml"/><Relationship Id="rId6" Type="http://schemas.openxmlformats.org/officeDocument/2006/relationships/customXml" Target="../ink/ink291.xml"/><Relationship Id="rId238" Type="http://schemas.openxmlformats.org/officeDocument/2006/relationships/customXml" Target="../ink/ink407.xml"/><Relationship Id="rId445" Type="http://schemas.openxmlformats.org/officeDocument/2006/relationships/image" Target="../media/image154.png"/><Relationship Id="rId652" Type="http://schemas.openxmlformats.org/officeDocument/2006/relationships/customXml" Target="../ink/ink614.xml"/><Relationship Id="rId1075" Type="http://schemas.openxmlformats.org/officeDocument/2006/relationships/customXml" Target="../ink/ink827.xml"/><Relationship Id="rId1282" Type="http://schemas.openxmlformats.org/officeDocument/2006/relationships/image" Target="../media/image570.png"/><Relationship Id="rId305" Type="http://schemas.openxmlformats.org/officeDocument/2006/relationships/image" Target="../media/image1256.png"/><Relationship Id="rId512" Type="http://schemas.openxmlformats.org/officeDocument/2006/relationships/customXml" Target="../ink/ink544.xml"/><Relationship Id="rId957" Type="http://schemas.openxmlformats.org/officeDocument/2006/relationships/image" Target="../media/image408.png"/><Relationship Id="rId1142" Type="http://schemas.openxmlformats.org/officeDocument/2006/relationships/image" Target="../media/image500.png"/><Relationship Id="rId1587" Type="http://schemas.openxmlformats.org/officeDocument/2006/relationships/image" Target="../media/image721.png"/><Relationship Id="rId1794" Type="http://schemas.openxmlformats.org/officeDocument/2006/relationships/image" Target="../media/image824.png"/><Relationship Id="rId86" Type="http://schemas.openxmlformats.org/officeDocument/2006/relationships/customXml" Target="../ink/ink331.xml"/><Relationship Id="rId817" Type="http://schemas.openxmlformats.org/officeDocument/2006/relationships/image" Target="../media/image338.png"/><Relationship Id="rId1002" Type="http://schemas.openxmlformats.org/officeDocument/2006/relationships/customXml" Target="../ink/ink790.xml"/><Relationship Id="rId1447" Type="http://schemas.openxmlformats.org/officeDocument/2006/relationships/image" Target="../media/image652.png"/><Relationship Id="rId1654" Type="http://schemas.openxmlformats.org/officeDocument/2006/relationships/customXml" Target="../ink/ink1118.xml"/><Relationship Id="rId1307" Type="http://schemas.openxmlformats.org/officeDocument/2006/relationships/customXml" Target="../ink/ink943.xml"/><Relationship Id="rId1514" Type="http://schemas.openxmlformats.org/officeDocument/2006/relationships/customXml" Target="../ink/ink1047.xml"/><Relationship Id="rId1721" Type="http://schemas.openxmlformats.org/officeDocument/2006/relationships/customXml" Target="../ink/ink1152.xml"/><Relationship Id="rId13" Type="http://schemas.openxmlformats.org/officeDocument/2006/relationships/image" Target="../media/image1110.png"/><Relationship Id="rId1819" Type="http://schemas.openxmlformats.org/officeDocument/2006/relationships/customXml" Target="../ink/ink1201.xml"/><Relationship Id="rId162" Type="http://schemas.openxmlformats.org/officeDocument/2006/relationships/customXml" Target="../ink/ink369.xml"/><Relationship Id="rId467" Type="http://schemas.openxmlformats.org/officeDocument/2006/relationships/image" Target="../media/image165.png"/><Relationship Id="rId1097" Type="http://schemas.openxmlformats.org/officeDocument/2006/relationships/customXml" Target="../ink/ink838.xml"/><Relationship Id="rId674" Type="http://schemas.openxmlformats.org/officeDocument/2006/relationships/customXml" Target="../ink/ink625.xml"/><Relationship Id="rId881" Type="http://schemas.openxmlformats.org/officeDocument/2006/relationships/image" Target="../media/image370.png"/><Relationship Id="rId979" Type="http://schemas.openxmlformats.org/officeDocument/2006/relationships/image" Target="../media/image419.png"/><Relationship Id="rId327" Type="http://schemas.openxmlformats.org/officeDocument/2006/relationships/image" Target="../media/image1267.png"/><Relationship Id="rId534" Type="http://schemas.openxmlformats.org/officeDocument/2006/relationships/customXml" Target="../ink/ink555.xml"/><Relationship Id="rId741" Type="http://schemas.openxmlformats.org/officeDocument/2006/relationships/customXml" Target="../ink/ink659.xml"/><Relationship Id="rId839" Type="http://schemas.openxmlformats.org/officeDocument/2006/relationships/image" Target="../media/image349.png"/><Relationship Id="rId1164" Type="http://schemas.openxmlformats.org/officeDocument/2006/relationships/image" Target="../media/image511.png"/><Relationship Id="rId1371" Type="http://schemas.openxmlformats.org/officeDocument/2006/relationships/customXml" Target="../ink/ink975.xml"/><Relationship Id="rId1469" Type="http://schemas.openxmlformats.org/officeDocument/2006/relationships/image" Target="../media/image663.png"/><Relationship Id="rId601" Type="http://schemas.openxmlformats.org/officeDocument/2006/relationships/image" Target="../media/image232.png"/><Relationship Id="rId1024" Type="http://schemas.openxmlformats.org/officeDocument/2006/relationships/customXml" Target="../ink/ink801.xml"/><Relationship Id="rId1231" Type="http://schemas.openxmlformats.org/officeDocument/2006/relationships/customXml" Target="../ink/ink905.xml"/><Relationship Id="rId1676" Type="http://schemas.openxmlformats.org/officeDocument/2006/relationships/customXml" Target="../ink/ink1129.xml"/><Relationship Id="rId906" Type="http://schemas.openxmlformats.org/officeDocument/2006/relationships/customXml" Target="../ink/ink742.xml"/><Relationship Id="rId1329" Type="http://schemas.openxmlformats.org/officeDocument/2006/relationships/customXml" Target="../ink/ink954.xml"/><Relationship Id="rId1536" Type="http://schemas.openxmlformats.org/officeDocument/2006/relationships/customXml" Target="../ink/ink1058.xml"/><Relationship Id="rId1743" Type="http://schemas.openxmlformats.org/officeDocument/2006/relationships/customXml" Target="../ink/ink1163.xml"/><Relationship Id="rId35" Type="http://schemas.openxmlformats.org/officeDocument/2006/relationships/image" Target="../media/image1121.png"/><Relationship Id="rId1603" Type="http://schemas.openxmlformats.org/officeDocument/2006/relationships/image" Target="../media/image729.png"/><Relationship Id="rId1810" Type="http://schemas.openxmlformats.org/officeDocument/2006/relationships/image" Target="../media/image832.png"/><Relationship Id="rId184" Type="http://schemas.openxmlformats.org/officeDocument/2006/relationships/customXml" Target="../ink/ink380.xml"/><Relationship Id="rId391" Type="http://schemas.openxmlformats.org/officeDocument/2006/relationships/image" Target="../media/image127.png"/><Relationship Id="rId251" Type="http://schemas.openxmlformats.org/officeDocument/2006/relationships/image" Target="../media/image1229.png"/><Relationship Id="rId489" Type="http://schemas.openxmlformats.org/officeDocument/2006/relationships/image" Target="../media/image176.png"/><Relationship Id="rId696" Type="http://schemas.openxmlformats.org/officeDocument/2006/relationships/customXml" Target="../ink/ink636.xml"/><Relationship Id="rId349" Type="http://schemas.openxmlformats.org/officeDocument/2006/relationships/image" Target="../media/image1278.png"/><Relationship Id="rId556" Type="http://schemas.openxmlformats.org/officeDocument/2006/relationships/customXml" Target="../ink/ink566.xml"/><Relationship Id="rId763" Type="http://schemas.openxmlformats.org/officeDocument/2006/relationships/customXml" Target="../ink/ink670.xml"/><Relationship Id="rId1186" Type="http://schemas.openxmlformats.org/officeDocument/2006/relationships/image" Target="../media/image522.png"/><Relationship Id="rId1393" Type="http://schemas.openxmlformats.org/officeDocument/2006/relationships/customXml" Target="../ink/ink986.xml"/><Relationship Id="rId111" Type="http://schemas.openxmlformats.org/officeDocument/2006/relationships/image" Target="../media/image1159.png"/><Relationship Id="rId209" Type="http://schemas.openxmlformats.org/officeDocument/2006/relationships/image" Target="../media/image1208.png"/><Relationship Id="rId416" Type="http://schemas.openxmlformats.org/officeDocument/2006/relationships/customXml" Target="../ink/ink496.xml"/><Relationship Id="rId970" Type="http://schemas.openxmlformats.org/officeDocument/2006/relationships/customXml" Target="../ink/ink774.xml"/><Relationship Id="rId1046" Type="http://schemas.openxmlformats.org/officeDocument/2006/relationships/image" Target="../media/image452.png"/><Relationship Id="rId1253" Type="http://schemas.openxmlformats.org/officeDocument/2006/relationships/customXml" Target="../ink/ink916.xml"/><Relationship Id="rId1698" Type="http://schemas.openxmlformats.org/officeDocument/2006/relationships/customXml" Target="../ink/ink1140.xml"/><Relationship Id="rId623" Type="http://schemas.openxmlformats.org/officeDocument/2006/relationships/image" Target="../media/image243.png"/><Relationship Id="rId830" Type="http://schemas.openxmlformats.org/officeDocument/2006/relationships/customXml" Target="../ink/ink704.xml"/><Relationship Id="rId928" Type="http://schemas.openxmlformats.org/officeDocument/2006/relationships/customXml" Target="../ink/ink753.xml"/><Relationship Id="rId1460" Type="http://schemas.openxmlformats.org/officeDocument/2006/relationships/customXml" Target="../ink/ink1020.xml"/><Relationship Id="rId1558" Type="http://schemas.openxmlformats.org/officeDocument/2006/relationships/customXml" Target="../ink/ink1069.xml"/><Relationship Id="rId1765" Type="http://schemas.openxmlformats.org/officeDocument/2006/relationships/customXml" Target="../ink/ink1174.xml"/><Relationship Id="rId57" Type="http://schemas.openxmlformats.org/officeDocument/2006/relationships/image" Target="../media/image1132.png"/><Relationship Id="rId1113" Type="http://schemas.openxmlformats.org/officeDocument/2006/relationships/customXml" Target="../ink/ink846.xml"/><Relationship Id="rId1320" Type="http://schemas.openxmlformats.org/officeDocument/2006/relationships/image" Target="../media/image589.png"/><Relationship Id="rId1418" Type="http://schemas.openxmlformats.org/officeDocument/2006/relationships/image" Target="../media/image638.png"/><Relationship Id="rId1625" Type="http://schemas.openxmlformats.org/officeDocument/2006/relationships/image" Target="../media/image740.png"/><Relationship Id="rId1832" Type="http://schemas.openxmlformats.org/officeDocument/2006/relationships/image" Target="../media/image843.png"/><Relationship Id="rId273" Type="http://schemas.openxmlformats.org/officeDocument/2006/relationships/image" Target="../media/image1240.png"/><Relationship Id="rId480" Type="http://schemas.openxmlformats.org/officeDocument/2006/relationships/customXml" Target="../ink/ink528.xml"/><Relationship Id="rId133" Type="http://schemas.openxmlformats.org/officeDocument/2006/relationships/image" Target="../media/image1170.png"/><Relationship Id="rId340" Type="http://schemas.openxmlformats.org/officeDocument/2006/relationships/customXml" Target="../ink/ink458.xml"/><Relationship Id="rId578" Type="http://schemas.openxmlformats.org/officeDocument/2006/relationships/customXml" Target="../ink/ink577.xml"/><Relationship Id="rId785" Type="http://schemas.openxmlformats.org/officeDocument/2006/relationships/image" Target="../media/image322.png"/><Relationship Id="rId992" Type="http://schemas.openxmlformats.org/officeDocument/2006/relationships/customXml" Target="../ink/ink785.xml"/><Relationship Id="rId200" Type="http://schemas.openxmlformats.org/officeDocument/2006/relationships/customXml" Target="../ink/ink388.xml"/><Relationship Id="rId438" Type="http://schemas.openxmlformats.org/officeDocument/2006/relationships/customXml" Target="../ink/ink507.xml"/><Relationship Id="rId645" Type="http://schemas.openxmlformats.org/officeDocument/2006/relationships/image" Target="../media/image254.png"/><Relationship Id="rId852" Type="http://schemas.openxmlformats.org/officeDocument/2006/relationships/customXml" Target="../ink/ink715.xml"/><Relationship Id="rId1068" Type="http://schemas.openxmlformats.org/officeDocument/2006/relationships/image" Target="../media/image463.png"/><Relationship Id="rId1275" Type="http://schemas.openxmlformats.org/officeDocument/2006/relationships/customXml" Target="../ink/ink927.xml"/><Relationship Id="rId1482" Type="http://schemas.openxmlformats.org/officeDocument/2006/relationships/customXml" Target="../ink/ink1031.xml"/><Relationship Id="rId505" Type="http://schemas.openxmlformats.org/officeDocument/2006/relationships/image" Target="../media/image184.png"/><Relationship Id="rId712" Type="http://schemas.openxmlformats.org/officeDocument/2006/relationships/customXml" Target="../ink/ink644.xml"/><Relationship Id="rId1135" Type="http://schemas.openxmlformats.org/officeDocument/2006/relationships/customXml" Target="../ink/ink857.xml"/><Relationship Id="rId1342" Type="http://schemas.openxmlformats.org/officeDocument/2006/relationships/image" Target="../media/image600.png"/><Relationship Id="rId1787" Type="http://schemas.openxmlformats.org/officeDocument/2006/relationships/customXml" Target="../ink/ink1185.xml"/><Relationship Id="rId79" Type="http://schemas.openxmlformats.org/officeDocument/2006/relationships/image" Target="../media/image1143.png"/><Relationship Id="rId1202" Type="http://schemas.openxmlformats.org/officeDocument/2006/relationships/image" Target="../media/image530.png"/><Relationship Id="rId1647" Type="http://schemas.openxmlformats.org/officeDocument/2006/relationships/image" Target="../media/image751.png"/><Relationship Id="rId1854" Type="http://schemas.openxmlformats.org/officeDocument/2006/relationships/image" Target="../media/image854.png"/><Relationship Id="rId1507" Type="http://schemas.openxmlformats.org/officeDocument/2006/relationships/image" Target="../media/image682.png"/><Relationship Id="rId1714" Type="http://schemas.openxmlformats.org/officeDocument/2006/relationships/image" Target="../media/image784.png"/><Relationship Id="rId295" Type="http://schemas.openxmlformats.org/officeDocument/2006/relationships/image" Target="../media/image1251.png"/><Relationship Id="rId155" Type="http://schemas.openxmlformats.org/officeDocument/2006/relationships/image" Target="../media/image1181.png"/><Relationship Id="rId362" Type="http://schemas.openxmlformats.org/officeDocument/2006/relationships/customXml" Target="../ink/ink469.xml"/><Relationship Id="rId1297" Type="http://schemas.openxmlformats.org/officeDocument/2006/relationships/customXml" Target="../ink/ink938.xml"/><Relationship Id="rId222" Type="http://schemas.openxmlformats.org/officeDocument/2006/relationships/customXml" Target="../ink/ink399.xml"/><Relationship Id="rId667" Type="http://schemas.openxmlformats.org/officeDocument/2006/relationships/image" Target="../media/image265.png"/><Relationship Id="rId874" Type="http://schemas.openxmlformats.org/officeDocument/2006/relationships/customXml" Target="../ink/ink726.xml"/><Relationship Id="rId527" Type="http://schemas.openxmlformats.org/officeDocument/2006/relationships/image" Target="../media/image195.png"/><Relationship Id="rId734" Type="http://schemas.openxmlformats.org/officeDocument/2006/relationships/image" Target="../media/image297.png"/><Relationship Id="rId941" Type="http://schemas.openxmlformats.org/officeDocument/2006/relationships/image" Target="../media/image400.png"/><Relationship Id="rId1157" Type="http://schemas.openxmlformats.org/officeDocument/2006/relationships/customXml" Target="../ink/ink868.xml"/><Relationship Id="rId1364" Type="http://schemas.openxmlformats.org/officeDocument/2006/relationships/image" Target="../media/image611.png"/><Relationship Id="rId1571" Type="http://schemas.openxmlformats.org/officeDocument/2006/relationships/customXml" Target="../ink/ink1076.xml"/><Relationship Id="rId70" Type="http://schemas.openxmlformats.org/officeDocument/2006/relationships/customXml" Target="../ink/ink323.xml"/><Relationship Id="rId801" Type="http://schemas.openxmlformats.org/officeDocument/2006/relationships/image" Target="../media/image330.png"/><Relationship Id="rId1017" Type="http://schemas.openxmlformats.org/officeDocument/2006/relationships/image" Target="../media/image438.png"/><Relationship Id="rId1224" Type="http://schemas.openxmlformats.org/officeDocument/2006/relationships/image" Target="../media/image541.png"/><Relationship Id="rId1431" Type="http://schemas.openxmlformats.org/officeDocument/2006/relationships/image" Target="../media/image644.png"/><Relationship Id="rId1669" Type="http://schemas.openxmlformats.org/officeDocument/2006/relationships/image" Target="../media/image762.png"/><Relationship Id="rId1529" Type="http://schemas.openxmlformats.org/officeDocument/2006/relationships/image" Target="../media/image693.png"/><Relationship Id="rId1736" Type="http://schemas.openxmlformats.org/officeDocument/2006/relationships/image" Target="../media/image795.png"/><Relationship Id="rId28" Type="http://schemas.openxmlformats.org/officeDocument/2006/relationships/customXml" Target="../ink/ink302.xml"/><Relationship Id="rId1803" Type="http://schemas.openxmlformats.org/officeDocument/2006/relationships/customXml" Target="../ink/ink1193.xml"/><Relationship Id="rId177" Type="http://schemas.openxmlformats.org/officeDocument/2006/relationships/image" Target="../media/image1192.png"/><Relationship Id="rId384" Type="http://schemas.openxmlformats.org/officeDocument/2006/relationships/customXml" Target="../ink/ink480.xml"/><Relationship Id="rId591" Type="http://schemas.openxmlformats.org/officeDocument/2006/relationships/image" Target="../media/image227.png"/><Relationship Id="rId244" Type="http://schemas.openxmlformats.org/officeDocument/2006/relationships/customXml" Target="../ink/ink410.xml"/><Relationship Id="rId689" Type="http://schemas.openxmlformats.org/officeDocument/2006/relationships/image" Target="../media/image276.png"/><Relationship Id="rId896" Type="http://schemas.openxmlformats.org/officeDocument/2006/relationships/customXml" Target="../ink/ink737.xml"/><Relationship Id="rId1081" Type="http://schemas.openxmlformats.org/officeDocument/2006/relationships/customXml" Target="../ink/ink830.xml"/><Relationship Id="rId451" Type="http://schemas.openxmlformats.org/officeDocument/2006/relationships/image" Target="../media/image157.png"/><Relationship Id="rId549" Type="http://schemas.openxmlformats.org/officeDocument/2006/relationships/image" Target="../media/image206.png"/><Relationship Id="rId756" Type="http://schemas.openxmlformats.org/officeDocument/2006/relationships/image" Target="../media/image308.png"/><Relationship Id="rId1179" Type="http://schemas.openxmlformats.org/officeDocument/2006/relationships/customXml" Target="../ink/ink879.xml"/><Relationship Id="rId1386" Type="http://schemas.openxmlformats.org/officeDocument/2006/relationships/image" Target="../media/image622.png"/><Relationship Id="rId1593" Type="http://schemas.openxmlformats.org/officeDocument/2006/relationships/image" Target="../media/image724.png"/><Relationship Id="rId104" Type="http://schemas.openxmlformats.org/officeDocument/2006/relationships/customXml" Target="../ink/ink340.xml"/><Relationship Id="rId311" Type="http://schemas.openxmlformats.org/officeDocument/2006/relationships/image" Target="../media/image1259.png"/><Relationship Id="rId409" Type="http://schemas.openxmlformats.org/officeDocument/2006/relationships/image" Target="../media/image136.png"/><Relationship Id="rId963" Type="http://schemas.openxmlformats.org/officeDocument/2006/relationships/image" Target="../media/image411.png"/><Relationship Id="rId1039" Type="http://schemas.openxmlformats.org/officeDocument/2006/relationships/customXml" Target="../ink/ink809.xml"/><Relationship Id="rId1246" Type="http://schemas.openxmlformats.org/officeDocument/2006/relationships/image" Target="../media/image552.png"/><Relationship Id="rId92" Type="http://schemas.openxmlformats.org/officeDocument/2006/relationships/customXml" Target="../ink/ink334.xml"/><Relationship Id="rId616" Type="http://schemas.openxmlformats.org/officeDocument/2006/relationships/customXml" Target="../ink/ink596.xml"/><Relationship Id="rId823" Type="http://schemas.openxmlformats.org/officeDocument/2006/relationships/image" Target="../media/image341.png"/><Relationship Id="rId1453" Type="http://schemas.openxmlformats.org/officeDocument/2006/relationships/image" Target="../media/image655.png"/><Relationship Id="rId1660" Type="http://schemas.openxmlformats.org/officeDocument/2006/relationships/customXml" Target="../ink/ink1121.xml"/><Relationship Id="rId1758" Type="http://schemas.openxmlformats.org/officeDocument/2006/relationships/image" Target="../media/image806.png"/><Relationship Id="rId1106" Type="http://schemas.openxmlformats.org/officeDocument/2006/relationships/image" Target="../media/image482.png"/><Relationship Id="rId1313" Type="http://schemas.openxmlformats.org/officeDocument/2006/relationships/customXml" Target="../ink/ink946.xml"/><Relationship Id="rId1520" Type="http://schemas.openxmlformats.org/officeDocument/2006/relationships/customXml" Target="../ink/ink1050.xml"/><Relationship Id="rId1618" Type="http://schemas.openxmlformats.org/officeDocument/2006/relationships/customXml" Target="../ink/ink1100.xml"/><Relationship Id="rId1825" Type="http://schemas.openxmlformats.org/officeDocument/2006/relationships/customXml" Target="../ink/ink1204.xml"/><Relationship Id="rId199" Type="http://schemas.openxmlformats.org/officeDocument/2006/relationships/image" Target="../media/image1203.png"/><Relationship Id="rId266" Type="http://schemas.openxmlformats.org/officeDocument/2006/relationships/customXml" Target="../ink/ink421.xml"/><Relationship Id="rId473" Type="http://schemas.openxmlformats.org/officeDocument/2006/relationships/image" Target="../media/image168.png"/><Relationship Id="rId680" Type="http://schemas.openxmlformats.org/officeDocument/2006/relationships/customXml" Target="../ink/ink628.xml"/><Relationship Id="rId126" Type="http://schemas.openxmlformats.org/officeDocument/2006/relationships/customXml" Target="../ink/ink351.xml"/><Relationship Id="rId333" Type="http://schemas.openxmlformats.org/officeDocument/2006/relationships/image" Target="../media/image1270.png"/><Relationship Id="rId540" Type="http://schemas.openxmlformats.org/officeDocument/2006/relationships/customXml" Target="../ink/ink558.xml"/><Relationship Id="rId778" Type="http://schemas.openxmlformats.org/officeDocument/2006/relationships/customXml" Target="../ink/ink678.xml"/><Relationship Id="rId985" Type="http://schemas.openxmlformats.org/officeDocument/2006/relationships/image" Target="../media/image422.png"/><Relationship Id="rId1170" Type="http://schemas.openxmlformats.org/officeDocument/2006/relationships/image" Target="../media/image514.png"/><Relationship Id="rId638" Type="http://schemas.openxmlformats.org/officeDocument/2006/relationships/customXml" Target="../ink/ink607.xml"/><Relationship Id="rId845" Type="http://schemas.openxmlformats.org/officeDocument/2006/relationships/image" Target="../media/image352.png"/><Relationship Id="rId1030" Type="http://schemas.openxmlformats.org/officeDocument/2006/relationships/image" Target="../media/image444.png"/><Relationship Id="rId1268" Type="http://schemas.openxmlformats.org/officeDocument/2006/relationships/image" Target="../media/image563.png"/><Relationship Id="rId1475" Type="http://schemas.openxmlformats.org/officeDocument/2006/relationships/image" Target="../media/image666.png"/><Relationship Id="rId1682" Type="http://schemas.openxmlformats.org/officeDocument/2006/relationships/customXml" Target="../ink/ink1132.xml"/><Relationship Id="rId400" Type="http://schemas.openxmlformats.org/officeDocument/2006/relationships/customXml" Target="../ink/ink488.xml"/><Relationship Id="rId705" Type="http://schemas.openxmlformats.org/officeDocument/2006/relationships/image" Target="../media/image284.png"/><Relationship Id="rId1128" Type="http://schemas.openxmlformats.org/officeDocument/2006/relationships/image" Target="../media/image493.png"/><Relationship Id="rId1335" Type="http://schemas.openxmlformats.org/officeDocument/2006/relationships/customXml" Target="../ink/ink957.xml"/><Relationship Id="rId1542" Type="http://schemas.openxmlformats.org/officeDocument/2006/relationships/customXml" Target="../ink/ink1061.xml"/><Relationship Id="rId912" Type="http://schemas.openxmlformats.org/officeDocument/2006/relationships/customXml" Target="../ink/ink745.xml"/><Relationship Id="rId1847" Type="http://schemas.openxmlformats.org/officeDocument/2006/relationships/customXml" Target="../ink/ink1215.xml"/><Relationship Id="rId41" Type="http://schemas.openxmlformats.org/officeDocument/2006/relationships/image" Target="../media/image1124.png"/><Relationship Id="rId1402" Type="http://schemas.openxmlformats.org/officeDocument/2006/relationships/image" Target="../media/image630.png"/><Relationship Id="rId1707" Type="http://schemas.openxmlformats.org/officeDocument/2006/relationships/customXml" Target="../ink/ink1145.xml"/><Relationship Id="rId190" Type="http://schemas.openxmlformats.org/officeDocument/2006/relationships/customXml" Target="../ink/ink383.xml"/><Relationship Id="rId288" Type="http://schemas.openxmlformats.org/officeDocument/2006/relationships/customXml" Target="../ink/ink432.xml"/><Relationship Id="rId495" Type="http://schemas.openxmlformats.org/officeDocument/2006/relationships/image" Target="../media/image179.png"/><Relationship Id="rId148" Type="http://schemas.openxmlformats.org/officeDocument/2006/relationships/customXml" Target="../ink/ink362.xml"/><Relationship Id="rId355" Type="http://schemas.openxmlformats.org/officeDocument/2006/relationships/image" Target="../media/image1281.png"/><Relationship Id="rId562" Type="http://schemas.openxmlformats.org/officeDocument/2006/relationships/customXml" Target="../ink/ink569.xml"/><Relationship Id="rId1192" Type="http://schemas.openxmlformats.org/officeDocument/2006/relationships/image" Target="../media/image525.png"/><Relationship Id="rId215" Type="http://schemas.openxmlformats.org/officeDocument/2006/relationships/image" Target="../media/image1211.png"/><Relationship Id="rId422" Type="http://schemas.openxmlformats.org/officeDocument/2006/relationships/customXml" Target="../ink/ink499.xml"/><Relationship Id="rId867" Type="http://schemas.openxmlformats.org/officeDocument/2006/relationships/image" Target="../media/image363.png"/><Relationship Id="rId1052" Type="http://schemas.openxmlformats.org/officeDocument/2006/relationships/image" Target="../media/image455.png"/><Relationship Id="rId1497" Type="http://schemas.openxmlformats.org/officeDocument/2006/relationships/image" Target="../media/image677.png"/><Relationship Id="rId727" Type="http://schemas.openxmlformats.org/officeDocument/2006/relationships/image" Target="../media/image294.png"/><Relationship Id="rId934" Type="http://schemas.openxmlformats.org/officeDocument/2006/relationships/customXml" Target="../ink/ink756.xml"/><Relationship Id="rId1357" Type="http://schemas.openxmlformats.org/officeDocument/2006/relationships/customXml" Target="../ink/ink968.xml"/><Relationship Id="rId1564" Type="http://schemas.openxmlformats.org/officeDocument/2006/relationships/image" Target="../media/image710.png"/><Relationship Id="rId1771" Type="http://schemas.openxmlformats.org/officeDocument/2006/relationships/customXml" Target="../ink/ink1177.xml"/><Relationship Id="rId63" Type="http://schemas.openxmlformats.org/officeDocument/2006/relationships/image" Target="../media/image1135.png"/><Relationship Id="rId1217" Type="http://schemas.openxmlformats.org/officeDocument/2006/relationships/customXml" Target="../ink/ink898.xml"/><Relationship Id="rId1424" Type="http://schemas.openxmlformats.org/officeDocument/2006/relationships/image" Target="../media/image641.png"/><Relationship Id="rId1631" Type="http://schemas.openxmlformats.org/officeDocument/2006/relationships/image" Target="../media/image743.png"/><Relationship Id="rId1729" Type="http://schemas.openxmlformats.org/officeDocument/2006/relationships/customXml" Target="../ink/ink1156.xml"/><Relationship Id="rId377" Type="http://schemas.openxmlformats.org/officeDocument/2006/relationships/image" Target="../media/image120.png"/><Relationship Id="rId584" Type="http://schemas.openxmlformats.org/officeDocument/2006/relationships/customXml" Target="../ink/ink580.xml"/><Relationship Id="rId5" Type="http://schemas.openxmlformats.org/officeDocument/2006/relationships/image" Target="../media/image23.emf"/><Relationship Id="rId237" Type="http://schemas.openxmlformats.org/officeDocument/2006/relationships/image" Target="../media/image1222.png"/><Relationship Id="rId791" Type="http://schemas.openxmlformats.org/officeDocument/2006/relationships/image" Target="../media/image325.png"/><Relationship Id="rId889" Type="http://schemas.openxmlformats.org/officeDocument/2006/relationships/image" Target="../media/image374.png"/><Relationship Id="rId1074" Type="http://schemas.openxmlformats.org/officeDocument/2006/relationships/image" Target="../media/image466.png"/><Relationship Id="rId444" Type="http://schemas.openxmlformats.org/officeDocument/2006/relationships/customXml" Target="../ink/ink510.xml"/><Relationship Id="rId651" Type="http://schemas.openxmlformats.org/officeDocument/2006/relationships/image" Target="../media/image257.png"/><Relationship Id="rId749" Type="http://schemas.openxmlformats.org/officeDocument/2006/relationships/customXml" Target="../ink/ink663.xml"/><Relationship Id="rId1281" Type="http://schemas.openxmlformats.org/officeDocument/2006/relationships/customXml" Target="../ink/ink930.xml"/><Relationship Id="rId1379" Type="http://schemas.openxmlformats.org/officeDocument/2006/relationships/customXml" Target="../ink/ink979.xml"/><Relationship Id="rId1586" Type="http://schemas.openxmlformats.org/officeDocument/2006/relationships/customXml" Target="../ink/ink1084.xml"/><Relationship Id="rId304" Type="http://schemas.openxmlformats.org/officeDocument/2006/relationships/customXml" Target="../ink/ink440.xml"/><Relationship Id="rId511" Type="http://schemas.openxmlformats.org/officeDocument/2006/relationships/image" Target="../media/image187.png"/><Relationship Id="rId609" Type="http://schemas.openxmlformats.org/officeDocument/2006/relationships/image" Target="../media/image236.png"/><Relationship Id="rId956" Type="http://schemas.openxmlformats.org/officeDocument/2006/relationships/customXml" Target="../ink/ink767.xml"/><Relationship Id="rId1141" Type="http://schemas.openxmlformats.org/officeDocument/2006/relationships/customXml" Target="../ink/ink860.xml"/><Relationship Id="rId1239" Type="http://schemas.openxmlformats.org/officeDocument/2006/relationships/customXml" Target="../ink/ink909.xml"/><Relationship Id="rId1793" Type="http://schemas.openxmlformats.org/officeDocument/2006/relationships/customXml" Target="../ink/ink1188.xml"/><Relationship Id="rId85" Type="http://schemas.openxmlformats.org/officeDocument/2006/relationships/image" Target="../media/image1146.png"/><Relationship Id="rId816" Type="http://schemas.openxmlformats.org/officeDocument/2006/relationships/customXml" Target="../ink/ink697.xml"/><Relationship Id="rId1001" Type="http://schemas.openxmlformats.org/officeDocument/2006/relationships/image" Target="../media/image430.png"/><Relationship Id="rId1446" Type="http://schemas.openxmlformats.org/officeDocument/2006/relationships/customXml" Target="../ink/ink1013.xml"/><Relationship Id="rId1653" Type="http://schemas.openxmlformats.org/officeDocument/2006/relationships/image" Target="../media/image754.png"/><Relationship Id="rId1860" Type="http://schemas.openxmlformats.org/officeDocument/2006/relationships/image" Target="../media/image857.png"/><Relationship Id="rId1306" Type="http://schemas.openxmlformats.org/officeDocument/2006/relationships/image" Target="../media/image582.png"/><Relationship Id="rId1513" Type="http://schemas.openxmlformats.org/officeDocument/2006/relationships/image" Target="../media/image685.png"/><Relationship Id="rId1720" Type="http://schemas.openxmlformats.org/officeDocument/2006/relationships/image" Target="../media/image787.png"/><Relationship Id="rId12" Type="http://schemas.openxmlformats.org/officeDocument/2006/relationships/customXml" Target="../ink/ink294.xml"/><Relationship Id="rId1818" Type="http://schemas.openxmlformats.org/officeDocument/2006/relationships/image" Target="../media/image836.png"/><Relationship Id="rId161" Type="http://schemas.openxmlformats.org/officeDocument/2006/relationships/image" Target="../media/image1184.png"/><Relationship Id="rId399" Type="http://schemas.openxmlformats.org/officeDocument/2006/relationships/image" Target="../media/image131.png"/><Relationship Id="rId259" Type="http://schemas.openxmlformats.org/officeDocument/2006/relationships/image" Target="../media/image1233.png"/><Relationship Id="rId466" Type="http://schemas.openxmlformats.org/officeDocument/2006/relationships/customXml" Target="../ink/ink521.xml"/><Relationship Id="rId673" Type="http://schemas.openxmlformats.org/officeDocument/2006/relationships/image" Target="../media/image268.png"/><Relationship Id="rId880" Type="http://schemas.openxmlformats.org/officeDocument/2006/relationships/customXml" Target="../ink/ink729.xml"/><Relationship Id="rId1096" Type="http://schemas.openxmlformats.org/officeDocument/2006/relationships/image" Target="../media/image477.png"/><Relationship Id="rId119" Type="http://schemas.openxmlformats.org/officeDocument/2006/relationships/image" Target="../media/image1163.png"/><Relationship Id="rId326" Type="http://schemas.openxmlformats.org/officeDocument/2006/relationships/customXml" Target="../ink/ink451.xml"/><Relationship Id="rId533" Type="http://schemas.openxmlformats.org/officeDocument/2006/relationships/image" Target="../media/image198.png"/><Relationship Id="rId978" Type="http://schemas.openxmlformats.org/officeDocument/2006/relationships/customXml" Target="../ink/ink778.xml"/><Relationship Id="rId1163" Type="http://schemas.openxmlformats.org/officeDocument/2006/relationships/customXml" Target="../ink/ink871.xml"/><Relationship Id="rId1370" Type="http://schemas.openxmlformats.org/officeDocument/2006/relationships/image" Target="../media/image614.png"/><Relationship Id="rId740" Type="http://schemas.openxmlformats.org/officeDocument/2006/relationships/image" Target="../media/image300.png"/><Relationship Id="rId838" Type="http://schemas.openxmlformats.org/officeDocument/2006/relationships/customXml" Target="../ink/ink708.xml"/><Relationship Id="rId1023" Type="http://schemas.openxmlformats.org/officeDocument/2006/relationships/image" Target="../media/image441.png"/><Relationship Id="rId1468" Type="http://schemas.openxmlformats.org/officeDocument/2006/relationships/customXml" Target="../ink/ink1024.xml"/><Relationship Id="rId1675" Type="http://schemas.openxmlformats.org/officeDocument/2006/relationships/image" Target="../media/image765.png"/><Relationship Id="rId600" Type="http://schemas.openxmlformats.org/officeDocument/2006/relationships/customXml" Target="../ink/ink588.xml"/><Relationship Id="rId1230" Type="http://schemas.openxmlformats.org/officeDocument/2006/relationships/image" Target="../media/image544.png"/><Relationship Id="rId1328" Type="http://schemas.openxmlformats.org/officeDocument/2006/relationships/image" Target="../media/image593.png"/><Relationship Id="rId1535" Type="http://schemas.openxmlformats.org/officeDocument/2006/relationships/image" Target="../media/image696.png"/><Relationship Id="rId905" Type="http://schemas.openxmlformats.org/officeDocument/2006/relationships/image" Target="../media/image382.png"/><Relationship Id="rId1742" Type="http://schemas.openxmlformats.org/officeDocument/2006/relationships/image" Target="../media/image798.png"/><Relationship Id="rId34" Type="http://schemas.openxmlformats.org/officeDocument/2006/relationships/customXml" Target="../ink/ink305.xml"/><Relationship Id="rId1602" Type="http://schemas.openxmlformats.org/officeDocument/2006/relationships/customXml" Target="../ink/ink1092.xml"/><Relationship Id="rId183" Type="http://schemas.openxmlformats.org/officeDocument/2006/relationships/image" Target="../media/image1195.png"/><Relationship Id="rId390" Type="http://schemas.openxmlformats.org/officeDocument/2006/relationships/customXml" Target="../ink/ink483.xml"/><Relationship Id="rId250" Type="http://schemas.openxmlformats.org/officeDocument/2006/relationships/customXml" Target="../ink/ink413.xml"/><Relationship Id="rId488" Type="http://schemas.openxmlformats.org/officeDocument/2006/relationships/customXml" Target="../ink/ink532.xml"/><Relationship Id="rId695" Type="http://schemas.openxmlformats.org/officeDocument/2006/relationships/image" Target="../media/image279.png"/><Relationship Id="rId110" Type="http://schemas.openxmlformats.org/officeDocument/2006/relationships/customXml" Target="../ink/ink343.xml"/><Relationship Id="rId348" Type="http://schemas.openxmlformats.org/officeDocument/2006/relationships/customXml" Target="../ink/ink462.xml"/><Relationship Id="rId555" Type="http://schemas.openxmlformats.org/officeDocument/2006/relationships/image" Target="../media/image209.png"/><Relationship Id="rId762" Type="http://schemas.openxmlformats.org/officeDocument/2006/relationships/image" Target="../media/image311.png"/><Relationship Id="rId1185" Type="http://schemas.openxmlformats.org/officeDocument/2006/relationships/customXml" Target="../ink/ink882.xml"/><Relationship Id="rId1392" Type="http://schemas.openxmlformats.org/officeDocument/2006/relationships/image" Target="../media/image625.png"/><Relationship Id="rId208" Type="http://schemas.openxmlformats.org/officeDocument/2006/relationships/customXml" Target="../ink/ink392.xml"/><Relationship Id="rId415" Type="http://schemas.openxmlformats.org/officeDocument/2006/relationships/image" Target="../media/image139.png"/><Relationship Id="rId622" Type="http://schemas.openxmlformats.org/officeDocument/2006/relationships/customXml" Target="../ink/ink599.xml"/><Relationship Id="rId1045" Type="http://schemas.openxmlformats.org/officeDocument/2006/relationships/customXml" Target="../ink/ink812.xml"/><Relationship Id="rId1252" Type="http://schemas.openxmlformats.org/officeDocument/2006/relationships/image" Target="../media/image555.png"/><Relationship Id="rId1697" Type="http://schemas.openxmlformats.org/officeDocument/2006/relationships/image" Target="../media/image776.png"/><Relationship Id="rId927" Type="http://schemas.openxmlformats.org/officeDocument/2006/relationships/image" Target="../media/image393.png"/><Relationship Id="rId1112" Type="http://schemas.openxmlformats.org/officeDocument/2006/relationships/image" Target="../media/image485.png"/><Relationship Id="rId1557" Type="http://schemas.openxmlformats.org/officeDocument/2006/relationships/image" Target="../media/image707.png"/><Relationship Id="rId1764" Type="http://schemas.openxmlformats.org/officeDocument/2006/relationships/image" Target="../media/image809.png"/><Relationship Id="rId56" Type="http://schemas.openxmlformats.org/officeDocument/2006/relationships/customXml" Target="../ink/ink316.xml"/><Relationship Id="rId1417" Type="http://schemas.openxmlformats.org/officeDocument/2006/relationships/customXml" Target="../ink/ink998.xml"/><Relationship Id="rId1624" Type="http://schemas.openxmlformats.org/officeDocument/2006/relationships/customXml" Target="../ink/ink1103.xml"/><Relationship Id="rId1831" Type="http://schemas.openxmlformats.org/officeDocument/2006/relationships/customXml" Target="../ink/ink1207.xml"/><Relationship Id="rId272" Type="http://schemas.openxmlformats.org/officeDocument/2006/relationships/customXml" Target="../ink/ink424.xml"/><Relationship Id="rId577" Type="http://schemas.openxmlformats.org/officeDocument/2006/relationships/image" Target="../media/image220.png"/><Relationship Id="rId132" Type="http://schemas.openxmlformats.org/officeDocument/2006/relationships/customXml" Target="../ink/ink354.xml"/><Relationship Id="rId784" Type="http://schemas.openxmlformats.org/officeDocument/2006/relationships/customXml" Target="../ink/ink681.xml"/><Relationship Id="rId991" Type="http://schemas.openxmlformats.org/officeDocument/2006/relationships/image" Target="../media/image425.png"/><Relationship Id="rId1067" Type="http://schemas.openxmlformats.org/officeDocument/2006/relationships/customXml" Target="../ink/ink823.xml"/><Relationship Id="rId437" Type="http://schemas.openxmlformats.org/officeDocument/2006/relationships/image" Target="../media/image150.png"/><Relationship Id="rId644" Type="http://schemas.openxmlformats.org/officeDocument/2006/relationships/customXml" Target="../ink/ink610.xml"/><Relationship Id="rId851" Type="http://schemas.openxmlformats.org/officeDocument/2006/relationships/image" Target="../media/image355.png"/><Relationship Id="rId1274" Type="http://schemas.openxmlformats.org/officeDocument/2006/relationships/image" Target="../media/image566.png"/><Relationship Id="rId1481" Type="http://schemas.openxmlformats.org/officeDocument/2006/relationships/image" Target="../media/image669.png"/><Relationship Id="rId1579" Type="http://schemas.openxmlformats.org/officeDocument/2006/relationships/customXml" Target="../ink/ink1080.xml"/><Relationship Id="rId504" Type="http://schemas.openxmlformats.org/officeDocument/2006/relationships/customXml" Target="../ink/ink540.xml"/><Relationship Id="rId711" Type="http://schemas.openxmlformats.org/officeDocument/2006/relationships/image" Target="../media/image287.png"/><Relationship Id="rId949" Type="http://schemas.openxmlformats.org/officeDocument/2006/relationships/image" Target="../media/image404.png"/><Relationship Id="rId1134" Type="http://schemas.openxmlformats.org/officeDocument/2006/relationships/image" Target="../media/image496.png"/><Relationship Id="rId1341" Type="http://schemas.openxmlformats.org/officeDocument/2006/relationships/customXml" Target="../ink/ink960.xml"/><Relationship Id="rId1786" Type="http://schemas.openxmlformats.org/officeDocument/2006/relationships/image" Target="../media/image820.png"/><Relationship Id="rId78" Type="http://schemas.openxmlformats.org/officeDocument/2006/relationships/customXml" Target="../ink/ink327.xml"/><Relationship Id="rId809" Type="http://schemas.openxmlformats.org/officeDocument/2006/relationships/image" Target="../media/image334.png"/><Relationship Id="rId1201" Type="http://schemas.openxmlformats.org/officeDocument/2006/relationships/customXml" Target="../ink/ink890.xml"/><Relationship Id="rId1439" Type="http://schemas.openxmlformats.org/officeDocument/2006/relationships/image" Target="../media/image648.png"/><Relationship Id="rId1646" Type="http://schemas.openxmlformats.org/officeDocument/2006/relationships/customXml" Target="../ink/ink1114.xml"/><Relationship Id="rId1853" Type="http://schemas.openxmlformats.org/officeDocument/2006/relationships/customXml" Target="../ink/ink1218.xml"/><Relationship Id="rId1506" Type="http://schemas.openxmlformats.org/officeDocument/2006/relationships/customXml" Target="../ink/ink1043.xml"/><Relationship Id="rId1713" Type="http://schemas.openxmlformats.org/officeDocument/2006/relationships/customXml" Target="../ink/ink1148.xml"/><Relationship Id="rId294" Type="http://schemas.openxmlformats.org/officeDocument/2006/relationships/customXml" Target="../ink/ink435.xml"/><Relationship Id="rId154" Type="http://schemas.openxmlformats.org/officeDocument/2006/relationships/customXml" Target="../ink/ink365.xml"/><Relationship Id="rId361" Type="http://schemas.openxmlformats.org/officeDocument/2006/relationships/image" Target="../media/image1284.png"/><Relationship Id="rId599" Type="http://schemas.openxmlformats.org/officeDocument/2006/relationships/image" Target="../media/image231.png"/><Relationship Id="rId459" Type="http://schemas.openxmlformats.org/officeDocument/2006/relationships/image" Target="../media/image161.png"/><Relationship Id="rId666" Type="http://schemas.openxmlformats.org/officeDocument/2006/relationships/customXml" Target="../ink/ink621.xml"/><Relationship Id="rId873" Type="http://schemas.openxmlformats.org/officeDocument/2006/relationships/image" Target="../media/image366.png"/><Relationship Id="rId1089" Type="http://schemas.openxmlformats.org/officeDocument/2006/relationships/customXml" Target="../ink/ink834.xml"/><Relationship Id="rId1296" Type="http://schemas.openxmlformats.org/officeDocument/2006/relationships/image" Target="../media/image577.png"/><Relationship Id="rId221" Type="http://schemas.openxmlformats.org/officeDocument/2006/relationships/image" Target="../media/image1214.png"/><Relationship Id="rId319" Type="http://schemas.openxmlformats.org/officeDocument/2006/relationships/image" Target="../media/image1263.png"/><Relationship Id="rId526" Type="http://schemas.openxmlformats.org/officeDocument/2006/relationships/customXml" Target="../ink/ink551.xml"/><Relationship Id="rId1156" Type="http://schemas.openxmlformats.org/officeDocument/2006/relationships/image" Target="../media/image507.png"/><Relationship Id="rId1363" Type="http://schemas.openxmlformats.org/officeDocument/2006/relationships/customXml" Target="../ink/ink971.xml"/><Relationship Id="rId733" Type="http://schemas.openxmlformats.org/officeDocument/2006/relationships/customXml" Target="../ink/ink655.xml"/><Relationship Id="rId940" Type="http://schemas.openxmlformats.org/officeDocument/2006/relationships/customXml" Target="../ink/ink759.xml"/><Relationship Id="rId1016" Type="http://schemas.openxmlformats.org/officeDocument/2006/relationships/customXml" Target="../ink/ink797.xml"/><Relationship Id="rId1570" Type="http://schemas.openxmlformats.org/officeDocument/2006/relationships/image" Target="../media/image713.png"/><Relationship Id="rId1668" Type="http://schemas.openxmlformats.org/officeDocument/2006/relationships/customXml" Target="../ink/ink1125.xml"/><Relationship Id="rId800" Type="http://schemas.openxmlformats.org/officeDocument/2006/relationships/customXml" Target="../ink/ink689.xml"/><Relationship Id="rId1223" Type="http://schemas.openxmlformats.org/officeDocument/2006/relationships/customXml" Target="../ink/ink901.xml"/><Relationship Id="rId1430" Type="http://schemas.openxmlformats.org/officeDocument/2006/relationships/customXml" Target="../ink/ink1005.xml"/><Relationship Id="rId1528" Type="http://schemas.openxmlformats.org/officeDocument/2006/relationships/customXml" Target="../ink/ink1054.xml"/><Relationship Id="rId1735" Type="http://schemas.openxmlformats.org/officeDocument/2006/relationships/customXml" Target="../ink/ink1159.xml"/><Relationship Id="rId27" Type="http://schemas.openxmlformats.org/officeDocument/2006/relationships/image" Target="../media/image1117.png"/><Relationship Id="rId1802" Type="http://schemas.openxmlformats.org/officeDocument/2006/relationships/image" Target="../media/image828.png"/><Relationship Id="rId176" Type="http://schemas.openxmlformats.org/officeDocument/2006/relationships/customXml" Target="../ink/ink376.xml"/><Relationship Id="rId383" Type="http://schemas.openxmlformats.org/officeDocument/2006/relationships/image" Target="../media/image123.png"/><Relationship Id="rId590" Type="http://schemas.openxmlformats.org/officeDocument/2006/relationships/customXml" Target="../ink/ink583.xml"/><Relationship Id="rId243" Type="http://schemas.openxmlformats.org/officeDocument/2006/relationships/image" Target="../media/image1225.png"/><Relationship Id="rId450" Type="http://schemas.openxmlformats.org/officeDocument/2006/relationships/customXml" Target="../ink/ink513.xml"/><Relationship Id="rId688" Type="http://schemas.openxmlformats.org/officeDocument/2006/relationships/customXml" Target="../ink/ink632.xml"/><Relationship Id="rId895" Type="http://schemas.openxmlformats.org/officeDocument/2006/relationships/image" Target="../media/image377.png"/><Relationship Id="rId1080" Type="http://schemas.openxmlformats.org/officeDocument/2006/relationships/image" Target="../media/image469.png"/><Relationship Id="rId103" Type="http://schemas.openxmlformats.org/officeDocument/2006/relationships/image" Target="../media/image1155.png"/><Relationship Id="rId310" Type="http://schemas.openxmlformats.org/officeDocument/2006/relationships/customXml" Target="../ink/ink443.xml"/><Relationship Id="rId548" Type="http://schemas.openxmlformats.org/officeDocument/2006/relationships/customXml" Target="../ink/ink562.xml"/><Relationship Id="rId755" Type="http://schemas.openxmlformats.org/officeDocument/2006/relationships/customXml" Target="../ink/ink666.xml"/><Relationship Id="rId962" Type="http://schemas.openxmlformats.org/officeDocument/2006/relationships/customXml" Target="../ink/ink770.xml"/><Relationship Id="rId1178" Type="http://schemas.openxmlformats.org/officeDocument/2006/relationships/image" Target="../media/image518.png"/><Relationship Id="rId1385" Type="http://schemas.openxmlformats.org/officeDocument/2006/relationships/customXml" Target="../ink/ink982.xml"/><Relationship Id="rId1592" Type="http://schemas.openxmlformats.org/officeDocument/2006/relationships/customXml" Target="../ink/ink1087.xml"/><Relationship Id="rId91" Type="http://schemas.openxmlformats.org/officeDocument/2006/relationships/image" Target="../media/image1149.png"/><Relationship Id="rId408" Type="http://schemas.openxmlformats.org/officeDocument/2006/relationships/customXml" Target="../ink/ink492.xml"/><Relationship Id="rId615" Type="http://schemas.openxmlformats.org/officeDocument/2006/relationships/image" Target="../media/image239.png"/><Relationship Id="rId822" Type="http://schemas.openxmlformats.org/officeDocument/2006/relationships/customXml" Target="../ink/ink700.xml"/><Relationship Id="rId1038" Type="http://schemas.openxmlformats.org/officeDocument/2006/relationships/image" Target="../media/image448.png"/><Relationship Id="rId1245" Type="http://schemas.openxmlformats.org/officeDocument/2006/relationships/customXml" Target="../ink/ink912.xml"/><Relationship Id="rId1452" Type="http://schemas.openxmlformats.org/officeDocument/2006/relationships/customXml" Target="../ink/ink1016.xml"/><Relationship Id="rId1105" Type="http://schemas.openxmlformats.org/officeDocument/2006/relationships/customXml" Target="../ink/ink842.xml"/><Relationship Id="rId1312" Type="http://schemas.openxmlformats.org/officeDocument/2006/relationships/image" Target="../media/image585.png"/><Relationship Id="rId1757" Type="http://schemas.openxmlformats.org/officeDocument/2006/relationships/customXml" Target="../ink/ink1170.xml"/><Relationship Id="rId49" Type="http://schemas.openxmlformats.org/officeDocument/2006/relationships/image" Target="../media/image1128.png"/><Relationship Id="rId1617" Type="http://schemas.openxmlformats.org/officeDocument/2006/relationships/image" Target="../media/image736.png"/><Relationship Id="rId1824" Type="http://schemas.openxmlformats.org/officeDocument/2006/relationships/image" Target="../media/image839.png"/><Relationship Id="rId198" Type="http://schemas.openxmlformats.org/officeDocument/2006/relationships/customXml" Target="../ink/ink387.xml"/><Relationship Id="rId265" Type="http://schemas.openxmlformats.org/officeDocument/2006/relationships/image" Target="../media/image1236.png"/><Relationship Id="rId472" Type="http://schemas.openxmlformats.org/officeDocument/2006/relationships/customXml" Target="../ink/ink524.xml"/><Relationship Id="rId125" Type="http://schemas.openxmlformats.org/officeDocument/2006/relationships/image" Target="../media/image1166.png"/><Relationship Id="rId332" Type="http://schemas.openxmlformats.org/officeDocument/2006/relationships/customXml" Target="../ink/ink454.xml"/><Relationship Id="rId777" Type="http://schemas.openxmlformats.org/officeDocument/2006/relationships/customXml" Target="../ink/ink677.xml"/><Relationship Id="rId984" Type="http://schemas.openxmlformats.org/officeDocument/2006/relationships/customXml" Target="../ink/ink781.xml"/><Relationship Id="rId637" Type="http://schemas.openxmlformats.org/officeDocument/2006/relationships/image" Target="../media/image250.png"/><Relationship Id="rId844" Type="http://schemas.openxmlformats.org/officeDocument/2006/relationships/customXml" Target="../ink/ink711.xml"/><Relationship Id="rId1267" Type="http://schemas.openxmlformats.org/officeDocument/2006/relationships/customXml" Target="../ink/ink923.xml"/><Relationship Id="rId1474" Type="http://schemas.openxmlformats.org/officeDocument/2006/relationships/customXml" Target="../ink/ink1027.xml"/><Relationship Id="rId1681" Type="http://schemas.openxmlformats.org/officeDocument/2006/relationships/image" Target="../media/image768.png"/><Relationship Id="rId704" Type="http://schemas.openxmlformats.org/officeDocument/2006/relationships/customXml" Target="../ink/ink640.xml"/><Relationship Id="rId911" Type="http://schemas.openxmlformats.org/officeDocument/2006/relationships/image" Target="../media/image385.png"/><Relationship Id="rId1127" Type="http://schemas.openxmlformats.org/officeDocument/2006/relationships/customXml" Target="../ink/ink853.xml"/><Relationship Id="rId1334" Type="http://schemas.openxmlformats.org/officeDocument/2006/relationships/image" Target="../media/image596.png"/><Relationship Id="rId1541" Type="http://schemas.openxmlformats.org/officeDocument/2006/relationships/image" Target="../media/image699.png"/><Relationship Id="rId1779" Type="http://schemas.openxmlformats.org/officeDocument/2006/relationships/customXml" Target="../ink/ink1181.xml"/><Relationship Id="rId40" Type="http://schemas.openxmlformats.org/officeDocument/2006/relationships/customXml" Target="../ink/ink308.xml"/><Relationship Id="rId1401" Type="http://schemas.openxmlformats.org/officeDocument/2006/relationships/customXml" Target="../ink/ink990.xml"/><Relationship Id="rId1639" Type="http://schemas.openxmlformats.org/officeDocument/2006/relationships/image" Target="../media/image747.png"/><Relationship Id="rId1846" Type="http://schemas.openxmlformats.org/officeDocument/2006/relationships/image" Target="../media/image850.png"/><Relationship Id="rId1706" Type="http://schemas.openxmlformats.org/officeDocument/2006/relationships/image" Target="../media/image780.png"/><Relationship Id="rId287" Type="http://schemas.openxmlformats.org/officeDocument/2006/relationships/image" Target="../media/image1247.png"/><Relationship Id="rId494" Type="http://schemas.openxmlformats.org/officeDocument/2006/relationships/customXml" Target="../ink/ink535.xml"/><Relationship Id="rId147" Type="http://schemas.openxmlformats.org/officeDocument/2006/relationships/image" Target="../media/image1177.png"/><Relationship Id="rId354" Type="http://schemas.openxmlformats.org/officeDocument/2006/relationships/customXml" Target="../ink/ink465.xml"/><Relationship Id="rId799" Type="http://schemas.openxmlformats.org/officeDocument/2006/relationships/image" Target="../media/image329.png"/><Relationship Id="rId1191" Type="http://schemas.openxmlformats.org/officeDocument/2006/relationships/customXml" Target="../ink/ink885.xml"/><Relationship Id="rId561" Type="http://schemas.openxmlformats.org/officeDocument/2006/relationships/image" Target="../media/image212.png"/><Relationship Id="rId659" Type="http://schemas.openxmlformats.org/officeDocument/2006/relationships/image" Target="../media/image261.png"/><Relationship Id="rId866" Type="http://schemas.openxmlformats.org/officeDocument/2006/relationships/customXml" Target="../ink/ink722.xml"/><Relationship Id="rId1289" Type="http://schemas.openxmlformats.org/officeDocument/2006/relationships/customXml" Target="../ink/ink934.xml"/><Relationship Id="rId1496" Type="http://schemas.openxmlformats.org/officeDocument/2006/relationships/customXml" Target="../ink/ink1038.xml"/><Relationship Id="rId214" Type="http://schemas.openxmlformats.org/officeDocument/2006/relationships/customXml" Target="../ink/ink395.xml"/><Relationship Id="rId421" Type="http://schemas.openxmlformats.org/officeDocument/2006/relationships/image" Target="../media/image142.png"/><Relationship Id="rId519" Type="http://schemas.openxmlformats.org/officeDocument/2006/relationships/image" Target="../media/image191.png"/><Relationship Id="rId1051" Type="http://schemas.openxmlformats.org/officeDocument/2006/relationships/customXml" Target="../ink/ink815.xml"/><Relationship Id="rId1149" Type="http://schemas.openxmlformats.org/officeDocument/2006/relationships/customXml" Target="../ink/ink864.xml"/><Relationship Id="rId1356" Type="http://schemas.openxmlformats.org/officeDocument/2006/relationships/image" Target="../media/image607.png"/><Relationship Id="rId726" Type="http://schemas.openxmlformats.org/officeDocument/2006/relationships/customXml" Target="../ink/ink651.xml"/><Relationship Id="rId933" Type="http://schemas.openxmlformats.org/officeDocument/2006/relationships/image" Target="../media/image396.png"/><Relationship Id="rId1009" Type="http://schemas.openxmlformats.org/officeDocument/2006/relationships/image" Target="../media/image434.png"/><Relationship Id="rId1563" Type="http://schemas.openxmlformats.org/officeDocument/2006/relationships/customXml" Target="../ink/ink1072.xml"/><Relationship Id="rId1770" Type="http://schemas.openxmlformats.org/officeDocument/2006/relationships/image" Target="../media/image812.png"/><Relationship Id="rId62" Type="http://schemas.openxmlformats.org/officeDocument/2006/relationships/customXml" Target="../ink/ink319.xml"/><Relationship Id="rId1216" Type="http://schemas.openxmlformats.org/officeDocument/2006/relationships/image" Target="../media/image537.png"/><Relationship Id="rId1423" Type="http://schemas.openxmlformats.org/officeDocument/2006/relationships/customXml" Target="../ink/ink1001.xml"/><Relationship Id="rId1630" Type="http://schemas.openxmlformats.org/officeDocument/2006/relationships/customXml" Target="../ink/ink1106.xml"/><Relationship Id="rId1728" Type="http://schemas.openxmlformats.org/officeDocument/2006/relationships/image" Target="../media/image791.png"/><Relationship Id="rId169" Type="http://schemas.openxmlformats.org/officeDocument/2006/relationships/image" Target="../media/image1188.png"/><Relationship Id="rId376" Type="http://schemas.openxmlformats.org/officeDocument/2006/relationships/customXml" Target="../ink/ink476.xml"/><Relationship Id="rId583" Type="http://schemas.openxmlformats.org/officeDocument/2006/relationships/image" Target="../media/image223.png"/><Relationship Id="rId790" Type="http://schemas.openxmlformats.org/officeDocument/2006/relationships/customXml" Target="../ink/ink684.xml"/><Relationship Id="rId4" Type="http://schemas.openxmlformats.org/officeDocument/2006/relationships/package" Target="../embeddings/Microsoft_Excel_Worksheet.xlsx"/><Relationship Id="rId236" Type="http://schemas.openxmlformats.org/officeDocument/2006/relationships/customXml" Target="../ink/ink406.xml"/><Relationship Id="rId443" Type="http://schemas.openxmlformats.org/officeDocument/2006/relationships/image" Target="../media/image153.png"/><Relationship Id="rId650" Type="http://schemas.openxmlformats.org/officeDocument/2006/relationships/customXml" Target="../ink/ink613.xml"/><Relationship Id="rId888" Type="http://schemas.openxmlformats.org/officeDocument/2006/relationships/customXml" Target="../ink/ink733.xml"/><Relationship Id="rId1073" Type="http://schemas.openxmlformats.org/officeDocument/2006/relationships/customXml" Target="../ink/ink826.xml"/><Relationship Id="rId1280" Type="http://schemas.openxmlformats.org/officeDocument/2006/relationships/image" Target="../media/image569.png"/><Relationship Id="rId303" Type="http://schemas.openxmlformats.org/officeDocument/2006/relationships/image" Target="../media/image1255.png"/><Relationship Id="rId748" Type="http://schemas.openxmlformats.org/officeDocument/2006/relationships/image" Target="../media/image304.png"/><Relationship Id="rId955" Type="http://schemas.openxmlformats.org/officeDocument/2006/relationships/image" Target="../media/image407.png"/><Relationship Id="rId1140" Type="http://schemas.openxmlformats.org/officeDocument/2006/relationships/image" Target="../media/image499.png"/><Relationship Id="rId1378" Type="http://schemas.openxmlformats.org/officeDocument/2006/relationships/image" Target="../media/image618.png"/><Relationship Id="rId1585" Type="http://schemas.openxmlformats.org/officeDocument/2006/relationships/image" Target="../media/image720.png"/><Relationship Id="rId1792" Type="http://schemas.openxmlformats.org/officeDocument/2006/relationships/image" Target="../media/image823.png"/><Relationship Id="rId84" Type="http://schemas.openxmlformats.org/officeDocument/2006/relationships/customXml" Target="../ink/ink330.xml"/><Relationship Id="rId510" Type="http://schemas.openxmlformats.org/officeDocument/2006/relationships/customXml" Target="../ink/ink543.xml"/><Relationship Id="rId608" Type="http://schemas.openxmlformats.org/officeDocument/2006/relationships/customXml" Target="../ink/ink592.xml"/><Relationship Id="rId815" Type="http://schemas.openxmlformats.org/officeDocument/2006/relationships/image" Target="../media/image337.png"/><Relationship Id="rId1238" Type="http://schemas.openxmlformats.org/officeDocument/2006/relationships/image" Target="../media/image548.png"/><Relationship Id="rId1445" Type="http://schemas.openxmlformats.org/officeDocument/2006/relationships/image" Target="../media/image651.png"/><Relationship Id="rId1652" Type="http://schemas.openxmlformats.org/officeDocument/2006/relationships/customXml" Target="../ink/ink1117.xml"/><Relationship Id="rId1000" Type="http://schemas.openxmlformats.org/officeDocument/2006/relationships/customXml" Target="../ink/ink789.xml"/><Relationship Id="rId1305" Type="http://schemas.openxmlformats.org/officeDocument/2006/relationships/customXml" Target="../ink/ink942.xml"/><Relationship Id="rId1512" Type="http://schemas.openxmlformats.org/officeDocument/2006/relationships/customXml" Target="../ink/ink1046.xml"/><Relationship Id="rId1817" Type="http://schemas.openxmlformats.org/officeDocument/2006/relationships/customXml" Target="../ink/ink1200.xml"/><Relationship Id="rId11" Type="http://schemas.openxmlformats.org/officeDocument/2006/relationships/image" Target="../media/image1109.png"/><Relationship Id="rId398" Type="http://schemas.openxmlformats.org/officeDocument/2006/relationships/customXml" Target="../ink/ink487.xml"/><Relationship Id="rId160" Type="http://schemas.openxmlformats.org/officeDocument/2006/relationships/customXml" Target="../ink/ink368.xml"/><Relationship Id="rId258" Type="http://schemas.openxmlformats.org/officeDocument/2006/relationships/customXml" Target="../ink/ink417.xml"/><Relationship Id="rId465" Type="http://schemas.openxmlformats.org/officeDocument/2006/relationships/image" Target="../media/image164.png"/><Relationship Id="rId672" Type="http://schemas.openxmlformats.org/officeDocument/2006/relationships/customXml" Target="../ink/ink624.xml"/><Relationship Id="rId1095" Type="http://schemas.openxmlformats.org/officeDocument/2006/relationships/customXml" Target="../ink/ink837.xml"/><Relationship Id="rId118" Type="http://schemas.openxmlformats.org/officeDocument/2006/relationships/customXml" Target="../ink/ink347.xml"/><Relationship Id="rId325" Type="http://schemas.openxmlformats.org/officeDocument/2006/relationships/image" Target="../media/image1266.png"/><Relationship Id="rId532" Type="http://schemas.openxmlformats.org/officeDocument/2006/relationships/customXml" Target="../ink/ink554.xml"/><Relationship Id="rId977" Type="http://schemas.openxmlformats.org/officeDocument/2006/relationships/image" Target="../media/image418.png"/><Relationship Id="rId1162" Type="http://schemas.openxmlformats.org/officeDocument/2006/relationships/image" Target="../media/image510.png"/><Relationship Id="rId837" Type="http://schemas.openxmlformats.org/officeDocument/2006/relationships/image" Target="../media/image348.png"/><Relationship Id="rId1022" Type="http://schemas.openxmlformats.org/officeDocument/2006/relationships/customXml" Target="../ink/ink800.xml"/><Relationship Id="rId1467" Type="http://schemas.openxmlformats.org/officeDocument/2006/relationships/image" Target="../media/image662.png"/><Relationship Id="rId1674" Type="http://schemas.openxmlformats.org/officeDocument/2006/relationships/customXml" Target="../ink/ink1128.xml"/><Relationship Id="rId904" Type="http://schemas.openxmlformats.org/officeDocument/2006/relationships/customXml" Target="../ink/ink741.xml"/><Relationship Id="rId1327" Type="http://schemas.openxmlformats.org/officeDocument/2006/relationships/customXml" Target="../ink/ink953.xml"/><Relationship Id="rId1534" Type="http://schemas.openxmlformats.org/officeDocument/2006/relationships/customXml" Target="../ink/ink1057.xml"/><Relationship Id="rId1741" Type="http://schemas.openxmlformats.org/officeDocument/2006/relationships/customXml" Target="../ink/ink1162.xml"/><Relationship Id="rId33" Type="http://schemas.openxmlformats.org/officeDocument/2006/relationships/image" Target="../media/image1120.png"/><Relationship Id="rId1601" Type="http://schemas.openxmlformats.org/officeDocument/2006/relationships/image" Target="../media/image728.png"/><Relationship Id="rId1839" Type="http://schemas.openxmlformats.org/officeDocument/2006/relationships/customXml" Target="../ink/ink1211.xml"/><Relationship Id="rId182" Type="http://schemas.openxmlformats.org/officeDocument/2006/relationships/customXml" Target="../ink/ink379.xml"/><Relationship Id="rId487" Type="http://schemas.openxmlformats.org/officeDocument/2006/relationships/image" Target="../media/image175.png"/><Relationship Id="rId694" Type="http://schemas.openxmlformats.org/officeDocument/2006/relationships/customXml" Target="../ink/ink635.xml"/><Relationship Id="rId347" Type="http://schemas.openxmlformats.org/officeDocument/2006/relationships/image" Target="../media/image1277.png"/><Relationship Id="rId999" Type="http://schemas.openxmlformats.org/officeDocument/2006/relationships/image" Target="../media/image429.png"/><Relationship Id="rId1184" Type="http://schemas.openxmlformats.org/officeDocument/2006/relationships/image" Target="../media/image521.png"/><Relationship Id="rId554" Type="http://schemas.openxmlformats.org/officeDocument/2006/relationships/customXml" Target="../ink/ink565.xml"/><Relationship Id="rId761" Type="http://schemas.openxmlformats.org/officeDocument/2006/relationships/customXml" Target="../ink/ink669.xml"/><Relationship Id="rId859" Type="http://schemas.openxmlformats.org/officeDocument/2006/relationships/image" Target="../media/image359.png"/><Relationship Id="rId1391" Type="http://schemas.openxmlformats.org/officeDocument/2006/relationships/customXml" Target="../ink/ink985.xml"/><Relationship Id="rId1489" Type="http://schemas.openxmlformats.org/officeDocument/2006/relationships/image" Target="../media/image673.png"/><Relationship Id="rId1696" Type="http://schemas.openxmlformats.org/officeDocument/2006/relationships/customXml" Target="../ink/ink1139.xml"/><Relationship Id="rId207" Type="http://schemas.openxmlformats.org/officeDocument/2006/relationships/image" Target="../media/image1207.png"/><Relationship Id="rId414" Type="http://schemas.openxmlformats.org/officeDocument/2006/relationships/customXml" Target="../ink/ink495.xml"/><Relationship Id="rId621" Type="http://schemas.openxmlformats.org/officeDocument/2006/relationships/image" Target="../media/image242.png"/><Relationship Id="rId1044" Type="http://schemas.openxmlformats.org/officeDocument/2006/relationships/image" Target="../media/image451.png"/><Relationship Id="rId1251" Type="http://schemas.openxmlformats.org/officeDocument/2006/relationships/customXml" Target="../ink/ink915.xml"/><Relationship Id="rId1349" Type="http://schemas.openxmlformats.org/officeDocument/2006/relationships/customXml" Target="../ink/ink964.xml"/><Relationship Id="rId719" Type="http://schemas.openxmlformats.org/officeDocument/2006/relationships/image" Target="../media/image42.png"/><Relationship Id="rId926" Type="http://schemas.openxmlformats.org/officeDocument/2006/relationships/customXml" Target="../ink/ink752.xml"/><Relationship Id="rId1111" Type="http://schemas.openxmlformats.org/officeDocument/2006/relationships/customXml" Target="../ink/ink845.xml"/><Relationship Id="rId1556" Type="http://schemas.openxmlformats.org/officeDocument/2006/relationships/customXml" Target="../ink/ink1068.xml"/><Relationship Id="rId1763" Type="http://schemas.openxmlformats.org/officeDocument/2006/relationships/customXml" Target="../ink/ink1173.xml"/><Relationship Id="rId55" Type="http://schemas.openxmlformats.org/officeDocument/2006/relationships/image" Target="../media/image1131.png"/><Relationship Id="rId120" Type="http://schemas.openxmlformats.org/officeDocument/2006/relationships/customXml" Target="../ink/ink348.xml"/><Relationship Id="rId358" Type="http://schemas.openxmlformats.org/officeDocument/2006/relationships/customXml" Target="../ink/ink467.xml"/><Relationship Id="rId565" Type="http://schemas.openxmlformats.org/officeDocument/2006/relationships/image" Target="../media/image214.png"/><Relationship Id="rId772" Type="http://schemas.openxmlformats.org/officeDocument/2006/relationships/image" Target="../media/image316.png"/><Relationship Id="rId1195" Type="http://schemas.openxmlformats.org/officeDocument/2006/relationships/customXml" Target="../ink/ink887.xml"/><Relationship Id="rId1209" Type="http://schemas.openxmlformats.org/officeDocument/2006/relationships/customXml" Target="../ink/ink894.xml"/><Relationship Id="rId1416" Type="http://schemas.openxmlformats.org/officeDocument/2006/relationships/image" Target="../media/image637.png"/><Relationship Id="rId1623" Type="http://schemas.openxmlformats.org/officeDocument/2006/relationships/image" Target="../media/image739.png"/><Relationship Id="rId1830" Type="http://schemas.openxmlformats.org/officeDocument/2006/relationships/image" Target="../media/image842.png"/><Relationship Id="rId218" Type="http://schemas.openxmlformats.org/officeDocument/2006/relationships/customXml" Target="../ink/ink397.xml"/><Relationship Id="rId425" Type="http://schemas.openxmlformats.org/officeDocument/2006/relationships/image" Target="../media/image144.png"/><Relationship Id="rId632" Type="http://schemas.openxmlformats.org/officeDocument/2006/relationships/customXml" Target="../ink/ink604.xml"/><Relationship Id="rId1055" Type="http://schemas.openxmlformats.org/officeDocument/2006/relationships/customXml" Target="../ink/ink817.xml"/><Relationship Id="rId1262" Type="http://schemas.openxmlformats.org/officeDocument/2006/relationships/image" Target="../media/image560.png"/><Relationship Id="rId271" Type="http://schemas.openxmlformats.org/officeDocument/2006/relationships/image" Target="../media/image1239.png"/><Relationship Id="rId937" Type="http://schemas.openxmlformats.org/officeDocument/2006/relationships/image" Target="../media/image398.png"/><Relationship Id="rId1122" Type="http://schemas.openxmlformats.org/officeDocument/2006/relationships/image" Target="../media/image490.png"/><Relationship Id="rId1567" Type="http://schemas.openxmlformats.org/officeDocument/2006/relationships/customXml" Target="../ink/ink1074.xml"/><Relationship Id="rId1774" Type="http://schemas.openxmlformats.org/officeDocument/2006/relationships/image" Target="../media/image814.png"/><Relationship Id="rId66" Type="http://schemas.openxmlformats.org/officeDocument/2006/relationships/customXml" Target="../ink/ink321.xml"/><Relationship Id="rId131" Type="http://schemas.openxmlformats.org/officeDocument/2006/relationships/image" Target="../media/image1169.png"/><Relationship Id="rId369" Type="http://schemas.openxmlformats.org/officeDocument/2006/relationships/image" Target="../media/image116.png"/><Relationship Id="rId576" Type="http://schemas.openxmlformats.org/officeDocument/2006/relationships/customXml" Target="../ink/ink576.xml"/><Relationship Id="rId783" Type="http://schemas.openxmlformats.org/officeDocument/2006/relationships/image" Target="../media/image321.png"/><Relationship Id="rId990" Type="http://schemas.openxmlformats.org/officeDocument/2006/relationships/customXml" Target="../ink/ink784.xml"/><Relationship Id="rId1427" Type="http://schemas.openxmlformats.org/officeDocument/2006/relationships/customXml" Target="../ink/ink1003.xml"/><Relationship Id="rId1634" Type="http://schemas.openxmlformats.org/officeDocument/2006/relationships/customXml" Target="../ink/ink1108.xml"/><Relationship Id="rId1841" Type="http://schemas.openxmlformats.org/officeDocument/2006/relationships/customXml" Target="../ink/ink1212.xml"/><Relationship Id="rId229" Type="http://schemas.openxmlformats.org/officeDocument/2006/relationships/image" Target="../media/image1218.png"/><Relationship Id="rId436" Type="http://schemas.openxmlformats.org/officeDocument/2006/relationships/customXml" Target="../ink/ink506.xml"/><Relationship Id="rId643" Type="http://schemas.openxmlformats.org/officeDocument/2006/relationships/image" Target="../media/image253.png"/><Relationship Id="rId1066" Type="http://schemas.openxmlformats.org/officeDocument/2006/relationships/image" Target="../media/image462.png"/><Relationship Id="rId1273" Type="http://schemas.openxmlformats.org/officeDocument/2006/relationships/customXml" Target="../ink/ink926.xml"/><Relationship Id="rId1480" Type="http://schemas.openxmlformats.org/officeDocument/2006/relationships/customXml" Target="../ink/ink1030.xml"/><Relationship Id="rId850" Type="http://schemas.openxmlformats.org/officeDocument/2006/relationships/customXml" Target="../ink/ink714.xml"/><Relationship Id="rId948" Type="http://schemas.openxmlformats.org/officeDocument/2006/relationships/customXml" Target="../ink/ink763.xml"/><Relationship Id="rId1133" Type="http://schemas.openxmlformats.org/officeDocument/2006/relationships/customXml" Target="../ink/ink856.xml"/><Relationship Id="rId1578" Type="http://schemas.openxmlformats.org/officeDocument/2006/relationships/image" Target="../media/image717.png"/><Relationship Id="rId1701" Type="http://schemas.openxmlformats.org/officeDocument/2006/relationships/image" Target="../media/image778.png"/><Relationship Id="rId1785" Type="http://schemas.openxmlformats.org/officeDocument/2006/relationships/customXml" Target="../ink/ink1184.xml"/><Relationship Id="rId77" Type="http://schemas.openxmlformats.org/officeDocument/2006/relationships/image" Target="../media/image1142.png"/><Relationship Id="rId282" Type="http://schemas.openxmlformats.org/officeDocument/2006/relationships/customXml" Target="../ink/ink429.xml"/><Relationship Id="rId503" Type="http://schemas.openxmlformats.org/officeDocument/2006/relationships/image" Target="../media/image183.png"/><Relationship Id="rId587" Type="http://schemas.openxmlformats.org/officeDocument/2006/relationships/image" Target="../media/image225.png"/><Relationship Id="rId710" Type="http://schemas.openxmlformats.org/officeDocument/2006/relationships/customXml" Target="../ink/ink643.xml"/><Relationship Id="rId808" Type="http://schemas.openxmlformats.org/officeDocument/2006/relationships/customXml" Target="../ink/ink693.xml"/><Relationship Id="rId1340" Type="http://schemas.openxmlformats.org/officeDocument/2006/relationships/image" Target="../media/image599.png"/><Relationship Id="rId1438" Type="http://schemas.openxmlformats.org/officeDocument/2006/relationships/customXml" Target="../ink/ink1009.xml"/><Relationship Id="rId1645" Type="http://schemas.openxmlformats.org/officeDocument/2006/relationships/image" Target="../media/image750.png"/><Relationship Id="rId8" Type="http://schemas.openxmlformats.org/officeDocument/2006/relationships/customXml" Target="../ink/ink292.xml"/><Relationship Id="rId142" Type="http://schemas.openxmlformats.org/officeDocument/2006/relationships/customXml" Target="../ink/ink359.xml"/><Relationship Id="rId447" Type="http://schemas.openxmlformats.org/officeDocument/2006/relationships/image" Target="../media/image155.png"/><Relationship Id="rId794" Type="http://schemas.openxmlformats.org/officeDocument/2006/relationships/customXml" Target="../ink/ink686.xml"/><Relationship Id="rId1077" Type="http://schemas.openxmlformats.org/officeDocument/2006/relationships/customXml" Target="../ink/ink828.xml"/><Relationship Id="rId1200" Type="http://schemas.openxmlformats.org/officeDocument/2006/relationships/image" Target="../media/image529.png"/><Relationship Id="rId1852" Type="http://schemas.openxmlformats.org/officeDocument/2006/relationships/image" Target="../media/image853.png"/><Relationship Id="rId654" Type="http://schemas.openxmlformats.org/officeDocument/2006/relationships/customXml" Target="../ink/ink615.xml"/><Relationship Id="rId861" Type="http://schemas.openxmlformats.org/officeDocument/2006/relationships/image" Target="../media/image360.png"/><Relationship Id="rId959" Type="http://schemas.openxmlformats.org/officeDocument/2006/relationships/image" Target="../media/image409.png"/><Relationship Id="rId1284" Type="http://schemas.openxmlformats.org/officeDocument/2006/relationships/image" Target="../media/image571.png"/><Relationship Id="rId1491" Type="http://schemas.openxmlformats.org/officeDocument/2006/relationships/image" Target="../media/image674.png"/><Relationship Id="rId1505" Type="http://schemas.openxmlformats.org/officeDocument/2006/relationships/image" Target="../media/image681.png"/><Relationship Id="rId1589" Type="http://schemas.openxmlformats.org/officeDocument/2006/relationships/image" Target="../media/image722.png"/><Relationship Id="rId1712" Type="http://schemas.openxmlformats.org/officeDocument/2006/relationships/image" Target="../media/image783.png"/><Relationship Id="rId293" Type="http://schemas.openxmlformats.org/officeDocument/2006/relationships/image" Target="../media/image1250.png"/><Relationship Id="rId307" Type="http://schemas.openxmlformats.org/officeDocument/2006/relationships/image" Target="../media/image1257.png"/><Relationship Id="rId514" Type="http://schemas.openxmlformats.org/officeDocument/2006/relationships/customXml" Target="../ink/ink545.xml"/><Relationship Id="rId721" Type="http://schemas.openxmlformats.org/officeDocument/2006/relationships/image" Target="../media/image291.png"/><Relationship Id="rId1144" Type="http://schemas.openxmlformats.org/officeDocument/2006/relationships/image" Target="../media/image501.png"/><Relationship Id="rId1351" Type="http://schemas.openxmlformats.org/officeDocument/2006/relationships/customXml" Target="../ink/ink965.xml"/><Relationship Id="rId1449" Type="http://schemas.openxmlformats.org/officeDocument/2006/relationships/image" Target="../media/image653.png"/><Relationship Id="rId1796" Type="http://schemas.openxmlformats.org/officeDocument/2006/relationships/image" Target="../media/image825.png"/><Relationship Id="rId88" Type="http://schemas.openxmlformats.org/officeDocument/2006/relationships/customXml" Target="../ink/ink332.xml"/><Relationship Id="rId153" Type="http://schemas.openxmlformats.org/officeDocument/2006/relationships/image" Target="../media/image1180.png"/><Relationship Id="rId360" Type="http://schemas.openxmlformats.org/officeDocument/2006/relationships/customXml" Target="../ink/ink468.xml"/><Relationship Id="rId598" Type="http://schemas.openxmlformats.org/officeDocument/2006/relationships/customXml" Target="../ink/ink587.xml"/><Relationship Id="rId819" Type="http://schemas.openxmlformats.org/officeDocument/2006/relationships/image" Target="../media/image339.png"/><Relationship Id="rId1004" Type="http://schemas.openxmlformats.org/officeDocument/2006/relationships/customXml" Target="../ink/ink791.xml"/><Relationship Id="rId1211" Type="http://schemas.openxmlformats.org/officeDocument/2006/relationships/customXml" Target="../ink/ink895.xml"/><Relationship Id="rId1656" Type="http://schemas.openxmlformats.org/officeDocument/2006/relationships/customXml" Target="../ink/ink1119.xml"/><Relationship Id="rId220" Type="http://schemas.openxmlformats.org/officeDocument/2006/relationships/customXml" Target="../ink/ink398.xml"/><Relationship Id="rId458" Type="http://schemas.openxmlformats.org/officeDocument/2006/relationships/customXml" Target="../ink/ink517.xml"/><Relationship Id="rId665" Type="http://schemas.openxmlformats.org/officeDocument/2006/relationships/image" Target="../media/image264.png"/><Relationship Id="rId872" Type="http://schemas.openxmlformats.org/officeDocument/2006/relationships/customXml" Target="../ink/ink725.xml"/><Relationship Id="rId1088" Type="http://schemas.openxmlformats.org/officeDocument/2006/relationships/image" Target="../media/image473.png"/><Relationship Id="rId1295" Type="http://schemas.openxmlformats.org/officeDocument/2006/relationships/customXml" Target="../ink/ink937.xml"/><Relationship Id="rId1309" Type="http://schemas.openxmlformats.org/officeDocument/2006/relationships/customXml" Target="../ink/ink944.xml"/><Relationship Id="rId1516" Type="http://schemas.openxmlformats.org/officeDocument/2006/relationships/customXml" Target="../ink/ink1048.xml"/><Relationship Id="rId1723" Type="http://schemas.openxmlformats.org/officeDocument/2006/relationships/customXml" Target="../ink/ink1153.xml"/><Relationship Id="rId15" Type="http://schemas.openxmlformats.org/officeDocument/2006/relationships/image" Target="../media/image1111.png"/><Relationship Id="rId318" Type="http://schemas.openxmlformats.org/officeDocument/2006/relationships/customXml" Target="../ink/ink447.xml"/><Relationship Id="rId525" Type="http://schemas.openxmlformats.org/officeDocument/2006/relationships/image" Target="../media/image194.png"/><Relationship Id="rId732" Type="http://schemas.openxmlformats.org/officeDocument/2006/relationships/image" Target="../media/image296.png"/><Relationship Id="rId1155" Type="http://schemas.openxmlformats.org/officeDocument/2006/relationships/customXml" Target="../ink/ink867.xml"/><Relationship Id="rId1362" Type="http://schemas.openxmlformats.org/officeDocument/2006/relationships/image" Target="../media/image610.png"/><Relationship Id="rId99" Type="http://schemas.openxmlformats.org/officeDocument/2006/relationships/image" Target="../media/image1153.png"/><Relationship Id="rId164" Type="http://schemas.openxmlformats.org/officeDocument/2006/relationships/customXml" Target="../ink/ink370.xml"/><Relationship Id="rId371" Type="http://schemas.openxmlformats.org/officeDocument/2006/relationships/image" Target="../media/image117.png"/><Relationship Id="rId1015" Type="http://schemas.openxmlformats.org/officeDocument/2006/relationships/image" Target="../media/image437.png"/><Relationship Id="rId1222" Type="http://schemas.openxmlformats.org/officeDocument/2006/relationships/image" Target="../media/image540.png"/><Relationship Id="rId1667" Type="http://schemas.openxmlformats.org/officeDocument/2006/relationships/image" Target="../media/image761.png"/><Relationship Id="rId469" Type="http://schemas.openxmlformats.org/officeDocument/2006/relationships/image" Target="../media/image166.png"/><Relationship Id="rId676" Type="http://schemas.openxmlformats.org/officeDocument/2006/relationships/customXml" Target="../ink/ink626.xml"/><Relationship Id="rId883" Type="http://schemas.openxmlformats.org/officeDocument/2006/relationships/image" Target="../media/image371.png"/><Relationship Id="rId1099" Type="http://schemas.openxmlformats.org/officeDocument/2006/relationships/customXml" Target="../ink/ink839.xml"/><Relationship Id="rId1527" Type="http://schemas.openxmlformats.org/officeDocument/2006/relationships/image" Target="../media/image692.png"/><Relationship Id="rId1734" Type="http://schemas.openxmlformats.org/officeDocument/2006/relationships/image" Target="../media/image794.png"/><Relationship Id="rId26" Type="http://schemas.openxmlformats.org/officeDocument/2006/relationships/customXml" Target="../ink/ink301.xml"/><Relationship Id="rId231" Type="http://schemas.openxmlformats.org/officeDocument/2006/relationships/image" Target="../media/image1219.png"/><Relationship Id="rId329" Type="http://schemas.openxmlformats.org/officeDocument/2006/relationships/image" Target="../media/image1268.png"/><Relationship Id="rId536" Type="http://schemas.openxmlformats.org/officeDocument/2006/relationships/customXml" Target="../ink/ink556.xml"/><Relationship Id="rId1166" Type="http://schemas.openxmlformats.org/officeDocument/2006/relationships/image" Target="../media/image512.png"/><Relationship Id="rId1373" Type="http://schemas.openxmlformats.org/officeDocument/2006/relationships/customXml" Target="../ink/ink976.xml"/><Relationship Id="rId175" Type="http://schemas.openxmlformats.org/officeDocument/2006/relationships/image" Target="../media/image1191.png"/><Relationship Id="rId743" Type="http://schemas.openxmlformats.org/officeDocument/2006/relationships/customXml" Target="../ink/ink660.xml"/><Relationship Id="rId950" Type="http://schemas.openxmlformats.org/officeDocument/2006/relationships/customXml" Target="../ink/ink764.xml"/><Relationship Id="rId1026" Type="http://schemas.openxmlformats.org/officeDocument/2006/relationships/customXml" Target="../ink/ink802.xml"/><Relationship Id="rId1580" Type="http://schemas.openxmlformats.org/officeDocument/2006/relationships/image" Target="../media/image718.png"/><Relationship Id="rId1678" Type="http://schemas.openxmlformats.org/officeDocument/2006/relationships/customXml" Target="../ink/ink1130.xml"/><Relationship Id="rId1801" Type="http://schemas.openxmlformats.org/officeDocument/2006/relationships/customXml" Target="../ink/ink1192.xml"/><Relationship Id="rId382" Type="http://schemas.openxmlformats.org/officeDocument/2006/relationships/customXml" Target="../ink/ink479.xml"/><Relationship Id="rId603" Type="http://schemas.openxmlformats.org/officeDocument/2006/relationships/image" Target="../media/image233.png"/><Relationship Id="rId687" Type="http://schemas.openxmlformats.org/officeDocument/2006/relationships/image" Target="../media/image275.png"/><Relationship Id="rId810" Type="http://schemas.openxmlformats.org/officeDocument/2006/relationships/customXml" Target="../ink/ink694.xml"/><Relationship Id="rId908" Type="http://schemas.openxmlformats.org/officeDocument/2006/relationships/customXml" Target="../ink/ink743.xml"/><Relationship Id="rId1233" Type="http://schemas.openxmlformats.org/officeDocument/2006/relationships/customXml" Target="../ink/ink906.xml"/><Relationship Id="rId1440" Type="http://schemas.openxmlformats.org/officeDocument/2006/relationships/customXml" Target="../ink/ink1010.xml"/><Relationship Id="rId1538" Type="http://schemas.openxmlformats.org/officeDocument/2006/relationships/customXml" Target="../ink/ink1059.xml"/><Relationship Id="rId242" Type="http://schemas.openxmlformats.org/officeDocument/2006/relationships/customXml" Target="../ink/ink409.xml"/><Relationship Id="rId894" Type="http://schemas.openxmlformats.org/officeDocument/2006/relationships/customXml" Target="../ink/ink736.xml"/><Relationship Id="rId1177" Type="http://schemas.openxmlformats.org/officeDocument/2006/relationships/customXml" Target="../ink/ink878.xml"/><Relationship Id="rId1300" Type="http://schemas.openxmlformats.org/officeDocument/2006/relationships/image" Target="../media/image579.png"/><Relationship Id="rId1745" Type="http://schemas.openxmlformats.org/officeDocument/2006/relationships/customXml" Target="../ink/ink1164.xml"/><Relationship Id="rId37" Type="http://schemas.openxmlformats.org/officeDocument/2006/relationships/image" Target="../media/image1122.png"/><Relationship Id="rId102" Type="http://schemas.openxmlformats.org/officeDocument/2006/relationships/customXml" Target="../ink/ink339.xml"/><Relationship Id="rId547" Type="http://schemas.openxmlformats.org/officeDocument/2006/relationships/image" Target="../media/image205.png"/><Relationship Id="rId754" Type="http://schemas.openxmlformats.org/officeDocument/2006/relationships/image" Target="../media/image307.png"/><Relationship Id="rId961" Type="http://schemas.openxmlformats.org/officeDocument/2006/relationships/image" Target="../media/image410.png"/><Relationship Id="rId1384" Type="http://schemas.openxmlformats.org/officeDocument/2006/relationships/image" Target="../media/image621.png"/><Relationship Id="rId1591" Type="http://schemas.openxmlformats.org/officeDocument/2006/relationships/image" Target="../media/image723.png"/><Relationship Id="rId1605" Type="http://schemas.openxmlformats.org/officeDocument/2006/relationships/image" Target="../media/image730.png"/><Relationship Id="rId1689" Type="http://schemas.openxmlformats.org/officeDocument/2006/relationships/image" Target="../media/image772.png"/><Relationship Id="rId1812" Type="http://schemas.openxmlformats.org/officeDocument/2006/relationships/image" Target="../media/image833.png"/><Relationship Id="rId90" Type="http://schemas.openxmlformats.org/officeDocument/2006/relationships/customXml" Target="../ink/ink333.xml"/><Relationship Id="rId186" Type="http://schemas.openxmlformats.org/officeDocument/2006/relationships/customXml" Target="../ink/ink381.xml"/><Relationship Id="rId393" Type="http://schemas.openxmlformats.org/officeDocument/2006/relationships/image" Target="../media/image128.png"/><Relationship Id="rId407" Type="http://schemas.openxmlformats.org/officeDocument/2006/relationships/image" Target="../media/image135.png"/><Relationship Id="rId614" Type="http://schemas.openxmlformats.org/officeDocument/2006/relationships/customXml" Target="../ink/ink595.xml"/><Relationship Id="rId821" Type="http://schemas.openxmlformats.org/officeDocument/2006/relationships/image" Target="../media/image340.png"/><Relationship Id="rId1037" Type="http://schemas.openxmlformats.org/officeDocument/2006/relationships/customXml" Target="../ink/ink808.xml"/><Relationship Id="rId1244" Type="http://schemas.openxmlformats.org/officeDocument/2006/relationships/image" Target="../media/image551.png"/><Relationship Id="rId1451" Type="http://schemas.openxmlformats.org/officeDocument/2006/relationships/image" Target="../media/image654.png"/><Relationship Id="rId253" Type="http://schemas.openxmlformats.org/officeDocument/2006/relationships/image" Target="../media/image1230.png"/><Relationship Id="rId460" Type="http://schemas.openxmlformats.org/officeDocument/2006/relationships/customXml" Target="../ink/ink518.xml"/><Relationship Id="rId698" Type="http://schemas.openxmlformats.org/officeDocument/2006/relationships/customXml" Target="../ink/ink637.xml"/><Relationship Id="rId919" Type="http://schemas.openxmlformats.org/officeDocument/2006/relationships/image" Target="../media/image389.png"/><Relationship Id="rId1090" Type="http://schemas.openxmlformats.org/officeDocument/2006/relationships/image" Target="../media/image474.png"/><Relationship Id="rId1104" Type="http://schemas.openxmlformats.org/officeDocument/2006/relationships/image" Target="../media/image481.png"/><Relationship Id="rId1311" Type="http://schemas.openxmlformats.org/officeDocument/2006/relationships/customXml" Target="../ink/ink945.xml"/><Relationship Id="rId1549" Type="http://schemas.openxmlformats.org/officeDocument/2006/relationships/image" Target="../media/image703.png"/><Relationship Id="rId1756" Type="http://schemas.openxmlformats.org/officeDocument/2006/relationships/image" Target="../media/image805.png"/><Relationship Id="rId48" Type="http://schemas.openxmlformats.org/officeDocument/2006/relationships/customXml" Target="../ink/ink312.xml"/><Relationship Id="rId113" Type="http://schemas.openxmlformats.org/officeDocument/2006/relationships/image" Target="../media/image1160.png"/><Relationship Id="rId320" Type="http://schemas.openxmlformats.org/officeDocument/2006/relationships/customXml" Target="../ink/ink448.xml"/><Relationship Id="rId558" Type="http://schemas.openxmlformats.org/officeDocument/2006/relationships/customXml" Target="../ink/ink567.xml"/><Relationship Id="rId765" Type="http://schemas.openxmlformats.org/officeDocument/2006/relationships/customXml" Target="../ink/ink671.xml"/><Relationship Id="rId972" Type="http://schemas.openxmlformats.org/officeDocument/2006/relationships/customXml" Target="../ink/ink775.xml"/><Relationship Id="rId1188" Type="http://schemas.openxmlformats.org/officeDocument/2006/relationships/image" Target="../media/image523.png"/><Relationship Id="rId1395" Type="http://schemas.openxmlformats.org/officeDocument/2006/relationships/customXml" Target="../ink/ink987.xml"/><Relationship Id="rId1409" Type="http://schemas.openxmlformats.org/officeDocument/2006/relationships/customXml" Target="../ink/ink994.xml"/><Relationship Id="rId1616" Type="http://schemas.openxmlformats.org/officeDocument/2006/relationships/customXml" Target="../ink/ink1099.xml"/><Relationship Id="rId1823" Type="http://schemas.openxmlformats.org/officeDocument/2006/relationships/customXml" Target="../ink/ink1203.xml"/><Relationship Id="rId197" Type="http://schemas.openxmlformats.org/officeDocument/2006/relationships/image" Target="../media/image1202.png"/><Relationship Id="rId418" Type="http://schemas.openxmlformats.org/officeDocument/2006/relationships/customXml" Target="../ink/ink497.xml"/><Relationship Id="rId625" Type="http://schemas.openxmlformats.org/officeDocument/2006/relationships/image" Target="../media/image244.png"/><Relationship Id="rId832" Type="http://schemas.openxmlformats.org/officeDocument/2006/relationships/customXml" Target="../ink/ink705.xml"/><Relationship Id="rId1048" Type="http://schemas.openxmlformats.org/officeDocument/2006/relationships/image" Target="../media/image453.png"/><Relationship Id="rId1255" Type="http://schemas.openxmlformats.org/officeDocument/2006/relationships/customXml" Target="../ink/ink917.xml"/><Relationship Id="rId1462" Type="http://schemas.openxmlformats.org/officeDocument/2006/relationships/customXml" Target="../ink/ink1021.xml"/><Relationship Id="rId264" Type="http://schemas.openxmlformats.org/officeDocument/2006/relationships/customXml" Target="../ink/ink420.xml"/><Relationship Id="rId471" Type="http://schemas.openxmlformats.org/officeDocument/2006/relationships/image" Target="../media/image167.png"/><Relationship Id="rId1115" Type="http://schemas.openxmlformats.org/officeDocument/2006/relationships/customXml" Target="../ink/ink847.xml"/><Relationship Id="rId1322" Type="http://schemas.openxmlformats.org/officeDocument/2006/relationships/image" Target="../media/image590.png"/><Relationship Id="rId1767" Type="http://schemas.openxmlformats.org/officeDocument/2006/relationships/customXml" Target="../ink/ink1175.xml"/><Relationship Id="rId59" Type="http://schemas.openxmlformats.org/officeDocument/2006/relationships/image" Target="../media/image1133.png"/><Relationship Id="rId124" Type="http://schemas.openxmlformats.org/officeDocument/2006/relationships/customXml" Target="../ink/ink350.xml"/><Relationship Id="rId569" Type="http://schemas.openxmlformats.org/officeDocument/2006/relationships/image" Target="../media/image216.png"/><Relationship Id="rId776" Type="http://schemas.openxmlformats.org/officeDocument/2006/relationships/image" Target="../media/image318.png"/><Relationship Id="rId983" Type="http://schemas.openxmlformats.org/officeDocument/2006/relationships/image" Target="../media/image421.png"/><Relationship Id="rId1199" Type="http://schemas.openxmlformats.org/officeDocument/2006/relationships/customXml" Target="../ink/ink889.xml"/><Relationship Id="rId1627" Type="http://schemas.openxmlformats.org/officeDocument/2006/relationships/image" Target="../media/image741.png"/><Relationship Id="rId1834" Type="http://schemas.openxmlformats.org/officeDocument/2006/relationships/image" Target="../media/image844.png"/><Relationship Id="rId331" Type="http://schemas.openxmlformats.org/officeDocument/2006/relationships/image" Target="../media/image1269.png"/><Relationship Id="rId429" Type="http://schemas.openxmlformats.org/officeDocument/2006/relationships/image" Target="../media/image146.png"/><Relationship Id="rId636" Type="http://schemas.openxmlformats.org/officeDocument/2006/relationships/customXml" Target="../ink/ink606.xml"/><Relationship Id="rId1059" Type="http://schemas.openxmlformats.org/officeDocument/2006/relationships/customXml" Target="../ink/ink819.xml"/><Relationship Id="rId1266" Type="http://schemas.openxmlformats.org/officeDocument/2006/relationships/image" Target="../media/image562.png"/><Relationship Id="rId1473" Type="http://schemas.openxmlformats.org/officeDocument/2006/relationships/image" Target="../media/image665.png"/><Relationship Id="rId843" Type="http://schemas.openxmlformats.org/officeDocument/2006/relationships/image" Target="../media/image351.png"/><Relationship Id="rId1126" Type="http://schemas.openxmlformats.org/officeDocument/2006/relationships/image" Target="../media/image492.png"/><Relationship Id="rId1680" Type="http://schemas.openxmlformats.org/officeDocument/2006/relationships/customXml" Target="../ink/ink1131.xml"/><Relationship Id="rId1778" Type="http://schemas.openxmlformats.org/officeDocument/2006/relationships/image" Target="../media/image816.png"/><Relationship Id="rId275" Type="http://schemas.openxmlformats.org/officeDocument/2006/relationships/image" Target="../media/image1241.png"/><Relationship Id="rId482" Type="http://schemas.openxmlformats.org/officeDocument/2006/relationships/customXml" Target="../ink/ink529.xml"/><Relationship Id="rId703" Type="http://schemas.openxmlformats.org/officeDocument/2006/relationships/image" Target="../media/image283.png"/><Relationship Id="rId910" Type="http://schemas.openxmlformats.org/officeDocument/2006/relationships/customXml" Target="../ink/ink744.xml"/><Relationship Id="rId1333" Type="http://schemas.openxmlformats.org/officeDocument/2006/relationships/customXml" Target="../ink/ink956.xml"/><Relationship Id="rId1540" Type="http://schemas.openxmlformats.org/officeDocument/2006/relationships/customXml" Target="../ink/ink1060.xml"/><Relationship Id="rId1638" Type="http://schemas.openxmlformats.org/officeDocument/2006/relationships/customXml" Target="../ink/ink1110.xml"/><Relationship Id="rId135" Type="http://schemas.openxmlformats.org/officeDocument/2006/relationships/image" Target="../media/image1171.png"/><Relationship Id="rId342" Type="http://schemas.openxmlformats.org/officeDocument/2006/relationships/customXml" Target="../ink/ink459.xml"/><Relationship Id="rId787" Type="http://schemas.openxmlformats.org/officeDocument/2006/relationships/image" Target="../media/image323.png"/><Relationship Id="rId994" Type="http://schemas.openxmlformats.org/officeDocument/2006/relationships/customXml" Target="../ink/ink786.xml"/><Relationship Id="rId1400" Type="http://schemas.openxmlformats.org/officeDocument/2006/relationships/image" Target="../media/image629.png"/><Relationship Id="rId1845" Type="http://schemas.openxmlformats.org/officeDocument/2006/relationships/customXml" Target="../ink/ink1214.xml"/><Relationship Id="rId202" Type="http://schemas.openxmlformats.org/officeDocument/2006/relationships/customXml" Target="../ink/ink389.xml"/><Relationship Id="rId647" Type="http://schemas.openxmlformats.org/officeDocument/2006/relationships/image" Target="../media/image255.png"/><Relationship Id="rId854" Type="http://schemas.openxmlformats.org/officeDocument/2006/relationships/customXml" Target="../ink/ink716.xml"/><Relationship Id="rId1277" Type="http://schemas.openxmlformats.org/officeDocument/2006/relationships/customXml" Target="../ink/ink928.xml"/><Relationship Id="rId1484" Type="http://schemas.openxmlformats.org/officeDocument/2006/relationships/customXml" Target="../ink/ink1032.xml"/><Relationship Id="rId1691" Type="http://schemas.openxmlformats.org/officeDocument/2006/relationships/image" Target="../media/image773.png"/><Relationship Id="rId1705" Type="http://schemas.openxmlformats.org/officeDocument/2006/relationships/customXml" Target="../ink/ink1144.xml"/><Relationship Id="rId286" Type="http://schemas.openxmlformats.org/officeDocument/2006/relationships/customXml" Target="../ink/ink431.xml"/><Relationship Id="rId493" Type="http://schemas.openxmlformats.org/officeDocument/2006/relationships/image" Target="../media/image178.png"/><Relationship Id="rId507" Type="http://schemas.openxmlformats.org/officeDocument/2006/relationships/image" Target="../media/image185.png"/><Relationship Id="rId714" Type="http://schemas.openxmlformats.org/officeDocument/2006/relationships/customXml" Target="../ink/ink645.xml"/><Relationship Id="rId921" Type="http://schemas.openxmlformats.org/officeDocument/2006/relationships/image" Target="../media/image390.png"/><Relationship Id="rId1137" Type="http://schemas.openxmlformats.org/officeDocument/2006/relationships/customXml" Target="../ink/ink858.xml"/><Relationship Id="rId1344" Type="http://schemas.openxmlformats.org/officeDocument/2006/relationships/image" Target="../media/image601.png"/><Relationship Id="rId1551" Type="http://schemas.openxmlformats.org/officeDocument/2006/relationships/image" Target="../media/image704.png"/><Relationship Id="rId1789" Type="http://schemas.openxmlformats.org/officeDocument/2006/relationships/customXml" Target="../ink/ink1186.xml"/><Relationship Id="rId50" Type="http://schemas.openxmlformats.org/officeDocument/2006/relationships/customXml" Target="../ink/ink313.xml"/><Relationship Id="rId146" Type="http://schemas.openxmlformats.org/officeDocument/2006/relationships/customXml" Target="../ink/ink361.xml"/><Relationship Id="rId353" Type="http://schemas.openxmlformats.org/officeDocument/2006/relationships/image" Target="../media/image1280.png"/><Relationship Id="rId560" Type="http://schemas.openxmlformats.org/officeDocument/2006/relationships/customXml" Target="../ink/ink568.xml"/><Relationship Id="rId798" Type="http://schemas.openxmlformats.org/officeDocument/2006/relationships/customXml" Target="../ink/ink688.xml"/><Relationship Id="rId1190" Type="http://schemas.openxmlformats.org/officeDocument/2006/relationships/image" Target="../media/image524.png"/><Relationship Id="rId1204" Type="http://schemas.openxmlformats.org/officeDocument/2006/relationships/image" Target="../media/image531.png"/><Relationship Id="rId1411" Type="http://schemas.openxmlformats.org/officeDocument/2006/relationships/customXml" Target="../ink/ink995.xml"/><Relationship Id="rId1649" Type="http://schemas.openxmlformats.org/officeDocument/2006/relationships/image" Target="../media/image752.png"/><Relationship Id="rId1856" Type="http://schemas.openxmlformats.org/officeDocument/2006/relationships/image" Target="../media/image855.png"/><Relationship Id="rId213" Type="http://schemas.openxmlformats.org/officeDocument/2006/relationships/image" Target="../media/image1210.png"/><Relationship Id="rId420" Type="http://schemas.openxmlformats.org/officeDocument/2006/relationships/customXml" Target="../ink/ink498.xml"/><Relationship Id="rId658" Type="http://schemas.openxmlformats.org/officeDocument/2006/relationships/customXml" Target="../ink/ink617.xml"/><Relationship Id="rId865" Type="http://schemas.openxmlformats.org/officeDocument/2006/relationships/image" Target="../media/image362.png"/><Relationship Id="rId1050" Type="http://schemas.openxmlformats.org/officeDocument/2006/relationships/image" Target="../media/image454.png"/><Relationship Id="rId1288" Type="http://schemas.openxmlformats.org/officeDocument/2006/relationships/image" Target="../media/image573.png"/><Relationship Id="rId1495" Type="http://schemas.openxmlformats.org/officeDocument/2006/relationships/image" Target="../media/image676.png"/><Relationship Id="rId1509" Type="http://schemas.openxmlformats.org/officeDocument/2006/relationships/image" Target="../media/image683.png"/><Relationship Id="rId1716" Type="http://schemas.openxmlformats.org/officeDocument/2006/relationships/image" Target="../media/image785.png"/><Relationship Id="rId297" Type="http://schemas.openxmlformats.org/officeDocument/2006/relationships/image" Target="../media/image1252.png"/><Relationship Id="rId518" Type="http://schemas.openxmlformats.org/officeDocument/2006/relationships/customXml" Target="../ink/ink547.xml"/><Relationship Id="rId725" Type="http://schemas.openxmlformats.org/officeDocument/2006/relationships/image" Target="../media/image293.png"/><Relationship Id="rId932" Type="http://schemas.openxmlformats.org/officeDocument/2006/relationships/customXml" Target="../ink/ink755.xml"/><Relationship Id="rId1148" Type="http://schemas.openxmlformats.org/officeDocument/2006/relationships/image" Target="../media/image503.png"/><Relationship Id="rId1355" Type="http://schemas.openxmlformats.org/officeDocument/2006/relationships/customXml" Target="../ink/ink967.xml"/><Relationship Id="rId1562" Type="http://schemas.openxmlformats.org/officeDocument/2006/relationships/image" Target="../media/image709.png"/><Relationship Id="rId157" Type="http://schemas.openxmlformats.org/officeDocument/2006/relationships/image" Target="../media/image1182.png"/><Relationship Id="rId364" Type="http://schemas.openxmlformats.org/officeDocument/2006/relationships/customXml" Target="../ink/ink470.xml"/><Relationship Id="rId1008" Type="http://schemas.openxmlformats.org/officeDocument/2006/relationships/customXml" Target="../ink/ink793.xml"/><Relationship Id="rId1215" Type="http://schemas.openxmlformats.org/officeDocument/2006/relationships/customXml" Target="../ink/ink897.xml"/><Relationship Id="rId1422" Type="http://schemas.openxmlformats.org/officeDocument/2006/relationships/image" Target="../media/image640.png"/><Relationship Id="rId61" Type="http://schemas.openxmlformats.org/officeDocument/2006/relationships/image" Target="../media/image1134.png"/><Relationship Id="rId571" Type="http://schemas.openxmlformats.org/officeDocument/2006/relationships/image" Target="../media/image217.png"/><Relationship Id="rId669" Type="http://schemas.openxmlformats.org/officeDocument/2006/relationships/image" Target="../media/image266.png"/><Relationship Id="rId876" Type="http://schemas.openxmlformats.org/officeDocument/2006/relationships/customXml" Target="../ink/ink727.xml"/><Relationship Id="rId1299" Type="http://schemas.openxmlformats.org/officeDocument/2006/relationships/customXml" Target="../ink/ink939.xml"/><Relationship Id="rId1727" Type="http://schemas.openxmlformats.org/officeDocument/2006/relationships/customXml" Target="../ink/ink1155.xml"/><Relationship Id="rId19" Type="http://schemas.openxmlformats.org/officeDocument/2006/relationships/image" Target="../media/image1113.png"/><Relationship Id="rId224" Type="http://schemas.openxmlformats.org/officeDocument/2006/relationships/customXml" Target="../ink/ink400.xml"/><Relationship Id="rId431" Type="http://schemas.openxmlformats.org/officeDocument/2006/relationships/image" Target="../media/image147.png"/><Relationship Id="rId529" Type="http://schemas.openxmlformats.org/officeDocument/2006/relationships/image" Target="../media/image196.png"/><Relationship Id="rId736" Type="http://schemas.openxmlformats.org/officeDocument/2006/relationships/image" Target="../media/image298.png"/><Relationship Id="rId1061" Type="http://schemas.openxmlformats.org/officeDocument/2006/relationships/customXml" Target="../ink/ink820.xml"/><Relationship Id="rId1159" Type="http://schemas.openxmlformats.org/officeDocument/2006/relationships/customXml" Target="../ink/ink869.xml"/><Relationship Id="rId1366" Type="http://schemas.openxmlformats.org/officeDocument/2006/relationships/image" Target="../media/image612.png"/><Relationship Id="rId168" Type="http://schemas.openxmlformats.org/officeDocument/2006/relationships/customXml" Target="../ink/ink372.xml"/><Relationship Id="rId943" Type="http://schemas.openxmlformats.org/officeDocument/2006/relationships/image" Target="../media/image401.png"/><Relationship Id="rId1019" Type="http://schemas.openxmlformats.org/officeDocument/2006/relationships/image" Target="../media/image439.png"/><Relationship Id="rId1573" Type="http://schemas.openxmlformats.org/officeDocument/2006/relationships/customXml" Target="../ink/ink1077.xml"/><Relationship Id="rId1780" Type="http://schemas.openxmlformats.org/officeDocument/2006/relationships/image" Target="../media/image817.png"/><Relationship Id="rId72" Type="http://schemas.openxmlformats.org/officeDocument/2006/relationships/customXml" Target="../ink/ink324.xml"/><Relationship Id="rId375" Type="http://schemas.openxmlformats.org/officeDocument/2006/relationships/image" Target="../media/image119.png"/><Relationship Id="rId582" Type="http://schemas.openxmlformats.org/officeDocument/2006/relationships/customXml" Target="../ink/ink579.xml"/><Relationship Id="rId803" Type="http://schemas.openxmlformats.org/officeDocument/2006/relationships/image" Target="../media/image331.png"/><Relationship Id="rId1226" Type="http://schemas.openxmlformats.org/officeDocument/2006/relationships/image" Target="../media/image542.png"/><Relationship Id="rId1433" Type="http://schemas.openxmlformats.org/officeDocument/2006/relationships/image" Target="../media/image645.png"/><Relationship Id="rId1640" Type="http://schemas.openxmlformats.org/officeDocument/2006/relationships/customXml" Target="../ink/ink1111.xml"/><Relationship Id="rId1738" Type="http://schemas.openxmlformats.org/officeDocument/2006/relationships/image" Target="../media/image796.png"/><Relationship Id="rId3" Type="http://schemas.openxmlformats.org/officeDocument/2006/relationships/notesSlide" Target="../notesSlides/notesSlide8.xml"/><Relationship Id="rId235" Type="http://schemas.openxmlformats.org/officeDocument/2006/relationships/image" Target="../media/image1221.png"/><Relationship Id="rId442" Type="http://schemas.openxmlformats.org/officeDocument/2006/relationships/customXml" Target="../ink/ink509.xml"/><Relationship Id="rId887" Type="http://schemas.openxmlformats.org/officeDocument/2006/relationships/image" Target="../media/image373.png"/><Relationship Id="rId1072" Type="http://schemas.openxmlformats.org/officeDocument/2006/relationships/image" Target="../media/image465.png"/><Relationship Id="rId1500" Type="http://schemas.openxmlformats.org/officeDocument/2006/relationships/customXml" Target="../ink/ink1040.xml"/><Relationship Id="rId302" Type="http://schemas.openxmlformats.org/officeDocument/2006/relationships/customXml" Target="../ink/ink439.xml"/><Relationship Id="rId747" Type="http://schemas.openxmlformats.org/officeDocument/2006/relationships/customXml" Target="../ink/ink662.xml"/><Relationship Id="rId954" Type="http://schemas.openxmlformats.org/officeDocument/2006/relationships/customXml" Target="../ink/ink766.xml"/><Relationship Id="rId1377" Type="http://schemas.openxmlformats.org/officeDocument/2006/relationships/customXml" Target="../ink/ink978.xml"/><Relationship Id="rId1584" Type="http://schemas.openxmlformats.org/officeDocument/2006/relationships/customXml" Target="../ink/ink1083.xml"/><Relationship Id="rId1791" Type="http://schemas.openxmlformats.org/officeDocument/2006/relationships/customXml" Target="../ink/ink1187.xml"/><Relationship Id="rId1805" Type="http://schemas.openxmlformats.org/officeDocument/2006/relationships/customXml" Target="../ink/ink1194.xml"/><Relationship Id="rId83" Type="http://schemas.openxmlformats.org/officeDocument/2006/relationships/image" Target="../media/image1145.png"/><Relationship Id="rId179" Type="http://schemas.openxmlformats.org/officeDocument/2006/relationships/image" Target="../media/image1193.png"/><Relationship Id="rId386" Type="http://schemas.openxmlformats.org/officeDocument/2006/relationships/customXml" Target="../ink/ink481.xml"/><Relationship Id="rId593" Type="http://schemas.openxmlformats.org/officeDocument/2006/relationships/image" Target="../media/image228.png"/><Relationship Id="rId607" Type="http://schemas.openxmlformats.org/officeDocument/2006/relationships/image" Target="../media/image235.png"/><Relationship Id="rId814" Type="http://schemas.openxmlformats.org/officeDocument/2006/relationships/customXml" Target="../ink/ink696.xml"/><Relationship Id="rId1237" Type="http://schemas.openxmlformats.org/officeDocument/2006/relationships/customXml" Target="../ink/ink908.xml"/><Relationship Id="rId1444" Type="http://schemas.openxmlformats.org/officeDocument/2006/relationships/customXml" Target="../ink/ink1012.xml"/><Relationship Id="rId1651" Type="http://schemas.openxmlformats.org/officeDocument/2006/relationships/image" Target="../media/image753.png"/><Relationship Id="rId246" Type="http://schemas.openxmlformats.org/officeDocument/2006/relationships/customXml" Target="../ink/ink411.xml"/><Relationship Id="rId453" Type="http://schemas.openxmlformats.org/officeDocument/2006/relationships/image" Target="../media/image158.png"/><Relationship Id="rId660" Type="http://schemas.openxmlformats.org/officeDocument/2006/relationships/customXml" Target="../ink/ink618.xml"/><Relationship Id="rId898" Type="http://schemas.openxmlformats.org/officeDocument/2006/relationships/customXml" Target="../ink/ink738.xml"/><Relationship Id="rId1083" Type="http://schemas.openxmlformats.org/officeDocument/2006/relationships/customXml" Target="../ink/ink831.xml"/><Relationship Id="rId1290" Type="http://schemas.openxmlformats.org/officeDocument/2006/relationships/image" Target="../media/image574.png"/><Relationship Id="rId1304" Type="http://schemas.openxmlformats.org/officeDocument/2006/relationships/image" Target="../media/image581.png"/><Relationship Id="rId1511" Type="http://schemas.openxmlformats.org/officeDocument/2006/relationships/image" Target="../media/image684.png"/><Relationship Id="rId1749" Type="http://schemas.openxmlformats.org/officeDocument/2006/relationships/customXml" Target="../ink/ink1166.xml"/><Relationship Id="rId106" Type="http://schemas.openxmlformats.org/officeDocument/2006/relationships/customXml" Target="../ink/ink341.xml"/><Relationship Id="rId313" Type="http://schemas.openxmlformats.org/officeDocument/2006/relationships/image" Target="../media/image1260.png"/><Relationship Id="rId758" Type="http://schemas.openxmlformats.org/officeDocument/2006/relationships/image" Target="../media/image309.png"/><Relationship Id="rId965" Type="http://schemas.openxmlformats.org/officeDocument/2006/relationships/image" Target="../media/image412.png"/><Relationship Id="rId1150" Type="http://schemas.openxmlformats.org/officeDocument/2006/relationships/image" Target="../media/image504.png"/><Relationship Id="rId1388" Type="http://schemas.openxmlformats.org/officeDocument/2006/relationships/image" Target="../media/image623.png"/><Relationship Id="rId1595" Type="http://schemas.openxmlformats.org/officeDocument/2006/relationships/image" Target="../media/image725.png"/><Relationship Id="rId1609" Type="http://schemas.openxmlformats.org/officeDocument/2006/relationships/image" Target="../media/image732.png"/><Relationship Id="rId1816" Type="http://schemas.openxmlformats.org/officeDocument/2006/relationships/image" Target="../media/image835.png"/><Relationship Id="rId10" Type="http://schemas.openxmlformats.org/officeDocument/2006/relationships/customXml" Target="../ink/ink293.xml"/><Relationship Id="rId94" Type="http://schemas.openxmlformats.org/officeDocument/2006/relationships/customXml" Target="../ink/ink335.xml"/><Relationship Id="rId397" Type="http://schemas.openxmlformats.org/officeDocument/2006/relationships/image" Target="../media/image130.png"/><Relationship Id="rId520" Type="http://schemas.openxmlformats.org/officeDocument/2006/relationships/customXml" Target="../ink/ink548.xml"/><Relationship Id="rId618" Type="http://schemas.openxmlformats.org/officeDocument/2006/relationships/customXml" Target="../ink/ink597.xml"/><Relationship Id="rId825" Type="http://schemas.openxmlformats.org/officeDocument/2006/relationships/image" Target="../media/image342.png"/><Relationship Id="rId1248" Type="http://schemas.openxmlformats.org/officeDocument/2006/relationships/image" Target="../media/image553.png"/><Relationship Id="rId1455" Type="http://schemas.openxmlformats.org/officeDocument/2006/relationships/image" Target="../media/image656.png"/><Relationship Id="rId1662" Type="http://schemas.openxmlformats.org/officeDocument/2006/relationships/customXml" Target="../ink/ink1122.xml"/><Relationship Id="rId257" Type="http://schemas.openxmlformats.org/officeDocument/2006/relationships/image" Target="../media/image1232.png"/><Relationship Id="rId464" Type="http://schemas.openxmlformats.org/officeDocument/2006/relationships/customXml" Target="../ink/ink520.xml"/><Relationship Id="rId1010" Type="http://schemas.openxmlformats.org/officeDocument/2006/relationships/customXml" Target="../ink/ink794.xml"/><Relationship Id="rId1094" Type="http://schemas.openxmlformats.org/officeDocument/2006/relationships/image" Target="../media/image476.png"/><Relationship Id="rId1108" Type="http://schemas.openxmlformats.org/officeDocument/2006/relationships/image" Target="../media/image483.png"/><Relationship Id="rId1315" Type="http://schemas.openxmlformats.org/officeDocument/2006/relationships/customXml" Target="../ink/ink947.xml"/><Relationship Id="rId117" Type="http://schemas.openxmlformats.org/officeDocument/2006/relationships/image" Target="../media/image1162.png"/><Relationship Id="rId671" Type="http://schemas.openxmlformats.org/officeDocument/2006/relationships/image" Target="../media/image267.png"/><Relationship Id="rId769" Type="http://schemas.openxmlformats.org/officeDocument/2006/relationships/customXml" Target="../ink/ink673.xml"/><Relationship Id="rId976" Type="http://schemas.openxmlformats.org/officeDocument/2006/relationships/customXml" Target="../ink/ink777.xml"/><Relationship Id="rId1399" Type="http://schemas.openxmlformats.org/officeDocument/2006/relationships/customXml" Target="../ink/ink989.xml"/><Relationship Id="rId324" Type="http://schemas.openxmlformats.org/officeDocument/2006/relationships/customXml" Target="../ink/ink450.xml"/><Relationship Id="rId531" Type="http://schemas.openxmlformats.org/officeDocument/2006/relationships/image" Target="../media/image197.png"/><Relationship Id="rId629" Type="http://schemas.openxmlformats.org/officeDocument/2006/relationships/image" Target="../media/image246.png"/><Relationship Id="rId1161" Type="http://schemas.openxmlformats.org/officeDocument/2006/relationships/customXml" Target="../ink/ink870.xml"/><Relationship Id="rId1259" Type="http://schemas.openxmlformats.org/officeDocument/2006/relationships/customXml" Target="../ink/ink919.xml"/><Relationship Id="rId1466" Type="http://schemas.openxmlformats.org/officeDocument/2006/relationships/customXml" Target="../ink/ink1023.xml"/><Relationship Id="rId836" Type="http://schemas.openxmlformats.org/officeDocument/2006/relationships/customXml" Target="../ink/ink707.xml"/><Relationship Id="rId1021" Type="http://schemas.openxmlformats.org/officeDocument/2006/relationships/image" Target="../media/image440.png"/><Relationship Id="rId1119" Type="http://schemas.openxmlformats.org/officeDocument/2006/relationships/customXml" Target="../ink/ink849.xml"/><Relationship Id="rId1673" Type="http://schemas.openxmlformats.org/officeDocument/2006/relationships/image" Target="../media/image764.png"/><Relationship Id="rId903" Type="http://schemas.openxmlformats.org/officeDocument/2006/relationships/image" Target="../media/image381.png"/><Relationship Id="rId1326" Type="http://schemas.openxmlformats.org/officeDocument/2006/relationships/image" Target="../media/image592.png"/><Relationship Id="rId1533" Type="http://schemas.openxmlformats.org/officeDocument/2006/relationships/image" Target="../media/image695.png"/><Relationship Id="rId1740" Type="http://schemas.openxmlformats.org/officeDocument/2006/relationships/image" Target="../media/image797.png"/><Relationship Id="rId32" Type="http://schemas.openxmlformats.org/officeDocument/2006/relationships/customXml" Target="../ink/ink304.xml"/><Relationship Id="rId1600" Type="http://schemas.openxmlformats.org/officeDocument/2006/relationships/customXml" Target="../ink/ink1091.xml"/><Relationship Id="rId1838" Type="http://schemas.openxmlformats.org/officeDocument/2006/relationships/image" Target="../media/image846.png"/><Relationship Id="rId181" Type="http://schemas.openxmlformats.org/officeDocument/2006/relationships/image" Target="../media/image1194.png"/><Relationship Id="rId279" Type="http://schemas.openxmlformats.org/officeDocument/2006/relationships/image" Target="../media/image1243.png"/><Relationship Id="rId486" Type="http://schemas.openxmlformats.org/officeDocument/2006/relationships/customXml" Target="../ink/ink531.xml"/><Relationship Id="rId693" Type="http://schemas.openxmlformats.org/officeDocument/2006/relationships/image" Target="../media/image278.png"/><Relationship Id="rId139" Type="http://schemas.openxmlformats.org/officeDocument/2006/relationships/image" Target="../media/image1173.png"/><Relationship Id="rId346" Type="http://schemas.openxmlformats.org/officeDocument/2006/relationships/customXml" Target="../ink/ink461.xml"/><Relationship Id="rId553" Type="http://schemas.openxmlformats.org/officeDocument/2006/relationships/image" Target="../media/image208.png"/><Relationship Id="rId760" Type="http://schemas.openxmlformats.org/officeDocument/2006/relationships/image" Target="../media/image310.png"/><Relationship Id="rId998" Type="http://schemas.openxmlformats.org/officeDocument/2006/relationships/customXml" Target="../ink/ink788.xml"/><Relationship Id="rId1183" Type="http://schemas.openxmlformats.org/officeDocument/2006/relationships/customXml" Target="../ink/ink881.xml"/><Relationship Id="rId1390" Type="http://schemas.openxmlformats.org/officeDocument/2006/relationships/image" Target="../media/image624.png"/><Relationship Id="rId206" Type="http://schemas.openxmlformats.org/officeDocument/2006/relationships/customXml" Target="../ink/ink391.xml"/><Relationship Id="rId413" Type="http://schemas.openxmlformats.org/officeDocument/2006/relationships/image" Target="../media/image138.png"/><Relationship Id="rId858" Type="http://schemas.openxmlformats.org/officeDocument/2006/relationships/customXml" Target="../ink/ink718.xml"/><Relationship Id="rId1043" Type="http://schemas.openxmlformats.org/officeDocument/2006/relationships/customXml" Target="../ink/ink811.xml"/><Relationship Id="rId1488" Type="http://schemas.openxmlformats.org/officeDocument/2006/relationships/customXml" Target="../ink/ink1034.xml"/><Relationship Id="rId1695" Type="http://schemas.openxmlformats.org/officeDocument/2006/relationships/image" Target="../media/image775.png"/><Relationship Id="rId620" Type="http://schemas.openxmlformats.org/officeDocument/2006/relationships/customXml" Target="../ink/ink598.xml"/><Relationship Id="rId718" Type="http://schemas.openxmlformats.org/officeDocument/2006/relationships/customXml" Target="../ink/ink647.xml"/><Relationship Id="rId925" Type="http://schemas.openxmlformats.org/officeDocument/2006/relationships/image" Target="../media/image392.png"/><Relationship Id="rId1250" Type="http://schemas.openxmlformats.org/officeDocument/2006/relationships/image" Target="../media/image554.png"/><Relationship Id="rId1348" Type="http://schemas.openxmlformats.org/officeDocument/2006/relationships/image" Target="../media/image603.png"/><Relationship Id="rId1555" Type="http://schemas.openxmlformats.org/officeDocument/2006/relationships/image" Target="../media/image706.png"/><Relationship Id="rId1762" Type="http://schemas.openxmlformats.org/officeDocument/2006/relationships/image" Target="../media/image808.png"/><Relationship Id="rId1110" Type="http://schemas.openxmlformats.org/officeDocument/2006/relationships/image" Target="../media/image484.png"/><Relationship Id="rId1208" Type="http://schemas.openxmlformats.org/officeDocument/2006/relationships/image" Target="../media/image533.png"/><Relationship Id="rId1415" Type="http://schemas.openxmlformats.org/officeDocument/2006/relationships/customXml" Target="../ink/ink997.xml"/><Relationship Id="rId54" Type="http://schemas.openxmlformats.org/officeDocument/2006/relationships/customXml" Target="../ink/ink315.xml"/><Relationship Id="rId1622" Type="http://schemas.openxmlformats.org/officeDocument/2006/relationships/customXml" Target="../ink/ink1102.xml"/><Relationship Id="rId270" Type="http://schemas.openxmlformats.org/officeDocument/2006/relationships/customXml" Target="../ink/ink423.xml"/><Relationship Id="rId130" Type="http://schemas.openxmlformats.org/officeDocument/2006/relationships/customXml" Target="../ink/ink353.xml"/><Relationship Id="rId368" Type="http://schemas.openxmlformats.org/officeDocument/2006/relationships/customXml" Target="../ink/ink472.xml"/><Relationship Id="rId575" Type="http://schemas.openxmlformats.org/officeDocument/2006/relationships/image" Target="../media/image219.png"/><Relationship Id="rId782" Type="http://schemas.openxmlformats.org/officeDocument/2006/relationships/customXml" Target="../ink/ink680.xml"/><Relationship Id="rId228" Type="http://schemas.openxmlformats.org/officeDocument/2006/relationships/customXml" Target="../ink/ink402.xml"/><Relationship Id="rId435" Type="http://schemas.openxmlformats.org/officeDocument/2006/relationships/image" Target="../media/image149.png"/><Relationship Id="rId642" Type="http://schemas.openxmlformats.org/officeDocument/2006/relationships/customXml" Target="../ink/ink609.xml"/><Relationship Id="rId1065" Type="http://schemas.openxmlformats.org/officeDocument/2006/relationships/customXml" Target="../ink/ink822.xml"/><Relationship Id="rId1272" Type="http://schemas.openxmlformats.org/officeDocument/2006/relationships/image" Target="../media/image565.png"/><Relationship Id="rId502" Type="http://schemas.openxmlformats.org/officeDocument/2006/relationships/customXml" Target="../ink/ink539.xml"/><Relationship Id="rId947" Type="http://schemas.openxmlformats.org/officeDocument/2006/relationships/image" Target="../media/image403.png"/><Relationship Id="rId1132" Type="http://schemas.openxmlformats.org/officeDocument/2006/relationships/image" Target="../media/image495.png"/><Relationship Id="rId1577" Type="http://schemas.openxmlformats.org/officeDocument/2006/relationships/customXml" Target="../ink/ink1079.xml"/><Relationship Id="rId1784" Type="http://schemas.openxmlformats.org/officeDocument/2006/relationships/image" Target="../media/image819.png"/><Relationship Id="rId76" Type="http://schemas.openxmlformats.org/officeDocument/2006/relationships/customXml" Target="../ink/ink326.xml"/><Relationship Id="rId807" Type="http://schemas.openxmlformats.org/officeDocument/2006/relationships/image" Target="../media/image333.png"/><Relationship Id="rId1437" Type="http://schemas.openxmlformats.org/officeDocument/2006/relationships/image" Target="../media/image647.png"/><Relationship Id="rId1644" Type="http://schemas.openxmlformats.org/officeDocument/2006/relationships/customXml" Target="../ink/ink1113.xml"/><Relationship Id="rId1851" Type="http://schemas.openxmlformats.org/officeDocument/2006/relationships/customXml" Target="../ink/ink1217.xml"/><Relationship Id="rId1504" Type="http://schemas.openxmlformats.org/officeDocument/2006/relationships/customXml" Target="../ink/ink1042.xml"/><Relationship Id="rId1711" Type="http://schemas.openxmlformats.org/officeDocument/2006/relationships/customXml" Target="../ink/ink1147.xml"/><Relationship Id="rId292" Type="http://schemas.openxmlformats.org/officeDocument/2006/relationships/customXml" Target="../ink/ink434.xml"/><Relationship Id="rId1809" Type="http://schemas.openxmlformats.org/officeDocument/2006/relationships/customXml" Target="../ink/ink1196.xml"/><Relationship Id="rId597" Type="http://schemas.openxmlformats.org/officeDocument/2006/relationships/image" Target="../media/image230.png"/><Relationship Id="rId152" Type="http://schemas.openxmlformats.org/officeDocument/2006/relationships/customXml" Target="../ink/ink364.xml"/><Relationship Id="rId457" Type="http://schemas.openxmlformats.org/officeDocument/2006/relationships/image" Target="../media/image160.png"/><Relationship Id="rId1087" Type="http://schemas.openxmlformats.org/officeDocument/2006/relationships/customXml" Target="../ink/ink833.xml"/><Relationship Id="rId1294" Type="http://schemas.openxmlformats.org/officeDocument/2006/relationships/image" Target="../media/image576.png"/><Relationship Id="rId664" Type="http://schemas.openxmlformats.org/officeDocument/2006/relationships/customXml" Target="../ink/ink620.xml"/><Relationship Id="rId871" Type="http://schemas.openxmlformats.org/officeDocument/2006/relationships/image" Target="../media/image365.png"/><Relationship Id="rId969" Type="http://schemas.openxmlformats.org/officeDocument/2006/relationships/image" Target="../media/image414.png"/><Relationship Id="rId1599" Type="http://schemas.openxmlformats.org/officeDocument/2006/relationships/image" Target="../media/image727.png"/><Relationship Id="rId317" Type="http://schemas.openxmlformats.org/officeDocument/2006/relationships/image" Target="../media/image1262.png"/><Relationship Id="rId524" Type="http://schemas.openxmlformats.org/officeDocument/2006/relationships/customXml" Target="../ink/ink550.xml"/><Relationship Id="rId731" Type="http://schemas.openxmlformats.org/officeDocument/2006/relationships/customXml" Target="../ink/ink654.xml"/><Relationship Id="rId1154" Type="http://schemas.openxmlformats.org/officeDocument/2006/relationships/image" Target="../media/image506.png"/><Relationship Id="rId1361" Type="http://schemas.openxmlformats.org/officeDocument/2006/relationships/customXml" Target="../ink/ink970.xml"/><Relationship Id="rId1459" Type="http://schemas.openxmlformats.org/officeDocument/2006/relationships/image" Target="../media/image658.png"/><Relationship Id="rId98" Type="http://schemas.openxmlformats.org/officeDocument/2006/relationships/customXml" Target="../ink/ink337.xml"/><Relationship Id="rId829" Type="http://schemas.openxmlformats.org/officeDocument/2006/relationships/image" Target="../media/image344.png"/><Relationship Id="rId1014" Type="http://schemas.openxmlformats.org/officeDocument/2006/relationships/customXml" Target="../ink/ink796.xml"/><Relationship Id="rId1221" Type="http://schemas.openxmlformats.org/officeDocument/2006/relationships/customXml" Target="../ink/ink900.xml"/><Relationship Id="rId1666" Type="http://schemas.openxmlformats.org/officeDocument/2006/relationships/customXml" Target="../ink/ink1124.xml"/><Relationship Id="rId1319" Type="http://schemas.openxmlformats.org/officeDocument/2006/relationships/customXml" Target="../ink/ink949.xml"/><Relationship Id="rId1526" Type="http://schemas.openxmlformats.org/officeDocument/2006/relationships/customXml" Target="../ink/ink1053.xml"/><Relationship Id="rId1733" Type="http://schemas.openxmlformats.org/officeDocument/2006/relationships/customXml" Target="../ink/ink1158.xml"/><Relationship Id="rId25" Type="http://schemas.openxmlformats.org/officeDocument/2006/relationships/image" Target="../media/image1116.png"/><Relationship Id="rId1800" Type="http://schemas.openxmlformats.org/officeDocument/2006/relationships/image" Target="../media/image827.png"/><Relationship Id="rId174" Type="http://schemas.openxmlformats.org/officeDocument/2006/relationships/customXml" Target="../ink/ink375.xml"/><Relationship Id="rId381" Type="http://schemas.openxmlformats.org/officeDocument/2006/relationships/image" Target="../media/image122.png"/><Relationship Id="rId241" Type="http://schemas.openxmlformats.org/officeDocument/2006/relationships/image" Target="../media/image1224.png"/><Relationship Id="rId479" Type="http://schemas.openxmlformats.org/officeDocument/2006/relationships/image" Target="../media/image171.png"/><Relationship Id="rId686" Type="http://schemas.openxmlformats.org/officeDocument/2006/relationships/customXml" Target="../ink/ink631.xml"/><Relationship Id="rId893" Type="http://schemas.openxmlformats.org/officeDocument/2006/relationships/image" Target="../media/image376.png"/><Relationship Id="rId339" Type="http://schemas.openxmlformats.org/officeDocument/2006/relationships/image" Target="../media/image1273.png"/><Relationship Id="rId546" Type="http://schemas.openxmlformats.org/officeDocument/2006/relationships/customXml" Target="../ink/ink561.xml"/><Relationship Id="rId753" Type="http://schemas.openxmlformats.org/officeDocument/2006/relationships/customXml" Target="../ink/ink665.xml"/><Relationship Id="rId1176" Type="http://schemas.openxmlformats.org/officeDocument/2006/relationships/image" Target="../media/image517.png"/><Relationship Id="rId1383" Type="http://schemas.openxmlformats.org/officeDocument/2006/relationships/customXml" Target="../ink/ink981.xml"/><Relationship Id="rId101" Type="http://schemas.openxmlformats.org/officeDocument/2006/relationships/image" Target="../media/image1154.png"/><Relationship Id="rId406" Type="http://schemas.openxmlformats.org/officeDocument/2006/relationships/customXml" Target="../ink/ink491.xml"/><Relationship Id="rId960" Type="http://schemas.openxmlformats.org/officeDocument/2006/relationships/customXml" Target="../ink/ink769.xml"/><Relationship Id="rId1036" Type="http://schemas.openxmlformats.org/officeDocument/2006/relationships/image" Target="../media/image447.png"/><Relationship Id="rId1243" Type="http://schemas.openxmlformats.org/officeDocument/2006/relationships/customXml" Target="../ink/ink911.xml"/><Relationship Id="rId1590" Type="http://schemas.openxmlformats.org/officeDocument/2006/relationships/customXml" Target="../ink/ink1086.xml"/><Relationship Id="rId1688" Type="http://schemas.openxmlformats.org/officeDocument/2006/relationships/customXml" Target="../ink/ink1135.xml"/><Relationship Id="rId613" Type="http://schemas.openxmlformats.org/officeDocument/2006/relationships/image" Target="../media/image238.png"/><Relationship Id="rId820" Type="http://schemas.openxmlformats.org/officeDocument/2006/relationships/customXml" Target="../ink/ink699.xml"/><Relationship Id="rId918" Type="http://schemas.openxmlformats.org/officeDocument/2006/relationships/customXml" Target="../ink/ink748.xml"/><Relationship Id="rId1450" Type="http://schemas.openxmlformats.org/officeDocument/2006/relationships/customXml" Target="../ink/ink1015.xml"/><Relationship Id="rId1548" Type="http://schemas.openxmlformats.org/officeDocument/2006/relationships/customXml" Target="../ink/ink1064.xml"/><Relationship Id="rId1755" Type="http://schemas.openxmlformats.org/officeDocument/2006/relationships/customXml" Target="../ink/ink1169.xml"/><Relationship Id="rId1103" Type="http://schemas.openxmlformats.org/officeDocument/2006/relationships/customXml" Target="../ink/ink841.xml"/><Relationship Id="rId1310" Type="http://schemas.openxmlformats.org/officeDocument/2006/relationships/image" Target="../media/image584.png"/><Relationship Id="rId1408" Type="http://schemas.openxmlformats.org/officeDocument/2006/relationships/image" Target="../media/image633.png"/><Relationship Id="rId47" Type="http://schemas.openxmlformats.org/officeDocument/2006/relationships/image" Target="../media/image1127.png"/><Relationship Id="rId1615" Type="http://schemas.openxmlformats.org/officeDocument/2006/relationships/image" Target="../media/image735.png"/><Relationship Id="rId1822" Type="http://schemas.openxmlformats.org/officeDocument/2006/relationships/image" Target="../media/image838.png"/><Relationship Id="rId196" Type="http://schemas.openxmlformats.org/officeDocument/2006/relationships/customXml" Target="../ink/ink386.xml"/><Relationship Id="rId263" Type="http://schemas.openxmlformats.org/officeDocument/2006/relationships/image" Target="../media/image1235.png"/><Relationship Id="rId470" Type="http://schemas.openxmlformats.org/officeDocument/2006/relationships/customXml" Target="../ink/ink523.xml"/><Relationship Id="rId123" Type="http://schemas.openxmlformats.org/officeDocument/2006/relationships/image" Target="../media/image1165.png"/><Relationship Id="rId330" Type="http://schemas.openxmlformats.org/officeDocument/2006/relationships/customXml" Target="../ink/ink453.xml"/><Relationship Id="rId568" Type="http://schemas.openxmlformats.org/officeDocument/2006/relationships/customXml" Target="../ink/ink572.xml"/><Relationship Id="rId775" Type="http://schemas.openxmlformats.org/officeDocument/2006/relationships/customXml" Target="../ink/ink676.xml"/><Relationship Id="rId982" Type="http://schemas.openxmlformats.org/officeDocument/2006/relationships/customXml" Target="../ink/ink780.xml"/><Relationship Id="rId1198" Type="http://schemas.openxmlformats.org/officeDocument/2006/relationships/image" Target="../media/image528.png"/><Relationship Id="rId428" Type="http://schemas.openxmlformats.org/officeDocument/2006/relationships/customXml" Target="../ink/ink502.xml"/><Relationship Id="rId635" Type="http://schemas.openxmlformats.org/officeDocument/2006/relationships/image" Target="../media/image249.png"/><Relationship Id="rId842" Type="http://schemas.openxmlformats.org/officeDocument/2006/relationships/customXml" Target="../ink/ink710.xml"/><Relationship Id="rId1058" Type="http://schemas.openxmlformats.org/officeDocument/2006/relationships/image" Target="../media/image458.png"/><Relationship Id="rId1265" Type="http://schemas.openxmlformats.org/officeDocument/2006/relationships/customXml" Target="../ink/ink922.xml"/><Relationship Id="rId1472" Type="http://schemas.openxmlformats.org/officeDocument/2006/relationships/customXml" Target="../ink/ink1026.xml"/><Relationship Id="rId702" Type="http://schemas.openxmlformats.org/officeDocument/2006/relationships/customXml" Target="../ink/ink639.xml"/><Relationship Id="rId1125" Type="http://schemas.openxmlformats.org/officeDocument/2006/relationships/customXml" Target="../ink/ink852.xml"/><Relationship Id="rId1332" Type="http://schemas.openxmlformats.org/officeDocument/2006/relationships/image" Target="../media/image595.png"/><Relationship Id="rId1777" Type="http://schemas.openxmlformats.org/officeDocument/2006/relationships/customXml" Target="../ink/ink1180.xml"/><Relationship Id="rId69" Type="http://schemas.openxmlformats.org/officeDocument/2006/relationships/image" Target="../media/image1138.png"/><Relationship Id="rId1637" Type="http://schemas.openxmlformats.org/officeDocument/2006/relationships/image" Target="../media/image746.png"/><Relationship Id="rId1844" Type="http://schemas.openxmlformats.org/officeDocument/2006/relationships/image" Target="../media/image849.png"/><Relationship Id="rId1704" Type="http://schemas.openxmlformats.org/officeDocument/2006/relationships/image" Target="../media/image779.png"/><Relationship Id="rId285" Type="http://schemas.openxmlformats.org/officeDocument/2006/relationships/image" Target="../media/image1246.png"/><Relationship Id="rId492" Type="http://schemas.openxmlformats.org/officeDocument/2006/relationships/customXml" Target="../ink/ink534.xml"/><Relationship Id="rId797" Type="http://schemas.openxmlformats.org/officeDocument/2006/relationships/image" Target="../media/image328.png"/><Relationship Id="rId145" Type="http://schemas.openxmlformats.org/officeDocument/2006/relationships/image" Target="../media/image1176.png"/><Relationship Id="rId352" Type="http://schemas.openxmlformats.org/officeDocument/2006/relationships/customXml" Target="../ink/ink464.xml"/><Relationship Id="rId1287" Type="http://schemas.openxmlformats.org/officeDocument/2006/relationships/customXml" Target="../ink/ink933.xml"/><Relationship Id="rId212" Type="http://schemas.openxmlformats.org/officeDocument/2006/relationships/customXml" Target="../ink/ink394.xml"/><Relationship Id="rId657" Type="http://schemas.openxmlformats.org/officeDocument/2006/relationships/image" Target="../media/image260.png"/><Relationship Id="rId864" Type="http://schemas.openxmlformats.org/officeDocument/2006/relationships/customXml" Target="../ink/ink721.xml"/><Relationship Id="rId1494" Type="http://schemas.openxmlformats.org/officeDocument/2006/relationships/customXml" Target="../ink/ink1037.xml"/><Relationship Id="rId1799" Type="http://schemas.openxmlformats.org/officeDocument/2006/relationships/customXml" Target="../ink/ink1191.xml"/><Relationship Id="rId517" Type="http://schemas.openxmlformats.org/officeDocument/2006/relationships/image" Target="../media/image190.png"/><Relationship Id="rId724" Type="http://schemas.openxmlformats.org/officeDocument/2006/relationships/customXml" Target="../ink/ink650.xml"/><Relationship Id="rId931" Type="http://schemas.openxmlformats.org/officeDocument/2006/relationships/image" Target="../media/image395.png"/><Relationship Id="rId1147" Type="http://schemas.openxmlformats.org/officeDocument/2006/relationships/customXml" Target="../ink/ink863.xml"/><Relationship Id="rId1354" Type="http://schemas.openxmlformats.org/officeDocument/2006/relationships/image" Target="../media/image606.png"/><Relationship Id="rId1561" Type="http://schemas.openxmlformats.org/officeDocument/2006/relationships/customXml" Target="../ink/ink1071.xml"/><Relationship Id="rId60" Type="http://schemas.openxmlformats.org/officeDocument/2006/relationships/customXml" Target="../ink/ink318.xml"/><Relationship Id="rId1007" Type="http://schemas.openxmlformats.org/officeDocument/2006/relationships/image" Target="../media/image433.png"/><Relationship Id="rId1214" Type="http://schemas.openxmlformats.org/officeDocument/2006/relationships/image" Target="../media/image536.png"/><Relationship Id="rId1421" Type="http://schemas.openxmlformats.org/officeDocument/2006/relationships/customXml" Target="../ink/ink1000.xml"/><Relationship Id="rId1659" Type="http://schemas.openxmlformats.org/officeDocument/2006/relationships/image" Target="../media/image757.png"/><Relationship Id="rId1519" Type="http://schemas.openxmlformats.org/officeDocument/2006/relationships/image" Target="../media/image688.png"/><Relationship Id="rId1726" Type="http://schemas.openxmlformats.org/officeDocument/2006/relationships/image" Target="../media/image790.png"/><Relationship Id="rId18" Type="http://schemas.openxmlformats.org/officeDocument/2006/relationships/customXml" Target="../ink/ink297.xml"/><Relationship Id="rId167" Type="http://schemas.openxmlformats.org/officeDocument/2006/relationships/image" Target="../media/image1187.png"/><Relationship Id="rId374" Type="http://schemas.openxmlformats.org/officeDocument/2006/relationships/customXml" Target="../ink/ink475.xml"/><Relationship Id="rId581" Type="http://schemas.openxmlformats.org/officeDocument/2006/relationships/image" Target="../media/image222.png"/><Relationship Id="rId234" Type="http://schemas.openxmlformats.org/officeDocument/2006/relationships/customXml" Target="../ink/ink405.xml"/><Relationship Id="rId679" Type="http://schemas.openxmlformats.org/officeDocument/2006/relationships/image" Target="../media/image271.png"/><Relationship Id="rId886" Type="http://schemas.openxmlformats.org/officeDocument/2006/relationships/customXml" Target="../ink/ink732.xml"/><Relationship Id="rId2" Type="http://schemas.openxmlformats.org/officeDocument/2006/relationships/slideLayout" Target="../slideLayouts/slideLayout7.xml"/><Relationship Id="rId441" Type="http://schemas.openxmlformats.org/officeDocument/2006/relationships/image" Target="../media/image152.png"/><Relationship Id="rId539" Type="http://schemas.openxmlformats.org/officeDocument/2006/relationships/image" Target="../media/image201.png"/><Relationship Id="rId746" Type="http://schemas.openxmlformats.org/officeDocument/2006/relationships/image" Target="../media/image303.png"/><Relationship Id="rId1071" Type="http://schemas.openxmlformats.org/officeDocument/2006/relationships/customXml" Target="../ink/ink825.xml"/><Relationship Id="rId1169" Type="http://schemas.openxmlformats.org/officeDocument/2006/relationships/customXml" Target="../ink/ink874.xml"/><Relationship Id="rId1376" Type="http://schemas.openxmlformats.org/officeDocument/2006/relationships/image" Target="../media/image617.png"/><Relationship Id="rId1583" Type="http://schemas.openxmlformats.org/officeDocument/2006/relationships/image" Target="../media/image719.png"/><Relationship Id="rId301" Type="http://schemas.openxmlformats.org/officeDocument/2006/relationships/image" Target="../media/image1254.png"/><Relationship Id="rId953" Type="http://schemas.openxmlformats.org/officeDocument/2006/relationships/image" Target="../media/image406.png"/><Relationship Id="rId1029" Type="http://schemas.openxmlformats.org/officeDocument/2006/relationships/customXml" Target="../ink/ink804.xml"/><Relationship Id="rId1236" Type="http://schemas.openxmlformats.org/officeDocument/2006/relationships/image" Target="../media/image547.png"/><Relationship Id="rId1790" Type="http://schemas.openxmlformats.org/officeDocument/2006/relationships/image" Target="../media/image822.png"/><Relationship Id="rId82" Type="http://schemas.openxmlformats.org/officeDocument/2006/relationships/customXml" Target="../ink/ink329.xml"/><Relationship Id="rId606" Type="http://schemas.openxmlformats.org/officeDocument/2006/relationships/customXml" Target="../ink/ink591.xml"/><Relationship Id="rId813" Type="http://schemas.openxmlformats.org/officeDocument/2006/relationships/image" Target="../media/image336.png"/><Relationship Id="rId1443" Type="http://schemas.openxmlformats.org/officeDocument/2006/relationships/image" Target="../media/image650.png"/><Relationship Id="rId1650" Type="http://schemas.openxmlformats.org/officeDocument/2006/relationships/customXml" Target="../ink/ink1116.xml"/><Relationship Id="rId1748" Type="http://schemas.openxmlformats.org/officeDocument/2006/relationships/image" Target="../media/image801.png"/><Relationship Id="rId1303" Type="http://schemas.openxmlformats.org/officeDocument/2006/relationships/customXml" Target="../ink/ink941.xml"/><Relationship Id="rId1510" Type="http://schemas.openxmlformats.org/officeDocument/2006/relationships/customXml" Target="../ink/ink1045.xml"/><Relationship Id="rId1608" Type="http://schemas.openxmlformats.org/officeDocument/2006/relationships/customXml" Target="../ink/ink1095.xml"/><Relationship Id="rId1815" Type="http://schemas.openxmlformats.org/officeDocument/2006/relationships/customXml" Target="../ink/ink1199.xml"/><Relationship Id="rId189" Type="http://schemas.openxmlformats.org/officeDocument/2006/relationships/image" Target="../media/image1198.png"/><Relationship Id="rId396" Type="http://schemas.openxmlformats.org/officeDocument/2006/relationships/customXml" Target="../ink/ink486.xml"/><Relationship Id="rId256" Type="http://schemas.openxmlformats.org/officeDocument/2006/relationships/customXml" Target="../ink/ink416.xml"/><Relationship Id="rId463" Type="http://schemas.openxmlformats.org/officeDocument/2006/relationships/image" Target="../media/image163.png"/><Relationship Id="rId670" Type="http://schemas.openxmlformats.org/officeDocument/2006/relationships/customXml" Target="../ink/ink623.xml"/><Relationship Id="rId1093" Type="http://schemas.openxmlformats.org/officeDocument/2006/relationships/customXml" Target="../ink/ink836.xml"/><Relationship Id="rId116" Type="http://schemas.openxmlformats.org/officeDocument/2006/relationships/customXml" Target="../ink/ink346.xml"/><Relationship Id="rId323" Type="http://schemas.openxmlformats.org/officeDocument/2006/relationships/image" Target="../media/image1265.png"/><Relationship Id="rId530" Type="http://schemas.openxmlformats.org/officeDocument/2006/relationships/customXml" Target="../ink/ink553.xml"/><Relationship Id="rId768" Type="http://schemas.openxmlformats.org/officeDocument/2006/relationships/image" Target="../media/image314.png"/><Relationship Id="rId975" Type="http://schemas.openxmlformats.org/officeDocument/2006/relationships/image" Target="../media/image417.png"/><Relationship Id="rId1160" Type="http://schemas.openxmlformats.org/officeDocument/2006/relationships/image" Target="../media/image509.png"/><Relationship Id="rId1398" Type="http://schemas.openxmlformats.org/officeDocument/2006/relationships/image" Target="../media/image628.png"/><Relationship Id="rId628" Type="http://schemas.openxmlformats.org/officeDocument/2006/relationships/customXml" Target="../ink/ink602.xml"/><Relationship Id="rId835" Type="http://schemas.openxmlformats.org/officeDocument/2006/relationships/image" Target="../media/image347.png"/><Relationship Id="rId1258" Type="http://schemas.openxmlformats.org/officeDocument/2006/relationships/image" Target="../media/image558.png"/><Relationship Id="rId1465" Type="http://schemas.openxmlformats.org/officeDocument/2006/relationships/image" Target="../media/image661.png"/><Relationship Id="rId1672" Type="http://schemas.openxmlformats.org/officeDocument/2006/relationships/customXml" Target="../ink/ink1127.xml"/><Relationship Id="rId1020" Type="http://schemas.openxmlformats.org/officeDocument/2006/relationships/customXml" Target="../ink/ink799.xml"/><Relationship Id="rId1118" Type="http://schemas.openxmlformats.org/officeDocument/2006/relationships/image" Target="../media/image488.png"/><Relationship Id="rId1325" Type="http://schemas.openxmlformats.org/officeDocument/2006/relationships/customXml" Target="../ink/ink952.xml"/><Relationship Id="rId1532" Type="http://schemas.openxmlformats.org/officeDocument/2006/relationships/customXml" Target="../ink/ink1056.xml"/><Relationship Id="rId902" Type="http://schemas.openxmlformats.org/officeDocument/2006/relationships/customXml" Target="../ink/ink740.xml"/><Relationship Id="rId1837" Type="http://schemas.openxmlformats.org/officeDocument/2006/relationships/customXml" Target="../ink/ink1210.xml"/><Relationship Id="rId31" Type="http://schemas.openxmlformats.org/officeDocument/2006/relationships/image" Target="../media/image1119.png"/><Relationship Id="rId180" Type="http://schemas.openxmlformats.org/officeDocument/2006/relationships/customXml" Target="../ink/ink378.xml"/><Relationship Id="rId278" Type="http://schemas.openxmlformats.org/officeDocument/2006/relationships/customXml" Target="../ink/ink427.xml"/><Relationship Id="rId485" Type="http://schemas.openxmlformats.org/officeDocument/2006/relationships/image" Target="../media/image174.png"/><Relationship Id="rId692" Type="http://schemas.openxmlformats.org/officeDocument/2006/relationships/customXml" Target="../ink/ink634.xml"/><Relationship Id="rId138" Type="http://schemas.openxmlformats.org/officeDocument/2006/relationships/customXml" Target="../ink/ink357.xml"/><Relationship Id="rId345" Type="http://schemas.openxmlformats.org/officeDocument/2006/relationships/image" Target="../media/image1276.png"/><Relationship Id="rId552" Type="http://schemas.openxmlformats.org/officeDocument/2006/relationships/customXml" Target="../ink/ink564.xml"/><Relationship Id="rId997" Type="http://schemas.openxmlformats.org/officeDocument/2006/relationships/image" Target="../media/image428.png"/><Relationship Id="rId1182" Type="http://schemas.openxmlformats.org/officeDocument/2006/relationships/image" Target="../media/image520.png"/><Relationship Id="rId205" Type="http://schemas.openxmlformats.org/officeDocument/2006/relationships/image" Target="../media/image1206.png"/><Relationship Id="rId412" Type="http://schemas.openxmlformats.org/officeDocument/2006/relationships/customXml" Target="../ink/ink494.xml"/><Relationship Id="rId857" Type="http://schemas.openxmlformats.org/officeDocument/2006/relationships/image" Target="../media/image358.png"/><Relationship Id="rId1042" Type="http://schemas.openxmlformats.org/officeDocument/2006/relationships/image" Target="../media/image450.png"/><Relationship Id="rId1487" Type="http://schemas.openxmlformats.org/officeDocument/2006/relationships/image" Target="../media/image672.png"/><Relationship Id="rId1694" Type="http://schemas.openxmlformats.org/officeDocument/2006/relationships/customXml" Target="../ink/ink1138.xml"/><Relationship Id="rId717" Type="http://schemas.openxmlformats.org/officeDocument/2006/relationships/image" Target="../media/image290.png"/><Relationship Id="rId924" Type="http://schemas.openxmlformats.org/officeDocument/2006/relationships/customXml" Target="../ink/ink751.xml"/><Relationship Id="rId1347" Type="http://schemas.openxmlformats.org/officeDocument/2006/relationships/customXml" Target="../ink/ink963.xml"/><Relationship Id="rId1554" Type="http://schemas.openxmlformats.org/officeDocument/2006/relationships/customXml" Target="../ink/ink1067.xml"/><Relationship Id="rId1761" Type="http://schemas.openxmlformats.org/officeDocument/2006/relationships/customXml" Target="../ink/ink1172.xml"/><Relationship Id="rId53" Type="http://schemas.openxmlformats.org/officeDocument/2006/relationships/image" Target="../media/image1130.png"/><Relationship Id="rId1207" Type="http://schemas.openxmlformats.org/officeDocument/2006/relationships/customXml" Target="../ink/ink893.xml"/><Relationship Id="rId1414" Type="http://schemas.openxmlformats.org/officeDocument/2006/relationships/image" Target="../media/image636.png"/><Relationship Id="rId1621" Type="http://schemas.openxmlformats.org/officeDocument/2006/relationships/image" Target="../media/image738.png"/><Relationship Id="rId1859" Type="http://schemas.openxmlformats.org/officeDocument/2006/relationships/customXml" Target="../ink/ink1221.xml"/><Relationship Id="rId1719" Type="http://schemas.openxmlformats.org/officeDocument/2006/relationships/customXml" Target="../ink/ink1151.xml"/><Relationship Id="rId367" Type="http://schemas.openxmlformats.org/officeDocument/2006/relationships/image" Target="../media/image115.png"/><Relationship Id="rId574" Type="http://schemas.openxmlformats.org/officeDocument/2006/relationships/customXml" Target="../ink/ink575.xml"/><Relationship Id="rId227" Type="http://schemas.openxmlformats.org/officeDocument/2006/relationships/image" Target="../media/image1217.png"/><Relationship Id="rId781" Type="http://schemas.openxmlformats.org/officeDocument/2006/relationships/image" Target="../media/image320.png"/><Relationship Id="rId879" Type="http://schemas.openxmlformats.org/officeDocument/2006/relationships/image" Target="../media/image369.png"/><Relationship Id="rId434" Type="http://schemas.openxmlformats.org/officeDocument/2006/relationships/customXml" Target="../ink/ink505.xml"/><Relationship Id="rId641" Type="http://schemas.openxmlformats.org/officeDocument/2006/relationships/image" Target="../media/image252.png"/><Relationship Id="rId739" Type="http://schemas.openxmlformats.org/officeDocument/2006/relationships/customXml" Target="../ink/ink658.xml"/><Relationship Id="rId1064" Type="http://schemas.openxmlformats.org/officeDocument/2006/relationships/image" Target="../media/image461.png"/><Relationship Id="rId1271" Type="http://schemas.openxmlformats.org/officeDocument/2006/relationships/customXml" Target="../ink/ink925.xml"/><Relationship Id="rId1369" Type="http://schemas.openxmlformats.org/officeDocument/2006/relationships/customXml" Target="../ink/ink974.xml"/><Relationship Id="rId1576" Type="http://schemas.openxmlformats.org/officeDocument/2006/relationships/image" Target="../media/image716.png"/><Relationship Id="rId501" Type="http://schemas.openxmlformats.org/officeDocument/2006/relationships/image" Target="../media/image182.png"/><Relationship Id="rId946" Type="http://schemas.openxmlformats.org/officeDocument/2006/relationships/customXml" Target="../ink/ink762.xml"/><Relationship Id="rId1131" Type="http://schemas.openxmlformats.org/officeDocument/2006/relationships/customXml" Target="../ink/ink855.xml"/><Relationship Id="rId1229" Type="http://schemas.openxmlformats.org/officeDocument/2006/relationships/customXml" Target="../ink/ink904.xml"/><Relationship Id="rId1783" Type="http://schemas.openxmlformats.org/officeDocument/2006/relationships/customXml" Target="../ink/ink1183.xml"/><Relationship Id="rId75" Type="http://schemas.openxmlformats.org/officeDocument/2006/relationships/image" Target="../media/image1141.png"/><Relationship Id="rId806" Type="http://schemas.openxmlformats.org/officeDocument/2006/relationships/customXml" Target="../ink/ink692.xml"/><Relationship Id="rId1436" Type="http://schemas.openxmlformats.org/officeDocument/2006/relationships/customXml" Target="../ink/ink1008.xml"/><Relationship Id="rId1643" Type="http://schemas.openxmlformats.org/officeDocument/2006/relationships/image" Target="../media/image749.png"/><Relationship Id="rId1850" Type="http://schemas.openxmlformats.org/officeDocument/2006/relationships/image" Target="../media/image852.png"/><Relationship Id="rId1503" Type="http://schemas.openxmlformats.org/officeDocument/2006/relationships/image" Target="../media/image680.png"/><Relationship Id="rId1710" Type="http://schemas.openxmlformats.org/officeDocument/2006/relationships/image" Target="../media/image782.png"/><Relationship Id="rId291" Type="http://schemas.openxmlformats.org/officeDocument/2006/relationships/image" Target="../media/image1249.png"/><Relationship Id="rId1808" Type="http://schemas.openxmlformats.org/officeDocument/2006/relationships/image" Target="../media/image831.png"/><Relationship Id="rId151" Type="http://schemas.openxmlformats.org/officeDocument/2006/relationships/image" Target="../media/image1179.png"/><Relationship Id="rId389" Type="http://schemas.openxmlformats.org/officeDocument/2006/relationships/image" Target="../media/image126.png"/><Relationship Id="rId596" Type="http://schemas.openxmlformats.org/officeDocument/2006/relationships/customXml" Target="../ink/ink586.xml"/><Relationship Id="rId249" Type="http://schemas.openxmlformats.org/officeDocument/2006/relationships/image" Target="../media/image1228.png"/><Relationship Id="rId456" Type="http://schemas.openxmlformats.org/officeDocument/2006/relationships/customXml" Target="../ink/ink516.xml"/><Relationship Id="rId663" Type="http://schemas.openxmlformats.org/officeDocument/2006/relationships/image" Target="../media/image263.png"/><Relationship Id="rId870" Type="http://schemas.openxmlformats.org/officeDocument/2006/relationships/customXml" Target="../ink/ink724.xml"/><Relationship Id="rId1086" Type="http://schemas.openxmlformats.org/officeDocument/2006/relationships/image" Target="../media/image472.png"/><Relationship Id="rId1293" Type="http://schemas.openxmlformats.org/officeDocument/2006/relationships/customXml" Target="../ink/ink936.xml"/><Relationship Id="rId109" Type="http://schemas.openxmlformats.org/officeDocument/2006/relationships/image" Target="../media/image1158.png"/><Relationship Id="rId316" Type="http://schemas.openxmlformats.org/officeDocument/2006/relationships/customXml" Target="../ink/ink446.xml"/><Relationship Id="rId523" Type="http://schemas.openxmlformats.org/officeDocument/2006/relationships/image" Target="../media/image193.png"/><Relationship Id="rId968" Type="http://schemas.openxmlformats.org/officeDocument/2006/relationships/customXml" Target="../ink/ink773.xml"/><Relationship Id="rId1153" Type="http://schemas.openxmlformats.org/officeDocument/2006/relationships/customXml" Target="../ink/ink866.xml"/><Relationship Id="rId1598" Type="http://schemas.openxmlformats.org/officeDocument/2006/relationships/customXml" Target="../ink/ink1090.xml"/><Relationship Id="rId97" Type="http://schemas.openxmlformats.org/officeDocument/2006/relationships/image" Target="../media/image1152.png"/><Relationship Id="rId730" Type="http://schemas.openxmlformats.org/officeDocument/2006/relationships/image" Target="../media/image295.png"/><Relationship Id="rId828" Type="http://schemas.openxmlformats.org/officeDocument/2006/relationships/customXml" Target="../ink/ink703.xml"/><Relationship Id="rId1013" Type="http://schemas.openxmlformats.org/officeDocument/2006/relationships/image" Target="../media/image436.png"/><Relationship Id="rId1360" Type="http://schemas.openxmlformats.org/officeDocument/2006/relationships/image" Target="../media/image609.png"/><Relationship Id="rId1458" Type="http://schemas.openxmlformats.org/officeDocument/2006/relationships/customXml" Target="../ink/ink1019.xml"/><Relationship Id="rId1665" Type="http://schemas.openxmlformats.org/officeDocument/2006/relationships/image" Target="../media/image760.png"/><Relationship Id="rId1220" Type="http://schemas.openxmlformats.org/officeDocument/2006/relationships/image" Target="../media/image539.png"/><Relationship Id="rId1318" Type="http://schemas.openxmlformats.org/officeDocument/2006/relationships/image" Target="../media/image588.png"/><Relationship Id="rId1525" Type="http://schemas.openxmlformats.org/officeDocument/2006/relationships/image" Target="../media/image691.png"/><Relationship Id="rId1732" Type="http://schemas.openxmlformats.org/officeDocument/2006/relationships/image" Target="../media/image793.png"/><Relationship Id="rId24" Type="http://schemas.openxmlformats.org/officeDocument/2006/relationships/customXml" Target="../ink/ink300.xml"/><Relationship Id="rId173" Type="http://schemas.openxmlformats.org/officeDocument/2006/relationships/image" Target="../media/image1190.png"/><Relationship Id="rId380" Type="http://schemas.openxmlformats.org/officeDocument/2006/relationships/customXml" Target="../ink/ink478.xml"/><Relationship Id="rId240" Type="http://schemas.openxmlformats.org/officeDocument/2006/relationships/customXml" Target="../ink/ink408.xml"/><Relationship Id="rId478" Type="http://schemas.openxmlformats.org/officeDocument/2006/relationships/customXml" Target="../ink/ink527.xml"/><Relationship Id="rId685" Type="http://schemas.openxmlformats.org/officeDocument/2006/relationships/image" Target="../media/image274.png"/><Relationship Id="rId892" Type="http://schemas.openxmlformats.org/officeDocument/2006/relationships/customXml" Target="../ink/ink735.xml"/><Relationship Id="rId100" Type="http://schemas.openxmlformats.org/officeDocument/2006/relationships/customXml" Target="../ink/ink338.xml"/><Relationship Id="rId338" Type="http://schemas.openxmlformats.org/officeDocument/2006/relationships/customXml" Target="../ink/ink457.xml"/><Relationship Id="rId545" Type="http://schemas.openxmlformats.org/officeDocument/2006/relationships/image" Target="../media/image204.png"/><Relationship Id="rId752" Type="http://schemas.openxmlformats.org/officeDocument/2006/relationships/image" Target="../media/image306.png"/><Relationship Id="rId1175" Type="http://schemas.openxmlformats.org/officeDocument/2006/relationships/customXml" Target="../ink/ink877.xml"/><Relationship Id="rId1382" Type="http://schemas.openxmlformats.org/officeDocument/2006/relationships/image" Target="../media/image620.png"/><Relationship Id="rId405" Type="http://schemas.openxmlformats.org/officeDocument/2006/relationships/image" Target="../media/image134.png"/><Relationship Id="rId612" Type="http://schemas.openxmlformats.org/officeDocument/2006/relationships/customXml" Target="../ink/ink594.xml"/><Relationship Id="rId1035" Type="http://schemas.openxmlformats.org/officeDocument/2006/relationships/customXml" Target="../ink/ink807.xml"/><Relationship Id="rId1242" Type="http://schemas.openxmlformats.org/officeDocument/2006/relationships/image" Target="../media/image550.png"/><Relationship Id="rId1687" Type="http://schemas.openxmlformats.org/officeDocument/2006/relationships/image" Target="../media/image771.png"/><Relationship Id="rId917" Type="http://schemas.openxmlformats.org/officeDocument/2006/relationships/image" Target="../media/image388.png"/><Relationship Id="rId1102" Type="http://schemas.openxmlformats.org/officeDocument/2006/relationships/image" Target="../media/image480.png"/><Relationship Id="rId1547" Type="http://schemas.openxmlformats.org/officeDocument/2006/relationships/image" Target="../media/image702.png"/><Relationship Id="rId1754" Type="http://schemas.openxmlformats.org/officeDocument/2006/relationships/image" Target="../media/image804.png"/><Relationship Id="rId46" Type="http://schemas.openxmlformats.org/officeDocument/2006/relationships/customXml" Target="../ink/ink311.xml"/><Relationship Id="rId1407" Type="http://schemas.openxmlformats.org/officeDocument/2006/relationships/customXml" Target="../ink/ink993.xml"/><Relationship Id="rId1614" Type="http://schemas.openxmlformats.org/officeDocument/2006/relationships/customXml" Target="../ink/ink1098.xml"/><Relationship Id="rId1821" Type="http://schemas.openxmlformats.org/officeDocument/2006/relationships/customXml" Target="../ink/ink1202.xml"/><Relationship Id="rId195" Type="http://schemas.openxmlformats.org/officeDocument/2006/relationships/image" Target="../media/image1201.png"/><Relationship Id="rId262" Type="http://schemas.openxmlformats.org/officeDocument/2006/relationships/customXml" Target="../ink/ink419.xml"/><Relationship Id="rId567" Type="http://schemas.openxmlformats.org/officeDocument/2006/relationships/image" Target="../media/image215.png"/><Relationship Id="rId1197" Type="http://schemas.openxmlformats.org/officeDocument/2006/relationships/customXml" Target="../ink/ink888.xml"/><Relationship Id="rId122" Type="http://schemas.openxmlformats.org/officeDocument/2006/relationships/customXml" Target="../ink/ink349.xml"/><Relationship Id="rId774" Type="http://schemas.openxmlformats.org/officeDocument/2006/relationships/image" Target="../media/image317.png"/><Relationship Id="rId981" Type="http://schemas.openxmlformats.org/officeDocument/2006/relationships/image" Target="../media/image420.png"/><Relationship Id="rId1057" Type="http://schemas.openxmlformats.org/officeDocument/2006/relationships/customXml" Target="../ink/ink818.xml"/><Relationship Id="rId427" Type="http://schemas.openxmlformats.org/officeDocument/2006/relationships/image" Target="../media/image145.png"/><Relationship Id="rId634" Type="http://schemas.openxmlformats.org/officeDocument/2006/relationships/customXml" Target="../ink/ink605.xml"/><Relationship Id="rId841" Type="http://schemas.openxmlformats.org/officeDocument/2006/relationships/image" Target="../media/image350.png"/><Relationship Id="rId1264" Type="http://schemas.openxmlformats.org/officeDocument/2006/relationships/image" Target="../media/image561.png"/><Relationship Id="rId1471" Type="http://schemas.openxmlformats.org/officeDocument/2006/relationships/image" Target="../media/image664.png"/><Relationship Id="rId1569" Type="http://schemas.openxmlformats.org/officeDocument/2006/relationships/customXml" Target="../ink/ink1075.xml"/><Relationship Id="rId701" Type="http://schemas.openxmlformats.org/officeDocument/2006/relationships/image" Target="../media/image282.png"/><Relationship Id="rId939" Type="http://schemas.openxmlformats.org/officeDocument/2006/relationships/image" Target="../media/image399.png"/><Relationship Id="rId1124" Type="http://schemas.openxmlformats.org/officeDocument/2006/relationships/image" Target="../media/image491.png"/><Relationship Id="rId1331" Type="http://schemas.openxmlformats.org/officeDocument/2006/relationships/customXml" Target="../ink/ink955.xml"/><Relationship Id="rId1776" Type="http://schemas.openxmlformats.org/officeDocument/2006/relationships/image" Target="../media/image815.png"/><Relationship Id="rId68" Type="http://schemas.openxmlformats.org/officeDocument/2006/relationships/customXml" Target="../ink/ink322.xml"/><Relationship Id="rId1429" Type="http://schemas.openxmlformats.org/officeDocument/2006/relationships/image" Target="../media/image643.png"/><Relationship Id="rId1636" Type="http://schemas.openxmlformats.org/officeDocument/2006/relationships/customXml" Target="../ink/ink1109.xml"/><Relationship Id="rId1843" Type="http://schemas.openxmlformats.org/officeDocument/2006/relationships/customXml" Target="../ink/ink1213.xml"/><Relationship Id="rId1703" Type="http://schemas.openxmlformats.org/officeDocument/2006/relationships/customXml" Target="../ink/ink1143.xml"/><Relationship Id="rId284" Type="http://schemas.openxmlformats.org/officeDocument/2006/relationships/customXml" Target="../ink/ink430.xml"/><Relationship Id="rId491" Type="http://schemas.openxmlformats.org/officeDocument/2006/relationships/image" Target="../media/image177.png"/><Relationship Id="rId144" Type="http://schemas.openxmlformats.org/officeDocument/2006/relationships/customXml" Target="../ink/ink360.xml"/><Relationship Id="rId589" Type="http://schemas.openxmlformats.org/officeDocument/2006/relationships/image" Target="../media/image226.png"/><Relationship Id="rId796" Type="http://schemas.openxmlformats.org/officeDocument/2006/relationships/customXml" Target="../ink/ink687.xml"/><Relationship Id="rId351" Type="http://schemas.openxmlformats.org/officeDocument/2006/relationships/image" Target="../media/image1279.png"/><Relationship Id="rId449" Type="http://schemas.openxmlformats.org/officeDocument/2006/relationships/image" Target="../media/image156.png"/><Relationship Id="rId656" Type="http://schemas.openxmlformats.org/officeDocument/2006/relationships/customXml" Target="../ink/ink616.xml"/><Relationship Id="rId863" Type="http://schemas.openxmlformats.org/officeDocument/2006/relationships/image" Target="../media/image361.png"/><Relationship Id="rId1079" Type="http://schemas.openxmlformats.org/officeDocument/2006/relationships/customXml" Target="../ink/ink829.xml"/><Relationship Id="rId1286" Type="http://schemas.openxmlformats.org/officeDocument/2006/relationships/image" Target="../media/image572.png"/><Relationship Id="rId1493" Type="http://schemas.openxmlformats.org/officeDocument/2006/relationships/image" Target="../media/image675.png"/><Relationship Id="rId211" Type="http://schemas.openxmlformats.org/officeDocument/2006/relationships/image" Target="../media/image1209.png"/><Relationship Id="rId309" Type="http://schemas.openxmlformats.org/officeDocument/2006/relationships/image" Target="../media/image1258.png"/><Relationship Id="rId516" Type="http://schemas.openxmlformats.org/officeDocument/2006/relationships/customXml" Target="../ink/ink546.xml"/><Relationship Id="rId1146" Type="http://schemas.openxmlformats.org/officeDocument/2006/relationships/image" Target="../media/image502.png"/><Relationship Id="rId1798" Type="http://schemas.openxmlformats.org/officeDocument/2006/relationships/image" Target="../media/image826.png"/><Relationship Id="rId723" Type="http://schemas.openxmlformats.org/officeDocument/2006/relationships/image" Target="../media/image292.png"/><Relationship Id="rId930" Type="http://schemas.openxmlformats.org/officeDocument/2006/relationships/customXml" Target="../ink/ink754.xml"/><Relationship Id="rId1006" Type="http://schemas.openxmlformats.org/officeDocument/2006/relationships/customXml" Target="../ink/ink792.xml"/><Relationship Id="rId1353" Type="http://schemas.openxmlformats.org/officeDocument/2006/relationships/customXml" Target="../ink/ink966.xml"/><Relationship Id="rId1560" Type="http://schemas.openxmlformats.org/officeDocument/2006/relationships/customXml" Target="../ink/ink1070.xml"/><Relationship Id="rId1658" Type="http://schemas.openxmlformats.org/officeDocument/2006/relationships/customXml" Target="../ink/ink1120.xml"/><Relationship Id="rId1213" Type="http://schemas.openxmlformats.org/officeDocument/2006/relationships/customXml" Target="../ink/ink896.xml"/><Relationship Id="rId1420" Type="http://schemas.openxmlformats.org/officeDocument/2006/relationships/image" Target="../media/image639.png"/><Relationship Id="rId1518" Type="http://schemas.openxmlformats.org/officeDocument/2006/relationships/customXml" Target="../ink/ink1049.xml"/><Relationship Id="rId1725" Type="http://schemas.openxmlformats.org/officeDocument/2006/relationships/customXml" Target="../ink/ink1154.xml"/><Relationship Id="rId17" Type="http://schemas.openxmlformats.org/officeDocument/2006/relationships/image" Target="../media/image1112.png"/><Relationship Id="rId166" Type="http://schemas.openxmlformats.org/officeDocument/2006/relationships/customXml" Target="../ink/ink371.xml"/><Relationship Id="rId373" Type="http://schemas.openxmlformats.org/officeDocument/2006/relationships/image" Target="../media/image118.png"/><Relationship Id="rId580" Type="http://schemas.openxmlformats.org/officeDocument/2006/relationships/customXml" Target="../ink/ink578.xml"/><Relationship Id="rId1" Type="http://schemas.openxmlformats.org/officeDocument/2006/relationships/vmlDrawing" Target="../drawings/vmlDrawing1.vml"/><Relationship Id="rId233" Type="http://schemas.openxmlformats.org/officeDocument/2006/relationships/image" Target="../media/image1220.png"/><Relationship Id="rId440" Type="http://schemas.openxmlformats.org/officeDocument/2006/relationships/customXml" Target="../ink/ink508.xml"/><Relationship Id="rId678" Type="http://schemas.openxmlformats.org/officeDocument/2006/relationships/customXml" Target="../ink/ink627.xml"/><Relationship Id="rId885" Type="http://schemas.openxmlformats.org/officeDocument/2006/relationships/image" Target="../media/image372.png"/><Relationship Id="rId1070" Type="http://schemas.openxmlformats.org/officeDocument/2006/relationships/image" Target="../media/image464.png"/><Relationship Id="rId300" Type="http://schemas.openxmlformats.org/officeDocument/2006/relationships/customXml" Target="../ink/ink438.xml"/><Relationship Id="rId538" Type="http://schemas.openxmlformats.org/officeDocument/2006/relationships/customXml" Target="../ink/ink557.xml"/><Relationship Id="rId745" Type="http://schemas.openxmlformats.org/officeDocument/2006/relationships/customXml" Target="../ink/ink661.xml"/><Relationship Id="rId952" Type="http://schemas.openxmlformats.org/officeDocument/2006/relationships/customXml" Target="../ink/ink765.xml"/><Relationship Id="rId1168" Type="http://schemas.openxmlformats.org/officeDocument/2006/relationships/image" Target="../media/image513.png"/><Relationship Id="rId1375" Type="http://schemas.openxmlformats.org/officeDocument/2006/relationships/customXml" Target="../ink/ink977.xml"/><Relationship Id="rId1582" Type="http://schemas.openxmlformats.org/officeDocument/2006/relationships/customXml" Target="../ink/ink1082.xml"/><Relationship Id="rId81" Type="http://schemas.openxmlformats.org/officeDocument/2006/relationships/image" Target="../media/image1144.png"/><Relationship Id="rId605" Type="http://schemas.openxmlformats.org/officeDocument/2006/relationships/image" Target="../media/image234.png"/><Relationship Id="rId812" Type="http://schemas.openxmlformats.org/officeDocument/2006/relationships/customXml" Target="../ink/ink695.xml"/><Relationship Id="rId1028" Type="http://schemas.openxmlformats.org/officeDocument/2006/relationships/customXml" Target="../ink/ink803.xml"/><Relationship Id="rId1235" Type="http://schemas.openxmlformats.org/officeDocument/2006/relationships/customXml" Target="../ink/ink907.xml"/><Relationship Id="rId1442" Type="http://schemas.openxmlformats.org/officeDocument/2006/relationships/customXml" Target="../ink/ink1011.xml"/><Relationship Id="rId1302" Type="http://schemas.openxmlformats.org/officeDocument/2006/relationships/image" Target="../media/image580.png"/><Relationship Id="rId1747" Type="http://schemas.openxmlformats.org/officeDocument/2006/relationships/customXml" Target="../ink/ink1165.xml"/><Relationship Id="rId39" Type="http://schemas.openxmlformats.org/officeDocument/2006/relationships/image" Target="../media/image1123.png"/><Relationship Id="rId1607" Type="http://schemas.openxmlformats.org/officeDocument/2006/relationships/image" Target="../media/image731.png"/><Relationship Id="rId1814" Type="http://schemas.openxmlformats.org/officeDocument/2006/relationships/image" Target="../media/image834.png"/><Relationship Id="rId188" Type="http://schemas.openxmlformats.org/officeDocument/2006/relationships/customXml" Target="../ink/ink382.xml"/><Relationship Id="rId395" Type="http://schemas.openxmlformats.org/officeDocument/2006/relationships/image" Target="../media/image129.png"/><Relationship Id="rId255" Type="http://schemas.openxmlformats.org/officeDocument/2006/relationships/image" Target="../media/image1231.png"/><Relationship Id="rId462" Type="http://schemas.openxmlformats.org/officeDocument/2006/relationships/customXml" Target="../ink/ink519.xml"/><Relationship Id="rId1092" Type="http://schemas.openxmlformats.org/officeDocument/2006/relationships/image" Target="../media/image475.png"/><Relationship Id="rId1397" Type="http://schemas.openxmlformats.org/officeDocument/2006/relationships/customXml" Target="../ink/ink988.xml"/><Relationship Id="rId115" Type="http://schemas.openxmlformats.org/officeDocument/2006/relationships/image" Target="../media/image1161.png"/><Relationship Id="rId322" Type="http://schemas.openxmlformats.org/officeDocument/2006/relationships/customXml" Target="../ink/ink449.xml"/><Relationship Id="rId767" Type="http://schemas.openxmlformats.org/officeDocument/2006/relationships/customXml" Target="../ink/ink672.xml"/><Relationship Id="rId974" Type="http://schemas.openxmlformats.org/officeDocument/2006/relationships/customXml" Target="../ink/ink776.xml"/><Relationship Id="rId627" Type="http://schemas.openxmlformats.org/officeDocument/2006/relationships/image" Target="../media/image245.png"/><Relationship Id="rId834" Type="http://schemas.openxmlformats.org/officeDocument/2006/relationships/customXml" Target="../ink/ink706.xml"/><Relationship Id="rId1257" Type="http://schemas.openxmlformats.org/officeDocument/2006/relationships/customXml" Target="../ink/ink918.xml"/><Relationship Id="rId1464" Type="http://schemas.openxmlformats.org/officeDocument/2006/relationships/customXml" Target="../ink/ink1022.xml"/><Relationship Id="rId1671" Type="http://schemas.openxmlformats.org/officeDocument/2006/relationships/image" Target="../media/image763.png"/><Relationship Id="rId901" Type="http://schemas.openxmlformats.org/officeDocument/2006/relationships/image" Target="../media/image380.png"/><Relationship Id="rId1117" Type="http://schemas.openxmlformats.org/officeDocument/2006/relationships/customXml" Target="../ink/ink848.xml"/><Relationship Id="rId1324" Type="http://schemas.openxmlformats.org/officeDocument/2006/relationships/image" Target="../media/image591.png"/><Relationship Id="rId1531" Type="http://schemas.openxmlformats.org/officeDocument/2006/relationships/image" Target="../media/image694.png"/><Relationship Id="rId1769" Type="http://schemas.openxmlformats.org/officeDocument/2006/relationships/customXml" Target="../ink/ink1176.xml"/><Relationship Id="rId30" Type="http://schemas.openxmlformats.org/officeDocument/2006/relationships/customXml" Target="../ink/ink303.xml"/><Relationship Id="rId1629" Type="http://schemas.openxmlformats.org/officeDocument/2006/relationships/image" Target="../media/image742.png"/><Relationship Id="rId1836" Type="http://schemas.openxmlformats.org/officeDocument/2006/relationships/image" Target="../media/image845.png"/><Relationship Id="rId277" Type="http://schemas.openxmlformats.org/officeDocument/2006/relationships/image" Target="../media/image1242.png"/><Relationship Id="rId484" Type="http://schemas.openxmlformats.org/officeDocument/2006/relationships/customXml" Target="../ink/ink530.xml"/><Relationship Id="rId137" Type="http://schemas.openxmlformats.org/officeDocument/2006/relationships/image" Target="../media/image1172.png"/><Relationship Id="rId344" Type="http://schemas.openxmlformats.org/officeDocument/2006/relationships/customXml" Target="../ink/ink460.xml"/><Relationship Id="rId691" Type="http://schemas.openxmlformats.org/officeDocument/2006/relationships/image" Target="../media/image277.png"/><Relationship Id="rId789" Type="http://schemas.openxmlformats.org/officeDocument/2006/relationships/image" Target="../media/image324.png"/><Relationship Id="rId996" Type="http://schemas.openxmlformats.org/officeDocument/2006/relationships/customXml" Target="../ink/ink787.xml"/><Relationship Id="rId551" Type="http://schemas.openxmlformats.org/officeDocument/2006/relationships/image" Target="../media/image207.png"/><Relationship Id="rId649" Type="http://schemas.openxmlformats.org/officeDocument/2006/relationships/image" Target="../media/image256.png"/><Relationship Id="rId856" Type="http://schemas.openxmlformats.org/officeDocument/2006/relationships/customXml" Target="../ink/ink717.xml"/><Relationship Id="rId1181" Type="http://schemas.openxmlformats.org/officeDocument/2006/relationships/customXml" Target="../ink/ink880.xml"/><Relationship Id="rId1279" Type="http://schemas.openxmlformats.org/officeDocument/2006/relationships/customXml" Target="../ink/ink929.xml"/><Relationship Id="rId1486" Type="http://schemas.openxmlformats.org/officeDocument/2006/relationships/customXml" Target="../ink/ink1033.xml"/><Relationship Id="rId204" Type="http://schemas.openxmlformats.org/officeDocument/2006/relationships/customXml" Target="../ink/ink390.xml"/><Relationship Id="rId411" Type="http://schemas.openxmlformats.org/officeDocument/2006/relationships/image" Target="../media/image137.png"/><Relationship Id="rId509" Type="http://schemas.openxmlformats.org/officeDocument/2006/relationships/image" Target="../media/image186.png"/><Relationship Id="rId1041" Type="http://schemas.openxmlformats.org/officeDocument/2006/relationships/customXml" Target="../ink/ink810.xml"/><Relationship Id="rId1139" Type="http://schemas.openxmlformats.org/officeDocument/2006/relationships/customXml" Target="../ink/ink859.xml"/><Relationship Id="rId1346" Type="http://schemas.openxmlformats.org/officeDocument/2006/relationships/image" Target="../media/image602.png"/><Relationship Id="rId1693" Type="http://schemas.openxmlformats.org/officeDocument/2006/relationships/image" Target="../media/image774.png"/><Relationship Id="rId716" Type="http://schemas.openxmlformats.org/officeDocument/2006/relationships/customXml" Target="../ink/ink646.xml"/><Relationship Id="rId923" Type="http://schemas.openxmlformats.org/officeDocument/2006/relationships/image" Target="../media/image391.png"/><Relationship Id="rId1553" Type="http://schemas.openxmlformats.org/officeDocument/2006/relationships/image" Target="../media/image705.png"/><Relationship Id="rId1760" Type="http://schemas.openxmlformats.org/officeDocument/2006/relationships/image" Target="../media/image807.png"/><Relationship Id="rId1858" Type="http://schemas.openxmlformats.org/officeDocument/2006/relationships/image" Target="../media/image856.png"/><Relationship Id="rId52" Type="http://schemas.openxmlformats.org/officeDocument/2006/relationships/customXml" Target="../ink/ink314.xml"/><Relationship Id="rId1206" Type="http://schemas.openxmlformats.org/officeDocument/2006/relationships/image" Target="../media/image532.png"/><Relationship Id="rId1413" Type="http://schemas.openxmlformats.org/officeDocument/2006/relationships/customXml" Target="../ink/ink996.xml"/><Relationship Id="rId1620" Type="http://schemas.openxmlformats.org/officeDocument/2006/relationships/customXml" Target="../ink/ink1101.xml"/><Relationship Id="rId1718" Type="http://schemas.openxmlformats.org/officeDocument/2006/relationships/image" Target="../media/image786.png"/><Relationship Id="rId299" Type="http://schemas.openxmlformats.org/officeDocument/2006/relationships/image" Target="../media/image1253.png"/><Relationship Id="rId159" Type="http://schemas.openxmlformats.org/officeDocument/2006/relationships/image" Target="../media/image1183.png"/><Relationship Id="rId366" Type="http://schemas.openxmlformats.org/officeDocument/2006/relationships/customXml" Target="../ink/ink471.xml"/><Relationship Id="rId573" Type="http://schemas.openxmlformats.org/officeDocument/2006/relationships/image" Target="../media/image218.png"/><Relationship Id="rId780" Type="http://schemas.openxmlformats.org/officeDocument/2006/relationships/customXml" Target="../ink/ink679.xml"/><Relationship Id="rId226" Type="http://schemas.openxmlformats.org/officeDocument/2006/relationships/customXml" Target="../ink/ink401.xml"/><Relationship Id="rId433" Type="http://schemas.openxmlformats.org/officeDocument/2006/relationships/image" Target="../media/image148.png"/><Relationship Id="rId878" Type="http://schemas.openxmlformats.org/officeDocument/2006/relationships/customXml" Target="../ink/ink728.xml"/><Relationship Id="rId1063" Type="http://schemas.openxmlformats.org/officeDocument/2006/relationships/customXml" Target="../ink/ink821.xml"/><Relationship Id="rId1270" Type="http://schemas.openxmlformats.org/officeDocument/2006/relationships/image" Target="../media/image564.png"/><Relationship Id="rId640" Type="http://schemas.openxmlformats.org/officeDocument/2006/relationships/customXml" Target="../ink/ink608.xml"/><Relationship Id="rId738" Type="http://schemas.openxmlformats.org/officeDocument/2006/relationships/image" Target="../media/image299.png"/><Relationship Id="rId945" Type="http://schemas.openxmlformats.org/officeDocument/2006/relationships/image" Target="../media/image402.png"/><Relationship Id="rId1368" Type="http://schemas.openxmlformats.org/officeDocument/2006/relationships/image" Target="../media/image613.png"/><Relationship Id="rId1575" Type="http://schemas.openxmlformats.org/officeDocument/2006/relationships/customXml" Target="../ink/ink1078.xml"/><Relationship Id="rId1782" Type="http://schemas.openxmlformats.org/officeDocument/2006/relationships/image" Target="../media/image818.png"/><Relationship Id="rId74" Type="http://schemas.openxmlformats.org/officeDocument/2006/relationships/customXml" Target="../ink/ink325.xml"/><Relationship Id="rId500" Type="http://schemas.openxmlformats.org/officeDocument/2006/relationships/customXml" Target="../ink/ink538.xml"/><Relationship Id="rId805" Type="http://schemas.openxmlformats.org/officeDocument/2006/relationships/image" Target="../media/image332.png"/><Relationship Id="rId1130" Type="http://schemas.openxmlformats.org/officeDocument/2006/relationships/image" Target="../media/image494.png"/><Relationship Id="rId1228" Type="http://schemas.openxmlformats.org/officeDocument/2006/relationships/image" Target="../media/image543.png"/><Relationship Id="rId1435" Type="http://schemas.openxmlformats.org/officeDocument/2006/relationships/image" Target="../media/image646.png"/><Relationship Id="rId1642" Type="http://schemas.openxmlformats.org/officeDocument/2006/relationships/customXml" Target="../ink/ink1112.xml"/><Relationship Id="rId1502" Type="http://schemas.openxmlformats.org/officeDocument/2006/relationships/customXml" Target="../ink/ink1041.xml"/><Relationship Id="rId1807" Type="http://schemas.openxmlformats.org/officeDocument/2006/relationships/customXml" Target="../ink/ink1195.xml"/><Relationship Id="rId290" Type="http://schemas.openxmlformats.org/officeDocument/2006/relationships/customXml" Target="../ink/ink433.xml"/><Relationship Id="rId388" Type="http://schemas.openxmlformats.org/officeDocument/2006/relationships/customXml" Target="../ink/ink482.xml"/><Relationship Id="rId150" Type="http://schemas.openxmlformats.org/officeDocument/2006/relationships/customXml" Target="../ink/ink363.xml"/><Relationship Id="rId595" Type="http://schemas.openxmlformats.org/officeDocument/2006/relationships/image" Target="../media/image229.png"/><Relationship Id="rId248" Type="http://schemas.openxmlformats.org/officeDocument/2006/relationships/customXml" Target="../ink/ink412.xml"/><Relationship Id="rId455" Type="http://schemas.openxmlformats.org/officeDocument/2006/relationships/image" Target="../media/image159.png"/><Relationship Id="rId662" Type="http://schemas.openxmlformats.org/officeDocument/2006/relationships/customXml" Target="../ink/ink619.xml"/><Relationship Id="rId1085" Type="http://schemas.openxmlformats.org/officeDocument/2006/relationships/customXml" Target="../ink/ink832.xml"/><Relationship Id="rId1292" Type="http://schemas.openxmlformats.org/officeDocument/2006/relationships/image" Target="../media/image575.png"/><Relationship Id="rId108" Type="http://schemas.openxmlformats.org/officeDocument/2006/relationships/customXml" Target="../ink/ink342.xml"/><Relationship Id="rId315" Type="http://schemas.openxmlformats.org/officeDocument/2006/relationships/image" Target="../media/image1261.png"/><Relationship Id="rId522" Type="http://schemas.openxmlformats.org/officeDocument/2006/relationships/customXml" Target="../ink/ink549.xml"/><Relationship Id="rId967" Type="http://schemas.openxmlformats.org/officeDocument/2006/relationships/image" Target="../media/image413.png"/><Relationship Id="rId1152" Type="http://schemas.openxmlformats.org/officeDocument/2006/relationships/image" Target="../media/image505.png"/><Relationship Id="rId1597" Type="http://schemas.openxmlformats.org/officeDocument/2006/relationships/image" Target="../media/image726.png"/><Relationship Id="rId96" Type="http://schemas.openxmlformats.org/officeDocument/2006/relationships/customXml" Target="../ink/ink336.xml"/><Relationship Id="rId827" Type="http://schemas.openxmlformats.org/officeDocument/2006/relationships/image" Target="../media/image343.png"/><Relationship Id="rId1012" Type="http://schemas.openxmlformats.org/officeDocument/2006/relationships/customXml" Target="../ink/ink795.xml"/><Relationship Id="rId1457" Type="http://schemas.openxmlformats.org/officeDocument/2006/relationships/image" Target="../media/image657.png"/><Relationship Id="rId1664" Type="http://schemas.openxmlformats.org/officeDocument/2006/relationships/customXml" Target="../ink/ink1123.xml"/><Relationship Id="rId1317" Type="http://schemas.openxmlformats.org/officeDocument/2006/relationships/customXml" Target="../ink/ink948.xml"/><Relationship Id="rId1524" Type="http://schemas.openxmlformats.org/officeDocument/2006/relationships/customXml" Target="../ink/ink1052.xml"/><Relationship Id="rId1731" Type="http://schemas.openxmlformats.org/officeDocument/2006/relationships/customXml" Target="../ink/ink1157.xml"/><Relationship Id="rId23" Type="http://schemas.openxmlformats.org/officeDocument/2006/relationships/image" Target="../media/image1115.png"/><Relationship Id="rId1829" Type="http://schemas.openxmlformats.org/officeDocument/2006/relationships/customXml" Target="../ink/ink1206.xml"/><Relationship Id="rId172" Type="http://schemas.openxmlformats.org/officeDocument/2006/relationships/customXml" Target="../ink/ink374.xml"/><Relationship Id="rId477" Type="http://schemas.openxmlformats.org/officeDocument/2006/relationships/image" Target="../media/image170.png"/><Relationship Id="rId684" Type="http://schemas.openxmlformats.org/officeDocument/2006/relationships/customXml" Target="../ink/ink630.xml"/><Relationship Id="rId337" Type="http://schemas.openxmlformats.org/officeDocument/2006/relationships/image" Target="../media/image1272.png"/><Relationship Id="rId891" Type="http://schemas.openxmlformats.org/officeDocument/2006/relationships/image" Target="../media/image375.png"/><Relationship Id="rId989" Type="http://schemas.openxmlformats.org/officeDocument/2006/relationships/image" Target="../media/image424.png"/><Relationship Id="rId544" Type="http://schemas.openxmlformats.org/officeDocument/2006/relationships/customXml" Target="../ink/ink560.xml"/><Relationship Id="rId751" Type="http://schemas.openxmlformats.org/officeDocument/2006/relationships/customXml" Target="../ink/ink664.xml"/><Relationship Id="rId849" Type="http://schemas.openxmlformats.org/officeDocument/2006/relationships/image" Target="../media/image354.png"/><Relationship Id="rId1174" Type="http://schemas.openxmlformats.org/officeDocument/2006/relationships/image" Target="../media/image516.png"/><Relationship Id="rId1381" Type="http://schemas.openxmlformats.org/officeDocument/2006/relationships/customXml" Target="../ink/ink980.xml"/><Relationship Id="rId1479" Type="http://schemas.openxmlformats.org/officeDocument/2006/relationships/image" Target="../media/image668.png"/><Relationship Id="rId1686" Type="http://schemas.openxmlformats.org/officeDocument/2006/relationships/customXml" Target="../ink/ink1134.xml"/><Relationship Id="rId404" Type="http://schemas.openxmlformats.org/officeDocument/2006/relationships/customXml" Target="../ink/ink490.xml"/><Relationship Id="rId611" Type="http://schemas.openxmlformats.org/officeDocument/2006/relationships/image" Target="../media/image237.png"/><Relationship Id="rId1034" Type="http://schemas.openxmlformats.org/officeDocument/2006/relationships/image" Target="../media/image446.png"/><Relationship Id="rId1241" Type="http://schemas.openxmlformats.org/officeDocument/2006/relationships/customXml" Target="../ink/ink910.xml"/><Relationship Id="rId1339" Type="http://schemas.openxmlformats.org/officeDocument/2006/relationships/customXml" Target="../ink/ink959.xml"/><Relationship Id="rId709" Type="http://schemas.openxmlformats.org/officeDocument/2006/relationships/image" Target="../media/image286.png"/><Relationship Id="rId916" Type="http://schemas.openxmlformats.org/officeDocument/2006/relationships/customXml" Target="../ink/ink747.xml"/><Relationship Id="rId1101" Type="http://schemas.openxmlformats.org/officeDocument/2006/relationships/customXml" Target="../ink/ink840.xml"/><Relationship Id="rId1546" Type="http://schemas.openxmlformats.org/officeDocument/2006/relationships/customXml" Target="../ink/ink1063.xml"/><Relationship Id="rId1753" Type="http://schemas.openxmlformats.org/officeDocument/2006/relationships/customXml" Target="../ink/ink1168.xml"/><Relationship Id="rId45" Type="http://schemas.openxmlformats.org/officeDocument/2006/relationships/image" Target="../media/image1126.png"/><Relationship Id="rId1406" Type="http://schemas.openxmlformats.org/officeDocument/2006/relationships/image" Target="../media/image632.png"/><Relationship Id="rId1613" Type="http://schemas.openxmlformats.org/officeDocument/2006/relationships/image" Target="../media/image734.png"/><Relationship Id="rId1820" Type="http://schemas.openxmlformats.org/officeDocument/2006/relationships/image" Target="../media/image837.png"/><Relationship Id="rId194" Type="http://schemas.openxmlformats.org/officeDocument/2006/relationships/customXml" Target="../ink/ink385.xml"/><Relationship Id="rId261" Type="http://schemas.openxmlformats.org/officeDocument/2006/relationships/image" Target="../media/image1234.png"/><Relationship Id="rId499" Type="http://schemas.openxmlformats.org/officeDocument/2006/relationships/image" Target="../media/image181.png"/><Relationship Id="rId359" Type="http://schemas.openxmlformats.org/officeDocument/2006/relationships/image" Target="../media/image1283.png"/><Relationship Id="rId566" Type="http://schemas.openxmlformats.org/officeDocument/2006/relationships/customXml" Target="../ink/ink571.xml"/><Relationship Id="rId773" Type="http://schemas.openxmlformats.org/officeDocument/2006/relationships/customXml" Target="../ink/ink675.xml"/><Relationship Id="rId1196" Type="http://schemas.openxmlformats.org/officeDocument/2006/relationships/image" Target="../media/image527.png"/><Relationship Id="rId121" Type="http://schemas.openxmlformats.org/officeDocument/2006/relationships/image" Target="../media/image1164.png"/><Relationship Id="rId219" Type="http://schemas.openxmlformats.org/officeDocument/2006/relationships/image" Target="../media/image1213.png"/><Relationship Id="rId426" Type="http://schemas.openxmlformats.org/officeDocument/2006/relationships/customXml" Target="../ink/ink501.xml"/><Relationship Id="rId633" Type="http://schemas.openxmlformats.org/officeDocument/2006/relationships/image" Target="../media/image248.png"/><Relationship Id="rId980" Type="http://schemas.openxmlformats.org/officeDocument/2006/relationships/customXml" Target="../ink/ink779.xml"/><Relationship Id="rId1056" Type="http://schemas.openxmlformats.org/officeDocument/2006/relationships/image" Target="../media/image457.png"/><Relationship Id="rId1263" Type="http://schemas.openxmlformats.org/officeDocument/2006/relationships/customXml" Target="../ink/ink921.xml"/><Relationship Id="rId840" Type="http://schemas.openxmlformats.org/officeDocument/2006/relationships/customXml" Target="../ink/ink709.xml"/><Relationship Id="rId938" Type="http://schemas.openxmlformats.org/officeDocument/2006/relationships/customXml" Target="../ink/ink758.xml"/><Relationship Id="rId1470" Type="http://schemas.openxmlformats.org/officeDocument/2006/relationships/customXml" Target="../ink/ink1025.xml"/><Relationship Id="rId1568" Type="http://schemas.openxmlformats.org/officeDocument/2006/relationships/image" Target="../media/image712.png"/><Relationship Id="rId1775" Type="http://schemas.openxmlformats.org/officeDocument/2006/relationships/customXml" Target="../ink/ink1179.xml"/><Relationship Id="rId67" Type="http://schemas.openxmlformats.org/officeDocument/2006/relationships/image" Target="../media/image1137.png"/><Relationship Id="rId700" Type="http://schemas.openxmlformats.org/officeDocument/2006/relationships/customXml" Target="../ink/ink638.xml"/><Relationship Id="rId1123" Type="http://schemas.openxmlformats.org/officeDocument/2006/relationships/customXml" Target="../ink/ink851.xml"/><Relationship Id="rId1330" Type="http://schemas.openxmlformats.org/officeDocument/2006/relationships/image" Target="../media/image594.png"/><Relationship Id="rId1428" Type="http://schemas.openxmlformats.org/officeDocument/2006/relationships/customXml" Target="../ink/ink1004.xml"/><Relationship Id="rId1635" Type="http://schemas.openxmlformats.org/officeDocument/2006/relationships/image" Target="../media/image745.png"/><Relationship Id="rId1842" Type="http://schemas.openxmlformats.org/officeDocument/2006/relationships/image" Target="../media/image848.png"/><Relationship Id="rId1702" Type="http://schemas.openxmlformats.org/officeDocument/2006/relationships/customXml" Target="../ink/ink1142.xml"/><Relationship Id="rId283" Type="http://schemas.openxmlformats.org/officeDocument/2006/relationships/image" Target="../media/image1245.png"/><Relationship Id="rId490" Type="http://schemas.openxmlformats.org/officeDocument/2006/relationships/customXml" Target="../ink/ink533.xml"/><Relationship Id="rId143" Type="http://schemas.openxmlformats.org/officeDocument/2006/relationships/image" Target="../media/image1175.png"/><Relationship Id="rId350" Type="http://schemas.openxmlformats.org/officeDocument/2006/relationships/customXml" Target="../ink/ink463.xml"/><Relationship Id="rId588" Type="http://schemas.openxmlformats.org/officeDocument/2006/relationships/customXml" Target="../ink/ink582.xml"/><Relationship Id="rId795" Type="http://schemas.openxmlformats.org/officeDocument/2006/relationships/image" Target="../media/image327.png"/><Relationship Id="rId9" Type="http://schemas.openxmlformats.org/officeDocument/2006/relationships/image" Target="../media/image1108.png"/><Relationship Id="rId210" Type="http://schemas.openxmlformats.org/officeDocument/2006/relationships/customXml" Target="../ink/ink393.xml"/><Relationship Id="rId448" Type="http://schemas.openxmlformats.org/officeDocument/2006/relationships/customXml" Target="../ink/ink512.xml"/><Relationship Id="rId655" Type="http://schemas.openxmlformats.org/officeDocument/2006/relationships/image" Target="../media/image259.png"/><Relationship Id="rId862" Type="http://schemas.openxmlformats.org/officeDocument/2006/relationships/customXml" Target="../ink/ink720.xml"/><Relationship Id="rId1078" Type="http://schemas.openxmlformats.org/officeDocument/2006/relationships/image" Target="../media/image468.png"/><Relationship Id="rId1285" Type="http://schemas.openxmlformats.org/officeDocument/2006/relationships/customXml" Target="../ink/ink932.xml"/><Relationship Id="rId1492" Type="http://schemas.openxmlformats.org/officeDocument/2006/relationships/customXml" Target="../ink/ink1036.xml"/><Relationship Id="rId308" Type="http://schemas.openxmlformats.org/officeDocument/2006/relationships/customXml" Target="../ink/ink442.xml"/><Relationship Id="rId515" Type="http://schemas.openxmlformats.org/officeDocument/2006/relationships/image" Target="../media/image189.png"/><Relationship Id="rId722" Type="http://schemas.openxmlformats.org/officeDocument/2006/relationships/customXml" Target="../ink/ink649.xml"/><Relationship Id="rId1145" Type="http://schemas.openxmlformats.org/officeDocument/2006/relationships/customXml" Target="../ink/ink862.xml"/><Relationship Id="rId1352" Type="http://schemas.openxmlformats.org/officeDocument/2006/relationships/image" Target="../media/image605.png"/><Relationship Id="rId1797" Type="http://schemas.openxmlformats.org/officeDocument/2006/relationships/customXml" Target="../ink/ink1190.xml"/><Relationship Id="rId89" Type="http://schemas.openxmlformats.org/officeDocument/2006/relationships/image" Target="../media/image1148.png"/><Relationship Id="rId1005" Type="http://schemas.openxmlformats.org/officeDocument/2006/relationships/image" Target="../media/image432.png"/><Relationship Id="rId1212" Type="http://schemas.openxmlformats.org/officeDocument/2006/relationships/image" Target="../media/image535.png"/><Relationship Id="rId1657" Type="http://schemas.openxmlformats.org/officeDocument/2006/relationships/image" Target="../media/image756.png"/><Relationship Id="rId1517" Type="http://schemas.openxmlformats.org/officeDocument/2006/relationships/image" Target="../media/image687.png"/><Relationship Id="rId1724" Type="http://schemas.openxmlformats.org/officeDocument/2006/relationships/image" Target="../media/image789.png"/><Relationship Id="rId16" Type="http://schemas.openxmlformats.org/officeDocument/2006/relationships/customXml" Target="../ink/ink296.xml"/><Relationship Id="rId165" Type="http://schemas.openxmlformats.org/officeDocument/2006/relationships/image" Target="../media/image1186.png"/><Relationship Id="rId372" Type="http://schemas.openxmlformats.org/officeDocument/2006/relationships/customXml" Target="../ink/ink474.xml"/><Relationship Id="rId677" Type="http://schemas.openxmlformats.org/officeDocument/2006/relationships/image" Target="../media/image270.png"/><Relationship Id="rId232" Type="http://schemas.openxmlformats.org/officeDocument/2006/relationships/customXml" Target="../ink/ink404.xml"/><Relationship Id="rId884" Type="http://schemas.openxmlformats.org/officeDocument/2006/relationships/customXml" Target="../ink/ink731.xml"/><Relationship Id="rId537" Type="http://schemas.openxmlformats.org/officeDocument/2006/relationships/image" Target="../media/image200.png"/><Relationship Id="rId744" Type="http://schemas.openxmlformats.org/officeDocument/2006/relationships/image" Target="../media/image302.png"/><Relationship Id="rId951" Type="http://schemas.openxmlformats.org/officeDocument/2006/relationships/image" Target="../media/image405.png"/><Relationship Id="rId1167" Type="http://schemas.openxmlformats.org/officeDocument/2006/relationships/customXml" Target="../ink/ink873.xml"/><Relationship Id="rId1374" Type="http://schemas.openxmlformats.org/officeDocument/2006/relationships/image" Target="../media/image616.png"/><Relationship Id="rId1581" Type="http://schemas.openxmlformats.org/officeDocument/2006/relationships/customXml" Target="../ink/ink1081.xml"/><Relationship Id="rId1679" Type="http://schemas.openxmlformats.org/officeDocument/2006/relationships/image" Target="../media/image767.png"/><Relationship Id="rId80" Type="http://schemas.openxmlformats.org/officeDocument/2006/relationships/customXml" Target="../ink/ink328.xml"/><Relationship Id="rId604" Type="http://schemas.openxmlformats.org/officeDocument/2006/relationships/customXml" Target="../ink/ink590.xml"/><Relationship Id="rId811" Type="http://schemas.openxmlformats.org/officeDocument/2006/relationships/image" Target="../media/image335.png"/><Relationship Id="rId1027" Type="http://schemas.openxmlformats.org/officeDocument/2006/relationships/image" Target="../media/image443.png"/><Relationship Id="rId1234" Type="http://schemas.openxmlformats.org/officeDocument/2006/relationships/image" Target="../media/image546.png"/><Relationship Id="rId1441" Type="http://schemas.openxmlformats.org/officeDocument/2006/relationships/image" Target="../media/image649.png"/><Relationship Id="rId909" Type="http://schemas.openxmlformats.org/officeDocument/2006/relationships/image" Target="../media/image384.png"/><Relationship Id="rId1301" Type="http://schemas.openxmlformats.org/officeDocument/2006/relationships/customXml" Target="../ink/ink940.xml"/><Relationship Id="rId1539" Type="http://schemas.openxmlformats.org/officeDocument/2006/relationships/image" Target="../media/image698.png"/><Relationship Id="rId1746" Type="http://schemas.openxmlformats.org/officeDocument/2006/relationships/image" Target="../media/image800.png"/><Relationship Id="rId38" Type="http://schemas.openxmlformats.org/officeDocument/2006/relationships/customXml" Target="../ink/ink307.xml"/><Relationship Id="rId1606" Type="http://schemas.openxmlformats.org/officeDocument/2006/relationships/customXml" Target="../ink/ink1094.xml"/><Relationship Id="rId1813" Type="http://schemas.openxmlformats.org/officeDocument/2006/relationships/customXml" Target="../ink/ink1198.xml"/><Relationship Id="rId187" Type="http://schemas.openxmlformats.org/officeDocument/2006/relationships/image" Target="../media/image1197.png"/><Relationship Id="rId394" Type="http://schemas.openxmlformats.org/officeDocument/2006/relationships/customXml" Target="../ink/ink485.xml"/><Relationship Id="rId254" Type="http://schemas.openxmlformats.org/officeDocument/2006/relationships/customXml" Target="../ink/ink415.xml"/><Relationship Id="rId699" Type="http://schemas.openxmlformats.org/officeDocument/2006/relationships/image" Target="../media/image281.png"/><Relationship Id="rId1091" Type="http://schemas.openxmlformats.org/officeDocument/2006/relationships/customXml" Target="../ink/ink835.xml"/><Relationship Id="rId114" Type="http://schemas.openxmlformats.org/officeDocument/2006/relationships/customXml" Target="../ink/ink345.xml"/><Relationship Id="rId461" Type="http://schemas.openxmlformats.org/officeDocument/2006/relationships/image" Target="../media/image162.png"/><Relationship Id="rId559" Type="http://schemas.openxmlformats.org/officeDocument/2006/relationships/image" Target="../media/image211.png"/><Relationship Id="rId766" Type="http://schemas.openxmlformats.org/officeDocument/2006/relationships/image" Target="../media/image313.png"/><Relationship Id="rId1189" Type="http://schemas.openxmlformats.org/officeDocument/2006/relationships/customXml" Target="../ink/ink884.xml"/><Relationship Id="rId1396" Type="http://schemas.openxmlformats.org/officeDocument/2006/relationships/image" Target="../media/image627.png"/><Relationship Id="rId321" Type="http://schemas.openxmlformats.org/officeDocument/2006/relationships/image" Target="../media/image1264.png"/><Relationship Id="rId419" Type="http://schemas.openxmlformats.org/officeDocument/2006/relationships/image" Target="../media/image141.png"/><Relationship Id="rId626" Type="http://schemas.openxmlformats.org/officeDocument/2006/relationships/customXml" Target="../ink/ink601.xml"/><Relationship Id="rId973" Type="http://schemas.openxmlformats.org/officeDocument/2006/relationships/image" Target="../media/image416.png"/><Relationship Id="rId1049" Type="http://schemas.openxmlformats.org/officeDocument/2006/relationships/customXml" Target="../ink/ink814.xml"/><Relationship Id="rId1256" Type="http://schemas.openxmlformats.org/officeDocument/2006/relationships/image" Target="../media/image557.png"/><Relationship Id="rId833" Type="http://schemas.openxmlformats.org/officeDocument/2006/relationships/image" Target="../media/image346.png"/><Relationship Id="rId1116" Type="http://schemas.openxmlformats.org/officeDocument/2006/relationships/image" Target="../media/image487.png"/><Relationship Id="rId1463" Type="http://schemas.openxmlformats.org/officeDocument/2006/relationships/image" Target="../media/image660.png"/><Relationship Id="rId1670" Type="http://schemas.openxmlformats.org/officeDocument/2006/relationships/customXml" Target="../ink/ink1126.xml"/><Relationship Id="rId1768" Type="http://schemas.openxmlformats.org/officeDocument/2006/relationships/image" Target="../media/image811.png"/><Relationship Id="rId900" Type="http://schemas.openxmlformats.org/officeDocument/2006/relationships/customXml" Target="../ink/ink739.xml"/><Relationship Id="rId1323" Type="http://schemas.openxmlformats.org/officeDocument/2006/relationships/customXml" Target="../ink/ink951.xml"/><Relationship Id="rId1530" Type="http://schemas.openxmlformats.org/officeDocument/2006/relationships/customXml" Target="../ink/ink1055.xml"/><Relationship Id="rId1628" Type="http://schemas.openxmlformats.org/officeDocument/2006/relationships/customXml" Target="../ink/ink1105.xml"/><Relationship Id="rId1835" Type="http://schemas.openxmlformats.org/officeDocument/2006/relationships/customXml" Target="../ink/ink1209.xml"/><Relationship Id="rId276" Type="http://schemas.openxmlformats.org/officeDocument/2006/relationships/customXml" Target="../ink/ink426.xml"/><Relationship Id="rId483" Type="http://schemas.openxmlformats.org/officeDocument/2006/relationships/image" Target="../media/image173.png"/><Relationship Id="rId690" Type="http://schemas.openxmlformats.org/officeDocument/2006/relationships/customXml" Target="../ink/ink633.xml"/><Relationship Id="rId136" Type="http://schemas.openxmlformats.org/officeDocument/2006/relationships/customXml" Target="../ink/ink356.xml"/><Relationship Id="rId343" Type="http://schemas.openxmlformats.org/officeDocument/2006/relationships/image" Target="../media/image1275.png"/><Relationship Id="rId550" Type="http://schemas.openxmlformats.org/officeDocument/2006/relationships/customXml" Target="../ink/ink563.xml"/><Relationship Id="rId788" Type="http://schemas.openxmlformats.org/officeDocument/2006/relationships/customXml" Target="../ink/ink683.xml"/><Relationship Id="rId995" Type="http://schemas.openxmlformats.org/officeDocument/2006/relationships/image" Target="../media/image427.png"/><Relationship Id="rId1180" Type="http://schemas.openxmlformats.org/officeDocument/2006/relationships/image" Target="../media/image519.png"/><Relationship Id="rId203" Type="http://schemas.openxmlformats.org/officeDocument/2006/relationships/image" Target="../media/image1205.png"/><Relationship Id="rId648" Type="http://schemas.openxmlformats.org/officeDocument/2006/relationships/customXml" Target="../ink/ink612.xml"/><Relationship Id="rId855" Type="http://schemas.openxmlformats.org/officeDocument/2006/relationships/image" Target="../media/image357.png"/><Relationship Id="rId1040" Type="http://schemas.openxmlformats.org/officeDocument/2006/relationships/image" Target="../media/image449.png"/><Relationship Id="rId1278" Type="http://schemas.openxmlformats.org/officeDocument/2006/relationships/image" Target="../media/image568.png"/><Relationship Id="rId1485" Type="http://schemas.openxmlformats.org/officeDocument/2006/relationships/image" Target="../media/image671.png"/><Relationship Id="rId1692" Type="http://schemas.openxmlformats.org/officeDocument/2006/relationships/customXml" Target="../ink/ink1137.xml"/><Relationship Id="rId410" Type="http://schemas.openxmlformats.org/officeDocument/2006/relationships/customXml" Target="../ink/ink493.xml"/><Relationship Id="rId508" Type="http://schemas.openxmlformats.org/officeDocument/2006/relationships/customXml" Target="../ink/ink542.xml"/><Relationship Id="rId715" Type="http://schemas.openxmlformats.org/officeDocument/2006/relationships/image" Target="../media/image289.png"/><Relationship Id="rId922" Type="http://schemas.openxmlformats.org/officeDocument/2006/relationships/customXml" Target="../ink/ink750.xml"/><Relationship Id="rId1138" Type="http://schemas.openxmlformats.org/officeDocument/2006/relationships/image" Target="../media/image498.png"/><Relationship Id="rId1345" Type="http://schemas.openxmlformats.org/officeDocument/2006/relationships/customXml" Target="../ink/ink962.xml"/><Relationship Id="rId1552" Type="http://schemas.openxmlformats.org/officeDocument/2006/relationships/customXml" Target="../ink/ink1066.xml"/><Relationship Id="rId1205" Type="http://schemas.openxmlformats.org/officeDocument/2006/relationships/customXml" Target="../ink/ink892.xml"/><Relationship Id="rId1857" Type="http://schemas.openxmlformats.org/officeDocument/2006/relationships/customXml" Target="../ink/ink1220.xml"/><Relationship Id="rId51" Type="http://schemas.openxmlformats.org/officeDocument/2006/relationships/image" Target="../media/image1129.png"/><Relationship Id="rId1412" Type="http://schemas.openxmlformats.org/officeDocument/2006/relationships/image" Target="../media/image635.png"/><Relationship Id="rId1717" Type="http://schemas.openxmlformats.org/officeDocument/2006/relationships/customXml" Target="../ink/ink1150.xml"/><Relationship Id="rId298" Type="http://schemas.openxmlformats.org/officeDocument/2006/relationships/customXml" Target="../ink/ink437.xml"/><Relationship Id="rId158" Type="http://schemas.openxmlformats.org/officeDocument/2006/relationships/customXml" Target="../ink/ink367.xml"/><Relationship Id="rId365" Type="http://schemas.openxmlformats.org/officeDocument/2006/relationships/image" Target="../media/image114.png"/><Relationship Id="rId572" Type="http://schemas.openxmlformats.org/officeDocument/2006/relationships/customXml" Target="../ink/ink574.xml"/><Relationship Id="rId225" Type="http://schemas.openxmlformats.org/officeDocument/2006/relationships/image" Target="../media/image1216.png"/><Relationship Id="rId432" Type="http://schemas.openxmlformats.org/officeDocument/2006/relationships/customXml" Target="../ink/ink504.xml"/><Relationship Id="rId877" Type="http://schemas.openxmlformats.org/officeDocument/2006/relationships/image" Target="../media/image368.png"/><Relationship Id="rId1062" Type="http://schemas.openxmlformats.org/officeDocument/2006/relationships/image" Target="../media/image460.png"/><Relationship Id="rId737" Type="http://schemas.openxmlformats.org/officeDocument/2006/relationships/customXml" Target="../ink/ink657.xml"/><Relationship Id="rId944" Type="http://schemas.openxmlformats.org/officeDocument/2006/relationships/customXml" Target="../ink/ink761.xml"/><Relationship Id="rId1367" Type="http://schemas.openxmlformats.org/officeDocument/2006/relationships/customXml" Target="../ink/ink973.xml"/><Relationship Id="rId1574" Type="http://schemas.openxmlformats.org/officeDocument/2006/relationships/image" Target="../media/image715.png"/><Relationship Id="rId1781" Type="http://schemas.openxmlformats.org/officeDocument/2006/relationships/customXml" Target="../ink/ink1182.xml"/><Relationship Id="rId73" Type="http://schemas.openxmlformats.org/officeDocument/2006/relationships/image" Target="../media/image1140.png"/><Relationship Id="rId804" Type="http://schemas.openxmlformats.org/officeDocument/2006/relationships/customXml" Target="../ink/ink691.xml"/><Relationship Id="rId1227" Type="http://schemas.openxmlformats.org/officeDocument/2006/relationships/customXml" Target="../ink/ink903.xml"/><Relationship Id="rId1434" Type="http://schemas.openxmlformats.org/officeDocument/2006/relationships/customXml" Target="../ink/ink1007.xml"/><Relationship Id="rId1641" Type="http://schemas.openxmlformats.org/officeDocument/2006/relationships/image" Target="../media/image748.png"/><Relationship Id="rId1501" Type="http://schemas.openxmlformats.org/officeDocument/2006/relationships/image" Target="../media/image679.png"/><Relationship Id="rId1739" Type="http://schemas.openxmlformats.org/officeDocument/2006/relationships/customXml" Target="../ink/ink1161.xml"/><Relationship Id="rId1806" Type="http://schemas.openxmlformats.org/officeDocument/2006/relationships/image" Target="../media/image830.png"/><Relationship Id="rId387" Type="http://schemas.openxmlformats.org/officeDocument/2006/relationships/image" Target="../media/image125.png"/><Relationship Id="rId594" Type="http://schemas.openxmlformats.org/officeDocument/2006/relationships/customXml" Target="../ink/ink585.xml"/><Relationship Id="rId247" Type="http://schemas.openxmlformats.org/officeDocument/2006/relationships/image" Target="../media/image1227.png"/><Relationship Id="rId899" Type="http://schemas.openxmlformats.org/officeDocument/2006/relationships/image" Target="../media/image379.png"/><Relationship Id="rId1084" Type="http://schemas.openxmlformats.org/officeDocument/2006/relationships/image" Target="../media/image471.png"/><Relationship Id="rId107" Type="http://schemas.openxmlformats.org/officeDocument/2006/relationships/image" Target="../media/image1157.png"/><Relationship Id="rId454" Type="http://schemas.openxmlformats.org/officeDocument/2006/relationships/customXml" Target="../ink/ink515.xml"/><Relationship Id="rId661" Type="http://schemas.openxmlformats.org/officeDocument/2006/relationships/image" Target="../media/image262.png"/><Relationship Id="rId759" Type="http://schemas.openxmlformats.org/officeDocument/2006/relationships/customXml" Target="../ink/ink668.xml"/><Relationship Id="rId966" Type="http://schemas.openxmlformats.org/officeDocument/2006/relationships/customXml" Target="../ink/ink772.xml"/><Relationship Id="rId1291" Type="http://schemas.openxmlformats.org/officeDocument/2006/relationships/customXml" Target="../ink/ink935.xml"/><Relationship Id="rId1389" Type="http://schemas.openxmlformats.org/officeDocument/2006/relationships/customXml" Target="../ink/ink984.xml"/><Relationship Id="rId1596" Type="http://schemas.openxmlformats.org/officeDocument/2006/relationships/customXml" Target="../ink/ink1089.xml"/><Relationship Id="rId314" Type="http://schemas.openxmlformats.org/officeDocument/2006/relationships/customXml" Target="../ink/ink445.xml"/><Relationship Id="rId521" Type="http://schemas.openxmlformats.org/officeDocument/2006/relationships/image" Target="../media/image192.png"/><Relationship Id="rId619" Type="http://schemas.openxmlformats.org/officeDocument/2006/relationships/image" Target="../media/image241.png"/><Relationship Id="rId1151" Type="http://schemas.openxmlformats.org/officeDocument/2006/relationships/customXml" Target="../ink/ink865.xml"/><Relationship Id="rId1249" Type="http://schemas.openxmlformats.org/officeDocument/2006/relationships/customXml" Target="../ink/ink914.xml"/><Relationship Id="rId95" Type="http://schemas.openxmlformats.org/officeDocument/2006/relationships/image" Target="../media/image1151.png"/><Relationship Id="rId826" Type="http://schemas.openxmlformats.org/officeDocument/2006/relationships/customXml" Target="../ink/ink702.xml"/><Relationship Id="rId1011" Type="http://schemas.openxmlformats.org/officeDocument/2006/relationships/image" Target="../media/image435.png"/><Relationship Id="rId1109" Type="http://schemas.openxmlformats.org/officeDocument/2006/relationships/customXml" Target="../ink/ink844.xml"/><Relationship Id="rId1456" Type="http://schemas.openxmlformats.org/officeDocument/2006/relationships/customXml" Target="../ink/ink1018.xml"/><Relationship Id="rId1663" Type="http://schemas.openxmlformats.org/officeDocument/2006/relationships/image" Target="../media/image759.png"/><Relationship Id="rId1316" Type="http://schemas.openxmlformats.org/officeDocument/2006/relationships/image" Target="../media/image587.png"/><Relationship Id="rId1523" Type="http://schemas.openxmlformats.org/officeDocument/2006/relationships/image" Target="../media/image690.png"/><Relationship Id="rId1730" Type="http://schemas.openxmlformats.org/officeDocument/2006/relationships/image" Target="../media/image792.png"/><Relationship Id="rId22" Type="http://schemas.openxmlformats.org/officeDocument/2006/relationships/customXml" Target="../ink/ink299.xml"/><Relationship Id="rId1828" Type="http://schemas.openxmlformats.org/officeDocument/2006/relationships/image" Target="../media/image841.png"/><Relationship Id="rId171" Type="http://schemas.openxmlformats.org/officeDocument/2006/relationships/image" Target="../media/image1189.png"/><Relationship Id="rId269" Type="http://schemas.openxmlformats.org/officeDocument/2006/relationships/image" Target="../media/image1238.png"/><Relationship Id="rId476" Type="http://schemas.openxmlformats.org/officeDocument/2006/relationships/customXml" Target="../ink/ink526.xml"/><Relationship Id="rId683" Type="http://schemas.openxmlformats.org/officeDocument/2006/relationships/image" Target="../media/image273.png"/><Relationship Id="rId890" Type="http://schemas.openxmlformats.org/officeDocument/2006/relationships/customXml" Target="../ink/ink734.xml"/><Relationship Id="rId129" Type="http://schemas.openxmlformats.org/officeDocument/2006/relationships/image" Target="../media/image1168.png"/><Relationship Id="rId336" Type="http://schemas.openxmlformats.org/officeDocument/2006/relationships/customXml" Target="../ink/ink456.xml"/><Relationship Id="rId543" Type="http://schemas.openxmlformats.org/officeDocument/2006/relationships/image" Target="../media/image203.png"/><Relationship Id="rId988" Type="http://schemas.openxmlformats.org/officeDocument/2006/relationships/customXml" Target="../ink/ink783.xml"/><Relationship Id="rId1173" Type="http://schemas.openxmlformats.org/officeDocument/2006/relationships/customXml" Target="../ink/ink876.xml"/><Relationship Id="rId1380" Type="http://schemas.openxmlformats.org/officeDocument/2006/relationships/image" Target="../media/image619.png"/><Relationship Id="rId403" Type="http://schemas.openxmlformats.org/officeDocument/2006/relationships/image" Target="../media/image133.png"/><Relationship Id="rId750" Type="http://schemas.openxmlformats.org/officeDocument/2006/relationships/image" Target="../media/image305.png"/><Relationship Id="rId848" Type="http://schemas.openxmlformats.org/officeDocument/2006/relationships/customXml" Target="../ink/ink713.xml"/><Relationship Id="rId1033" Type="http://schemas.openxmlformats.org/officeDocument/2006/relationships/customXml" Target="../ink/ink806.xml"/><Relationship Id="rId1478" Type="http://schemas.openxmlformats.org/officeDocument/2006/relationships/customXml" Target="../ink/ink1029.xml"/><Relationship Id="rId1685" Type="http://schemas.openxmlformats.org/officeDocument/2006/relationships/image" Target="../media/image770.png"/><Relationship Id="rId610" Type="http://schemas.openxmlformats.org/officeDocument/2006/relationships/customXml" Target="../ink/ink593.xml"/><Relationship Id="rId708" Type="http://schemas.openxmlformats.org/officeDocument/2006/relationships/customXml" Target="../ink/ink642.xml"/><Relationship Id="rId915" Type="http://schemas.openxmlformats.org/officeDocument/2006/relationships/image" Target="../media/image387.png"/><Relationship Id="rId1240" Type="http://schemas.openxmlformats.org/officeDocument/2006/relationships/image" Target="../media/image549.png"/><Relationship Id="rId1338" Type="http://schemas.openxmlformats.org/officeDocument/2006/relationships/image" Target="../media/image598.png"/><Relationship Id="rId1545" Type="http://schemas.openxmlformats.org/officeDocument/2006/relationships/image" Target="../media/image701.png"/><Relationship Id="rId1100" Type="http://schemas.openxmlformats.org/officeDocument/2006/relationships/image" Target="../media/image479.png"/><Relationship Id="rId1405" Type="http://schemas.openxmlformats.org/officeDocument/2006/relationships/customXml" Target="../ink/ink992.xml"/><Relationship Id="rId1752" Type="http://schemas.openxmlformats.org/officeDocument/2006/relationships/image" Target="../media/image803.png"/><Relationship Id="rId44" Type="http://schemas.openxmlformats.org/officeDocument/2006/relationships/customXml" Target="../ink/ink310.xml"/><Relationship Id="rId1612" Type="http://schemas.openxmlformats.org/officeDocument/2006/relationships/customXml" Target="../ink/ink1097.xml"/><Relationship Id="rId193" Type="http://schemas.openxmlformats.org/officeDocument/2006/relationships/image" Target="../media/image1200.png"/><Relationship Id="rId498" Type="http://schemas.openxmlformats.org/officeDocument/2006/relationships/customXml" Target="../ink/ink537.xml"/><Relationship Id="rId260" Type="http://schemas.openxmlformats.org/officeDocument/2006/relationships/customXml" Target="../ink/ink418.xml"/></Relationships>
</file>

<file path=ppt/slides/_rels/slide9.xml.rels><?xml version="1.0" encoding="UTF-8" standalone="yes"?>
<Relationships xmlns="http://schemas.openxmlformats.org/package/2006/relationships"><Relationship Id="rId117" Type="http://schemas.openxmlformats.org/officeDocument/2006/relationships/customXml" Target="../ink/ink1280.xml"/><Relationship Id="rId21" Type="http://schemas.openxmlformats.org/officeDocument/2006/relationships/image" Target="../media/image867.png"/><Relationship Id="rId42" Type="http://schemas.openxmlformats.org/officeDocument/2006/relationships/customXml" Target="../ink/ink1241.xml"/><Relationship Id="rId63" Type="http://schemas.openxmlformats.org/officeDocument/2006/relationships/image" Target="../media/image887.png"/><Relationship Id="rId84" Type="http://schemas.openxmlformats.org/officeDocument/2006/relationships/customXml" Target="../ink/ink1262.xml"/><Relationship Id="rId138" Type="http://schemas.openxmlformats.org/officeDocument/2006/relationships/image" Target="../media/image1098.png"/><Relationship Id="rId159" Type="http://schemas.openxmlformats.org/officeDocument/2006/relationships/image" Target="../media/image1289.png"/><Relationship Id="rId170" Type="http://schemas.openxmlformats.org/officeDocument/2006/relationships/customXml" Target="../ink/ink1308.xml"/><Relationship Id="rId191" Type="http://schemas.openxmlformats.org/officeDocument/2006/relationships/image" Target="../media/image1304.png"/><Relationship Id="rId107" Type="http://schemas.openxmlformats.org/officeDocument/2006/relationships/customXml" Target="../ink/ink1274.xml"/><Relationship Id="rId11" Type="http://schemas.openxmlformats.org/officeDocument/2006/relationships/image" Target="../media/image862.png"/><Relationship Id="rId32" Type="http://schemas.openxmlformats.org/officeDocument/2006/relationships/customXml" Target="../ink/ink1236.xml"/><Relationship Id="rId53" Type="http://schemas.openxmlformats.org/officeDocument/2006/relationships/image" Target="../media/image42.png"/><Relationship Id="rId74" Type="http://schemas.openxmlformats.org/officeDocument/2006/relationships/customXml" Target="../ink/ink1257.xml"/><Relationship Id="rId128" Type="http://schemas.openxmlformats.org/officeDocument/2006/relationships/image" Target="../media/image1093.png"/><Relationship Id="rId149" Type="http://schemas.openxmlformats.org/officeDocument/2006/relationships/image" Target="../media/image1106.png"/><Relationship Id="rId5" Type="http://schemas.openxmlformats.org/officeDocument/2006/relationships/image" Target="../media/image859.png"/><Relationship Id="rId95" Type="http://schemas.openxmlformats.org/officeDocument/2006/relationships/image" Target="../media/image903.png"/><Relationship Id="rId160" Type="http://schemas.openxmlformats.org/officeDocument/2006/relationships/customXml" Target="../ink/ink1302.xml"/><Relationship Id="rId181" Type="http://schemas.openxmlformats.org/officeDocument/2006/relationships/image" Target="../media/image1299.png"/><Relationship Id="rId22" Type="http://schemas.openxmlformats.org/officeDocument/2006/relationships/customXml" Target="../ink/ink1231.xml"/><Relationship Id="rId43" Type="http://schemas.openxmlformats.org/officeDocument/2006/relationships/image" Target="../media/image878.png"/><Relationship Id="rId64" Type="http://schemas.openxmlformats.org/officeDocument/2006/relationships/customXml" Target="../ink/ink1252.xml"/><Relationship Id="rId118" Type="http://schemas.openxmlformats.org/officeDocument/2006/relationships/image" Target="../media/image1088.png"/><Relationship Id="rId139" Type="http://schemas.openxmlformats.org/officeDocument/2006/relationships/customXml" Target="../ink/ink1291.xml"/><Relationship Id="rId85" Type="http://schemas.openxmlformats.org/officeDocument/2006/relationships/image" Target="../media/image898.png"/><Relationship Id="rId150" Type="http://schemas.openxmlformats.org/officeDocument/2006/relationships/customXml" Target="../ink/ink1297.xml"/><Relationship Id="rId171" Type="http://schemas.openxmlformats.org/officeDocument/2006/relationships/image" Target="../media/image1294.png"/><Relationship Id="rId192" Type="http://schemas.openxmlformats.org/officeDocument/2006/relationships/customXml" Target="../ink/ink1319.xml"/><Relationship Id="rId12" Type="http://schemas.openxmlformats.org/officeDocument/2006/relationships/customXml" Target="../ink/ink1226.xml"/><Relationship Id="rId33" Type="http://schemas.openxmlformats.org/officeDocument/2006/relationships/image" Target="../media/image873.png"/><Relationship Id="rId108" Type="http://schemas.openxmlformats.org/officeDocument/2006/relationships/customXml" Target="../ink/ink1275.xml"/><Relationship Id="rId129" Type="http://schemas.openxmlformats.org/officeDocument/2006/relationships/customXml" Target="../ink/ink1286.xml"/><Relationship Id="rId54" Type="http://schemas.openxmlformats.org/officeDocument/2006/relationships/customXml" Target="../ink/ink1247.xml"/><Relationship Id="rId75" Type="http://schemas.openxmlformats.org/officeDocument/2006/relationships/image" Target="../media/image893.png"/><Relationship Id="rId96" Type="http://schemas.openxmlformats.org/officeDocument/2006/relationships/customXml" Target="../ink/ink1268.xml"/><Relationship Id="rId140" Type="http://schemas.openxmlformats.org/officeDocument/2006/relationships/image" Target="../media/image1099.png"/><Relationship Id="rId161" Type="http://schemas.openxmlformats.org/officeDocument/2006/relationships/image" Target="../media/image1290.png"/><Relationship Id="rId182" Type="http://schemas.openxmlformats.org/officeDocument/2006/relationships/customXml" Target="../ink/ink1314.xml"/><Relationship Id="rId6" Type="http://schemas.openxmlformats.org/officeDocument/2006/relationships/customXml" Target="../ink/ink1223.xml"/><Relationship Id="rId23" Type="http://schemas.openxmlformats.org/officeDocument/2006/relationships/image" Target="../media/image868.png"/><Relationship Id="rId119" Type="http://schemas.openxmlformats.org/officeDocument/2006/relationships/customXml" Target="../ink/ink1281.xml"/><Relationship Id="rId44" Type="http://schemas.openxmlformats.org/officeDocument/2006/relationships/customXml" Target="../ink/ink1242.xml"/><Relationship Id="rId65" Type="http://schemas.openxmlformats.org/officeDocument/2006/relationships/image" Target="../media/image888.png"/><Relationship Id="rId86" Type="http://schemas.openxmlformats.org/officeDocument/2006/relationships/customXml" Target="../ink/ink1263.xml"/><Relationship Id="rId130" Type="http://schemas.openxmlformats.org/officeDocument/2006/relationships/image" Target="../media/image1094.png"/><Relationship Id="rId151" Type="http://schemas.openxmlformats.org/officeDocument/2006/relationships/image" Target="../media/image1285.png"/><Relationship Id="rId172" Type="http://schemas.openxmlformats.org/officeDocument/2006/relationships/customXml" Target="../ink/ink1309.xml"/><Relationship Id="rId193" Type="http://schemas.openxmlformats.org/officeDocument/2006/relationships/image" Target="../media/image1305.png"/><Relationship Id="rId13" Type="http://schemas.openxmlformats.org/officeDocument/2006/relationships/image" Target="../media/image863.png"/><Relationship Id="rId109" Type="http://schemas.openxmlformats.org/officeDocument/2006/relationships/image" Target="../media/image1084.png"/><Relationship Id="rId34" Type="http://schemas.openxmlformats.org/officeDocument/2006/relationships/customXml" Target="../ink/ink1237.xml"/><Relationship Id="rId55" Type="http://schemas.openxmlformats.org/officeDocument/2006/relationships/image" Target="../media/image883.png"/><Relationship Id="rId76" Type="http://schemas.openxmlformats.org/officeDocument/2006/relationships/customXml" Target="../ink/ink1258.xml"/><Relationship Id="rId97" Type="http://schemas.openxmlformats.org/officeDocument/2006/relationships/image" Target="../media/image947.png"/><Relationship Id="rId120" Type="http://schemas.openxmlformats.org/officeDocument/2006/relationships/image" Target="../media/image1089.png"/><Relationship Id="rId141" Type="http://schemas.openxmlformats.org/officeDocument/2006/relationships/customXml" Target="../ink/ink1292.xml"/><Relationship Id="rId7" Type="http://schemas.openxmlformats.org/officeDocument/2006/relationships/image" Target="../media/image860.png"/><Relationship Id="rId162" Type="http://schemas.openxmlformats.org/officeDocument/2006/relationships/customXml" Target="../ink/ink1303.xml"/><Relationship Id="rId183" Type="http://schemas.openxmlformats.org/officeDocument/2006/relationships/image" Target="../media/image1300.png"/><Relationship Id="rId2" Type="http://schemas.openxmlformats.org/officeDocument/2006/relationships/notesSlide" Target="../notesSlides/notesSlide9.xml"/><Relationship Id="rId29" Type="http://schemas.openxmlformats.org/officeDocument/2006/relationships/image" Target="../media/image871.png"/><Relationship Id="rId24" Type="http://schemas.openxmlformats.org/officeDocument/2006/relationships/customXml" Target="../ink/ink1232.xml"/><Relationship Id="rId40" Type="http://schemas.openxmlformats.org/officeDocument/2006/relationships/customXml" Target="../ink/ink1240.xml"/><Relationship Id="rId45" Type="http://schemas.openxmlformats.org/officeDocument/2006/relationships/image" Target="../media/image879.png"/><Relationship Id="rId66" Type="http://schemas.openxmlformats.org/officeDocument/2006/relationships/customXml" Target="../ink/ink1253.xml"/><Relationship Id="rId87" Type="http://schemas.openxmlformats.org/officeDocument/2006/relationships/image" Target="../media/image899.png"/><Relationship Id="rId110" Type="http://schemas.openxmlformats.org/officeDocument/2006/relationships/customXml" Target="../ink/ink1276.xml"/><Relationship Id="rId115" Type="http://schemas.openxmlformats.org/officeDocument/2006/relationships/customXml" Target="../ink/ink1279.xml"/><Relationship Id="rId131" Type="http://schemas.openxmlformats.org/officeDocument/2006/relationships/customXml" Target="../ink/ink1287.xml"/><Relationship Id="rId136" Type="http://schemas.openxmlformats.org/officeDocument/2006/relationships/image" Target="../media/image1097.png"/><Relationship Id="rId157" Type="http://schemas.openxmlformats.org/officeDocument/2006/relationships/image" Target="../media/image1288.png"/><Relationship Id="rId178" Type="http://schemas.openxmlformats.org/officeDocument/2006/relationships/customXml" Target="../ink/ink1312.xml"/><Relationship Id="rId61" Type="http://schemas.openxmlformats.org/officeDocument/2006/relationships/image" Target="../media/image886.png"/><Relationship Id="rId82" Type="http://schemas.openxmlformats.org/officeDocument/2006/relationships/customXml" Target="../ink/ink1261.xml"/><Relationship Id="rId152" Type="http://schemas.openxmlformats.org/officeDocument/2006/relationships/customXml" Target="../ink/ink1298.xml"/><Relationship Id="rId173" Type="http://schemas.openxmlformats.org/officeDocument/2006/relationships/image" Target="../media/image1295.png"/><Relationship Id="rId194" Type="http://schemas.openxmlformats.org/officeDocument/2006/relationships/customXml" Target="../ink/ink1320.xml"/><Relationship Id="rId199" Type="http://schemas.openxmlformats.org/officeDocument/2006/relationships/image" Target="../media/image1308.png"/><Relationship Id="rId19" Type="http://schemas.openxmlformats.org/officeDocument/2006/relationships/image" Target="../media/image866.png"/><Relationship Id="rId14" Type="http://schemas.openxmlformats.org/officeDocument/2006/relationships/customXml" Target="../ink/ink1227.xml"/><Relationship Id="rId30" Type="http://schemas.openxmlformats.org/officeDocument/2006/relationships/customXml" Target="../ink/ink1235.xml"/><Relationship Id="rId35" Type="http://schemas.openxmlformats.org/officeDocument/2006/relationships/image" Target="../media/image874.png"/><Relationship Id="rId56" Type="http://schemas.openxmlformats.org/officeDocument/2006/relationships/customXml" Target="../ink/ink1248.xml"/><Relationship Id="rId77" Type="http://schemas.openxmlformats.org/officeDocument/2006/relationships/image" Target="../media/image894.png"/><Relationship Id="rId100" Type="http://schemas.openxmlformats.org/officeDocument/2006/relationships/customXml" Target="../ink/ink1270.xml"/><Relationship Id="rId105" Type="http://schemas.openxmlformats.org/officeDocument/2006/relationships/customXml" Target="../ink/ink1273.xml"/><Relationship Id="rId126" Type="http://schemas.openxmlformats.org/officeDocument/2006/relationships/image" Target="../media/image1092.png"/><Relationship Id="rId147" Type="http://schemas.openxmlformats.org/officeDocument/2006/relationships/image" Target="../media/image1102.png"/><Relationship Id="rId168" Type="http://schemas.openxmlformats.org/officeDocument/2006/relationships/image" Target="../media/image1293.png"/><Relationship Id="rId8" Type="http://schemas.openxmlformats.org/officeDocument/2006/relationships/customXml" Target="../ink/ink1224.xml"/><Relationship Id="rId51" Type="http://schemas.openxmlformats.org/officeDocument/2006/relationships/image" Target="../media/image882.png"/><Relationship Id="rId72" Type="http://schemas.openxmlformats.org/officeDocument/2006/relationships/customXml" Target="../ink/ink1256.xml"/><Relationship Id="rId93" Type="http://schemas.openxmlformats.org/officeDocument/2006/relationships/image" Target="../media/image902.png"/><Relationship Id="rId98" Type="http://schemas.openxmlformats.org/officeDocument/2006/relationships/customXml" Target="../ink/ink1269.xml"/><Relationship Id="rId121" Type="http://schemas.openxmlformats.org/officeDocument/2006/relationships/customXml" Target="../ink/ink1282.xml"/><Relationship Id="rId142" Type="http://schemas.openxmlformats.org/officeDocument/2006/relationships/image" Target="../media/image1100.png"/><Relationship Id="rId163" Type="http://schemas.openxmlformats.org/officeDocument/2006/relationships/customXml" Target="../ink/ink1304.xml"/><Relationship Id="rId184" Type="http://schemas.openxmlformats.org/officeDocument/2006/relationships/customXml" Target="../ink/ink1315.xml"/><Relationship Id="rId189" Type="http://schemas.openxmlformats.org/officeDocument/2006/relationships/image" Target="../media/image1303.png"/><Relationship Id="rId3" Type="http://schemas.openxmlformats.org/officeDocument/2006/relationships/image" Target="../media/image112.png"/><Relationship Id="rId25" Type="http://schemas.openxmlformats.org/officeDocument/2006/relationships/image" Target="../media/image869.png"/><Relationship Id="rId46" Type="http://schemas.openxmlformats.org/officeDocument/2006/relationships/customXml" Target="../ink/ink1243.xml"/><Relationship Id="rId67" Type="http://schemas.openxmlformats.org/officeDocument/2006/relationships/image" Target="../media/image889.png"/><Relationship Id="rId116" Type="http://schemas.openxmlformats.org/officeDocument/2006/relationships/image" Target="../media/image1087.png"/><Relationship Id="rId137" Type="http://schemas.openxmlformats.org/officeDocument/2006/relationships/customXml" Target="../ink/ink1290.xml"/><Relationship Id="rId158" Type="http://schemas.openxmlformats.org/officeDocument/2006/relationships/customXml" Target="../ink/ink1301.xml"/><Relationship Id="rId20" Type="http://schemas.openxmlformats.org/officeDocument/2006/relationships/customXml" Target="../ink/ink1230.xml"/><Relationship Id="rId41" Type="http://schemas.openxmlformats.org/officeDocument/2006/relationships/image" Target="../media/image877.png"/><Relationship Id="rId62" Type="http://schemas.openxmlformats.org/officeDocument/2006/relationships/customXml" Target="../ink/ink1251.xml"/><Relationship Id="rId83" Type="http://schemas.openxmlformats.org/officeDocument/2006/relationships/image" Target="../media/image897.png"/><Relationship Id="rId88" Type="http://schemas.openxmlformats.org/officeDocument/2006/relationships/customXml" Target="../ink/ink1264.xml"/><Relationship Id="rId111" Type="http://schemas.openxmlformats.org/officeDocument/2006/relationships/image" Target="../media/image1085.png"/><Relationship Id="rId132" Type="http://schemas.openxmlformats.org/officeDocument/2006/relationships/image" Target="../media/image1095.png"/><Relationship Id="rId153" Type="http://schemas.openxmlformats.org/officeDocument/2006/relationships/image" Target="../media/image1286.png"/><Relationship Id="rId174" Type="http://schemas.openxmlformats.org/officeDocument/2006/relationships/customXml" Target="../ink/ink1310.xml"/><Relationship Id="rId179" Type="http://schemas.openxmlformats.org/officeDocument/2006/relationships/image" Target="../media/image1298.png"/><Relationship Id="rId195" Type="http://schemas.openxmlformats.org/officeDocument/2006/relationships/image" Target="../media/image1306.png"/><Relationship Id="rId190" Type="http://schemas.openxmlformats.org/officeDocument/2006/relationships/customXml" Target="../ink/ink1318.xml"/><Relationship Id="rId15" Type="http://schemas.openxmlformats.org/officeDocument/2006/relationships/image" Target="../media/image864.png"/><Relationship Id="rId36" Type="http://schemas.openxmlformats.org/officeDocument/2006/relationships/customXml" Target="../ink/ink1238.xml"/><Relationship Id="rId57" Type="http://schemas.openxmlformats.org/officeDocument/2006/relationships/image" Target="../media/image884.png"/><Relationship Id="rId106" Type="http://schemas.openxmlformats.org/officeDocument/2006/relationships/image" Target="../media/image1083.png"/><Relationship Id="rId127" Type="http://schemas.openxmlformats.org/officeDocument/2006/relationships/customXml" Target="../ink/ink1285.xml"/><Relationship Id="rId10" Type="http://schemas.openxmlformats.org/officeDocument/2006/relationships/customXml" Target="../ink/ink1225.xml"/><Relationship Id="rId31" Type="http://schemas.openxmlformats.org/officeDocument/2006/relationships/image" Target="../media/image872.png"/><Relationship Id="rId52" Type="http://schemas.openxmlformats.org/officeDocument/2006/relationships/customXml" Target="../ink/ink1246.xml"/><Relationship Id="rId73" Type="http://schemas.openxmlformats.org/officeDocument/2006/relationships/image" Target="../media/image892.png"/><Relationship Id="rId78" Type="http://schemas.openxmlformats.org/officeDocument/2006/relationships/customXml" Target="../ink/ink1259.xml"/><Relationship Id="rId94" Type="http://schemas.openxmlformats.org/officeDocument/2006/relationships/customXml" Target="../ink/ink1267.xml"/><Relationship Id="rId99" Type="http://schemas.openxmlformats.org/officeDocument/2006/relationships/image" Target="../media/image1080.png"/><Relationship Id="rId101" Type="http://schemas.openxmlformats.org/officeDocument/2006/relationships/image" Target="../media/image1081.png"/><Relationship Id="rId122" Type="http://schemas.openxmlformats.org/officeDocument/2006/relationships/image" Target="../media/image1090.png"/><Relationship Id="rId143" Type="http://schemas.openxmlformats.org/officeDocument/2006/relationships/customXml" Target="../ink/ink1293.xml"/><Relationship Id="rId148" Type="http://schemas.openxmlformats.org/officeDocument/2006/relationships/customXml" Target="../ink/ink1296.xml"/><Relationship Id="rId164" Type="http://schemas.openxmlformats.org/officeDocument/2006/relationships/image" Target="../media/image1291.png"/><Relationship Id="rId169" Type="http://schemas.openxmlformats.org/officeDocument/2006/relationships/customXml" Target="../ink/ink1307.xml"/><Relationship Id="rId185" Type="http://schemas.openxmlformats.org/officeDocument/2006/relationships/image" Target="../media/image1301.png"/><Relationship Id="rId4" Type="http://schemas.openxmlformats.org/officeDocument/2006/relationships/customXml" Target="../ink/ink1222.xml"/><Relationship Id="rId9" Type="http://schemas.openxmlformats.org/officeDocument/2006/relationships/image" Target="../media/image861.png"/><Relationship Id="rId180" Type="http://schemas.openxmlformats.org/officeDocument/2006/relationships/customXml" Target="../ink/ink1313.xml"/><Relationship Id="rId26" Type="http://schemas.openxmlformats.org/officeDocument/2006/relationships/customXml" Target="../ink/ink1233.xml"/><Relationship Id="rId47" Type="http://schemas.openxmlformats.org/officeDocument/2006/relationships/image" Target="../media/image880.png"/><Relationship Id="rId68" Type="http://schemas.openxmlformats.org/officeDocument/2006/relationships/customXml" Target="../ink/ink1254.xml"/><Relationship Id="rId89" Type="http://schemas.openxmlformats.org/officeDocument/2006/relationships/image" Target="../media/image900.png"/><Relationship Id="rId112" Type="http://schemas.openxmlformats.org/officeDocument/2006/relationships/customXml" Target="../ink/ink1277.xml"/><Relationship Id="rId133" Type="http://schemas.openxmlformats.org/officeDocument/2006/relationships/customXml" Target="../ink/ink1288.xml"/><Relationship Id="rId154" Type="http://schemas.openxmlformats.org/officeDocument/2006/relationships/customXml" Target="../ink/ink1299.xml"/><Relationship Id="rId175" Type="http://schemas.openxmlformats.org/officeDocument/2006/relationships/image" Target="../media/image1296.png"/><Relationship Id="rId196" Type="http://schemas.openxmlformats.org/officeDocument/2006/relationships/customXml" Target="../ink/ink1321.xml"/><Relationship Id="rId200" Type="http://schemas.openxmlformats.org/officeDocument/2006/relationships/customXml" Target="../ink/ink1323.xml"/><Relationship Id="rId16" Type="http://schemas.openxmlformats.org/officeDocument/2006/relationships/customXml" Target="../ink/ink1228.xml"/><Relationship Id="rId37" Type="http://schemas.openxmlformats.org/officeDocument/2006/relationships/image" Target="../media/image875.png"/><Relationship Id="rId58" Type="http://schemas.openxmlformats.org/officeDocument/2006/relationships/customXml" Target="../ink/ink1249.xml"/><Relationship Id="rId79" Type="http://schemas.openxmlformats.org/officeDocument/2006/relationships/image" Target="../media/image895.png"/><Relationship Id="rId102" Type="http://schemas.openxmlformats.org/officeDocument/2006/relationships/customXml" Target="../ink/ink1271.xml"/><Relationship Id="rId123" Type="http://schemas.openxmlformats.org/officeDocument/2006/relationships/customXml" Target="../ink/ink1283.xml"/><Relationship Id="rId144" Type="http://schemas.openxmlformats.org/officeDocument/2006/relationships/image" Target="../media/image1101.png"/><Relationship Id="rId90" Type="http://schemas.openxmlformats.org/officeDocument/2006/relationships/customXml" Target="../ink/ink1265.xml"/><Relationship Id="rId165" Type="http://schemas.openxmlformats.org/officeDocument/2006/relationships/customXml" Target="../ink/ink1305.xml"/><Relationship Id="rId186" Type="http://schemas.openxmlformats.org/officeDocument/2006/relationships/customXml" Target="../ink/ink1316.xml"/><Relationship Id="rId27" Type="http://schemas.openxmlformats.org/officeDocument/2006/relationships/image" Target="../media/image870.png"/><Relationship Id="rId48" Type="http://schemas.openxmlformats.org/officeDocument/2006/relationships/customXml" Target="../ink/ink1244.xml"/><Relationship Id="rId69" Type="http://schemas.openxmlformats.org/officeDocument/2006/relationships/image" Target="../media/image890.png"/><Relationship Id="rId113" Type="http://schemas.openxmlformats.org/officeDocument/2006/relationships/image" Target="../media/image1086.png"/><Relationship Id="rId134" Type="http://schemas.openxmlformats.org/officeDocument/2006/relationships/image" Target="../media/image1096.png"/><Relationship Id="rId80" Type="http://schemas.openxmlformats.org/officeDocument/2006/relationships/customXml" Target="../ink/ink1260.xml"/><Relationship Id="rId155" Type="http://schemas.openxmlformats.org/officeDocument/2006/relationships/image" Target="../media/image1287.png"/><Relationship Id="rId176" Type="http://schemas.openxmlformats.org/officeDocument/2006/relationships/customXml" Target="../ink/ink1311.xml"/><Relationship Id="rId197" Type="http://schemas.openxmlformats.org/officeDocument/2006/relationships/image" Target="../media/image1307.png"/><Relationship Id="rId201" Type="http://schemas.openxmlformats.org/officeDocument/2006/relationships/image" Target="../media/image1309.png"/><Relationship Id="rId17" Type="http://schemas.openxmlformats.org/officeDocument/2006/relationships/image" Target="../media/image865.png"/><Relationship Id="rId38" Type="http://schemas.openxmlformats.org/officeDocument/2006/relationships/customXml" Target="../ink/ink1239.xml"/><Relationship Id="rId59" Type="http://schemas.openxmlformats.org/officeDocument/2006/relationships/image" Target="../media/image885.png"/><Relationship Id="rId103" Type="http://schemas.openxmlformats.org/officeDocument/2006/relationships/customXml" Target="../ink/ink1272.xml"/><Relationship Id="rId124" Type="http://schemas.openxmlformats.org/officeDocument/2006/relationships/image" Target="../media/image1091.png"/><Relationship Id="rId70" Type="http://schemas.openxmlformats.org/officeDocument/2006/relationships/customXml" Target="../ink/ink1255.xml"/><Relationship Id="rId91" Type="http://schemas.openxmlformats.org/officeDocument/2006/relationships/image" Target="../media/image901.png"/><Relationship Id="rId145" Type="http://schemas.openxmlformats.org/officeDocument/2006/relationships/customXml" Target="../ink/ink1294.xml"/><Relationship Id="rId166" Type="http://schemas.openxmlformats.org/officeDocument/2006/relationships/image" Target="../media/image1292.png"/><Relationship Id="rId187" Type="http://schemas.openxmlformats.org/officeDocument/2006/relationships/image" Target="../media/image1302.png"/><Relationship Id="rId1" Type="http://schemas.openxmlformats.org/officeDocument/2006/relationships/slideLayout" Target="../slideLayouts/slideLayout7.xml"/><Relationship Id="rId28" Type="http://schemas.openxmlformats.org/officeDocument/2006/relationships/customXml" Target="../ink/ink1234.xml"/><Relationship Id="rId49" Type="http://schemas.openxmlformats.org/officeDocument/2006/relationships/image" Target="../media/image881.png"/><Relationship Id="rId114" Type="http://schemas.openxmlformats.org/officeDocument/2006/relationships/customXml" Target="../ink/ink1278.xml"/><Relationship Id="rId60" Type="http://schemas.openxmlformats.org/officeDocument/2006/relationships/customXml" Target="../ink/ink1250.xml"/><Relationship Id="rId81" Type="http://schemas.openxmlformats.org/officeDocument/2006/relationships/image" Target="../media/image896.png"/><Relationship Id="rId135" Type="http://schemas.openxmlformats.org/officeDocument/2006/relationships/customXml" Target="../ink/ink1289.xml"/><Relationship Id="rId156" Type="http://schemas.openxmlformats.org/officeDocument/2006/relationships/customXml" Target="../ink/ink1300.xml"/><Relationship Id="rId177" Type="http://schemas.openxmlformats.org/officeDocument/2006/relationships/image" Target="../media/image1297.png"/><Relationship Id="rId198" Type="http://schemas.openxmlformats.org/officeDocument/2006/relationships/customXml" Target="../ink/ink1322.xml"/><Relationship Id="rId18" Type="http://schemas.openxmlformats.org/officeDocument/2006/relationships/customXml" Target="../ink/ink1229.xml"/><Relationship Id="rId39" Type="http://schemas.openxmlformats.org/officeDocument/2006/relationships/image" Target="../media/image876.png"/><Relationship Id="rId50" Type="http://schemas.openxmlformats.org/officeDocument/2006/relationships/customXml" Target="../ink/ink1245.xml"/><Relationship Id="rId104" Type="http://schemas.openxmlformats.org/officeDocument/2006/relationships/image" Target="../media/image1082.png"/><Relationship Id="rId125" Type="http://schemas.openxmlformats.org/officeDocument/2006/relationships/customXml" Target="../ink/ink1284.xml"/><Relationship Id="rId146" Type="http://schemas.openxmlformats.org/officeDocument/2006/relationships/customXml" Target="../ink/ink1295.xml"/><Relationship Id="rId167" Type="http://schemas.openxmlformats.org/officeDocument/2006/relationships/customXml" Target="../ink/ink1306.xml"/><Relationship Id="rId188" Type="http://schemas.openxmlformats.org/officeDocument/2006/relationships/customXml" Target="../ink/ink1317.xml"/><Relationship Id="rId71" Type="http://schemas.openxmlformats.org/officeDocument/2006/relationships/image" Target="../media/image891.png"/><Relationship Id="rId92" Type="http://schemas.openxmlformats.org/officeDocument/2006/relationships/customXml" Target="../ink/ink12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BDC37A-E322-7AB0-157C-D45EE2A35F39}"/>
              </a:ext>
            </a:extLst>
          </p:cNvPr>
          <p:cNvPicPr>
            <a:picLocks noChangeAspect="1"/>
          </p:cNvPicPr>
          <p:nvPr/>
        </p:nvPicPr>
        <p:blipFill>
          <a:blip r:embed="rId3"/>
          <a:stretch>
            <a:fillRect/>
          </a:stretch>
        </p:blipFill>
        <p:spPr>
          <a:xfrm>
            <a:off x="0" y="744930"/>
            <a:ext cx="8613398" cy="541926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37BE4F5-FD07-400E-A158-C43F32441A79}"/>
                  </a:ext>
                </a:extLst>
              </p14:cNvPr>
              <p14:cNvContentPartPr/>
              <p14:nvPr/>
            </p14:nvContentPartPr>
            <p14:xfrm>
              <a:off x="523077" y="800163"/>
              <a:ext cx="534960" cy="439200"/>
            </p14:xfrm>
          </p:contentPart>
        </mc:Choice>
        <mc:Fallback xmlns="">
          <p:pic>
            <p:nvPicPr>
              <p:cNvPr id="2" name="Freihand 1">
                <a:extLst>
                  <a:ext uri="{FF2B5EF4-FFF2-40B4-BE49-F238E27FC236}">
                    <a16:creationId xmlns:a16="http://schemas.microsoft.com/office/drawing/2014/main" id="{C37BE4F5-FD07-400E-A158-C43F32441A79}"/>
                  </a:ext>
                </a:extLst>
              </p:cNvPr>
              <p:cNvPicPr/>
              <p:nvPr/>
            </p:nvPicPr>
            <p:blipFill>
              <a:blip r:embed="rId5"/>
              <a:stretch>
                <a:fillRect/>
              </a:stretch>
            </p:blipFill>
            <p:spPr>
              <a:xfrm>
                <a:off x="518757" y="795843"/>
                <a:ext cx="5436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DE28BD83-E5A2-4542-8779-A5166B65B1F1}"/>
                  </a:ext>
                </a:extLst>
              </p14:cNvPr>
              <p14:cNvContentPartPr/>
              <p14:nvPr/>
            </p14:nvContentPartPr>
            <p14:xfrm>
              <a:off x="1614957" y="2693403"/>
              <a:ext cx="6046200" cy="1143720"/>
            </p14:xfrm>
          </p:contentPart>
        </mc:Choice>
        <mc:Fallback xmlns="">
          <p:pic>
            <p:nvPicPr>
              <p:cNvPr id="9" name="Freihand 8">
                <a:extLst>
                  <a:ext uri="{FF2B5EF4-FFF2-40B4-BE49-F238E27FC236}">
                    <a16:creationId xmlns:a16="http://schemas.microsoft.com/office/drawing/2014/main" id="{DE28BD83-E5A2-4542-8779-A5166B65B1F1}"/>
                  </a:ext>
                </a:extLst>
              </p:cNvPr>
              <p:cNvPicPr/>
              <p:nvPr/>
            </p:nvPicPr>
            <p:blipFill>
              <a:blip r:embed="rId7"/>
              <a:stretch>
                <a:fillRect/>
              </a:stretch>
            </p:blipFill>
            <p:spPr>
              <a:xfrm>
                <a:off x="1610637" y="2689083"/>
                <a:ext cx="6054840" cy="1152360"/>
              </a:xfrm>
              <a:prstGeom prst="rect">
                <a:avLst/>
              </a:prstGeom>
            </p:spPr>
          </p:pic>
        </mc:Fallback>
      </mc:AlternateContent>
      <p:grpSp>
        <p:nvGrpSpPr>
          <p:cNvPr id="17" name="Gruppieren 16">
            <a:extLst>
              <a:ext uri="{FF2B5EF4-FFF2-40B4-BE49-F238E27FC236}">
                <a16:creationId xmlns:a16="http://schemas.microsoft.com/office/drawing/2014/main" id="{6D941F97-740F-419F-B47E-FA76E38821CB}"/>
              </a:ext>
            </a:extLst>
          </p:cNvPr>
          <p:cNvGrpSpPr/>
          <p:nvPr/>
        </p:nvGrpSpPr>
        <p:grpSpPr>
          <a:xfrm>
            <a:off x="3696837" y="2136843"/>
            <a:ext cx="1131840" cy="275760"/>
            <a:chOff x="3696837" y="2136843"/>
            <a:chExt cx="1131840" cy="275760"/>
          </a:xfrm>
        </p:grpSpPr>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FA76DC99-EE6D-47E4-A54D-1BBDCAA7E4B9}"/>
                    </a:ext>
                  </a:extLst>
                </p14:cNvPr>
                <p14:cNvContentPartPr/>
                <p14:nvPr/>
              </p14:nvContentPartPr>
              <p14:xfrm>
                <a:off x="3696837" y="2285883"/>
                <a:ext cx="187200" cy="126720"/>
              </p14:xfrm>
            </p:contentPart>
          </mc:Choice>
          <mc:Fallback xmlns="">
            <p:pic>
              <p:nvPicPr>
                <p:cNvPr id="11" name="Freihand 10">
                  <a:extLst>
                    <a:ext uri="{FF2B5EF4-FFF2-40B4-BE49-F238E27FC236}">
                      <a16:creationId xmlns:a16="http://schemas.microsoft.com/office/drawing/2014/main" id="{FA76DC99-EE6D-47E4-A54D-1BBDCAA7E4B9}"/>
                    </a:ext>
                  </a:extLst>
                </p:cNvPr>
                <p:cNvPicPr/>
                <p:nvPr/>
              </p:nvPicPr>
              <p:blipFill>
                <a:blip r:embed="rId9"/>
                <a:stretch>
                  <a:fillRect/>
                </a:stretch>
              </p:blipFill>
              <p:spPr>
                <a:xfrm>
                  <a:off x="3692517" y="2281563"/>
                  <a:ext cx="195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15124BC5-6E3B-4DC7-B9E4-E3C67366B646}"/>
                    </a:ext>
                  </a:extLst>
                </p14:cNvPr>
                <p14:cNvContentPartPr/>
                <p14:nvPr/>
              </p14:nvContentPartPr>
              <p14:xfrm>
                <a:off x="3908877" y="2299923"/>
                <a:ext cx="154080" cy="89280"/>
              </p14:xfrm>
            </p:contentPart>
          </mc:Choice>
          <mc:Fallback xmlns="">
            <p:pic>
              <p:nvPicPr>
                <p:cNvPr id="12" name="Freihand 11">
                  <a:extLst>
                    <a:ext uri="{FF2B5EF4-FFF2-40B4-BE49-F238E27FC236}">
                      <a16:creationId xmlns:a16="http://schemas.microsoft.com/office/drawing/2014/main" id="{15124BC5-6E3B-4DC7-B9E4-E3C67366B646}"/>
                    </a:ext>
                  </a:extLst>
                </p:cNvPr>
                <p:cNvPicPr/>
                <p:nvPr/>
              </p:nvPicPr>
              <p:blipFill>
                <a:blip r:embed="rId11"/>
                <a:stretch>
                  <a:fillRect/>
                </a:stretch>
              </p:blipFill>
              <p:spPr>
                <a:xfrm>
                  <a:off x="3904557" y="2295603"/>
                  <a:ext cx="162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2BE8DE3A-6B2B-4AFC-9FCD-78245ABEAE06}"/>
                    </a:ext>
                  </a:extLst>
                </p14:cNvPr>
                <p14:cNvContentPartPr/>
                <p14:nvPr/>
              </p14:nvContentPartPr>
              <p14:xfrm>
                <a:off x="4291197" y="2150523"/>
                <a:ext cx="160920" cy="206640"/>
              </p14:xfrm>
            </p:contentPart>
          </mc:Choice>
          <mc:Fallback xmlns="">
            <p:pic>
              <p:nvPicPr>
                <p:cNvPr id="13" name="Freihand 12">
                  <a:extLst>
                    <a:ext uri="{FF2B5EF4-FFF2-40B4-BE49-F238E27FC236}">
                      <a16:creationId xmlns:a16="http://schemas.microsoft.com/office/drawing/2014/main" id="{2BE8DE3A-6B2B-4AFC-9FCD-78245ABEAE06}"/>
                    </a:ext>
                  </a:extLst>
                </p:cNvPr>
                <p:cNvPicPr/>
                <p:nvPr/>
              </p:nvPicPr>
              <p:blipFill>
                <a:blip r:embed="rId13"/>
                <a:stretch>
                  <a:fillRect/>
                </a:stretch>
              </p:blipFill>
              <p:spPr>
                <a:xfrm>
                  <a:off x="4286877" y="2146203"/>
                  <a:ext cx="169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5E5B155A-4ADC-4635-8BD4-EB18D325ECC1}"/>
                    </a:ext>
                  </a:extLst>
                </p14:cNvPr>
                <p14:cNvContentPartPr/>
                <p14:nvPr/>
              </p14:nvContentPartPr>
              <p14:xfrm>
                <a:off x="4592877" y="2241603"/>
                <a:ext cx="81000" cy="120960"/>
              </p14:xfrm>
            </p:contentPart>
          </mc:Choice>
          <mc:Fallback xmlns="">
            <p:pic>
              <p:nvPicPr>
                <p:cNvPr id="14" name="Freihand 13">
                  <a:extLst>
                    <a:ext uri="{FF2B5EF4-FFF2-40B4-BE49-F238E27FC236}">
                      <a16:creationId xmlns:a16="http://schemas.microsoft.com/office/drawing/2014/main" id="{5E5B155A-4ADC-4635-8BD4-EB18D325ECC1}"/>
                    </a:ext>
                  </a:extLst>
                </p:cNvPr>
                <p:cNvPicPr/>
                <p:nvPr/>
              </p:nvPicPr>
              <p:blipFill>
                <a:blip r:embed="rId15"/>
                <a:stretch>
                  <a:fillRect/>
                </a:stretch>
              </p:blipFill>
              <p:spPr>
                <a:xfrm>
                  <a:off x="4588557" y="2237283"/>
                  <a:ext cx="89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9E553AE7-6C65-4484-A0C0-664797B64C4F}"/>
                    </a:ext>
                  </a:extLst>
                </p14:cNvPr>
                <p14:cNvContentPartPr/>
                <p14:nvPr/>
              </p14:nvContentPartPr>
              <p14:xfrm>
                <a:off x="4474077" y="2136843"/>
                <a:ext cx="174600" cy="81360"/>
              </p14:xfrm>
            </p:contentPart>
          </mc:Choice>
          <mc:Fallback xmlns="">
            <p:pic>
              <p:nvPicPr>
                <p:cNvPr id="15" name="Freihand 14">
                  <a:extLst>
                    <a:ext uri="{FF2B5EF4-FFF2-40B4-BE49-F238E27FC236}">
                      <a16:creationId xmlns:a16="http://schemas.microsoft.com/office/drawing/2014/main" id="{9E553AE7-6C65-4484-A0C0-664797B64C4F}"/>
                    </a:ext>
                  </a:extLst>
                </p:cNvPr>
                <p:cNvPicPr/>
                <p:nvPr/>
              </p:nvPicPr>
              <p:blipFill>
                <a:blip r:embed="rId17"/>
                <a:stretch>
                  <a:fillRect/>
                </a:stretch>
              </p:blipFill>
              <p:spPr>
                <a:xfrm>
                  <a:off x="4469757" y="2132523"/>
                  <a:ext cx="183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2F17ED6A-130B-4856-806C-BD128510AF92}"/>
                    </a:ext>
                  </a:extLst>
                </p14:cNvPr>
                <p14:cNvContentPartPr/>
                <p14:nvPr/>
              </p14:nvContentPartPr>
              <p14:xfrm>
                <a:off x="4685757" y="2263563"/>
                <a:ext cx="142920" cy="117000"/>
              </p14:xfrm>
            </p:contentPart>
          </mc:Choice>
          <mc:Fallback xmlns="">
            <p:pic>
              <p:nvPicPr>
                <p:cNvPr id="16" name="Freihand 15">
                  <a:extLst>
                    <a:ext uri="{FF2B5EF4-FFF2-40B4-BE49-F238E27FC236}">
                      <a16:creationId xmlns:a16="http://schemas.microsoft.com/office/drawing/2014/main" id="{2F17ED6A-130B-4856-806C-BD128510AF92}"/>
                    </a:ext>
                  </a:extLst>
                </p:cNvPr>
                <p:cNvPicPr/>
                <p:nvPr/>
              </p:nvPicPr>
              <p:blipFill>
                <a:blip r:embed="rId19"/>
                <a:stretch>
                  <a:fillRect/>
                </a:stretch>
              </p:blipFill>
              <p:spPr>
                <a:xfrm>
                  <a:off x="4681437" y="2259243"/>
                  <a:ext cx="151560" cy="125640"/>
                </a:xfrm>
                <a:prstGeom prst="rect">
                  <a:avLst/>
                </a:prstGeom>
              </p:spPr>
            </p:pic>
          </mc:Fallback>
        </mc:AlternateContent>
      </p:grpSp>
      <p:grpSp>
        <p:nvGrpSpPr>
          <p:cNvPr id="19" name="Gruppieren 18">
            <a:extLst>
              <a:ext uri="{FF2B5EF4-FFF2-40B4-BE49-F238E27FC236}">
                <a16:creationId xmlns:a16="http://schemas.microsoft.com/office/drawing/2014/main" id="{E55050FB-3E63-43FA-950F-96DF1205505F}"/>
              </a:ext>
            </a:extLst>
          </p:cNvPr>
          <p:cNvGrpSpPr/>
          <p:nvPr/>
        </p:nvGrpSpPr>
        <p:grpSpPr>
          <a:xfrm>
            <a:off x="7387917" y="564363"/>
            <a:ext cx="1593000" cy="2054160"/>
            <a:chOff x="7387917" y="564363"/>
            <a:chExt cx="1593000" cy="2054160"/>
          </a:xfrm>
        </p:grpSpPr>
        <mc:AlternateContent xmlns:mc="http://schemas.openxmlformats.org/markup-compatibility/2006" xmlns:p14="http://schemas.microsoft.com/office/powerpoint/2010/main">
          <mc:Choice Requires="p14">
            <p:contentPart p14:bwMode="auto" r:id="rId20">
              <p14:nvContentPartPr>
                <p14:cNvPr id="3" name="Freihand 2">
                  <a:extLst>
                    <a:ext uri="{FF2B5EF4-FFF2-40B4-BE49-F238E27FC236}">
                      <a16:creationId xmlns:a16="http://schemas.microsoft.com/office/drawing/2014/main" id="{C86CA3F3-2103-48EF-A337-63A984265400}"/>
                    </a:ext>
                  </a:extLst>
                </p14:cNvPr>
                <p14:cNvContentPartPr/>
                <p14:nvPr/>
              </p14:nvContentPartPr>
              <p14:xfrm>
                <a:off x="8172717" y="711603"/>
                <a:ext cx="48960" cy="353520"/>
              </p14:xfrm>
            </p:contentPart>
          </mc:Choice>
          <mc:Fallback xmlns="">
            <p:pic>
              <p:nvPicPr>
                <p:cNvPr id="3" name="Freihand 2">
                  <a:extLst>
                    <a:ext uri="{FF2B5EF4-FFF2-40B4-BE49-F238E27FC236}">
                      <a16:creationId xmlns:a16="http://schemas.microsoft.com/office/drawing/2014/main" id="{C86CA3F3-2103-48EF-A337-63A984265400}"/>
                    </a:ext>
                  </a:extLst>
                </p:cNvPr>
                <p:cNvPicPr/>
                <p:nvPr/>
              </p:nvPicPr>
              <p:blipFill>
                <a:blip r:embed="rId21"/>
                <a:stretch>
                  <a:fillRect/>
                </a:stretch>
              </p:blipFill>
              <p:spPr>
                <a:xfrm>
                  <a:off x="8168397" y="707283"/>
                  <a:ext cx="5760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 name="Freihand 4">
                  <a:extLst>
                    <a:ext uri="{FF2B5EF4-FFF2-40B4-BE49-F238E27FC236}">
                      <a16:creationId xmlns:a16="http://schemas.microsoft.com/office/drawing/2014/main" id="{BD6C127D-F994-4B8E-A622-FACBE6931122}"/>
                    </a:ext>
                  </a:extLst>
                </p14:cNvPr>
                <p14:cNvContentPartPr/>
                <p14:nvPr/>
              </p14:nvContentPartPr>
              <p14:xfrm>
                <a:off x="8119077" y="564363"/>
                <a:ext cx="199080" cy="292320"/>
              </p14:xfrm>
            </p:contentPart>
          </mc:Choice>
          <mc:Fallback xmlns="">
            <p:pic>
              <p:nvPicPr>
                <p:cNvPr id="5" name="Freihand 4">
                  <a:extLst>
                    <a:ext uri="{FF2B5EF4-FFF2-40B4-BE49-F238E27FC236}">
                      <a16:creationId xmlns:a16="http://schemas.microsoft.com/office/drawing/2014/main" id="{BD6C127D-F994-4B8E-A622-FACBE6931122}"/>
                    </a:ext>
                  </a:extLst>
                </p:cNvPr>
                <p:cNvPicPr/>
                <p:nvPr/>
              </p:nvPicPr>
              <p:blipFill>
                <a:blip r:embed="rId23"/>
                <a:stretch>
                  <a:fillRect/>
                </a:stretch>
              </p:blipFill>
              <p:spPr>
                <a:xfrm>
                  <a:off x="8114757" y="560043"/>
                  <a:ext cx="2077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3F110DEA-3D2C-47E6-90A6-1A51D1E920D7}"/>
                    </a:ext>
                  </a:extLst>
                </p14:cNvPr>
                <p14:cNvContentPartPr/>
                <p14:nvPr/>
              </p14:nvContentPartPr>
              <p14:xfrm>
                <a:off x="7387917" y="603243"/>
                <a:ext cx="1593000" cy="2015280"/>
              </p14:xfrm>
            </p:contentPart>
          </mc:Choice>
          <mc:Fallback xmlns="">
            <p:pic>
              <p:nvPicPr>
                <p:cNvPr id="18" name="Freihand 17">
                  <a:extLst>
                    <a:ext uri="{FF2B5EF4-FFF2-40B4-BE49-F238E27FC236}">
                      <a16:creationId xmlns:a16="http://schemas.microsoft.com/office/drawing/2014/main" id="{3F110DEA-3D2C-47E6-90A6-1A51D1E920D7}"/>
                    </a:ext>
                  </a:extLst>
                </p:cNvPr>
                <p:cNvPicPr/>
                <p:nvPr/>
              </p:nvPicPr>
              <p:blipFill>
                <a:blip r:embed="rId25"/>
                <a:stretch>
                  <a:fillRect/>
                </a:stretch>
              </p:blipFill>
              <p:spPr>
                <a:xfrm>
                  <a:off x="7383597" y="598923"/>
                  <a:ext cx="1601640" cy="2023920"/>
                </a:xfrm>
                <a:prstGeom prst="rect">
                  <a:avLst/>
                </a:prstGeom>
              </p:spPr>
            </p:pic>
          </mc:Fallback>
        </mc:AlternateContent>
      </p:grpSp>
    </p:spTree>
    <p:extLst>
      <p:ext uri="{BB962C8B-B14F-4D97-AF65-F5344CB8AC3E}">
        <p14:creationId xmlns:p14="http://schemas.microsoft.com/office/powerpoint/2010/main" val="30080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C6C2345-4916-401D-A35F-D88F2A07EA0D}"/>
                  </a:ext>
                </a:extLst>
              </p14:cNvPr>
              <p14:cNvContentPartPr/>
              <p14:nvPr/>
            </p14:nvContentPartPr>
            <p14:xfrm>
              <a:off x="2692797" y="1806363"/>
              <a:ext cx="1742760" cy="90360"/>
            </p14:xfrm>
          </p:contentPart>
        </mc:Choice>
        <mc:Fallback xmlns="">
          <p:pic>
            <p:nvPicPr>
              <p:cNvPr id="2" name="Freihand 1">
                <a:extLst>
                  <a:ext uri="{FF2B5EF4-FFF2-40B4-BE49-F238E27FC236}">
                    <a16:creationId xmlns:a16="http://schemas.microsoft.com/office/drawing/2014/main" id="{1C6C2345-4916-401D-A35F-D88F2A07EA0D}"/>
                  </a:ext>
                </a:extLst>
              </p:cNvPr>
              <p:cNvPicPr/>
              <p:nvPr/>
            </p:nvPicPr>
            <p:blipFill>
              <a:blip r:embed="rId4"/>
              <a:stretch>
                <a:fillRect/>
              </a:stretch>
            </p:blipFill>
            <p:spPr>
              <a:xfrm>
                <a:off x="2688477" y="1802043"/>
                <a:ext cx="1751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801193B-5DD0-4D47-BB83-1C8AF52CAE9A}"/>
                  </a:ext>
                </a:extLst>
              </p14:cNvPr>
              <p14:cNvContentPartPr/>
              <p14:nvPr/>
            </p14:nvContentPartPr>
            <p14:xfrm>
              <a:off x="378717" y="2151963"/>
              <a:ext cx="1625040" cy="87840"/>
            </p14:xfrm>
          </p:contentPart>
        </mc:Choice>
        <mc:Fallback xmlns="">
          <p:pic>
            <p:nvPicPr>
              <p:cNvPr id="3" name="Freihand 2">
                <a:extLst>
                  <a:ext uri="{FF2B5EF4-FFF2-40B4-BE49-F238E27FC236}">
                    <a16:creationId xmlns:a16="http://schemas.microsoft.com/office/drawing/2014/main" id="{5801193B-5DD0-4D47-BB83-1C8AF52CAE9A}"/>
                  </a:ext>
                </a:extLst>
              </p:cNvPr>
              <p:cNvPicPr/>
              <p:nvPr/>
            </p:nvPicPr>
            <p:blipFill>
              <a:blip r:embed="rId6"/>
              <a:stretch>
                <a:fillRect/>
              </a:stretch>
            </p:blipFill>
            <p:spPr>
              <a:xfrm>
                <a:off x="374397" y="2147643"/>
                <a:ext cx="1633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C2EBEE2-0417-41FA-9DC7-B68C62D79D1C}"/>
                  </a:ext>
                </a:extLst>
              </p14:cNvPr>
              <p14:cNvContentPartPr/>
              <p14:nvPr/>
            </p14:nvContentPartPr>
            <p14:xfrm>
              <a:off x="4658037" y="2150883"/>
              <a:ext cx="2634120" cy="89280"/>
            </p14:xfrm>
          </p:contentPart>
        </mc:Choice>
        <mc:Fallback xmlns="">
          <p:pic>
            <p:nvPicPr>
              <p:cNvPr id="5" name="Freihand 4">
                <a:extLst>
                  <a:ext uri="{FF2B5EF4-FFF2-40B4-BE49-F238E27FC236}">
                    <a16:creationId xmlns:a16="http://schemas.microsoft.com/office/drawing/2014/main" id="{4C2EBEE2-0417-41FA-9DC7-B68C62D79D1C}"/>
                  </a:ext>
                </a:extLst>
              </p:cNvPr>
              <p:cNvPicPr/>
              <p:nvPr/>
            </p:nvPicPr>
            <p:blipFill>
              <a:blip r:embed="rId8"/>
              <a:stretch>
                <a:fillRect/>
              </a:stretch>
            </p:blipFill>
            <p:spPr>
              <a:xfrm>
                <a:off x="4653717" y="2146563"/>
                <a:ext cx="2642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840F37B-1A37-4337-A07E-BB7342A29AEF}"/>
                  </a:ext>
                </a:extLst>
              </p14:cNvPr>
              <p14:cNvContentPartPr/>
              <p14:nvPr/>
            </p14:nvContentPartPr>
            <p14:xfrm>
              <a:off x="2859837" y="3158523"/>
              <a:ext cx="1416960" cy="26280"/>
            </p14:xfrm>
          </p:contentPart>
        </mc:Choice>
        <mc:Fallback xmlns="">
          <p:pic>
            <p:nvPicPr>
              <p:cNvPr id="8" name="Freihand 7">
                <a:extLst>
                  <a:ext uri="{FF2B5EF4-FFF2-40B4-BE49-F238E27FC236}">
                    <a16:creationId xmlns:a16="http://schemas.microsoft.com/office/drawing/2014/main" id="{C840F37B-1A37-4337-A07E-BB7342A29AEF}"/>
                  </a:ext>
                </a:extLst>
              </p:cNvPr>
              <p:cNvPicPr/>
              <p:nvPr/>
            </p:nvPicPr>
            <p:blipFill>
              <a:blip r:embed="rId10"/>
              <a:stretch>
                <a:fillRect/>
              </a:stretch>
            </p:blipFill>
            <p:spPr>
              <a:xfrm>
                <a:off x="2855517" y="3154203"/>
                <a:ext cx="1425600" cy="34920"/>
              </a:xfrm>
              <a:prstGeom prst="rect">
                <a:avLst/>
              </a:prstGeom>
            </p:spPr>
          </p:pic>
        </mc:Fallback>
      </mc:AlternateContent>
      <p:grpSp>
        <p:nvGrpSpPr>
          <p:cNvPr id="19" name="Gruppieren 18">
            <a:extLst>
              <a:ext uri="{FF2B5EF4-FFF2-40B4-BE49-F238E27FC236}">
                <a16:creationId xmlns:a16="http://schemas.microsoft.com/office/drawing/2014/main" id="{E642B942-6424-4E9F-A4EC-90CAC78CAF0B}"/>
              </a:ext>
            </a:extLst>
          </p:cNvPr>
          <p:cNvGrpSpPr/>
          <p:nvPr/>
        </p:nvGrpSpPr>
        <p:grpSpPr>
          <a:xfrm>
            <a:off x="530277" y="3504123"/>
            <a:ext cx="2352960" cy="337320"/>
            <a:chOff x="530277" y="3504123"/>
            <a:chExt cx="2352960" cy="3373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3D8C832-783F-4CC9-A908-0F7DE4C4E3F8}"/>
                    </a:ext>
                  </a:extLst>
                </p14:cNvPr>
                <p14:cNvContentPartPr/>
                <p14:nvPr/>
              </p14:nvContentPartPr>
              <p14:xfrm>
                <a:off x="530277" y="3504123"/>
                <a:ext cx="2352960" cy="91800"/>
              </p14:xfrm>
            </p:contentPart>
          </mc:Choice>
          <mc:Fallback xmlns="">
            <p:pic>
              <p:nvPicPr>
                <p:cNvPr id="9" name="Freihand 8">
                  <a:extLst>
                    <a:ext uri="{FF2B5EF4-FFF2-40B4-BE49-F238E27FC236}">
                      <a16:creationId xmlns:a16="http://schemas.microsoft.com/office/drawing/2014/main" id="{E3D8C832-783F-4CC9-A908-0F7DE4C4E3F8}"/>
                    </a:ext>
                  </a:extLst>
                </p:cNvPr>
                <p:cNvPicPr/>
                <p:nvPr/>
              </p:nvPicPr>
              <p:blipFill>
                <a:blip r:embed="rId12"/>
                <a:stretch>
                  <a:fillRect/>
                </a:stretch>
              </p:blipFill>
              <p:spPr>
                <a:xfrm>
                  <a:off x="525957" y="3499803"/>
                  <a:ext cx="2361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791B2E6-BC96-478F-A6DA-5BE686FB3005}"/>
                    </a:ext>
                  </a:extLst>
                </p14:cNvPr>
                <p14:cNvContentPartPr/>
                <p14:nvPr/>
              </p14:nvContentPartPr>
              <p14:xfrm>
                <a:off x="1649157" y="3570363"/>
                <a:ext cx="111240" cy="239040"/>
              </p14:xfrm>
            </p:contentPart>
          </mc:Choice>
          <mc:Fallback xmlns="">
            <p:pic>
              <p:nvPicPr>
                <p:cNvPr id="10" name="Freihand 9">
                  <a:extLst>
                    <a:ext uri="{FF2B5EF4-FFF2-40B4-BE49-F238E27FC236}">
                      <a16:creationId xmlns:a16="http://schemas.microsoft.com/office/drawing/2014/main" id="{C791B2E6-BC96-478F-A6DA-5BE686FB3005}"/>
                    </a:ext>
                  </a:extLst>
                </p:cNvPr>
                <p:cNvPicPr/>
                <p:nvPr/>
              </p:nvPicPr>
              <p:blipFill>
                <a:blip r:embed="rId14"/>
                <a:stretch>
                  <a:fillRect/>
                </a:stretch>
              </p:blipFill>
              <p:spPr>
                <a:xfrm>
                  <a:off x="1644837" y="3566043"/>
                  <a:ext cx="1198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78E571C-0017-4AA6-B691-428109F79A43}"/>
                    </a:ext>
                  </a:extLst>
                </p14:cNvPr>
                <p14:cNvContentPartPr/>
                <p14:nvPr/>
              </p14:nvContentPartPr>
              <p14:xfrm>
                <a:off x="1857957" y="3552363"/>
                <a:ext cx="172080" cy="181800"/>
              </p14:xfrm>
            </p:contentPart>
          </mc:Choice>
          <mc:Fallback xmlns="">
            <p:pic>
              <p:nvPicPr>
                <p:cNvPr id="11" name="Freihand 10">
                  <a:extLst>
                    <a:ext uri="{FF2B5EF4-FFF2-40B4-BE49-F238E27FC236}">
                      <a16:creationId xmlns:a16="http://schemas.microsoft.com/office/drawing/2014/main" id="{778E571C-0017-4AA6-B691-428109F79A43}"/>
                    </a:ext>
                  </a:extLst>
                </p:cNvPr>
                <p:cNvPicPr/>
                <p:nvPr/>
              </p:nvPicPr>
              <p:blipFill>
                <a:blip r:embed="rId16"/>
                <a:stretch>
                  <a:fillRect/>
                </a:stretch>
              </p:blipFill>
              <p:spPr>
                <a:xfrm>
                  <a:off x="1853637" y="3548043"/>
                  <a:ext cx="180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86C24C3A-4549-4A88-AFCB-A95CE583E540}"/>
                    </a:ext>
                  </a:extLst>
                </p14:cNvPr>
                <p14:cNvContentPartPr/>
                <p14:nvPr/>
              </p14:nvContentPartPr>
              <p14:xfrm>
                <a:off x="2060997" y="3625803"/>
                <a:ext cx="260640" cy="71280"/>
              </p14:xfrm>
            </p:contentPart>
          </mc:Choice>
          <mc:Fallback xmlns="">
            <p:pic>
              <p:nvPicPr>
                <p:cNvPr id="12" name="Freihand 11">
                  <a:extLst>
                    <a:ext uri="{FF2B5EF4-FFF2-40B4-BE49-F238E27FC236}">
                      <a16:creationId xmlns:a16="http://schemas.microsoft.com/office/drawing/2014/main" id="{86C24C3A-4549-4A88-AFCB-A95CE583E540}"/>
                    </a:ext>
                  </a:extLst>
                </p:cNvPr>
                <p:cNvPicPr/>
                <p:nvPr/>
              </p:nvPicPr>
              <p:blipFill>
                <a:blip r:embed="rId18"/>
                <a:stretch>
                  <a:fillRect/>
                </a:stretch>
              </p:blipFill>
              <p:spPr>
                <a:xfrm>
                  <a:off x="2056677" y="3621483"/>
                  <a:ext cx="269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8A3C321-8BB1-47D3-A68E-6FF3FA4931C7}"/>
                    </a:ext>
                  </a:extLst>
                </p14:cNvPr>
                <p14:cNvContentPartPr/>
                <p14:nvPr/>
              </p14:nvContentPartPr>
              <p14:xfrm>
                <a:off x="2318397" y="3629043"/>
                <a:ext cx="317520" cy="191880"/>
              </p14:xfrm>
            </p:contentPart>
          </mc:Choice>
          <mc:Fallback xmlns="">
            <p:pic>
              <p:nvPicPr>
                <p:cNvPr id="13" name="Freihand 12">
                  <a:extLst>
                    <a:ext uri="{FF2B5EF4-FFF2-40B4-BE49-F238E27FC236}">
                      <a16:creationId xmlns:a16="http://schemas.microsoft.com/office/drawing/2014/main" id="{08A3C321-8BB1-47D3-A68E-6FF3FA4931C7}"/>
                    </a:ext>
                  </a:extLst>
                </p:cNvPr>
                <p:cNvPicPr/>
                <p:nvPr/>
              </p:nvPicPr>
              <p:blipFill>
                <a:blip r:embed="rId20"/>
                <a:stretch>
                  <a:fillRect/>
                </a:stretch>
              </p:blipFill>
              <p:spPr>
                <a:xfrm>
                  <a:off x="2314077" y="3624723"/>
                  <a:ext cx="326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31DD169D-89D0-4FD9-9A84-1E997D20CE62}"/>
                    </a:ext>
                  </a:extLst>
                </p14:cNvPr>
                <p14:cNvContentPartPr/>
                <p14:nvPr/>
              </p14:nvContentPartPr>
              <p14:xfrm>
                <a:off x="2640957" y="3562443"/>
                <a:ext cx="127440" cy="279000"/>
              </p14:xfrm>
            </p:contentPart>
          </mc:Choice>
          <mc:Fallback xmlns="">
            <p:pic>
              <p:nvPicPr>
                <p:cNvPr id="14" name="Freihand 13">
                  <a:extLst>
                    <a:ext uri="{FF2B5EF4-FFF2-40B4-BE49-F238E27FC236}">
                      <a16:creationId xmlns:a16="http://schemas.microsoft.com/office/drawing/2014/main" id="{31DD169D-89D0-4FD9-9A84-1E997D20CE62}"/>
                    </a:ext>
                  </a:extLst>
                </p:cNvPr>
                <p:cNvPicPr/>
                <p:nvPr/>
              </p:nvPicPr>
              <p:blipFill>
                <a:blip r:embed="rId22"/>
                <a:stretch>
                  <a:fillRect/>
                </a:stretch>
              </p:blipFill>
              <p:spPr>
                <a:xfrm>
                  <a:off x="2636637" y="3558123"/>
                  <a:ext cx="136080" cy="287640"/>
                </a:xfrm>
                <a:prstGeom prst="rect">
                  <a:avLst/>
                </a:prstGeom>
              </p:spPr>
            </p:pic>
          </mc:Fallback>
        </mc:AlternateContent>
      </p:grpSp>
      <p:grpSp>
        <p:nvGrpSpPr>
          <p:cNvPr id="23" name="Gruppieren 22">
            <a:extLst>
              <a:ext uri="{FF2B5EF4-FFF2-40B4-BE49-F238E27FC236}">
                <a16:creationId xmlns:a16="http://schemas.microsoft.com/office/drawing/2014/main" id="{858EF918-BFB1-418B-8249-D9553892CCDB}"/>
              </a:ext>
            </a:extLst>
          </p:cNvPr>
          <p:cNvGrpSpPr/>
          <p:nvPr/>
        </p:nvGrpSpPr>
        <p:grpSpPr>
          <a:xfrm>
            <a:off x="5545077" y="2198403"/>
            <a:ext cx="1163880" cy="364320"/>
            <a:chOff x="5545077" y="2198403"/>
            <a:chExt cx="1163880" cy="364320"/>
          </a:xfrm>
        </p:grpSpPr>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852C7980-BBFB-4B4E-9A7B-D13DF728F509}"/>
                    </a:ext>
                  </a:extLst>
                </p14:cNvPr>
                <p14:cNvContentPartPr/>
                <p14:nvPr/>
              </p14:nvContentPartPr>
              <p14:xfrm>
                <a:off x="5545077" y="2261763"/>
                <a:ext cx="150480" cy="181080"/>
              </p14:xfrm>
            </p:contentPart>
          </mc:Choice>
          <mc:Fallback xmlns="">
            <p:pic>
              <p:nvPicPr>
                <p:cNvPr id="15" name="Freihand 14">
                  <a:extLst>
                    <a:ext uri="{FF2B5EF4-FFF2-40B4-BE49-F238E27FC236}">
                      <a16:creationId xmlns:a16="http://schemas.microsoft.com/office/drawing/2014/main" id="{852C7980-BBFB-4B4E-9A7B-D13DF728F509}"/>
                    </a:ext>
                  </a:extLst>
                </p:cNvPr>
                <p:cNvPicPr/>
                <p:nvPr/>
              </p:nvPicPr>
              <p:blipFill>
                <a:blip r:embed="rId24"/>
                <a:stretch>
                  <a:fillRect/>
                </a:stretch>
              </p:blipFill>
              <p:spPr>
                <a:xfrm>
                  <a:off x="5540757" y="2257443"/>
                  <a:ext cx="159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296C84B-4319-480F-B77F-E1B0185B9DEC}"/>
                    </a:ext>
                  </a:extLst>
                </p14:cNvPr>
                <p14:cNvContentPartPr/>
                <p14:nvPr/>
              </p14:nvContentPartPr>
              <p14:xfrm>
                <a:off x="5762877" y="2250963"/>
                <a:ext cx="227520" cy="177120"/>
              </p14:xfrm>
            </p:contentPart>
          </mc:Choice>
          <mc:Fallback xmlns="">
            <p:pic>
              <p:nvPicPr>
                <p:cNvPr id="16" name="Freihand 15">
                  <a:extLst>
                    <a:ext uri="{FF2B5EF4-FFF2-40B4-BE49-F238E27FC236}">
                      <a16:creationId xmlns:a16="http://schemas.microsoft.com/office/drawing/2014/main" id="{7296C84B-4319-480F-B77F-E1B0185B9DEC}"/>
                    </a:ext>
                  </a:extLst>
                </p:cNvPr>
                <p:cNvPicPr/>
                <p:nvPr/>
              </p:nvPicPr>
              <p:blipFill>
                <a:blip r:embed="rId26"/>
                <a:stretch>
                  <a:fillRect/>
                </a:stretch>
              </p:blipFill>
              <p:spPr>
                <a:xfrm>
                  <a:off x="5758557" y="2246643"/>
                  <a:ext cx="236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23CB838C-BAEC-4AB9-9EEC-C921EB78ABC8}"/>
                    </a:ext>
                  </a:extLst>
                </p14:cNvPr>
                <p14:cNvContentPartPr/>
                <p14:nvPr/>
              </p14:nvContentPartPr>
              <p14:xfrm>
                <a:off x="6015957" y="2323683"/>
                <a:ext cx="304200" cy="82440"/>
              </p14:xfrm>
            </p:contentPart>
          </mc:Choice>
          <mc:Fallback xmlns="">
            <p:pic>
              <p:nvPicPr>
                <p:cNvPr id="17" name="Freihand 16">
                  <a:extLst>
                    <a:ext uri="{FF2B5EF4-FFF2-40B4-BE49-F238E27FC236}">
                      <a16:creationId xmlns:a16="http://schemas.microsoft.com/office/drawing/2014/main" id="{23CB838C-BAEC-4AB9-9EEC-C921EB78ABC8}"/>
                    </a:ext>
                  </a:extLst>
                </p:cNvPr>
                <p:cNvPicPr/>
                <p:nvPr/>
              </p:nvPicPr>
              <p:blipFill>
                <a:blip r:embed="rId28"/>
                <a:stretch>
                  <a:fillRect/>
                </a:stretch>
              </p:blipFill>
              <p:spPr>
                <a:xfrm>
                  <a:off x="6011637" y="2319363"/>
                  <a:ext cx="312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B99C39A6-7C47-4C99-924A-DD9B7D2687CD}"/>
                    </a:ext>
                  </a:extLst>
                </p14:cNvPr>
                <p14:cNvContentPartPr/>
                <p14:nvPr/>
              </p14:nvContentPartPr>
              <p14:xfrm>
                <a:off x="6299277" y="2340963"/>
                <a:ext cx="191520" cy="221760"/>
              </p14:xfrm>
            </p:contentPart>
          </mc:Choice>
          <mc:Fallback xmlns="">
            <p:pic>
              <p:nvPicPr>
                <p:cNvPr id="20" name="Freihand 19">
                  <a:extLst>
                    <a:ext uri="{FF2B5EF4-FFF2-40B4-BE49-F238E27FC236}">
                      <a16:creationId xmlns:a16="http://schemas.microsoft.com/office/drawing/2014/main" id="{B99C39A6-7C47-4C99-924A-DD9B7D2687CD}"/>
                    </a:ext>
                  </a:extLst>
                </p:cNvPr>
                <p:cNvPicPr/>
                <p:nvPr/>
              </p:nvPicPr>
              <p:blipFill>
                <a:blip r:embed="rId30"/>
                <a:stretch>
                  <a:fillRect/>
                </a:stretch>
              </p:blipFill>
              <p:spPr>
                <a:xfrm>
                  <a:off x="6294957" y="2336643"/>
                  <a:ext cx="2001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3B622E3-3939-43ED-B93A-70B033608D16}"/>
                    </a:ext>
                  </a:extLst>
                </p14:cNvPr>
                <p14:cNvContentPartPr/>
                <p14:nvPr/>
              </p14:nvContentPartPr>
              <p14:xfrm>
                <a:off x="6505917" y="2317923"/>
                <a:ext cx="100800" cy="92520"/>
              </p14:xfrm>
            </p:contentPart>
          </mc:Choice>
          <mc:Fallback xmlns="">
            <p:pic>
              <p:nvPicPr>
                <p:cNvPr id="21" name="Freihand 20">
                  <a:extLst>
                    <a:ext uri="{FF2B5EF4-FFF2-40B4-BE49-F238E27FC236}">
                      <a16:creationId xmlns:a16="http://schemas.microsoft.com/office/drawing/2014/main" id="{53B622E3-3939-43ED-B93A-70B033608D16}"/>
                    </a:ext>
                  </a:extLst>
                </p:cNvPr>
                <p:cNvPicPr/>
                <p:nvPr/>
              </p:nvPicPr>
              <p:blipFill>
                <a:blip r:embed="rId32"/>
                <a:stretch>
                  <a:fillRect/>
                </a:stretch>
              </p:blipFill>
              <p:spPr>
                <a:xfrm>
                  <a:off x="6501597" y="2313603"/>
                  <a:ext cx="109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2C09DA18-9EAF-45EC-841F-A1AD436154C9}"/>
                    </a:ext>
                  </a:extLst>
                </p14:cNvPr>
                <p14:cNvContentPartPr/>
                <p14:nvPr/>
              </p14:nvContentPartPr>
              <p14:xfrm>
                <a:off x="6561357" y="2198403"/>
                <a:ext cx="147600" cy="290520"/>
              </p14:xfrm>
            </p:contentPart>
          </mc:Choice>
          <mc:Fallback xmlns="">
            <p:pic>
              <p:nvPicPr>
                <p:cNvPr id="22" name="Freihand 21">
                  <a:extLst>
                    <a:ext uri="{FF2B5EF4-FFF2-40B4-BE49-F238E27FC236}">
                      <a16:creationId xmlns:a16="http://schemas.microsoft.com/office/drawing/2014/main" id="{2C09DA18-9EAF-45EC-841F-A1AD436154C9}"/>
                    </a:ext>
                  </a:extLst>
                </p:cNvPr>
                <p:cNvPicPr/>
                <p:nvPr/>
              </p:nvPicPr>
              <p:blipFill>
                <a:blip r:embed="rId34"/>
                <a:stretch>
                  <a:fillRect/>
                </a:stretch>
              </p:blipFill>
              <p:spPr>
                <a:xfrm>
                  <a:off x="6557037" y="2194083"/>
                  <a:ext cx="156240" cy="29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2F0FA606-10CE-440B-AF59-A43459B16A33}"/>
                  </a:ext>
                </a:extLst>
              </p14:cNvPr>
              <p14:cNvContentPartPr/>
              <p14:nvPr/>
            </p14:nvContentPartPr>
            <p14:xfrm>
              <a:off x="1677237" y="4395123"/>
              <a:ext cx="3713400" cy="123480"/>
            </p14:xfrm>
          </p:contentPart>
        </mc:Choice>
        <mc:Fallback xmlns="">
          <p:pic>
            <p:nvPicPr>
              <p:cNvPr id="24" name="Freihand 23">
                <a:extLst>
                  <a:ext uri="{FF2B5EF4-FFF2-40B4-BE49-F238E27FC236}">
                    <a16:creationId xmlns:a16="http://schemas.microsoft.com/office/drawing/2014/main" id="{2F0FA606-10CE-440B-AF59-A43459B16A33}"/>
                  </a:ext>
                </a:extLst>
              </p:cNvPr>
              <p:cNvPicPr/>
              <p:nvPr/>
            </p:nvPicPr>
            <p:blipFill>
              <a:blip r:embed="rId36"/>
              <a:stretch>
                <a:fillRect/>
              </a:stretch>
            </p:blipFill>
            <p:spPr>
              <a:xfrm>
                <a:off x="1672917" y="4390803"/>
                <a:ext cx="3722040" cy="132120"/>
              </a:xfrm>
              <a:prstGeom prst="rect">
                <a:avLst/>
              </a:prstGeom>
            </p:spPr>
          </p:pic>
        </mc:Fallback>
      </mc:AlternateContent>
      <p:grpSp>
        <p:nvGrpSpPr>
          <p:cNvPr id="42" name="Gruppieren 41">
            <a:extLst>
              <a:ext uri="{FF2B5EF4-FFF2-40B4-BE49-F238E27FC236}">
                <a16:creationId xmlns:a16="http://schemas.microsoft.com/office/drawing/2014/main" id="{5AF33C48-2A6F-41CE-94FD-2580D4779AFE}"/>
              </a:ext>
            </a:extLst>
          </p:cNvPr>
          <p:cNvGrpSpPr/>
          <p:nvPr/>
        </p:nvGrpSpPr>
        <p:grpSpPr>
          <a:xfrm>
            <a:off x="4149357" y="3702123"/>
            <a:ext cx="2011680" cy="468360"/>
            <a:chOff x="4149357" y="3702123"/>
            <a:chExt cx="2011680" cy="468360"/>
          </a:xfrm>
        </p:grpSpPr>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3F1ACB8-FB0C-456A-A885-0624C526A4B6}"/>
                    </a:ext>
                  </a:extLst>
                </p14:cNvPr>
                <p14:cNvContentPartPr/>
                <p14:nvPr/>
              </p14:nvContentPartPr>
              <p14:xfrm>
                <a:off x="4208757" y="4002003"/>
                <a:ext cx="226800" cy="161280"/>
              </p14:xfrm>
            </p:contentPart>
          </mc:Choice>
          <mc:Fallback xmlns="">
            <p:pic>
              <p:nvPicPr>
                <p:cNvPr id="25" name="Freihand 24">
                  <a:extLst>
                    <a:ext uri="{FF2B5EF4-FFF2-40B4-BE49-F238E27FC236}">
                      <a16:creationId xmlns:a16="http://schemas.microsoft.com/office/drawing/2014/main" id="{D3F1ACB8-FB0C-456A-A885-0624C526A4B6}"/>
                    </a:ext>
                  </a:extLst>
                </p:cNvPr>
                <p:cNvPicPr/>
                <p:nvPr/>
              </p:nvPicPr>
              <p:blipFill>
                <a:blip r:embed="rId38"/>
                <a:stretch>
                  <a:fillRect/>
                </a:stretch>
              </p:blipFill>
              <p:spPr>
                <a:xfrm>
                  <a:off x="4204437" y="3997683"/>
                  <a:ext cx="235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0C07EB69-079B-4C29-8945-9B8C7C7877C6}"/>
                    </a:ext>
                  </a:extLst>
                </p14:cNvPr>
                <p14:cNvContentPartPr/>
                <p14:nvPr/>
              </p14:nvContentPartPr>
              <p14:xfrm>
                <a:off x="4149357" y="4018923"/>
                <a:ext cx="222840" cy="151560"/>
              </p14:xfrm>
            </p:contentPart>
          </mc:Choice>
          <mc:Fallback xmlns="">
            <p:pic>
              <p:nvPicPr>
                <p:cNvPr id="26" name="Freihand 25">
                  <a:extLst>
                    <a:ext uri="{FF2B5EF4-FFF2-40B4-BE49-F238E27FC236}">
                      <a16:creationId xmlns:a16="http://schemas.microsoft.com/office/drawing/2014/main" id="{0C07EB69-079B-4C29-8945-9B8C7C7877C6}"/>
                    </a:ext>
                  </a:extLst>
                </p:cNvPr>
                <p:cNvPicPr/>
                <p:nvPr/>
              </p:nvPicPr>
              <p:blipFill>
                <a:blip r:embed="rId40"/>
                <a:stretch>
                  <a:fillRect/>
                </a:stretch>
              </p:blipFill>
              <p:spPr>
                <a:xfrm>
                  <a:off x="4145037" y="4014603"/>
                  <a:ext cx="231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69B99FD6-4AA4-40EA-90CA-EBF1A16B0B7F}"/>
                    </a:ext>
                  </a:extLst>
                </p14:cNvPr>
                <p14:cNvContentPartPr/>
                <p14:nvPr/>
              </p14:nvContentPartPr>
              <p14:xfrm>
                <a:off x="4675317" y="3859083"/>
                <a:ext cx="42120" cy="174960"/>
              </p14:xfrm>
            </p:contentPart>
          </mc:Choice>
          <mc:Fallback xmlns="">
            <p:pic>
              <p:nvPicPr>
                <p:cNvPr id="27" name="Freihand 26">
                  <a:extLst>
                    <a:ext uri="{FF2B5EF4-FFF2-40B4-BE49-F238E27FC236}">
                      <a16:creationId xmlns:a16="http://schemas.microsoft.com/office/drawing/2014/main" id="{69B99FD6-4AA4-40EA-90CA-EBF1A16B0B7F}"/>
                    </a:ext>
                  </a:extLst>
                </p:cNvPr>
                <p:cNvPicPr/>
                <p:nvPr/>
              </p:nvPicPr>
              <p:blipFill>
                <a:blip r:embed="rId42"/>
                <a:stretch>
                  <a:fillRect/>
                </a:stretch>
              </p:blipFill>
              <p:spPr>
                <a:xfrm>
                  <a:off x="4670997" y="3854763"/>
                  <a:ext cx="50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BDD160CD-B0F8-4A09-BAA4-7B666F108B81}"/>
                    </a:ext>
                  </a:extLst>
                </p14:cNvPr>
                <p14:cNvContentPartPr/>
                <p14:nvPr/>
              </p14:nvContentPartPr>
              <p14:xfrm>
                <a:off x="4625277" y="3823083"/>
                <a:ext cx="147960" cy="146880"/>
              </p14:xfrm>
            </p:contentPart>
          </mc:Choice>
          <mc:Fallback xmlns="">
            <p:pic>
              <p:nvPicPr>
                <p:cNvPr id="28" name="Freihand 27">
                  <a:extLst>
                    <a:ext uri="{FF2B5EF4-FFF2-40B4-BE49-F238E27FC236}">
                      <a16:creationId xmlns:a16="http://schemas.microsoft.com/office/drawing/2014/main" id="{BDD160CD-B0F8-4A09-BAA4-7B666F108B81}"/>
                    </a:ext>
                  </a:extLst>
                </p:cNvPr>
                <p:cNvPicPr/>
                <p:nvPr/>
              </p:nvPicPr>
              <p:blipFill>
                <a:blip r:embed="rId44"/>
                <a:stretch>
                  <a:fillRect/>
                </a:stretch>
              </p:blipFill>
              <p:spPr>
                <a:xfrm>
                  <a:off x="4620957" y="3818763"/>
                  <a:ext cx="156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1D8DBDF3-704E-4B7E-9CFB-8EBC6BEB6414}"/>
                    </a:ext>
                  </a:extLst>
                </p14:cNvPr>
                <p14:cNvContentPartPr/>
                <p14:nvPr/>
              </p14:nvContentPartPr>
              <p14:xfrm>
                <a:off x="4763157" y="3885723"/>
                <a:ext cx="259920" cy="110160"/>
              </p14:xfrm>
            </p:contentPart>
          </mc:Choice>
          <mc:Fallback xmlns="">
            <p:pic>
              <p:nvPicPr>
                <p:cNvPr id="29" name="Freihand 28">
                  <a:extLst>
                    <a:ext uri="{FF2B5EF4-FFF2-40B4-BE49-F238E27FC236}">
                      <a16:creationId xmlns:a16="http://schemas.microsoft.com/office/drawing/2014/main" id="{1D8DBDF3-704E-4B7E-9CFB-8EBC6BEB6414}"/>
                    </a:ext>
                  </a:extLst>
                </p:cNvPr>
                <p:cNvPicPr/>
                <p:nvPr/>
              </p:nvPicPr>
              <p:blipFill>
                <a:blip r:embed="rId46"/>
                <a:stretch>
                  <a:fillRect/>
                </a:stretch>
              </p:blipFill>
              <p:spPr>
                <a:xfrm>
                  <a:off x="4758837" y="3881403"/>
                  <a:ext cx="268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70F84DBD-6491-4F79-86DF-48077002A3A1}"/>
                    </a:ext>
                  </a:extLst>
                </p14:cNvPr>
                <p14:cNvContentPartPr/>
                <p14:nvPr/>
              </p14:nvContentPartPr>
              <p14:xfrm>
                <a:off x="5033877" y="3837483"/>
                <a:ext cx="46440" cy="16920"/>
              </p14:xfrm>
            </p:contentPart>
          </mc:Choice>
          <mc:Fallback xmlns="">
            <p:pic>
              <p:nvPicPr>
                <p:cNvPr id="30" name="Freihand 29">
                  <a:extLst>
                    <a:ext uri="{FF2B5EF4-FFF2-40B4-BE49-F238E27FC236}">
                      <a16:creationId xmlns:a16="http://schemas.microsoft.com/office/drawing/2014/main" id="{70F84DBD-6491-4F79-86DF-48077002A3A1}"/>
                    </a:ext>
                  </a:extLst>
                </p:cNvPr>
                <p:cNvPicPr/>
                <p:nvPr/>
              </p:nvPicPr>
              <p:blipFill>
                <a:blip r:embed="rId48"/>
                <a:stretch>
                  <a:fillRect/>
                </a:stretch>
              </p:blipFill>
              <p:spPr>
                <a:xfrm>
                  <a:off x="5029557" y="3833163"/>
                  <a:ext cx="55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F2E63D07-E318-47A1-80BA-A6B5D0DF4B39}"/>
                    </a:ext>
                  </a:extLst>
                </p14:cNvPr>
                <p14:cNvContentPartPr/>
                <p14:nvPr/>
              </p14:nvContentPartPr>
              <p14:xfrm>
                <a:off x="5050077" y="3858363"/>
                <a:ext cx="73440" cy="139320"/>
              </p14:xfrm>
            </p:contentPart>
          </mc:Choice>
          <mc:Fallback xmlns="">
            <p:pic>
              <p:nvPicPr>
                <p:cNvPr id="31" name="Freihand 30">
                  <a:extLst>
                    <a:ext uri="{FF2B5EF4-FFF2-40B4-BE49-F238E27FC236}">
                      <a16:creationId xmlns:a16="http://schemas.microsoft.com/office/drawing/2014/main" id="{F2E63D07-E318-47A1-80BA-A6B5D0DF4B39}"/>
                    </a:ext>
                  </a:extLst>
                </p:cNvPr>
                <p:cNvPicPr/>
                <p:nvPr/>
              </p:nvPicPr>
              <p:blipFill>
                <a:blip r:embed="rId50"/>
                <a:stretch>
                  <a:fillRect/>
                </a:stretch>
              </p:blipFill>
              <p:spPr>
                <a:xfrm>
                  <a:off x="5045757" y="3854043"/>
                  <a:ext cx="82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2D730E8-D6DB-4344-A4E3-F3C7FDC7C64F}"/>
                    </a:ext>
                  </a:extLst>
                </p14:cNvPr>
                <p14:cNvContentPartPr/>
                <p14:nvPr/>
              </p14:nvContentPartPr>
              <p14:xfrm>
                <a:off x="4862877" y="3860883"/>
                <a:ext cx="161640" cy="117720"/>
              </p14:xfrm>
            </p:contentPart>
          </mc:Choice>
          <mc:Fallback xmlns="">
            <p:pic>
              <p:nvPicPr>
                <p:cNvPr id="33" name="Freihand 32">
                  <a:extLst>
                    <a:ext uri="{FF2B5EF4-FFF2-40B4-BE49-F238E27FC236}">
                      <a16:creationId xmlns:a16="http://schemas.microsoft.com/office/drawing/2014/main" id="{32D730E8-D6DB-4344-A4E3-F3C7FDC7C64F}"/>
                    </a:ext>
                  </a:extLst>
                </p:cNvPr>
                <p:cNvPicPr/>
                <p:nvPr/>
              </p:nvPicPr>
              <p:blipFill>
                <a:blip r:embed="rId52"/>
                <a:stretch>
                  <a:fillRect/>
                </a:stretch>
              </p:blipFill>
              <p:spPr>
                <a:xfrm>
                  <a:off x="4858557" y="3856563"/>
                  <a:ext cx="170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1C23BBDA-3F20-4A07-B797-526097EC7D77}"/>
                    </a:ext>
                  </a:extLst>
                </p14:cNvPr>
                <p14:cNvContentPartPr/>
                <p14:nvPr/>
              </p14:nvContentPartPr>
              <p14:xfrm>
                <a:off x="5155197" y="3841443"/>
                <a:ext cx="150840" cy="119160"/>
              </p14:xfrm>
            </p:contentPart>
          </mc:Choice>
          <mc:Fallback xmlns="">
            <p:pic>
              <p:nvPicPr>
                <p:cNvPr id="35" name="Freihand 34">
                  <a:extLst>
                    <a:ext uri="{FF2B5EF4-FFF2-40B4-BE49-F238E27FC236}">
                      <a16:creationId xmlns:a16="http://schemas.microsoft.com/office/drawing/2014/main" id="{1C23BBDA-3F20-4A07-B797-526097EC7D77}"/>
                    </a:ext>
                  </a:extLst>
                </p:cNvPr>
                <p:cNvPicPr/>
                <p:nvPr/>
              </p:nvPicPr>
              <p:blipFill>
                <a:blip r:embed="rId54"/>
                <a:stretch>
                  <a:fillRect/>
                </a:stretch>
              </p:blipFill>
              <p:spPr>
                <a:xfrm>
                  <a:off x="5150877" y="3837123"/>
                  <a:ext cx="159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7EE9AB34-17CF-4AD9-BEDA-BF2DA57AE0DA}"/>
                    </a:ext>
                  </a:extLst>
                </p14:cNvPr>
                <p14:cNvContentPartPr/>
                <p14:nvPr/>
              </p14:nvContentPartPr>
              <p14:xfrm>
                <a:off x="5333397" y="3712923"/>
                <a:ext cx="309960" cy="292680"/>
              </p14:xfrm>
            </p:contentPart>
          </mc:Choice>
          <mc:Fallback xmlns="">
            <p:pic>
              <p:nvPicPr>
                <p:cNvPr id="36" name="Freihand 35">
                  <a:extLst>
                    <a:ext uri="{FF2B5EF4-FFF2-40B4-BE49-F238E27FC236}">
                      <a16:creationId xmlns:a16="http://schemas.microsoft.com/office/drawing/2014/main" id="{7EE9AB34-17CF-4AD9-BEDA-BF2DA57AE0DA}"/>
                    </a:ext>
                  </a:extLst>
                </p:cNvPr>
                <p:cNvPicPr/>
                <p:nvPr/>
              </p:nvPicPr>
              <p:blipFill>
                <a:blip r:embed="rId56"/>
                <a:stretch>
                  <a:fillRect/>
                </a:stretch>
              </p:blipFill>
              <p:spPr>
                <a:xfrm>
                  <a:off x="5329077" y="3708603"/>
                  <a:ext cx="3186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F86DD713-44AC-4115-A2CF-556FCE5D310B}"/>
                    </a:ext>
                  </a:extLst>
                </p14:cNvPr>
                <p14:cNvContentPartPr/>
                <p14:nvPr/>
              </p14:nvContentPartPr>
              <p14:xfrm>
                <a:off x="5581077" y="3702123"/>
                <a:ext cx="127440" cy="189000"/>
              </p14:xfrm>
            </p:contentPart>
          </mc:Choice>
          <mc:Fallback xmlns="">
            <p:pic>
              <p:nvPicPr>
                <p:cNvPr id="37" name="Freihand 36">
                  <a:extLst>
                    <a:ext uri="{FF2B5EF4-FFF2-40B4-BE49-F238E27FC236}">
                      <a16:creationId xmlns:a16="http://schemas.microsoft.com/office/drawing/2014/main" id="{F86DD713-44AC-4115-A2CF-556FCE5D310B}"/>
                    </a:ext>
                  </a:extLst>
                </p:cNvPr>
                <p:cNvPicPr/>
                <p:nvPr/>
              </p:nvPicPr>
              <p:blipFill>
                <a:blip r:embed="rId58"/>
                <a:stretch>
                  <a:fillRect/>
                </a:stretch>
              </p:blipFill>
              <p:spPr>
                <a:xfrm>
                  <a:off x="5576757" y="3697803"/>
                  <a:ext cx="136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83082C69-3353-46C2-8D75-25B3E4978FE5}"/>
                    </a:ext>
                  </a:extLst>
                </p14:cNvPr>
                <p14:cNvContentPartPr/>
                <p14:nvPr/>
              </p14:nvContentPartPr>
              <p14:xfrm>
                <a:off x="5632197" y="3807243"/>
                <a:ext cx="59400" cy="90360"/>
              </p14:xfrm>
            </p:contentPart>
          </mc:Choice>
          <mc:Fallback xmlns="">
            <p:pic>
              <p:nvPicPr>
                <p:cNvPr id="38" name="Freihand 37">
                  <a:extLst>
                    <a:ext uri="{FF2B5EF4-FFF2-40B4-BE49-F238E27FC236}">
                      <a16:creationId xmlns:a16="http://schemas.microsoft.com/office/drawing/2014/main" id="{83082C69-3353-46C2-8D75-25B3E4978FE5}"/>
                    </a:ext>
                  </a:extLst>
                </p:cNvPr>
                <p:cNvPicPr/>
                <p:nvPr/>
              </p:nvPicPr>
              <p:blipFill>
                <a:blip r:embed="rId60"/>
                <a:stretch>
                  <a:fillRect/>
                </a:stretch>
              </p:blipFill>
              <p:spPr>
                <a:xfrm>
                  <a:off x="5627877" y="3802923"/>
                  <a:ext cx="68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BFD7A252-5EC6-4433-8729-BFC9850F677F}"/>
                    </a:ext>
                  </a:extLst>
                </p14:cNvPr>
                <p14:cNvContentPartPr/>
                <p14:nvPr/>
              </p14:nvContentPartPr>
              <p14:xfrm>
                <a:off x="5709957" y="3733443"/>
                <a:ext cx="117720" cy="164160"/>
              </p14:xfrm>
            </p:contentPart>
          </mc:Choice>
          <mc:Fallback xmlns="">
            <p:pic>
              <p:nvPicPr>
                <p:cNvPr id="39" name="Freihand 38">
                  <a:extLst>
                    <a:ext uri="{FF2B5EF4-FFF2-40B4-BE49-F238E27FC236}">
                      <a16:creationId xmlns:a16="http://schemas.microsoft.com/office/drawing/2014/main" id="{BFD7A252-5EC6-4433-8729-BFC9850F677F}"/>
                    </a:ext>
                  </a:extLst>
                </p:cNvPr>
                <p:cNvPicPr/>
                <p:nvPr/>
              </p:nvPicPr>
              <p:blipFill>
                <a:blip r:embed="rId62"/>
                <a:stretch>
                  <a:fillRect/>
                </a:stretch>
              </p:blipFill>
              <p:spPr>
                <a:xfrm>
                  <a:off x="5705637" y="3729123"/>
                  <a:ext cx="126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6F74D4E6-59CB-48E5-A447-FB54C505562F}"/>
                    </a:ext>
                  </a:extLst>
                </p14:cNvPr>
                <p14:cNvContentPartPr/>
                <p14:nvPr/>
              </p14:nvContentPartPr>
              <p14:xfrm>
                <a:off x="4553277" y="3890043"/>
                <a:ext cx="1607760" cy="235440"/>
              </p14:xfrm>
            </p:contentPart>
          </mc:Choice>
          <mc:Fallback xmlns="">
            <p:pic>
              <p:nvPicPr>
                <p:cNvPr id="41" name="Freihand 40">
                  <a:extLst>
                    <a:ext uri="{FF2B5EF4-FFF2-40B4-BE49-F238E27FC236}">
                      <a16:creationId xmlns:a16="http://schemas.microsoft.com/office/drawing/2014/main" id="{6F74D4E6-59CB-48E5-A447-FB54C505562F}"/>
                    </a:ext>
                  </a:extLst>
                </p:cNvPr>
                <p:cNvPicPr/>
                <p:nvPr/>
              </p:nvPicPr>
              <p:blipFill>
                <a:blip r:embed="rId64"/>
                <a:stretch>
                  <a:fillRect/>
                </a:stretch>
              </p:blipFill>
              <p:spPr>
                <a:xfrm>
                  <a:off x="4548957" y="3885723"/>
                  <a:ext cx="1616400" cy="24408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CC37C20-FEF3-0EF0-F631-68695A3C7276}"/>
              </a:ext>
            </a:extLst>
          </p:cNvPr>
          <p:cNvPicPr>
            <a:picLocks noChangeAspect="1"/>
          </p:cNvPicPr>
          <p:nvPr/>
        </p:nvPicPr>
        <p:blipFill>
          <a:blip r:embed="rId3"/>
          <a:stretch>
            <a:fillRect/>
          </a:stretch>
        </p:blipFill>
        <p:spPr>
          <a:xfrm>
            <a:off x="-1" y="770913"/>
            <a:ext cx="8130453" cy="4726503"/>
          </a:xfrm>
          <a:prstGeom prst="rect">
            <a:avLst/>
          </a:prstGeom>
        </p:spPr>
      </p:pic>
      <p:grpSp>
        <p:nvGrpSpPr>
          <p:cNvPr id="480259" name="Gruppieren 480258">
            <a:extLst>
              <a:ext uri="{FF2B5EF4-FFF2-40B4-BE49-F238E27FC236}">
                <a16:creationId xmlns:a16="http://schemas.microsoft.com/office/drawing/2014/main" id="{B268F1B3-AE8D-4E1C-8403-7CED550173F2}"/>
              </a:ext>
            </a:extLst>
          </p:cNvPr>
          <p:cNvGrpSpPr/>
          <p:nvPr/>
        </p:nvGrpSpPr>
        <p:grpSpPr>
          <a:xfrm>
            <a:off x="10133721" y="434403"/>
            <a:ext cx="624240" cy="178560"/>
            <a:chOff x="10133721" y="434403"/>
            <a:chExt cx="624240" cy="178560"/>
          </a:xfrm>
        </p:grpSpPr>
        <mc:AlternateContent xmlns:mc="http://schemas.openxmlformats.org/markup-compatibility/2006" xmlns:p14="http://schemas.microsoft.com/office/powerpoint/2010/main">
          <mc:Choice Requires="p14">
            <p:contentPart p14:bwMode="auto" r:id="rId4">
              <p14:nvContentPartPr>
                <p14:cNvPr id="44" name="Freihand 43">
                  <a:extLst>
                    <a:ext uri="{FF2B5EF4-FFF2-40B4-BE49-F238E27FC236}">
                      <a16:creationId xmlns:a16="http://schemas.microsoft.com/office/drawing/2014/main" id="{E0FD66F6-870C-4B77-92C0-AA2125313868}"/>
                    </a:ext>
                  </a:extLst>
                </p14:cNvPr>
                <p14:cNvContentPartPr/>
                <p14:nvPr/>
              </p14:nvContentPartPr>
              <p14:xfrm>
                <a:off x="10133721" y="445203"/>
                <a:ext cx="259920" cy="167760"/>
              </p14:xfrm>
            </p:contentPart>
          </mc:Choice>
          <mc:Fallback xmlns="">
            <p:pic>
              <p:nvPicPr>
                <p:cNvPr id="44" name="Freihand 43">
                  <a:extLst>
                    <a:ext uri="{FF2B5EF4-FFF2-40B4-BE49-F238E27FC236}">
                      <a16:creationId xmlns:a16="http://schemas.microsoft.com/office/drawing/2014/main" id="{E0FD66F6-870C-4B77-92C0-AA2125313868}"/>
                    </a:ext>
                  </a:extLst>
                </p:cNvPr>
                <p:cNvPicPr/>
                <p:nvPr/>
              </p:nvPicPr>
              <p:blipFill>
                <a:blip r:embed="rId5"/>
                <a:stretch>
                  <a:fillRect/>
                </a:stretch>
              </p:blipFill>
              <p:spPr>
                <a:xfrm>
                  <a:off x="10129401" y="440883"/>
                  <a:ext cx="268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5" name="Freihand 44">
                  <a:extLst>
                    <a:ext uri="{FF2B5EF4-FFF2-40B4-BE49-F238E27FC236}">
                      <a16:creationId xmlns:a16="http://schemas.microsoft.com/office/drawing/2014/main" id="{FEFAE56D-893A-41E0-87E5-48D7AAC75C24}"/>
                    </a:ext>
                  </a:extLst>
                </p14:cNvPr>
                <p14:cNvContentPartPr/>
                <p14:nvPr/>
              </p14:nvContentPartPr>
              <p14:xfrm>
                <a:off x="10387161" y="516123"/>
                <a:ext cx="120960" cy="77040"/>
              </p14:xfrm>
            </p:contentPart>
          </mc:Choice>
          <mc:Fallback xmlns="">
            <p:pic>
              <p:nvPicPr>
                <p:cNvPr id="45" name="Freihand 44">
                  <a:extLst>
                    <a:ext uri="{FF2B5EF4-FFF2-40B4-BE49-F238E27FC236}">
                      <a16:creationId xmlns:a16="http://schemas.microsoft.com/office/drawing/2014/main" id="{FEFAE56D-893A-41E0-87E5-48D7AAC75C24}"/>
                    </a:ext>
                  </a:extLst>
                </p:cNvPr>
                <p:cNvPicPr/>
                <p:nvPr/>
              </p:nvPicPr>
              <p:blipFill>
                <a:blip r:embed="rId7"/>
                <a:stretch>
                  <a:fillRect/>
                </a:stretch>
              </p:blipFill>
              <p:spPr>
                <a:xfrm>
                  <a:off x="10382841" y="511803"/>
                  <a:ext cx="129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Freihand 45">
                  <a:extLst>
                    <a:ext uri="{FF2B5EF4-FFF2-40B4-BE49-F238E27FC236}">
                      <a16:creationId xmlns:a16="http://schemas.microsoft.com/office/drawing/2014/main" id="{F4A46636-84DC-4832-B37D-0D932D6653D1}"/>
                    </a:ext>
                  </a:extLst>
                </p14:cNvPr>
                <p14:cNvContentPartPr/>
                <p14:nvPr/>
              </p14:nvContentPartPr>
              <p14:xfrm>
                <a:off x="10549881" y="434403"/>
                <a:ext cx="208080" cy="156960"/>
              </p14:xfrm>
            </p:contentPart>
          </mc:Choice>
          <mc:Fallback xmlns="">
            <p:pic>
              <p:nvPicPr>
                <p:cNvPr id="46" name="Freihand 45">
                  <a:extLst>
                    <a:ext uri="{FF2B5EF4-FFF2-40B4-BE49-F238E27FC236}">
                      <a16:creationId xmlns:a16="http://schemas.microsoft.com/office/drawing/2014/main" id="{F4A46636-84DC-4832-B37D-0D932D6653D1}"/>
                    </a:ext>
                  </a:extLst>
                </p:cNvPr>
                <p:cNvPicPr/>
                <p:nvPr/>
              </p:nvPicPr>
              <p:blipFill>
                <a:blip r:embed="rId9"/>
                <a:stretch>
                  <a:fillRect/>
                </a:stretch>
              </p:blipFill>
              <p:spPr>
                <a:xfrm>
                  <a:off x="10545561" y="430083"/>
                  <a:ext cx="216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Freihand 46">
                  <a:extLst>
                    <a:ext uri="{FF2B5EF4-FFF2-40B4-BE49-F238E27FC236}">
                      <a16:creationId xmlns:a16="http://schemas.microsoft.com/office/drawing/2014/main" id="{BE8ED9C1-A9E8-4A13-B674-E28646ADFDCF}"/>
                    </a:ext>
                  </a:extLst>
                </p14:cNvPr>
                <p14:cNvContentPartPr/>
                <p14:nvPr/>
              </p14:nvContentPartPr>
              <p14:xfrm>
                <a:off x="10752201" y="458523"/>
                <a:ext cx="360" cy="360"/>
              </p14:xfrm>
            </p:contentPart>
          </mc:Choice>
          <mc:Fallback xmlns="">
            <p:pic>
              <p:nvPicPr>
                <p:cNvPr id="47" name="Freihand 46">
                  <a:extLst>
                    <a:ext uri="{FF2B5EF4-FFF2-40B4-BE49-F238E27FC236}">
                      <a16:creationId xmlns:a16="http://schemas.microsoft.com/office/drawing/2014/main" id="{BE8ED9C1-A9E8-4A13-B674-E28646ADFDCF}"/>
                    </a:ext>
                  </a:extLst>
                </p:cNvPr>
                <p:cNvPicPr/>
                <p:nvPr/>
              </p:nvPicPr>
              <p:blipFill>
                <a:blip r:embed="rId11"/>
                <a:stretch>
                  <a:fillRect/>
                </a:stretch>
              </p:blipFill>
              <p:spPr>
                <a:xfrm>
                  <a:off x="10747881" y="454203"/>
                  <a:ext cx="9000" cy="9000"/>
                </a:xfrm>
                <a:prstGeom prst="rect">
                  <a:avLst/>
                </a:prstGeom>
              </p:spPr>
            </p:pic>
          </mc:Fallback>
        </mc:AlternateContent>
      </p:grpSp>
      <p:grpSp>
        <p:nvGrpSpPr>
          <p:cNvPr id="480257" name="Gruppieren 480256">
            <a:extLst>
              <a:ext uri="{FF2B5EF4-FFF2-40B4-BE49-F238E27FC236}">
                <a16:creationId xmlns:a16="http://schemas.microsoft.com/office/drawing/2014/main" id="{7F1D1C2F-0614-4E17-850A-C64D4D7F863F}"/>
              </a:ext>
            </a:extLst>
          </p:cNvPr>
          <p:cNvGrpSpPr/>
          <p:nvPr/>
        </p:nvGrpSpPr>
        <p:grpSpPr>
          <a:xfrm>
            <a:off x="10989801" y="402003"/>
            <a:ext cx="836280" cy="176760"/>
            <a:chOff x="10989801" y="402003"/>
            <a:chExt cx="836280" cy="176760"/>
          </a:xfrm>
        </p:grpSpPr>
        <mc:AlternateContent xmlns:mc="http://schemas.openxmlformats.org/markup-compatibility/2006" xmlns:p14="http://schemas.microsoft.com/office/powerpoint/2010/main">
          <mc:Choice Requires="p14">
            <p:contentPart p14:bwMode="auto" r:id="rId12">
              <p14:nvContentPartPr>
                <p14:cNvPr id="48" name="Freihand 47">
                  <a:extLst>
                    <a:ext uri="{FF2B5EF4-FFF2-40B4-BE49-F238E27FC236}">
                      <a16:creationId xmlns:a16="http://schemas.microsoft.com/office/drawing/2014/main" id="{83EB089A-2B17-471F-84C8-F2258C77E81B}"/>
                    </a:ext>
                  </a:extLst>
                </p14:cNvPr>
                <p14:cNvContentPartPr/>
                <p14:nvPr/>
              </p14:nvContentPartPr>
              <p14:xfrm>
                <a:off x="10989801" y="423603"/>
                <a:ext cx="173520" cy="141840"/>
              </p14:xfrm>
            </p:contentPart>
          </mc:Choice>
          <mc:Fallback xmlns="">
            <p:pic>
              <p:nvPicPr>
                <p:cNvPr id="48" name="Freihand 47">
                  <a:extLst>
                    <a:ext uri="{FF2B5EF4-FFF2-40B4-BE49-F238E27FC236}">
                      <a16:creationId xmlns:a16="http://schemas.microsoft.com/office/drawing/2014/main" id="{83EB089A-2B17-471F-84C8-F2258C77E81B}"/>
                    </a:ext>
                  </a:extLst>
                </p:cNvPr>
                <p:cNvPicPr/>
                <p:nvPr/>
              </p:nvPicPr>
              <p:blipFill>
                <a:blip r:embed="rId13"/>
                <a:stretch>
                  <a:fillRect/>
                </a:stretch>
              </p:blipFill>
              <p:spPr>
                <a:xfrm>
                  <a:off x="10985481" y="419283"/>
                  <a:ext cx="182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9" name="Freihand 48">
                  <a:extLst>
                    <a:ext uri="{FF2B5EF4-FFF2-40B4-BE49-F238E27FC236}">
                      <a16:creationId xmlns:a16="http://schemas.microsoft.com/office/drawing/2014/main" id="{6C8F9B75-63DA-4630-A3EE-02B310BE822E}"/>
                    </a:ext>
                  </a:extLst>
                </p14:cNvPr>
                <p14:cNvContentPartPr/>
                <p14:nvPr/>
              </p14:nvContentPartPr>
              <p14:xfrm>
                <a:off x="11069721" y="515763"/>
                <a:ext cx="116640" cy="46080"/>
              </p14:xfrm>
            </p:contentPart>
          </mc:Choice>
          <mc:Fallback xmlns="">
            <p:pic>
              <p:nvPicPr>
                <p:cNvPr id="49" name="Freihand 48">
                  <a:extLst>
                    <a:ext uri="{FF2B5EF4-FFF2-40B4-BE49-F238E27FC236}">
                      <a16:creationId xmlns:a16="http://schemas.microsoft.com/office/drawing/2014/main" id="{6C8F9B75-63DA-4630-A3EE-02B310BE822E}"/>
                    </a:ext>
                  </a:extLst>
                </p:cNvPr>
                <p:cNvPicPr/>
                <p:nvPr/>
              </p:nvPicPr>
              <p:blipFill>
                <a:blip r:embed="rId15"/>
                <a:stretch>
                  <a:fillRect/>
                </a:stretch>
              </p:blipFill>
              <p:spPr>
                <a:xfrm>
                  <a:off x="11065401" y="511443"/>
                  <a:ext cx="125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Freihand 49">
                  <a:extLst>
                    <a:ext uri="{FF2B5EF4-FFF2-40B4-BE49-F238E27FC236}">
                      <a16:creationId xmlns:a16="http://schemas.microsoft.com/office/drawing/2014/main" id="{BCC6A22D-B438-4C0D-81E0-8F50F0041515}"/>
                    </a:ext>
                  </a:extLst>
                </p14:cNvPr>
                <p14:cNvContentPartPr/>
                <p14:nvPr/>
              </p14:nvContentPartPr>
              <p14:xfrm>
                <a:off x="11165841" y="507483"/>
                <a:ext cx="216720" cy="50040"/>
              </p14:xfrm>
            </p:contentPart>
          </mc:Choice>
          <mc:Fallback xmlns="">
            <p:pic>
              <p:nvPicPr>
                <p:cNvPr id="50" name="Freihand 49">
                  <a:extLst>
                    <a:ext uri="{FF2B5EF4-FFF2-40B4-BE49-F238E27FC236}">
                      <a16:creationId xmlns:a16="http://schemas.microsoft.com/office/drawing/2014/main" id="{BCC6A22D-B438-4C0D-81E0-8F50F0041515}"/>
                    </a:ext>
                  </a:extLst>
                </p:cNvPr>
                <p:cNvPicPr/>
                <p:nvPr/>
              </p:nvPicPr>
              <p:blipFill>
                <a:blip r:embed="rId17"/>
                <a:stretch>
                  <a:fillRect/>
                </a:stretch>
              </p:blipFill>
              <p:spPr>
                <a:xfrm>
                  <a:off x="11161521" y="503163"/>
                  <a:ext cx="225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 name="Freihand 50">
                  <a:extLst>
                    <a:ext uri="{FF2B5EF4-FFF2-40B4-BE49-F238E27FC236}">
                      <a16:creationId xmlns:a16="http://schemas.microsoft.com/office/drawing/2014/main" id="{2CAB964E-94F4-4836-AC02-361745590343}"/>
                    </a:ext>
                  </a:extLst>
                </p14:cNvPr>
                <p14:cNvContentPartPr/>
                <p14:nvPr/>
              </p14:nvContentPartPr>
              <p14:xfrm>
                <a:off x="11380761" y="497403"/>
                <a:ext cx="81000" cy="73800"/>
              </p14:xfrm>
            </p:contentPart>
          </mc:Choice>
          <mc:Fallback xmlns="">
            <p:pic>
              <p:nvPicPr>
                <p:cNvPr id="51" name="Freihand 50">
                  <a:extLst>
                    <a:ext uri="{FF2B5EF4-FFF2-40B4-BE49-F238E27FC236}">
                      <a16:creationId xmlns:a16="http://schemas.microsoft.com/office/drawing/2014/main" id="{2CAB964E-94F4-4836-AC02-361745590343}"/>
                    </a:ext>
                  </a:extLst>
                </p:cNvPr>
                <p:cNvPicPr/>
                <p:nvPr/>
              </p:nvPicPr>
              <p:blipFill>
                <a:blip r:embed="rId19"/>
                <a:stretch>
                  <a:fillRect/>
                </a:stretch>
              </p:blipFill>
              <p:spPr>
                <a:xfrm>
                  <a:off x="11376441" y="493083"/>
                  <a:ext cx="89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2" name="Freihand 51">
                  <a:extLst>
                    <a:ext uri="{FF2B5EF4-FFF2-40B4-BE49-F238E27FC236}">
                      <a16:creationId xmlns:a16="http://schemas.microsoft.com/office/drawing/2014/main" id="{449C4C1E-D83B-4B60-9269-4CE4A9641F7C}"/>
                    </a:ext>
                  </a:extLst>
                </p14:cNvPr>
                <p14:cNvContentPartPr/>
                <p14:nvPr/>
              </p14:nvContentPartPr>
              <p14:xfrm>
                <a:off x="11463201" y="402003"/>
                <a:ext cx="362880" cy="176760"/>
              </p14:xfrm>
            </p:contentPart>
          </mc:Choice>
          <mc:Fallback xmlns="">
            <p:pic>
              <p:nvPicPr>
                <p:cNvPr id="52" name="Freihand 51">
                  <a:extLst>
                    <a:ext uri="{FF2B5EF4-FFF2-40B4-BE49-F238E27FC236}">
                      <a16:creationId xmlns:a16="http://schemas.microsoft.com/office/drawing/2014/main" id="{449C4C1E-D83B-4B60-9269-4CE4A9641F7C}"/>
                    </a:ext>
                  </a:extLst>
                </p:cNvPr>
                <p:cNvPicPr/>
                <p:nvPr/>
              </p:nvPicPr>
              <p:blipFill>
                <a:blip r:embed="rId21"/>
                <a:stretch>
                  <a:fillRect/>
                </a:stretch>
              </p:blipFill>
              <p:spPr>
                <a:xfrm>
                  <a:off x="11458881" y="397683"/>
                  <a:ext cx="371520" cy="18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 name="Freihand 2">
                <a:extLst>
                  <a:ext uri="{FF2B5EF4-FFF2-40B4-BE49-F238E27FC236}">
                    <a16:creationId xmlns:a16="http://schemas.microsoft.com/office/drawing/2014/main" id="{0B5BEFF8-EBDB-430A-B3E6-23D3D0431459}"/>
                  </a:ext>
                </a:extLst>
              </p14:cNvPr>
              <p14:cNvContentPartPr/>
              <p14:nvPr/>
            </p14:nvContentPartPr>
            <p14:xfrm>
              <a:off x="1093041" y="1195083"/>
              <a:ext cx="4421520" cy="1629720"/>
            </p14:xfrm>
          </p:contentPart>
        </mc:Choice>
        <mc:Fallback xmlns="">
          <p:pic>
            <p:nvPicPr>
              <p:cNvPr id="3" name="Freihand 2">
                <a:extLst>
                  <a:ext uri="{FF2B5EF4-FFF2-40B4-BE49-F238E27FC236}">
                    <a16:creationId xmlns:a16="http://schemas.microsoft.com/office/drawing/2014/main" id="{0B5BEFF8-EBDB-430A-B3E6-23D3D0431459}"/>
                  </a:ext>
                </a:extLst>
              </p:cNvPr>
              <p:cNvPicPr/>
              <p:nvPr/>
            </p:nvPicPr>
            <p:blipFill>
              <a:blip r:embed="rId23"/>
              <a:stretch>
                <a:fillRect/>
              </a:stretch>
            </p:blipFill>
            <p:spPr>
              <a:xfrm>
                <a:off x="1088721" y="1190763"/>
                <a:ext cx="4430160" cy="163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Freihand 3">
                <a:extLst>
                  <a:ext uri="{FF2B5EF4-FFF2-40B4-BE49-F238E27FC236}">
                    <a16:creationId xmlns:a16="http://schemas.microsoft.com/office/drawing/2014/main" id="{312E88B6-9645-4EC4-AB97-B640E1DD930D}"/>
                  </a:ext>
                </a:extLst>
              </p14:cNvPr>
              <p14:cNvContentPartPr/>
              <p14:nvPr/>
            </p14:nvContentPartPr>
            <p14:xfrm>
              <a:off x="4436361" y="819963"/>
              <a:ext cx="345960" cy="300960"/>
            </p14:xfrm>
          </p:contentPart>
        </mc:Choice>
        <mc:Fallback xmlns="">
          <p:pic>
            <p:nvPicPr>
              <p:cNvPr id="4" name="Freihand 3">
                <a:extLst>
                  <a:ext uri="{FF2B5EF4-FFF2-40B4-BE49-F238E27FC236}">
                    <a16:creationId xmlns:a16="http://schemas.microsoft.com/office/drawing/2014/main" id="{312E88B6-9645-4EC4-AB97-B640E1DD930D}"/>
                  </a:ext>
                </a:extLst>
              </p:cNvPr>
              <p:cNvPicPr/>
              <p:nvPr/>
            </p:nvPicPr>
            <p:blipFill>
              <a:blip r:embed="rId25"/>
              <a:stretch>
                <a:fillRect/>
              </a:stretch>
            </p:blipFill>
            <p:spPr>
              <a:xfrm>
                <a:off x="4432041" y="815643"/>
                <a:ext cx="354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 name="Freihand 4">
                <a:extLst>
                  <a:ext uri="{FF2B5EF4-FFF2-40B4-BE49-F238E27FC236}">
                    <a16:creationId xmlns:a16="http://schemas.microsoft.com/office/drawing/2014/main" id="{8CB4B68B-B988-440B-A18E-4B0A310802B7}"/>
                  </a:ext>
                </a:extLst>
              </p14:cNvPr>
              <p14:cNvContentPartPr/>
              <p14:nvPr/>
            </p14:nvContentPartPr>
            <p14:xfrm>
              <a:off x="4358961" y="933723"/>
              <a:ext cx="326880" cy="223560"/>
            </p14:xfrm>
          </p:contentPart>
        </mc:Choice>
        <mc:Fallback xmlns="">
          <p:pic>
            <p:nvPicPr>
              <p:cNvPr id="5" name="Freihand 4">
                <a:extLst>
                  <a:ext uri="{FF2B5EF4-FFF2-40B4-BE49-F238E27FC236}">
                    <a16:creationId xmlns:a16="http://schemas.microsoft.com/office/drawing/2014/main" id="{8CB4B68B-B988-440B-A18E-4B0A310802B7}"/>
                  </a:ext>
                </a:extLst>
              </p:cNvPr>
              <p:cNvPicPr/>
              <p:nvPr/>
            </p:nvPicPr>
            <p:blipFill>
              <a:blip r:embed="rId27"/>
              <a:stretch>
                <a:fillRect/>
              </a:stretch>
            </p:blipFill>
            <p:spPr>
              <a:xfrm>
                <a:off x="4354641" y="929403"/>
                <a:ext cx="335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 name="Freihand 5">
                <a:extLst>
                  <a:ext uri="{FF2B5EF4-FFF2-40B4-BE49-F238E27FC236}">
                    <a16:creationId xmlns:a16="http://schemas.microsoft.com/office/drawing/2014/main" id="{37370D80-B74C-4246-A839-4C6A8A2CBFBC}"/>
                  </a:ext>
                </a:extLst>
              </p14:cNvPr>
              <p14:cNvContentPartPr/>
              <p14:nvPr/>
            </p14:nvContentPartPr>
            <p14:xfrm>
              <a:off x="5048361" y="577323"/>
              <a:ext cx="99360" cy="168840"/>
            </p14:xfrm>
          </p:contentPart>
        </mc:Choice>
        <mc:Fallback xmlns="">
          <p:pic>
            <p:nvPicPr>
              <p:cNvPr id="6" name="Freihand 5">
                <a:extLst>
                  <a:ext uri="{FF2B5EF4-FFF2-40B4-BE49-F238E27FC236}">
                    <a16:creationId xmlns:a16="http://schemas.microsoft.com/office/drawing/2014/main" id="{37370D80-B74C-4246-A839-4C6A8A2CBFBC}"/>
                  </a:ext>
                </a:extLst>
              </p:cNvPr>
              <p:cNvPicPr/>
              <p:nvPr/>
            </p:nvPicPr>
            <p:blipFill>
              <a:blip r:embed="rId29"/>
              <a:stretch>
                <a:fillRect/>
              </a:stretch>
            </p:blipFill>
            <p:spPr>
              <a:xfrm>
                <a:off x="5044041" y="573003"/>
                <a:ext cx="108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 name="Freihand 6">
                <a:extLst>
                  <a:ext uri="{FF2B5EF4-FFF2-40B4-BE49-F238E27FC236}">
                    <a16:creationId xmlns:a16="http://schemas.microsoft.com/office/drawing/2014/main" id="{AA9675E0-B31F-4EEC-8E68-88511D03688A}"/>
                  </a:ext>
                </a:extLst>
              </p14:cNvPr>
              <p14:cNvContentPartPr/>
              <p14:nvPr/>
            </p14:nvContentPartPr>
            <p14:xfrm>
              <a:off x="5198841" y="596043"/>
              <a:ext cx="42480" cy="126360"/>
            </p14:xfrm>
          </p:contentPart>
        </mc:Choice>
        <mc:Fallback xmlns="">
          <p:pic>
            <p:nvPicPr>
              <p:cNvPr id="7" name="Freihand 6">
                <a:extLst>
                  <a:ext uri="{FF2B5EF4-FFF2-40B4-BE49-F238E27FC236}">
                    <a16:creationId xmlns:a16="http://schemas.microsoft.com/office/drawing/2014/main" id="{AA9675E0-B31F-4EEC-8E68-88511D03688A}"/>
                  </a:ext>
                </a:extLst>
              </p:cNvPr>
              <p:cNvPicPr/>
              <p:nvPr/>
            </p:nvPicPr>
            <p:blipFill>
              <a:blip r:embed="rId31"/>
              <a:stretch>
                <a:fillRect/>
              </a:stretch>
            </p:blipFill>
            <p:spPr>
              <a:xfrm>
                <a:off x="5194521" y="591723"/>
                <a:ext cx="51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 name="Freihand 7">
                <a:extLst>
                  <a:ext uri="{FF2B5EF4-FFF2-40B4-BE49-F238E27FC236}">
                    <a16:creationId xmlns:a16="http://schemas.microsoft.com/office/drawing/2014/main" id="{2F077546-CEAC-4085-AF04-2C7797F2FB0C}"/>
                  </a:ext>
                </a:extLst>
              </p14:cNvPr>
              <p14:cNvContentPartPr/>
              <p14:nvPr/>
            </p14:nvContentPartPr>
            <p14:xfrm>
              <a:off x="5286321" y="630243"/>
              <a:ext cx="81000" cy="87840"/>
            </p14:xfrm>
          </p:contentPart>
        </mc:Choice>
        <mc:Fallback xmlns="">
          <p:pic>
            <p:nvPicPr>
              <p:cNvPr id="8" name="Freihand 7">
                <a:extLst>
                  <a:ext uri="{FF2B5EF4-FFF2-40B4-BE49-F238E27FC236}">
                    <a16:creationId xmlns:a16="http://schemas.microsoft.com/office/drawing/2014/main" id="{2F077546-CEAC-4085-AF04-2C7797F2FB0C}"/>
                  </a:ext>
                </a:extLst>
              </p:cNvPr>
              <p:cNvPicPr/>
              <p:nvPr/>
            </p:nvPicPr>
            <p:blipFill>
              <a:blip r:embed="rId33"/>
              <a:stretch>
                <a:fillRect/>
              </a:stretch>
            </p:blipFill>
            <p:spPr>
              <a:xfrm>
                <a:off x="5282001" y="625923"/>
                <a:ext cx="89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E8AC4A99-4E96-4264-BFB0-4710848FCADD}"/>
                  </a:ext>
                </a:extLst>
              </p14:cNvPr>
              <p14:cNvContentPartPr/>
              <p14:nvPr/>
            </p14:nvContentPartPr>
            <p14:xfrm>
              <a:off x="8667081" y="462843"/>
              <a:ext cx="36720" cy="139680"/>
            </p14:xfrm>
          </p:contentPart>
        </mc:Choice>
        <mc:Fallback xmlns="">
          <p:pic>
            <p:nvPicPr>
              <p:cNvPr id="35" name="Freihand 34">
                <a:extLst>
                  <a:ext uri="{FF2B5EF4-FFF2-40B4-BE49-F238E27FC236}">
                    <a16:creationId xmlns:a16="http://schemas.microsoft.com/office/drawing/2014/main" id="{E8AC4A99-4E96-4264-BFB0-4710848FCADD}"/>
                  </a:ext>
                </a:extLst>
              </p:cNvPr>
              <p:cNvPicPr/>
              <p:nvPr/>
            </p:nvPicPr>
            <p:blipFill>
              <a:blip r:embed="rId35"/>
              <a:stretch>
                <a:fillRect/>
              </a:stretch>
            </p:blipFill>
            <p:spPr>
              <a:xfrm>
                <a:off x="8662761" y="458523"/>
                <a:ext cx="45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2692E0EA-61BE-4CFC-988C-7599DB140CFA}"/>
                  </a:ext>
                </a:extLst>
              </p14:cNvPr>
              <p14:cNvContentPartPr/>
              <p14:nvPr/>
            </p14:nvContentPartPr>
            <p14:xfrm>
              <a:off x="8587521" y="444123"/>
              <a:ext cx="160920" cy="157680"/>
            </p14:xfrm>
          </p:contentPart>
        </mc:Choice>
        <mc:Fallback xmlns="">
          <p:pic>
            <p:nvPicPr>
              <p:cNvPr id="36" name="Freihand 35">
                <a:extLst>
                  <a:ext uri="{FF2B5EF4-FFF2-40B4-BE49-F238E27FC236}">
                    <a16:creationId xmlns:a16="http://schemas.microsoft.com/office/drawing/2014/main" id="{2692E0EA-61BE-4CFC-988C-7599DB140CFA}"/>
                  </a:ext>
                </a:extLst>
              </p:cNvPr>
              <p:cNvPicPr/>
              <p:nvPr/>
            </p:nvPicPr>
            <p:blipFill>
              <a:blip r:embed="rId37"/>
              <a:stretch>
                <a:fillRect/>
              </a:stretch>
            </p:blipFill>
            <p:spPr>
              <a:xfrm>
                <a:off x="8583201" y="439803"/>
                <a:ext cx="169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F8279A4B-A0CE-405F-B1DE-6FE25FF8C396}"/>
                  </a:ext>
                </a:extLst>
              </p14:cNvPr>
              <p14:cNvContentPartPr/>
              <p14:nvPr/>
            </p14:nvContentPartPr>
            <p14:xfrm>
              <a:off x="8760681" y="497043"/>
              <a:ext cx="224640" cy="92160"/>
            </p14:xfrm>
          </p:contentPart>
        </mc:Choice>
        <mc:Fallback xmlns="">
          <p:pic>
            <p:nvPicPr>
              <p:cNvPr id="37" name="Freihand 36">
                <a:extLst>
                  <a:ext uri="{FF2B5EF4-FFF2-40B4-BE49-F238E27FC236}">
                    <a16:creationId xmlns:a16="http://schemas.microsoft.com/office/drawing/2014/main" id="{F8279A4B-A0CE-405F-B1DE-6FE25FF8C396}"/>
                  </a:ext>
                </a:extLst>
              </p:cNvPr>
              <p:cNvPicPr/>
              <p:nvPr/>
            </p:nvPicPr>
            <p:blipFill>
              <a:blip r:embed="rId39"/>
              <a:stretch>
                <a:fillRect/>
              </a:stretch>
            </p:blipFill>
            <p:spPr>
              <a:xfrm>
                <a:off x="8756361" y="492723"/>
                <a:ext cx="233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7FA6CA19-E011-469F-B073-4B54348B5FC1}"/>
                  </a:ext>
                </a:extLst>
              </p14:cNvPr>
              <p14:cNvContentPartPr/>
              <p14:nvPr/>
            </p14:nvContentPartPr>
            <p14:xfrm>
              <a:off x="8974161" y="452763"/>
              <a:ext cx="106560" cy="154800"/>
            </p14:xfrm>
          </p:contentPart>
        </mc:Choice>
        <mc:Fallback xmlns="">
          <p:pic>
            <p:nvPicPr>
              <p:cNvPr id="38" name="Freihand 37">
                <a:extLst>
                  <a:ext uri="{FF2B5EF4-FFF2-40B4-BE49-F238E27FC236}">
                    <a16:creationId xmlns:a16="http://schemas.microsoft.com/office/drawing/2014/main" id="{7FA6CA19-E011-469F-B073-4B54348B5FC1}"/>
                  </a:ext>
                </a:extLst>
              </p:cNvPr>
              <p:cNvPicPr/>
              <p:nvPr/>
            </p:nvPicPr>
            <p:blipFill>
              <a:blip r:embed="rId41"/>
              <a:stretch>
                <a:fillRect/>
              </a:stretch>
            </p:blipFill>
            <p:spPr>
              <a:xfrm>
                <a:off x="8969841" y="448443"/>
                <a:ext cx="115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Freihand 38">
                <a:extLst>
                  <a:ext uri="{FF2B5EF4-FFF2-40B4-BE49-F238E27FC236}">
                    <a16:creationId xmlns:a16="http://schemas.microsoft.com/office/drawing/2014/main" id="{E746AC5E-DF61-4BBA-ADB4-6B213E8B92AA}"/>
                  </a:ext>
                </a:extLst>
              </p14:cNvPr>
              <p14:cNvContentPartPr/>
              <p14:nvPr/>
            </p14:nvContentPartPr>
            <p14:xfrm>
              <a:off x="9080721" y="502443"/>
              <a:ext cx="105120" cy="79560"/>
            </p14:xfrm>
          </p:contentPart>
        </mc:Choice>
        <mc:Fallback xmlns="">
          <p:pic>
            <p:nvPicPr>
              <p:cNvPr id="39" name="Freihand 38">
                <a:extLst>
                  <a:ext uri="{FF2B5EF4-FFF2-40B4-BE49-F238E27FC236}">
                    <a16:creationId xmlns:a16="http://schemas.microsoft.com/office/drawing/2014/main" id="{E746AC5E-DF61-4BBA-ADB4-6B213E8B92AA}"/>
                  </a:ext>
                </a:extLst>
              </p:cNvPr>
              <p:cNvPicPr/>
              <p:nvPr/>
            </p:nvPicPr>
            <p:blipFill>
              <a:blip r:embed="rId43"/>
              <a:stretch>
                <a:fillRect/>
              </a:stretch>
            </p:blipFill>
            <p:spPr>
              <a:xfrm>
                <a:off x="9076401" y="498123"/>
                <a:ext cx="113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Freihand 39">
                <a:extLst>
                  <a:ext uri="{FF2B5EF4-FFF2-40B4-BE49-F238E27FC236}">
                    <a16:creationId xmlns:a16="http://schemas.microsoft.com/office/drawing/2014/main" id="{E9F2584E-F2D6-4851-88CC-9902A424C80A}"/>
                  </a:ext>
                </a:extLst>
              </p14:cNvPr>
              <p14:cNvContentPartPr/>
              <p14:nvPr/>
            </p14:nvContentPartPr>
            <p14:xfrm>
              <a:off x="9190161" y="447723"/>
              <a:ext cx="189000" cy="127800"/>
            </p14:xfrm>
          </p:contentPart>
        </mc:Choice>
        <mc:Fallback xmlns="">
          <p:pic>
            <p:nvPicPr>
              <p:cNvPr id="40" name="Freihand 39">
                <a:extLst>
                  <a:ext uri="{FF2B5EF4-FFF2-40B4-BE49-F238E27FC236}">
                    <a16:creationId xmlns:a16="http://schemas.microsoft.com/office/drawing/2014/main" id="{E9F2584E-F2D6-4851-88CC-9902A424C80A}"/>
                  </a:ext>
                </a:extLst>
              </p:cNvPr>
              <p:cNvPicPr/>
              <p:nvPr/>
            </p:nvPicPr>
            <p:blipFill>
              <a:blip r:embed="rId45"/>
              <a:stretch>
                <a:fillRect/>
              </a:stretch>
            </p:blipFill>
            <p:spPr>
              <a:xfrm>
                <a:off x="9185841" y="443403"/>
                <a:ext cx="197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Freihand 40">
                <a:extLst>
                  <a:ext uri="{FF2B5EF4-FFF2-40B4-BE49-F238E27FC236}">
                    <a16:creationId xmlns:a16="http://schemas.microsoft.com/office/drawing/2014/main" id="{A948B93F-EA2B-44D4-B62F-AC37DB2B3A7B}"/>
                  </a:ext>
                </a:extLst>
              </p14:cNvPr>
              <p14:cNvContentPartPr/>
              <p14:nvPr/>
            </p14:nvContentPartPr>
            <p14:xfrm>
              <a:off x="9448641" y="409203"/>
              <a:ext cx="48960" cy="171000"/>
            </p14:xfrm>
          </p:contentPart>
        </mc:Choice>
        <mc:Fallback xmlns="">
          <p:pic>
            <p:nvPicPr>
              <p:cNvPr id="41" name="Freihand 40">
                <a:extLst>
                  <a:ext uri="{FF2B5EF4-FFF2-40B4-BE49-F238E27FC236}">
                    <a16:creationId xmlns:a16="http://schemas.microsoft.com/office/drawing/2014/main" id="{A948B93F-EA2B-44D4-B62F-AC37DB2B3A7B}"/>
                  </a:ext>
                </a:extLst>
              </p:cNvPr>
              <p:cNvPicPr/>
              <p:nvPr/>
            </p:nvPicPr>
            <p:blipFill>
              <a:blip r:embed="rId47"/>
              <a:stretch>
                <a:fillRect/>
              </a:stretch>
            </p:blipFill>
            <p:spPr>
              <a:xfrm>
                <a:off x="9444321" y="404883"/>
                <a:ext cx="576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Freihand 41">
                <a:extLst>
                  <a:ext uri="{FF2B5EF4-FFF2-40B4-BE49-F238E27FC236}">
                    <a16:creationId xmlns:a16="http://schemas.microsoft.com/office/drawing/2014/main" id="{B17AC1D4-EE09-4F3D-9BF6-096242DB45A1}"/>
                  </a:ext>
                </a:extLst>
              </p14:cNvPr>
              <p14:cNvContentPartPr/>
              <p14:nvPr/>
            </p14:nvContentPartPr>
            <p14:xfrm>
              <a:off x="9500121" y="514683"/>
              <a:ext cx="246600" cy="60840"/>
            </p14:xfrm>
          </p:contentPart>
        </mc:Choice>
        <mc:Fallback xmlns="">
          <p:pic>
            <p:nvPicPr>
              <p:cNvPr id="42" name="Freihand 41">
                <a:extLst>
                  <a:ext uri="{FF2B5EF4-FFF2-40B4-BE49-F238E27FC236}">
                    <a16:creationId xmlns:a16="http://schemas.microsoft.com/office/drawing/2014/main" id="{B17AC1D4-EE09-4F3D-9BF6-096242DB45A1}"/>
                  </a:ext>
                </a:extLst>
              </p:cNvPr>
              <p:cNvPicPr/>
              <p:nvPr/>
            </p:nvPicPr>
            <p:blipFill>
              <a:blip r:embed="rId49"/>
              <a:stretch>
                <a:fillRect/>
              </a:stretch>
            </p:blipFill>
            <p:spPr>
              <a:xfrm>
                <a:off x="9495801" y="510363"/>
                <a:ext cx="255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Freihand 42">
                <a:extLst>
                  <a:ext uri="{FF2B5EF4-FFF2-40B4-BE49-F238E27FC236}">
                    <a16:creationId xmlns:a16="http://schemas.microsoft.com/office/drawing/2014/main" id="{CE1469D2-4E1D-491C-944E-8C43528C6128}"/>
                  </a:ext>
                </a:extLst>
              </p14:cNvPr>
              <p14:cNvContentPartPr/>
              <p14:nvPr/>
            </p14:nvContentPartPr>
            <p14:xfrm>
              <a:off x="9785961" y="486963"/>
              <a:ext cx="117360" cy="93240"/>
            </p14:xfrm>
          </p:contentPart>
        </mc:Choice>
        <mc:Fallback xmlns="">
          <p:pic>
            <p:nvPicPr>
              <p:cNvPr id="43" name="Freihand 42">
                <a:extLst>
                  <a:ext uri="{FF2B5EF4-FFF2-40B4-BE49-F238E27FC236}">
                    <a16:creationId xmlns:a16="http://schemas.microsoft.com/office/drawing/2014/main" id="{CE1469D2-4E1D-491C-944E-8C43528C6128}"/>
                  </a:ext>
                </a:extLst>
              </p:cNvPr>
              <p:cNvPicPr/>
              <p:nvPr/>
            </p:nvPicPr>
            <p:blipFill>
              <a:blip r:embed="rId51"/>
              <a:stretch>
                <a:fillRect/>
              </a:stretch>
            </p:blipFill>
            <p:spPr>
              <a:xfrm>
                <a:off x="9781641" y="482643"/>
                <a:ext cx="126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 name="Freihand 8">
                <a:extLst>
                  <a:ext uri="{FF2B5EF4-FFF2-40B4-BE49-F238E27FC236}">
                    <a16:creationId xmlns:a16="http://schemas.microsoft.com/office/drawing/2014/main" id="{184C97C2-1639-42DA-A5E9-69D918865E37}"/>
                  </a:ext>
                </a:extLst>
              </p14:cNvPr>
              <p14:cNvContentPartPr/>
              <p14:nvPr/>
            </p14:nvContentPartPr>
            <p14:xfrm>
              <a:off x="5584761" y="530163"/>
              <a:ext cx="173520" cy="141480"/>
            </p14:xfrm>
          </p:contentPart>
        </mc:Choice>
        <mc:Fallback xmlns="">
          <p:pic>
            <p:nvPicPr>
              <p:cNvPr id="9" name="Freihand 8">
                <a:extLst>
                  <a:ext uri="{FF2B5EF4-FFF2-40B4-BE49-F238E27FC236}">
                    <a16:creationId xmlns:a16="http://schemas.microsoft.com/office/drawing/2014/main" id="{184C97C2-1639-42DA-A5E9-69D918865E37}"/>
                  </a:ext>
                </a:extLst>
              </p:cNvPr>
              <p:cNvPicPr/>
              <p:nvPr/>
            </p:nvPicPr>
            <p:blipFill>
              <a:blip r:embed="rId53"/>
              <a:stretch>
                <a:fillRect/>
              </a:stretch>
            </p:blipFill>
            <p:spPr>
              <a:xfrm>
                <a:off x="5580441" y="525843"/>
                <a:ext cx="182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 name="Freihand 10">
                <a:extLst>
                  <a:ext uri="{FF2B5EF4-FFF2-40B4-BE49-F238E27FC236}">
                    <a16:creationId xmlns:a16="http://schemas.microsoft.com/office/drawing/2014/main" id="{504AB93E-2F7C-4B7E-B0D5-1DFED6C9CB23}"/>
                  </a:ext>
                </a:extLst>
              </p14:cNvPr>
              <p14:cNvContentPartPr/>
              <p14:nvPr/>
            </p14:nvContentPartPr>
            <p14:xfrm>
              <a:off x="5707881" y="548523"/>
              <a:ext cx="104760" cy="101520"/>
            </p14:xfrm>
          </p:contentPart>
        </mc:Choice>
        <mc:Fallback xmlns="">
          <p:pic>
            <p:nvPicPr>
              <p:cNvPr id="11" name="Freihand 10">
                <a:extLst>
                  <a:ext uri="{FF2B5EF4-FFF2-40B4-BE49-F238E27FC236}">
                    <a16:creationId xmlns:a16="http://schemas.microsoft.com/office/drawing/2014/main" id="{504AB93E-2F7C-4B7E-B0D5-1DFED6C9CB23}"/>
                  </a:ext>
                </a:extLst>
              </p:cNvPr>
              <p:cNvPicPr/>
              <p:nvPr/>
            </p:nvPicPr>
            <p:blipFill>
              <a:blip r:embed="rId55"/>
              <a:stretch>
                <a:fillRect/>
              </a:stretch>
            </p:blipFill>
            <p:spPr>
              <a:xfrm>
                <a:off x="5703561" y="544203"/>
                <a:ext cx="113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 name="Freihand 11">
                <a:extLst>
                  <a:ext uri="{FF2B5EF4-FFF2-40B4-BE49-F238E27FC236}">
                    <a16:creationId xmlns:a16="http://schemas.microsoft.com/office/drawing/2014/main" id="{250C7A65-D42E-4E4B-98A1-BA01A16CFE1D}"/>
                  </a:ext>
                </a:extLst>
              </p14:cNvPr>
              <p14:cNvContentPartPr/>
              <p14:nvPr/>
            </p14:nvContentPartPr>
            <p14:xfrm>
              <a:off x="5892561" y="532323"/>
              <a:ext cx="27360" cy="106200"/>
            </p14:xfrm>
          </p:contentPart>
        </mc:Choice>
        <mc:Fallback xmlns="">
          <p:pic>
            <p:nvPicPr>
              <p:cNvPr id="12" name="Freihand 11">
                <a:extLst>
                  <a:ext uri="{FF2B5EF4-FFF2-40B4-BE49-F238E27FC236}">
                    <a16:creationId xmlns:a16="http://schemas.microsoft.com/office/drawing/2014/main" id="{250C7A65-D42E-4E4B-98A1-BA01A16CFE1D}"/>
                  </a:ext>
                </a:extLst>
              </p:cNvPr>
              <p:cNvPicPr/>
              <p:nvPr/>
            </p:nvPicPr>
            <p:blipFill>
              <a:blip r:embed="rId57"/>
              <a:stretch>
                <a:fillRect/>
              </a:stretch>
            </p:blipFill>
            <p:spPr>
              <a:xfrm>
                <a:off x="5888241" y="528003"/>
                <a:ext cx="36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 name="Freihand 12">
                <a:extLst>
                  <a:ext uri="{FF2B5EF4-FFF2-40B4-BE49-F238E27FC236}">
                    <a16:creationId xmlns:a16="http://schemas.microsoft.com/office/drawing/2014/main" id="{086EF265-78B0-4FD5-8E16-B0E885001FD8}"/>
                  </a:ext>
                </a:extLst>
              </p14:cNvPr>
              <p14:cNvContentPartPr/>
              <p14:nvPr/>
            </p14:nvContentPartPr>
            <p14:xfrm>
              <a:off x="5952681" y="524403"/>
              <a:ext cx="98640" cy="134280"/>
            </p14:xfrm>
          </p:contentPart>
        </mc:Choice>
        <mc:Fallback xmlns="">
          <p:pic>
            <p:nvPicPr>
              <p:cNvPr id="13" name="Freihand 12">
                <a:extLst>
                  <a:ext uri="{FF2B5EF4-FFF2-40B4-BE49-F238E27FC236}">
                    <a16:creationId xmlns:a16="http://schemas.microsoft.com/office/drawing/2014/main" id="{086EF265-78B0-4FD5-8E16-B0E885001FD8}"/>
                  </a:ext>
                </a:extLst>
              </p:cNvPr>
              <p:cNvPicPr/>
              <p:nvPr/>
            </p:nvPicPr>
            <p:blipFill>
              <a:blip r:embed="rId59"/>
              <a:stretch>
                <a:fillRect/>
              </a:stretch>
            </p:blipFill>
            <p:spPr>
              <a:xfrm>
                <a:off x="5948361" y="520083"/>
                <a:ext cx="107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 name="Freihand 13">
                <a:extLst>
                  <a:ext uri="{FF2B5EF4-FFF2-40B4-BE49-F238E27FC236}">
                    <a16:creationId xmlns:a16="http://schemas.microsoft.com/office/drawing/2014/main" id="{A9553AB2-ACF9-42CC-88DE-B17220BE20A7}"/>
                  </a:ext>
                </a:extLst>
              </p14:cNvPr>
              <p14:cNvContentPartPr/>
              <p14:nvPr/>
            </p14:nvContentPartPr>
            <p14:xfrm>
              <a:off x="5971761" y="492723"/>
              <a:ext cx="125640" cy="18360"/>
            </p14:xfrm>
          </p:contentPart>
        </mc:Choice>
        <mc:Fallback xmlns="">
          <p:pic>
            <p:nvPicPr>
              <p:cNvPr id="14" name="Freihand 13">
                <a:extLst>
                  <a:ext uri="{FF2B5EF4-FFF2-40B4-BE49-F238E27FC236}">
                    <a16:creationId xmlns:a16="http://schemas.microsoft.com/office/drawing/2014/main" id="{A9553AB2-ACF9-42CC-88DE-B17220BE20A7}"/>
                  </a:ext>
                </a:extLst>
              </p:cNvPr>
              <p:cNvPicPr/>
              <p:nvPr/>
            </p:nvPicPr>
            <p:blipFill>
              <a:blip r:embed="rId61"/>
              <a:stretch>
                <a:fillRect/>
              </a:stretch>
            </p:blipFill>
            <p:spPr>
              <a:xfrm>
                <a:off x="5967441" y="488403"/>
                <a:ext cx="134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 name="Freihand 17">
                <a:extLst>
                  <a:ext uri="{FF2B5EF4-FFF2-40B4-BE49-F238E27FC236}">
                    <a16:creationId xmlns:a16="http://schemas.microsoft.com/office/drawing/2014/main" id="{9388FC2B-F4C6-42A9-8122-699CA65E1721}"/>
                  </a:ext>
                </a:extLst>
              </p14:cNvPr>
              <p14:cNvContentPartPr/>
              <p14:nvPr/>
            </p14:nvContentPartPr>
            <p14:xfrm>
              <a:off x="6180201" y="560763"/>
              <a:ext cx="173160" cy="124200"/>
            </p14:xfrm>
          </p:contentPart>
        </mc:Choice>
        <mc:Fallback xmlns="">
          <p:pic>
            <p:nvPicPr>
              <p:cNvPr id="18" name="Freihand 17">
                <a:extLst>
                  <a:ext uri="{FF2B5EF4-FFF2-40B4-BE49-F238E27FC236}">
                    <a16:creationId xmlns:a16="http://schemas.microsoft.com/office/drawing/2014/main" id="{9388FC2B-F4C6-42A9-8122-699CA65E1721}"/>
                  </a:ext>
                </a:extLst>
              </p:cNvPr>
              <p:cNvPicPr/>
              <p:nvPr/>
            </p:nvPicPr>
            <p:blipFill>
              <a:blip r:embed="rId63"/>
              <a:stretch>
                <a:fillRect/>
              </a:stretch>
            </p:blipFill>
            <p:spPr>
              <a:xfrm>
                <a:off x="6175881" y="556443"/>
                <a:ext cx="181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 name="Freihand 18">
                <a:extLst>
                  <a:ext uri="{FF2B5EF4-FFF2-40B4-BE49-F238E27FC236}">
                    <a16:creationId xmlns:a16="http://schemas.microsoft.com/office/drawing/2014/main" id="{2BD380DD-1223-4649-AE48-193F7FC72050}"/>
                  </a:ext>
                </a:extLst>
              </p14:cNvPr>
              <p14:cNvContentPartPr/>
              <p14:nvPr/>
            </p14:nvContentPartPr>
            <p14:xfrm>
              <a:off x="6359121" y="566163"/>
              <a:ext cx="212400" cy="75240"/>
            </p14:xfrm>
          </p:contentPart>
        </mc:Choice>
        <mc:Fallback xmlns="">
          <p:pic>
            <p:nvPicPr>
              <p:cNvPr id="19" name="Freihand 18">
                <a:extLst>
                  <a:ext uri="{FF2B5EF4-FFF2-40B4-BE49-F238E27FC236}">
                    <a16:creationId xmlns:a16="http://schemas.microsoft.com/office/drawing/2014/main" id="{2BD380DD-1223-4649-AE48-193F7FC72050}"/>
                  </a:ext>
                </a:extLst>
              </p:cNvPr>
              <p:cNvPicPr/>
              <p:nvPr/>
            </p:nvPicPr>
            <p:blipFill>
              <a:blip r:embed="rId65"/>
              <a:stretch>
                <a:fillRect/>
              </a:stretch>
            </p:blipFill>
            <p:spPr>
              <a:xfrm>
                <a:off x="6354801" y="561843"/>
                <a:ext cx="221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1" name="Freihand 20">
                <a:extLst>
                  <a:ext uri="{FF2B5EF4-FFF2-40B4-BE49-F238E27FC236}">
                    <a16:creationId xmlns:a16="http://schemas.microsoft.com/office/drawing/2014/main" id="{1545C1C5-1E9E-4CAD-98C0-69FD277172B1}"/>
                  </a:ext>
                </a:extLst>
              </p14:cNvPr>
              <p14:cNvContentPartPr/>
              <p14:nvPr/>
            </p14:nvContentPartPr>
            <p14:xfrm>
              <a:off x="6719121" y="624123"/>
              <a:ext cx="360" cy="360"/>
            </p14:xfrm>
          </p:contentPart>
        </mc:Choice>
        <mc:Fallback xmlns="">
          <p:pic>
            <p:nvPicPr>
              <p:cNvPr id="21" name="Freihand 20">
                <a:extLst>
                  <a:ext uri="{FF2B5EF4-FFF2-40B4-BE49-F238E27FC236}">
                    <a16:creationId xmlns:a16="http://schemas.microsoft.com/office/drawing/2014/main" id="{1545C1C5-1E9E-4CAD-98C0-69FD277172B1}"/>
                  </a:ext>
                </a:extLst>
              </p:cNvPr>
              <p:cNvPicPr/>
              <p:nvPr/>
            </p:nvPicPr>
            <p:blipFill>
              <a:blip r:embed="rId11"/>
              <a:stretch>
                <a:fillRect/>
              </a:stretch>
            </p:blipFill>
            <p:spPr>
              <a:xfrm>
                <a:off x="6714801" y="6198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Freihand 21">
                <a:extLst>
                  <a:ext uri="{FF2B5EF4-FFF2-40B4-BE49-F238E27FC236}">
                    <a16:creationId xmlns:a16="http://schemas.microsoft.com/office/drawing/2014/main" id="{755164EA-B06D-4E23-A9E2-2C2859D3AE88}"/>
                  </a:ext>
                </a:extLst>
              </p14:cNvPr>
              <p14:cNvContentPartPr/>
              <p14:nvPr/>
            </p14:nvContentPartPr>
            <p14:xfrm>
              <a:off x="6727041" y="535923"/>
              <a:ext cx="236520" cy="100440"/>
            </p14:xfrm>
          </p:contentPart>
        </mc:Choice>
        <mc:Fallback xmlns="">
          <p:pic>
            <p:nvPicPr>
              <p:cNvPr id="22" name="Freihand 21">
                <a:extLst>
                  <a:ext uri="{FF2B5EF4-FFF2-40B4-BE49-F238E27FC236}">
                    <a16:creationId xmlns:a16="http://schemas.microsoft.com/office/drawing/2014/main" id="{755164EA-B06D-4E23-A9E2-2C2859D3AE88}"/>
                  </a:ext>
                </a:extLst>
              </p:cNvPr>
              <p:cNvPicPr/>
              <p:nvPr/>
            </p:nvPicPr>
            <p:blipFill>
              <a:blip r:embed="rId68"/>
              <a:stretch>
                <a:fillRect/>
              </a:stretch>
            </p:blipFill>
            <p:spPr>
              <a:xfrm>
                <a:off x="6722721" y="531603"/>
                <a:ext cx="245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 name="Freihand 22">
                <a:extLst>
                  <a:ext uri="{FF2B5EF4-FFF2-40B4-BE49-F238E27FC236}">
                    <a16:creationId xmlns:a16="http://schemas.microsoft.com/office/drawing/2014/main" id="{1719927E-B125-435C-A073-4198DA5CD4A6}"/>
                  </a:ext>
                </a:extLst>
              </p14:cNvPr>
              <p14:cNvContentPartPr/>
              <p14:nvPr/>
            </p14:nvContentPartPr>
            <p14:xfrm>
              <a:off x="6930441" y="494883"/>
              <a:ext cx="360" cy="360"/>
            </p14:xfrm>
          </p:contentPart>
        </mc:Choice>
        <mc:Fallback xmlns="">
          <p:pic>
            <p:nvPicPr>
              <p:cNvPr id="23" name="Freihand 22">
                <a:extLst>
                  <a:ext uri="{FF2B5EF4-FFF2-40B4-BE49-F238E27FC236}">
                    <a16:creationId xmlns:a16="http://schemas.microsoft.com/office/drawing/2014/main" id="{1719927E-B125-435C-A073-4198DA5CD4A6}"/>
                  </a:ext>
                </a:extLst>
              </p:cNvPr>
              <p:cNvPicPr/>
              <p:nvPr/>
            </p:nvPicPr>
            <p:blipFill>
              <a:blip r:embed="rId11"/>
              <a:stretch>
                <a:fillRect/>
              </a:stretch>
            </p:blipFill>
            <p:spPr>
              <a:xfrm>
                <a:off x="6926121" y="4905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4" name="Freihand 23">
                <a:extLst>
                  <a:ext uri="{FF2B5EF4-FFF2-40B4-BE49-F238E27FC236}">
                    <a16:creationId xmlns:a16="http://schemas.microsoft.com/office/drawing/2014/main" id="{3807F755-6FA4-4252-AE12-1D775469E4E5}"/>
                  </a:ext>
                </a:extLst>
              </p14:cNvPr>
              <p14:cNvContentPartPr/>
              <p14:nvPr/>
            </p14:nvContentPartPr>
            <p14:xfrm>
              <a:off x="7174521" y="521883"/>
              <a:ext cx="4320" cy="97920"/>
            </p14:xfrm>
          </p:contentPart>
        </mc:Choice>
        <mc:Fallback xmlns="">
          <p:pic>
            <p:nvPicPr>
              <p:cNvPr id="24" name="Freihand 23">
                <a:extLst>
                  <a:ext uri="{FF2B5EF4-FFF2-40B4-BE49-F238E27FC236}">
                    <a16:creationId xmlns:a16="http://schemas.microsoft.com/office/drawing/2014/main" id="{3807F755-6FA4-4252-AE12-1D775469E4E5}"/>
                  </a:ext>
                </a:extLst>
              </p:cNvPr>
              <p:cNvPicPr/>
              <p:nvPr/>
            </p:nvPicPr>
            <p:blipFill>
              <a:blip r:embed="rId71"/>
              <a:stretch>
                <a:fillRect/>
              </a:stretch>
            </p:blipFill>
            <p:spPr>
              <a:xfrm>
                <a:off x="7170201" y="517563"/>
                <a:ext cx="12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5" name="Freihand 24">
                <a:extLst>
                  <a:ext uri="{FF2B5EF4-FFF2-40B4-BE49-F238E27FC236}">
                    <a16:creationId xmlns:a16="http://schemas.microsoft.com/office/drawing/2014/main" id="{ABFEDCF5-5844-430F-BB34-7545BC1EA26A}"/>
                  </a:ext>
                </a:extLst>
              </p14:cNvPr>
              <p14:cNvContentPartPr/>
              <p14:nvPr/>
            </p14:nvContentPartPr>
            <p14:xfrm>
              <a:off x="7075881" y="450963"/>
              <a:ext cx="159480" cy="193320"/>
            </p14:xfrm>
          </p:contentPart>
        </mc:Choice>
        <mc:Fallback xmlns="">
          <p:pic>
            <p:nvPicPr>
              <p:cNvPr id="25" name="Freihand 24">
                <a:extLst>
                  <a:ext uri="{FF2B5EF4-FFF2-40B4-BE49-F238E27FC236}">
                    <a16:creationId xmlns:a16="http://schemas.microsoft.com/office/drawing/2014/main" id="{ABFEDCF5-5844-430F-BB34-7545BC1EA26A}"/>
                  </a:ext>
                </a:extLst>
              </p:cNvPr>
              <p:cNvPicPr/>
              <p:nvPr/>
            </p:nvPicPr>
            <p:blipFill>
              <a:blip r:embed="rId73"/>
              <a:stretch>
                <a:fillRect/>
              </a:stretch>
            </p:blipFill>
            <p:spPr>
              <a:xfrm>
                <a:off x="7071561" y="446643"/>
                <a:ext cx="168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 name="Freihand 25">
                <a:extLst>
                  <a:ext uri="{FF2B5EF4-FFF2-40B4-BE49-F238E27FC236}">
                    <a16:creationId xmlns:a16="http://schemas.microsoft.com/office/drawing/2014/main" id="{322E3C71-2444-4782-BAC1-6A37753CC684}"/>
                  </a:ext>
                </a:extLst>
              </p14:cNvPr>
              <p14:cNvContentPartPr/>
              <p14:nvPr/>
            </p14:nvContentPartPr>
            <p14:xfrm>
              <a:off x="7250481" y="511803"/>
              <a:ext cx="80640" cy="100440"/>
            </p14:xfrm>
          </p:contentPart>
        </mc:Choice>
        <mc:Fallback xmlns="">
          <p:pic>
            <p:nvPicPr>
              <p:cNvPr id="26" name="Freihand 25">
                <a:extLst>
                  <a:ext uri="{FF2B5EF4-FFF2-40B4-BE49-F238E27FC236}">
                    <a16:creationId xmlns:a16="http://schemas.microsoft.com/office/drawing/2014/main" id="{322E3C71-2444-4782-BAC1-6A37753CC684}"/>
                  </a:ext>
                </a:extLst>
              </p:cNvPr>
              <p:cNvPicPr/>
              <p:nvPr/>
            </p:nvPicPr>
            <p:blipFill>
              <a:blip r:embed="rId75"/>
              <a:stretch>
                <a:fillRect/>
              </a:stretch>
            </p:blipFill>
            <p:spPr>
              <a:xfrm>
                <a:off x="7246161" y="507483"/>
                <a:ext cx="89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7" name="Freihand 26">
                <a:extLst>
                  <a:ext uri="{FF2B5EF4-FFF2-40B4-BE49-F238E27FC236}">
                    <a16:creationId xmlns:a16="http://schemas.microsoft.com/office/drawing/2014/main" id="{7F3E0085-F517-488D-9F7E-8E4F4B1137D3}"/>
                  </a:ext>
                </a:extLst>
              </p14:cNvPr>
              <p14:cNvContentPartPr/>
              <p14:nvPr/>
            </p14:nvContentPartPr>
            <p14:xfrm>
              <a:off x="7363161" y="534843"/>
              <a:ext cx="86760" cy="85320"/>
            </p14:xfrm>
          </p:contentPart>
        </mc:Choice>
        <mc:Fallback xmlns="">
          <p:pic>
            <p:nvPicPr>
              <p:cNvPr id="27" name="Freihand 26">
                <a:extLst>
                  <a:ext uri="{FF2B5EF4-FFF2-40B4-BE49-F238E27FC236}">
                    <a16:creationId xmlns:a16="http://schemas.microsoft.com/office/drawing/2014/main" id="{7F3E0085-F517-488D-9F7E-8E4F4B1137D3}"/>
                  </a:ext>
                </a:extLst>
              </p:cNvPr>
              <p:cNvPicPr/>
              <p:nvPr/>
            </p:nvPicPr>
            <p:blipFill>
              <a:blip r:embed="rId77"/>
              <a:stretch>
                <a:fillRect/>
              </a:stretch>
            </p:blipFill>
            <p:spPr>
              <a:xfrm>
                <a:off x="7358841" y="530523"/>
                <a:ext cx="95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8" name="Freihand 27">
                <a:extLst>
                  <a:ext uri="{FF2B5EF4-FFF2-40B4-BE49-F238E27FC236}">
                    <a16:creationId xmlns:a16="http://schemas.microsoft.com/office/drawing/2014/main" id="{278EEABB-BC94-4CF5-A5F7-B074000ED6AC}"/>
                  </a:ext>
                </a:extLst>
              </p14:cNvPr>
              <p14:cNvContentPartPr/>
              <p14:nvPr/>
            </p14:nvContentPartPr>
            <p14:xfrm>
              <a:off x="7473321" y="448083"/>
              <a:ext cx="181440" cy="176040"/>
            </p14:xfrm>
          </p:contentPart>
        </mc:Choice>
        <mc:Fallback xmlns="">
          <p:pic>
            <p:nvPicPr>
              <p:cNvPr id="28" name="Freihand 27">
                <a:extLst>
                  <a:ext uri="{FF2B5EF4-FFF2-40B4-BE49-F238E27FC236}">
                    <a16:creationId xmlns:a16="http://schemas.microsoft.com/office/drawing/2014/main" id="{278EEABB-BC94-4CF5-A5F7-B074000ED6AC}"/>
                  </a:ext>
                </a:extLst>
              </p:cNvPr>
              <p:cNvPicPr/>
              <p:nvPr/>
            </p:nvPicPr>
            <p:blipFill>
              <a:blip r:embed="rId79"/>
              <a:stretch>
                <a:fillRect/>
              </a:stretch>
            </p:blipFill>
            <p:spPr>
              <a:xfrm>
                <a:off x="7469001" y="443763"/>
                <a:ext cx="190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 name="Freihand 28">
                <a:extLst>
                  <a:ext uri="{FF2B5EF4-FFF2-40B4-BE49-F238E27FC236}">
                    <a16:creationId xmlns:a16="http://schemas.microsoft.com/office/drawing/2014/main" id="{EFAE0DE6-BE38-4FE7-A170-44096C4208F3}"/>
                  </a:ext>
                </a:extLst>
              </p14:cNvPr>
              <p14:cNvContentPartPr/>
              <p14:nvPr/>
            </p14:nvContentPartPr>
            <p14:xfrm>
              <a:off x="7665201" y="431883"/>
              <a:ext cx="137880" cy="168840"/>
            </p14:xfrm>
          </p:contentPart>
        </mc:Choice>
        <mc:Fallback xmlns="">
          <p:pic>
            <p:nvPicPr>
              <p:cNvPr id="29" name="Freihand 28">
                <a:extLst>
                  <a:ext uri="{FF2B5EF4-FFF2-40B4-BE49-F238E27FC236}">
                    <a16:creationId xmlns:a16="http://schemas.microsoft.com/office/drawing/2014/main" id="{EFAE0DE6-BE38-4FE7-A170-44096C4208F3}"/>
                  </a:ext>
                </a:extLst>
              </p:cNvPr>
              <p:cNvPicPr/>
              <p:nvPr/>
            </p:nvPicPr>
            <p:blipFill>
              <a:blip r:embed="rId81"/>
              <a:stretch>
                <a:fillRect/>
              </a:stretch>
            </p:blipFill>
            <p:spPr>
              <a:xfrm>
                <a:off x="7660881" y="427563"/>
                <a:ext cx="146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0" name="Freihand 29">
                <a:extLst>
                  <a:ext uri="{FF2B5EF4-FFF2-40B4-BE49-F238E27FC236}">
                    <a16:creationId xmlns:a16="http://schemas.microsoft.com/office/drawing/2014/main" id="{1BDC7050-705B-4843-BCF9-5E217F12CC8F}"/>
                  </a:ext>
                </a:extLst>
              </p14:cNvPr>
              <p14:cNvContentPartPr/>
              <p14:nvPr/>
            </p14:nvContentPartPr>
            <p14:xfrm>
              <a:off x="7716321" y="545283"/>
              <a:ext cx="52560" cy="51480"/>
            </p14:xfrm>
          </p:contentPart>
        </mc:Choice>
        <mc:Fallback xmlns="">
          <p:pic>
            <p:nvPicPr>
              <p:cNvPr id="30" name="Freihand 29">
                <a:extLst>
                  <a:ext uri="{FF2B5EF4-FFF2-40B4-BE49-F238E27FC236}">
                    <a16:creationId xmlns:a16="http://schemas.microsoft.com/office/drawing/2014/main" id="{1BDC7050-705B-4843-BCF9-5E217F12CC8F}"/>
                  </a:ext>
                </a:extLst>
              </p:cNvPr>
              <p:cNvPicPr/>
              <p:nvPr/>
            </p:nvPicPr>
            <p:blipFill>
              <a:blip r:embed="rId83"/>
              <a:stretch>
                <a:fillRect/>
              </a:stretch>
            </p:blipFill>
            <p:spPr>
              <a:xfrm>
                <a:off x="7712001" y="540963"/>
                <a:ext cx="612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 name="Freihand 30">
                <a:extLst>
                  <a:ext uri="{FF2B5EF4-FFF2-40B4-BE49-F238E27FC236}">
                    <a16:creationId xmlns:a16="http://schemas.microsoft.com/office/drawing/2014/main" id="{7BF3BD33-532C-4D46-9CA3-27A5727286DB}"/>
                  </a:ext>
                </a:extLst>
              </p14:cNvPr>
              <p14:cNvContentPartPr/>
              <p14:nvPr/>
            </p14:nvContentPartPr>
            <p14:xfrm>
              <a:off x="7771041" y="517923"/>
              <a:ext cx="337680" cy="227160"/>
            </p14:xfrm>
          </p:contentPart>
        </mc:Choice>
        <mc:Fallback xmlns="">
          <p:pic>
            <p:nvPicPr>
              <p:cNvPr id="31" name="Freihand 30">
                <a:extLst>
                  <a:ext uri="{FF2B5EF4-FFF2-40B4-BE49-F238E27FC236}">
                    <a16:creationId xmlns:a16="http://schemas.microsoft.com/office/drawing/2014/main" id="{7BF3BD33-532C-4D46-9CA3-27A5727286DB}"/>
                  </a:ext>
                </a:extLst>
              </p:cNvPr>
              <p:cNvPicPr/>
              <p:nvPr/>
            </p:nvPicPr>
            <p:blipFill>
              <a:blip r:embed="rId85"/>
              <a:stretch>
                <a:fillRect/>
              </a:stretch>
            </p:blipFill>
            <p:spPr>
              <a:xfrm>
                <a:off x="7766721" y="513603"/>
                <a:ext cx="346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2" name="Freihand 31">
                <a:extLst>
                  <a:ext uri="{FF2B5EF4-FFF2-40B4-BE49-F238E27FC236}">
                    <a16:creationId xmlns:a16="http://schemas.microsoft.com/office/drawing/2014/main" id="{08D05E1B-85B4-4E71-93E4-98C0412600FF}"/>
                  </a:ext>
                </a:extLst>
              </p14:cNvPr>
              <p14:cNvContentPartPr/>
              <p14:nvPr/>
            </p14:nvContentPartPr>
            <p14:xfrm>
              <a:off x="7380441" y="415683"/>
              <a:ext cx="148320" cy="27720"/>
            </p14:xfrm>
          </p:contentPart>
        </mc:Choice>
        <mc:Fallback xmlns="">
          <p:pic>
            <p:nvPicPr>
              <p:cNvPr id="32" name="Freihand 31">
                <a:extLst>
                  <a:ext uri="{FF2B5EF4-FFF2-40B4-BE49-F238E27FC236}">
                    <a16:creationId xmlns:a16="http://schemas.microsoft.com/office/drawing/2014/main" id="{08D05E1B-85B4-4E71-93E4-98C0412600FF}"/>
                  </a:ext>
                </a:extLst>
              </p:cNvPr>
              <p:cNvPicPr/>
              <p:nvPr/>
            </p:nvPicPr>
            <p:blipFill>
              <a:blip r:embed="rId87"/>
              <a:stretch>
                <a:fillRect/>
              </a:stretch>
            </p:blipFill>
            <p:spPr>
              <a:xfrm>
                <a:off x="7376121" y="411363"/>
                <a:ext cx="1569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3" name="Freihand 32">
                <a:extLst>
                  <a:ext uri="{FF2B5EF4-FFF2-40B4-BE49-F238E27FC236}">
                    <a16:creationId xmlns:a16="http://schemas.microsoft.com/office/drawing/2014/main" id="{3262B327-4980-40CB-B8B6-12E307A3D8CB}"/>
                  </a:ext>
                </a:extLst>
              </p14:cNvPr>
              <p14:cNvContentPartPr/>
              <p14:nvPr/>
            </p14:nvContentPartPr>
            <p14:xfrm>
              <a:off x="8213121" y="516843"/>
              <a:ext cx="161640" cy="62280"/>
            </p14:xfrm>
          </p:contentPart>
        </mc:Choice>
        <mc:Fallback xmlns="">
          <p:pic>
            <p:nvPicPr>
              <p:cNvPr id="33" name="Freihand 32">
                <a:extLst>
                  <a:ext uri="{FF2B5EF4-FFF2-40B4-BE49-F238E27FC236}">
                    <a16:creationId xmlns:a16="http://schemas.microsoft.com/office/drawing/2014/main" id="{3262B327-4980-40CB-B8B6-12E307A3D8CB}"/>
                  </a:ext>
                </a:extLst>
              </p:cNvPr>
              <p:cNvPicPr/>
              <p:nvPr/>
            </p:nvPicPr>
            <p:blipFill>
              <a:blip r:embed="rId89"/>
              <a:stretch>
                <a:fillRect/>
              </a:stretch>
            </p:blipFill>
            <p:spPr>
              <a:xfrm>
                <a:off x="8208801" y="512523"/>
                <a:ext cx="170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4" name="Freihand 33">
                <a:extLst>
                  <a:ext uri="{FF2B5EF4-FFF2-40B4-BE49-F238E27FC236}">
                    <a16:creationId xmlns:a16="http://schemas.microsoft.com/office/drawing/2014/main" id="{ED1286AE-959E-4A6A-9534-CB0CC225C956}"/>
                  </a:ext>
                </a:extLst>
              </p14:cNvPr>
              <p14:cNvContentPartPr/>
              <p14:nvPr/>
            </p14:nvContentPartPr>
            <p14:xfrm>
              <a:off x="8343441" y="465723"/>
              <a:ext cx="20160" cy="2160"/>
            </p14:xfrm>
          </p:contentPart>
        </mc:Choice>
        <mc:Fallback xmlns="">
          <p:pic>
            <p:nvPicPr>
              <p:cNvPr id="34" name="Freihand 33">
                <a:extLst>
                  <a:ext uri="{FF2B5EF4-FFF2-40B4-BE49-F238E27FC236}">
                    <a16:creationId xmlns:a16="http://schemas.microsoft.com/office/drawing/2014/main" id="{ED1286AE-959E-4A6A-9534-CB0CC225C956}"/>
                  </a:ext>
                </a:extLst>
              </p:cNvPr>
              <p:cNvPicPr/>
              <p:nvPr/>
            </p:nvPicPr>
            <p:blipFill>
              <a:blip r:embed="rId91"/>
              <a:stretch>
                <a:fillRect/>
              </a:stretch>
            </p:blipFill>
            <p:spPr>
              <a:xfrm>
                <a:off x="8339121" y="461403"/>
                <a:ext cx="28800" cy="10800"/>
              </a:xfrm>
              <a:prstGeom prst="rect">
                <a:avLst/>
              </a:prstGeom>
            </p:spPr>
          </p:pic>
        </mc:Fallback>
      </mc:AlternateContent>
      <p:grpSp>
        <p:nvGrpSpPr>
          <p:cNvPr id="480406" name="Gruppieren 480405">
            <a:extLst>
              <a:ext uri="{FF2B5EF4-FFF2-40B4-BE49-F238E27FC236}">
                <a16:creationId xmlns:a16="http://schemas.microsoft.com/office/drawing/2014/main" id="{21718E10-7D58-4D22-A8BD-FE06DB262ED7}"/>
              </a:ext>
            </a:extLst>
          </p:cNvPr>
          <p:cNvGrpSpPr/>
          <p:nvPr/>
        </p:nvGrpSpPr>
        <p:grpSpPr>
          <a:xfrm>
            <a:off x="5579001" y="751203"/>
            <a:ext cx="6534360" cy="2681280"/>
            <a:chOff x="5579001" y="751203"/>
            <a:chExt cx="6534360" cy="2681280"/>
          </a:xfrm>
        </p:grpSpPr>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8485E0B4-CEB2-477C-9718-A289E6CCA966}"/>
                    </a:ext>
                  </a:extLst>
                </p14:cNvPr>
                <p14:cNvContentPartPr/>
                <p14:nvPr/>
              </p14:nvContentPartPr>
              <p14:xfrm>
                <a:off x="5830281" y="762003"/>
                <a:ext cx="123480" cy="184320"/>
              </p14:xfrm>
            </p:contentPart>
          </mc:Choice>
          <mc:Fallback xmlns="">
            <p:pic>
              <p:nvPicPr>
                <p:cNvPr id="53" name="Freihand 52">
                  <a:extLst>
                    <a:ext uri="{FF2B5EF4-FFF2-40B4-BE49-F238E27FC236}">
                      <a16:creationId xmlns:a16="http://schemas.microsoft.com/office/drawing/2014/main" id="{8485E0B4-CEB2-477C-9718-A289E6CCA966}"/>
                    </a:ext>
                  </a:extLst>
                </p:cNvPr>
                <p:cNvPicPr/>
                <p:nvPr/>
              </p:nvPicPr>
              <p:blipFill>
                <a:blip r:embed="rId93"/>
                <a:stretch>
                  <a:fillRect/>
                </a:stretch>
              </p:blipFill>
              <p:spPr>
                <a:xfrm>
                  <a:off x="5825961" y="757683"/>
                  <a:ext cx="132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E5495FA1-B07C-467A-BD56-2AC15861C845}"/>
                    </a:ext>
                  </a:extLst>
                </p14:cNvPr>
                <p14:cNvContentPartPr/>
                <p14:nvPr/>
              </p14:nvContentPartPr>
              <p14:xfrm>
                <a:off x="5993001" y="839043"/>
                <a:ext cx="177120" cy="96840"/>
              </p14:xfrm>
            </p:contentPart>
          </mc:Choice>
          <mc:Fallback xmlns="">
            <p:pic>
              <p:nvPicPr>
                <p:cNvPr id="54" name="Freihand 53">
                  <a:extLst>
                    <a:ext uri="{FF2B5EF4-FFF2-40B4-BE49-F238E27FC236}">
                      <a16:creationId xmlns:a16="http://schemas.microsoft.com/office/drawing/2014/main" id="{E5495FA1-B07C-467A-BD56-2AC15861C845}"/>
                    </a:ext>
                  </a:extLst>
                </p:cNvPr>
                <p:cNvPicPr/>
                <p:nvPr/>
              </p:nvPicPr>
              <p:blipFill>
                <a:blip r:embed="rId95"/>
                <a:stretch>
                  <a:fillRect/>
                </a:stretch>
              </p:blipFill>
              <p:spPr>
                <a:xfrm>
                  <a:off x="5988681" y="834723"/>
                  <a:ext cx="185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3146F948-4E2E-4E38-9405-22BB5E8C0E21}"/>
                    </a:ext>
                  </a:extLst>
                </p14:cNvPr>
                <p14:cNvContentPartPr/>
                <p14:nvPr/>
              </p14:nvContentPartPr>
              <p14:xfrm>
                <a:off x="6167961" y="767403"/>
                <a:ext cx="360" cy="360"/>
              </p14:xfrm>
            </p:contentPart>
          </mc:Choice>
          <mc:Fallback xmlns="">
            <p:pic>
              <p:nvPicPr>
                <p:cNvPr id="55" name="Freihand 54">
                  <a:extLst>
                    <a:ext uri="{FF2B5EF4-FFF2-40B4-BE49-F238E27FC236}">
                      <a16:creationId xmlns:a16="http://schemas.microsoft.com/office/drawing/2014/main" id="{3146F948-4E2E-4E38-9405-22BB5E8C0E21}"/>
                    </a:ext>
                  </a:extLst>
                </p:cNvPr>
                <p:cNvPicPr/>
                <p:nvPr/>
              </p:nvPicPr>
              <p:blipFill>
                <a:blip r:embed="rId11"/>
                <a:stretch>
                  <a:fillRect/>
                </a:stretch>
              </p:blipFill>
              <p:spPr>
                <a:xfrm>
                  <a:off x="6163641" y="7630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49FE30B3-316A-45AD-920B-BA7B2A7A2175}"/>
                    </a:ext>
                  </a:extLst>
                </p14:cNvPr>
                <p14:cNvContentPartPr/>
                <p14:nvPr/>
              </p14:nvContentPartPr>
              <p14:xfrm>
                <a:off x="6412041" y="837243"/>
                <a:ext cx="172440" cy="77760"/>
              </p14:xfrm>
            </p:contentPart>
          </mc:Choice>
          <mc:Fallback xmlns="">
            <p:pic>
              <p:nvPicPr>
                <p:cNvPr id="56" name="Freihand 55">
                  <a:extLst>
                    <a:ext uri="{FF2B5EF4-FFF2-40B4-BE49-F238E27FC236}">
                      <a16:creationId xmlns:a16="http://schemas.microsoft.com/office/drawing/2014/main" id="{49FE30B3-316A-45AD-920B-BA7B2A7A2175}"/>
                    </a:ext>
                  </a:extLst>
                </p:cNvPr>
                <p:cNvPicPr/>
                <p:nvPr/>
              </p:nvPicPr>
              <p:blipFill>
                <a:blip r:embed="rId98"/>
                <a:stretch>
                  <a:fillRect/>
                </a:stretch>
              </p:blipFill>
              <p:spPr>
                <a:xfrm>
                  <a:off x="6407721" y="832923"/>
                  <a:ext cx="181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68DEE7E3-B8E6-4046-9DDD-E75B7E4CCEC8}"/>
                    </a:ext>
                  </a:extLst>
                </p14:cNvPr>
                <p14:cNvContentPartPr/>
                <p14:nvPr/>
              </p14:nvContentPartPr>
              <p14:xfrm>
                <a:off x="6764841" y="751203"/>
                <a:ext cx="170280" cy="209160"/>
              </p14:xfrm>
            </p:contentPart>
          </mc:Choice>
          <mc:Fallback xmlns="">
            <p:pic>
              <p:nvPicPr>
                <p:cNvPr id="57" name="Freihand 56">
                  <a:extLst>
                    <a:ext uri="{FF2B5EF4-FFF2-40B4-BE49-F238E27FC236}">
                      <a16:creationId xmlns:a16="http://schemas.microsoft.com/office/drawing/2014/main" id="{68DEE7E3-B8E6-4046-9DDD-E75B7E4CCEC8}"/>
                    </a:ext>
                  </a:extLst>
                </p:cNvPr>
                <p:cNvPicPr/>
                <p:nvPr/>
              </p:nvPicPr>
              <p:blipFill>
                <a:blip r:embed="rId100"/>
                <a:stretch>
                  <a:fillRect/>
                </a:stretch>
              </p:blipFill>
              <p:spPr>
                <a:xfrm>
                  <a:off x="6760521" y="746883"/>
                  <a:ext cx="178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DF3FB7A1-B6AB-413C-A4F8-EE875BEC51FA}"/>
                    </a:ext>
                  </a:extLst>
                </p14:cNvPr>
                <p14:cNvContentPartPr/>
                <p14:nvPr/>
              </p14:nvContentPartPr>
              <p14:xfrm>
                <a:off x="6952761" y="786483"/>
                <a:ext cx="118080" cy="127440"/>
              </p14:xfrm>
            </p:contentPart>
          </mc:Choice>
          <mc:Fallback xmlns="">
            <p:pic>
              <p:nvPicPr>
                <p:cNvPr id="58" name="Freihand 57">
                  <a:extLst>
                    <a:ext uri="{FF2B5EF4-FFF2-40B4-BE49-F238E27FC236}">
                      <a16:creationId xmlns:a16="http://schemas.microsoft.com/office/drawing/2014/main" id="{DF3FB7A1-B6AB-413C-A4F8-EE875BEC51FA}"/>
                    </a:ext>
                  </a:extLst>
                </p:cNvPr>
                <p:cNvPicPr/>
                <p:nvPr/>
              </p:nvPicPr>
              <p:blipFill>
                <a:blip r:embed="rId102"/>
                <a:stretch>
                  <a:fillRect/>
                </a:stretch>
              </p:blipFill>
              <p:spPr>
                <a:xfrm>
                  <a:off x="6948441" y="782163"/>
                  <a:ext cx="126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B1E885C4-C186-4C97-8D4A-6CAF9D387584}"/>
                    </a:ext>
                  </a:extLst>
                </p14:cNvPr>
                <p14:cNvContentPartPr/>
                <p14:nvPr/>
              </p14:nvContentPartPr>
              <p14:xfrm>
                <a:off x="7263081" y="770283"/>
                <a:ext cx="184680" cy="171720"/>
              </p14:xfrm>
            </p:contentPart>
          </mc:Choice>
          <mc:Fallback xmlns="">
            <p:pic>
              <p:nvPicPr>
                <p:cNvPr id="59" name="Freihand 58">
                  <a:extLst>
                    <a:ext uri="{FF2B5EF4-FFF2-40B4-BE49-F238E27FC236}">
                      <a16:creationId xmlns:a16="http://schemas.microsoft.com/office/drawing/2014/main" id="{B1E885C4-C186-4C97-8D4A-6CAF9D387584}"/>
                    </a:ext>
                  </a:extLst>
                </p:cNvPr>
                <p:cNvPicPr/>
                <p:nvPr/>
              </p:nvPicPr>
              <p:blipFill>
                <a:blip r:embed="rId104"/>
                <a:stretch>
                  <a:fillRect/>
                </a:stretch>
              </p:blipFill>
              <p:spPr>
                <a:xfrm>
                  <a:off x="7258761" y="765963"/>
                  <a:ext cx="193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6A5E938D-1DE7-4BAE-847E-F588735A4B05}"/>
                    </a:ext>
                  </a:extLst>
                </p14:cNvPr>
                <p14:cNvContentPartPr/>
                <p14:nvPr/>
              </p14:nvContentPartPr>
              <p14:xfrm>
                <a:off x="7449921" y="802323"/>
                <a:ext cx="9000" cy="26280"/>
              </p14:xfrm>
            </p:contentPart>
          </mc:Choice>
          <mc:Fallback xmlns="">
            <p:pic>
              <p:nvPicPr>
                <p:cNvPr id="60" name="Freihand 59">
                  <a:extLst>
                    <a:ext uri="{FF2B5EF4-FFF2-40B4-BE49-F238E27FC236}">
                      <a16:creationId xmlns:a16="http://schemas.microsoft.com/office/drawing/2014/main" id="{6A5E938D-1DE7-4BAE-847E-F588735A4B05}"/>
                    </a:ext>
                  </a:extLst>
                </p:cNvPr>
                <p:cNvPicPr/>
                <p:nvPr/>
              </p:nvPicPr>
              <p:blipFill>
                <a:blip r:embed="rId106"/>
                <a:stretch>
                  <a:fillRect/>
                </a:stretch>
              </p:blipFill>
              <p:spPr>
                <a:xfrm>
                  <a:off x="7445601" y="798003"/>
                  <a:ext cx="17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F5E8633B-20AF-4CF9-B344-7CC09D75BABC}"/>
                    </a:ext>
                  </a:extLst>
                </p14:cNvPr>
                <p14:cNvContentPartPr/>
                <p14:nvPr/>
              </p14:nvContentPartPr>
              <p14:xfrm>
                <a:off x="7490601" y="848403"/>
                <a:ext cx="61200" cy="70560"/>
              </p14:xfrm>
            </p:contentPart>
          </mc:Choice>
          <mc:Fallback xmlns="">
            <p:pic>
              <p:nvPicPr>
                <p:cNvPr id="61" name="Freihand 60">
                  <a:extLst>
                    <a:ext uri="{FF2B5EF4-FFF2-40B4-BE49-F238E27FC236}">
                      <a16:creationId xmlns:a16="http://schemas.microsoft.com/office/drawing/2014/main" id="{F5E8633B-20AF-4CF9-B344-7CC09D75BABC}"/>
                    </a:ext>
                  </a:extLst>
                </p:cNvPr>
                <p:cNvPicPr/>
                <p:nvPr/>
              </p:nvPicPr>
              <p:blipFill>
                <a:blip r:embed="rId108"/>
                <a:stretch>
                  <a:fillRect/>
                </a:stretch>
              </p:blipFill>
              <p:spPr>
                <a:xfrm>
                  <a:off x="7486281" y="844083"/>
                  <a:ext cx="69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26DEFAE8-DB5B-4611-88BB-AEA135CE7737}"/>
                    </a:ext>
                  </a:extLst>
                </p14:cNvPr>
                <p14:cNvContentPartPr/>
                <p14:nvPr/>
              </p14:nvContentPartPr>
              <p14:xfrm>
                <a:off x="7151481" y="952803"/>
                <a:ext cx="549720" cy="68400"/>
              </p14:xfrm>
            </p:contentPart>
          </mc:Choice>
          <mc:Fallback xmlns="">
            <p:pic>
              <p:nvPicPr>
                <p:cNvPr id="62" name="Freihand 61">
                  <a:extLst>
                    <a:ext uri="{FF2B5EF4-FFF2-40B4-BE49-F238E27FC236}">
                      <a16:creationId xmlns:a16="http://schemas.microsoft.com/office/drawing/2014/main" id="{26DEFAE8-DB5B-4611-88BB-AEA135CE7737}"/>
                    </a:ext>
                  </a:extLst>
                </p:cNvPr>
                <p:cNvPicPr/>
                <p:nvPr/>
              </p:nvPicPr>
              <p:blipFill>
                <a:blip r:embed="rId110"/>
                <a:stretch>
                  <a:fillRect/>
                </a:stretch>
              </p:blipFill>
              <p:spPr>
                <a:xfrm>
                  <a:off x="7147161" y="948483"/>
                  <a:ext cx="558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0263" name="Freihand 480262">
                  <a:extLst>
                    <a:ext uri="{FF2B5EF4-FFF2-40B4-BE49-F238E27FC236}">
                      <a16:creationId xmlns:a16="http://schemas.microsoft.com/office/drawing/2014/main" id="{D45CDDBA-446E-49D0-9788-A0CBB7929C27}"/>
                    </a:ext>
                  </a:extLst>
                </p14:cNvPr>
                <p14:cNvContentPartPr/>
                <p14:nvPr/>
              </p14:nvContentPartPr>
              <p14:xfrm>
                <a:off x="6654321" y="969723"/>
                <a:ext cx="1018080" cy="149400"/>
              </p14:xfrm>
            </p:contentPart>
          </mc:Choice>
          <mc:Fallback xmlns="">
            <p:pic>
              <p:nvPicPr>
                <p:cNvPr id="480263" name="Freihand 480262">
                  <a:extLst>
                    <a:ext uri="{FF2B5EF4-FFF2-40B4-BE49-F238E27FC236}">
                      <a16:creationId xmlns:a16="http://schemas.microsoft.com/office/drawing/2014/main" id="{D45CDDBA-446E-49D0-9788-A0CBB7929C27}"/>
                    </a:ext>
                  </a:extLst>
                </p:cNvPr>
                <p:cNvPicPr/>
                <p:nvPr/>
              </p:nvPicPr>
              <p:blipFill>
                <a:blip r:embed="rId112"/>
                <a:stretch>
                  <a:fillRect/>
                </a:stretch>
              </p:blipFill>
              <p:spPr>
                <a:xfrm>
                  <a:off x="6650001" y="965403"/>
                  <a:ext cx="1026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0265" name="Freihand 480264">
                  <a:extLst>
                    <a:ext uri="{FF2B5EF4-FFF2-40B4-BE49-F238E27FC236}">
                      <a16:creationId xmlns:a16="http://schemas.microsoft.com/office/drawing/2014/main" id="{BE07798D-74C1-4356-A1AD-3A84D8557138}"/>
                    </a:ext>
                  </a:extLst>
                </p14:cNvPr>
                <p14:cNvContentPartPr/>
                <p14:nvPr/>
              </p14:nvContentPartPr>
              <p14:xfrm>
                <a:off x="5579001" y="2025243"/>
                <a:ext cx="327960" cy="605160"/>
              </p14:xfrm>
            </p:contentPart>
          </mc:Choice>
          <mc:Fallback xmlns="">
            <p:pic>
              <p:nvPicPr>
                <p:cNvPr id="480265" name="Freihand 480264">
                  <a:extLst>
                    <a:ext uri="{FF2B5EF4-FFF2-40B4-BE49-F238E27FC236}">
                      <a16:creationId xmlns:a16="http://schemas.microsoft.com/office/drawing/2014/main" id="{BE07798D-74C1-4356-A1AD-3A84D8557138}"/>
                    </a:ext>
                  </a:extLst>
                </p:cNvPr>
                <p:cNvPicPr/>
                <p:nvPr/>
              </p:nvPicPr>
              <p:blipFill>
                <a:blip r:embed="rId114"/>
                <a:stretch>
                  <a:fillRect/>
                </a:stretch>
              </p:blipFill>
              <p:spPr>
                <a:xfrm>
                  <a:off x="5574681" y="2020923"/>
                  <a:ext cx="33660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0266" name="Freihand 480265">
                  <a:extLst>
                    <a:ext uri="{FF2B5EF4-FFF2-40B4-BE49-F238E27FC236}">
                      <a16:creationId xmlns:a16="http://schemas.microsoft.com/office/drawing/2014/main" id="{5C5157A1-F151-4166-A2DF-B2D5EB6FEED3}"/>
                    </a:ext>
                  </a:extLst>
                </p14:cNvPr>
                <p14:cNvContentPartPr/>
                <p14:nvPr/>
              </p14:nvContentPartPr>
              <p14:xfrm>
                <a:off x="5821281" y="1953243"/>
                <a:ext cx="488880" cy="509760"/>
              </p14:xfrm>
            </p:contentPart>
          </mc:Choice>
          <mc:Fallback xmlns="">
            <p:pic>
              <p:nvPicPr>
                <p:cNvPr id="480266" name="Freihand 480265">
                  <a:extLst>
                    <a:ext uri="{FF2B5EF4-FFF2-40B4-BE49-F238E27FC236}">
                      <a16:creationId xmlns:a16="http://schemas.microsoft.com/office/drawing/2014/main" id="{5C5157A1-F151-4166-A2DF-B2D5EB6FEED3}"/>
                    </a:ext>
                  </a:extLst>
                </p:cNvPr>
                <p:cNvPicPr/>
                <p:nvPr/>
              </p:nvPicPr>
              <p:blipFill>
                <a:blip r:embed="rId116"/>
                <a:stretch>
                  <a:fillRect/>
                </a:stretch>
              </p:blipFill>
              <p:spPr>
                <a:xfrm>
                  <a:off x="5816961" y="1948923"/>
                  <a:ext cx="49752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0267" name="Freihand 480266">
                  <a:extLst>
                    <a:ext uri="{FF2B5EF4-FFF2-40B4-BE49-F238E27FC236}">
                      <a16:creationId xmlns:a16="http://schemas.microsoft.com/office/drawing/2014/main" id="{1A2FD751-6B04-4C72-9639-02B9517DE05B}"/>
                    </a:ext>
                  </a:extLst>
                </p14:cNvPr>
                <p14:cNvContentPartPr/>
                <p14:nvPr/>
              </p14:nvContentPartPr>
              <p14:xfrm>
                <a:off x="6187041" y="1828323"/>
                <a:ext cx="201240" cy="157320"/>
              </p14:xfrm>
            </p:contentPart>
          </mc:Choice>
          <mc:Fallback xmlns="">
            <p:pic>
              <p:nvPicPr>
                <p:cNvPr id="480267" name="Freihand 480266">
                  <a:extLst>
                    <a:ext uri="{FF2B5EF4-FFF2-40B4-BE49-F238E27FC236}">
                      <a16:creationId xmlns:a16="http://schemas.microsoft.com/office/drawing/2014/main" id="{1A2FD751-6B04-4C72-9639-02B9517DE05B}"/>
                    </a:ext>
                  </a:extLst>
                </p:cNvPr>
                <p:cNvPicPr/>
                <p:nvPr/>
              </p:nvPicPr>
              <p:blipFill>
                <a:blip r:embed="rId118"/>
                <a:stretch>
                  <a:fillRect/>
                </a:stretch>
              </p:blipFill>
              <p:spPr>
                <a:xfrm>
                  <a:off x="6182721" y="1824003"/>
                  <a:ext cx="209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0269" name="Freihand 480268">
                  <a:extLst>
                    <a:ext uri="{FF2B5EF4-FFF2-40B4-BE49-F238E27FC236}">
                      <a16:creationId xmlns:a16="http://schemas.microsoft.com/office/drawing/2014/main" id="{41A6AAF9-1EC5-44D9-8F92-1618744A7D54}"/>
                    </a:ext>
                  </a:extLst>
                </p14:cNvPr>
                <p14:cNvContentPartPr/>
                <p14:nvPr/>
              </p14:nvContentPartPr>
              <p14:xfrm>
                <a:off x="7519761" y="1934883"/>
                <a:ext cx="480240" cy="984960"/>
              </p14:xfrm>
            </p:contentPart>
          </mc:Choice>
          <mc:Fallback xmlns="">
            <p:pic>
              <p:nvPicPr>
                <p:cNvPr id="480269" name="Freihand 480268">
                  <a:extLst>
                    <a:ext uri="{FF2B5EF4-FFF2-40B4-BE49-F238E27FC236}">
                      <a16:creationId xmlns:a16="http://schemas.microsoft.com/office/drawing/2014/main" id="{41A6AAF9-1EC5-44D9-8F92-1618744A7D54}"/>
                    </a:ext>
                  </a:extLst>
                </p:cNvPr>
                <p:cNvPicPr/>
                <p:nvPr/>
              </p:nvPicPr>
              <p:blipFill>
                <a:blip r:embed="rId120"/>
                <a:stretch>
                  <a:fillRect/>
                </a:stretch>
              </p:blipFill>
              <p:spPr>
                <a:xfrm>
                  <a:off x="7515441" y="1930563"/>
                  <a:ext cx="488880" cy="993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0270" name="Freihand 480269">
                  <a:extLst>
                    <a:ext uri="{FF2B5EF4-FFF2-40B4-BE49-F238E27FC236}">
                      <a16:creationId xmlns:a16="http://schemas.microsoft.com/office/drawing/2014/main" id="{576B0942-CA8A-47C3-93D9-8321D5DCA2EF}"/>
                    </a:ext>
                  </a:extLst>
                </p14:cNvPr>
                <p14:cNvContentPartPr/>
                <p14:nvPr/>
              </p14:nvContentPartPr>
              <p14:xfrm>
                <a:off x="5831361" y="1160883"/>
                <a:ext cx="1672560" cy="828000"/>
              </p14:xfrm>
            </p:contentPart>
          </mc:Choice>
          <mc:Fallback xmlns="">
            <p:pic>
              <p:nvPicPr>
                <p:cNvPr id="480270" name="Freihand 480269">
                  <a:extLst>
                    <a:ext uri="{FF2B5EF4-FFF2-40B4-BE49-F238E27FC236}">
                      <a16:creationId xmlns:a16="http://schemas.microsoft.com/office/drawing/2014/main" id="{576B0942-CA8A-47C3-93D9-8321D5DCA2EF}"/>
                    </a:ext>
                  </a:extLst>
                </p:cNvPr>
                <p:cNvPicPr/>
                <p:nvPr/>
              </p:nvPicPr>
              <p:blipFill>
                <a:blip r:embed="rId122"/>
                <a:stretch>
                  <a:fillRect/>
                </a:stretch>
              </p:blipFill>
              <p:spPr>
                <a:xfrm>
                  <a:off x="5827041" y="1156563"/>
                  <a:ext cx="1681200" cy="836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0271" name="Freihand 480270">
                  <a:extLst>
                    <a:ext uri="{FF2B5EF4-FFF2-40B4-BE49-F238E27FC236}">
                      <a16:creationId xmlns:a16="http://schemas.microsoft.com/office/drawing/2014/main" id="{0964AAD6-23DF-4C4A-946A-E1BC7BA51503}"/>
                    </a:ext>
                  </a:extLst>
                </p14:cNvPr>
                <p14:cNvContentPartPr/>
                <p14:nvPr/>
              </p14:nvContentPartPr>
              <p14:xfrm>
                <a:off x="7463961" y="1177803"/>
                <a:ext cx="510840" cy="651960"/>
              </p14:xfrm>
            </p:contentPart>
          </mc:Choice>
          <mc:Fallback xmlns="">
            <p:pic>
              <p:nvPicPr>
                <p:cNvPr id="480271" name="Freihand 480270">
                  <a:extLst>
                    <a:ext uri="{FF2B5EF4-FFF2-40B4-BE49-F238E27FC236}">
                      <a16:creationId xmlns:a16="http://schemas.microsoft.com/office/drawing/2014/main" id="{0964AAD6-23DF-4C4A-946A-E1BC7BA51503}"/>
                    </a:ext>
                  </a:extLst>
                </p:cNvPr>
                <p:cNvPicPr/>
                <p:nvPr/>
              </p:nvPicPr>
              <p:blipFill>
                <a:blip r:embed="rId124"/>
                <a:stretch>
                  <a:fillRect/>
                </a:stretch>
              </p:blipFill>
              <p:spPr>
                <a:xfrm>
                  <a:off x="7459641" y="1173483"/>
                  <a:ext cx="51948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0273" name="Freihand 480272">
                  <a:extLst>
                    <a:ext uri="{FF2B5EF4-FFF2-40B4-BE49-F238E27FC236}">
                      <a16:creationId xmlns:a16="http://schemas.microsoft.com/office/drawing/2014/main" id="{90D39933-FDBA-4AC7-84F4-4386D554645E}"/>
                    </a:ext>
                  </a:extLst>
                </p14:cNvPr>
                <p14:cNvContentPartPr/>
                <p14:nvPr/>
              </p14:nvContentPartPr>
              <p14:xfrm>
                <a:off x="5655681" y="1546083"/>
                <a:ext cx="162720" cy="207360"/>
              </p14:xfrm>
            </p:contentPart>
          </mc:Choice>
          <mc:Fallback xmlns="">
            <p:pic>
              <p:nvPicPr>
                <p:cNvPr id="480273" name="Freihand 480272">
                  <a:extLst>
                    <a:ext uri="{FF2B5EF4-FFF2-40B4-BE49-F238E27FC236}">
                      <a16:creationId xmlns:a16="http://schemas.microsoft.com/office/drawing/2014/main" id="{90D39933-FDBA-4AC7-84F4-4386D554645E}"/>
                    </a:ext>
                  </a:extLst>
                </p:cNvPr>
                <p:cNvPicPr/>
                <p:nvPr/>
              </p:nvPicPr>
              <p:blipFill>
                <a:blip r:embed="rId126"/>
                <a:stretch>
                  <a:fillRect/>
                </a:stretch>
              </p:blipFill>
              <p:spPr>
                <a:xfrm>
                  <a:off x="5651361" y="1541763"/>
                  <a:ext cx="171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0274" name="Freihand 480273">
                  <a:extLst>
                    <a:ext uri="{FF2B5EF4-FFF2-40B4-BE49-F238E27FC236}">
                      <a16:creationId xmlns:a16="http://schemas.microsoft.com/office/drawing/2014/main" id="{D7B17045-9999-4C0E-B7B2-8F573423AEAD}"/>
                    </a:ext>
                  </a:extLst>
                </p14:cNvPr>
                <p14:cNvContentPartPr/>
                <p14:nvPr/>
              </p14:nvContentPartPr>
              <p14:xfrm>
                <a:off x="5782761" y="1628523"/>
                <a:ext cx="92520" cy="191520"/>
              </p14:xfrm>
            </p:contentPart>
          </mc:Choice>
          <mc:Fallback xmlns="">
            <p:pic>
              <p:nvPicPr>
                <p:cNvPr id="480274" name="Freihand 480273">
                  <a:extLst>
                    <a:ext uri="{FF2B5EF4-FFF2-40B4-BE49-F238E27FC236}">
                      <a16:creationId xmlns:a16="http://schemas.microsoft.com/office/drawing/2014/main" id="{D7B17045-9999-4C0E-B7B2-8F573423AEAD}"/>
                    </a:ext>
                  </a:extLst>
                </p:cNvPr>
                <p:cNvPicPr/>
                <p:nvPr/>
              </p:nvPicPr>
              <p:blipFill>
                <a:blip r:embed="rId128"/>
                <a:stretch>
                  <a:fillRect/>
                </a:stretch>
              </p:blipFill>
              <p:spPr>
                <a:xfrm>
                  <a:off x="5778441" y="1624203"/>
                  <a:ext cx="101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0275" name="Freihand 480274">
                  <a:extLst>
                    <a:ext uri="{FF2B5EF4-FFF2-40B4-BE49-F238E27FC236}">
                      <a16:creationId xmlns:a16="http://schemas.microsoft.com/office/drawing/2014/main" id="{89922A89-1FD9-4BC2-9A97-6B14A7BAF60B}"/>
                    </a:ext>
                  </a:extLst>
                </p14:cNvPr>
                <p14:cNvContentPartPr/>
                <p14:nvPr/>
              </p14:nvContentPartPr>
              <p14:xfrm>
                <a:off x="5921001" y="1501443"/>
                <a:ext cx="280800" cy="162000"/>
              </p14:xfrm>
            </p:contentPart>
          </mc:Choice>
          <mc:Fallback xmlns="">
            <p:pic>
              <p:nvPicPr>
                <p:cNvPr id="480275" name="Freihand 480274">
                  <a:extLst>
                    <a:ext uri="{FF2B5EF4-FFF2-40B4-BE49-F238E27FC236}">
                      <a16:creationId xmlns:a16="http://schemas.microsoft.com/office/drawing/2014/main" id="{89922A89-1FD9-4BC2-9A97-6B14A7BAF60B}"/>
                    </a:ext>
                  </a:extLst>
                </p:cNvPr>
                <p:cNvPicPr/>
                <p:nvPr/>
              </p:nvPicPr>
              <p:blipFill>
                <a:blip r:embed="rId130"/>
                <a:stretch>
                  <a:fillRect/>
                </a:stretch>
              </p:blipFill>
              <p:spPr>
                <a:xfrm>
                  <a:off x="5916681" y="1497123"/>
                  <a:ext cx="289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0276" name="Freihand 480275">
                  <a:extLst>
                    <a:ext uri="{FF2B5EF4-FFF2-40B4-BE49-F238E27FC236}">
                      <a16:creationId xmlns:a16="http://schemas.microsoft.com/office/drawing/2014/main" id="{B0BAD64E-0BD7-4B10-9AC0-56D34CED83B5}"/>
                    </a:ext>
                  </a:extLst>
                </p14:cNvPr>
                <p14:cNvContentPartPr/>
                <p14:nvPr/>
              </p14:nvContentPartPr>
              <p14:xfrm>
                <a:off x="6121521" y="1395963"/>
                <a:ext cx="360" cy="360"/>
              </p14:xfrm>
            </p:contentPart>
          </mc:Choice>
          <mc:Fallback xmlns="">
            <p:pic>
              <p:nvPicPr>
                <p:cNvPr id="480276" name="Freihand 480275">
                  <a:extLst>
                    <a:ext uri="{FF2B5EF4-FFF2-40B4-BE49-F238E27FC236}">
                      <a16:creationId xmlns:a16="http://schemas.microsoft.com/office/drawing/2014/main" id="{B0BAD64E-0BD7-4B10-9AC0-56D34CED83B5}"/>
                    </a:ext>
                  </a:extLst>
                </p:cNvPr>
                <p:cNvPicPr/>
                <p:nvPr/>
              </p:nvPicPr>
              <p:blipFill>
                <a:blip r:embed="rId11"/>
                <a:stretch>
                  <a:fillRect/>
                </a:stretch>
              </p:blipFill>
              <p:spPr>
                <a:xfrm>
                  <a:off x="6117201" y="13916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0278" name="Freihand 480277">
                  <a:extLst>
                    <a:ext uri="{FF2B5EF4-FFF2-40B4-BE49-F238E27FC236}">
                      <a16:creationId xmlns:a16="http://schemas.microsoft.com/office/drawing/2014/main" id="{BA7CC120-C6A9-4D51-8F7E-4B4FC9692B31}"/>
                    </a:ext>
                  </a:extLst>
                </p14:cNvPr>
                <p14:cNvContentPartPr/>
                <p14:nvPr/>
              </p14:nvContentPartPr>
              <p14:xfrm>
                <a:off x="8061561" y="1714923"/>
                <a:ext cx="360" cy="360"/>
              </p14:xfrm>
            </p:contentPart>
          </mc:Choice>
          <mc:Fallback xmlns="">
            <p:pic>
              <p:nvPicPr>
                <p:cNvPr id="480278" name="Freihand 480277">
                  <a:extLst>
                    <a:ext uri="{FF2B5EF4-FFF2-40B4-BE49-F238E27FC236}">
                      <a16:creationId xmlns:a16="http://schemas.microsoft.com/office/drawing/2014/main" id="{BA7CC120-C6A9-4D51-8F7E-4B4FC9692B31}"/>
                    </a:ext>
                  </a:extLst>
                </p:cNvPr>
                <p:cNvPicPr/>
                <p:nvPr/>
              </p:nvPicPr>
              <p:blipFill>
                <a:blip r:embed="rId11"/>
                <a:stretch>
                  <a:fillRect/>
                </a:stretch>
              </p:blipFill>
              <p:spPr>
                <a:xfrm>
                  <a:off x="8057241" y="17106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0279" name="Freihand 480278">
                  <a:extLst>
                    <a:ext uri="{FF2B5EF4-FFF2-40B4-BE49-F238E27FC236}">
                      <a16:creationId xmlns:a16="http://schemas.microsoft.com/office/drawing/2014/main" id="{CC6AC8E8-F93F-4363-8CA2-012D82655EFB}"/>
                    </a:ext>
                  </a:extLst>
                </p14:cNvPr>
                <p14:cNvContentPartPr/>
                <p14:nvPr/>
              </p14:nvContentPartPr>
              <p14:xfrm>
                <a:off x="8016921" y="1647963"/>
                <a:ext cx="118800" cy="191880"/>
              </p14:xfrm>
            </p:contentPart>
          </mc:Choice>
          <mc:Fallback xmlns="">
            <p:pic>
              <p:nvPicPr>
                <p:cNvPr id="480279" name="Freihand 480278">
                  <a:extLst>
                    <a:ext uri="{FF2B5EF4-FFF2-40B4-BE49-F238E27FC236}">
                      <a16:creationId xmlns:a16="http://schemas.microsoft.com/office/drawing/2014/main" id="{CC6AC8E8-F93F-4363-8CA2-012D82655EFB}"/>
                    </a:ext>
                  </a:extLst>
                </p:cNvPr>
                <p:cNvPicPr/>
                <p:nvPr/>
              </p:nvPicPr>
              <p:blipFill>
                <a:blip r:embed="rId134"/>
                <a:stretch>
                  <a:fillRect/>
                </a:stretch>
              </p:blipFill>
              <p:spPr>
                <a:xfrm>
                  <a:off x="8012601" y="1643643"/>
                  <a:ext cx="127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0280" name="Freihand 480279">
                  <a:extLst>
                    <a:ext uri="{FF2B5EF4-FFF2-40B4-BE49-F238E27FC236}">
                      <a16:creationId xmlns:a16="http://schemas.microsoft.com/office/drawing/2014/main" id="{50AAB438-046C-47F0-80B2-0A5A84143453}"/>
                    </a:ext>
                  </a:extLst>
                </p14:cNvPr>
                <p14:cNvContentPartPr/>
                <p14:nvPr/>
              </p14:nvContentPartPr>
              <p14:xfrm>
                <a:off x="8088561" y="1664163"/>
                <a:ext cx="24120" cy="162360"/>
              </p14:xfrm>
            </p:contentPart>
          </mc:Choice>
          <mc:Fallback xmlns="">
            <p:pic>
              <p:nvPicPr>
                <p:cNvPr id="480280" name="Freihand 480279">
                  <a:extLst>
                    <a:ext uri="{FF2B5EF4-FFF2-40B4-BE49-F238E27FC236}">
                      <a16:creationId xmlns:a16="http://schemas.microsoft.com/office/drawing/2014/main" id="{50AAB438-046C-47F0-80B2-0A5A84143453}"/>
                    </a:ext>
                  </a:extLst>
                </p:cNvPr>
                <p:cNvPicPr/>
                <p:nvPr/>
              </p:nvPicPr>
              <p:blipFill>
                <a:blip r:embed="rId136"/>
                <a:stretch>
                  <a:fillRect/>
                </a:stretch>
              </p:blipFill>
              <p:spPr>
                <a:xfrm>
                  <a:off x="8084241" y="1659843"/>
                  <a:ext cx="32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0281" name="Freihand 480280">
                  <a:extLst>
                    <a:ext uri="{FF2B5EF4-FFF2-40B4-BE49-F238E27FC236}">
                      <a16:creationId xmlns:a16="http://schemas.microsoft.com/office/drawing/2014/main" id="{655725B9-BEAD-4D82-BCE9-008EA334F650}"/>
                    </a:ext>
                  </a:extLst>
                </p14:cNvPr>
                <p14:cNvContentPartPr/>
                <p14:nvPr/>
              </p14:nvContentPartPr>
              <p14:xfrm>
                <a:off x="8140401" y="1618803"/>
                <a:ext cx="106560" cy="163800"/>
              </p14:xfrm>
            </p:contentPart>
          </mc:Choice>
          <mc:Fallback xmlns="">
            <p:pic>
              <p:nvPicPr>
                <p:cNvPr id="480281" name="Freihand 480280">
                  <a:extLst>
                    <a:ext uri="{FF2B5EF4-FFF2-40B4-BE49-F238E27FC236}">
                      <a16:creationId xmlns:a16="http://schemas.microsoft.com/office/drawing/2014/main" id="{655725B9-BEAD-4D82-BCE9-008EA334F650}"/>
                    </a:ext>
                  </a:extLst>
                </p:cNvPr>
                <p:cNvPicPr/>
                <p:nvPr/>
              </p:nvPicPr>
              <p:blipFill>
                <a:blip r:embed="rId138"/>
                <a:stretch>
                  <a:fillRect/>
                </a:stretch>
              </p:blipFill>
              <p:spPr>
                <a:xfrm>
                  <a:off x="8136081" y="1614483"/>
                  <a:ext cx="115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80282" name="Freihand 480281">
                  <a:extLst>
                    <a:ext uri="{FF2B5EF4-FFF2-40B4-BE49-F238E27FC236}">
                      <a16:creationId xmlns:a16="http://schemas.microsoft.com/office/drawing/2014/main" id="{C0A66BAA-8592-4616-A19E-7C56B9185D01}"/>
                    </a:ext>
                  </a:extLst>
                </p14:cNvPr>
                <p14:cNvContentPartPr/>
                <p14:nvPr/>
              </p14:nvContentPartPr>
              <p14:xfrm>
                <a:off x="8172081" y="1666323"/>
                <a:ext cx="448560" cy="127080"/>
              </p14:xfrm>
            </p:contentPart>
          </mc:Choice>
          <mc:Fallback xmlns="">
            <p:pic>
              <p:nvPicPr>
                <p:cNvPr id="480282" name="Freihand 480281">
                  <a:extLst>
                    <a:ext uri="{FF2B5EF4-FFF2-40B4-BE49-F238E27FC236}">
                      <a16:creationId xmlns:a16="http://schemas.microsoft.com/office/drawing/2014/main" id="{C0A66BAA-8592-4616-A19E-7C56B9185D01}"/>
                    </a:ext>
                  </a:extLst>
                </p:cNvPr>
                <p:cNvPicPr/>
                <p:nvPr/>
              </p:nvPicPr>
              <p:blipFill>
                <a:blip r:embed="rId140"/>
                <a:stretch>
                  <a:fillRect/>
                </a:stretch>
              </p:blipFill>
              <p:spPr>
                <a:xfrm>
                  <a:off x="8167761" y="1662003"/>
                  <a:ext cx="457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0283" name="Freihand 480282">
                  <a:extLst>
                    <a:ext uri="{FF2B5EF4-FFF2-40B4-BE49-F238E27FC236}">
                      <a16:creationId xmlns:a16="http://schemas.microsoft.com/office/drawing/2014/main" id="{7A2C33E1-107D-4CFD-81DD-A7A251658603}"/>
                    </a:ext>
                  </a:extLst>
                </p14:cNvPr>
                <p14:cNvContentPartPr/>
                <p14:nvPr/>
              </p14:nvContentPartPr>
              <p14:xfrm>
                <a:off x="8564121" y="1591803"/>
                <a:ext cx="32040" cy="22320"/>
              </p14:xfrm>
            </p:contentPart>
          </mc:Choice>
          <mc:Fallback xmlns="">
            <p:pic>
              <p:nvPicPr>
                <p:cNvPr id="480283" name="Freihand 480282">
                  <a:extLst>
                    <a:ext uri="{FF2B5EF4-FFF2-40B4-BE49-F238E27FC236}">
                      <a16:creationId xmlns:a16="http://schemas.microsoft.com/office/drawing/2014/main" id="{7A2C33E1-107D-4CFD-81DD-A7A251658603}"/>
                    </a:ext>
                  </a:extLst>
                </p:cNvPr>
                <p:cNvPicPr/>
                <p:nvPr/>
              </p:nvPicPr>
              <p:blipFill>
                <a:blip r:embed="rId142"/>
                <a:stretch>
                  <a:fillRect/>
                </a:stretch>
              </p:blipFill>
              <p:spPr>
                <a:xfrm>
                  <a:off x="8559801" y="1587483"/>
                  <a:ext cx="40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0284" name="Freihand 480283">
                  <a:extLst>
                    <a:ext uri="{FF2B5EF4-FFF2-40B4-BE49-F238E27FC236}">
                      <a16:creationId xmlns:a16="http://schemas.microsoft.com/office/drawing/2014/main" id="{C27E9EF6-2C01-49B1-8A68-CA0CC28C38D6}"/>
                    </a:ext>
                  </a:extLst>
                </p14:cNvPr>
                <p14:cNvContentPartPr/>
                <p14:nvPr/>
              </p14:nvContentPartPr>
              <p14:xfrm>
                <a:off x="8652681" y="1622403"/>
                <a:ext cx="187200" cy="122040"/>
              </p14:xfrm>
            </p:contentPart>
          </mc:Choice>
          <mc:Fallback xmlns="">
            <p:pic>
              <p:nvPicPr>
                <p:cNvPr id="480284" name="Freihand 480283">
                  <a:extLst>
                    <a:ext uri="{FF2B5EF4-FFF2-40B4-BE49-F238E27FC236}">
                      <a16:creationId xmlns:a16="http://schemas.microsoft.com/office/drawing/2014/main" id="{C27E9EF6-2C01-49B1-8A68-CA0CC28C38D6}"/>
                    </a:ext>
                  </a:extLst>
                </p:cNvPr>
                <p:cNvPicPr/>
                <p:nvPr/>
              </p:nvPicPr>
              <p:blipFill>
                <a:blip r:embed="rId144"/>
                <a:stretch>
                  <a:fillRect/>
                </a:stretch>
              </p:blipFill>
              <p:spPr>
                <a:xfrm>
                  <a:off x="8648361" y="1618083"/>
                  <a:ext cx="195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0286" name="Freihand 480285">
                  <a:extLst>
                    <a:ext uri="{FF2B5EF4-FFF2-40B4-BE49-F238E27FC236}">
                      <a16:creationId xmlns:a16="http://schemas.microsoft.com/office/drawing/2014/main" id="{41EBF629-92E8-47B5-A78D-FE0DD2A7F580}"/>
                    </a:ext>
                  </a:extLst>
                </p14:cNvPr>
                <p14:cNvContentPartPr/>
                <p14:nvPr/>
              </p14:nvContentPartPr>
              <p14:xfrm>
                <a:off x="9242001" y="1233243"/>
                <a:ext cx="13320" cy="142200"/>
              </p14:xfrm>
            </p:contentPart>
          </mc:Choice>
          <mc:Fallback xmlns="">
            <p:pic>
              <p:nvPicPr>
                <p:cNvPr id="480286" name="Freihand 480285">
                  <a:extLst>
                    <a:ext uri="{FF2B5EF4-FFF2-40B4-BE49-F238E27FC236}">
                      <a16:creationId xmlns:a16="http://schemas.microsoft.com/office/drawing/2014/main" id="{41EBF629-92E8-47B5-A78D-FE0DD2A7F580}"/>
                    </a:ext>
                  </a:extLst>
                </p:cNvPr>
                <p:cNvPicPr/>
                <p:nvPr/>
              </p:nvPicPr>
              <p:blipFill>
                <a:blip r:embed="rId146"/>
                <a:stretch>
                  <a:fillRect/>
                </a:stretch>
              </p:blipFill>
              <p:spPr>
                <a:xfrm>
                  <a:off x="9237681" y="1228923"/>
                  <a:ext cx="21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0287" name="Freihand 480286">
                  <a:extLst>
                    <a:ext uri="{FF2B5EF4-FFF2-40B4-BE49-F238E27FC236}">
                      <a16:creationId xmlns:a16="http://schemas.microsoft.com/office/drawing/2014/main" id="{28A6947B-189E-412D-ACB8-2A13ED4215B0}"/>
                    </a:ext>
                  </a:extLst>
                </p14:cNvPr>
                <p14:cNvContentPartPr/>
                <p14:nvPr/>
              </p14:nvContentPartPr>
              <p14:xfrm>
                <a:off x="9117801" y="1197603"/>
                <a:ext cx="214920" cy="218160"/>
              </p14:xfrm>
            </p:contentPart>
          </mc:Choice>
          <mc:Fallback xmlns="">
            <p:pic>
              <p:nvPicPr>
                <p:cNvPr id="480287" name="Freihand 480286">
                  <a:extLst>
                    <a:ext uri="{FF2B5EF4-FFF2-40B4-BE49-F238E27FC236}">
                      <a16:creationId xmlns:a16="http://schemas.microsoft.com/office/drawing/2014/main" id="{28A6947B-189E-412D-ACB8-2A13ED4215B0}"/>
                    </a:ext>
                  </a:extLst>
                </p:cNvPr>
                <p:cNvPicPr/>
                <p:nvPr/>
              </p:nvPicPr>
              <p:blipFill>
                <a:blip r:embed="rId148"/>
                <a:stretch>
                  <a:fillRect/>
                </a:stretch>
              </p:blipFill>
              <p:spPr>
                <a:xfrm>
                  <a:off x="9113481" y="1193283"/>
                  <a:ext cx="2235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0288" name="Freihand 480287">
                  <a:extLst>
                    <a:ext uri="{FF2B5EF4-FFF2-40B4-BE49-F238E27FC236}">
                      <a16:creationId xmlns:a16="http://schemas.microsoft.com/office/drawing/2014/main" id="{DB8092FF-48F7-4D9F-BEBF-1F3B3BF147DD}"/>
                    </a:ext>
                  </a:extLst>
                </p14:cNvPr>
                <p14:cNvContentPartPr/>
                <p14:nvPr/>
              </p14:nvContentPartPr>
              <p14:xfrm>
                <a:off x="9417321" y="1279323"/>
                <a:ext cx="263520" cy="90720"/>
              </p14:xfrm>
            </p:contentPart>
          </mc:Choice>
          <mc:Fallback xmlns="">
            <p:pic>
              <p:nvPicPr>
                <p:cNvPr id="480288" name="Freihand 480287">
                  <a:extLst>
                    <a:ext uri="{FF2B5EF4-FFF2-40B4-BE49-F238E27FC236}">
                      <a16:creationId xmlns:a16="http://schemas.microsoft.com/office/drawing/2014/main" id="{DB8092FF-48F7-4D9F-BEBF-1F3B3BF147DD}"/>
                    </a:ext>
                  </a:extLst>
                </p:cNvPr>
                <p:cNvPicPr/>
                <p:nvPr/>
              </p:nvPicPr>
              <p:blipFill>
                <a:blip r:embed="rId150"/>
                <a:stretch>
                  <a:fillRect/>
                </a:stretch>
              </p:blipFill>
              <p:spPr>
                <a:xfrm>
                  <a:off x="9413001" y="1275003"/>
                  <a:ext cx="272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0289" name="Freihand 480288">
                  <a:extLst>
                    <a:ext uri="{FF2B5EF4-FFF2-40B4-BE49-F238E27FC236}">
                      <a16:creationId xmlns:a16="http://schemas.microsoft.com/office/drawing/2014/main" id="{3C6860B4-8C16-4EC4-9450-322B4DEA873C}"/>
                    </a:ext>
                  </a:extLst>
                </p14:cNvPr>
                <p14:cNvContentPartPr/>
                <p14:nvPr/>
              </p14:nvContentPartPr>
              <p14:xfrm>
                <a:off x="9859761" y="1178883"/>
                <a:ext cx="127440" cy="172440"/>
              </p14:xfrm>
            </p:contentPart>
          </mc:Choice>
          <mc:Fallback xmlns="">
            <p:pic>
              <p:nvPicPr>
                <p:cNvPr id="480289" name="Freihand 480288">
                  <a:extLst>
                    <a:ext uri="{FF2B5EF4-FFF2-40B4-BE49-F238E27FC236}">
                      <a16:creationId xmlns:a16="http://schemas.microsoft.com/office/drawing/2014/main" id="{3C6860B4-8C16-4EC4-9450-322B4DEA873C}"/>
                    </a:ext>
                  </a:extLst>
                </p:cNvPr>
                <p:cNvPicPr/>
                <p:nvPr/>
              </p:nvPicPr>
              <p:blipFill>
                <a:blip r:embed="rId152"/>
                <a:stretch>
                  <a:fillRect/>
                </a:stretch>
              </p:blipFill>
              <p:spPr>
                <a:xfrm>
                  <a:off x="9855441" y="1174563"/>
                  <a:ext cx="136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0290" name="Freihand 480289">
                  <a:extLst>
                    <a:ext uri="{FF2B5EF4-FFF2-40B4-BE49-F238E27FC236}">
                      <a16:creationId xmlns:a16="http://schemas.microsoft.com/office/drawing/2014/main" id="{AD1A21D3-B219-4A2C-95AD-CFB8DAD2A563}"/>
                    </a:ext>
                  </a:extLst>
                </p14:cNvPr>
                <p14:cNvContentPartPr/>
                <p14:nvPr/>
              </p14:nvContentPartPr>
              <p14:xfrm>
                <a:off x="9855801" y="1276083"/>
                <a:ext cx="138960" cy="8280"/>
              </p14:xfrm>
            </p:contentPart>
          </mc:Choice>
          <mc:Fallback xmlns="">
            <p:pic>
              <p:nvPicPr>
                <p:cNvPr id="480290" name="Freihand 480289">
                  <a:extLst>
                    <a:ext uri="{FF2B5EF4-FFF2-40B4-BE49-F238E27FC236}">
                      <a16:creationId xmlns:a16="http://schemas.microsoft.com/office/drawing/2014/main" id="{AD1A21D3-B219-4A2C-95AD-CFB8DAD2A563}"/>
                    </a:ext>
                  </a:extLst>
                </p:cNvPr>
                <p:cNvPicPr/>
                <p:nvPr/>
              </p:nvPicPr>
              <p:blipFill>
                <a:blip r:embed="rId154"/>
                <a:stretch>
                  <a:fillRect/>
                </a:stretch>
              </p:blipFill>
              <p:spPr>
                <a:xfrm>
                  <a:off x="9851481" y="1271763"/>
                  <a:ext cx="147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80291" name="Freihand 480290">
                  <a:extLst>
                    <a:ext uri="{FF2B5EF4-FFF2-40B4-BE49-F238E27FC236}">
                      <a16:creationId xmlns:a16="http://schemas.microsoft.com/office/drawing/2014/main" id="{3FE352BE-E554-4892-9693-9A8B62A0FF24}"/>
                    </a:ext>
                  </a:extLst>
                </p14:cNvPr>
                <p14:cNvContentPartPr/>
                <p14:nvPr/>
              </p14:nvContentPartPr>
              <p14:xfrm>
                <a:off x="10021761" y="1257363"/>
                <a:ext cx="124920" cy="77760"/>
              </p14:xfrm>
            </p:contentPart>
          </mc:Choice>
          <mc:Fallback xmlns="">
            <p:pic>
              <p:nvPicPr>
                <p:cNvPr id="480291" name="Freihand 480290">
                  <a:extLst>
                    <a:ext uri="{FF2B5EF4-FFF2-40B4-BE49-F238E27FC236}">
                      <a16:creationId xmlns:a16="http://schemas.microsoft.com/office/drawing/2014/main" id="{3FE352BE-E554-4892-9693-9A8B62A0FF24}"/>
                    </a:ext>
                  </a:extLst>
                </p:cNvPr>
                <p:cNvPicPr/>
                <p:nvPr/>
              </p:nvPicPr>
              <p:blipFill>
                <a:blip r:embed="rId156"/>
                <a:stretch>
                  <a:fillRect/>
                </a:stretch>
              </p:blipFill>
              <p:spPr>
                <a:xfrm>
                  <a:off x="10017441" y="1253043"/>
                  <a:ext cx="133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0292" name="Freihand 480291">
                  <a:extLst>
                    <a:ext uri="{FF2B5EF4-FFF2-40B4-BE49-F238E27FC236}">
                      <a16:creationId xmlns:a16="http://schemas.microsoft.com/office/drawing/2014/main" id="{F89BF8AE-1E4B-4D29-8DA9-68FE44F11B19}"/>
                    </a:ext>
                  </a:extLst>
                </p14:cNvPr>
                <p14:cNvContentPartPr/>
                <p14:nvPr/>
              </p14:nvContentPartPr>
              <p14:xfrm>
                <a:off x="10144161" y="1254123"/>
                <a:ext cx="180720" cy="257040"/>
              </p14:xfrm>
            </p:contentPart>
          </mc:Choice>
          <mc:Fallback xmlns="">
            <p:pic>
              <p:nvPicPr>
                <p:cNvPr id="480292" name="Freihand 480291">
                  <a:extLst>
                    <a:ext uri="{FF2B5EF4-FFF2-40B4-BE49-F238E27FC236}">
                      <a16:creationId xmlns:a16="http://schemas.microsoft.com/office/drawing/2014/main" id="{F89BF8AE-1E4B-4D29-8DA9-68FE44F11B19}"/>
                    </a:ext>
                  </a:extLst>
                </p:cNvPr>
                <p:cNvPicPr/>
                <p:nvPr/>
              </p:nvPicPr>
              <p:blipFill>
                <a:blip r:embed="rId158"/>
                <a:stretch>
                  <a:fillRect/>
                </a:stretch>
              </p:blipFill>
              <p:spPr>
                <a:xfrm>
                  <a:off x="10139841" y="1249803"/>
                  <a:ext cx="1893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0293" name="Freihand 480292">
                  <a:extLst>
                    <a:ext uri="{FF2B5EF4-FFF2-40B4-BE49-F238E27FC236}">
                      <a16:creationId xmlns:a16="http://schemas.microsoft.com/office/drawing/2014/main" id="{6A33423D-5446-4C79-8B20-87099B8ED30B}"/>
                    </a:ext>
                  </a:extLst>
                </p14:cNvPr>
                <p14:cNvContentPartPr/>
                <p14:nvPr/>
              </p14:nvContentPartPr>
              <p14:xfrm>
                <a:off x="10539441" y="1209123"/>
                <a:ext cx="348120" cy="112680"/>
              </p14:xfrm>
            </p:contentPart>
          </mc:Choice>
          <mc:Fallback xmlns="">
            <p:pic>
              <p:nvPicPr>
                <p:cNvPr id="480293" name="Freihand 480292">
                  <a:extLst>
                    <a:ext uri="{FF2B5EF4-FFF2-40B4-BE49-F238E27FC236}">
                      <a16:creationId xmlns:a16="http://schemas.microsoft.com/office/drawing/2014/main" id="{6A33423D-5446-4C79-8B20-87099B8ED30B}"/>
                    </a:ext>
                  </a:extLst>
                </p:cNvPr>
                <p:cNvPicPr/>
                <p:nvPr/>
              </p:nvPicPr>
              <p:blipFill>
                <a:blip r:embed="rId160"/>
                <a:stretch>
                  <a:fillRect/>
                </a:stretch>
              </p:blipFill>
              <p:spPr>
                <a:xfrm>
                  <a:off x="10535121" y="1204803"/>
                  <a:ext cx="356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80294" name="Freihand 480293">
                  <a:extLst>
                    <a:ext uri="{FF2B5EF4-FFF2-40B4-BE49-F238E27FC236}">
                      <a16:creationId xmlns:a16="http://schemas.microsoft.com/office/drawing/2014/main" id="{DFA88C98-2826-441A-808B-2F5A365EAEC1}"/>
                    </a:ext>
                  </a:extLst>
                </p14:cNvPr>
                <p14:cNvContentPartPr/>
                <p14:nvPr/>
              </p14:nvContentPartPr>
              <p14:xfrm>
                <a:off x="9278721" y="1613403"/>
                <a:ext cx="10800" cy="160200"/>
              </p14:xfrm>
            </p:contentPart>
          </mc:Choice>
          <mc:Fallback xmlns="">
            <p:pic>
              <p:nvPicPr>
                <p:cNvPr id="480294" name="Freihand 480293">
                  <a:extLst>
                    <a:ext uri="{FF2B5EF4-FFF2-40B4-BE49-F238E27FC236}">
                      <a16:creationId xmlns:a16="http://schemas.microsoft.com/office/drawing/2014/main" id="{DFA88C98-2826-441A-808B-2F5A365EAEC1}"/>
                    </a:ext>
                  </a:extLst>
                </p:cNvPr>
                <p:cNvPicPr/>
                <p:nvPr/>
              </p:nvPicPr>
              <p:blipFill>
                <a:blip r:embed="rId162"/>
                <a:stretch>
                  <a:fillRect/>
                </a:stretch>
              </p:blipFill>
              <p:spPr>
                <a:xfrm>
                  <a:off x="9274401" y="1609083"/>
                  <a:ext cx="19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0295" name="Freihand 480294">
                  <a:extLst>
                    <a:ext uri="{FF2B5EF4-FFF2-40B4-BE49-F238E27FC236}">
                      <a16:creationId xmlns:a16="http://schemas.microsoft.com/office/drawing/2014/main" id="{E77285E2-D34E-44E5-BDDF-CB1868693069}"/>
                    </a:ext>
                  </a:extLst>
                </p14:cNvPr>
                <p14:cNvContentPartPr/>
                <p14:nvPr/>
              </p14:nvContentPartPr>
              <p14:xfrm>
                <a:off x="9167481" y="1570563"/>
                <a:ext cx="196920" cy="48240"/>
              </p14:xfrm>
            </p:contentPart>
          </mc:Choice>
          <mc:Fallback xmlns="">
            <p:pic>
              <p:nvPicPr>
                <p:cNvPr id="480295" name="Freihand 480294">
                  <a:extLst>
                    <a:ext uri="{FF2B5EF4-FFF2-40B4-BE49-F238E27FC236}">
                      <a16:creationId xmlns:a16="http://schemas.microsoft.com/office/drawing/2014/main" id="{E77285E2-D34E-44E5-BDDF-CB1868693069}"/>
                    </a:ext>
                  </a:extLst>
                </p:cNvPr>
                <p:cNvPicPr/>
                <p:nvPr/>
              </p:nvPicPr>
              <p:blipFill>
                <a:blip r:embed="rId164"/>
                <a:stretch>
                  <a:fillRect/>
                </a:stretch>
              </p:blipFill>
              <p:spPr>
                <a:xfrm>
                  <a:off x="9163161" y="1566243"/>
                  <a:ext cx="205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0296" name="Freihand 480295">
                  <a:extLst>
                    <a:ext uri="{FF2B5EF4-FFF2-40B4-BE49-F238E27FC236}">
                      <a16:creationId xmlns:a16="http://schemas.microsoft.com/office/drawing/2014/main" id="{F1DBCDED-4EC2-477E-B0D8-B7DBDF8C5ACA}"/>
                    </a:ext>
                  </a:extLst>
                </p14:cNvPr>
                <p14:cNvContentPartPr/>
                <p14:nvPr/>
              </p14:nvContentPartPr>
              <p14:xfrm>
                <a:off x="9194481" y="1659483"/>
                <a:ext cx="198360" cy="27000"/>
              </p14:xfrm>
            </p:contentPart>
          </mc:Choice>
          <mc:Fallback xmlns="">
            <p:pic>
              <p:nvPicPr>
                <p:cNvPr id="480296" name="Freihand 480295">
                  <a:extLst>
                    <a:ext uri="{FF2B5EF4-FFF2-40B4-BE49-F238E27FC236}">
                      <a16:creationId xmlns:a16="http://schemas.microsoft.com/office/drawing/2014/main" id="{F1DBCDED-4EC2-477E-B0D8-B7DBDF8C5ACA}"/>
                    </a:ext>
                  </a:extLst>
                </p:cNvPr>
                <p:cNvPicPr/>
                <p:nvPr/>
              </p:nvPicPr>
              <p:blipFill>
                <a:blip r:embed="rId166"/>
                <a:stretch>
                  <a:fillRect/>
                </a:stretch>
              </p:blipFill>
              <p:spPr>
                <a:xfrm>
                  <a:off x="9190161" y="1655163"/>
                  <a:ext cx="207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0297" name="Freihand 480296">
                  <a:extLst>
                    <a:ext uri="{FF2B5EF4-FFF2-40B4-BE49-F238E27FC236}">
                      <a16:creationId xmlns:a16="http://schemas.microsoft.com/office/drawing/2014/main" id="{003E4F97-322A-438B-B44C-FC6593C78022}"/>
                    </a:ext>
                  </a:extLst>
                </p14:cNvPr>
                <p14:cNvContentPartPr/>
                <p14:nvPr/>
              </p14:nvContentPartPr>
              <p14:xfrm>
                <a:off x="9387801" y="1584603"/>
                <a:ext cx="233280" cy="133920"/>
              </p14:xfrm>
            </p:contentPart>
          </mc:Choice>
          <mc:Fallback xmlns="">
            <p:pic>
              <p:nvPicPr>
                <p:cNvPr id="480297" name="Freihand 480296">
                  <a:extLst>
                    <a:ext uri="{FF2B5EF4-FFF2-40B4-BE49-F238E27FC236}">
                      <a16:creationId xmlns:a16="http://schemas.microsoft.com/office/drawing/2014/main" id="{003E4F97-322A-438B-B44C-FC6593C78022}"/>
                    </a:ext>
                  </a:extLst>
                </p:cNvPr>
                <p:cNvPicPr/>
                <p:nvPr/>
              </p:nvPicPr>
              <p:blipFill>
                <a:blip r:embed="rId168"/>
                <a:stretch>
                  <a:fillRect/>
                </a:stretch>
              </p:blipFill>
              <p:spPr>
                <a:xfrm>
                  <a:off x="9383481" y="1580283"/>
                  <a:ext cx="241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80298" name="Freihand 480297">
                  <a:extLst>
                    <a:ext uri="{FF2B5EF4-FFF2-40B4-BE49-F238E27FC236}">
                      <a16:creationId xmlns:a16="http://schemas.microsoft.com/office/drawing/2014/main" id="{3BDADEE4-8D02-4A3B-9B4F-2C6452AFDA7C}"/>
                    </a:ext>
                  </a:extLst>
                </p14:cNvPr>
                <p14:cNvContentPartPr/>
                <p14:nvPr/>
              </p14:nvContentPartPr>
              <p14:xfrm>
                <a:off x="9603801" y="1548603"/>
                <a:ext cx="188280" cy="171000"/>
              </p14:xfrm>
            </p:contentPart>
          </mc:Choice>
          <mc:Fallback xmlns="">
            <p:pic>
              <p:nvPicPr>
                <p:cNvPr id="480298" name="Freihand 480297">
                  <a:extLst>
                    <a:ext uri="{FF2B5EF4-FFF2-40B4-BE49-F238E27FC236}">
                      <a16:creationId xmlns:a16="http://schemas.microsoft.com/office/drawing/2014/main" id="{3BDADEE4-8D02-4A3B-9B4F-2C6452AFDA7C}"/>
                    </a:ext>
                  </a:extLst>
                </p:cNvPr>
                <p:cNvPicPr/>
                <p:nvPr/>
              </p:nvPicPr>
              <p:blipFill>
                <a:blip r:embed="rId170"/>
                <a:stretch>
                  <a:fillRect/>
                </a:stretch>
              </p:blipFill>
              <p:spPr>
                <a:xfrm>
                  <a:off x="9599481" y="1544283"/>
                  <a:ext cx="196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80299" name="Freihand 480298">
                  <a:extLst>
                    <a:ext uri="{FF2B5EF4-FFF2-40B4-BE49-F238E27FC236}">
                      <a16:creationId xmlns:a16="http://schemas.microsoft.com/office/drawing/2014/main" id="{FAF97510-D1F4-41BF-AEF1-46F86DDED80F}"/>
                    </a:ext>
                  </a:extLst>
                </p14:cNvPr>
                <p14:cNvContentPartPr/>
                <p14:nvPr/>
              </p14:nvContentPartPr>
              <p14:xfrm>
                <a:off x="9800001" y="1538163"/>
                <a:ext cx="137520" cy="178200"/>
              </p14:xfrm>
            </p:contentPart>
          </mc:Choice>
          <mc:Fallback xmlns="">
            <p:pic>
              <p:nvPicPr>
                <p:cNvPr id="480299" name="Freihand 480298">
                  <a:extLst>
                    <a:ext uri="{FF2B5EF4-FFF2-40B4-BE49-F238E27FC236}">
                      <a16:creationId xmlns:a16="http://schemas.microsoft.com/office/drawing/2014/main" id="{FAF97510-D1F4-41BF-AEF1-46F86DDED80F}"/>
                    </a:ext>
                  </a:extLst>
                </p:cNvPr>
                <p:cNvPicPr/>
                <p:nvPr/>
              </p:nvPicPr>
              <p:blipFill>
                <a:blip r:embed="rId172"/>
                <a:stretch>
                  <a:fillRect/>
                </a:stretch>
              </p:blipFill>
              <p:spPr>
                <a:xfrm>
                  <a:off x="9795681" y="1533843"/>
                  <a:ext cx="146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80300" name="Freihand 480299">
                  <a:extLst>
                    <a:ext uri="{FF2B5EF4-FFF2-40B4-BE49-F238E27FC236}">
                      <a16:creationId xmlns:a16="http://schemas.microsoft.com/office/drawing/2014/main" id="{3B68DFC8-D849-4F95-969E-1AE68D613ABD}"/>
                    </a:ext>
                  </a:extLst>
                </p14:cNvPr>
                <p14:cNvContentPartPr/>
                <p14:nvPr/>
              </p14:nvContentPartPr>
              <p14:xfrm>
                <a:off x="9962721" y="1558323"/>
                <a:ext cx="281880" cy="136800"/>
              </p14:xfrm>
            </p:contentPart>
          </mc:Choice>
          <mc:Fallback xmlns="">
            <p:pic>
              <p:nvPicPr>
                <p:cNvPr id="480300" name="Freihand 480299">
                  <a:extLst>
                    <a:ext uri="{FF2B5EF4-FFF2-40B4-BE49-F238E27FC236}">
                      <a16:creationId xmlns:a16="http://schemas.microsoft.com/office/drawing/2014/main" id="{3B68DFC8-D849-4F95-969E-1AE68D613ABD}"/>
                    </a:ext>
                  </a:extLst>
                </p:cNvPr>
                <p:cNvPicPr/>
                <p:nvPr/>
              </p:nvPicPr>
              <p:blipFill>
                <a:blip r:embed="rId174"/>
                <a:stretch>
                  <a:fillRect/>
                </a:stretch>
              </p:blipFill>
              <p:spPr>
                <a:xfrm>
                  <a:off x="9958401" y="1554003"/>
                  <a:ext cx="29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0301" name="Freihand 480300">
                  <a:extLst>
                    <a:ext uri="{FF2B5EF4-FFF2-40B4-BE49-F238E27FC236}">
                      <a16:creationId xmlns:a16="http://schemas.microsoft.com/office/drawing/2014/main" id="{7870E382-5E87-4247-B65C-0A296645CBD1}"/>
                    </a:ext>
                  </a:extLst>
                </p14:cNvPr>
                <p14:cNvContentPartPr/>
                <p14:nvPr/>
              </p14:nvContentPartPr>
              <p14:xfrm>
                <a:off x="10199601" y="1613403"/>
                <a:ext cx="102240" cy="240840"/>
              </p14:xfrm>
            </p:contentPart>
          </mc:Choice>
          <mc:Fallback xmlns="">
            <p:pic>
              <p:nvPicPr>
                <p:cNvPr id="480301" name="Freihand 480300">
                  <a:extLst>
                    <a:ext uri="{FF2B5EF4-FFF2-40B4-BE49-F238E27FC236}">
                      <a16:creationId xmlns:a16="http://schemas.microsoft.com/office/drawing/2014/main" id="{7870E382-5E87-4247-B65C-0A296645CBD1}"/>
                    </a:ext>
                  </a:extLst>
                </p:cNvPr>
                <p:cNvPicPr/>
                <p:nvPr/>
              </p:nvPicPr>
              <p:blipFill>
                <a:blip r:embed="rId176"/>
                <a:stretch>
                  <a:fillRect/>
                </a:stretch>
              </p:blipFill>
              <p:spPr>
                <a:xfrm>
                  <a:off x="10195281" y="1609083"/>
                  <a:ext cx="110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80302" name="Freihand 480301">
                  <a:extLst>
                    <a:ext uri="{FF2B5EF4-FFF2-40B4-BE49-F238E27FC236}">
                      <a16:creationId xmlns:a16="http://schemas.microsoft.com/office/drawing/2014/main" id="{F3722D6B-79E3-4A51-9136-55EE23B9F453}"/>
                    </a:ext>
                  </a:extLst>
                </p14:cNvPr>
                <p14:cNvContentPartPr/>
                <p14:nvPr/>
              </p14:nvContentPartPr>
              <p14:xfrm>
                <a:off x="10308681" y="1592523"/>
                <a:ext cx="117720" cy="94320"/>
              </p14:xfrm>
            </p:contentPart>
          </mc:Choice>
          <mc:Fallback xmlns="">
            <p:pic>
              <p:nvPicPr>
                <p:cNvPr id="480302" name="Freihand 480301">
                  <a:extLst>
                    <a:ext uri="{FF2B5EF4-FFF2-40B4-BE49-F238E27FC236}">
                      <a16:creationId xmlns:a16="http://schemas.microsoft.com/office/drawing/2014/main" id="{F3722D6B-79E3-4A51-9136-55EE23B9F453}"/>
                    </a:ext>
                  </a:extLst>
                </p:cNvPr>
                <p:cNvPicPr/>
                <p:nvPr/>
              </p:nvPicPr>
              <p:blipFill>
                <a:blip r:embed="rId178"/>
                <a:stretch>
                  <a:fillRect/>
                </a:stretch>
              </p:blipFill>
              <p:spPr>
                <a:xfrm>
                  <a:off x="10304361" y="1588203"/>
                  <a:ext cx="126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0303" name="Freihand 480302">
                  <a:extLst>
                    <a:ext uri="{FF2B5EF4-FFF2-40B4-BE49-F238E27FC236}">
                      <a16:creationId xmlns:a16="http://schemas.microsoft.com/office/drawing/2014/main" id="{78AE2B7C-5A05-46DA-84BE-A2F196C549CD}"/>
                    </a:ext>
                  </a:extLst>
                </p14:cNvPr>
                <p14:cNvContentPartPr/>
                <p14:nvPr/>
              </p14:nvContentPartPr>
              <p14:xfrm>
                <a:off x="10471401" y="1474083"/>
                <a:ext cx="277200" cy="181800"/>
              </p14:xfrm>
            </p:contentPart>
          </mc:Choice>
          <mc:Fallback xmlns="">
            <p:pic>
              <p:nvPicPr>
                <p:cNvPr id="480303" name="Freihand 480302">
                  <a:extLst>
                    <a:ext uri="{FF2B5EF4-FFF2-40B4-BE49-F238E27FC236}">
                      <a16:creationId xmlns:a16="http://schemas.microsoft.com/office/drawing/2014/main" id="{78AE2B7C-5A05-46DA-84BE-A2F196C549CD}"/>
                    </a:ext>
                  </a:extLst>
                </p:cNvPr>
                <p:cNvPicPr/>
                <p:nvPr/>
              </p:nvPicPr>
              <p:blipFill>
                <a:blip r:embed="rId180"/>
                <a:stretch>
                  <a:fillRect/>
                </a:stretch>
              </p:blipFill>
              <p:spPr>
                <a:xfrm>
                  <a:off x="10467081" y="1469763"/>
                  <a:ext cx="285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0304" name="Freihand 480303">
                  <a:extLst>
                    <a:ext uri="{FF2B5EF4-FFF2-40B4-BE49-F238E27FC236}">
                      <a16:creationId xmlns:a16="http://schemas.microsoft.com/office/drawing/2014/main" id="{8B6C50A8-E7DA-4398-A801-94D7FB37D015}"/>
                    </a:ext>
                  </a:extLst>
                </p14:cNvPr>
                <p14:cNvContentPartPr/>
                <p14:nvPr/>
              </p14:nvContentPartPr>
              <p14:xfrm>
                <a:off x="10739961" y="1501083"/>
                <a:ext cx="74520" cy="168480"/>
              </p14:xfrm>
            </p:contentPart>
          </mc:Choice>
          <mc:Fallback xmlns="">
            <p:pic>
              <p:nvPicPr>
                <p:cNvPr id="480304" name="Freihand 480303">
                  <a:extLst>
                    <a:ext uri="{FF2B5EF4-FFF2-40B4-BE49-F238E27FC236}">
                      <a16:creationId xmlns:a16="http://schemas.microsoft.com/office/drawing/2014/main" id="{8B6C50A8-E7DA-4398-A801-94D7FB37D015}"/>
                    </a:ext>
                  </a:extLst>
                </p:cNvPr>
                <p:cNvPicPr/>
                <p:nvPr/>
              </p:nvPicPr>
              <p:blipFill>
                <a:blip r:embed="rId182"/>
                <a:stretch>
                  <a:fillRect/>
                </a:stretch>
              </p:blipFill>
              <p:spPr>
                <a:xfrm>
                  <a:off x="10735641" y="1496763"/>
                  <a:ext cx="83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0305" name="Freihand 480304">
                  <a:extLst>
                    <a:ext uri="{FF2B5EF4-FFF2-40B4-BE49-F238E27FC236}">
                      <a16:creationId xmlns:a16="http://schemas.microsoft.com/office/drawing/2014/main" id="{3D8E5D81-F428-4E11-B6A2-65842DFBEA45}"/>
                    </a:ext>
                  </a:extLst>
                </p14:cNvPr>
                <p14:cNvContentPartPr/>
                <p14:nvPr/>
              </p14:nvContentPartPr>
              <p14:xfrm>
                <a:off x="10867041" y="1574883"/>
                <a:ext cx="232200" cy="64440"/>
              </p14:xfrm>
            </p:contentPart>
          </mc:Choice>
          <mc:Fallback xmlns="">
            <p:pic>
              <p:nvPicPr>
                <p:cNvPr id="480305" name="Freihand 480304">
                  <a:extLst>
                    <a:ext uri="{FF2B5EF4-FFF2-40B4-BE49-F238E27FC236}">
                      <a16:creationId xmlns:a16="http://schemas.microsoft.com/office/drawing/2014/main" id="{3D8E5D81-F428-4E11-B6A2-65842DFBEA45}"/>
                    </a:ext>
                  </a:extLst>
                </p:cNvPr>
                <p:cNvPicPr/>
                <p:nvPr/>
              </p:nvPicPr>
              <p:blipFill>
                <a:blip r:embed="rId184"/>
                <a:stretch>
                  <a:fillRect/>
                </a:stretch>
              </p:blipFill>
              <p:spPr>
                <a:xfrm>
                  <a:off x="10862721" y="1570563"/>
                  <a:ext cx="240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0307" name="Freihand 480306">
                  <a:extLst>
                    <a:ext uri="{FF2B5EF4-FFF2-40B4-BE49-F238E27FC236}">
                      <a16:creationId xmlns:a16="http://schemas.microsoft.com/office/drawing/2014/main" id="{A0CE5EF6-1691-457F-8B51-007F31A4C749}"/>
                    </a:ext>
                  </a:extLst>
                </p14:cNvPr>
                <p14:cNvContentPartPr/>
                <p14:nvPr/>
              </p14:nvContentPartPr>
              <p14:xfrm>
                <a:off x="9185121" y="1912563"/>
                <a:ext cx="127080" cy="222840"/>
              </p14:xfrm>
            </p:contentPart>
          </mc:Choice>
          <mc:Fallback xmlns="">
            <p:pic>
              <p:nvPicPr>
                <p:cNvPr id="480307" name="Freihand 480306">
                  <a:extLst>
                    <a:ext uri="{FF2B5EF4-FFF2-40B4-BE49-F238E27FC236}">
                      <a16:creationId xmlns:a16="http://schemas.microsoft.com/office/drawing/2014/main" id="{A0CE5EF6-1691-457F-8B51-007F31A4C749}"/>
                    </a:ext>
                  </a:extLst>
                </p:cNvPr>
                <p:cNvPicPr/>
                <p:nvPr/>
              </p:nvPicPr>
              <p:blipFill>
                <a:blip r:embed="rId186"/>
                <a:stretch>
                  <a:fillRect/>
                </a:stretch>
              </p:blipFill>
              <p:spPr>
                <a:xfrm>
                  <a:off x="9180801" y="1908243"/>
                  <a:ext cx="135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0308" name="Freihand 480307">
                  <a:extLst>
                    <a:ext uri="{FF2B5EF4-FFF2-40B4-BE49-F238E27FC236}">
                      <a16:creationId xmlns:a16="http://schemas.microsoft.com/office/drawing/2014/main" id="{CC2F7A9A-459F-429D-962D-5A470CFD2EFE}"/>
                    </a:ext>
                  </a:extLst>
                </p14:cNvPr>
                <p14:cNvContentPartPr/>
                <p14:nvPr/>
              </p14:nvContentPartPr>
              <p14:xfrm>
                <a:off x="9363321" y="1916523"/>
                <a:ext cx="109440" cy="176760"/>
              </p14:xfrm>
            </p:contentPart>
          </mc:Choice>
          <mc:Fallback xmlns="">
            <p:pic>
              <p:nvPicPr>
                <p:cNvPr id="480308" name="Freihand 480307">
                  <a:extLst>
                    <a:ext uri="{FF2B5EF4-FFF2-40B4-BE49-F238E27FC236}">
                      <a16:creationId xmlns:a16="http://schemas.microsoft.com/office/drawing/2014/main" id="{CC2F7A9A-459F-429D-962D-5A470CFD2EFE}"/>
                    </a:ext>
                  </a:extLst>
                </p:cNvPr>
                <p:cNvPicPr/>
                <p:nvPr/>
              </p:nvPicPr>
              <p:blipFill>
                <a:blip r:embed="rId188"/>
                <a:stretch>
                  <a:fillRect/>
                </a:stretch>
              </p:blipFill>
              <p:spPr>
                <a:xfrm>
                  <a:off x="9359001" y="1912203"/>
                  <a:ext cx="118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0309" name="Freihand 480308">
                  <a:extLst>
                    <a:ext uri="{FF2B5EF4-FFF2-40B4-BE49-F238E27FC236}">
                      <a16:creationId xmlns:a16="http://schemas.microsoft.com/office/drawing/2014/main" id="{D5A9C8BA-6547-4AD4-A126-E6A9D9AB1943}"/>
                    </a:ext>
                  </a:extLst>
                </p14:cNvPr>
                <p14:cNvContentPartPr/>
                <p14:nvPr/>
              </p14:nvContentPartPr>
              <p14:xfrm>
                <a:off x="9499041" y="2009403"/>
                <a:ext cx="425880" cy="224640"/>
              </p14:xfrm>
            </p:contentPart>
          </mc:Choice>
          <mc:Fallback xmlns="">
            <p:pic>
              <p:nvPicPr>
                <p:cNvPr id="480309" name="Freihand 480308">
                  <a:extLst>
                    <a:ext uri="{FF2B5EF4-FFF2-40B4-BE49-F238E27FC236}">
                      <a16:creationId xmlns:a16="http://schemas.microsoft.com/office/drawing/2014/main" id="{D5A9C8BA-6547-4AD4-A126-E6A9D9AB1943}"/>
                    </a:ext>
                  </a:extLst>
                </p:cNvPr>
                <p:cNvPicPr/>
                <p:nvPr/>
              </p:nvPicPr>
              <p:blipFill>
                <a:blip r:embed="rId190"/>
                <a:stretch>
                  <a:fillRect/>
                </a:stretch>
              </p:blipFill>
              <p:spPr>
                <a:xfrm>
                  <a:off x="9494721" y="2005083"/>
                  <a:ext cx="434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0310" name="Freihand 480309">
                  <a:extLst>
                    <a:ext uri="{FF2B5EF4-FFF2-40B4-BE49-F238E27FC236}">
                      <a16:creationId xmlns:a16="http://schemas.microsoft.com/office/drawing/2014/main" id="{C21FF3C7-D0B3-40F8-86A0-3773677A4A77}"/>
                    </a:ext>
                  </a:extLst>
                </p14:cNvPr>
                <p14:cNvContentPartPr/>
                <p14:nvPr/>
              </p14:nvContentPartPr>
              <p14:xfrm>
                <a:off x="10188081" y="1953603"/>
                <a:ext cx="161280" cy="92520"/>
              </p14:xfrm>
            </p:contentPart>
          </mc:Choice>
          <mc:Fallback xmlns="">
            <p:pic>
              <p:nvPicPr>
                <p:cNvPr id="480310" name="Freihand 480309">
                  <a:extLst>
                    <a:ext uri="{FF2B5EF4-FFF2-40B4-BE49-F238E27FC236}">
                      <a16:creationId xmlns:a16="http://schemas.microsoft.com/office/drawing/2014/main" id="{C21FF3C7-D0B3-40F8-86A0-3773677A4A77}"/>
                    </a:ext>
                  </a:extLst>
                </p:cNvPr>
                <p:cNvPicPr/>
                <p:nvPr/>
              </p:nvPicPr>
              <p:blipFill>
                <a:blip r:embed="rId192"/>
                <a:stretch>
                  <a:fillRect/>
                </a:stretch>
              </p:blipFill>
              <p:spPr>
                <a:xfrm>
                  <a:off x="10183761" y="1949283"/>
                  <a:ext cx="169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0311" name="Freihand 480310">
                  <a:extLst>
                    <a:ext uri="{FF2B5EF4-FFF2-40B4-BE49-F238E27FC236}">
                      <a16:creationId xmlns:a16="http://schemas.microsoft.com/office/drawing/2014/main" id="{4C147F68-D3E8-4D96-B505-06A60789161E}"/>
                    </a:ext>
                  </a:extLst>
                </p14:cNvPr>
                <p14:cNvContentPartPr/>
                <p14:nvPr/>
              </p14:nvContentPartPr>
              <p14:xfrm>
                <a:off x="10382481" y="1914723"/>
                <a:ext cx="11160" cy="117360"/>
              </p14:xfrm>
            </p:contentPart>
          </mc:Choice>
          <mc:Fallback xmlns="">
            <p:pic>
              <p:nvPicPr>
                <p:cNvPr id="480311" name="Freihand 480310">
                  <a:extLst>
                    <a:ext uri="{FF2B5EF4-FFF2-40B4-BE49-F238E27FC236}">
                      <a16:creationId xmlns:a16="http://schemas.microsoft.com/office/drawing/2014/main" id="{4C147F68-D3E8-4D96-B505-06A60789161E}"/>
                    </a:ext>
                  </a:extLst>
                </p:cNvPr>
                <p:cNvPicPr/>
                <p:nvPr/>
              </p:nvPicPr>
              <p:blipFill>
                <a:blip r:embed="rId194"/>
                <a:stretch>
                  <a:fillRect/>
                </a:stretch>
              </p:blipFill>
              <p:spPr>
                <a:xfrm>
                  <a:off x="10378161" y="1910403"/>
                  <a:ext cx="19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0312" name="Freihand 480311">
                  <a:extLst>
                    <a:ext uri="{FF2B5EF4-FFF2-40B4-BE49-F238E27FC236}">
                      <a16:creationId xmlns:a16="http://schemas.microsoft.com/office/drawing/2014/main" id="{925C6DBE-AB5C-4FC1-A94F-34173F6FC9C6}"/>
                    </a:ext>
                  </a:extLst>
                </p14:cNvPr>
                <p14:cNvContentPartPr/>
                <p14:nvPr/>
              </p14:nvContentPartPr>
              <p14:xfrm>
                <a:off x="10349001" y="1908603"/>
                <a:ext cx="127440" cy="89280"/>
              </p14:xfrm>
            </p:contentPart>
          </mc:Choice>
          <mc:Fallback xmlns="">
            <p:pic>
              <p:nvPicPr>
                <p:cNvPr id="480312" name="Freihand 480311">
                  <a:extLst>
                    <a:ext uri="{FF2B5EF4-FFF2-40B4-BE49-F238E27FC236}">
                      <a16:creationId xmlns:a16="http://schemas.microsoft.com/office/drawing/2014/main" id="{925C6DBE-AB5C-4FC1-A94F-34173F6FC9C6}"/>
                    </a:ext>
                  </a:extLst>
                </p:cNvPr>
                <p:cNvPicPr/>
                <p:nvPr/>
              </p:nvPicPr>
              <p:blipFill>
                <a:blip r:embed="rId196"/>
                <a:stretch>
                  <a:fillRect/>
                </a:stretch>
              </p:blipFill>
              <p:spPr>
                <a:xfrm>
                  <a:off x="10344681" y="1904283"/>
                  <a:ext cx="136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0313" name="Freihand 480312">
                  <a:extLst>
                    <a:ext uri="{FF2B5EF4-FFF2-40B4-BE49-F238E27FC236}">
                      <a16:creationId xmlns:a16="http://schemas.microsoft.com/office/drawing/2014/main" id="{A7A99CBA-7FFC-4773-B429-67A1F2747AAA}"/>
                    </a:ext>
                  </a:extLst>
                </p14:cNvPr>
                <p14:cNvContentPartPr/>
                <p14:nvPr/>
              </p14:nvContentPartPr>
              <p14:xfrm>
                <a:off x="10520721" y="1893483"/>
                <a:ext cx="37440" cy="110880"/>
              </p14:xfrm>
            </p:contentPart>
          </mc:Choice>
          <mc:Fallback xmlns="">
            <p:pic>
              <p:nvPicPr>
                <p:cNvPr id="480313" name="Freihand 480312">
                  <a:extLst>
                    <a:ext uri="{FF2B5EF4-FFF2-40B4-BE49-F238E27FC236}">
                      <a16:creationId xmlns:a16="http://schemas.microsoft.com/office/drawing/2014/main" id="{A7A99CBA-7FFC-4773-B429-67A1F2747AAA}"/>
                    </a:ext>
                  </a:extLst>
                </p:cNvPr>
                <p:cNvPicPr/>
                <p:nvPr/>
              </p:nvPicPr>
              <p:blipFill>
                <a:blip r:embed="rId198"/>
                <a:stretch>
                  <a:fillRect/>
                </a:stretch>
              </p:blipFill>
              <p:spPr>
                <a:xfrm>
                  <a:off x="10516401" y="1889163"/>
                  <a:ext cx="46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0314" name="Freihand 480313">
                  <a:extLst>
                    <a:ext uri="{FF2B5EF4-FFF2-40B4-BE49-F238E27FC236}">
                      <a16:creationId xmlns:a16="http://schemas.microsoft.com/office/drawing/2014/main" id="{7450092D-8D38-49B1-9859-159D797AA957}"/>
                    </a:ext>
                  </a:extLst>
                </p14:cNvPr>
                <p14:cNvContentPartPr/>
                <p14:nvPr/>
              </p14:nvContentPartPr>
              <p14:xfrm>
                <a:off x="10606401" y="1882323"/>
                <a:ext cx="75240" cy="162720"/>
              </p14:xfrm>
            </p:contentPart>
          </mc:Choice>
          <mc:Fallback xmlns="">
            <p:pic>
              <p:nvPicPr>
                <p:cNvPr id="480314" name="Freihand 480313">
                  <a:extLst>
                    <a:ext uri="{FF2B5EF4-FFF2-40B4-BE49-F238E27FC236}">
                      <a16:creationId xmlns:a16="http://schemas.microsoft.com/office/drawing/2014/main" id="{7450092D-8D38-49B1-9859-159D797AA957}"/>
                    </a:ext>
                  </a:extLst>
                </p:cNvPr>
                <p:cNvPicPr/>
                <p:nvPr/>
              </p:nvPicPr>
              <p:blipFill>
                <a:blip r:embed="rId200"/>
                <a:stretch>
                  <a:fillRect/>
                </a:stretch>
              </p:blipFill>
              <p:spPr>
                <a:xfrm>
                  <a:off x="10602081" y="1878003"/>
                  <a:ext cx="83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0315" name="Freihand 480314">
                  <a:extLst>
                    <a:ext uri="{FF2B5EF4-FFF2-40B4-BE49-F238E27FC236}">
                      <a16:creationId xmlns:a16="http://schemas.microsoft.com/office/drawing/2014/main" id="{F0C3B389-DAA4-48B5-9947-E135C4D59A38}"/>
                    </a:ext>
                  </a:extLst>
                </p14:cNvPr>
                <p14:cNvContentPartPr/>
                <p14:nvPr/>
              </p14:nvContentPartPr>
              <p14:xfrm>
                <a:off x="10620801" y="1854963"/>
                <a:ext cx="108720" cy="11880"/>
              </p14:xfrm>
            </p:contentPart>
          </mc:Choice>
          <mc:Fallback xmlns="">
            <p:pic>
              <p:nvPicPr>
                <p:cNvPr id="480315" name="Freihand 480314">
                  <a:extLst>
                    <a:ext uri="{FF2B5EF4-FFF2-40B4-BE49-F238E27FC236}">
                      <a16:creationId xmlns:a16="http://schemas.microsoft.com/office/drawing/2014/main" id="{F0C3B389-DAA4-48B5-9947-E135C4D59A38}"/>
                    </a:ext>
                  </a:extLst>
                </p:cNvPr>
                <p:cNvPicPr/>
                <p:nvPr/>
              </p:nvPicPr>
              <p:blipFill>
                <a:blip r:embed="rId202"/>
                <a:stretch>
                  <a:fillRect/>
                </a:stretch>
              </p:blipFill>
              <p:spPr>
                <a:xfrm>
                  <a:off x="10616481" y="1850643"/>
                  <a:ext cx="117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0316" name="Freihand 480315">
                  <a:extLst>
                    <a:ext uri="{FF2B5EF4-FFF2-40B4-BE49-F238E27FC236}">
                      <a16:creationId xmlns:a16="http://schemas.microsoft.com/office/drawing/2014/main" id="{F6284E79-C5AF-4814-936C-732119C4CEEC}"/>
                    </a:ext>
                  </a:extLst>
                </p14:cNvPr>
                <p14:cNvContentPartPr/>
                <p14:nvPr/>
              </p14:nvContentPartPr>
              <p14:xfrm>
                <a:off x="10746081" y="1804923"/>
                <a:ext cx="44280" cy="277920"/>
              </p14:xfrm>
            </p:contentPart>
          </mc:Choice>
          <mc:Fallback xmlns="">
            <p:pic>
              <p:nvPicPr>
                <p:cNvPr id="480316" name="Freihand 480315">
                  <a:extLst>
                    <a:ext uri="{FF2B5EF4-FFF2-40B4-BE49-F238E27FC236}">
                      <a16:creationId xmlns:a16="http://schemas.microsoft.com/office/drawing/2014/main" id="{F6284E79-C5AF-4814-936C-732119C4CEEC}"/>
                    </a:ext>
                  </a:extLst>
                </p:cNvPr>
                <p:cNvPicPr/>
                <p:nvPr/>
              </p:nvPicPr>
              <p:blipFill>
                <a:blip r:embed="rId204"/>
                <a:stretch>
                  <a:fillRect/>
                </a:stretch>
              </p:blipFill>
              <p:spPr>
                <a:xfrm>
                  <a:off x="10741761" y="1800603"/>
                  <a:ext cx="529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0317" name="Freihand 480316">
                  <a:extLst>
                    <a:ext uri="{FF2B5EF4-FFF2-40B4-BE49-F238E27FC236}">
                      <a16:creationId xmlns:a16="http://schemas.microsoft.com/office/drawing/2014/main" id="{7C398790-9126-433E-8563-884C2482FEC0}"/>
                    </a:ext>
                  </a:extLst>
                </p14:cNvPr>
                <p14:cNvContentPartPr/>
                <p14:nvPr/>
              </p14:nvContentPartPr>
              <p14:xfrm>
                <a:off x="10824561" y="1852443"/>
                <a:ext cx="118080" cy="138600"/>
              </p14:xfrm>
            </p:contentPart>
          </mc:Choice>
          <mc:Fallback xmlns="">
            <p:pic>
              <p:nvPicPr>
                <p:cNvPr id="480317" name="Freihand 480316">
                  <a:extLst>
                    <a:ext uri="{FF2B5EF4-FFF2-40B4-BE49-F238E27FC236}">
                      <a16:creationId xmlns:a16="http://schemas.microsoft.com/office/drawing/2014/main" id="{7C398790-9126-433E-8563-884C2482FEC0}"/>
                    </a:ext>
                  </a:extLst>
                </p:cNvPr>
                <p:cNvPicPr/>
                <p:nvPr/>
              </p:nvPicPr>
              <p:blipFill>
                <a:blip r:embed="rId206"/>
                <a:stretch>
                  <a:fillRect/>
                </a:stretch>
              </p:blipFill>
              <p:spPr>
                <a:xfrm>
                  <a:off x="10820241" y="1848123"/>
                  <a:ext cx="126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0318" name="Freihand 480317">
                  <a:extLst>
                    <a:ext uri="{FF2B5EF4-FFF2-40B4-BE49-F238E27FC236}">
                      <a16:creationId xmlns:a16="http://schemas.microsoft.com/office/drawing/2014/main" id="{37C4C904-F37F-44B2-AA19-8B65BEC61556}"/>
                    </a:ext>
                  </a:extLst>
                </p14:cNvPr>
                <p14:cNvContentPartPr/>
                <p14:nvPr/>
              </p14:nvContentPartPr>
              <p14:xfrm>
                <a:off x="10973241" y="1825443"/>
                <a:ext cx="88200" cy="142200"/>
              </p14:xfrm>
            </p:contentPart>
          </mc:Choice>
          <mc:Fallback xmlns="">
            <p:pic>
              <p:nvPicPr>
                <p:cNvPr id="480318" name="Freihand 480317">
                  <a:extLst>
                    <a:ext uri="{FF2B5EF4-FFF2-40B4-BE49-F238E27FC236}">
                      <a16:creationId xmlns:a16="http://schemas.microsoft.com/office/drawing/2014/main" id="{37C4C904-F37F-44B2-AA19-8B65BEC61556}"/>
                    </a:ext>
                  </a:extLst>
                </p:cNvPr>
                <p:cNvPicPr/>
                <p:nvPr/>
              </p:nvPicPr>
              <p:blipFill>
                <a:blip r:embed="rId208"/>
                <a:stretch>
                  <a:fillRect/>
                </a:stretch>
              </p:blipFill>
              <p:spPr>
                <a:xfrm>
                  <a:off x="10968921" y="1821123"/>
                  <a:ext cx="96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0319" name="Freihand 480318">
                  <a:extLst>
                    <a:ext uri="{FF2B5EF4-FFF2-40B4-BE49-F238E27FC236}">
                      <a16:creationId xmlns:a16="http://schemas.microsoft.com/office/drawing/2014/main" id="{E46B1DA3-E390-493C-BB7D-9E95C97E22B3}"/>
                    </a:ext>
                  </a:extLst>
                </p14:cNvPr>
                <p14:cNvContentPartPr/>
                <p14:nvPr/>
              </p14:nvContentPartPr>
              <p14:xfrm>
                <a:off x="10987281" y="1908963"/>
                <a:ext cx="162000" cy="82440"/>
              </p14:xfrm>
            </p:contentPart>
          </mc:Choice>
          <mc:Fallback xmlns="">
            <p:pic>
              <p:nvPicPr>
                <p:cNvPr id="480319" name="Freihand 480318">
                  <a:extLst>
                    <a:ext uri="{FF2B5EF4-FFF2-40B4-BE49-F238E27FC236}">
                      <a16:creationId xmlns:a16="http://schemas.microsoft.com/office/drawing/2014/main" id="{E46B1DA3-E390-493C-BB7D-9E95C97E22B3}"/>
                    </a:ext>
                  </a:extLst>
                </p:cNvPr>
                <p:cNvPicPr/>
                <p:nvPr/>
              </p:nvPicPr>
              <p:blipFill>
                <a:blip r:embed="rId210"/>
                <a:stretch>
                  <a:fillRect/>
                </a:stretch>
              </p:blipFill>
              <p:spPr>
                <a:xfrm>
                  <a:off x="10982961" y="1904643"/>
                  <a:ext cx="17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80320" name="Freihand 480319">
                  <a:extLst>
                    <a:ext uri="{FF2B5EF4-FFF2-40B4-BE49-F238E27FC236}">
                      <a16:creationId xmlns:a16="http://schemas.microsoft.com/office/drawing/2014/main" id="{BEF85B60-59A1-47CD-9DF3-CB56657FBAA8}"/>
                    </a:ext>
                  </a:extLst>
                </p14:cNvPr>
                <p14:cNvContentPartPr/>
                <p14:nvPr/>
              </p14:nvContentPartPr>
              <p14:xfrm>
                <a:off x="11156841" y="1841643"/>
                <a:ext cx="360" cy="360"/>
              </p14:xfrm>
            </p:contentPart>
          </mc:Choice>
          <mc:Fallback xmlns="">
            <p:pic>
              <p:nvPicPr>
                <p:cNvPr id="480320" name="Freihand 480319">
                  <a:extLst>
                    <a:ext uri="{FF2B5EF4-FFF2-40B4-BE49-F238E27FC236}">
                      <a16:creationId xmlns:a16="http://schemas.microsoft.com/office/drawing/2014/main" id="{BEF85B60-59A1-47CD-9DF3-CB56657FBAA8}"/>
                    </a:ext>
                  </a:extLst>
                </p:cNvPr>
                <p:cNvPicPr/>
                <p:nvPr/>
              </p:nvPicPr>
              <p:blipFill>
                <a:blip r:embed="rId11"/>
                <a:stretch>
                  <a:fillRect/>
                </a:stretch>
              </p:blipFill>
              <p:spPr>
                <a:xfrm>
                  <a:off x="11152521" y="18373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80321" name="Freihand 480320">
                  <a:extLst>
                    <a:ext uri="{FF2B5EF4-FFF2-40B4-BE49-F238E27FC236}">
                      <a16:creationId xmlns:a16="http://schemas.microsoft.com/office/drawing/2014/main" id="{57923521-D21C-448F-8192-297C1849D3C7}"/>
                    </a:ext>
                  </a:extLst>
                </p14:cNvPr>
                <p14:cNvContentPartPr/>
                <p14:nvPr/>
              </p14:nvContentPartPr>
              <p14:xfrm>
                <a:off x="11144241" y="1882323"/>
                <a:ext cx="197280" cy="75960"/>
              </p14:xfrm>
            </p:contentPart>
          </mc:Choice>
          <mc:Fallback xmlns="">
            <p:pic>
              <p:nvPicPr>
                <p:cNvPr id="480321" name="Freihand 480320">
                  <a:extLst>
                    <a:ext uri="{FF2B5EF4-FFF2-40B4-BE49-F238E27FC236}">
                      <a16:creationId xmlns:a16="http://schemas.microsoft.com/office/drawing/2014/main" id="{57923521-D21C-448F-8192-297C1849D3C7}"/>
                    </a:ext>
                  </a:extLst>
                </p:cNvPr>
                <p:cNvPicPr/>
                <p:nvPr/>
              </p:nvPicPr>
              <p:blipFill>
                <a:blip r:embed="rId213"/>
                <a:stretch>
                  <a:fillRect/>
                </a:stretch>
              </p:blipFill>
              <p:spPr>
                <a:xfrm>
                  <a:off x="11139921" y="1878003"/>
                  <a:ext cx="205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80322" name="Freihand 480321">
                  <a:extLst>
                    <a:ext uri="{FF2B5EF4-FFF2-40B4-BE49-F238E27FC236}">
                      <a16:creationId xmlns:a16="http://schemas.microsoft.com/office/drawing/2014/main" id="{459A8DD8-E926-410E-B698-7ED9CDF80A7C}"/>
                    </a:ext>
                  </a:extLst>
                </p14:cNvPr>
                <p14:cNvContentPartPr/>
                <p14:nvPr/>
              </p14:nvContentPartPr>
              <p14:xfrm>
                <a:off x="11335761" y="1834443"/>
                <a:ext cx="5760" cy="24480"/>
              </p14:xfrm>
            </p:contentPart>
          </mc:Choice>
          <mc:Fallback xmlns="">
            <p:pic>
              <p:nvPicPr>
                <p:cNvPr id="480322" name="Freihand 480321">
                  <a:extLst>
                    <a:ext uri="{FF2B5EF4-FFF2-40B4-BE49-F238E27FC236}">
                      <a16:creationId xmlns:a16="http://schemas.microsoft.com/office/drawing/2014/main" id="{459A8DD8-E926-410E-B698-7ED9CDF80A7C}"/>
                    </a:ext>
                  </a:extLst>
                </p:cNvPr>
                <p:cNvPicPr/>
                <p:nvPr/>
              </p:nvPicPr>
              <p:blipFill>
                <a:blip r:embed="rId215"/>
                <a:stretch>
                  <a:fillRect/>
                </a:stretch>
              </p:blipFill>
              <p:spPr>
                <a:xfrm>
                  <a:off x="11331441" y="1830123"/>
                  <a:ext cx="14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80323" name="Freihand 480322">
                  <a:extLst>
                    <a:ext uri="{FF2B5EF4-FFF2-40B4-BE49-F238E27FC236}">
                      <a16:creationId xmlns:a16="http://schemas.microsoft.com/office/drawing/2014/main" id="{CBCD9720-2877-4CA2-B308-5703A93BFF63}"/>
                    </a:ext>
                  </a:extLst>
                </p14:cNvPr>
                <p14:cNvContentPartPr/>
                <p14:nvPr/>
              </p14:nvContentPartPr>
              <p14:xfrm>
                <a:off x="11366361" y="1871883"/>
                <a:ext cx="90000" cy="77400"/>
              </p14:xfrm>
            </p:contentPart>
          </mc:Choice>
          <mc:Fallback xmlns="">
            <p:pic>
              <p:nvPicPr>
                <p:cNvPr id="480323" name="Freihand 480322">
                  <a:extLst>
                    <a:ext uri="{FF2B5EF4-FFF2-40B4-BE49-F238E27FC236}">
                      <a16:creationId xmlns:a16="http://schemas.microsoft.com/office/drawing/2014/main" id="{CBCD9720-2877-4CA2-B308-5703A93BFF63}"/>
                    </a:ext>
                  </a:extLst>
                </p:cNvPr>
                <p:cNvPicPr/>
                <p:nvPr/>
              </p:nvPicPr>
              <p:blipFill>
                <a:blip r:embed="rId217"/>
                <a:stretch>
                  <a:fillRect/>
                </a:stretch>
              </p:blipFill>
              <p:spPr>
                <a:xfrm>
                  <a:off x="11362041" y="1867563"/>
                  <a:ext cx="98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0324" name="Freihand 480323">
                  <a:extLst>
                    <a:ext uri="{FF2B5EF4-FFF2-40B4-BE49-F238E27FC236}">
                      <a16:creationId xmlns:a16="http://schemas.microsoft.com/office/drawing/2014/main" id="{03304253-3267-459D-BABA-A486133A0383}"/>
                    </a:ext>
                  </a:extLst>
                </p14:cNvPr>
                <p14:cNvContentPartPr/>
                <p14:nvPr/>
              </p14:nvContentPartPr>
              <p14:xfrm>
                <a:off x="11552121" y="1809603"/>
                <a:ext cx="98640" cy="119520"/>
              </p14:xfrm>
            </p:contentPart>
          </mc:Choice>
          <mc:Fallback xmlns="">
            <p:pic>
              <p:nvPicPr>
                <p:cNvPr id="480324" name="Freihand 480323">
                  <a:extLst>
                    <a:ext uri="{FF2B5EF4-FFF2-40B4-BE49-F238E27FC236}">
                      <a16:creationId xmlns:a16="http://schemas.microsoft.com/office/drawing/2014/main" id="{03304253-3267-459D-BABA-A486133A0383}"/>
                    </a:ext>
                  </a:extLst>
                </p:cNvPr>
                <p:cNvPicPr/>
                <p:nvPr/>
              </p:nvPicPr>
              <p:blipFill>
                <a:blip r:embed="rId219"/>
                <a:stretch>
                  <a:fillRect/>
                </a:stretch>
              </p:blipFill>
              <p:spPr>
                <a:xfrm>
                  <a:off x="11547801" y="1805283"/>
                  <a:ext cx="107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80325" name="Freihand 480324">
                  <a:extLst>
                    <a:ext uri="{FF2B5EF4-FFF2-40B4-BE49-F238E27FC236}">
                      <a16:creationId xmlns:a16="http://schemas.microsoft.com/office/drawing/2014/main" id="{0F146DE2-E078-4F1B-B8D9-58DB99089C10}"/>
                    </a:ext>
                  </a:extLst>
                </p14:cNvPr>
                <p14:cNvContentPartPr/>
                <p14:nvPr/>
              </p14:nvContentPartPr>
              <p14:xfrm>
                <a:off x="11668041" y="1817523"/>
                <a:ext cx="110520" cy="116640"/>
              </p14:xfrm>
            </p:contentPart>
          </mc:Choice>
          <mc:Fallback xmlns="">
            <p:pic>
              <p:nvPicPr>
                <p:cNvPr id="480325" name="Freihand 480324">
                  <a:extLst>
                    <a:ext uri="{FF2B5EF4-FFF2-40B4-BE49-F238E27FC236}">
                      <a16:creationId xmlns:a16="http://schemas.microsoft.com/office/drawing/2014/main" id="{0F146DE2-E078-4F1B-B8D9-58DB99089C10}"/>
                    </a:ext>
                  </a:extLst>
                </p:cNvPr>
                <p:cNvPicPr/>
                <p:nvPr/>
              </p:nvPicPr>
              <p:blipFill>
                <a:blip r:embed="rId221"/>
                <a:stretch>
                  <a:fillRect/>
                </a:stretch>
              </p:blipFill>
              <p:spPr>
                <a:xfrm>
                  <a:off x="11663721" y="1813203"/>
                  <a:ext cx="119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80328" name="Freihand 480327">
                  <a:extLst>
                    <a:ext uri="{FF2B5EF4-FFF2-40B4-BE49-F238E27FC236}">
                      <a16:creationId xmlns:a16="http://schemas.microsoft.com/office/drawing/2014/main" id="{865CA50A-D144-4334-A6A3-04F618B5438A}"/>
                    </a:ext>
                  </a:extLst>
                </p14:cNvPr>
                <p14:cNvContentPartPr/>
                <p14:nvPr/>
              </p14:nvContentPartPr>
              <p14:xfrm>
                <a:off x="11793681" y="1806003"/>
                <a:ext cx="102960" cy="110520"/>
              </p14:xfrm>
            </p:contentPart>
          </mc:Choice>
          <mc:Fallback xmlns="">
            <p:pic>
              <p:nvPicPr>
                <p:cNvPr id="480328" name="Freihand 480327">
                  <a:extLst>
                    <a:ext uri="{FF2B5EF4-FFF2-40B4-BE49-F238E27FC236}">
                      <a16:creationId xmlns:a16="http://schemas.microsoft.com/office/drawing/2014/main" id="{865CA50A-D144-4334-A6A3-04F618B5438A}"/>
                    </a:ext>
                  </a:extLst>
                </p:cNvPr>
                <p:cNvPicPr/>
                <p:nvPr/>
              </p:nvPicPr>
              <p:blipFill>
                <a:blip r:embed="rId223"/>
                <a:stretch>
                  <a:fillRect/>
                </a:stretch>
              </p:blipFill>
              <p:spPr>
                <a:xfrm>
                  <a:off x="11789361" y="1801683"/>
                  <a:ext cx="111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80329" name="Freihand 480328">
                  <a:extLst>
                    <a:ext uri="{FF2B5EF4-FFF2-40B4-BE49-F238E27FC236}">
                      <a16:creationId xmlns:a16="http://schemas.microsoft.com/office/drawing/2014/main" id="{AB83962D-6887-4A94-8D50-9E15AA901309}"/>
                    </a:ext>
                  </a:extLst>
                </p14:cNvPr>
                <p14:cNvContentPartPr/>
                <p14:nvPr/>
              </p14:nvContentPartPr>
              <p14:xfrm>
                <a:off x="11901681" y="1787643"/>
                <a:ext cx="97200" cy="109440"/>
              </p14:xfrm>
            </p:contentPart>
          </mc:Choice>
          <mc:Fallback xmlns="">
            <p:pic>
              <p:nvPicPr>
                <p:cNvPr id="480329" name="Freihand 480328">
                  <a:extLst>
                    <a:ext uri="{FF2B5EF4-FFF2-40B4-BE49-F238E27FC236}">
                      <a16:creationId xmlns:a16="http://schemas.microsoft.com/office/drawing/2014/main" id="{AB83962D-6887-4A94-8D50-9E15AA901309}"/>
                    </a:ext>
                  </a:extLst>
                </p:cNvPr>
                <p:cNvPicPr/>
                <p:nvPr/>
              </p:nvPicPr>
              <p:blipFill>
                <a:blip r:embed="rId225"/>
                <a:stretch>
                  <a:fillRect/>
                </a:stretch>
              </p:blipFill>
              <p:spPr>
                <a:xfrm>
                  <a:off x="11897361" y="1783323"/>
                  <a:ext cx="105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80330" name="Freihand 480329">
                  <a:extLst>
                    <a:ext uri="{FF2B5EF4-FFF2-40B4-BE49-F238E27FC236}">
                      <a16:creationId xmlns:a16="http://schemas.microsoft.com/office/drawing/2014/main" id="{B80E0D77-B013-43F5-8743-DC4E8D32B5E7}"/>
                    </a:ext>
                  </a:extLst>
                </p14:cNvPr>
                <p14:cNvContentPartPr/>
                <p14:nvPr/>
              </p14:nvContentPartPr>
              <p14:xfrm>
                <a:off x="11921481" y="1725723"/>
                <a:ext cx="136440" cy="259560"/>
              </p14:xfrm>
            </p:contentPart>
          </mc:Choice>
          <mc:Fallback xmlns="">
            <p:pic>
              <p:nvPicPr>
                <p:cNvPr id="480330" name="Freihand 480329">
                  <a:extLst>
                    <a:ext uri="{FF2B5EF4-FFF2-40B4-BE49-F238E27FC236}">
                      <a16:creationId xmlns:a16="http://schemas.microsoft.com/office/drawing/2014/main" id="{B80E0D77-B013-43F5-8743-DC4E8D32B5E7}"/>
                    </a:ext>
                  </a:extLst>
                </p:cNvPr>
                <p:cNvPicPr/>
                <p:nvPr/>
              </p:nvPicPr>
              <p:blipFill>
                <a:blip r:embed="rId227"/>
                <a:stretch>
                  <a:fillRect/>
                </a:stretch>
              </p:blipFill>
              <p:spPr>
                <a:xfrm>
                  <a:off x="11917161" y="1721403"/>
                  <a:ext cx="145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80332" name="Freihand 480331">
                  <a:extLst>
                    <a:ext uri="{FF2B5EF4-FFF2-40B4-BE49-F238E27FC236}">
                      <a16:creationId xmlns:a16="http://schemas.microsoft.com/office/drawing/2014/main" id="{5F51BC85-7F9A-4069-9A8C-2B48B6ECBDC7}"/>
                    </a:ext>
                  </a:extLst>
                </p14:cNvPr>
                <p14:cNvContentPartPr/>
                <p14:nvPr/>
              </p14:nvContentPartPr>
              <p14:xfrm>
                <a:off x="9230481" y="2276883"/>
                <a:ext cx="298440" cy="189360"/>
              </p14:xfrm>
            </p:contentPart>
          </mc:Choice>
          <mc:Fallback xmlns="">
            <p:pic>
              <p:nvPicPr>
                <p:cNvPr id="480332" name="Freihand 480331">
                  <a:extLst>
                    <a:ext uri="{FF2B5EF4-FFF2-40B4-BE49-F238E27FC236}">
                      <a16:creationId xmlns:a16="http://schemas.microsoft.com/office/drawing/2014/main" id="{5F51BC85-7F9A-4069-9A8C-2B48B6ECBDC7}"/>
                    </a:ext>
                  </a:extLst>
                </p:cNvPr>
                <p:cNvPicPr/>
                <p:nvPr/>
              </p:nvPicPr>
              <p:blipFill>
                <a:blip r:embed="rId229"/>
                <a:stretch>
                  <a:fillRect/>
                </a:stretch>
              </p:blipFill>
              <p:spPr>
                <a:xfrm>
                  <a:off x="9226161" y="2272563"/>
                  <a:ext cx="307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80333" name="Freihand 480332">
                  <a:extLst>
                    <a:ext uri="{FF2B5EF4-FFF2-40B4-BE49-F238E27FC236}">
                      <a16:creationId xmlns:a16="http://schemas.microsoft.com/office/drawing/2014/main" id="{CECF5925-532B-4431-9EB3-48D9C8ACF948}"/>
                    </a:ext>
                  </a:extLst>
                </p14:cNvPr>
                <p14:cNvContentPartPr/>
                <p14:nvPr/>
              </p14:nvContentPartPr>
              <p14:xfrm>
                <a:off x="9645921" y="2315403"/>
                <a:ext cx="140400" cy="113400"/>
              </p14:xfrm>
            </p:contentPart>
          </mc:Choice>
          <mc:Fallback xmlns="">
            <p:pic>
              <p:nvPicPr>
                <p:cNvPr id="480333" name="Freihand 480332">
                  <a:extLst>
                    <a:ext uri="{FF2B5EF4-FFF2-40B4-BE49-F238E27FC236}">
                      <a16:creationId xmlns:a16="http://schemas.microsoft.com/office/drawing/2014/main" id="{CECF5925-532B-4431-9EB3-48D9C8ACF948}"/>
                    </a:ext>
                  </a:extLst>
                </p:cNvPr>
                <p:cNvPicPr/>
                <p:nvPr/>
              </p:nvPicPr>
              <p:blipFill>
                <a:blip r:embed="rId231"/>
                <a:stretch>
                  <a:fillRect/>
                </a:stretch>
              </p:blipFill>
              <p:spPr>
                <a:xfrm>
                  <a:off x="9641601" y="2311083"/>
                  <a:ext cx="149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80334" name="Freihand 480333">
                  <a:extLst>
                    <a:ext uri="{FF2B5EF4-FFF2-40B4-BE49-F238E27FC236}">
                      <a16:creationId xmlns:a16="http://schemas.microsoft.com/office/drawing/2014/main" id="{683B1D3F-8EF2-464C-967A-E0D6D7C703EC}"/>
                    </a:ext>
                  </a:extLst>
                </p14:cNvPr>
                <p14:cNvContentPartPr/>
                <p14:nvPr/>
              </p14:nvContentPartPr>
              <p14:xfrm>
                <a:off x="9789201" y="2295243"/>
                <a:ext cx="99360" cy="114840"/>
              </p14:xfrm>
            </p:contentPart>
          </mc:Choice>
          <mc:Fallback xmlns="">
            <p:pic>
              <p:nvPicPr>
                <p:cNvPr id="480334" name="Freihand 480333">
                  <a:extLst>
                    <a:ext uri="{FF2B5EF4-FFF2-40B4-BE49-F238E27FC236}">
                      <a16:creationId xmlns:a16="http://schemas.microsoft.com/office/drawing/2014/main" id="{683B1D3F-8EF2-464C-967A-E0D6D7C703EC}"/>
                    </a:ext>
                  </a:extLst>
                </p:cNvPr>
                <p:cNvPicPr/>
                <p:nvPr/>
              </p:nvPicPr>
              <p:blipFill>
                <a:blip r:embed="rId233"/>
                <a:stretch>
                  <a:fillRect/>
                </a:stretch>
              </p:blipFill>
              <p:spPr>
                <a:xfrm>
                  <a:off x="9784881" y="2290923"/>
                  <a:ext cx="108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80335" name="Freihand 480334">
                  <a:extLst>
                    <a:ext uri="{FF2B5EF4-FFF2-40B4-BE49-F238E27FC236}">
                      <a16:creationId xmlns:a16="http://schemas.microsoft.com/office/drawing/2014/main" id="{CFA8C9AD-BE86-4E20-AB76-26DE36469F79}"/>
                    </a:ext>
                  </a:extLst>
                </p14:cNvPr>
                <p14:cNvContentPartPr/>
                <p14:nvPr/>
              </p14:nvContentPartPr>
              <p14:xfrm>
                <a:off x="10035081" y="2324043"/>
                <a:ext cx="160560" cy="91440"/>
              </p14:xfrm>
            </p:contentPart>
          </mc:Choice>
          <mc:Fallback xmlns="">
            <p:pic>
              <p:nvPicPr>
                <p:cNvPr id="480335" name="Freihand 480334">
                  <a:extLst>
                    <a:ext uri="{FF2B5EF4-FFF2-40B4-BE49-F238E27FC236}">
                      <a16:creationId xmlns:a16="http://schemas.microsoft.com/office/drawing/2014/main" id="{CFA8C9AD-BE86-4E20-AB76-26DE36469F79}"/>
                    </a:ext>
                  </a:extLst>
                </p:cNvPr>
                <p:cNvPicPr/>
                <p:nvPr/>
              </p:nvPicPr>
              <p:blipFill>
                <a:blip r:embed="rId235"/>
                <a:stretch>
                  <a:fillRect/>
                </a:stretch>
              </p:blipFill>
              <p:spPr>
                <a:xfrm>
                  <a:off x="10030761" y="2319723"/>
                  <a:ext cx="169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80336" name="Freihand 480335">
                  <a:extLst>
                    <a:ext uri="{FF2B5EF4-FFF2-40B4-BE49-F238E27FC236}">
                      <a16:creationId xmlns:a16="http://schemas.microsoft.com/office/drawing/2014/main" id="{755BBCD6-1AB9-46CC-966B-8FBAB8BECAFF}"/>
                    </a:ext>
                  </a:extLst>
                </p14:cNvPr>
                <p14:cNvContentPartPr/>
                <p14:nvPr/>
              </p14:nvContentPartPr>
              <p14:xfrm>
                <a:off x="10175481" y="2220003"/>
                <a:ext cx="102240" cy="177480"/>
              </p14:xfrm>
            </p:contentPart>
          </mc:Choice>
          <mc:Fallback xmlns="">
            <p:pic>
              <p:nvPicPr>
                <p:cNvPr id="480336" name="Freihand 480335">
                  <a:extLst>
                    <a:ext uri="{FF2B5EF4-FFF2-40B4-BE49-F238E27FC236}">
                      <a16:creationId xmlns:a16="http://schemas.microsoft.com/office/drawing/2014/main" id="{755BBCD6-1AB9-46CC-966B-8FBAB8BECAFF}"/>
                    </a:ext>
                  </a:extLst>
                </p:cNvPr>
                <p:cNvPicPr/>
                <p:nvPr/>
              </p:nvPicPr>
              <p:blipFill>
                <a:blip r:embed="rId237"/>
                <a:stretch>
                  <a:fillRect/>
                </a:stretch>
              </p:blipFill>
              <p:spPr>
                <a:xfrm>
                  <a:off x="10171161" y="2215683"/>
                  <a:ext cx="110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80337" name="Freihand 480336">
                  <a:extLst>
                    <a:ext uri="{FF2B5EF4-FFF2-40B4-BE49-F238E27FC236}">
                      <a16:creationId xmlns:a16="http://schemas.microsoft.com/office/drawing/2014/main" id="{7D71BD93-F5ED-49CF-BC47-A10694C3C612}"/>
                    </a:ext>
                  </a:extLst>
                </p14:cNvPr>
                <p14:cNvContentPartPr/>
                <p14:nvPr/>
              </p14:nvContentPartPr>
              <p14:xfrm>
                <a:off x="10296801" y="2265363"/>
                <a:ext cx="152280" cy="98280"/>
              </p14:xfrm>
            </p:contentPart>
          </mc:Choice>
          <mc:Fallback xmlns="">
            <p:pic>
              <p:nvPicPr>
                <p:cNvPr id="480337" name="Freihand 480336">
                  <a:extLst>
                    <a:ext uri="{FF2B5EF4-FFF2-40B4-BE49-F238E27FC236}">
                      <a16:creationId xmlns:a16="http://schemas.microsoft.com/office/drawing/2014/main" id="{7D71BD93-F5ED-49CF-BC47-A10694C3C612}"/>
                    </a:ext>
                  </a:extLst>
                </p:cNvPr>
                <p:cNvPicPr/>
                <p:nvPr/>
              </p:nvPicPr>
              <p:blipFill>
                <a:blip r:embed="rId239"/>
                <a:stretch>
                  <a:fillRect/>
                </a:stretch>
              </p:blipFill>
              <p:spPr>
                <a:xfrm>
                  <a:off x="10292481" y="2261043"/>
                  <a:ext cx="160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80338" name="Freihand 480337">
                  <a:extLst>
                    <a:ext uri="{FF2B5EF4-FFF2-40B4-BE49-F238E27FC236}">
                      <a16:creationId xmlns:a16="http://schemas.microsoft.com/office/drawing/2014/main" id="{10DCE955-9FCC-4C35-A9C3-1E8552A95EED}"/>
                    </a:ext>
                  </a:extLst>
                </p14:cNvPr>
                <p14:cNvContentPartPr/>
                <p14:nvPr/>
              </p14:nvContentPartPr>
              <p14:xfrm>
                <a:off x="10678761" y="2222523"/>
                <a:ext cx="389520" cy="161640"/>
              </p14:xfrm>
            </p:contentPart>
          </mc:Choice>
          <mc:Fallback xmlns="">
            <p:pic>
              <p:nvPicPr>
                <p:cNvPr id="480338" name="Freihand 480337">
                  <a:extLst>
                    <a:ext uri="{FF2B5EF4-FFF2-40B4-BE49-F238E27FC236}">
                      <a16:creationId xmlns:a16="http://schemas.microsoft.com/office/drawing/2014/main" id="{10DCE955-9FCC-4C35-A9C3-1E8552A95EED}"/>
                    </a:ext>
                  </a:extLst>
                </p:cNvPr>
                <p:cNvPicPr/>
                <p:nvPr/>
              </p:nvPicPr>
              <p:blipFill>
                <a:blip r:embed="rId241"/>
                <a:stretch>
                  <a:fillRect/>
                </a:stretch>
              </p:blipFill>
              <p:spPr>
                <a:xfrm>
                  <a:off x="10674441" y="2218203"/>
                  <a:ext cx="398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80339" name="Freihand 480338">
                  <a:extLst>
                    <a:ext uri="{FF2B5EF4-FFF2-40B4-BE49-F238E27FC236}">
                      <a16:creationId xmlns:a16="http://schemas.microsoft.com/office/drawing/2014/main" id="{74DF1BEC-5A13-4B0F-86F7-7B10C3809A53}"/>
                    </a:ext>
                  </a:extLst>
                </p14:cNvPr>
                <p14:cNvContentPartPr/>
                <p14:nvPr/>
              </p14:nvContentPartPr>
              <p14:xfrm>
                <a:off x="11076201" y="2162043"/>
                <a:ext cx="98640" cy="178560"/>
              </p14:xfrm>
            </p:contentPart>
          </mc:Choice>
          <mc:Fallback xmlns="">
            <p:pic>
              <p:nvPicPr>
                <p:cNvPr id="480339" name="Freihand 480338">
                  <a:extLst>
                    <a:ext uri="{FF2B5EF4-FFF2-40B4-BE49-F238E27FC236}">
                      <a16:creationId xmlns:a16="http://schemas.microsoft.com/office/drawing/2014/main" id="{74DF1BEC-5A13-4B0F-86F7-7B10C3809A53}"/>
                    </a:ext>
                  </a:extLst>
                </p:cNvPr>
                <p:cNvPicPr/>
                <p:nvPr/>
              </p:nvPicPr>
              <p:blipFill>
                <a:blip r:embed="rId243"/>
                <a:stretch>
                  <a:fillRect/>
                </a:stretch>
              </p:blipFill>
              <p:spPr>
                <a:xfrm>
                  <a:off x="11071521" y="2157723"/>
                  <a:ext cx="107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80340" name="Freihand 480339">
                  <a:extLst>
                    <a:ext uri="{FF2B5EF4-FFF2-40B4-BE49-F238E27FC236}">
                      <a16:creationId xmlns:a16="http://schemas.microsoft.com/office/drawing/2014/main" id="{68E03A9A-5548-4158-978B-A3046B79C053}"/>
                    </a:ext>
                  </a:extLst>
                </p14:cNvPr>
                <p14:cNvContentPartPr/>
                <p14:nvPr/>
              </p14:nvContentPartPr>
              <p14:xfrm>
                <a:off x="11195001" y="2160963"/>
                <a:ext cx="123480" cy="166680"/>
              </p14:xfrm>
            </p:contentPart>
          </mc:Choice>
          <mc:Fallback xmlns="">
            <p:pic>
              <p:nvPicPr>
                <p:cNvPr id="480340" name="Freihand 480339">
                  <a:extLst>
                    <a:ext uri="{FF2B5EF4-FFF2-40B4-BE49-F238E27FC236}">
                      <a16:creationId xmlns:a16="http://schemas.microsoft.com/office/drawing/2014/main" id="{68E03A9A-5548-4158-978B-A3046B79C053}"/>
                    </a:ext>
                  </a:extLst>
                </p:cNvPr>
                <p:cNvPicPr/>
                <p:nvPr/>
              </p:nvPicPr>
              <p:blipFill>
                <a:blip r:embed="rId245"/>
                <a:stretch>
                  <a:fillRect/>
                </a:stretch>
              </p:blipFill>
              <p:spPr>
                <a:xfrm>
                  <a:off x="11190681" y="2156643"/>
                  <a:ext cx="132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80341" name="Freihand 480340">
                  <a:extLst>
                    <a:ext uri="{FF2B5EF4-FFF2-40B4-BE49-F238E27FC236}">
                      <a16:creationId xmlns:a16="http://schemas.microsoft.com/office/drawing/2014/main" id="{9A051F5D-0D34-4C08-87AF-E0C62250166C}"/>
                    </a:ext>
                  </a:extLst>
                </p14:cNvPr>
                <p14:cNvContentPartPr/>
                <p14:nvPr/>
              </p14:nvContentPartPr>
              <p14:xfrm>
                <a:off x="11305521" y="2167803"/>
                <a:ext cx="23400" cy="42480"/>
              </p14:xfrm>
            </p:contentPart>
          </mc:Choice>
          <mc:Fallback xmlns="">
            <p:pic>
              <p:nvPicPr>
                <p:cNvPr id="480341" name="Freihand 480340">
                  <a:extLst>
                    <a:ext uri="{FF2B5EF4-FFF2-40B4-BE49-F238E27FC236}">
                      <a16:creationId xmlns:a16="http://schemas.microsoft.com/office/drawing/2014/main" id="{9A051F5D-0D34-4C08-87AF-E0C62250166C}"/>
                    </a:ext>
                  </a:extLst>
                </p:cNvPr>
                <p:cNvPicPr/>
                <p:nvPr/>
              </p:nvPicPr>
              <p:blipFill>
                <a:blip r:embed="rId247"/>
                <a:stretch>
                  <a:fillRect/>
                </a:stretch>
              </p:blipFill>
              <p:spPr>
                <a:xfrm>
                  <a:off x="11301201" y="2163483"/>
                  <a:ext cx="32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0342" name="Freihand 480341">
                  <a:extLst>
                    <a:ext uri="{FF2B5EF4-FFF2-40B4-BE49-F238E27FC236}">
                      <a16:creationId xmlns:a16="http://schemas.microsoft.com/office/drawing/2014/main" id="{AD6C5239-9627-457C-9D78-2A086D5A6D82}"/>
                    </a:ext>
                  </a:extLst>
                </p14:cNvPr>
                <p14:cNvContentPartPr/>
                <p14:nvPr/>
              </p14:nvContentPartPr>
              <p14:xfrm>
                <a:off x="11336481" y="2175363"/>
                <a:ext cx="272160" cy="164520"/>
              </p14:xfrm>
            </p:contentPart>
          </mc:Choice>
          <mc:Fallback xmlns="">
            <p:pic>
              <p:nvPicPr>
                <p:cNvPr id="480342" name="Freihand 480341">
                  <a:extLst>
                    <a:ext uri="{FF2B5EF4-FFF2-40B4-BE49-F238E27FC236}">
                      <a16:creationId xmlns:a16="http://schemas.microsoft.com/office/drawing/2014/main" id="{AD6C5239-9627-457C-9D78-2A086D5A6D82}"/>
                    </a:ext>
                  </a:extLst>
                </p:cNvPr>
                <p:cNvPicPr/>
                <p:nvPr/>
              </p:nvPicPr>
              <p:blipFill>
                <a:blip r:embed="rId249"/>
                <a:stretch>
                  <a:fillRect/>
                </a:stretch>
              </p:blipFill>
              <p:spPr>
                <a:xfrm>
                  <a:off x="11332161" y="2171043"/>
                  <a:ext cx="280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0343" name="Freihand 480342">
                  <a:extLst>
                    <a:ext uri="{FF2B5EF4-FFF2-40B4-BE49-F238E27FC236}">
                      <a16:creationId xmlns:a16="http://schemas.microsoft.com/office/drawing/2014/main" id="{47752488-CF01-4ED9-991F-942A82B31DFB}"/>
                    </a:ext>
                  </a:extLst>
                </p14:cNvPr>
                <p14:cNvContentPartPr/>
                <p14:nvPr/>
              </p14:nvContentPartPr>
              <p14:xfrm>
                <a:off x="9159921" y="2627883"/>
                <a:ext cx="306720" cy="160920"/>
              </p14:xfrm>
            </p:contentPart>
          </mc:Choice>
          <mc:Fallback xmlns="">
            <p:pic>
              <p:nvPicPr>
                <p:cNvPr id="480343" name="Freihand 480342">
                  <a:extLst>
                    <a:ext uri="{FF2B5EF4-FFF2-40B4-BE49-F238E27FC236}">
                      <a16:creationId xmlns:a16="http://schemas.microsoft.com/office/drawing/2014/main" id="{47752488-CF01-4ED9-991F-942A82B31DFB}"/>
                    </a:ext>
                  </a:extLst>
                </p:cNvPr>
                <p:cNvPicPr/>
                <p:nvPr/>
              </p:nvPicPr>
              <p:blipFill>
                <a:blip r:embed="rId251"/>
                <a:stretch>
                  <a:fillRect/>
                </a:stretch>
              </p:blipFill>
              <p:spPr>
                <a:xfrm>
                  <a:off x="9155601" y="2623563"/>
                  <a:ext cx="315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80344" name="Freihand 480343">
                  <a:extLst>
                    <a:ext uri="{FF2B5EF4-FFF2-40B4-BE49-F238E27FC236}">
                      <a16:creationId xmlns:a16="http://schemas.microsoft.com/office/drawing/2014/main" id="{BD2441F8-764F-4217-846B-C275CF537F6B}"/>
                    </a:ext>
                  </a:extLst>
                </p14:cNvPr>
                <p14:cNvContentPartPr/>
                <p14:nvPr/>
              </p14:nvContentPartPr>
              <p14:xfrm>
                <a:off x="9482121" y="2586123"/>
                <a:ext cx="83160" cy="184680"/>
              </p14:xfrm>
            </p:contentPart>
          </mc:Choice>
          <mc:Fallback xmlns="">
            <p:pic>
              <p:nvPicPr>
                <p:cNvPr id="480344" name="Freihand 480343">
                  <a:extLst>
                    <a:ext uri="{FF2B5EF4-FFF2-40B4-BE49-F238E27FC236}">
                      <a16:creationId xmlns:a16="http://schemas.microsoft.com/office/drawing/2014/main" id="{BD2441F8-764F-4217-846B-C275CF537F6B}"/>
                    </a:ext>
                  </a:extLst>
                </p:cNvPr>
                <p:cNvPicPr/>
                <p:nvPr/>
              </p:nvPicPr>
              <p:blipFill>
                <a:blip r:embed="rId253"/>
                <a:stretch>
                  <a:fillRect/>
                </a:stretch>
              </p:blipFill>
              <p:spPr>
                <a:xfrm>
                  <a:off x="9477801" y="2581803"/>
                  <a:ext cx="91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0345" name="Freihand 480344">
                  <a:extLst>
                    <a:ext uri="{FF2B5EF4-FFF2-40B4-BE49-F238E27FC236}">
                      <a16:creationId xmlns:a16="http://schemas.microsoft.com/office/drawing/2014/main" id="{C3B46047-673F-4A33-BC97-99F0F66D2C2B}"/>
                    </a:ext>
                  </a:extLst>
                </p14:cNvPr>
                <p14:cNvContentPartPr/>
                <p14:nvPr/>
              </p14:nvContentPartPr>
              <p14:xfrm>
                <a:off x="9551241" y="2661723"/>
                <a:ext cx="97560" cy="95040"/>
              </p14:xfrm>
            </p:contentPart>
          </mc:Choice>
          <mc:Fallback xmlns="">
            <p:pic>
              <p:nvPicPr>
                <p:cNvPr id="480345" name="Freihand 480344">
                  <a:extLst>
                    <a:ext uri="{FF2B5EF4-FFF2-40B4-BE49-F238E27FC236}">
                      <a16:creationId xmlns:a16="http://schemas.microsoft.com/office/drawing/2014/main" id="{C3B46047-673F-4A33-BC97-99F0F66D2C2B}"/>
                    </a:ext>
                  </a:extLst>
                </p:cNvPr>
                <p:cNvPicPr/>
                <p:nvPr/>
              </p:nvPicPr>
              <p:blipFill>
                <a:blip r:embed="rId255"/>
                <a:stretch>
                  <a:fillRect/>
                </a:stretch>
              </p:blipFill>
              <p:spPr>
                <a:xfrm>
                  <a:off x="9546921" y="2657403"/>
                  <a:ext cx="106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0346" name="Freihand 480345">
                  <a:extLst>
                    <a:ext uri="{FF2B5EF4-FFF2-40B4-BE49-F238E27FC236}">
                      <a16:creationId xmlns:a16="http://schemas.microsoft.com/office/drawing/2014/main" id="{FF66BAC3-7F08-49D0-AACA-F70D1E8FF4A2}"/>
                    </a:ext>
                  </a:extLst>
                </p14:cNvPr>
                <p14:cNvContentPartPr/>
                <p14:nvPr/>
              </p14:nvContentPartPr>
              <p14:xfrm>
                <a:off x="9551601" y="2666043"/>
                <a:ext cx="154800" cy="88560"/>
              </p14:xfrm>
            </p:contentPart>
          </mc:Choice>
          <mc:Fallback xmlns="">
            <p:pic>
              <p:nvPicPr>
                <p:cNvPr id="480346" name="Freihand 480345">
                  <a:extLst>
                    <a:ext uri="{FF2B5EF4-FFF2-40B4-BE49-F238E27FC236}">
                      <a16:creationId xmlns:a16="http://schemas.microsoft.com/office/drawing/2014/main" id="{FF66BAC3-7F08-49D0-AACA-F70D1E8FF4A2}"/>
                    </a:ext>
                  </a:extLst>
                </p:cNvPr>
                <p:cNvPicPr/>
                <p:nvPr/>
              </p:nvPicPr>
              <p:blipFill>
                <a:blip r:embed="rId257"/>
                <a:stretch>
                  <a:fillRect/>
                </a:stretch>
              </p:blipFill>
              <p:spPr>
                <a:xfrm>
                  <a:off x="9547281" y="2661723"/>
                  <a:ext cx="163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80347" name="Freihand 480346">
                  <a:extLst>
                    <a:ext uri="{FF2B5EF4-FFF2-40B4-BE49-F238E27FC236}">
                      <a16:creationId xmlns:a16="http://schemas.microsoft.com/office/drawing/2014/main" id="{E615BBA1-912D-42ED-9F32-9891814F8A18}"/>
                    </a:ext>
                  </a:extLst>
                </p14:cNvPr>
                <p14:cNvContentPartPr/>
                <p14:nvPr/>
              </p14:nvContentPartPr>
              <p14:xfrm>
                <a:off x="9753201" y="2648763"/>
                <a:ext cx="74160" cy="90360"/>
              </p14:xfrm>
            </p:contentPart>
          </mc:Choice>
          <mc:Fallback xmlns="">
            <p:pic>
              <p:nvPicPr>
                <p:cNvPr id="480347" name="Freihand 480346">
                  <a:extLst>
                    <a:ext uri="{FF2B5EF4-FFF2-40B4-BE49-F238E27FC236}">
                      <a16:creationId xmlns:a16="http://schemas.microsoft.com/office/drawing/2014/main" id="{E615BBA1-912D-42ED-9F32-9891814F8A18}"/>
                    </a:ext>
                  </a:extLst>
                </p:cNvPr>
                <p:cNvPicPr/>
                <p:nvPr/>
              </p:nvPicPr>
              <p:blipFill>
                <a:blip r:embed="rId259"/>
                <a:stretch>
                  <a:fillRect/>
                </a:stretch>
              </p:blipFill>
              <p:spPr>
                <a:xfrm>
                  <a:off x="9748881" y="2644443"/>
                  <a:ext cx="82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0348" name="Freihand 480347">
                  <a:extLst>
                    <a:ext uri="{FF2B5EF4-FFF2-40B4-BE49-F238E27FC236}">
                      <a16:creationId xmlns:a16="http://schemas.microsoft.com/office/drawing/2014/main" id="{5CBC14F8-5F01-440B-8517-881950E6ACA9}"/>
                    </a:ext>
                  </a:extLst>
                </p14:cNvPr>
                <p14:cNvContentPartPr/>
                <p14:nvPr/>
              </p14:nvContentPartPr>
              <p14:xfrm>
                <a:off x="9864801" y="2565243"/>
                <a:ext cx="145800" cy="168120"/>
              </p14:xfrm>
            </p:contentPart>
          </mc:Choice>
          <mc:Fallback xmlns="">
            <p:pic>
              <p:nvPicPr>
                <p:cNvPr id="480348" name="Freihand 480347">
                  <a:extLst>
                    <a:ext uri="{FF2B5EF4-FFF2-40B4-BE49-F238E27FC236}">
                      <a16:creationId xmlns:a16="http://schemas.microsoft.com/office/drawing/2014/main" id="{5CBC14F8-5F01-440B-8517-881950E6ACA9}"/>
                    </a:ext>
                  </a:extLst>
                </p:cNvPr>
                <p:cNvPicPr/>
                <p:nvPr/>
              </p:nvPicPr>
              <p:blipFill>
                <a:blip r:embed="rId261"/>
                <a:stretch>
                  <a:fillRect/>
                </a:stretch>
              </p:blipFill>
              <p:spPr>
                <a:xfrm>
                  <a:off x="9860481" y="2560923"/>
                  <a:ext cx="154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0349" name="Freihand 480348">
                  <a:extLst>
                    <a:ext uri="{FF2B5EF4-FFF2-40B4-BE49-F238E27FC236}">
                      <a16:creationId xmlns:a16="http://schemas.microsoft.com/office/drawing/2014/main" id="{C5AD2D00-DA53-4505-9AF6-C58472E9EF38}"/>
                    </a:ext>
                  </a:extLst>
                </p14:cNvPr>
                <p14:cNvContentPartPr/>
                <p14:nvPr/>
              </p14:nvContentPartPr>
              <p14:xfrm>
                <a:off x="10062441" y="2651643"/>
                <a:ext cx="12960" cy="61200"/>
              </p14:xfrm>
            </p:contentPart>
          </mc:Choice>
          <mc:Fallback xmlns="">
            <p:pic>
              <p:nvPicPr>
                <p:cNvPr id="480349" name="Freihand 480348">
                  <a:extLst>
                    <a:ext uri="{FF2B5EF4-FFF2-40B4-BE49-F238E27FC236}">
                      <a16:creationId xmlns:a16="http://schemas.microsoft.com/office/drawing/2014/main" id="{C5AD2D00-DA53-4505-9AF6-C58472E9EF38}"/>
                    </a:ext>
                  </a:extLst>
                </p:cNvPr>
                <p:cNvPicPr/>
                <p:nvPr/>
              </p:nvPicPr>
              <p:blipFill>
                <a:blip r:embed="rId263"/>
                <a:stretch>
                  <a:fillRect/>
                </a:stretch>
              </p:blipFill>
              <p:spPr>
                <a:xfrm>
                  <a:off x="10058121" y="2647323"/>
                  <a:ext cx="21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80350" name="Freihand 480349">
                  <a:extLst>
                    <a:ext uri="{FF2B5EF4-FFF2-40B4-BE49-F238E27FC236}">
                      <a16:creationId xmlns:a16="http://schemas.microsoft.com/office/drawing/2014/main" id="{00E7C724-1B99-453B-84E6-B8396A5566A6}"/>
                    </a:ext>
                  </a:extLst>
                </p14:cNvPr>
                <p14:cNvContentPartPr/>
                <p14:nvPr/>
              </p14:nvContentPartPr>
              <p14:xfrm>
                <a:off x="10110681" y="2555523"/>
                <a:ext cx="72360" cy="159840"/>
              </p14:xfrm>
            </p:contentPart>
          </mc:Choice>
          <mc:Fallback xmlns="">
            <p:pic>
              <p:nvPicPr>
                <p:cNvPr id="480350" name="Freihand 480349">
                  <a:extLst>
                    <a:ext uri="{FF2B5EF4-FFF2-40B4-BE49-F238E27FC236}">
                      <a16:creationId xmlns:a16="http://schemas.microsoft.com/office/drawing/2014/main" id="{00E7C724-1B99-453B-84E6-B8396A5566A6}"/>
                    </a:ext>
                  </a:extLst>
                </p:cNvPr>
                <p:cNvPicPr/>
                <p:nvPr/>
              </p:nvPicPr>
              <p:blipFill>
                <a:blip r:embed="rId265"/>
                <a:stretch>
                  <a:fillRect/>
                </a:stretch>
              </p:blipFill>
              <p:spPr>
                <a:xfrm>
                  <a:off x="10106361" y="2551203"/>
                  <a:ext cx="81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80351" name="Freihand 480350">
                  <a:extLst>
                    <a:ext uri="{FF2B5EF4-FFF2-40B4-BE49-F238E27FC236}">
                      <a16:creationId xmlns:a16="http://schemas.microsoft.com/office/drawing/2014/main" id="{43C2BD9B-6F42-4327-9DB1-35B31ACDBD3B}"/>
                    </a:ext>
                  </a:extLst>
                </p14:cNvPr>
                <p14:cNvContentPartPr/>
                <p14:nvPr/>
              </p14:nvContentPartPr>
              <p14:xfrm>
                <a:off x="10232721" y="2553003"/>
                <a:ext cx="146160" cy="156960"/>
              </p14:xfrm>
            </p:contentPart>
          </mc:Choice>
          <mc:Fallback xmlns="">
            <p:pic>
              <p:nvPicPr>
                <p:cNvPr id="480351" name="Freihand 480350">
                  <a:extLst>
                    <a:ext uri="{FF2B5EF4-FFF2-40B4-BE49-F238E27FC236}">
                      <a16:creationId xmlns:a16="http://schemas.microsoft.com/office/drawing/2014/main" id="{43C2BD9B-6F42-4327-9DB1-35B31ACDBD3B}"/>
                    </a:ext>
                  </a:extLst>
                </p:cNvPr>
                <p:cNvPicPr/>
                <p:nvPr/>
              </p:nvPicPr>
              <p:blipFill>
                <a:blip r:embed="rId267"/>
                <a:stretch>
                  <a:fillRect/>
                </a:stretch>
              </p:blipFill>
              <p:spPr>
                <a:xfrm>
                  <a:off x="10228401" y="2548683"/>
                  <a:ext cx="154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80352" name="Freihand 480351">
                  <a:extLst>
                    <a:ext uri="{FF2B5EF4-FFF2-40B4-BE49-F238E27FC236}">
                      <a16:creationId xmlns:a16="http://schemas.microsoft.com/office/drawing/2014/main" id="{6442F339-E421-40CE-8D42-3A0C04486B41}"/>
                    </a:ext>
                  </a:extLst>
                </p14:cNvPr>
                <p14:cNvContentPartPr/>
                <p14:nvPr/>
              </p14:nvContentPartPr>
              <p14:xfrm>
                <a:off x="10391121" y="2622483"/>
                <a:ext cx="90000" cy="78480"/>
              </p14:xfrm>
            </p:contentPart>
          </mc:Choice>
          <mc:Fallback xmlns="">
            <p:pic>
              <p:nvPicPr>
                <p:cNvPr id="480352" name="Freihand 480351">
                  <a:extLst>
                    <a:ext uri="{FF2B5EF4-FFF2-40B4-BE49-F238E27FC236}">
                      <a16:creationId xmlns:a16="http://schemas.microsoft.com/office/drawing/2014/main" id="{6442F339-E421-40CE-8D42-3A0C04486B41}"/>
                    </a:ext>
                  </a:extLst>
                </p:cNvPr>
                <p:cNvPicPr/>
                <p:nvPr/>
              </p:nvPicPr>
              <p:blipFill>
                <a:blip r:embed="rId269"/>
                <a:stretch>
                  <a:fillRect/>
                </a:stretch>
              </p:blipFill>
              <p:spPr>
                <a:xfrm>
                  <a:off x="10386801" y="2618163"/>
                  <a:ext cx="98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80353" name="Freihand 480352">
                  <a:extLst>
                    <a:ext uri="{FF2B5EF4-FFF2-40B4-BE49-F238E27FC236}">
                      <a16:creationId xmlns:a16="http://schemas.microsoft.com/office/drawing/2014/main" id="{9A5FBB06-8170-40B8-BE17-F29463B4FB49}"/>
                    </a:ext>
                  </a:extLst>
                </p14:cNvPr>
                <p14:cNvContentPartPr/>
                <p14:nvPr/>
              </p14:nvContentPartPr>
              <p14:xfrm>
                <a:off x="10720521" y="2552643"/>
                <a:ext cx="374040" cy="139320"/>
              </p14:xfrm>
            </p:contentPart>
          </mc:Choice>
          <mc:Fallback xmlns="">
            <p:pic>
              <p:nvPicPr>
                <p:cNvPr id="480353" name="Freihand 480352">
                  <a:extLst>
                    <a:ext uri="{FF2B5EF4-FFF2-40B4-BE49-F238E27FC236}">
                      <a16:creationId xmlns:a16="http://schemas.microsoft.com/office/drawing/2014/main" id="{9A5FBB06-8170-40B8-BE17-F29463B4FB49}"/>
                    </a:ext>
                  </a:extLst>
                </p:cNvPr>
                <p:cNvPicPr/>
                <p:nvPr/>
              </p:nvPicPr>
              <p:blipFill>
                <a:blip r:embed="rId271"/>
                <a:stretch>
                  <a:fillRect/>
                </a:stretch>
              </p:blipFill>
              <p:spPr>
                <a:xfrm>
                  <a:off x="10716201" y="2548323"/>
                  <a:ext cx="382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80354" name="Freihand 480353">
                  <a:extLst>
                    <a:ext uri="{FF2B5EF4-FFF2-40B4-BE49-F238E27FC236}">
                      <a16:creationId xmlns:a16="http://schemas.microsoft.com/office/drawing/2014/main" id="{97A263D8-1D58-4C0D-B403-323B06B65D28}"/>
                    </a:ext>
                  </a:extLst>
                </p14:cNvPr>
                <p14:cNvContentPartPr/>
                <p14:nvPr/>
              </p14:nvContentPartPr>
              <p14:xfrm>
                <a:off x="11083761" y="2484963"/>
                <a:ext cx="14760" cy="43200"/>
              </p14:xfrm>
            </p:contentPart>
          </mc:Choice>
          <mc:Fallback xmlns="">
            <p:pic>
              <p:nvPicPr>
                <p:cNvPr id="480354" name="Freihand 480353">
                  <a:extLst>
                    <a:ext uri="{FF2B5EF4-FFF2-40B4-BE49-F238E27FC236}">
                      <a16:creationId xmlns:a16="http://schemas.microsoft.com/office/drawing/2014/main" id="{97A263D8-1D58-4C0D-B403-323B06B65D28}"/>
                    </a:ext>
                  </a:extLst>
                </p:cNvPr>
                <p:cNvPicPr/>
                <p:nvPr/>
              </p:nvPicPr>
              <p:blipFill>
                <a:blip r:embed="rId273"/>
                <a:stretch>
                  <a:fillRect/>
                </a:stretch>
              </p:blipFill>
              <p:spPr>
                <a:xfrm>
                  <a:off x="11079441" y="2480643"/>
                  <a:ext cx="23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0355" name="Freihand 480354">
                  <a:extLst>
                    <a:ext uri="{FF2B5EF4-FFF2-40B4-BE49-F238E27FC236}">
                      <a16:creationId xmlns:a16="http://schemas.microsoft.com/office/drawing/2014/main" id="{D57D27EB-EC32-426A-BC9C-BA38980B630A}"/>
                    </a:ext>
                  </a:extLst>
                </p14:cNvPr>
                <p14:cNvContentPartPr/>
                <p14:nvPr/>
              </p14:nvContentPartPr>
              <p14:xfrm>
                <a:off x="11125881" y="2524923"/>
                <a:ext cx="102960" cy="109800"/>
              </p14:xfrm>
            </p:contentPart>
          </mc:Choice>
          <mc:Fallback xmlns="">
            <p:pic>
              <p:nvPicPr>
                <p:cNvPr id="480355" name="Freihand 480354">
                  <a:extLst>
                    <a:ext uri="{FF2B5EF4-FFF2-40B4-BE49-F238E27FC236}">
                      <a16:creationId xmlns:a16="http://schemas.microsoft.com/office/drawing/2014/main" id="{D57D27EB-EC32-426A-BC9C-BA38980B630A}"/>
                    </a:ext>
                  </a:extLst>
                </p:cNvPr>
                <p:cNvPicPr/>
                <p:nvPr/>
              </p:nvPicPr>
              <p:blipFill>
                <a:blip r:embed="rId275"/>
                <a:stretch>
                  <a:fillRect/>
                </a:stretch>
              </p:blipFill>
              <p:spPr>
                <a:xfrm>
                  <a:off x="11121561" y="2520603"/>
                  <a:ext cx="111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80356" name="Freihand 480355">
                  <a:extLst>
                    <a:ext uri="{FF2B5EF4-FFF2-40B4-BE49-F238E27FC236}">
                      <a16:creationId xmlns:a16="http://schemas.microsoft.com/office/drawing/2014/main" id="{28D9EB10-D4A0-4896-BF07-E449B77A8B0C}"/>
                    </a:ext>
                  </a:extLst>
                </p14:cNvPr>
                <p14:cNvContentPartPr/>
                <p14:nvPr/>
              </p14:nvContentPartPr>
              <p14:xfrm>
                <a:off x="11263401" y="2457243"/>
                <a:ext cx="165960" cy="161640"/>
              </p14:xfrm>
            </p:contentPart>
          </mc:Choice>
          <mc:Fallback xmlns="">
            <p:pic>
              <p:nvPicPr>
                <p:cNvPr id="480356" name="Freihand 480355">
                  <a:extLst>
                    <a:ext uri="{FF2B5EF4-FFF2-40B4-BE49-F238E27FC236}">
                      <a16:creationId xmlns:a16="http://schemas.microsoft.com/office/drawing/2014/main" id="{28D9EB10-D4A0-4896-BF07-E449B77A8B0C}"/>
                    </a:ext>
                  </a:extLst>
                </p:cNvPr>
                <p:cNvPicPr/>
                <p:nvPr/>
              </p:nvPicPr>
              <p:blipFill>
                <a:blip r:embed="rId277"/>
                <a:stretch>
                  <a:fillRect/>
                </a:stretch>
              </p:blipFill>
              <p:spPr>
                <a:xfrm>
                  <a:off x="11259081" y="2452923"/>
                  <a:ext cx="174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0357" name="Freihand 480356">
                  <a:extLst>
                    <a:ext uri="{FF2B5EF4-FFF2-40B4-BE49-F238E27FC236}">
                      <a16:creationId xmlns:a16="http://schemas.microsoft.com/office/drawing/2014/main" id="{9D4A24A8-8003-4053-8402-476AC96E40C7}"/>
                    </a:ext>
                  </a:extLst>
                </p14:cNvPr>
                <p14:cNvContentPartPr/>
                <p14:nvPr/>
              </p14:nvContentPartPr>
              <p14:xfrm>
                <a:off x="11466081" y="2547963"/>
                <a:ext cx="157320" cy="66960"/>
              </p14:xfrm>
            </p:contentPart>
          </mc:Choice>
          <mc:Fallback xmlns="">
            <p:pic>
              <p:nvPicPr>
                <p:cNvPr id="480357" name="Freihand 480356">
                  <a:extLst>
                    <a:ext uri="{FF2B5EF4-FFF2-40B4-BE49-F238E27FC236}">
                      <a16:creationId xmlns:a16="http://schemas.microsoft.com/office/drawing/2014/main" id="{9D4A24A8-8003-4053-8402-476AC96E40C7}"/>
                    </a:ext>
                  </a:extLst>
                </p:cNvPr>
                <p:cNvPicPr/>
                <p:nvPr/>
              </p:nvPicPr>
              <p:blipFill>
                <a:blip r:embed="rId279"/>
                <a:stretch>
                  <a:fillRect/>
                </a:stretch>
              </p:blipFill>
              <p:spPr>
                <a:xfrm>
                  <a:off x="11461761" y="2543643"/>
                  <a:ext cx="165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0372" name="Freihand 480371">
                  <a:extLst>
                    <a:ext uri="{FF2B5EF4-FFF2-40B4-BE49-F238E27FC236}">
                      <a16:creationId xmlns:a16="http://schemas.microsoft.com/office/drawing/2014/main" id="{0D69E260-F7CC-45AE-B8C2-DBBA7E5E168C}"/>
                    </a:ext>
                  </a:extLst>
                </p14:cNvPr>
                <p14:cNvContentPartPr/>
                <p14:nvPr/>
              </p14:nvContentPartPr>
              <p14:xfrm>
                <a:off x="10065681" y="2990043"/>
                <a:ext cx="109800" cy="5400"/>
              </p14:xfrm>
            </p:contentPart>
          </mc:Choice>
          <mc:Fallback xmlns="">
            <p:pic>
              <p:nvPicPr>
                <p:cNvPr id="480372" name="Freihand 480371">
                  <a:extLst>
                    <a:ext uri="{FF2B5EF4-FFF2-40B4-BE49-F238E27FC236}">
                      <a16:creationId xmlns:a16="http://schemas.microsoft.com/office/drawing/2014/main" id="{0D69E260-F7CC-45AE-B8C2-DBBA7E5E168C}"/>
                    </a:ext>
                  </a:extLst>
                </p:cNvPr>
                <p:cNvPicPr/>
                <p:nvPr/>
              </p:nvPicPr>
              <p:blipFill>
                <a:blip r:embed="rId281"/>
                <a:stretch>
                  <a:fillRect/>
                </a:stretch>
              </p:blipFill>
              <p:spPr>
                <a:xfrm>
                  <a:off x="10061361" y="2985723"/>
                  <a:ext cx="118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0373" name="Freihand 480372">
                  <a:extLst>
                    <a:ext uri="{FF2B5EF4-FFF2-40B4-BE49-F238E27FC236}">
                      <a16:creationId xmlns:a16="http://schemas.microsoft.com/office/drawing/2014/main" id="{3CE5D3CF-0A92-48CF-9797-84E00A8C6962}"/>
                    </a:ext>
                  </a:extLst>
                </p14:cNvPr>
                <p14:cNvContentPartPr/>
                <p14:nvPr/>
              </p14:nvContentPartPr>
              <p14:xfrm>
                <a:off x="10325961" y="2903643"/>
                <a:ext cx="11520" cy="120960"/>
              </p14:xfrm>
            </p:contentPart>
          </mc:Choice>
          <mc:Fallback xmlns="">
            <p:pic>
              <p:nvPicPr>
                <p:cNvPr id="480373" name="Freihand 480372">
                  <a:extLst>
                    <a:ext uri="{FF2B5EF4-FFF2-40B4-BE49-F238E27FC236}">
                      <a16:creationId xmlns:a16="http://schemas.microsoft.com/office/drawing/2014/main" id="{3CE5D3CF-0A92-48CF-9797-84E00A8C6962}"/>
                    </a:ext>
                  </a:extLst>
                </p:cNvPr>
                <p:cNvPicPr/>
                <p:nvPr/>
              </p:nvPicPr>
              <p:blipFill>
                <a:blip r:embed="rId283"/>
                <a:stretch>
                  <a:fillRect/>
                </a:stretch>
              </p:blipFill>
              <p:spPr>
                <a:xfrm>
                  <a:off x="10321641" y="2899323"/>
                  <a:ext cx="20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0374" name="Freihand 480373">
                  <a:extLst>
                    <a:ext uri="{FF2B5EF4-FFF2-40B4-BE49-F238E27FC236}">
                      <a16:creationId xmlns:a16="http://schemas.microsoft.com/office/drawing/2014/main" id="{2DE8D444-AA47-40F9-9E3A-1E69BB698E8C}"/>
                    </a:ext>
                  </a:extLst>
                </p14:cNvPr>
                <p14:cNvContentPartPr/>
                <p14:nvPr/>
              </p14:nvContentPartPr>
              <p14:xfrm>
                <a:off x="10265121" y="2860083"/>
                <a:ext cx="142920" cy="169920"/>
              </p14:xfrm>
            </p:contentPart>
          </mc:Choice>
          <mc:Fallback xmlns="">
            <p:pic>
              <p:nvPicPr>
                <p:cNvPr id="480374" name="Freihand 480373">
                  <a:extLst>
                    <a:ext uri="{FF2B5EF4-FFF2-40B4-BE49-F238E27FC236}">
                      <a16:creationId xmlns:a16="http://schemas.microsoft.com/office/drawing/2014/main" id="{2DE8D444-AA47-40F9-9E3A-1E69BB698E8C}"/>
                    </a:ext>
                  </a:extLst>
                </p:cNvPr>
                <p:cNvPicPr/>
                <p:nvPr/>
              </p:nvPicPr>
              <p:blipFill>
                <a:blip r:embed="rId285"/>
                <a:stretch>
                  <a:fillRect/>
                </a:stretch>
              </p:blipFill>
              <p:spPr>
                <a:xfrm>
                  <a:off x="10260801" y="2855763"/>
                  <a:ext cx="151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0375" name="Freihand 480374">
                  <a:extLst>
                    <a:ext uri="{FF2B5EF4-FFF2-40B4-BE49-F238E27FC236}">
                      <a16:creationId xmlns:a16="http://schemas.microsoft.com/office/drawing/2014/main" id="{B830AEE5-C54D-4B0A-A46F-BA673CD0385E}"/>
                    </a:ext>
                  </a:extLst>
                </p14:cNvPr>
                <p14:cNvContentPartPr/>
                <p14:nvPr/>
              </p14:nvContentPartPr>
              <p14:xfrm>
                <a:off x="10499481" y="2894283"/>
                <a:ext cx="9000" cy="120240"/>
              </p14:xfrm>
            </p:contentPart>
          </mc:Choice>
          <mc:Fallback xmlns="">
            <p:pic>
              <p:nvPicPr>
                <p:cNvPr id="480375" name="Freihand 480374">
                  <a:extLst>
                    <a:ext uri="{FF2B5EF4-FFF2-40B4-BE49-F238E27FC236}">
                      <a16:creationId xmlns:a16="http://schemas.microsoft.com/office/drawing/2014/main" id="{B830AEE5-C54D-4B0A-A46F-BA673CD0385E}"/>
                    </a:ext>
                  </a:extLst>
                </p:cNvPr>
                <p:cNvPicPr/>
                <p:nvPr/>
              </p:nvPicPr>
              <p:blipFill>
                <a:blip r:embed="rId287"/>
                <a:stretch>
                  <a:fillRect/>
                </a:stretch>
              </p:blipFill>
              <p:spPr>
                <a:xfrm>
                  <a:off x="10495161" y="2889963"/>
                  <a:ext cx="17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0376" name="Freihand 480375">
                  <a:extLst>
                    <a:ext uri="{FF2B5EF4-FFF2-40B4-BE49-F238E27FC236}">
                      <a16:creationId xmlns:a16="http://schemas.microsoft.com/office/drawing/2014/main" id="{867A2D65-B010-402A-B9F4-AFB5EE66E4CA}"/>
                    </a:ext>
                  </a:extLst>
                </p14:cNvPr>
                <p14:cNvContentPartPr/>
                <p14:nvPr/>
              </p14:nvContentPartPr>
              <p14:xfrm>
                <a:off x="10595961" y="2860803"/>
                <a:ext cx="26640" cy="171360"/>
              </p14:xfrm>
            </p:contentPart>
          </mc:Choice>
          <mc:Fallback xmlns="">
            <p:pic>
              <p:nvPicPr>
                <p:cNvPr id="480376" name="Freihand 480375">
                  <a:extLst>
                    <a:ext uri="{FF2B5EF4-FFF2-40B4-BE49-F238E27FC236}">
                      <a16:creationId xmlns:a16="http://schemas.microsoft.com/office/drawing/2014/main" id="{867A2D65-B010-402A-B9F4-AFB5EE66E4CA}"/>
                    </a:ext>
                  </a:extLst>
                </p:cNvPr>
                <p:cNvPicPr/>
                <p:nvPr/>
              </p:nvPicPr>
              <p:blipFill>
                <a:blip r:embed="rId289"/>
                <a:stretch>
                  <a:fillRect/>
                </a:stretch>
              </p:blipFill>
              <p:spPr>
                <a:xfrm>
                  <a:off x="10591641" y="2856483"/>
                  <a:ext cx="35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0377" name="Freihand 480376">
                  <a:extLst>
                    <a:ext uri="{FF2B5EF4-FFF2-40B4-BE49-F238E27FC236}">
                      <a16:creationId xmlns:a16="http://schemas.microsoft.com/office/drawing/2014/main" id="{5F139598-0FC6-40F1-97F3-343DDC2E9782}"/>
                    </a:ext>
                  </a:extLst>
                </p14:cNvPr>
                <p14:cNvContentPartPr/>
                <p14:nvPr/>
              </p14:nvContentPartPr>
              <p14:xfrm>
                <a:off x="10509921" y="2835963"/>
                <a:ext cx="147960" cy="90000"/>
              </p14:xfrm>
            </p:contentPart>
          </mc:Choice>
          <mc:Fallback xmlns="">
            <p:pic>
              <p:nvPicPr>
                <p:cNvPr id="480377" name="Freihand 480376">
                  <a:extLst>
                    <a:ext uri="{FF2B5EF4-FFF2-40B4-BE49-F238E27FC236}">
                      <a16:creationId xmlns:a16="http://schemas.microsoft.com/office/drawing/2014/main" id="{5F139598-0FC6-40F1-97F3-343DDC2E9782}"/>
                    </a:ext>
                  </a:extLst>
                </p:cNvPr>
                <p:cNvPicPr/>
                <p:nvPr/>
              </p:nvPicPr>
              <p:blipFill>
                <a:blip r:embed="rId291"/>
                <a:stretch>
                  <a:fillRect/>
                </a:stretch>
              </p:blipFill>
              <p:spPr>
                <a:xfrm>
                  <a:off x="10505601" y="2831643"/>
                  <a:ext cx="156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80358" name="Freihand 480357">
                  <a:extLst>
                    <a:ext uri="{FF2B5EF4-FFF2-40B4-BE49-F238E27FC236}">
                      <a16:creationId xmlns:a16="http://schemas.microsoft.com/office/drawing/2014/main" id="{3A33AACC-EED7-4704-BADC-2B5710BFF806}"/>
                    </a:ext>
                  </a:extLst>
                </p14:cNvPr>
                <p14:cNvContentPartPr/>
                <p14:nvPr/>
              </p14:nvContentPartPr>
              <p14:xfrm>
                <a:off x="9220041" y="2949723"/>
                <a:ext cx="14760" cy="158400"/>
              </p14:xfrm>
            </p:contentPart>
          </mc:Choice>
          <mc:Fallback xmlns="">
            <p:pic>
              <p:nvPicPr>
                <p:cNvPr id="480358" name="Freihand 480357">
                  <a:extLst>
                    <a:ext uri="{FF2B5EF4-FFF2-40B4-BE49-F238E27FC236}">
                      <a16:creationId xmlns:a16="http://schemas.microsoft.com/office/drawing/2014/main" id="{3A33AACC-EED7-4704-BADC-2B5710BFF806}"/>
                    </a:ext>
                  </a:extLst>
                </p:cNvPr>
                <p:cNvPicPr/>
                <p:nvPr/>
              </p:nvPicPr>
              <p:blipFill>
                <a:blip r:embed="rId293"/>
                <a:stretch>
                  <a:fillRect/>
                </a:stretch>
              </p:blipFill>
              <p:spPr>
                <a:xfrm>
                  <a:off x="9215721" y="2945403"/>
                  <a:ext cx="23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80359" name="Freihand 480358">
                  <a:extLst>
                    <a:ext uri="{FF2B5EF4-FFF2-40B4-BE49-F238E27FC236}">
                      <a16:creationId xmlns:a16="http://schemas.microsoft.com/office/drawing/2014/main" id="{FBF86495-7F00-4120-B513-2A0733B88813}"/>
                    </a:ext>
                  </a:extLst>
                </p14:cNvPr>
                <p14:cNvContentPartPr/>
                <p14:nvPr/>
              </p14:nvContentPartPr>
              <p14:xfrm>
                <a:off x="9114921" y="2900043"/>
                <a:ext cx="169560" cy="133920"/>
              </p14:xfrm>
            </p:contentPart>
          </mc:Choice>
          <mc:Fallback xmlns="">
            <p:pic>
              <p:nvPicPr>
                <p:cNvPr id="480359" name="Freihand 480358">
                  <a:extLst>
                    <a:ext uri="{FF2B5EF4-FFF2-40B4-BE49-F238E27FC236}">
                      <a16:creationId xmlns:a16="http://schemas.microsoft.com/office/drawing/2014/main" id="{FBF86495-7F00-4120-B513-2A0733B88813}"/>
                    </a:ext>
                  </a:extLst>
                </p:cNvPr>
                <p:cNvPicPr/>
                <p:nvPr/>
              </p:nvPicPr>
              <p:blipFill>
                <a:blip r:embed="rId295"/>
                <a:stretch>
                  <a:fillRect/>
                </a:stretch>
              </p:blipFill>
              <p:spPr>
                <a:xfrm>
                  <a:off x="9110601" y="2895723"/>
                  <a:ext cx="178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80360" name="Freihand 480359">
                  <a:extLst>
                    <a:ext uri="{FF2B5EF4-FFF2-40B4-BE49-F238E27FC236}">
                      <a16:creationId xmlns:a16="http://schemas.microsoft.com/office/drawing/2014/main" id="{D2F0B1C5-3C46-44D8-AF0E-D156EF4C46A9}"/>
                    </a:ext>
                  </a:extLst>
                </p14:cNvPr>
                <p14:cNvContentPartPr/>
                <p14:nvPr/>
              </p14:nvContentPartPr>
              <p14:xfrm>
                <a:off x="9295281" y="2993643"/>
                <a:ext cx="158400" cy="108360"/>
              </p14:xfrm>
            </p:contentPart>
          </mc:Choice>
          <mc:Fallback xmlns="">
            <p:pic>
              <p:nvPicPr>
                <p:cNvPr id="480360" name="Freihand 480359">
                  <a:extLst>
                    <a:ext uri="{FF2B5EF4-FFF2-40B4-BE49-F238E27FC236}">
                      <a16:creationId xmlns:a16="http://schemas.microsoft.com/office/drawing/2014/main" id="{D2F0B1C5-3C46-44D8-AF0E-D156EF4C46A9}"/>
                    </a:ext>
                  </a:extLst>
                </p:cNvPr>
                <p:cNvPicPr/>
                <p:nvPr/>
              </p:nvPicPr>
              <p:blipFill>
                <a:blip r:embed="rId297"/>
                <a:stretch>
                  <a:fillRect/>
                </a:stretch>
              </p:blipFill>
              <p:spPr>
                <a:xfrm>
                  <a:off x="9290961" y="2989323"/>
                  <a:ext cx="167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80361" name="Freihand 480360">
                  <a:extLst>
                    <a:ext uri="{FF2B5EF4-FFF2-40B4-BE49-F238E27FC236}">
                      <a16:creationId xmlns:a16="http://schemas.microsoft.com/office/drawing/2014/main" id="{B35F83F0-024C-45D3-94E4-82E63152C0BB}"/>
                    </a:ext>
                  </a:extLst>
                </p14:cNvPr>
                <p14:cNvContentPartPr/>
                <p14:nvPr/>
              </p14:nvContentPartPr>
              <p14:xfrm>
                <a:off x="9512001" y="2914443"/>
                <a:ext cx="92880" cy="128880"/>
              </p14:xfrm>
            </p:contentPart>
          </mc:Choice>
          <mc:Fallback xmlns="">
            <p:pic>
              <p:nvPicPr>
                <p:cNvPr id="480361" name="Freihand 480360">
                  <a:extLst>
                    <a:ext uri="{FF2B5EF4-FFF2-40B4-BE49-F238E27FC236}">
                      <a16:creationId xmlns:a16="http://schemas.microsoft.com/office/drawing/2014/main" id="{B35F83F0-024C-45D3-94E4-82E63152C0BB}"/>
                    </a:ext>
                  </a:extLst>
                </p:cNvPr>
                <p:cNvPicPr/>
                <p:nvPr/>
              </p:nvPicPr>
              <p:blipFill>
                <a:blip r:embed="rId299"/>
                <a:stretch>
                  <a:fillRect/>
                </a:stretch>
              </p:blipFill>
              <p:spPr>
                <a:xfrm>
                  <a:off x="9507681" y="2910123"/>
                  <a:ext cx="101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0362" name="Freihand 480361">
                  <a:extLst>
                    <a:ext uri="{FF2B5EF4-FFF2-40B4-BE49-F238E27FC236}">
                      <a16:creationId xmlns:a16="http://schemas.microsoft.com/office/drawing/2014/main" id="{7C0CCF9C-3F2F-43ED-A801-FFEDAE865B95}"/>
                    </a:ext>
                  </a:extLst>
                </p14:cNvPr>
                <p14:cNvContentPartPr/>
                <p14:nvPr/>
              </p14:nvContentPartPr>
              <p14:xfrm>
                <a:off x="9556281" y="2993283"/>
                <a:ext cx="203040" cy="68040"/>
              </p14:xfrm>
            </p:contentPart>
          </mc:Choice>
          <mc:Fallback xmlns="">
            <p:pic>
              <p:nvPicPr>
                <p:cNvPr id="480362" name="Freihand 480361">
                  <a:extLst>
                    <a:ext uri="{FF2B5EF4-FFF2-40B4-BE49-F238E27FC236}">
                      <a16:creationId xmlns:a16="http://schemas.microsoft.com/office/drawing/2014/main" id="{7C0CCF9C-3F2F-43ED-A801-FFEDAE865B95}"/>
                    </a:ext>
                  </a:extLst>
                </p:cNvPr>
                <p:cNvPicPr/>
                <p:nvPr/>
              </p:nvPicPr>
              <p:blipFill>
                <a:blip r:embed="rId301"/>
                <a:stretch>
                  <a:fillRect/>
                </a:stretch>
              </p:blipFill>
              <p:spPr>
                <a:xfrm>
                  <a:off x="9551961" y="2988963"/>
                  <a:ext cx="211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0368" name="Freihand 480367">
                  <a:extLst>
                    <a:ext uri="{FF2B5EF4-FFF2-40B4-BE49-F238E27FC236}">
                      <a16:creationId xmlns:a16="http://schemas.microsoft.com/office/drawing/2014/main" id="{E1503467-6C8F-4CEE-9F4D-B25193448E9F}"/>
                    </a:ext>
                  </a:extLst>
                </p14:cNvPr>
                <p14:cNvContentPartPr/>
                <p14:nvPr/>
              </p14:nvContentPartPr>
              <p14:xfrm>
                <a:off x="9636561" y="2970963"/>
                <a:ext cx="110160" cy="87480"/>
              </p14:xfrm>
            </p:contentPart>
          </mc:Choice>
          <mc:Fallback xmlns="">
            <p:pic>
              <p:nvPicPr>
                <p:cNvPr id="480368" name="Freihand 480367">
                  <a:extLst>
                    <a:ext uri="{FF2B5EF4-FFF2-40B4-BE49-F238E27FC236}">
                      <a16:creationId xmlns:a16="http://schemas.microsoft.com/office/drawing/2014/main" id="{E1503467-6C8F-4CEE-9F4D-B25193448E9F}"/>
                    </a:ext>
                  </a:extLst>
                </p:cNvPr>
                <p:cNvPicPr/>
                <p:nvPr/>
              </p:nvPicPr>
              <p:blipFill>
                <a:blip r:embed="rId303"/>
                <a:stretch>
                  <a:fillRect/>
                </a:stretch>
              </p:blipFill>
              <p:spPr>
                <a:xfrm>
                  <a:off x="9632241" y="2966643"/>
                  <a:ext cx="118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0369" name="Freihand 480368">
                  <a:extLst>
                    <a:ext uri="{FF2B5EF4-FFF2-40B4-BE49-F238E27FC236}">
                      <a16:creationId xmlns:a16="http://schemas.microsoft.com/office/drawing/2014/main" id="{14BB1630-61F7-4CC3-A46B-0E1246706761}"/>
                    </a:ext>
                  </a:extLst>
                </p14:cNvPr>
                <p14:cNvContentPartPr/>
                <p14:nvPr/>
              </p14:nvContentPartPr>
              <p14:xfrm>
                <a:off x="9735921" y="2945763"/>
                <a:ext cx="105480" cy="244440"/>
              </p14:xfrm>
            </p:contentPart>
          </mc:Choice>
          <mc:Fallback xmlns="">
            <p:pic>
              <p:nvPicPr>
                <p:cNvPr id="480369" name="Freihand 480368">
                  <a:extLst>
                    <a:ext uri="{FF2B5EF4-FFF2-40B4-BE49-F238E27FC236}">
                      <a16:creationId xmlns:a16="http://schemas.microsoft.com/office/drawing/2014/main" id="{14BB1630-61F7-4CC3-A46B-0E1246706761}"/>
                    </a:ext>
                  </a:extLst>
                </p:cNvPr>
                <p:cNvPicPr/>
                <p:nvPr/>
              </p:nvPicPr>
              <p:blipFill>
                <a:blip r:embed="rId305"/>
                <a:stretch>
                  <a:fillRect/>
                </a:stretch>
              </p:blipFill>
              <p:spPr>
                <a:xfrm>
                  <a:off x="9731601" y="2941443"/>
                  <a:ext cx="114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80370" name="Freihand 480369">
                  <a:extLst>
                    <a:ext uri="{FF2B5EF4-FFF2-40B4-BE49-F238E27FC236}">
                      <a16:creationId xmlns:a16="http://schemas.microsoft.com/office/drawing/2014/main" id="{CF448DD6-A7D2-49E0-879F-9A6662D26103}"/>
                    </a:ext>
                  </a:extLst>
                </p14:cNvPr>
                <p14:cNvContentPartPr/>
                <p14:nvPr/>
              </p14:nvContentPartPr>
              <p14:xfrm>
                <a:off x="9861561" y="2871243"/>
                <a:ext cx="114480" cy="209160"/>
              </p14:xfrm>
            </p:contentPart>
          </mc:Choice>
          <mc:Fallback xmlns="">
            <p:pic>
              <p:nvPicPr>
                <p:cNvPr id="480370" name="Freihand 480369">
                  <a:extLst>
                    <a:ext uri="{FF2B5EF4-FFF2-40B4-BE49-F238E27FC236}">
                      <a16:creationId xmlns:a16="http://schemas.microsoft.com/office/drawing/2014/main" id="{CF448DD6-A7D2-49E0-879F-9A6662D26103}"/>
                    </a:ext>
                  </a:extLst>
                </p:cNvPr>
                <p:cNvPicPr/>
                <p:nvPr/>
              </p:nvPicPr>
              <p:blipFill>
                <a:blip r:embed="rId307"/>
                <a:stretch>
                  <a:fillRect/>
                </a:stretch>
              </p:blipFill>
              <p:spPr>
                <a:xfrm>
                  <a:off x="9857241" y="2866923"/>
                  <a:ext cx="123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80379" name="Freihand 480378">
                  <a:extLst>
                    <a:ext uri="{FF2B5EF4-FFF2-40B4-BE49-F238E27FC236}">
                      <a16:creationId xmlns:a16="http://schemas.microsoft.com/office/drawing/2014/main" id="{48AEC365-E70E-4A3C-B0B6-65B425D2DAA5}"/>
                    </a:ext>
                  </a:extLst>
                </p14:cNvPr>
                <p14:cNvContentPartPr/>
                <p14:nvPr/>
              </p14:nvContentPartPr>
              <p14:xfrm>
                <a:off x="8587521" y="2978883"/>
                <a:ext cx="141480" cy="135720"/>
              </p14:xfrm>
            </p:contentPart>
          </mc:Choice>
          <mc:Fallback xmlns="">
            <p:pic>
              <p:nvPicPr>
                <p:cNvPr id="480379" name="Freihand 480378">
                  <a:extLst>
                    <a:ext uri="{FF2B5EF4-FFF2-40B4-BE49-F238E27FC236}">
                      <a16:creationId xmlns:a16="http://schemas.microsoft.com/office/drawing/2014/main" id="{48AEC365-E70E-4A3C-B0B6-65B425D2DAA5}"/>
                    </a:ext>
                  </a:extLst>
                </p:cNvPr>
                <p:cNvPicPr/>
                <p:nvPr/>
              </p:nvPicPr>
              <p:blipFill>
                <a:blip r:embed="rId309"/>
                <a:stretch>
                  <a:fillRect/>
                </a:stretch>
              </p:blipFill>
              <p:spPr>
                <a:xfrm>
                  <a:off x="8583201" y="2974563"/>
                  <a:ext cx="150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80380" name="Freihand 480379">
                  <a:extLst>
                    <a:ext uri="{FF2B5EF4-FFF2-40B4-BE49-F238E27FC236}">
                      <a16:creationId xmlns:a16="http://schemas.microsoft.com/office/drawing/2014/main" id="{916976F5-CE85-4DC5-849C-739058B310BB}"/>
                    </a:ext>
                  </a:extLst>
                </p14:cNvPr>
                <p14:cNvContentPartPr/>
                <p14:nvPr/>
              </p14:nvContentPartPr>
              <p14:xfrm>
                <a:off x="8736201" y="3011283"/>
                <a:ext cx="87840" cy="101880"/>
              </p14:xfrm>
            </p:contentPart>
          </mc:Choice>
          <mc:Fallback xmlns="">
            <p:pic>
              <p:nvPicPr>
                <p:cNvPr id="480380" name="Freihand 480379">
                  <a:extLst>
                    <a:ext uri="{FF2B5EF4-FFF2-40B4-BE49-F238E27FC236}">
                      <a16:creationId xmlns:a16="http://schemas.microsoft.com/office/drawing/2014/main" id="{916976F5-CE85-4DC5-849C-739058B310BB}"/>
                    </a:ext>
                  </a:extLst>
                </p:cNvPr>
                <p:cNvPicPr/>
                <p:nvPr/>
              </p:nvPicPr>
              <p:blipFill>
                <a:blip r:embed="rId311"/>
                <a:stretch>
                  <a:fillRect/>
                </a:stretch>
              </p:blipFill>
              <p:spPr>
                <a:xfrm>
                  <a:off x="8731881" y="3006963"/>
                  <a:ext cx="96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80381" name="Freihand 480380">
                  <a:extLst>
                    <a:ext uri="{FF2B5EF4-FFF2-40B4-BE49-F238E27FC236}">
                      <a16:creationId xmlns:a16="http://schemas.microsoft.com/office/drawing/2014/main" id="{E9C0CF56-05C4-49B0-A0F6-9BD6FEE8B9B1}"/>
                    </a:ext>
                  </a:extLst>
                </p14:cNvPr>
                <p14:cNvContentPartPr/>
                <p14:nvPr/>
              </p14:nvContentPartPr>
              <p14:xfrm>
                <a:off x="8813241" y="2913003"/>
                <a:ext cx="30600" cy="206280"/>
              </p14:xfrm>
            </p:contentPart>
          </mc:Choice>
          <mc:Fallback xmlns="">
            <p:pic>
              <p:nvPicPr>
                <p:cNvPr id="480381" name="Freihand 480380">
                  <a:extLst>
                    <a:ext uri="{FF2B5EF4-FFF2-40B4-BE49-F238E27FC236}">
                      <a16:creationId xmlns:a16="http://schemas.microsoft.com/office/drawing/2014/main" id="{E9C0CF56-05C4-49B0-A0F6-9BD6FEE8B9B1}"/>
                    </a:ext>
                  </a:extLst>
                </p:cNvPr>
                <p:cNvPicPr/>
                <p:nvPr/>
              </p:nvPicPr>
              <p:blipFill>
                <a:blip r:embed="rId313"/>
                <a:stretch>
                  <a:fillRect/>
                </a:stretch>
              </p:blipFill>
              <p:spPr>
                <a:xfrm>
                  <a:off x="8808921" y="2908683"/>
                  <a:ext cx="39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0382" name="Freihand 480381">
                  <a:extLst>
                    <a:ext uri="{FF2B5EF4-FFF2-40B4-BE49-F238E27FC236}">
                      <a16:creationId xmlns:a16="http://schemas.microsoft.com/office/drawing/2014/main" id="{14F15061-5377-4988-B6A2-4E82DE95546F}"/>
                    </a:ext>
                  </a:extLst>
                </p14:cNvPr>
                <p14:cNvContentPartPr/>
                <p14:nvPr/>
              </p14:nvContentPartPr>
              <p14:xfrm>
                <a:off x="8852481" y="3009843"/>
                <a:ext cx="234000" cy="115200"/>
              </p14:xfrm>
            </p:contentPart>
          </mc:Choice>
          <mc:Fallback xmlns="">
            <p:pic>
              <p:nvPicPr>
                <p:cNvPr id="480382" name="Freihand 480381">
                  <a:extLst>
                    <a:ext uri="{FF2B5EF4-FFF2-40B4-BE49-F238E27FC236}">
                      <a16:creationId xmlns:a16="http://schemas.microsoft.com/office/drawing/2014/main" id="{14F15061-5377-4988-B6A2-4E82DE95546F}"/>
                    </a:ext>
                  </a:extLst>
                </p:cNvPr>
                <p:cNvPicPr/>
                <p:nvPr/>
              </p:nvPicPr>
              <p:blipFill>
                <a:blip r:embed="rId315"/>
                <a:stretch>
                  <a:fillRect/>
                </a:stretch>
              </p:blipFill>
              <p:spPr>
                <a:xfrm>
                  <a:off x="8848161" y="3005523"/>
                  <a:ext cx="242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0383" name="Freihand 480382">
                  <a:extLst>
                    <a:ext uri="{FF2B5EF4-FFF2-40B4-BE49-F238E27FC236}">
                      <a16:creationId xmlns:a16="http://schemas.microsoft.com/office/drawing/2014/main" id="{6C967361-E4AB-49CF-A2BD-8F52CC8117C6}"/>
                    </a:ext>
                  </a:extLst>
                </p14:cNvPr>
                <p14:cNvContentPartPr/>
                <p14:nvPr/>
              </p14:nvContentPartPr>
              <p14:xfrm>
                <a:off x="10968921" y="2958723"/>
                <a:ext cx="146880" cy="62640"/>
              </p14:xfrm>
            </p:contentPart>
          </mc:Choice>
          <mc:Fallback xmlns="">
            <p:pic>
              <p:nvPicPr>
                <p:cNvPr id="480383" name="Freihand 480382">
                  <a:extLst>
                    <a:ext uri="{FF2B5EF4-FFF2-40B4-BE49-F238E27FC236}">
                      <a16:creationId xmlns:a16="http://schemas.microsoft.com/office/drawing/2014/main" id="{6C967361-E4AB-49CF-A2BD-8F52CC8117C6}"/>
                    </a:ext>
                  </a:extLst>
                </p:cNvPr>
                <p:cNvPicPr/>
                <p:nvPr/>
              </p:nvPicPr>
              <p:blipFill>
                <a:blip r:embed="rId317"/>
                <a:stretch>
                  <a:fillRect/>
                </a:stretch>
              </p:blipFill>
              <p:spPr>
                <a:xfrm>
                  <a:off x="10964601" y="2954403"/>
                  <a:ext cx="155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0384" name="Freihand 480383">
                  <a:extLst>
                    <a:ext uri="{FF2B5EF4-FFF2-40B4-BE49-F238E27FC236}">
                      <a16:creationId xmlns:a16="http://schemas.microsoft.com/office/drawing/2014/main" id="{E4D8710F-F77C-45FD-8190-EC878E6DD07C}"/>
                    </a:ext>
                  </a:extLst>
                </p14:cNvPr>
                <p14:cNvContentPartPr/>
                <p14:nvPr/>
              </p14:nvContentPartPr>
              <p14:xfrm>
                <a:off x="11183481" y="2868723"/>
                <a:ext cx="205920" cy="131400"/>
              </p14:xfrm>
            </p:contentPart>
          </mc:Choice>
          <mc:Fallback xmlns="">
            <p:pic>
              <p:nvPicPr>
                <p:cNvPr id="480384" name="Freihand 480383">
                  <a:extLst>
                    <a:ext uri="{FF2B5EF4-FFF2-40B4-BE49-F238E27FC236}">
                      <a16:creationId xmlns:a16="http://schemas.microsoft.com/office/drawing/2014/main" id="{E4D8710F-F77C-45FD-8190-EC878E6DD07C}"/>
                    </a:ext>
                  </a:extLst>
                </p:cNvPr>
                <p:cNvPicPr/>
                <p:nvPr/>
              </p:nvPicPr>
              <p:blipFill>
                <a:blip r:embed="rId319"/>
                <a:stretch>
                  <a:fillRect/>
                </a:stretch>
              </p:blipFill>
              <p:spPr>
                <a:xfrm>
                  <a:off x="11179161" y="2864403"/>
                  <a:ext cx="214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0387" name="Freihand 480386">
                  <a:extLst>
                    <a:ext uri="{FF2B5EF4-FFF2-40B4-BE49-F238E27FC236}">
                      <a16:creationId xmlns:a16="http://schemas.microsoft.com/office/drawing/2014/main" id="{18E229B0-DDC8-46EA-B8CA-3DCD035125F3}"/>
                    </a:ext>
                  </a:extLst>
                </p14:cNvPr>
                <p14:cNvContentPartPr/>
                <p14:nvPr/>
              </p14:nvContentPartPr>
              <p14:xfrm>
                <a:off x="8613081" y="3298923"/>
                <a:ext cx="132840" cy="130320"/>
              </p14:xfrm>
            </p:contentPart>
          </mc:Choice>
          <mc:Fallback xmlns="">
            <p:pic>
              <p:nvPicPr>
                <p:cNvPr id="480387" name="Freihand 480386">
                  <a:extLst>
                    <a:ext uri="{FF2B5EF4-FFF2-40B4-BE49-F238E27FC236}">
                      <a16:creationId xmlns:a16="http://schemas.microsoft.com/office/drawing/2014/main" id="{18E229B0-DDC8-46EA-B8CA-3DCD035125F3}"/>
                    </a:ext>
                  </a:extLst>
                </p:cNvPr>
                <p:cNvPicPr/>
                <p:nvPr/>
              </p:nvPicPr>
              <p:blipFill>
                <a:blip r:embed="rId321"/>
                <a:stretch>
                  <a:fillRect/>
                </a:stretch>
              </p:blipFill>
              <p:spPr>
                <a:xfrm>
                  <a:off x="8608761" y="3294603"/>
                  <a:ext cx="141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80388" name="Freihand 480387">
                  <a:extLst>
                    <a:ext uri="{FF2B5EF4-FFF2-40B4-BE49-F238E27FC236}">
                      <a16:creationId xmlns:a16="http://schemas.microsoft.com/office/drawing/2014/main" id="{131BE97D-B010-445B-B64F-EEEAD47DCECF}"/>
                    </a:ext>
                  </a:extLst>
                </p14:cNvPr>
                <p14:cNvContentPartPr/>
                <p14:nvPr/>
              </p14:nvContentPartPr>
              <p14:xfrm>
                <a:off x="8769321" y="3339603"/>
                <a:ext cx="101520" cy="81360"/>
              </p14:xfrm>
            </p:contentPart>
          </mc:Choice>
          <mc:Fallback xmlns="">
            <p:pic>
              <p:nvPicPr>
                <p:cNvPr id="480388" name="Freihand 480387">
                  <a:extLst>
                    <a:ext uri="{FF2B5EF4-FFF2-40B4-BE49-F238E27FC236}">
                      <a16:creationId xmlns:a16="http://schemas.microsoft.com/office/drawing/2014/main" id="{131BE97D-B010-445B-B64F-EEEAD47DCECF}"/>
                    </a:ext>
                  </a:extLst>
                </p:cNvPr>
                <p:cNvPicPr/>
                <p:nvPr/>
              </p:nvPicPr>
              <p:blipFill>
                <a:blip r:embed="rId323"/>
                <a:stretch>
                  <a:fillRect/>
                </a:stretch>
              </p:blipFill>
              <p:spPr>
                <a:xfrm>
                  <a:off x="8765001" y="3335283"/>
                  <a:ext cx="110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80389" name="Freihand 480388">
                  <a:extLst>
                    <a:ext uri="{FF2B5EF4-FFF2-40B4-BE49-F238E27FC236}">
                      <a16:creationId xmlns:a16="http://schemas.microsoft.com/office/drawing/2014/main" id="{BB58E53A-9B80-4682-8F1B-3930339A7212}"/>
                    </a:ext>
                  </a:extLst>
                </p14:cNvPr>
                <p14:cNvContentPartPr/>
                <p14:nvPr/>
              </p14:nvContentPartPr>
              <p14:xfrm>
                <a:off x="8913321" y="3232683"/>
                <a:ext cx="25560" cy="199800"/>
              </p14:xfrm>
            </p:contentPart>
          </mc:Choice>
          <mc:Fallback xmlns="">
            <p:pic>
              <p:nvPicPr>
                <p:cNvPr id="480389" name="Freihand 480388">
                  <a:extLst>
                    <a:ext uri="{FF2B5EF4-FFF2-40B4-BE49-F238E27FC236}">
                      <a16:creationId xmlns:a16="http://schemas.microsoft.com/office/drawing/2014/main" id="{BB58E53A-9B80-4682-8F1B-3930339A7212}"/>
                    </a:ext>
                  </a:extLst>
                </p:cNvPr>
                <p:cNvPicPr/>
                <p:nvPr/>
              </p:nvPicPr>
              <p:blipFill>
                <a:blip r:embed="rId325"/>
                <a:stretch>
                  <a:fillRect/>
                </a:stretch>
              </p:blipFill>
              <p:spPr>
                <a:xfrm>
                  <a:off x="8909001" y="3228363"/>
                  <a:ext cx="34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80390" name="Freihand 480389">
                  <a:extLst>
                    <a:ext uri="{FF2B5EF4-FFF2-40B4-BE49-F238E27FC236}">
                      <a16:creationId xmlns:a16="http://schemas.microsoft.com/office/drawing/2014/main" id="{D3ED550F-0EEF-444E-96D1-3BF9B3578B28}"/>
                    </a:ext>
                  </a:extLst>
                </p14:cNvPr>
                <p14:cNvContentPartPr/>
                <p14:nvPr/>
              </p14:nvContentPartPr>
              <p14:xfrm>
                <a:off x="8960481" y="3332763"/>
                <a:ext cx="295200" cy="72720"/>
              </p14:xfrm>
            </p:contentPart>
          </mc:Choice>
          <mc:Fallback xmlns="">
            <p:pic>
              <p:nvPicPr>
                <p:cNvPr id="480390" name="Freihand 480389">
                  <a:extLst>
                    <a:ext uri="{FF2B5EF4-FFF2-40B4-BE49-F238E27FC236}">
                      <a16:creationId xmlns:a16="http://schemas.microsoft.com/office/drawing/2014/main" id="{D3ED550F-0EEF-444E-96D1-3BF9B3578B28}"/>
                    </a:ext>
                  </a:extLst>
                </p:cNvPr>
                <p:cNvPicPr/>
                <p:nvPr/>
              </p:nvPicPr>
              <p:blipFill>
                <a:blip r:embed="rId327"/>
                <a:stretch>
                  <a:fillRect/>
                </a:stretch>
              </p:blipFill>
              <p:spPr>
                <a:xfrm>
                  <a:off x="8956161" y="3328443"/>
                  <a:ext cx="303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80391" name="Freihand 480390">
                  <a:extLst>
                    <a:ext uri="{FF2B5EF4-FFF2-40B4-BE49-F238E27FC236}">
                      <a16:creationId xmlns:a16="http://schemas.microsoft.com/office/drawing/2014/main" id="{17436EA2-D0A6-499A-B4C7-5D10C42612D0}"/>
                    </a:ext>
                  </a:extLst>
                </p14:cNvPr>
                <p14:cNvContentPartPr/>
                <p14:nvPr/>
              </p14:nvContentPartPr>
              <p14:xfrm>
                <a:off x="9459801" y="3306123"/>
                <a:ext cx="23400" cy="93240"/>
              </p14:xfrm>
            </p:contentPart>
          </mc:Choice>
          <mc:Fallback xmlns="">
            <p:pic>
              <p:nvPicPr>
                <p:cNvPr id="480391" name="Freihand 480390">
                  <a:extLst>
                    <a:ext uri="{FF2B5EF4-FFF2-40B4-BE49-F238E27FC236}">
                      <a16:creationId xmlns:a16="http://schemas.microsoft.com/office/drawing/2014/main" id="{17436EA2-D0A6-499A-B4C7-5D10C42612D0}"/>
                    </a:ext>
                  </a:extLst>
                </p:cNvPr>
                <p:cNvPicPr/>
                <p:nvPr/>
              </p:nvPicPr>
              <p:blipFill>
                <a:blip r:embed="rId329"/>
                <a:stretch>
                  <a:fillRect/>
                </a:stretch>
              </p:blipFill>
              <p:spPr>
                <a:xfrm>
                  <a:off x="9455481" y="3301803"/>
                  <a:ext cx="32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80392" name="Freihand 480391">
                  <a:extLst>
                    <a:ext uri="{FF2B5EF4-FFF2-40B4-BE49-F238E27FC236}">
                      <a16:creationId xmlns:a16="http://schemas.microsoft.com/office/drawing/2014/main" id="{26FCB5B5-442F-4F72-A6F5-E6ACD20A0BF2}"/>
                    </a:ext>
                  </a:extLst>
                </p14:cNvPr>
                <p14:cNvContentPartPr/>
                <p14:nvPr/>
              </p14:nvContentPartPr>
              <p14:xfrm>
                <a:off x="9411201" y="3241323"/>
                <a:ext cx="157320" cy="160560"/>
              </p14:xfrm>
            </p:contentPart>
          </mc:Choice>
          <mc:Fallback xmlns="">
            <p:pic>
              <p:nvPicPr>
                <p:cNvPr id="480392" name="Freihand 480391">
                  <a:extLst>
                    <a:ext uri="{FF2B5EF4-FFF2-40B4-BE49-F238E27FC236}">
                      <a16:creationId xmlns:a16="http://schemas.microsoft.com/office/drawing/2014/main" id="{26FCB5B5-442F-4F72-A6F5-E6ACD20A0BF2}"/>
                    </a:ext>
                  </a:extLst>
                </p:cNvPr>
                <p:cNvPicPr/>
                <p:nvPr/>
              </p:nvPicPr>
              <p:blipFill>
                <a:blip r:embed="rId331"/>
                <a:stretch>
                  <a:fillRect/>
                </a:stretch>
              </p:blipFill>
              <p:spPr>
                <a:xfrm>
                  <a:off x="9406881" y="3237003"/>
                  <a:ext cx="165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0393" name="Freihand 480392">
                  <a:extLst>
                    <a:ext uri="{FF2B5EF4-FFF2-40B4-BE49-F238E27FC236}">
                      <a16:creationId xmlns:a16="http://schemas.microsoft.com/office/drawing/2014/main" id="{089F1D13-0FAC-4B24-BDD5-063D6A40C85E}"/>
                    </a:ext>
                  </a:extLst>
                </p14:cNvPr>
                <p14:cNvContentPartPr/>
                <p14:nvPr/>
              </p14:nvContentPartPr>
              <p14:xfrm>
                <a:off x="9657801" y="3288123"/>
                <a:ext cx="17640" cy="96840"/>
              </p14:xfrm>
            </p:contentPart>
          </mc:Choice>
          <mc:Fallback xmlns="">
            <p:pic>
              <p:nvPicPr>
                <p:cNvPr id="480393" name="Freihand 480392">
                  <a:extLst>
                    <a:ext uri="{FF2B5EF4-FFF2-40B4-BE49-F238E27FC236}">
                      <a16:creationId xmlns:a16="http://schemas.microsoft.com/office/drawing/2014/main" id="{089F1D13-0FAC-4B24-BDD5-063D6A40C85E}"/>
                    </a:ext>
                  </a:extLst>
                </p:cNvPr>
                <p:cNvPicPr/>
                <p:nvPr/>
              </p:nvPicPr>
              <p:blipFill>
                <a:blip r:embed="rId333"/>
                <a:stretch>
                  <a:fillRect/>
                </a:stretch>
              </p:blipFill>
              <p:spPr>
                <a:xfrm>
                  <a:off x="9653481" y="3283803"/>
                  <a:ext cx="26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80394" name="Freihand 480393">
                  <a:extLst>
                    <a:ext uri="{FF2B5EF4-FFF2-40B4-BE49-F238E27FC236}">
                      <a16:creationId xmlns:a16="http://schemas.microsoft.com/office/drawing/2014/main" id="{0943C55C-8BF6-409B-83F7-17D1A8772BC5}"/>
                    </a:ext>
                  </a:extLst>
                </p14:cNvPr>
                <p14:cNvContentPartPr/>
                <p14:nvPr/>
              </p14:nvContentPartPr>
              <p14:xfrm>
                <a:off x="9774801" y="3260043"/>
                <a:ext cx="6480" cy="129240"/>
              </p14:xfrm>
            </p:contentPart>
          </mc:Choice>
          <mc:Fallback xmlns="">
            <p:pic>
              <p:nvPicPr>
                <p:cNvPr id="480394" name="Freihand 480393">
                  <a:extLst>
                    <a:ext uri="{FF2B5EF4-FFF2-40B4-BE49-F238E27FC236}">
                      <a16:creationId xmlns:a16="http://schemas.microsoft.com/office/drawing/2014/main" id="{0943C55C-8BF6-409B-83F7-17D1A8772BC5}"/>
                    </a:ext>
                  </a:extLst>
                </p:cNvPr>
                <p:cNvPicPr/>
                <p:nvPr/>
              </p:nvPicPr>
              <p:blipFill>
                <a:blip r:embed="rId335"/>
                <a:stretch>
                  <a:fillRect/>
                </a:stretch>
              </p:blipFill>
              <p:spPr>
                <a:xfrm>
                  <a:off x="9770481" y="3255723"/>
                  <a:ext cx="15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80395" name="Freihand 480394">
                  <a:extLst>
                    <a:ext uri="{FF2B5EF4-FFF2-40B4-BE49-F238E27FC236}">
                      <a16:creationId xmlns:a16="http://schemas.microsoft.com/office/drawing/2014/main" id="{BB90AEC8-160B-4FE6-8074-09B927E067C5}"/>
                    </a:ext>
                  </a:extLst>
                </p14:cNvPr>
                <p14:cNvContentPartPr/>
                <p14:nvPr/>
              </p14:nvContentPartPr>
              <p14:xfrm>
                <a:off x="9710001" y="3244203"/>
                <a:ext cx="317160" cy="71280"/>
              </p14:xfrm>
            </p:contentPart>
          </mc:Choice>
          <mc:Fallback xmlns="">
            <p:pic>
              <p:nvPicPr>
                <p:cNvPr id="480395" name="Freihand 480394">
                  <a:extLst>
                    <a:ext uri="{FF2B5EF4-FFF2-40B4-BE49-F238E27FC236}">
                      <a16:creationId xmlns:a16="http://schemas.microsoft.com/office/drawing/2014/main" id="{BB90AEC8-160B-4FE6-8074-09B927E067C5}"/>
                    </a:ext>
                  </a:extLst>
                </p:cNvPr>
                <p:cNvPicPr/>
                <p:nvPr/>
              </p:nvPicPr>
              <p:blipFill>
                <a:blip r:embed="rId337"/>
                <a:stretch>
                  <a:fillRect/>
                </a:stretch>
              </p:blipFill>
              <p:spPr>
                <a:xfrm>
                  <a:off x="9705681" y="3239883"/>
                  <a:ext cx="325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80396" name="Freihand 480395">
                  <a:extLst>
                    <a:ext uri="{FF2B5EF4-FFF2-40B4-BE49-F238E27FC236}">
                      <a16:creationId xmlns:a16="http://schemas.microsoft.com/office/drawing/2014/main" id="{7D67C7AF-FE31-4DF1-817F-546E09EFA343}"/>
                    </a:ext>
                  </a:extLst>
                </p14:cNvPr>
                <p14:cNvContentPartPr/>
                <p14:nvPr/>
              </p14:nvContentPartPr>
              <p14:xfrm>
                <a:off x="10175841" y="3247443"/>
                <a:ext cx="234360" cy="99720"/>
              </p14:xfrm>
            </p:contentPart>
          </mc:Choice>
          <mc:Fallback xmlns="">
            <p:pic>
              <p:nvPicPr>
                <p:cNvPr id="480396" name="Freihand 480395">
                  <a:extLst>
                    <a:ext uri="{FF2B5EF4-FFF2-40B4-BE49-F238E27FC236}">
                      <a16:creationId xmlns:a16="http://schemas.microsoft.com/office/drawing/2014/main" id="{7D67C7AF-FE31-4DF1-817F-546E09EFA343}"/>
                    </a:ext>
                  </a:extLst>
                </p:cNvPr>
                <p:cNvPicPr/>
                <p:nvPr/>
              </p:nvPicPr>
              <p:blipFill>
                <a:blip r:embed="rId339"/>
                <a:stretch>
                  <a:fillRect/>
                </a:stretch>
              </p:blipFill>
              <p:spPr>
                <a:xfrm>
                  <a:off x="10171521" y="3243123"/>
                  <a:ext cx="243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80397" name="Freihand 480396">
                  <a:extLst>
                    <a:ext uri="{FF2B5EF4-FFF2-40B4-BE49-F238E27FC236}">
                      <a16:creationId xmlns:a16="http://schemas.microsoft.com/office/drawing/2014/main" id="{4C25B014-7853-4375-9F41-A1572541905D}"/>
                    </a:ext>
                  </a:extLst>
                </p14:cNvPr>
                <p14:cNvContentPartPr/>
                <p14:nvPr/>
              </p14:nvContentPartPr>
              <p14:xfrm>
                <a:off x="10457001" y="3272643"/>
                <a:ext cx="118080" cy="59400"/>
              </p14:xfrm>
            </p:contentPart>
          </mc:Choice>
          <mc:Fallback xmlns="">
            <p:pic>
              <p:nvPicPr>
                <p:cNvPr id="480397" name="Freihand 480396">
                  <a:extLst>
                    <a:ext uri="{FF2B5EF4-FFF2-40B4-BE49-F238E27FC236}">
                      <a16:creationId xmlns:a16="http://schemas.microsoft.com/office/drawing/2014/main" id="{4C25B014-7853-4375-9F41-A1572541905D}"/>
                    </a:ext>
                  </a:extLst>
                </p:cNvPr>
                <p:cNvPicPr/>
                <p:nvPr/>
              </p:nvPicPr>
              <p:blipFill>
                <a:blip r:embed="rId341"/>
                <a:stretch>
                  <a:fillRect/>
                </a:stretch>
              </p:blipFill>
              <p:spPr>
                <a:xfrm>
                  <a:off x="10452681" y="3268323"/>
                  <a:ext cx="126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80398" name="Freihand 480397">
                  <a:extLst>
                    <a:ext uri="{FF2B5EF4-FFF2-40B4-BE49-F238E27FC236}">
                      <a16:creationId xmlns:a16="http://schemas.microsoft.com/office/drawing/2014/main" id="{A83ED0AE-57B4-4767-B236-6B98448CC935}"/>
                    </a:ext>
                  </a:extLst>
                </p14:cNvPr>
                <p14:cNvContentPartPr/>
                <p14:nvPr/>
              </p14:nvContentPartPr>
              <p14:xfrm>
                <a:off x="10592721" y="3175443"/>
                <a:ext cx="173880" cy="128880"/>
              </p14:xfrm>
            </p:contentPart>
          </mc:Choice>
          <mc:Fallback xmlns="">
            <p:pic>
              <p:nvPicPr>
                <p:cNvPr id="480398" name="Freihand 480397">
                  <a:extLst>
                    <a:ext uri="{FF2B5EF4-FFF2-40B4-BE49-F238E27FC236}">
                      <a16:creationId xmlns:a16="http://schemas.microsoft.com/office/drawing/2014/main" id="{A83ED0AE-57B4-4767-B236-6B98448CC935}"/>
                    </a:ext>
                  </a:extLst>
                </p:cNvPr>
                <p:cNvPicPr/>
                <p:nvPr/>
              </p:nvPicPr>
              <p:blipFill>
                <a:blip r:embed="rId343"/>
                <a:stretch>
                  <a:fillRect/>
                </a:stretch>
              </p:blipFill>
              <p:spPr>
                <a:xfrm>
                  <a:off x="10588401" y="3171123"/>
                  <a:ext cx="182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80399" name="Freihand 480398">
                  <a:extLst>
                    <a:ext uri="{FF2B5EF4-FFF2-40B4-BE49-F238E27FC236}">
                      <a16:creationId xmlns:a16="http://schemas.microsoft.com/office/drawing/2014/main" id="{97570029-1621-4D31-8166-7B5632E9EF5E}"/>
                    </a:ext>
                  </a:extLst>
                </p14:cNvPr>
                <p14:cNvContentPartPr/>
                <p14:nvPr/>
              </p14:nvContentPartPr>
              <p14:xfrm>
                <a:off x="10744641" y="3233403"/>
                <a:ext cx="69840" cy="77400"/>
              </p14:xfrm>
            </p:contentPart>
          </mc:Choice>
          <mc:Fallback xmlns="">
            <p:pic>
              <p:nvPicPr>
                <p:cNvPr id="480399" name="Freihand 480398">
                  <a:extLst>
                    <a:ext uri="{FF2B5EF4-FFF2-40B4-BE49-F238E27FC236}">
                      <a16:creationId xmlns:a16="http://schemas.microsoft.com/office/drawing/2014/main" id="{97570029-1621-4D31-8166-7B5632E9EF5E}"/>
                    </a:ext>
                  </a:extLst>
                </p:cNvPr>
                <p:cNvPicPr/>
                <p:nvPr/>
              </p:nvPicPr>
              <p:blipFill>
                <a:blip r:embed="rId345"/>
                <a:stretch>
                  <a:fillRect/>
                </a:stretch>
              </p:blipFill>
              <p:spPr>
                <a:xfrm>
                  <a:off x="10740321" y="3229083"/>
                  <a:ext cx="78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80400" name="Freihand 480399">
                  <a:extLst>
                    <a:ext uri="{FF2B5EF4-FFF2-40B4-BE49-F238E27FC236}">
                      <a16:creationId xmlns:a16="http://schemas.microsoft.com/office/drawing/2014/main" id="{F4D45224-F1B2-4425-9F03-BA3FC22DFEED}"/>
                    </a:ext>
                  </a:extLst>
                </p14:cNvPr>
                <p14:cNvContentPartPr/>
                <p14:nvPr/>
              </p14:nvContentPartPr>
              <p14:xfrm>
                <a:off x="10823121" y="3131523"/>
                <a:ext cx="438120" cy="164520"/>
              </p14:xfrm>
            </p:contentPart>
          </mc:Choice>
          <mc:Fallback xmlns="">
            <p:pic>
              <p:nvPicPr>
                <p:cNvPr id="480400" name="Freihand 480399">
                  <a:extLst>
                    <a:ext uri="{FF2B5EF4-FFF2-40B4-BE49-F238E27FC236}">
                      <a16:creationId xmlns:a16="http://schemas.microsoft.com/office/drawing/2014/main" id="{F4D45224-F1B2-4425-9F03-BA3FC22DFEED}"/>
                    </a:ext>
                  </a:extLst>
                </p:cNvPr>
                <p:cNvPicPr/>
                <p:nvPr/>
              </p:nvPicPr>
              <p:blipFill>
                <a:blip r:embed="rId347"/>
                <a:stretch>
                  <a:fillRect/>
                </a:stretch>
              </p:blipFill>
              <p:spPr>
                <a:xfrm>
                  <a:off x="10818801" y="3127203"/>
                  <a:ext cx="446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80401" name="Freihand 480400">
                  <a:extLst>
                    <a:ext uri="{FF2B5EF4-FFF2-40B4-BE49-F238E27FC236}">
                      <a16:creationId xmlns:a16="http://schemas.microsoft.com/office/drawing/2014/main" id="{C41F19B9-A9F4-42A6-8DDB-1A46FBAF6A7C}"/>
                    </a:ext>
                  </a:extLst>
                </p14:cNvPr>
                <p14:cNvContentPartPr/>
                <p14:nvPr/>
              </p14:nvContentPartPr>
              <p14:xfrm>
                <a:off x="11367441" y="3197043"/>
                <a:ext cx="179280" cy="209880"/>
              </p14:xfrm>
            </p:contentPart>
          </mc:Choice>
          <mc:Fallback xmlns="">
            <p:pic>
              <p:nvPicPr>
                <p:cNvPr id="480401" name="Freihand 480400">
                  <a:extLst>
                    <a:ext uri="{FF2B5EF4-FFF2-40B4-BE49-F238E27FC236}">
                      <a16:creationId xmlns:a16="http://schemas.microsoft.com/office/drawing/2014/main" id="{C41F19B9-A9F4-42A6-8DDB-1A46FBAF6A7C}"/>
                    </a:ext>
                  </a:extLst>
                </p:cNvPr>
                <p:cNvPicPr/>
                <p:nvPr/>
              </p:nvPicPr>
              <p:blipFill>
                <a:blip r:embed="rId349"/>
                <a:stretch>
                  <a:fillRect/>
                </a:stretch>
              </p:blipFill>
              <p:spPr>
                <a:xfrm>
                  <a:off x="11363121" y="3192723"/>
                  <a:ext cx="187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80402" name="Freihand 480401">
                  <a:extLst>
                    <a:ext uri="{FF2B5EF4-FFF2-40B4-BE49-F238E27FC236}">
                      <a16:creationId xmlns:a16="http://schemas.microsoft.com/office/drawing/2014/main" id="{ED2408AE-CDF0-4E06-B19A-3781AE32D509}"/>
                    </a:ext>
                  </a:extLst>
                </p14:cNvPr>
                <p14:cNvContentPartPr/>
                <p14:nvPr/>
              </p14:nvContentPartPr>
              <p14:xfrm>
                <a:off x="11554281" y="3179763"/>
                <a:ext cx="126360" cy="219600"/>
              </p14:xfrm>
            </p:contentPart>
          </mc:Choice>
          <mc:Fallback xmlns="">
            <p:pic>
              <p:nvPicPr>
                <p:cNvPr id="480402" name="Freihand 480401">
                  <a:extLst>
                    <a:ext uri="{FF2B5EF4-FFF2-40B4-BE49-F238E27FC236}">
                      <a16:creationId xmlns:a16="http://schemas.microsoft.com/office/drawing/2014/main" id="{ED2408AE-CDF0-4E06-B19A-3781AE32D509}"/>
                    </a:ext>
                  </a:extLst>
                </p:cNvPr>
                <p:cNvPicPr/>
                <p:nvPr/>
              </p:nvPicPr>
              <p:blipFill>
                <a:blip r:embed="rId351"/>
                <a:stretch>
                  <a:fillRect/>
                </a:stretch>
              </p:blipFill>
              <p:spPr>
                <a:xfrm>
                  <a:off x="11549961" y="3175443"/>
                  <a:ext cx="135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80403" name="Freihand 480402">
                  <a:extLst>
                    <a:ext uri="{FF2B5EF4-FFF2-40B4-BE49-F238E27FC236}">
                      <a16:creationId xmlns:a16="http://schemas.microsoft.com/office/drawing/2014/main" id="{B9D4159C-AB97-4FC3-9E4A-7726A53C0B37}"/>
                    </a:ext>
                  </a:extLst>
                </p14:cNvPr>
                <p14:cNvContentPartPr/>
                <p14:nvPr/>
              </p14:nvContentPartPr>
              <p14:xfrm>
                <a:off x="11709441" y="3084723"/>
                <a:ext cx="76320" cy="173160"/>
              </p14:xfrm>
            </p:contentPart>
          </mc:Choice>
          <mc:Fallback xmlns="">
            <p:pic>
              <p:nvPicPr>
                <p:cNvPr id="480403" name="Freihand 480402">
                  <a:extLst>
                    <a:ext uri="{FF2B5EF4-FFF2-40B4-BE49-F238E27FC236}">
                      <a16:creationId xmlns:a16="http://schemas.microsoft.com/office/drawing/2014/main" id="{B9D4159C-AB97-4FC3-9E4A-7726A53C0B37}"/>
                    </a:ext>
                  </a:extLst>
                </p:cNvPr>
                <p:cNvPicPr/>
                <p:nvPr/>
              </p:nvPicPr>
              <p:blipFill>
                <a:blip r:embed="rId353"/>
                <a:stretch>
                  <a:fillRect/>
                </a:stretch>
              </p:blipFill>
              <p:spPr>
                <a:xfrm>
                  <a:off x="11705121" y="3080403"/>
                  <a:ext cx="849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80404" name="Freihand 480403">
                  <a:extLst>
                    <a:ext uri="{FF2B5EF4-FFF2-40B4-BE49-F238E27FC236}">
                      <a16:creationId xmlns:a16="http://schemas.microsoft.com/office/drawing/2014/main" id="{5180BED7-5454-4010-91DF-0466F58E18B2}"/>
                    </a:ext>
                  </a:extLst>
                </p14:cNvPr>
                <p14:cNvContentPartPr/>
                <p14:nvPr/>
              </p14:nvContentPartPr>
              <p14:xfrm>
                <a:off x="11802681" y="3147723"/>
                <a:ext cx="208800" cy="123840"/>
              </p14:xfrm>
            </p:contentPart>
          </mc:Choice>
          <mc:Fallback xmlns="">
            <p:pic>
              <p:nvPicPr>
                <p:cNvPr id="480404" name="Freihand 480403">
                  <a:extLst>
                    <a:ext uri="{FF2B5EF4-FFF2-40B4-BE49-F238E27FC236}">
                      <a16:creationId xmlns:a16="http://schemas.microsoft.com/office/drawing/2014/main" id="{5180BED7-5454-4010-91DF-0466F58E18B2}"/>
                    </a:ext>
                  </a:extLst>
                </p:cNvPr>
                <p:cNvPicPr/>
                <p:nvPr/>
              </p:nvPicPr>
              <p:blipFill>
                <a:blip r:embed="rId355"/>
                <a:stretch>
                  <a:fillRect/>
                </a:stretch>
              </p:blipFill>
              <p:spPr>
                <a:xfrm>
                  <a:off x="11798361" y="3143403"/>
                  <a:ext cx="217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80405" name="Freihand 480404">
                  <a:extLst>
                    <a:ext uri="{FF2B5EF4-FFF2-40B4-BE49-F238E27FC236}">
                      <a16:creationId xmlns:a16="http://schemas.microsoft.com/office/drawing/2014/main" id="{9F272B73-987F-4B6F-8345-609101034175}"/>
                    </a:ext>
                  </a:extLst>
                </p14:cNvPr>
                <p14:cNvContentPartPr/>
                <p14:nvPr/>
              </p14:nvContentPartPr>
              <p14:xfrm>
                <a:off x="11326041" y="3301083"/>
                <a:ext cx="787320" cy="90720"/>
              </p14:xfrm>
            </p:contentPart>
          </mc:Choice>
          <mc:Fallback xmlns="">
            <p:pic>
              <p:nvPicPr>
                <p:cNvPr id="480405" name="Freihand 480404">
                  <a:extLst>
                    <a:ext uri="{FF2B5EF4-FFF2-40B4-BE49-F238E27FC236}">
                      <a16:creationId xmlns:a16="http://schemas.microsoft.com/office/drawing/2014/main" id="{9F272B73-987F-4B6F-8345-609101034175}"/>
                    </a:ext>
                  </a:extLst>
                </p:cNvPr>
                <p:cNvPicPr/>
                <p:nvPr/>
              </p:nvPicPr>
              <p:blipFill>
                <a:blip r:embed="rId357"/>
                <a:stretch>
                  <a:fillRect/>
                </a:stretch>
              </p:blipFill>
              <p:spPr>
                <a:xfrm>
                  <a:off x="11321721" y="3296763"/>
                  <a:ext cx="795960" cy="9936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2DBCF1C-C8E9-4F3E-9DFE-7DCAFE402439}"/>
                  </a:ext>
                </a:extLst>
              </p14:cNvPr>
              <p14:cNvContentPartPr/>
              <p14:nvPr/>
            </p14:nvContentPartPr>
            <p14:xfrm>
              <a:off x="1238757" y="1524123"/>
              <a:ext cx="3593520" cy="107640"/>
            </p14:xfrm>
          </p:contentPart>
        </mc:Choice>
        <mc:Fallback xmlns="">
          <p:pic>
            <p:nvPicPr>
              <p:cNvPr id="2" name="Freihand 1">
                <a:extLst>
                  <a:ext uri="{FF2B5EF4-FFF2-40B4-BE49-F238E27FC236}">
                    <a16:creationId xmlns:a16="http://schemas.microsoft.com/office/drawing/2014/main" id="{32DBCF1C-C8E9-4F3E-9DFE-7DCAFE402439}"/>
                  </a:ext>
                </a:extLst>
              </p:cNvPr>
              <p:cNvPicPr/>
              <p:nvPr/>
            </p:nvPicPr>
            <p:blipFill>
              <a:blip r:embed="rId4"/>
              <a:stretch>
                <a:fillRect/>
              </a:stretch>
            </p:blipFill>
            <p:spPr>
              <a:xfrm>
                <a:off x="1234437" y="1519803"/>
                <a:ext cx="3602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AD69388-1415-44F3-B3F4-BB62E13767D4}"/>
                  </a:ext>
                </a:extLst>
              </p14:cNvPr>
              <p14:cNvContentPartPr/>
              <p14:nvPr/>
            </p14:nvContentPartPr>
            <p14:xfrm>
              <a:off x="2055237" y="1897803"/>
              <a:ext cx="5817600" cy="94680"/>
            </p14:xfrm>
          </p:contentPart>
        </mc:Choice>
        <mc:Fallback xmlns="">
          <p:pic>
            <p:nvPicPr>
              <p:cNvPr id="3" name="Freihand 2">
                <a:extLst>
                  <a:ext uri="{FF2B5EF4-FFF2-40B4-BE49-F238E27FC236}">
                    <a16:creationId xmlns:a16="http://schemas.microsoft.com/office/drawing/2014/main" id="{6AD69388-1415-44F3-B3F4-BB62E13767D4}"/>
                  </a:ext>
                </a:extLst>
              </p:cNvPr>
              <p:cNvPicPr/>
              <p:nvPr/>
            </p:nvPicPr>
            <p:blipFill>
              <a:blip r:embed="rId6"/>
              <a:stretch>
                <a:fillRect/>
              </a:stretch>
            </p:blipFill>
            <p:spPr>
              <a:xfrm>
                <a:off x="2050917" y="1893483"/>
                <a:ext cx="5826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C343190-13F6-45B0-9295-A3F1551959C3}"/>
                  </a:ext>
                </a:extLst>
              </p14:cNvPr>
              <p14:cNvContentPartPr/>
              <p14:nvPr/>
            </p14:nvContentPartPr>
            <p14:xfrm>
              <a:off x="691557" y="4392243"/>
              <a:ext cx="3326040" cy="83160"/>
            </p14:xfrm>
          </p:contentPart>
        </mc:Choice>
        <mc:Fallback xmlns="">
          <p:pic>
            <p:nvPicPr>
              <p:cNvPr id="8" name="Freihand 7">
                <a:extLst>
                  <a:ext uri="{FF2B5EF4-FFF2-40B4-BE49-F238E27FC236}">
                    <a16:creationId xmlns:a16="http://schemas.microsoft.com/office/drawing/2014/main" id="{DC343190-13F6-45B0-9295-A3F1551959C3}"/>
                  </a:ext>
                </a:extLst>
              </p:cNvPr>
              <p:cNvPicPr/>
              <p:nvPr/>
            </p:nvPicPr>
            <p:blipFill>
              <a:blip r:embed="rId8"/>
              <a:stretch>
                <a:fillRect/>
              </a:stretch>
            </p:blipFill>
            <p:spPr>
              <a:xfrm>
                <a:off x="687237" y="4387923"/>
                <a:ext cx="3334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A52EF269-BC2C-4C9E-9D77-00F49EB7C869}"/>
                  </a:ext>
                </a:extLst>
              </p14:cNvPr>
              <p14:cNvContentPartPr/>
              <p14:nvPr/>
            </p14:nvContentPartPr>
            <p14:xfrm>
              <a:off x="5797437" y="4728843"/>
              <a:ext cx="2276640" cy="86400"/>
            </p14:xfrm>
          </p:contentPart>
        </mc:Choice>
        <mc:Fallback xmlns="">
          <p:pic>
            <p:nvPicPr>
              <p:cNvPr id="9" name="Freihand 8">
                <a:extLst>
                  <a:ext uri="{FF2B5EF4-FFF2-40B4-BE49-F238E27FC236}">
                    <a16:creationId xmlns:a16="http://schemas.microsoft.com/office/drawing/2014/main" id="{A52EF269-BC2C-4C9E-9D77-00F49EB7C869}"/>
                  </a:ext>
                </a:extLst>
              </p:cNvPr>
              <p:cNvPicPr/>
              <p:nvPr/>
            </p:nvPicPr>
            <p:blipFill>
              <a:blip r:embed="rId10"/>
              <a:stretch>
                <a:fillRect/>
              </a:stretch>
            </p:blipFill>
            <p:spPr>
              <a:xfrm>
                <a:off x="5793117" y="4724523"/>
                <a:ext cx="2285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0853790-4655-48FB-B728-61BE38293F66}"/>
                  </a:ext>
                </a:extLst>
              </p14:cNvPr>
              <p14:cNvContentPartPr/>
              <p14:nvPr/>
            </p14:nvContentPartPr>
            <p14:xfrm>
              <a:off x="940317" y="4741803"/>
              <a:ext cx="3930840" cy="115200"/>
            </p14:xfrm>
          </p:contentPart>
        </mc:Choice>
        <mc:Fallback xmlns="">
          <p:pic>
            <p:nvPicPr>
              <p:cNvPr id="10" name="Freihand 9">
                <a:extLst>
                  <a:ext uri="{FF2B5EF4-FFF2-40B4-BE49-F238E27FC236}">
                    <a16:creationId xmlns:a16="http://schemas.microsoft.com/office/drawing/2014/main" id="{F0853790-4655-48FB-B728-61BE38293F66}"/>
                  </a:ext>
                </a:extLst>
              </p:cNvPr>
              <p:cNvPicPr/>
              <p:nvPr/>
            </p:nvPicPr>
            <p:blipFill>
              <a:blip r:embed="rId12"/>
              <a:stretch>
                <a:fillRect/>
              </a:stretch>
            </p:blipFill>
            <p:spPr>
              <a:xfrm>
                <a:off x="935997" y="4737483"/>
                <a:ext cx="3939480" cy="123840"/>
              </a:xfrm>
              <a:prstGeom prst="rect">
                <a:avLst/>
              </a:prstGeom>
            </p:spPr>
          </p:pic>
        </mc:Fallback>
      </mc:AlternateContent>
      <p:grpSp>
        <p:nvGrpSpPr>
          <p:cNvPr id="482309" name="Gruppieren 482308">
            <a:extLst>
              <a:ext uri="{FF2B5EF4-FFF2-40B4-BE49-F238E27FC236}">
                <a16:creationId xmlns:a16="http://schemas.microsoft.com/office/drawing/2014/main" id="{83496BFF-08F9-4EBA-99AA-8E11E516BCC4}"/>
              </a:ext>
            </a:extLst>
          </p:cNvPr>
          <p:cNvGrpSpPr/>
          <p:nvPr/>
        </p:nvGrpSpPr>
        <p:grpSpPr>
          <a:xfrm>
            <a:off x="1055517" y="1085283"/>
            <a:ext cx="10654200" cy="2517840"/>
            <a:chOff x="1055517" y="1085283"/>
            <a:chExt cx="10654200" cy="2517840"/>
          </a:xfrm>
        </p:grpSpPr>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C66F2A58-BAC8-4E1F-AA13-40F79BF9EDC1}"/>
                    </a:ext>
                  </a:extLst>
                </p14:cNvPr>
                <p14:cNvContentPartPr/>
                <p14:nvPr/>
              </p14:nvContentPartPr>
              <p14:xfrm>
                <a:off x="3779637" y="1482363"/>
                <a:ext cx="4110840" cy="609480"/>
              </p14:xfrm>
            </p:contentPart>
          </mc:Choice>
          <mc:Fallback xmlns="">
            <p:pic>
              <p:nvPicPr>
                <p:cNvPr id="4" name="Freihand 3">
                  <a:extLst>
                    <a:ext uri="{FF2B5EF4-FFF2-40B4-BE49-F238E27FC236}">
                      <a16:creationId xmlns:a16="http://schemas.microsoft.com/office/drawing/2014/main" id="{C66F2A58-BAC8-4E1F-AA13-40F79BF9EDC1}"/>
                    </a:ext>
                  </a:extLst>
                </p:cNvPr>
                <p:cNvPicPr/>
                <p:nvPr/>
              </p:nvPicPr>
              <p:blipFill>
                <a:blip r:embed="rId14"/>
                <a:stretch>
                  <a:fillRect/>
                </a:stretch>
              </p:blipFill>
              <p:spPr>
                <a:xfrm>
                  <a:off x="3775317" y="1478043"/>
                  <a:ext cx="411948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Freihand 5">
                  <a:extLst>
                    <a:ext uri="{FF2B5EF4-FFF2-40B4-BE49-F238E27FC236}">
                      <a16:creationId xmlns:a16="http://schemas.microsoft.com/office/drawing/2014/main" id="{CAB7D116-14AF-4096-84DA-4E87E977389E}"/>
                    </a:ext>
                  </a:extLst>
                </p14:cNvPr>
                <p14:cNvContentPartPr/>
                <p14:nvPr/>
              </p14:nvContentPartPr>
              <p14:xfrm>
                <a:off x="1055517" y="1085283"/>
                <a:ext cx="3534840" cy="564840"/>
              </p14:xfrm>
            </p:contentPart>
          </mc:Choice>
          <mc:Fallback xmlns="">
            <p:pic>
              <p:nvPicPr>
                <p:cNvPr id="6" name="Freihand 5">
                  <a:extLst>
                    <a:ext uri="{FF2B5EF4-FFF2-40B4-BE49-F238E27FC236}">
                      <a16:creationId xmlns:a16="http://schemas.microsoft.com/office/drawing/2014/main" id="{CAB7D116-14AF-4096-84DA-4E87E977389E}"/>
                    </a:ext>
                  </a:extLst>
                </p:cNvPr>
                <p:cNvPicPr/>
                <p:nvPr/>
              </p:nvPicPr>
              <p:blipFill>
                <a:blip r:embed="rId16"/>
                <a:stretch>
                  <a:fillRect/>
                </a:stretch>
              </p:blipFill>
              <p:spPr>
                <a:xfrm>
                  <a:off x="1051197" y="1080963"/>
                  <a:ext cx="354348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FA702576-7F8F-40B6-8BB8-34FECB42D710}"/>
                    </a:ext>
                  </a:extLst>
                </p14:cNvPr>
                <p14:cNvContentPartPr/>
                <p14:nvPr/>
              </p14:nvContentPartPr>
              <p14:xfrm>
                <a:off x="9632157" y="1432323"/>
                <a:ext cx="71640" cy="1143360"/>
              </p14:xfrm>
            </p:contentPart>
          </mc:Choice>
          <mc:Fallback xmlns="">
            <p:pic>
              <p:nvPicPr>
                <p:cNvPr id="11" name="Freihand 10">
                  <a:extLst>
                    <a:ext uri="{FF2B5EF4-FFF2-40B4-BE49-F238E27FC236}">
                      <a16:creationId xmlns:a16="http://schemas.microsoft.com/office/drawing/2014/main" id="{FA702576-7F8F-40B6-8BB8-34FECB42D710}"/>
                    </a:ext>
                  </a:extLst>
                </p:cNvPr>
                <p:cNvPicPr/>
                <p:nvPr/>
              </p:nvPicPr>
              <p:blipFill>
                <a:blip r:embed="rId18"/>
                <a:stretch>
                  <a:fillRect/>
                </a:stretch>
              </p:blipFill>
              <p:spPr>
                <a:xfrm>
                  <a:off x="9627837" y="1428003"/>
                  <a:ext cx="80280" cy="115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CD47D658-392B-4DB3-888B-A61F50405E1B}"/>
                    </a:ext>
                  </a:extLst>
                </p14:cNvPr>
                <p14:cNvContentPartPr/>
                <p14:nvPr/>
              </p14:nvContentPartPr>
              <p14:xfrm>
                <a:off x="9438117" y="2412243"/>
                <a:ext cx="1562760" cy="121320"/>
              </p14:xfrm>
            </p:contentPart>
          </mc:Choice>
          <mc:Fallback xmlns="">
            <p:pic>
              <p:nvPicPr>
                <p:cNvPr id="12" name="Freihand 11">
                  <a:extLst>
                    <a:ext uri="{FF2B5EF4-FFF2-40B4-BE49-F238E27FC236}">
                      <a16:creationId xmlns:a16="http://schemas.microsoft.com/office/drawing/2014/main" id="{CD47D658-392B-4DB3-888B-A61F50405E1B}"/>
                    </a:ext>
                  </a:extLst>
                </p:cNvPr>
                <p:cNvPicPr/>
                <p:nvPr/>
              </p:nvPicPr>
              <p:blipFill>
                <a:blip r:embed="rId20"/>
                <a:stretch>
                  <a:fillRect/>
                </a:stretch>
              </p:blipFill>
              <p:spPr>
                <a:xfrm>
                  <a:off x="9433797" y="2407923"/>
                  <a:ext cx="1571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D7817972-6CBC-4A89-9C81-260B245FAFFF}"/>
                    </a:ext>
                  </a:extLst>
                </p14:cNvPr>
                <p14:cNvContentPartPr/>
                <p14:nvPr/>
              </p14:nvContentPartPr>
              <p14:xfrm>
                <a:off x="10981437" y="2325123"/>
                <a:ext cx="235080" cy="201600"/>
              </p14:xfrm>
            </p:contentPart>
          </mc:Choice>
          <mc:Fallback xmlns="">
            <p:pic>
              <p:nvPicPr>
                <p:cNvPr id="13" name="Freihand 12">
                  <a:extLst>
                    <a:ext uri="{FF2B5EF4-FFF2-40B4-BE49-F238E27FC236}">
                      <a16:creationId xmlns:a16="http://schemas.microsoft.com/office/drawing/2014/main" id="{D7817972-6CBC-4A89-9C81-260B245FAFFF}"/>
                    </a:ext>
                  </a:extLst>
                </p:cNvPr>
                <p:cNvPicPr/>
                <p:nvPr/>
              </p:nvPicPr>
              <p:blipFill>
                <a:blip r:embed="rId22"/>
                <a:stretch>
                  <a:fillRect/>
                </a:stretch>
              </p:blipFill>
              <p:spPr>
                <a:xfrm>
                  <a:off x="10977117" y="2320803"/>
                  <a:ext cx="243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8E6387F3-F84B-4B74-9BF9-1D784E7CD255}"/>
                    </a:ext>
                  </a:extLst>
                </p14:cNvPr>
                <p14:cNvContentPartPr/>
                <p14:nvPr/>
              </p14:nvContentPartPr>
              <p14:xfrm>
                <a:off x="9521277" y="1188243"/>
                <a:ext cx="226800" cy="248040"/>
              </p14:xfrm>
            </p:contentPart>
          </mc:Choice>
          <mc:Fallback xmlns="">
            <p:pic>
              <p:nvPicPr>
                <p:cNvPr id="14" name="Freihand 13">
                  <a:extLst>
                    <a:ext uri="{FF2B5EF4-FFF2-40B4-BE49-F238E27FC236}">
                      <a16:creationId xmlns:a16="http://schemas.microsoft.com/office/drawing/2014/main" id="{8E6387F3-F84B-4B74-9BF9-1D784E7CD255}"/>
                    </a:ext>
                  </a:extLst>
                </p:cNvPr>
                <p:cNvPicPr/>
                <p:nvPr/>
              </p:nvPicPr>
              <p:blipFill>
                <a:blip r:embed="rId24"/>
                <a:stretch>
                  <a:fillRect/>
                </a:stretch>
              </p:blipFill>
              <p:spPr>
                <a:xfrm>
                  <a:off x="9516957" y="1183923"/>
                  <a:ext cx="235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DF570D5-5B0B-4D29-9BF4-9F42E122E008}"/>
                    </a:ext>
                  </a:extLst>
                </p14:cNvPr>
                <p14:cNvContentPartPr/>
                <p14:nvPr/>
              </p14:nvContentPartPr>
              <p14:xfrm>
                <a:off x="9301317" y="1164123"/>
                <a:ext cx="37440" cy="229320"/>
              </p14:xfrm>
            </p:contentPart>
          </mc:Choice>
          <mc:Fallback xmlns="">
            <p:pic>
              <p:nvPicPr>
                <p:cNvPr id="16" name="Freihand 15">
                  <a:extLst>
                    <a:ext uri="{FF2B5EF4-FFF2-40B4-BE49-F238E27FC236}">
                      <a16:creationId xmlns:a16="http://schemas.microsoft.com/office/drawing/2014/main" id="{7DF570D5-5B0B-4D29-9BF4-9F42E122E008}"/>
                    </a:ext>
                  </a:extLst>
                </p:cNvPr>
                <p:cNvPicPr/>
                <p:nvPr/>
              </p:nvPicPr>
              <p:blipFill>
                <a:blip r:embed="rId26"/>
                <a:stretch>
                  <a:fillRect/>
                </a:stretch>
              </p:blipFill>
              <p:spPr>
                <a:xfrm>
                  <a:off x="9296997" y="1159803"/>
                  <a:ext cx="460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55CDAC2A-52D9-47D8-901B-825DC5C0DC7C}"/>
                    </a:ext>
                  </a:extLst>
                </p14:cNvPr>
                <p14:cNvContentPartPr/>
                <p14:nvPr/>
              </p14:nvContentPartPr>
              <p14:xfrm>
                <a:off x="9206277" y="1127403"/>
                <a:ext cx="187200" cy="139680"/>
              </p14:xfrm>
            </p:contentPart>
          </mc:Choice>
          <mc:Fallback xmlns="">
            <p:pic>
              <p:nvPicPr>
                <p:cNvPr id="17" name="Freihand 16">
                  <a:extLst>
                    <a:ext uri="{FF2B5EF4-FFF2-40B4-BE49-F238E27FC236}">
                      <a16:creationId xmlns:a16="http://schemas.microsoft.com/office/drawing/2014/main" id="{55CDAC2A-52D9-47D8-901B-825DC5C0DC7C}"/>
                    </a:ext>
                  </a:extLst>
                </p:cNvPr>
                <p:cNvPicPr/>
                <p:nvPr/>
              </p:nvPicPr>
              <p:blipFill>
                <a:blip r:embed="rId28"/>
                <a:stretch>
                  <a:fillRect/>
                </a:stretch>
              </p:blipFill>
              <p:spPr>
                <a:xfrm>
                  <a:off x="9201957" y="1123083"/>
                  <a:ext cx="195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F95E2CEB-62C2-4D5A-811C-66BE60C388CC}"/>
                    </a:ext>
                  </a:extLst>
                </p14:cNvPr>
                <p14:cNvContentPartPr/>
                <p14:nvPr/>
              </p14:nvContentPartPr>
              <p14:xfrm>
                <a:off x="11139837" y="2586843"/>
                <a:ext cx="96840" cy="216360"/>
              </p14:xfrm>
            </p:contentPart>
          </mc:Choice>
          <mc:Fallback xmlns="">
            <p:pic>
              <p:nvPicPr>
                <p:cNvPr id="18" name="Freihand 17">
                  <a:extLst>
                    <a:ext uri="{FF2B5EF4-FFF2-40B4-BE49-F238E27FC236}">
                      <a16:creationId xmlns:a16="http://schemas.microsoft.com/office/drawing/2014/main" id="{F95E2CEB-62C2-4D5A-811C-66BE60C388CC}"/>
                    </a:ext>
                  </a:extLst>
                </p:cNvPr>
                <p:cNvPicPr/>
                <p:nvPr/>
              </p:nvPicPr>
              <p:blipFill>
                <a:blip r:embed="rId30"/>
                <a:stretch>
                  <a:fillRect/>
                </a:stretch>
              </p:blipFill>
              <p:spPr>
                <a:xfrm>
                  <a:off x="11135517" y="2582523"/>
                  <a:ext cx="105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E8EC4FF5-F622-446F-AA83-3B595082143F}"/>
                    </a:ext>
                  </a:extLst>
                </p14:cNvPr>
                <p14:cNvContentPartPr/>
                <p14:nvPr/>
              </p14:nvContentPartPr>
              <p14:xfrm>
                <a:off x="11113557" y="2656323"/>
                <a:ext cx="166680" cy="100800"/>
              </p14:xfrm>
            </p:contentPart>
          </mc:Choice>
          <mc:Fallback xmlns="">
            <p:pic>
              <p:nvPicPr>
                <p:cNvPr id="19" name="Freihand 18">
                  <a:extLst>
                    <a:ext uri="{FF2B5EF4-FFF2-40B4-BE49-F238E27FC236}">
                      <a16:creationId xmlns:a16="http://schemas.microsoft.com/office/drawing/2014/main" id="{E8EC4FF5-F622-446F-AA83-3B595082143F}"/>
                    </a:ext>
                  </a:extLst>
                </p:cNvPr>
                <p:cNvPicPr/>
                <p:nvPr/>
              </p:nvPicPr>
              <p:blipFill>
                <a:blip r:embed="rId32"/>
                <a:stretch>
                  <a:fillRect/>
                </a:stretch>
              </p:blipFill>
              <p:spPr>
                <a:xfrm>
                  <a:off x="11109237" y="2652003"/>
                  <a:ext cx="175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363D9DF9-120D-434C-8C79-2542235AFDEF}"/>
                    </a:ext>
                  </a:extLst>
                </p14:cNvPr>
                <p14:cNvContentPartPr/>
                <p14:nvPr/>
              </p14:nvContentPartPr>
              <p14:xfrm>
                <a:off x="9960837" y="1333323"/>
                <a:ext cx="952200" cy="853920"/>
              </p14:xfrm>
            </p:contentPart>
          </mc:Choice>
          <mc:Fallback xmlns="">
            <p:pic>
              <p:nvPicPr>
                <p:cNvPr id="20" name="Freihand 19">
                  <a:extLst>
                    <a:ext uri="{FF2B5EF4-FFF2-40B4-BE49-F238E27FC236}">
                      <a16:creationId xmlns:a16="http://schemas.microsoft.com/office/drawing/2014/main" id="{363D9DF9-120D-434C-8C79-2542235AFDEF}"/>
                    </a:ext>
                  </a:extLst>
                </p:cNvPr>
                <p:cNvPicPr/>
                <p:nvPr/>
              </p:nvPicPr>
              <p:blipFill>
                <a:blip r:embed="rId34"/>
                <a:stretch>
                  <a:fillRect/>
                </a:stretch>
              </p:blipFill>
              <p:spPr>
                <a:xfrm>
                  <a:off x="9956517" y="1329003"/>
                  <a:ext cx="96084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D783F203-1FB7-4222-98BA-003595583FB7}"/>
                    </a:ext>
                  </a:extLst>
                </p14:cNvPr>
                <p14:cNvContentPartPr/>
                <p14:nvPr/>
              </p14:nvContentPartPr>
              <p14:xfrm>
                <a:off x="11036157" y="1113363"/>
                <a:ext cx="90000" cy="199080"/>
              </p14:xfrm>
            </p:contentPart>
          </mc:Choice>
          <mc:Fallback xmlns="">
            <p:pic>
              <p:nvPicPr>
                <p:cNvPr id="21" name="Freihand 20">
                  <a:extLst>
                    <a:ext uri="{FF2B5EF4-FFF2-40B4-BE49-F238E27FC236}">
                      <a16:creationId xmlns:a16="http://schemas.microsoft.com/office/drawing/2014/main" id="{D783F203-1FB7-4222-98BA-003595583FB7}"/>
                    </a:ext>
                  </a:extLst>
                </p:cNvPr>
                <p:cNvPicPr/>
                <p:nvPr/>
              </p:nvPicPr>
              <p:blipFill>
                <a:blip r:embed="rId36"/>
                <a:stretch>
                  <a:fillRect/>
                </a:stretch>
              </p:blipFill>
              <p:spPr>
                <a:xfrm>
                  <a:off x="11031837" y="1109043"/>
                  <a:ext cx="98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480850B8-AF9C-4662-811F-628B844013C1}"/>
                    </a:ext>
                  </a:extLst>
                </p14:cNvPr>
                <p14:cNvContentPartPr/>
                <p14:nvPr/>
              </p14:nvContentPartPr>
              <p14:xfrm>
                <a:off x="11046597" y="1126323"/>
                <a:ext cx="135720" cy="165960"/>
              </p14:xfrm>
            </p:contentPart>
          </mc:Choice>
          <mc:Fallback xmlns="">
            <p:pic>
              <p:nvPicPr>
                <p:cNvPr id="22" name="Freihand 21">
                  <a:extLst>
                    <a:ext uri="{FF2B5EF4-FFF2-40B4-BE49-F238E27FC236}">
                      <a16:creationId xmlns:a16="http://schemas.microsoft.com/office/drawing/2014/main" id="{480850B8-AF9C-4662-811F-628B844013C1}"/>
                    </a:ext>
                  </a:extLst>
                </p:cNvPr>
                <p:cNvPicPr/>
                <p:nvPr/>
              </p:nvPicPr>
              <p:blipFill>
                <a:blip r:embed="rId38"/>
                <a:stretch>
                  <a:fillRect/>
                </a:stretch>
              </p:blipFill>
              <p:spPr>
                <a:xfrm>
                  <a:off x="11042277" y="1122003"/>
                  <a:ext cx="144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67DA0876-19CA-41AF-B026-075D431ADDDD}"/>
                    </a:ext>
                  </a:extLst>
                </p14:cNvPr>
                <p14:cNvContentPartPr/>
                <p14:nvPr/>
              </p14:nvContentPartPr>
              <p14:xfrm>
                <a:off x="10154877" y="1389483"/>
                <a:ext cx="831600" cy="750240"/>
              </p14:xfrm>
            </p:contentPart>
          </mc:Choice>
          <mc:Fallback xmlns="">
            <p:pic>
              <p:nvPicPr>
                <p:cNvPr id="23" name="Freihand 22">
                  <a:extLst>
                    <a:ext uri="{FF2B5EF4-FFF2-40B4-BE49-F238E27FC236}">
                      <a16:creationId xmlns:a16="http://schemas.microsoft.com/office/drawing/2014/main" id="{67DA0876-19CA-41AF-B026-075D431ADDDD}"/>
                    </a:ext>
                  </a:extLst>
                </p:cNvPr>
                <p:cNvPicPr/>
                <p:nvPr/>
              </p:nvPicPr>
              <p:blipFill>
                <a:blip r:embed="rId40"/>
                <a:stretch>
                  <a:fillRect/>
                </a:stretch>
              </p:blipFill>
              <p:spPr>
                <a:xfrm>
                  <a:off x="10150557" y="1385163"/>
                  <a:ext cx="840240" cy="758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DD951C3A-37D6-4684-878D-24FC42AD445C}"/>
                    </a:ext>
                  </a:extLst>
                </p14:cNvPr>
                <p14:cNvContentPartPr/>
                <p14:nvPr/>
              </p14:nvContentPartPr>
              <p14:xfrm>
                <a:off x="11212917" y="1908963"/>
                <a:ext cx="15480" cy="221040"/>
              </p14:xfrm>
            </p:contentPart>
          </mc:Choice>
          <mc:Fallback xmlns="">
            <p:pic>
              <p:nvPicPr>
                <p:cNvPr id="24" name="Freihand 23">
                  <a:extLst>
                    <a:ext uri="{FF2B5EF4-FFF2-40B4-BE49-F238E27FC236}">
                      <a16:creationId xmlns:a16="http://schemas.microsoft.com/office/drawing/2014/main" id="{DD951C3A-37D6-4684-878D-24FC42AD445C}"/>
                    </a:ext>
                  </a:extLst>
                </p:cNvPr>
                <p:cNvPicPr/>
                <p:nvPr/>
              </p:nvPicPr>
              <p:blipFill>
                <a:blip r:embed="rId42"/>
                <a:stretch>
                  <a:fillRect/>
                </a:stretch>
              </p:blipFill>
              <p:spPr>
                <a:xfrm>
                  <a:off x="11208597" y="1904643"/>
                  <a:ext cx="241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88B38029-5128-4F2A-8643-1C4D4E557032}"/>
                    </a:ext>
                  </a:extLst>
                </p14:cNvPr>
                <p14:cNvContentPartPr/>
                <p14:nvPr/>
              </p14:nvContentPartPr>
              <p14:xfrm>
                <a:off x="11199957" y="1928043"/>
                <a:ext cx="130320" cy="174240"/>
              </p14:xfrm>
            </p:contentPart>
          </mc:Choice>
          <mc:Fallback xmlns="">
            <p:pic>
              <p:nvPicPr>
                <p:cNvPr id="25" name="Freihand 24">
                  <a:extLst>
                    <a:ext uri="{FF2B5EF4-FFF2-40B4-BE49-F238E27FC236}">
                      <a16:creationId xmlns:a16="http://schemas.microsoft.com/office/drawing/2014/main" id="{88B38029-5128-4F2A-8643-1C4D4E557032}"/>
                    </a:ext>
                  </a:extLst>
                </p:cNvPr>
                <p:cNvPicPr/>
                <p:nvPr/>
              </p:nvPicPr>
              <p:blipFill>
                <a:blip r:embed="rId44"/>
                <a:stretch>
                  <a:fillRect/>
                </a:stretch>
              </p:blipFill>
              <p:spPr>
                <a:xfrm>
                  <a:off x="11195637" y="1923723"/>
                  <a:ext cx="138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BA2E25D1-4FC1-4A3E-86BB-6B19DCB14946}"/>
                    </a:ext>
                  </a:extLst>
                </p14:cNvPr>
                <p14:cNvContentPartPr/>
                <p14:nvPr/>
              </p14:nvContentPartPr>
              <p14:xfrm>
                <a:off x="9683637" y="1775043"/>
                <a:ext cx="478440" cy="40680"/>
              </p14:xfrm>
            </p:contentPart>
          </mc:Choice>
          <mc:Fallback xmlns="">
            <p:pic>
              <p:nvPicPr>
                <p:cNvPr id="26" name="Freihand 25">
                  <a:extLst>
                    <a:ext uri="{FF2B5EF4-FFF2-40B4-BE49-F238E27FC236}">
                      <a16:creationId xmlns:a16="http://schemas.microsoft.com/office/drawing/2014/main" id="{BA2E25D1-4FC1-4A3E-86BB-6B19DCB14946}"/>
                    </a:ext>
                  </a:extLst>
                </p:cNvPr>
                <p:cNvPicPr/>
                <p:nvPr/>
              </p:nvPicPr>
              <p:blipFill>
                <a:blip r:embed="rId46"/>
                <a:stretch>
                  <a:fillRect/>
                </a:stretch>
              </p:blipFill>
              <p:spPr>
                <a:xfrm>
                  <a:off x="9679317" y="1770723"/>
                  <a:ext cx="487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64B7CAF9-E428-45D5-889C-116338F4677F}"/>
                    </a:ext>
                  </a:extLst>
                </p14:cNvPr>
                <p14:cNvContentPartPr/>
                <p14:nvPr/>
              </p14:nvContentPartPr>
              <p14:xfrm>
                <a:off x="10281597" y="1735803"/>
                <a:ext cx="207360" cy="19440"/>
              </p14:xfrm>
            </p:contentPart>
          </mc:Choice>
          <mc:Fallback xmlns="">
            <p:pic>
              <p:nvPicPr>
                <p:cNvPr id="27" name="Freihand 26">
                  <a:extLst>
                    <a:ext uri="{FF2B5EF4-FFF2-40B4-BE49-F238E27FC236}">
                      <a16:creationId xmlns:a16="http://schemas.microsoft.com/office/drawing/2014/main" id="{64B7CAF9-E428-45D5-889C-116338F4677F}"/>
                    </a:ext>
                  </a:extLst>
                </p:cNvPr>
                <p:cNvPicPr/>
                <p:nvPr/>
              </p:nvPicPr>
              <p:blipFill>
                <a:blip r:embed="rId48"/>
                <a:stretch>
                  <a:fillRect/>
                </a:stretch>
              </p:blipFill>
              <p:spPr>
                <a:xfrm>
                  <a:off x="10277277" y="1731483"/>
                  <a:ext cx="216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3CFE4360-3B4C-4967-8C32-E41033FC1103}"/>
                    </a:ext>
                  </a:extLst>
                </p14:cNvPr>
                <p14:cNvContentPartPr/>
                <p14:nvPr/>
              </p14:nvContentPartPr>
              <p14:xfrm>
                <a:off x="9299157" y="1772523"/>
                <a:ext cx="92880" cy="224280"/>
              </p14:xfrm>
            </p:contentPart>
          </mc:Choice>
          <mc:Fallback xmlns="">
            <p:pic>
              <p:nvPicPr>
                <p:cNvPr id="28" name="Freihand 27">
                  <a:extLst>
                    <a:ext uri="{FF2B5EF4-FFF2-40B4-BE49-F238E27FC236}">
                      <a16:creationId xmlns:a16="http://schemas.microsoft.com/office/drawing/2014/main" id="{3CFE4360-3B4C-4967-8C32-E41033FC1103}"/>
                    </a:ext>
                  </a:extLst>
                </p:cNvPr>
                <p:cNvPicPr/>
                <p:nvPr/>
              </p:nvPicPr>
              <p:blipFill>
                <a:blip r:embed="rId50"/>
                <a:stretch>
                  <a:fillRect/>
                </a:stretch>
              </p:blipFill>
              <p:spPr>
                <a:xfrm>
                  <a:off x="9294837" y="1768203"/>
                  <a:ext cx="1015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00B64125-DD65-4B2D-90A5-E2794169F134}"/>
                    </a:ext>
                  </a:extLst>
                </p14:cNvPr>
                <p14:cNvContentPartPr/>
                <p14:nvPr/>
              </p14:nvContentPartPr>
              <p14:xfrm>
                <a:off x="9399597" y="1707003"/>
                <a:ext cx="126720" cy="100080"/>
              </p14:xfrm>
            </p:contentPart>
          </mc:Choice>
          <mc:Fallback xmlns="">
            <p:pic>
              <p:nvPicPr>
                <p:cNvPr id="29" name="Freihand 28">
                  <a:extLst>
                    <a:ext uri="{FF2B5EF4-FFF2-40B4-BE49-F238E27FC236}">
                      <a16:creationId xmlns:a16="http://schemas.microsoft.com/office/drawing/2014/main" id="{00B64125-DD65-4B2D-90A5-E2794169F134}"/>
                    </a:ext>
                  </a:extLst>
                </p:cNvPr>
                <p:cNvPicPr/>
                <p:nvPr/>
              </p:nvPicPr>
              <p:blipFill>
                <a:blip r:embed="rId52"/>
                <a:stretch>
                  <a:fillRect/>
                </a:stretch>
              </p:blipFill>
              <p:spPr>
                <a:xfrm>
                  <a:off x="9395277" y="1702683"/>
                  <a:ext cx="135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B0860D89-8968-455F-801D-CB59594972F1}"/>
                    </a:ext>
                  </a:extLst>
                </p14:cNvPr>
                <p14:cNvContentPartPr/>
                <p14:nvPr/>
              </p14:nvContentPartPr>
              <p14:xfrm>
                <a:off x="10494717" y="1820763"/>
                <a:ext cx="15480" cy="268200"/>
              </p14:xfrm>
            </p:contentPart>
          </mc:Choice>
          <mc:Fallback xmlns="">
            <p:pic>
              <p:nvPicPr>
                <p:cNvPr id="30" name="Freihand 29">
                  <a:extLst>
                    <a:ext uri="{FF2B5EF4-FFF2-40B4-BE49-F238E27FC236}">
                      <a16:creationId xmlns:a16="http://schemas.microsoft.com/office/drawing/2014/main" id="{B0860D89-8968-455F-801D-CB59594972F1}"/>
                    </a:ext>
                  </a:extLst>
                </p:cNvPr>
                <p:cNvPicPr/>
                <p:nvPr/>
              </p:nvPicPr>
              <p:blipFill>
                <a:blip r:embed="rId54"/>
                <a:stretch>
                  <a:fillRect/>
                </a:stretch>
              </p:blipFill>
              <p:spPr>
                <a:xfrm>
                  <a:off x="10490397" y="1816443"/>
                  <a:ext cx="241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B469CCDE-02D5-4BE9-BEA7-68D6827645D7}"/>
                    </a:ext>
                  </a:extLst>
                </p14:cNvPr>
                <p14:cNvContentPartPr/>
                <p14:nvPr/>
              </p14:nvContentPartPr>
              <p14:xfrm>
                <a:off x="10518117" y="2254563"/>
                <a:ext cx="21600" cy="231120"/>
              </p14:xfrm>
            </p:contentPart>
          </mc:Choice>
          <mc:Fallback xmlns="">
            <p:pic>
              <p:nvPicPr>
                <p:cNvPr id="31" name="Freihand 30">
                  <a:extLst>
                    <a:ext uri="{FF2B5EF4-FFF2-40B4-BE49-F238E27FC236}">
                      <a16:creationId xmlns:a16="http://schemas.microsoft.com/office/drawing/2014/main" id="{B469CCDE-02D5-4BE9-BEA7-68D6827645D7}"/>
                    </a:ext>
                  </a:extLst>
                </p:cNvPr>
                <p:cNvPicPr/>
                <p:nvPr/>
              </p:nvPicPr>
              <p:blipFill>
                <a:blip r:embed="rId56"/>
                <a:stretch>
                  <a:fillRect/>
                </a:stretch>
              </p:blipFill>
              <p:spPr>
                <a:xfrm>
                  <a:off x="10513797" y="2250243"/>
                  <a:ext cx="302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4D911790-4143-457B-9A06-E3ABE97A3604}"/>
                    </a:ext>
                  </a:extLst>
                </p14:cNvPr>
                <p14:cNvContentPartPr/>
                <p14:nvPr/>
              </p14:nvContentPartPr>
              <p14:xfrm>
                <a:off x="10442157" y="2649483"/>
                <a:ext cx="135000" cy="174960"/>
              </p14:xfrm>
            </p:contentPart>
          </mc:Choice>
          <mc:Fallback xmlns="">
            <p:pic>
              <p:nvPicPr>
                <p:cNvPr id="32" name="Freihand 31">
                  <a:extLst>
                    <a:ext uri="{FF2B5EF4-FFF2-40B4-BE49-F238E27FC236}">
                      <a16:creationId xmlns:a16="http://schemas.microsoft.com/office/drawing/2014/main" id="{4D911790-4143-457B-9A06-E3ABE97A3604}"/>
                    </a:ext>
                  </a:extLst>
                </p:cNvPr>
                <p:cNvPicPr/>
                <p:nvPr/>
              </p:nvPicPr>
              <p:blipFill>
                <a:blip r:embed="rId58"/>
                <a:stretch>
                  <a:fillRect/>
                </a:stretch>
              </p:blipFill>
              <p:spPr>
                <a:xfrm>
                  <a:off x="10437837" y="2645163"/>
                  <a:ext cx="1436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D21BE3CA-4615-4DBB-A0FD-F718617C8493}"/>
                    </a:ext>
                  </a:extLst>
                </p14:cNvPr>
                <p14:cNvContentPartPr/>
                <p14:nvPr/>
              </p14:nvContentPartPr>
              <p14:xfrm>
                <a:off x="10450797" y="2704563"/>
                <a:ext cx="138960" cy="90000"/>
              </p14:xfrm>
            </p:contentPart>
          </mc:Choice>
          <mc:Fallback xmlns="">
            <p:pic>
              <p:nvPicPr>
                <p:cNvPr id="33" name="Freihand 32">
                  <a:extLst>
                    <a:ext uri="{FF2B5EF4-FFF2-40B4-BE49-F238E27FC236}">
                      <a16:creationId xmlns:a16="http://schemas.microsoft.com/office/drawing/2014/main" id="{D21BE3CA-4615-4DBB-A0FD-F718617C8493}"/>
                    </a:ext>
                  </a:extLst>
                </p:cNvPr>
                <p:cNvPicPr/>
                <p:nvPr/>
              </p:nvPicPr>
              <p:blipFill>
                <a:blip r:embed="rId60"/>
                <a:stretch>
                  <a:fillRect/>
                </a:stretch>
              </p:blipFill>
              <p:spPr>
                <a:xfrm>
                  <a:off x="10446477" y="2700243"/>
                  <a:ext cx="147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0251631B-4A0E-4BB3-8F60-11D5C10513E1}"/>
                    </a:ext>
                  </a:extLst>
                </p14:cNvPr>
                <p14:cNvContentPartPr/>
                <p14:nvPr/>
              </p14:nvContentPartPr>
              <p14:xfrm>
                <a:off x="10637277" y="2562363"/>
                <a:ext cx="95400" cy="155160"/>
              </p14:xfrm>
            </p:contentPart>
          </mc:Choice>
          <mc:Fallback xmlns="">
            <p:pic>
              <p:nvPicPr>
                <p:cNvPr id="34" name="Freihand 33">
                  <a:extLst>
                    <a:ext uri="{FF2B5EF4-FFF2-40B4-BE49-F238E27FC236}">
                      <a16:creationId xmlns:a16="http://schemas.microsoft.com/office/drawing/2014/main" id="{0251631B-4A0E-4BB3-8F60-11D5C10513E1}"/>
                    </a:ext>
                  </a:extLst>
                </p:cNvPr>
                <p:cNvPicPr/>
                <p:nvPr/>
              </p:nvPicPr>
              <p:blipFill>
                <a:blip r:embed="rId62"/>
                <a:stretch>
                  <a:fillRect/>
                </a:stretch>
              </p:blipFill>
              <p:spPr>
                <a:xfrm>
                  <a:off x="10632957" y="2558043"/>
                  <a:ext cx="104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746A2E19-ACE3-4DD4-97C0-71086A926B43}"/>
                    </a:ext>
                  </a:extLst>
                </p14:cNvPr>
                <p14:cNvContentPartPr/>
                <p14:nvPr/>
              </p14:nvContentPartPr>
              <p14:xfrm>
                <a:off x="9154077" y="2055483"/>
                <a:ext cx="176040" cy="659160"/>
              </p14:xfrm>
            </p:contentPart>
          </mc:Choice>
          <mc:Fallback xmlns="">
            <p:pic>
              <p:nvPicPr>
                <p:cNvPr id="35" name="Freihand 34">
                  <a:extLst>
                    <a:ext uri="{FF2B5EF4-FFF2-40B4-BE49-F238E27FC236}">
                      <a16:creationId xmlns:a16="http://schemas.microsoft.com/office/drawing/2014/main" id="{746A2E19-ACE3-4DD4-97C0-71086A926B43}"/>
                    </a:ext>
                  </a:extLst>
                </p:cNvPr>
                <p:cNvPicPr/>
                <p:nvPr/>
              </p:nvPicPr>
              <p:blipFill>
                <a:blip r:embed="rId64"/>
                <a:stretch>
                  <a:fillRect/>
                </a:stretch>
              </p:blipFill>
              <p:spPr>
                <a:xfrm>
                  <a:off x="9149757" y="2051163"/>
                  <a:ext cx="18468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83F382C3-3D15-46FC-A628-3E3DEC9AC0CB}"/>
                    </a:ext>
                  </a:extLst>
                </p14:cNvPr>
                <p14:cNvContentPartPr/>
                <p14:nvPr/>
              </p14:nvContentPartPr>
              <p14:xfrm>
                <a:off x="9150837" y="1914363"/>
                <a:ext cx="282240" cy="203760"/>
              </p14:xfrm>
            </p:contentPart>
          </mc:Choice>
          <mc:Fallback xmlns="">
            <p:pic>
              <p:nvPicPr>
                <p:cNvPr id="36" name="Freihand 35">
                  <a:extLst>
                    <a:ext uri="{FF2B5EF4-FFF2-40B4-BE49-F238E27FC236}">
                      <a16:creationId xmlns:a16="http://schemas.microsoft.com/office/drawing/2014/main" id="{83F382C3-3D15-46FC-A628-3E3DEC9AC0CB}"/>
                    </a:ext>
                  </a:extLst>
                </p:cNvPr>
                <p:cNvPicPr/>
                <p:nvPr/>
              </p:nvPicPr>
              <p:blipFill>
                <a:blip r:embed="rId66"/>
                <a:stretch>
                  <a:fillRect/>
                </a:stretch>
              </p:blipFill>
              <p:spPr>
                <a:xfrm>
                  <a:off x="9146517" y="1910043"/>
                  <a:ext cx="290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57863150-BA6A-477A-8F91-85DBE24BF15E}"/>
                    </a:ext>
                  </a:extLst>
                </p14:cNvPr>
                <p14:cNvContentPartPr/>
                <p14:nvPr/>
              </p14:nvContentPartPr>
              <p14:xfrm>
                <a:off x="8999277" y="2977443"/>
                <a:ext cx="160920" cy="237600"/>
              </p14:xfrm>
            </p:contentPart>
          </mc:Choice>
          <mc:Fallback xmlns="">
            <p:pic>
              <p:nvPicPr>
                <p:cNvPr id="37" name="Freihand 36">
                  <a:extLst>
                    <a:ext uri="{FF2B5EF4-FFF2-40B4-BE49-F238E27FC236}">
                      <a16:creationId xmlns:a16="http://schemas.microsoft.com/office/drawing/2014/main" id="{57863150-BA6A-477A-8F91-85DBE24BF15E}"/>
                    </a:ext>
                  </a:extLst>
                </p:cNvPr>
                <p:cNvPicPr/>
                <p:nvPr/>
              </p:nvPicPr>
              <p:blipFill>
                <a:blip r:embed="rId68"/>
                <a:stretch>
                  <a:fillRect/>
                </a:stretch>
              </p:blipFill>
              <p:spPr>
                <a:xfrm>
                  <a:off x="8994957" y="2973123"/>
                  <a:ext cx="1695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AEF2BF7C-81CF-4728-AE72-813E9C7CC30B}"/>
                    </a:ext>
                  </a:extLst>
                </p14:cNvPr>
                <p14:cNvContentPartPr/>
                <p14:nvPr/>
              </p14:nvContentPartPr>
              <p14:xfrm>
                <a:off x="9196917" y="3114603"/>
                <a:ext cx="34560" cy="70200"/>
              </p14:xfrm>
            </p:contentPart>
          </mc:Choice>
          <mc:Fallback xmlns="">
            <p:pic>
              <p:nvPicPr>
                <p:cNvPr id="38" name="Freihand 37">
                  <a:extLst>
                    <a:ext uri="{FF2B5EF4-FFF2-40B4-BE49-F238E27FC236}">
                      <a16:creationId xmlns:a16="http://schemas.microsoft.com/office/drawing/2014/main" id="{AEF2BF7C-81CF-4728-AE72-813E9C7CC30B}"/>
                    </a:ext>
                  </a:extLst>
                </p:cNvPr>
                <p:cNvPicPr/>
                <p:nvPr/>
              </p:nvPicPr>
              <p:blipFill>
                <a:blip r:embed="rId70"/>
                <a:stretch>
                  <a:fillRect/>
                </a:stretch>
              </p:blipFill>
              <p:spPr>
                <a:xfrm>
                  <a:off x="9192597" y="3110283"/>
                  <a:ext cx="43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896F3316-F8A3-42DF-B885-5329DF780BFD}"/>
                    </a:ext>
                  </a:extLst>
                </p14:cNvPr>
                <p14:cNvContentPartPr/>
                <p14:nvPr/>
              </p14:nvContentPartPr>
              <p14:xfrm>
                <a:off x="9275757" y="2901123"/>
                <a:ext cx="25920" cy="253080"/>
              </p14:xfrm>
            </p:contentPart>
          </mc:Choice>
          <mc:Fallback xmlns="">
            <p:pic>
              <p:nvPicPr>
                <p:cNvPr id="39" name="Freihand 38">
                  <a:extLst>
                    <a:ext uri="{FF2B5EF4-FFF2-40B4-BE49-F238E27FC236}">
                      <a16:creationId xmlns:a16="http://schemas.microsoft.com/office/drawing/2014/main" id="{896F3316-F8A3-42DF-B885-5329DF780BFD}"/>
                    </a:ext>
                  </a:extLst>
                </p:cNvPr>
                <p:cNvPicPr/>
                <p:nvPr/>
              </p:nvPicPr>
              <p:blipFill>
                <a:blip r:embed="rId72"/>
                <a:stretch>
                  <a:fillRect/>
                </a:stretch>
              </p:blipFill>
              <p:spPr>
                <a:xfrm>
                  <a:off x="9271437" y="2896803"/>
                  <a:ext cx="34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E8370BBA-8207-4BF8-9C78-B9CCE60F0BBC}"/>
                    </a:ext>
                  </a:extLst>
                </p14:cNvPr>
                <p14:cNvContentPartPr/>
                <p14:nvPr/>
              </p14:nvContentPartPr>
              <p14:xfrm>
                <a:off x="9340917" y="2923443"/>
                <a:ext cx="171360" cy="255960"/>
              </p14:xfrm>
            </p:contentPart>
          </mc:Choice>
          <mc:Fallback xmlns="">
            <p:pic>
              <p:nvPicPr>
                <p:cNvPr id="40" name="Freihand 39">
                  <a:extLst>
                    <a:ext uri="{FF2B5EF4-FFF2-40B4-BE49-F238E27FC236}">
                      <a16:creationId xmlns:a16="http://schemas.microsoft.com/office/drawing/2014/main" id="{E8370BBA-8207-4BF8-9C78-B9CCE60F0BBC}"/>
                    </a:ext>
                  </a:extLst>
                </p:cNvPr>
                <p:cNvPicPr/>
                <p:nvPr/>
              </p:nvPicPr>
              <p:blipFill>
                <a:blip r:embed="rId74"/>
                <a:stretch>
                  <a:fillRect/>
                </a:stretch>
              </p:blipFill>
              <p:spPr>
                <a:xfrm>
                  <a:off x="9336597" y="2919123"/>
                  <a:ext cx="1800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C97CCA0D-6596-48F3-91D8-A44C90C1ED5F}"/>
                    </a:ext>
                  </a:extLst>
                </p14:cNvPr>
                <p14:cNvContentPartPr/>
                <p14:nvPr/>
              </p14:nvContentPartPr>
              <p14:xfrm>
                <a:off x="9522357" y="2888883"/>
                <a:ext cx="294840" cy="241560"/>
              </p14:xfrm>
            </p:contentPart>
          </mc:Choice>
          <mc:Fallback xmlns="">
            <p:pic>
              <p:nvPicPr>
                <p:cNvPr id="41" name="Freihand 40">
                  <a:extLst>
                    <a:ext uri="{FF2B5EF4-FFF2-40B4-BE49-F238E27FC236}">
                      <a16:creationId xmlns:a16="http://schemas.microsoft.com/office/drawing/2014/main" id="{C97CCA0D-6596-48F3-91D8-A44C90C1ED5F}"/>
                    </a:ext>
                  </a:extLst>
                </p:cNvPr>
                <p:cNvPicPr/>
                <p:nvPr/>
              </p:nvPicPr>
              <p:blipFill>
                <a:blip r:embed="rId76"/>
                <a:stretch>
                  <a:fillRect/>
                </a:stretch>
              </p:blipFill>
              <p:spPr>
                <a:xfrm>
                  <a:off x="9518037" y="2884563"/>
                  <a:ext cx="3034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8F083934-0B2D-46D6-9EB0-60858834D1B1}"/>
                    </a:ext>
                  </a:extLst>
                </p14:cNvPr>
                <p14:cNvContentPartPr/>
                <p14:nvPr/>
              </p14:nvContentPartPr>
              <p14:xfrm>
                <a:off x="10042197" y="3005523"/>
                <a:ext cx="131400" cy="118800"/>
              </p14:xfrm>
            </p:contentPart>
          </mc:Choice>
          <mc:Fallback xmlns="">
            <p:pic>
              <p:nvPicPr>
                <p:cNvPr id="42" name="Freihand 41">
                  <a:extLst>
                    <a:ext uri="{FF2B5EF4-FFF2-40B4-BE49-F238E27FC236}">
                      <a16:creationId xmlns:a16="http://schemas.microsoft.com/office/drawing/2014/main" id="{8F083934-0B2D-46D6-9EB0-60858834D1B1}"/>
                    </a:ext>
                  </a:extLst>
                </p:cNvPr>
                <p:cNvPicPr/>
                <p:nvPr/>
              </p:nvPicPr>
              <p:blipFill>
                <a:blip r:embed="rId78"/>
                <a:stretch>
                  <a:fillRect/>
                </a:stretch>
              </p:blipFill>
              <p:spPr>
                <a:xfrm>
                  <a:off x="10037877" y="3001203"/>
                  <a:ext cx="140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718945CB-74B5-4E8E-83FE-476F92175034}"/>
                    </a:ext>
                  </a:extLst>
                </p14:cNvPr>
                <p14:cNvContentPartPr/>
                <p14:nvPr/>
              </p14:nvContentPartPr>
              <p14:xfrm>
                <a:off x="10207077" y="2931723"/>
                <a:ext cx="73080" cy="191160"/>
              </p14:xfrm>
            </p:contentPart>
          </mc:Choice>
          <mc:Fallback xmlns="">
            <p:pic>
              <p:nvPicPr>
                <p:cNvPr id="43" name="Freihand 42">
                  <a:extLst>
                    <a:ext uri="{FF2B5EF4-FFF2-40B4-BE49-F238E27FC236}">
                      <a16:creationId xmlns:a16="http://schemas.microsoft.com/office/drawing/2014/main" id="{718945CB-74B5-4E8E-83FE-476F92175034}"/>
                    </a:ext>
                  </a:extLst>
                </p:cNvPr>
                <p:cNvPicPr/>
                <p:nvPr/>
              </p:nvPicPr>
              <p:blipFill>
                <a:blip r:embed="rId80"/>
                <a:stretch>
                  <a:fillRect/>
                </a:stretch>
              </p:blipFill>
              <p:spPr>
                <a:xfrm>
                  <a:off x="10202757" y="2927403"/>
                  <a:ext cx="81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EEFEF4BD-C62A-421B-9C37-2D6423035AFF}"/>
                    </a:ext>
                  </a:extLst>
                </p14:cNvPr>
                <p14:cNvContentPartPr/>
                <p14:nvPr/>
              </p14:nvContentPartPr>
              <p14:xfrm>
                <a:off x="10310037" y="2895003"/>
                <a:ext cx="178560" cy="222840"/>
              </p14:xfrm>
            </p:contentPart>
          </mc:Choice>
          <mc:Fallback xmlns="">
            <p:pic>
              <p:nvPicPr>
                <p:cNvPr id="44" name="Freihand 43">
                  <a:extLst>
                    <a:ext uri="{FF2B5EF4-FFF2-40B4-BE49-F238E27FC236}">
                      <a16:creationId xmlns:a16="http://schemas.microsoft.com/office/drawing/2014/main" id="{EEFEF4BD-C62A-421B-9C37-2D6423035AFF}"/>
                    </a:ext>
                  </a:extLst>
                </p:cNvPr>
                <p:cNvPicPr/>
                <p:nvPr/>
              </p:nvPicPr>
              <p:blipFill>
                <a:blip r:embed="rId82"/>
                <a:stretch>
                  <a:fillRect/>
                </a:stretch>
              </p:blipFill>
              <p:spPr>
                <a:xfrm>
                  <a:off x="10305717" y="2890683"/>
                  <a:ext cx="1872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A65595AA-B7C6-4ED6-8E43-9E1FD7BCC329}"/>
                    </a:ext>
                  </a:extLst>
                </p14:cNvPr>
                <p14:cNvContentPartPr/>
                <p14:nvPr/>
              </p14:nvContentPartPr>
              <p14:xfrm>
                <a:off x="10641237" y="2975283"/>
                <a:ext cx="84960" cy="253080"/>
              </p14:xfrm>
            </p:contentPart>
          </mc:Choice>
          <mc:Fallback xmlns="">
            <p:pic>
              <p:nvPicPr>
                <p:cNvPr id="45" name="Freihand 44">
                  <a:extLst>
                    <a:ext uri="{FF2B5EF4-FFF2-40B4-BE49-F238E27FC236}">
                      <a16:creationId xmlns:a16="http://schemas.microsoft.com/office/drawing/2014/main" id="{A65595AA-B7C6-4ED6-8E43-9E1FD7BCC329}"/>
                    </a:ext>
                  </a:extLst>
                </p:cNvPr>
                <p:cNvPicPr/>
                <p:nvPr/>
              </p:nvPicPr>
              <p:blipFill>
                <a:blip r:embed="rId84"/>
                <a:stretch>
                  <a:fillRect/>
                </a:stretch>
              </p:blipFill>
              <p:spPr>
                <a:xfrm>
                  <a:off x="10636917" y="2970963"/>
                  <a:ext cx="93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BBA13E95-10BF-41A5-8737-7CA59E6322EB}"/>
                    </a:ext>
                  </a:extLst>
                </p14:cNvPr>
                <p14:cNvContentPartPr/>
                <p14:nvPr/>
              </p14:nvContentPartPr>
              <p14:xfrm>
                <a:off x="10749237" y="2981763"/>
                <a:ext cx="286560" cy="116280"/>
              </p14:xfrm>
            </p:contentPart>
          </mc:Choice>
          <mc:Fallback xmlns="">
            <p:pic>
              <p:nvPicPr>
                <p:cNvPr id="47" name="Freihand 46">
                  <a:extLst>
                    <a:ext uri="{FF2B5EF4-FFF2-40B4-BE49-F238E27FC236}">
                      <a16:creationId xmlns:a16="http://schemas.microsoft.com/office/drawing/2014/main" id="{BBA13E95-10BF-41A5-8737-7CA59E6322EB}"/>
                    </a:ext>
                  </a:extLst>
                </p:cNvPr>
                <p:cNvPicPr/>
                <p:nvPr/>
              </p:nvPicPr>
              <p:blipFill>
                <a:blip r:embed="rId86"/>
                <a:stretch>
                  <a:fillRect/>
                </a:stretch>
              </p:blipFill>
              <p:spPr>
                <a:xfrm>
                  <a:off x="10744917" y="2977443"/>
                  <a:ext cx="295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EDDC8C44-33A9-414A-A3FB-61DE7CF4C98C}"/>
                    </a:ext>
                  </a:extLst>
                </p14:cNvPr>
                <p14:cNvContentPartPr/>
                <p14:nvPr/>
              </p14:nvContentPartPr>
              <p14:xfrm>
                <a:off x="10973517" y="2911563"/>
                <a:ext cx="69120" cy="11520"/>
              </p14:xfrm>
            </p:contentPart>
          </mc:Choice>
          <mc:Fallback xmlns="">
            <p:pic>
              <p:nvPicPr>
                <p:cNvPr id="48" name="Freihand 47">
                  <a:extLst>
                    <a:ext uri="{FF2B5EF4-FFF2-40B4-BE49-F238E27FC236}">
                      <a16:creationId xmlns:a16="http://schemas.microsoft.com/office/drawing/2014/main" id="{EDDC8C44-33A9-414A-A3FB-61DE7CF4C98C}"/>
                    </a:ext>
                  </a:extLst>
                </p:cNvPr>
                <p:cNvPicPr/>
                <p:nvPr/>
              </p:nvPicPr>
              <p:blipFill>
                <a:blip r:embed="rId88"/>
                <a:stretch>
                  <a:fillRect/>
                </a:stretch>
              </p:blipFill>
              <p:spPr>
                <a:xfrm>
                  <a:off x="10969197" y="2907243"/>
                  <a:ext cx="77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92437954-D879-457A-9168-DED7DB6DDB14}"/>
                    </a:ext>
                  </a:extLst>
                </p14:cNvPr>
                <p14:cNvContentPartPr/>
                <p14:nvPr/>
              </p14:nvContentPartPr>
              <p14:xfrm>
                <a:off x="11058117" y="2938923"/>
                <a:ext cx="142920" cy="113040"/>
              </p14:xfrm>
            </p:contentPart>
          </mc:Choice>
          <mc:Fallback xmlns="">
            <p:pic>
              <p:nvPicPr>
                <p:cNvPr id="49" name="Freihand 48">
                  <a:extLst>
                    <a:ext uri="{FF2B5EF4-FFF2-40B4-BE49-F238E27FC236}">
                      <a16:creationId xmlns:a16="http://schemas.microsoft.com/office/drawing/2014/main" id="{92437954-D879-457A-9168-DED7DB6DDB14}"/>
                    </a:ext>
                  </a:extLst>
                </p:cNvPr>
                <p:cNvPicPr/>
                <p:nvPr/>
              </p:nvPicPr>
              <p:blipFill>
                <a:blip r:embed="rId90"/>
                <a:stretch>
                  <a:fillRect/>
                </a:stretch>
              </p:blipFill>
              <p:spPr>
                <a:xfrm>
                  <a:off x="11053797" y="2934603"/>
                  <a:ext cx="151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9B260D74-A72C-49B5-9956-4555A9110907}"/>
                    </a:ext>
                  </a:extLst>
                </p14:cNvPr>
                <p14:cNvContentPartPr/>
                <p14:nvPr/>
              </p14:nvContentPartPr>
              <p14:xfrm>
                <a:off x="11192757" y="2969883"/>
                <a:ext cx="24840" cy="109080"/>
              </p14:xfrm>
            </p:contentPart>
          </mc:Choice>
          <mc:Fallback xmlns="">
            <p:pic>
              <p:nvPicPr>
                <p:cNvPr id="50" name="Freihand 49">
                  <a:extLst>
                    <a:ext uri="{FF2B5EF4-FFF2-40B4-BE49-F238E27FC236}">
                      <a16:creationId xmlns:a16="http://schemas.microsoft.com/office/drawing/2014/main" id="{9B260D74-A72C-49B5-9956-4555A9110907}"/>
                    </a:ext>
                  </a:extLst>
                </p:cNvPr>
                <p:cNvPicPr/>
                <p:nvPr/>
              </p:nvPicPr>
              <p:blipFill>
                <a:blip r:embed="rId92"/>
                <a:stretch>
                  <a:fillRect/>
                </a:stretch>
              </p:blipFill>
              <p:spPr>
                <a:xfrm>
                  <a:off x="11188437" y="2965563"/>
                  <a:ext cx="33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D59A6F00-C0B1-4DAE-838C-0361CEB91C36}"/>
                    </a:ext>
                  </a:extLst>
                </p14:cNvPr>
                <p14:cNvContentPartPr/>
                <p14:nvPr/>
              </p14:nvContentPartPr>
              <p14:xfrm>
                <a:off x="11249997" y="2937483"/>
                <a:ext cx="102960" cy="230760"/>
              </p14:xfrm>
            </p:contentPart>
          </mc:Choice>
          <mc:Fallback xmlns="">
            <p:pic>
              <p:nvPicPr>
                <p:cNvPr id="51" name="Freihand 50">
                  <a:extLst>
                    <a:ext uri="{FF2B5EF4-FFF2-40B4-BE49-F238E27FC236}">
                      <a16:creationId xmlns:a16="http://schemas.microsoft.com/office/drawing/2014/main" id="{D59A6F00-C0B1-4DAE-838C-0361CEB91C36}"/>
                    </a:ext>
                  </a:extLst>
                </p:cNvPr>
                <p:cNvPicPr/>
                <p:nvPr/>
              </p:nvPicPr>
              <p:blipFill>
                <a:blip r:embed="rId94"/>
                <a:stretch>
                  <a:fillRect/>
                </a:stretch>
              </p:blipFill>
              <p:spPr>
                <a:xfrm>
                  <a:off x="11245677" y="2933163"/>
                  <a:ext cx="111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AB7A0329-935D-4463-9C61-7B3012193935}"/>
                    </a:ext>
                  </a:extLst>
                </p14:cNvPr>
                <p14:cNvContentPartPr/>
                <p14:nvPr/>
              </p14:nvContentPartPr>
              <p14:xfrm>
                <a:off x="11345037" y="2958363"/>
                <a:ext cx="31320" cy="76320"/>
              </p14:xfrm>
            </p:contentPart>
          </mc:Choice>
          <mc:Fallback xmlns="">
            <p:pic>
              <p:nvPicPr>
                <p:cNvPr id="52" name="Freihand 51">
                  <a:extLst>
                    <a:ext uri="{FF2B5EF4-FFF2-40B4-BE49-F238E27FC236}">
                      <a16:creationId xmlns:a16="http://schemas.microsoft.com/office/drawing/2014/main" id="{AB7A0329-935D-4463-9C61-7B3012193935}"/>
                    </a:ext>
                  </a:extLst>
                </p:cNvPr>
                <p:cNvPicPr/>
                <p:nvPr/>
              </p:nvPicPr>
              <p:blipFill>
                <a:blip r:embed="rId96"/>
                <a:stretch>
                  <a:fillRect/>
                </a:stretch>
              </p:blipFill>
              <p:spPr>
                <a:xfrm>
                  <a:off x="11340717" y="2954043"/>
                  <a:ext cx="39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0BEA4561-B148-4AA3-A02B-0491A69F2F4B}"/>
                    </a:ext>
                  </a:extLst>
                </p14:cNvPr>
                <p14:cNvContentPartPr/>
                <p14:nvPr/>
              </p14:nvContentPartPr>
              <p14:xfrm>
                <a:off x="11404437" y="2795643"/>
                <a:ext cx="305280" cy="228960"/>
              </p14:xfrm>
            </p:contentPart>
          </mc:Choice>
          <mc:Fallback xmlns="">
            <p:pic>
              <p:nvPicPr>
                <p:cNvPr id="53" name="Freihand 52">
                  <a:extLst>
                    <a:ext uri="{FF2B5EF4-FFF2-40B4-BE49-F238E27FC236}">
                      <a16:creationId xmlns:a16="http://schemas.microsoft.com/office/drawing/2014/main" id="{0BEA4561-B148-4AA3-A02B-0491A69F2F4B}"/>
                    </a:ext>
                  </a:extLst>
                </p:cNvPr>
                <p:cNvPicPr/>
                <p:nvPr/>
              </p:nvPicPr>
              <p:blipFill>
                <a:blip r:embed="rId98"/>
                <a:stretch>
                  <a:fillRect/>
                </a:stretch>
              </p:blipFill>
              <p:spPr>
                <a:xfrm>
                  <a:off x="11400117" y="2791323"/>
                  <a:ext cx="313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F830858C-782C-491E-B8AB-D18DA2426382}"/>
                    </a:ext>
                  </a:extLst>
                </p14:cNvPr>
                <p14:cNvContentPartPr/>
                <p14:nvPr/>
              </p14:nvContentPartPr>
              <p14:xfrm>
                <a:off x="11407677" y="2757843"/>
                <a:ext cx="5760" cy="10440"/>
              </p14:xfrm>
            </p:contentPart>
          </mc:Choice>
          <mc:Fallback xmlns="">
            <p:pic>
              <p:nvPicPr>
                <p:cNvPr id="54" name="Freihand 53">
                  <a:extLst>
                    <a:ext uri="{FF2B5EF4-FFF2-40B4-BE49-F238E27FC236}">
                      <a16:creationId xmlns:a16="http://schemas.microsoft.com/office/drawing/2014/main" id="{F830858C-782C-491E-B8AB-D18DA2426382}"/>
                    </a:ext>
                  </a:extLst>
                </p:cNvPr>
                <p:cNvPicPr/>
                <p:nvPr/>
              </p:nvPicPr>
              <p:blipFill>
                <a:blip r:embed="rId100"/>
                <a:stretch>
                  <a:fillRect/>
                </a:stretch>
              </p:blipFill>
              <p:spPr>
                <a:xfrm>
                  <a:off x="11403357" y="2753523"/>
                  <a:ext cx="14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A7C474BE-6B91-4A6F-8B1C-838F4E02398B}"/>
                    </a:ext>
                  </a:extLst>
                </p14:cNvPr>
                <p14:cNvContentPartPr/>
                <p14:nvPr/>
              </p14:nvContentPartPr>
              <p14:xfrm>
                <a:off x="9311757" y="3367683"/>
                <a:ext cx="349200" cy="138960"/>
              </p14:xfrm>
            </p:contentPart>
          </mc:Choice>
          <mc:Fallback xmlns="">
            <p:pic>
              <p:nvPicPr>
                <p:cNvPr id="55" name="Freihand 54">
                  <a:extLst>
                    <a:ext uri="{FF2B5EF4-FFF2-40B4-BE49-F238E27FC236}">
                      <a16:creationId xmlns:a16="http://schemas.microsoft.com/office/drawing/2014/main" id="{A7C474BE-6B91-4A6F-8B1C-838F4E02398B}"/>
                    </a:ext>
                  </a:extLst>
                </p:cNvPr>
                <p:cNvPicPr/>
                <p:nvPr/>
              </p:nvPicPr>
              <p:blipFill>
                <a:blip r:embed="rId102"/>
                <a:stretch>
                  <a:fillRect/>
                </a:stretch>
              </p:blipFill>
              <p:spPr>
                <a:xfrm>
                  <a:off x="9307437" y="3363363"/>
                  <a:ext cx="357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Freihand 55">
                  <a:extLst>
                    <a:ext uri="{FF2B5EF4-FFF2-40B4-BE49-F238E27FC236}">
                      <a16:creationId xmlns:a16="http://schemas.microsoft.com/office/drawing/2014/main" id="{449B1F28-0359-4D64-8BF6-BED30C280ACD}"/>
                    </a:ext>
                  </a:extLst>
                </p14:cNvPr>
                <p14:cNvContentPartPr/>
                <p14:nvPr/>
              </p14:nvContentPartPr>
              <p14:xfrm>
                <a:off x="10016997" y="3402243"/>
                <a:ext cx="360" cy="360"/>
              </p14:xfrm>
            </p:contentPart>
          </mc:Choice>
          <mc:Fallback xmlns="">
            <p:pic>
              <p:nvPicPr>
                <p:cNvPr id="56" name="Freihand 55">
                  <a:extLst>
                    <a:ext uri="{FF2B5EF4-FFF2-40B4-BE49-F238E27FC236}">
                      <a16:creationId xmlns:a16="http://schemas.microsoft.com/office/drawing/2014/main" id="{449B1F28-0359-4D64-8BF6-BED30C280ACD}"/>
                    </a:ext>
                  </a:extLst>
                </p:cNvPr>
                <p:cNvPicPr/>
                <p:nvPr/>
              </p:nvPicPr>
              <p:blipFill>
                <a:blip r:embed="rId104"/>
                <a:stretch>
                  <a:fillRect/>
                </a:stretch>
              </p:blipFill>
              <p:spPr>
                <a:xfrm>
                  <a:off x="10012677" y="33979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Freihand 56">
                  <a:extLst>
                    <a:ext uri="{FF2B5EF4-FFF2-40B4-BE49-F238E27FC236}">
                      <a16:creationId xmlns:a16="http://schemas.microsoft.com/office/drawing/2014/main" id="{694B630C-8E42-49D0-8B23-06B0F3B9FB61}"/>
                    </a:ext>
                  </a:extLst>
                </p14:cNvPr>
                <p14:cNvContentPartPr/>
                <p14:nvPr/>
              </p14:nvContentPartPr>
              <p14:xfrm>
                <a:off x="9937797" y="3245643"/>
                <a:ext cx="375120" cy="350640"/>
              </p14:xfrm>
            </p:contentPart>
          </mc:Choice>
          <mc:Fallback xmlns="">
            <p:pic>
              <p:nvPicPr>
                <p:cNvPr id="57" name="Freihand 56">
                  <a:extLst>
                    <a:ext uri="{FF2B5EF4-FFF2-40B4-BE49-F238E27FC236}">
                      <a16:creationId xmlns:a16="http://schemas.microsoft.com/office/drawing/2014/main" id="{694B630C-8E42-49D0-8B23-06B0F3B9FB61}"/>
                    </a:ext>
                  </a:extLst>
                </p:cNvPr>
                <p:cNvPicPr/>
                <p:nvPr/>
              </p:nvPicPr>
              <p:blipFill>
                <a:blip r:embed="rId106"/>
                <a:stretch>
                  <a:fillRect/>
                </a:stretch>
              </p:blipFill>
              <p:spPr>
                <a:xfrm>
                  <a:off x="9933477" y="3241323"/>
                  <a:ext cx="3837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Freihand 57">
                  <a:extLst>
                    <a:ext uri="{FF2B5EF4-FFF2-40B4-BE49-F238E27FC236}">
                      <a16:creationId xmlns:a16="http://schemas.microsoft.com/office/drawing/2014/main" id="{85814637-7771-4C47-BDDD-CD842E8F8944}"/>
                    </a:ext>
                  </a:extLst>
                </p14:cNvPr>
                <p14:cNvContentPartPr/>
                <p14:nvPr/>
              </p14:nvContentPartPr>
              <p14:xfrm>
                <a:off x="10288797" y="3253563"/>
                <a:ext cx="12960" cy="33840"/>
              </p14:xfrm>
            </p:contentPart>
          </mc:Choice>
          <mc:Fallback xmlns="">
            <p:pic>
              <p:nvPicPr>
                <p:cNvPr id="58" name="Freihand 57">
                  <a:extLst>
                    <a:ext uri="{FF2B5EF4-FFF2-40B4-BE49-F238E27FC236}">
                      <a16:creationId xmlns:a16="http://schemas.microsoft.com/office/drawing/2014/main" id="{85814637-7771-4C47-BDDD-CD842E8F8944}"/>
                    </a:ext>
                  </a:extLst>
                </p:cNvPr>
                <p:cNvPicPr/>
                <p:nvPr/>
              </p:nvPicPr>
              <p:blipFill>
                <a:blip r:embed="rId108"/>
                <a:stretch>
                  <a:fillRect/>
                </a:stretch>
              </p:blipFill>
              <p:spPr>
                <a:xfrm>
                  <a:off x="10284477" y="3249243"/>
                  <a:ext cx="21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9" name="Freihand 58">
                  <a:extLst>
                    <a:ext uri="{FF2B5EF4-FFF2-40B4-BE49-F238E27FC236}">
                      <a16:creationId xmlns:a16="http://schemas.microsoft.com/office/drawing/2014/main" id="{AFDC6BEC-BD17-46D4-92E8-1E5002BFC86C}"/>
                    </a:ext>
                  </a:extLst>
                </p14:cNvPr>
                <p14:cNvContentPartPr/>
                <p14:nvPr/>
              </p14:nvContentPartPr>
              <p14:xfrm>
                <a:off x="10369437" y="3332043"/>
                <a:ext cx="328320" cy="105120"/>
              </p14:xfrm>
            </p:contentPart>
          </mc:Choice>
          <mc:Fallback xmlns="">
            <p:pic>
              <p:nvPicPr>
                <p:cNvPr id="59" name="Freihand 58">
                  <a:extLst>
                    <a:ext uri="{FF2B5EF4-FFF2-40B4-BE49-F238E27FC236}">
                      <a16:creationId xmlns:a16="http://schemas.microsoft.com/office/drawing/2014/main" id="{AFDC6BEC-BD17-46D4-92E8-1E5002BFC86C}"/>
                    </a:ext>
                  </a:extLst>
                </p:cNvPr>
                <p:cNvPicPr/>
                <p:nvPr/>
              </p:nvPicPr>
              <p:blipFill>
                <a:blip r:embed="rId110"/>
                <a:stretch>
                  <a:fillRect/>
                </a:stretch>
              </p:blipFill>
              <p:spPr>
                <a:xfrm>
                  <a:off x="10365117" y="3327723"/>
                  <a:ext cx="336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0" name="Freihand 59">
                  <a:extLst>
                    <a:ext uri="{FF2B5EF4-FFF2-40B4-BE49-F238E27FC236}">
                      <a16:creationId xmlns:a16="http://schemas.microsoft.com/office/drawing/2014/main" id="{47CE50BF-8174-4883-A3D9-20B140AEF7AA}"/>
                    </a:ext>
                  </a:extLst>
                </p14:cNvPr>
                <p14:cNvContentPartPr/>
                <p14:nvPr/>
              </p14:nvContentPartPr>
              <p14:xfrm>
                <a:off x="10964877" y="3243123"/>
                <a:ext cx="138240" cy="183600"/>
              </p14:xfrm>
            </p:contentPart>
          </mc:Choice>
          <mc:Fallback xmlns="">
            <p:pic>
              <p:nvPicPr>
                <p:cNvPr id="60" name="Freihand 59">
                  <a:extLst>
                    <a:ext uri="{FF2B5EF4-FFF2-40B4-BE49-F238E27FC236}">
                      <a16:creationId xmlns:a16="http://schemas.microsoft.com/office/drawing/2014/main" id="{47CE50BF-8174-4883-A3D9-20B140AEF7AA}"/>
                    </a:ext>
                  </a:extLst>
                </p:cNvPr>
                <p:cNvPicPr/>
                <p:nvPr/>
              </p:nvPicPr>
              <p:blipFill>
                <a:blip r:embed="rId112"/>
                <a:stretch>
                  <a:fillRect/>
                </a:stretch>
              </p:blipFill>
              <p:spPr>
                <a:xfrm>
                  <a:off x="10960557" y="3238803"/>
                  <a:ext cx="146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1" name="Freihand 60">
                  <a:extLst>
                    <a:ext uri="{FF2B5EF4-FFF2-40B4-BE49-F238E27FC236}">
                      <a16:creationId xmlns:a16="http://schemas.microsoft.com/office/drawing/2014/main" id="{2649E81A-12C6-434D-B8D8-942AB244FDFD}"/>
                    </a:ext>
                  </a:extLst>
                </p14:cNvPr>
                <p14:cNvContentPartPr/>
                <p14:nvPr/>
              </p14:nvContentPartPr>
              <p14:xfrm>
                <a:off x="11096277" y="3294963"/>
                <a:ext cx="171720" cy="101880"/>
              </p14:xfrm>
            </p:contentPart>
          </mc:Choice>
          <mc:Fallback xmlns="">
            <p:pic>
              <p:nvPicPr>
                <p:cNvPr id="61" name="Freihand 60">
                  <a:extLst>
                    <a:ext uri="{FF2B5EF4-FFF2-40B4-BE49-F238E27FC236}">
                      <a16:creationId xmlns:a16="http://schemas.microsoft.com/office/drawing/2014/main" id="{2649E81A-12C6-434D-B8D8-942AB244FDFD}"/>
                    </a:ext>
                  </a:extLst>
                </p:cNvPr>
                <p:cNvPicPr/>
                <p:nvPr/>
              </p:nvPicPr>
              <p:blipFill>
                <a:blip r:embed="rId114"/>
                <a:stretch>
                  <a:fillRect/>
                </a:stretch>
              </p:blipFill>
              <p:spPr>
                <a:xfrm>
                  <a:off x="11091957" y="3290643"/>
                  <a:ext cx="180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2" name="Freihand 61">
                  <a:extLst>
                    <a:ext uri="{FF2B5EF4-FFF2-40B4-BE49-F238E27FC236}">
                      <a16:creationId xmlns:a16="http://schemas.microsoft.com/office/drawing/2014/main" id="{FB8B7726-4641-49CA-857C-832C8E824D31}"/>
                    </a:ext>
                  </a:extLst>
                </p14:cNvPr>
                <p14:cNvContentPartPr/>
                <p14:nvPr/>
              </p14:nvContentPartPr>
              <p14:xfrm>
                <a:off x="11275197" y="3205323"/>
                <a:ext cx="308160" cy="186840"/>
              </p14:xfrm>
            </p:contentPart>
          </mc:Choice>
          <mc:Fallback xmlns="">
            <p:pic>
              <p:nvPicPr>
                <p:cNvPr id="62" name="Freihand 61">
                  <a:extLst>
                    <a:ext uri="{FF2B5EF4-FFF2-40B4-BE49-F238E27FC236}">
                      <a16:creationId xmlns:a16="http://schemas.microsoft.com/office/drawing/2014/main" id="{FB8B7726-4641-49CA-857C-832C8E824D31}"/>
                    </a:ext>
                  </a:extLst>
                </p:cNvPr>
                <p:cNvPicPr/>
                <p:nvPr/>
              </p:nvPicPr>
              <p:blipFill>
                <a:blip r:embed="rId116"/>
                <a:stretch>
                  <a:fillRect/>
                </a:stretch>
              </p:blipFill>
              <p:spPr>
                <a:xfrm>
                  <a:off x="11270877" y="3201003"/>
                  <a:ext cx="316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3" name="Freihand 62">
                  <a:extLst>
                    <a:ext uri="{FF2B5EF4-FFF2-40B4-BE49-F238E27FC236}">
                      <a16:creationId xmlns:a16="http://schemas.microsoft.com/office/drawing/2014/main" id="{749AC3A6-0029-46AC-8AA2-4CE3ED145EA4}"/>
                    </a:ext>
                  </a:extLst>
                </p14:cNvPr>
                <p14:cNvContentPartPr/>
                <p14:nvPr/>
              </p14:nvContentPartPr>
              <p14:xfrm>
                <a:off x="11139837" y="3188403"/>
                <a:ext cx="154800" cy="12240"/>
              </p14:xfrm>
            </p:contentPart>
          </mc:Choice>
          <mc:Fallback xmlns="">
            <p:pic>
              <p:nvPicPr>
                <p:cNvPr id="63" name="Freihand 62">
                  <a:extLst>
                    <a:ext uri="{FF2B5EF4-FFF2-40B4-BE49-F238E27FC236}">
                      <a16:creationId xmlns:a16="http://schemas.microsoft.com/office/drawing/2014/main" id="{749AC3A6-0029-46AC-8AA2-4CE3ED145EA4}"/>
                    </a:ext>
                  </a:extLst>
                </p:cNvPr>
                <p:cNvPicPr/>
                <p:nvPr/>
              </p:nvPicPr>
              <p:blipFill>
                <a:blip r:embed="rId118"/>
                <a:stretch>
                  <a:fillRect/>
                </a:stretch>
              </p:blipFill>
              <p:spPr>
                <a:xfrm>
                  <a:off x="11135517" y="3184083"/>
                  <a:ext cx="163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2304" name="Freihand 482303">
                  <a:extLst>
                    <a:ext uri="{FF2B5EF4-FFF2-40B4-BE49-F238E27FC236}">
                      <a16:creationId xmlns:a16="http://schemas.microsoft.com/office/drawing/2014/main" id="{A958BC68-0BEC-4BDD-B377-4672076AEF84}"/>
                    </a:ext>
                  </a:extLst>
                </p14:cNvPr>
                <p14:cNvContentPartPr/>
                <p14:nvPr/>
              </p14:nvContentPartPr>
              <p14:xfrm>
                <a:off x="9781917" y="3476403"/>
                <a:ext cx="1116720" cy="126720"/>
              </p14:xfrm>
            </p:contentPart>
          </mc:Choice>
          <mc:Fallback xmlns="">
            <p:pic>
              <p:nvPicPr>
                <p:cNvPr id="482304" name="Freihand 482303">
                  <a:extLst>
                    <a:ext uri="{FF2B5EF4-FFF2-40B4-BE49-F238E27FC236}">
                      <a16:creationId xmlns:a16="http://schemas.microsoft.com/office/drawing/2014/main" id="{A958BC68-0BEC-4BDD-B377-4672076AEF84}"/>
                    </a:ext>
                  </a:extLst>
                </p:cNvPr>
                <p:cNvPicPr/>
                <p:nvPr/>
              </p:nvPicPr>
              <p:blipFill>
                <a:blip r:embed="rId120"/>
                <a:stretch>
                  <a:fillRect/>
                </a:stretch>
              </p:blipFill>
              <p:spPr>
                <a:xfrm>
                  <a:off x="9777597" y="3472083"/>
                  <a:ext cx="1125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2308" name="Freihand 482307">
                  <a:extLst>
                    <a:ext uri="{FF2B5EF4-FFF2-40B4-BE49-F238E27FC236}">
                      <a16:creationId xmlns:a16="http://schemas.microsoft.com/office/drawing/2014/main" id="{427E9A56-39A3-40AF-88FD-AF9329891D08}"/>
                    </a:ext>
                  </a:extLst>
                </p14:cNvPr>
                <p14:cNvContentPartPr/>
                <p14:nvPr/>
              </p14:nvContentPartPr>
              <p14:xfrm>
                <a:off x="1850037" y="1440243"/>
                <a:ext cx="6240960" cy="742680"/>
              </p14:xfrm>
            </p:contentPart>
          </mc:Choice>
          <mc:Fallback xmlns="">
            <p:pic>
              <p:nvPicPr>
                <p:cNvPr id="482308" name="Freihand 482307">
                  <a:extLst>
                    <a:ext uri="{FF2B5EF4-FFF2-40B4-BE49-F238E27FC236}">
                      <a16:creationId xmlns:a16="http://schemas.microsoft.com/office/drawing/2014/main" id="{427E9A56-39A3-40AF-88FD-AF9329891D08}"/>
                    </a:ext>
                  </a:extLst>
                </p:cNvPr>
                <p:cNvPicPr/>
                <p:nvPr/>
              </p:nvPicPr>
              <p:blipFill>
                <a:blip r:embed="rId122"/>
                <a:stretch>
                  <a:fillRect/>
                </a:stretch>
              </p:blipFill>
              <p:spPr>
                <a:xfrm>
                  <a:off x="1845717" y="1435923"/>
                  <a:ext cx="6249600" cy="75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7" name="Freihand 6">
                <a:extLst>
                  <a:ext uri="{FF2B5EF4-FFF2-40B4-BE49-F238E27FC236}">
                    <a16:creationId xmlns:a16="http://schemas.microsoft.com/office/drawing/2014/main" id="{7B9529B2-4D34-42B9-925F-A65AC8686C54}"/>
                  </a:ext>
                </a:extLst>
              </p14:cNvPr>
              <p14:cNvContentPartPr/>
              <p14:nvPr/>
            </p14:nvContentPartPr>
            <p14:xfrm>
              <a:off x="728637" y="4387203"/>
              <a:ext cx="1734120" cy="92160"/>
            </p14:xfrm>
          </p:contentPart>
        </mc:Choice>
        <mc:Fallback>
          <p:pic>
            <p:nvPicPr>
              <p:cNvPr id="7" name="Freihand 6">
                <a:extLst>
                  <a:ext uri="{FF2B5EF4-FFF2-40B4-BE49-F238E27FC236}">
                    <a16:creationId xmlns:a16="http://schemas.microsoft.com/office/drawing/2014/main" id="{7B9529B2-4D34-42B9-925F-A65AC8686C54}"/>
                  </a:ext>
                </a:extLst>
              </p:cNvPr>
              <p:cNvPicPr/>
              <p:nvPr/>
            </p:nvPicPr>
            <p:blipFill>
              <a:blip r:embed="rId124"/>
              <a:stretch>
                <a:fillRect/>
              </a:stretch>
            </p:blipFill>
            <p:spPr>
              <a:xfrm>
                <a:off x="724317" y="4382883"/>
                <a:ext cx="1742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5" name="Freihand 14">
                <a:extLst>
                  <a:ext uri="{FF2B5EF4-FFF2-40B4-BE49-F238E27FC236}">
                    <a16:creationId xmlns:a16="http://schemas.microsoft.com/office/drawing/2014/main" id="{52EAB9EF-CF9A-45EE-880A-1B588834F988}"/>
                  </a:ext>
                </a:extLst>
              </p14:cNvPr>
              <p14:cNvContentPartPr/>
              <p14:nvPr/>
            </p14:nvContentPartPr>
            <p14:xfrm>
              <a:off x="8196117" y="575523"/>
              <a:ext cx="3723840" cy="3285000"/>
            </p14:xfrm>
          </p:contentPart>
        </mc:Choice>
        <mc:Fallback>
          <p:pic>
            <p:nvPicPr>
              <p:cNvPr id="15" name="Freihand 14">
                <a:extLst>
                  <a:ext uri="{FF2B5EF4-FFF2-40B4-BE49-F238E27FC236}">
                    <a16:creationId xmlns:a16="http://schemas.microsoft.com/office/drawing/2014/main" id="{52EAB9EF-CF9A-45EE-880A-1B588834F988}"/>
                  </a:ext>
                </a:extLst>
              </p:cNvPr>
              <p:cNvPicPr/>
              <p:nvPr/>
            </p:nvPicPr>
            <p:blipFill>
              <a:blip r:embed="rId126"/>
              <a:stretch>
                <a:fillRect/>
              </a:stretch>
            </p:blipFill>
            <p:spPr>
              <a:xfrm>
                <a:off x="8191797" y="571203"/>
                <a:ext cx="3732480" cy="3293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6" name="Freihand 45">
                <a:extLst>
                  <a:ext uri="{FF2B5EF4-FFF2-40B4-BE49-F238E27FC236}">
                    <a16:creationId xmlns:a16="http://schemas.microsoft.com/office/drawing/2014/main" id="{B0AB89AB-2FC1-423B-8B9C-2E014EB520AF}"/>
                  </a:ext>
                </a:extLst>
              </p14:cNvPr>
              <p14:cNvContentPartPr/>
              <p14:nvPr/>
            </p14:nvContentPartPr>
            <p14:xfrm>
              <a:off x="8992437" y="1551123"/>
              <a:ext cx="839160" cy="604440"/>
            </p14:xfrm>
          </p:contentPart>
        </mc:Choice>
        <mc:Fallback>
          <p:pic>
            <p:nvPicPr>
              <p:cNvPr id="46" name="Freihand 45">
                <a:extLst>
                  <a:ext uri="{FF2B5EF4-FFF2-40B4-BE49-F238E27FC236}">
                    <a16:creationId xmlns:a16="http://schemas.microsoft.com/office/drawing/2014/main" id="{B0AB89AB-2FC1-423B-8B9C-2E014EB520AF}"/>
                  </a:ext>
                </a:extLst>
              </p:cNvPr>
              <p:cNvPicPr/>
              <p:nvPr/>
            </p:nvPicPr>
            <p:blipFill>
              <a:blip r:embed="rId128"/>
              <a:stretch>
                <a:fillRect/>
              </a:stretch>
            </p:blipFill>
            <p:spPr>
              <a:xfrm>
                <a:off x="8988117" y="1546803"/>
                <a:ext cx="847800" cy="61308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0411FC-6F0B-4936-8F1B-721FE5E38B15}"/>
                  </a:ext>
                </a:extLst>
              </p14:cNvPr>
              <p14:cNvContentPartPr/>
              <p14:nvPr/>
            </p14:nvContentPartPr>
            <p14:xfrm>
              <a:off x="2883237" y="2035323"/>
              <a:ext cx="7570440" cy="77400"/>
            </p14:xfrm>
          </p:contentPart>
        </mc:Choice>
        <mc:Fallback xmlns="">
          <p:pic>
            <p:nvPicPr>
              <p:cNvPr id="2" name="Freihand 1">
                <a:extLst>
                  <a:ext uri="{FF2B5EF4-FFF2-40B4-BE49-F238E27FC236}">
                    <a16:creationId xmlns:a16="http://schemas.microsoft.com/office/drawing/2014/main" id="{8D0411FC-6F0B-4936-8F1B-721FE5E38B15}"/>
                  </a:ext>
                </a:extLst>
              </p:cNvPr>
              <p:cNvPicPr/>
              <p:nvPr/>
            </p:nvPicPr>
            <p:blipFill>
              <a:blip r:embed="rId4"/>
              <a:stretch>
                <a:fillRect/>
              </a:stretch>
            </p:blipFill>
            <p:spPr>
              <a:xfrm>
                <a:off x="2878917" y="2031003"/>
                <a:ext cx="7579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6F4582B-0E73-4401-84EE-42A4A18A2EA4}"/>
                  </a:ext>
                </a:extLst>
              </p14:cNvPr>
              <p14:cNvContentPartPr/>
              <p14:nvPr/>
            </p14:nvContentPartPr>
            <p14:xfrm>
              <a:off x="1053357" y="2788083"/>
              <a:ext cx="7667640" cy="167760"/>
            </p14:xfrm>
          </p:contentPart>
        </mc:Choice>
        <mc:Fallback xmlns="">
          <p:pic>
            <p:nvPicPr>
              <p:cNvPr id="3" name="Freihand 2">
                <a:extLst>
                  <a:ext uri="{FF2B5EF4-FFF2-40B4-BE49-F238E27FC236}">
                    <a16:creationId xmlns:a16="http://schemas.microsoft.com/office/drawing/2014/main" id="{76F4582B-0E73-4401-84EE-42A4A18A2EA4}"/>
                  </a:ext>
                </a:extLst>
              </p:cNvPr>
              <p:cNvPicPr/>
              <p:nvPr/>
            </p:nvPicPr>
            <p:blipFill>
              <a:blip r:embed="rId6"/>
              <a:stretch>
                <a:fillRect/>
              </a:stretch>
            </p:blipFill>
            <p:spPr>
              <a:xfrm>
                <a:off x="1049037" y="2783763"/>
                <a:ext cx="7676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991DD0E-9781-437A-BC33-05C54C32C6AE}"/>
                  </a:ext>
                </a:extLst>
              </p14:cNvPr>
              <p14:cNvContentPartPr/>
              <p14:nvPr/>
            </p14:nvContentPartPr>
            <p14:xfrm>
              <a:off x="903957" y="3364803"/>
              <a:ext cx="8142120" cy="268560"/>
            </p14:xfrm>
          </p:contentPart>
        </mc:Choice>
        <mc:Fallback xmlns="">
          <p:pic>
            <p:nvPicPr>
              <p:cNvPr id="4" name="Freihand 3">
                <a:extLst>
                  <a:ext uri="{FF2B5EF4-FFF2-40B4-BE49-F238E27FC236}">
                    <a16:creationId xmlns:a16="http://schemas.microsoft.com/office/drawing/2014/main" id="{2991DD0E-9781-437A-BC33-05C54C32C6AE}"/>
                  </a:ext>
                </a:extLst>
              </p:cNvPr>
              <p:cNvPicPr/>
              <p:nvPr/>
            </p:nvPicPr>
            <p:blipFill>
              <a:blip r:embed="rId8"/>
              <a:stretch>
                <a:fillRect/>
              </a:stretch>
            </p:blipFill>
            <p:spPr>
              <a:xfrm>
                <a:off x="899637" y="3360483"/>
                <a:ext cx="81507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2EA2FCD-26D4-4C9D-B56C-DC4A4CB3138B}"/>
                  </a:ext>
                </a:extLst>
              </p14:cNvPr>
              <p14:cNvContentPartPr/>
              <p14:nvPr/>
            </p14:nvContentPartPr>
            <p14:xfrm>
              <a:off x="2874597" y="2936043"/>
              <a:ext cx="3050640" cy="852840"/>
            </p14:xfrm>
          </p:contentPart>
        </mc:Choice>
        <mc:Fallback xmlns="">
          <p:pic>
            <p:nvPicPr>
              <p:cNvPr id="6" name="Freihand 5">
                <a:extLst>
                  <a:ext uri="{FF2B5EF4-FFF2-40B4-BE49-F238E27FC236}">
                    <a16:creationId xmlns:a16="http://schemas.microsoft.com/office/drawing/2014/main" id="{72EA2FCD-26D4-4C9D-B56C-DC4A4CB3138B}"/>
                  </a:ext>
                </a:extLst>
              </p:cNvPr>
              <p:cNvPicPr/>
              <p:nvPr/>
            </p:nvPicPr>
            <p:blipFill>
              <a:blip r:embed="rId10"/>
              <a:stretch>
                <a:fillRect/>
              </a:stretch>
            </p:blipFill>
            <p:spPr>
              <a:xfrm>
                <a:off x="2870277" y="2931723"/>
                <a:ext cx="3059280" cy="861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9CA66AA-1F9A-4802-83AF-F2B0FE622C3E}"/>
                  </a:ext>
                </a:extLst>
              </p14:cNvPr>
              <p14:cNvContentPartPr/>
              <p14:nvPr/>
            </p14:nvContentPartPr>
            <p14:xfrm>
              <a:off x="1295637" y="4215123"/>
              <a:ext cx="6149160" cy="148320"/>
            </p14:xfrm>
          </p:contentPart>
        </mc:Choice>
        <mc:Fallback xmlns="">
          <p:pic>
            <p:nvPicPr>
              <p:cNvPr id="7" name="Freihand 6">
                <a:extLst>
                  <a:ext uri="{FF2B5EF4-FFF2-40B4-BE49-F238E27FC236}">
                    <a16:creationId xmlns:a16="http://schemas.microsoft.com/office/drawing/2014/main" id="{99CA66AA-1F9A-4802-83AF-F2B0FE622C3E}"/>
                  </a:ext>
                </a:extLst>
              </p:cNvPr>
              <p:cNvPicPr/>
              <p:nvPr/>
            </p:nvPicPr>
            <p:blipFill>
              <a:blip r:embed="rId12"/>
              <a:stretch>
                <a:fillRect/>
              </a:stretch>
            </p:blipFill>
            <p:spPr>
              <a:xfrm>
                <a:off x="1291317" y="4210803"/>
                <a:ext cx="6157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6EF68B20-8E3C-4D4B-B95C-0B3C2C1D6F1B}"/>
                  </a:ext>
                </a:extLst>
              </p14:cNvPr>
              <p14:cNvContentPartPr/>
              <p14:nvPr/>
            </p14:nvContentPartPr>
            <p14:xfrm>
              <a:off x="967317" y="4979763"/>
              <a:ext cx="4976280" cy="70920"/>
            </p14:xfrm>
          </p:contentPart>
        </mc:Choice>
        <mc:Fallback xmlns="">
          <p:pic>
            <p:nvPicPr>
              <p:cNvPr id="8" name="Freihand 7">
                <a:extLst>
                  <a:ext uri="{FF2B5EF4-FFF2-40B4-BE49-F238E27FC236}">
                    <a16:creationId xmlns:a16="http://schemas.microsoft.com/office/drawing/2014/main" id="{6EF68B20-8E3C-4D4B-B95C-0B3C2C1D6F1B}"/>
                  </a:ext>
                </a:extLst>
              </p:cNvPr>
              <p:cNvPicPr/>
              <p:nvPr/>
            </p:nvPicPr>
            <p:blipFill>
              <a:blip r:embed="rId14"/>
              <a:stretch>
                <a:fillRect/>
              </a:stretch>
            </p:blipFill>
            <p:spPr>
              <a:xfrm>
                <a:off x="962997" y="4975443"/>
                <a:ext cx="4984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E4E89D1E-2EE9-48AD-A309-8ED38A181D92}"/>
                  </a:ext>
                </a:extLst>
              </p14:cNvPr>
              <p14:cNvContentPartPr/>
              <p14:nvPr/>
            </p14:nvContentPartPr>
            <p14:xfrm>
              <a:off x="2942997" y="4453083"/>
              <a:ext cx="2907720" cy="715320"/>
            </p14:xfrm>
          </p:contentPart>
        </mc:Choice>
        <mc:Fallback xmlns="">
          <p:pic>
            <p:nvPicPr>
              <p:cNvPr id="9" name="Freihand 8">
                <a:extLst>
                  <a:ext uri="{FF2B5EF4-FFF2-40B4-BE49-F238E27FC236}">
                    <a16:creationId xmlns:a16="http://schemas.microsoft.com/office/drawing/2014/main" id="{E4E89D1E-2EE9-48AD-A309-8ED38A181D92}"/>
                  </a:ext>
                </a:extLst>
              </p:cNvPr>
              <p:cNvPicPr/>
              <p:nvPr/>
            </p:nvPicPr>
            <p:blipFill>
              <a:blip r:embed="rId16"/>
              <a:stretch>
                <a:fillRect/>
              </a:stretch>
            </p:blipFill>
            <p:spPr>
              <a:xfrm>
                <a:off x="2938677" y="4448763"/>
                <a:ext cx="291636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37FC918E-FB73-4836-82A0-B25604A03EA4}"/>
                  </a:ext>
                </a:extLst>
              </p14:cNvPr>
              <p14:cNvContentPartPr/>
              <p14:nvPr/>
            </p14:nvContentPartPr>
            <p14:xfrm>
              <a:off x="4260597" y="666243"/>
              <a:ext cx="3908880" cy="25200"/>
            </p14:xfrm>
          </p:contentPart>
        </mc:Choice>
        <mc:Fallback xmlns="">
          <p:pic>
            <p:nvPicPr>
              <p:cNvPr id="10" name="Freihand 9">
                <a:extLst>
                  <a:ext uri="{FF2B5EF4-FFF2-40B4-BE49-F238E27FC236}">
                    <a16:creationId xmlns:a16="http://schemas.microsoft.com/office/drawing/2014/main" id="{37FC918E-FB73-4836-82A0-B25604A03EA4}"/>
                  </a:ext>
                </a:extLst>
              </p:cNvPr>
              <p:cNvPicPr/>
              <p:nvPr/>
            </p:nvPicPr>
            <p:blipFill>
              <a:blip r:embed="rId18"/>
              <a:stretch>
                <a:fillRect/>
              </a:stretch>
            </p:blipFill>
            <p:spPr>
              <a:xfrm>
                <a:off x="4256277" y="661923"/>
                <a:ext cx="3917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3281DB3B-05C4-4B32-9A6D-5DD6DC20C89E}"/>
                  </a:ext>
                </a:extLst>
              </p14:cNvPr>
              <p14:cNvContentPartPr/>
              <p14:nvPr/>
            </p14:nvContentPartPr>
            <p14:xfrm>
              <a:off x="2743917" y="1945683"/>
              <a:ext cx="4738680" cy="119520"/>
            </p14:xfrm>
          </p:contentPart>
        </mc:Choice>
        <mc:Fallback>
          <p:pic>
            <p:nvPicPr>
              <p:cNvPr id="11" name="Freihand 10">
                <a:extLst>
                  <a:ext uri="{FF2B5EF4-FFF2-40B4-BE49-F238E27FC236}">
                    <a16:creationId xmlns:a16="http://schemas.microsoft.com/office/drawing/2014/main" id="{3281DB3B-05C4-4B32-9A6D-5DD6DC20C89E}"/>
                  </a:ext>
                </a:extLst>
              </p:cNvPr>
              <p:cNvPicPr/>
              <p:nvPr/>
            </p:nvPicPr>
            <p:blipFill>
              <a:blip r:embed="rId20"/>
              <a:stretch>
                <a:fillRect/>
              </a:stretch>
            </p:blipFill>
            <p:spPr>
              <a:xfrm>
                <a:off x="2739597" y="1941363"/>
                <a:ext cx="4747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A3C75B60-CBEB-4D67-9984-6751FC49B078}"/>
                  </a:ext>
                </a:extLst>
              </p14:cNvPr>
              <p14:cNvContentPartPr/>
              <p14:nvPr/>
            </p14:nvContentPartPr>
            <p14:xfrm>
              <a:off x="1094757" y="2770083"/>
              <a:ext cx="6578280" cy="159120"/>
            </p14:xfrm>
          </p:contentPart>
        </mc:Choice>
        <mc:Fallback>
          <p:pic>
            <p:nvPicPr>
              <p:cNvPr id="12" name="Freihand 11">
                <a:extLst>
                  <a:ext uri="{FF2B5EF4-FFF2-40B4-BE49-F238E27FC236}">
                    <a16:creationId xmlns:a16="http://schemas.microsoft.com/office/drawing/2014/main" id="{A3C75B60-CBEB-4D67-9984-6751FC49B078}"/>
                  </a:ext>
                </a:extLst>
              </p:cNvPr>
              <p:cNvPicPr/>
              <p:nvPr/>
            </p:nvPicPr>
            <p:blipFill>
              <a:blip r:embed="rId22"/>
              <a:stretch>
                <a:fillRect/>
              </a:stretch>
            </p:blipFill>
            <p:spPr>
              <a:xfrm>
                <a:off x="1090437" y="2765763"/>
                <a:ext cx="6586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932C5A4A-96C7-4A99-BF9E-8D885835A3CC}"/>
                  </a:ext>
                </a:extLst>
              </p14:cNvPr>
              <p14:cNvContentPartPr/>
              <p14:nvPr/>
            </p14:nvContentPartPr>
            <p14:xfrm>
              <a:off x="2813037" y="3462363"/>
              <a:ext cx="5599440" cy="155520"/>
            </p14:xfrm>
          </p:contentPart>
        </mc:Choice>
        <mc:Fallback>
          <p:pic>
            <p:nvPicPr>
              <p:cNvPr id="13" name="Freihand 12">
                <a:extLst>
                  <a:ext uri="{FF2B5EF4-FFF2-40B4-BE49-F238E27FC236}">
                    <a16:creationId xmlns:a16="http://schemas.microsoft.com/office/drawing/2014/main" id="{932C5A4A-96C7-4A99-BF9E-8D885835A3CC}"/>
                  </a:ext>
                </a:extLst>
              </p:cNvPr>
              <p:cNvPicPr/>
              <p:nvPr/>
            </p:nvPicPr>
            <p:blipFill>
              <a:blip r:embed="rId24"/>
              <a:stretch>
                <a:fillRect/>
              </a:stretch>
            </p:blipFill>
            <p:spPr>
              <a:xfrm>
                <a:off x="2808717" y="3458043"/>
                <a:ext cx="5608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673EFC93-CF9F-4AF5-BC6E-1B768BFA2B41}"/>
                  </a:ext>
                </a:extLst>
              </p14:cNvPr>
              <p14:cNvContentPartPr/>
              <p14:nvPr/>
            </p14:nvContentPartPr>
            <p14:xfrm>
              <a:off x="3102837" y="4126203"/>
              <a:ext cx="6112440" cy="156240"/>
            </p14:xfrm>
          </p:contentPart>
        </mc:Choice>
        <mc:Fallback>
          <p:pic>
            <p:nvPicPr>
              <p:cNvPr id="14" name="Freihand 13">
                <a:extLst>
                  <a:ext uri="{FF2B5EF4-FFF2-40B4-BE49-F238E27FC236}">
                    <a16:creationId xmlns:a16="http://schemas.microsoft.com/office/drawing/2014/main" id="{673EFC93-CF9F-4AF5-BC6E-1B768BFA2B41}"/>
                  </a:ext>
                </a:extLst>
              </p:cNvPr>
              <p:cNvPicPr/>
              <p:nvPr/>
            </p:nvPicPr>
            <p:blipFill>
              <a:blip r:embed="rId26"/>
              <a:stretch>
                <a:fillRect/>
              </a:stretch>
            </p:blipFill>
            <p:spPr>
              <a:xfrm>
                <a:off x="3098517" y="4121883"/>
                <a:ext cx="6121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1271FAF9-ABD9-4D0C-9568-51504BAAC67F}"/>
                  </a:ext>
                </a:extLst>
              </p14:cNvPr>
              <p14:cNvContentPartPr/>
              <p14:nvPr/>
            </p14:nvContentPartPr>
            <p14:xfrm>
              <a:off x="925917" y="4943403"/>
              <a:ext cx="5004000" cy="144000"/>
            </p14:xfrm>
          </p:contentPart>
        </mc:Choice>
        <mc:Fallback>
          <p:pic>
            <p:nvPicPr>
              <p:cNvPr id="15" name="Freihand 14">
                <a:extLst>
                  <a:ext uri="{FF2B5EF4-FFF2-40B4-BE49-F238E27FC236}">
                    <a16:creationId xmlns:a16="http://schemas.microsoft.com/office/drawing/2014/main" id="{1271FAF9-ABD9-4D0C-9568-51504BAAC67F}"/>
                  </a:ext>
                </a:extLst>
              </p:cNvPr>
              <p:cNvPicPr/>
              <p:nvPr/>
            </p:nvPicPr>
            <p:blipFill>
              <a:blip r:embed="rId28"/>
              <a:stretch>
                <a:fillRect/>
              </a:stretch>
            </p:blipFill>
            <p:spPr>
              <a:xfrm>
                <a:off x="921597" y="4939083"/>
                <a:ext cx="5012640" cy="152640"/>
              </a:xfrm>
              <a:prstGeom prst="rect">
                <a:avLst/>
              </a:prstGeom>
            </p:spPr>
          </p:pic>
        </mc:Fallback>
      </mc:AlternateContent>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2323F54-6329-4DA8-AC64-5A2279F32687}"/>
                  </a:ext>
                </a:extLst>
              </p14:cNvPr>
              <p14:cNvContentPartPr/>
              <p14:nvPr/>
            </p14:nvContentPartPr>
            <p14:xfrm>
              <a:off x="6558117" y="2148723"/>
              <a:ext cx="4215240" cy="81000"/>
            </p14:xfrm>
          </p:contentPart>
        </mc:Choice>
        <mc:Fallback>
          <p:pic>
            <p:nvPicPr>
              <p:cNvPr id="2" name="Freihand 1">
                <a:extLst>
                  <a:ext uri="{FF2B5EF4-FFF2-40B4-BE49-F238E27FC236}">
                    <a16:creationId xmlns:a16="http://schemas.microsoft.com/office/drawing/2014/main" id="{02323F54-6329-4DA8-AC64-5A2279F32687}"/>
                  </a:ext>
                </a:extLst>
              </p:cNvPr>
              <p:cNvPicPr/>
              <p:nvPr/>
            </p:nvPicPr>
            <p:blipFill>
              <a:blip r:embed="rId4"/>
              <a:stretch>
                <a:fillRect/>
              </a:stretch>
            </p:blipFill>
            <p:spPr>
              <a:xfrm>
                <a:off x="6553797" y="2144403"/>
                <a:ext cx="4223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F171001-39D4-4A5A-A2FD-49F4794B5F6F}"/>
                  </a:ext>
                </a:extLst>
              </p14:cNvPr>
              <p14:cNvContentPartPr/>
              <p14:nvPr/>
            </p14:nvContentPartPr>
            <p14:xfrm>
              <a:off x="1572117" y="2347803"/>
              <a:ext cx="4829760" cy="208080"/>
            </p14:xfrm>
          </p:contentPart>
        </mc:Choice>
        <mc:Fallback>
          <p:pic>
            <p:nvPicPr>
              <p:cNvPr id="3" name="Freihand 2">
                <a:extLst>
                  <a:ext uri="{FF2B5EF4-FFF2-40B4-BE49-F238E27FC236}">
                    <a16:creationId xmlns:a16="http://schemas.microsoft.com/office/drawing/2014/main" id="{CF171001-39D4-4A5A-A2FD-49F4794B5F6F}"/>
                  </a:ext>
                </a:extLst>
              </p:cNvPr>
              <p:cNvPicPr/>
              <p:nvPr/>
            </p:nvPicPr>
            <p:blipFill>
              <a:blip r:embed="rId6"/>
              <a:stretch>
                <a:fillRect/>
              </a:stretch>
            </p:blipFill>
            <p:spPr>
              <a:xfrm>
                <a:off x="1567797" y="2343483"/>
                <a:ext cx="48384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5637ABB-C35E-4961-B78C-4414B0A3D557}"/>
                  </a:ext>
                </a:extLst>
              </p14:cNvPr>
              <p14:cNvContentPartPr/>
              <p14:nvPr/>
            </p14:nvContentPartPr>
            <p14:xfrm>
              <a:off x="2420277" y="5027643"/>
              <a:ext cx="2391840" cy="126360"/>
            </p14:xfrm>
          </p:contentPart>
        </mc:Choice>
        <mc:Fallback>
          <p:pic>
            <p:nvPicPr>
              <p:cNvPr id="4" name="Freihand 3">
                <a:extLst>
                  <a:ext uri="{FF2B5EF4-FFF2-40B4-BE49-F238E27FC236}">
                    <a16:creationId xmlns:a16="http://schemas.microsoft.com/office/drawing/2014/main" id="{75637ABB-C35E-4961-B78C-4414B0A3D557}"/>
                  </a:ext>
                </a:extLst>
              </p:cNvPr>
              <p:cNvPicPr/>
              <p:nvPr/>
            </p:nvPicPr>
            <p:blipFill>
              <a:blip r:embed="rId8"/>
              <a:stretch>
                <a:fillRect/>
              </a:stretch>
            </p:blipFill>
            <p:spPr>
              <a:xfrm>
                <a:off x="2415957" y="5023323"/>
                <a:ext cx="2400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2CC6F401-7AD4-4C9B-AA15-D13ACDEDDB03}"/>
                  </a:ext>
                </a:extLst>
              </p14:cNvPr>
              <p14:cNvContentPartPr/>
              <p14:nvPr/>
            </p14:nvContentPartPr>
            <p14:xfrm>
              <a:off x="2553837" y="5432643"/>
              <a:ext cx="2143800" cy="132120"/>
            </p14:xfrm>
          </p:contentPart>
        </mc:Choice>
        <mc:Fallback>
          <p:pic>
            <p:nvPicPr>
              <p:cNvPr id="6" name="Freihand 5">
                <a:extLst>
                  <a:ext uri="{FF2B5EF4-FFF2-40B4-BE49-F238E27FC236}">
                    <a16:creationId xmlns:a16="http://schemas.microsoft.com/office/drawing/2014/main" id="{2CC6F401-7AD4-4C9B-AA15-D13ACDEDDB03}"/>
                  </a:ext>
                </a:extLst>
              </p:cNvPr>
              <p:cNvPicPr/>
              <p:nvPr/>
            </p:nvPicPr>
            <p:blipFill>
              <a:blip r:embed="rId10"/>
              <a:stretch>
                <a:fillRect/>
              </a:stretch>
            </p:blipFill>
            <p:spPr>
              <a:xfrm>
                <a:off x="2549517" y="5428323"/>
                <a:ext cx="2152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785F8E5-6E26-41B4-8A52-A3A9105D9A8D}"/>
                  </a:ext>
                </a:extLst>
              </p14:cNvPr>
              <p14:cNvContentPartPr/>
              <p14:nvPr/>
            </p14:nvContentPartPr>
            <p14:xfrm>
              <a:off x="2464557" y="5805963"/>
              <a:ext cx="3676680" cy="111240"/>
            </p14:xfrm>
          </p:contentPart>
        </mc:Choice>
        <mc:Fallback>
          <p:pic>
            <p:nvPicPr>
              <p:cNvPr id="7" name="Freihand 6">
                <a:extLst>
                  <a:ext uri="{FF2B5EF4-FFF2-40B4-BE49-F238E27FC236}">
                    <a16:creationId xmlns:a16="http://schemas.microsoft.com/office/drawing/2014/main" id="{C785F8E5-6E26-41B4-8A52-A3A9105D9A8D}"/>
                  </a:ext>
                </a:extLst>
              </p:cNvPr>
              <p:cNvPicPr/>
              <p:nvPr/>
            </p:nvPicPr>
            <p:blipFill>
              <a:blip r:embed="rId12"/>
              <a:stretch>
                <a:fillRect/>
              </a:stretch>
            </p:blipFill>
            <p:spPr>
              <a:xfrm>
                <a:off x="2460237" y="5801643"/>
                <a:ext cx="3685320" cy="11988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4D0BDA6-6332-44D1-9877-4EA55BB6AF61}"/>
                  </a:ext>
                </a:extLst>
              </p14:cNvPr>
              <p14:cNvContentPartPr/>
              <p14:nvPr/>
            </p14:nvContentPartPr>
            <p14:xfrm>
              <a:off x="2336757" y="2380203"/>
              <a:ext cx="2757960" cy="30240"/>
            </p14:xfrm>
          </p:contentPart>
        </mc:Choice>
        <mc:Fallback>
          <p:pic>
            <p:nvPicPr>
              <p:cNvPr id="2" name="Freihand 1">
                <a:extLst>
                  <a:ext uri="{FF2B5EF4-FFF2-40B4-BE49-F238E27FC236}">
                    <a16:creationId xmlns:a16="http://schemas.microsoft.com/office/drawing/2014/main" id="{B4D0BDA6-6332-44D1-9877-4EA55BB6AF61}"/>
                  </a:ext>
                </a:extLst>
              </p:cNvPr>
              <p:cNvPicPr/>
              <p:nvPr/>
            </p:nvPicPr>
            <p:blipFill>
              <a:blip r:embed="rId4"/>
              <a:stretch>
                <a:fillRect/>
              </a:stretch>
            </p:blipFill>
            <p:spPr>
              <a:xfrm>
                <a:off x="2332437" y="2375883"/>
                <a:ext cx="2766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BA1C9DB-5444-43CC-8B2F-CD8D1916C03F}"/>
                  </a:ext>
                </a:extLst>
              </p14:cNvPr>
              <p14:cNvContentPartPr/>
              <p14:nvPr/>
            </p14:nvContentPartPr>
            <p14:xfrm>
              <a:off x="3810597" y="1931283"/>
              <a:ext cx="2864520" cy="71640"/>
            </p14:xfrm>
          </p:contentPart>
        </mc:Choice>
        <mc:Fallback>
          <p:pic>
            <p:nvPicPr>
              <p:cNvPr id="3" name="Freihand 2">
                <a:extLst>
                  <a:ext uri="{FF2B5EF4-FFF2-40B4-BE49-F238E27FC236}">
                    <a16:creationId xmlns:a16="http://schemas.microsoft.com/office/drawing/2014/main" id="{FBA1C9DB-5444-43CC-8B2F-CD8D1916C03F}"/>
                  </a:ext>
                </a:extLst>
              </p:cNvPr>
              <p:cNvPicPr/>
              <p:nvPr/>
            </p:nvPicPr>
            <p:blipFill>
              <a:blip r:embed="rId6"/>
              <a:stretch>
                <a:fillRect/>
              </a:stretch>
            </p:blipFill>
            <p:spPr>
              <a:xfrm>
                <a:off x="3806277" y="1926963"/>
                <a:ext cx="2873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E99E17A7-C193-422B-BBD8-46ECA026B8A9}"/>
                  </a:ext>
                </a:extLst>
              </p14:cNvPr>
              <p14:cNvContentPartPr/>
              <p14:nvPr/>
            </p14:nvContentPartPr>
            <p14:xfrm>
              <a:off x="1611717" y="2721843"/>
              <a:ext cx="7303680" cy="106560"/>
            </p14:xfrm>
          </p:contentPart>
        </mc:Choice>
        <mc:Fallback>
          <p:pic>
            <p:nvPicPr>
              <p:cNvPr id="9" name="Freihand 8">
                <a:extLst>
                  <a:ext uri="{FF2B5EF4-FFF2-40B4-BE49-F238E27FC236}">
                    <a16:creationId xmlns:a16="http://schemas.microsoft.com/office/drawing/2014/main" id="{E99E17A7-C193-422B-BBD8-46ECA026B8A9}"/>
                  </a:ext>
                </a:extLst>
              </p:cNvPr>
              <p:cNvPicPr/>
              <p:nvPr/>
            </p:nvPicPr>
            <p:blipFill>
              <a:blip r:embed="rId8"/>
              <a:stretch>
                <a:fillRect/>
              </a:stretch>
            </p:blipFill>
            <p:spPr>
              <a:xfrm>
                <a:off x="1607397" y="2717523"/>
                <a:ext cx="7312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AC219DD4-9573-4523-9E4D-00405C73159F}"/>
                  </a:ext>
                </a:extLst>
              </p14:cNvPr>
              <p14:cNvContentPartPr/>
              <p14:nvPr/>
            </p14:nvContentPartPr>
            <p14:xfrm>
              <a:off x="1220037" y="2329083"/>
              <a:ext cx="2293200" cy="502920"/>
            </p14:xfrm>
          </p:contentPart>
        </mc:Choice>
        <mc:Fallback>
          <p:pic>
            <p:nvPicPr>
              <p:cNvPr id="10" name="Freihand 9">
                <a:extLst>
                  <a:ext uri="{FF2B5EF4-FFF2-40B4-BE49-F238E27FC236}">
                    <a16:creationId xmlns:a16="http://schemas.microsoft.com/office/drawing/2014/main" id="{AC219DD4-9573-4523-9E4D-00405C73159F}"/>
                  </a:ext>
                </a:extLst>
              </p:cNvPr>
              <p:cNvPicPr/>
              <p:nvPr/>
            </p:nvPicPr>
            <p:blipFill>
              <a:blip r:embed="rId10"/>
              <a:stretch>
                <a:fillRect/>
              </a:stretch>
            </p:blipFill>
            <p:spPr>
              <a:xfrm>
                <a:off x="1215717" y="2324763"/>
                <a:ext cx="230184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EBD47469-78C4-4023-8495-1FB2ACA2E3B5}"/>
                  </a:ext>
                </a:extLst>
              </p14:cNvPr>
              <p14:cNvContentPartPr/>
              <p14:nvPr/>
            </p14:nvContentPartPr>
            <p14:xfrm>
              <a:off x="1135797" y="3185883"/>
              <a:ext cx="3035880" cy="47520"/>
            </p14:xfrm>
          </p:contentPart>
        </mc:Choice>
        <mc:Fallback>
          <p:pic>
            <p:nvPicPr>
              <p:cNvPr id="11" name="Freihand 10">
                <a:extLst>
                  <a:ext uri="{FF2B5EF4-FFF2-40B4-BE49-F238E27FC236}">
                    <a16:creationId xmlns:a16="http://schemas.microsoft.com/office/drawing/2014/main" id="{EBD47469-78C4-4023-8495-1FB2ACA2E3B5}"/>
                  </a:ext>
                </a:extLst>
              </p:cNvPr>
              <p:cNvPicPr/>
              <p:nvPr/>
            </p:nvPicPr>
            <p:blipFill>
              <a:blip r:embed="rId12"/>
              <a:stretch>
                <a:fillRect/>
              </a:stretch>
            </p:blipFill>
            <p:spPr>
              <a:xfrm>
                <a:off x="1131477" y="3181563"/>
                <a:ext cx="3044520" cy="56160"/>
              </a:xfrm>
              <a:prstGeom prst="rect">
                <a:avLst/>
              </a:prstGeom>
            </p:spPr>
          </p:pic>
        </mc:Fallback>
      </mc:AlternateContent>
      <p:grpSp>
        <p:nvGrpSpPr>
          <p:cNvPr id="33" name="Gruppieren 32">
            <a:extLst>
              <a:ext uri="{FF2B5EF4-FFF2-40B4-BE49-F238E27FC236}">
                <a16:creationId xmlns:a16="http://schemas.microsoft.com/office/drawing/2014/main" id="{7F634E10-C801-4DE9-83F5-C96BE489DDC2}"/>
              </a:ext>
            </a:extLst>
          </p:cNvPr>
          <p:cNvGrpSpPr/>
          <p:nvPr/>
        </p:nvGrpSpPr>
        <p:grpSpPr>
          <a:xfrm>
            <a:off x="8366397" y="3053043"/>
            <a:ext cx="3788280" cy="459360"/>
            <a:chOff x="8366397" y="3053043"/>
            <a:chExt cx="3788280" cy="459360"/>
          </a:xfrm>
        </p:grpSpPr>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B95B48C2-1DDF-4D20-A801-AF38041C2E45}"/>
                    </a:ext>
                  </a:extLst>
                </p14:cNvPr>
                <p14:cNvContentPartPr/>
                <p14:nvPr/>
              </p14:nvContentPartPr>
              <p14:xfrm>
                <a:off x="8481237" y="3179043"/>
                <a:ext cx="133560" cy="241560"/>
              </p14:xfrm>
            </p:contentPart>
          </mc:Choice>
          <mc:Fallback>
            <p:pic>
              <p:nvPicPr>
                <p:cNvPr id="14" name="Freihand 13">
                  <a:extLst>
                    <a:ext uri="{FF2B5EF4-FFF2-40B4-BE49-F238E27FC236}">
                      <a16:creationId xmlns:a16="http://schemas.microsoft.com/office/drawing/2014/main" id="{B95B48C2-1DDF-4D20-A801-AF38041C2E45}"/>
                    </a:ext>
                  </a:extLst>
                </p:cNvPr>
                <p:cNvPicPr/>
                <p:nvPr/>
              </p:nvPicPr>
              <p:blipFill>
                <a:blip r:embed="rId14"/>
                <a:stretch>
                  <a:fillRect/>
                </a:stretch>
              </p:blipFill>
              <p:spPr>
                <a:xfrm>
                  <a:off x="8476917" y="3174723"/>
                  <a:ext cx="1422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B5DD571F-22D6-4B4F-90A1-2952390E119D}"/>
                    </a:ext>
                  </a:extLst>
                </p14:cNvPr>
                <p14:cNvContentPartPr/>
                <p14:nvPr/>
              </p14:nvContentPartPr>
              <p14:xfrm>
                <a:off x="8591037" y="3339243"/>
                <a:ext cx="347400" cy="55800"/>
              </p14:xfrm>
            </p:contentPart>
          </mc:Choice>
          <mc:Fallback>
            <p:pic>
              <p:nvPicPr>
                <p:cNvPr id="15" name="Freihand 14">
                  <a:extLst>
                    <a:ext uri="{FF2B5EF4-FFF2-40B4-BE49-F238E27FC236}">
                      <a16:creationId xmlns:a16="http://schemas.microsoft.com/office/drawing/2014/main" id="{B5DD571F-22D6-4B4F-90A1-2952390E119D}"/>
                    </a:ext>
                  </a:extLst>
                </p:cNvPr>
                <p:cNvPicPr/>
                <p:nvPr/>
              </p:nvPicPr>
              <p:blipFill>
                <a:blip r:embed="rId16"/>
                <a:stretch>
                  <a:fillRect/>
                </a:stretch>
              </p:blipFill>
              <p:spPr>
                <a:xfrm>
                  <a:off x="8586717" y="3334923"/>
                  <a:ext cx="356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D33683A0-AD53-4CB4-9813-1DBF202C02BD}"/>
                    </a:ext>
                  </a:extLst>
                </p14:cNvPr>
                <p14:cNvContentPartPr/>
                <p14:nvPr/>
              </p14:nvContentPartPr>
              <p14:xfrm>
                <a:off x="8996397" y="3321603"/>
                <a:ext cx="202320" cy="63000"/>
              </p14:xfrm>
            </p:contentPart>
          </mc:Choice>
          <mc:Fallback>
            <p:pic>
              <p:nvPicPr>
                <p:cNvPr id="16" name="Freihand 15">
                  <a:extLst>
                    <a:ext uri="{FF2B5EF4-FFF2-40B4-BE49-F238E27FC236}">
                      <a16:creationId xmlns:a16="http://schemas.microsoft.com/office/drawing/2014/main" id="{D33683A0-AD53-4CB4-9813-1DBF202C02BD}"/>
                    </a:ext>
                  </a:extLst>
                </p:cNvPr>
                <p:cNvPicPr/>
                <p:nvPr/>
              </p:nvPicPr>
              <p:blipFill>
                <a:blip r:embed="rId18"/>
                <a:stretch>
                  <a:fillRect/>
                </a:stretch>
              </p:blipFill>
              <p:spPr>
                <a:xfrm>
                  <a:off x="8992077" y="3317283"/>
                  <a:ext cx="210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A1328C01-A62D-4A8A-80FE-7B6D02194515}"/>
                    </a:ext>
                  </a:extLst>
                </p14:cNvPr>
                <p14:cNvContentPartPr/>
                <p14:nvPr/>
              </p14:nvContentPartPr>
              <p14:xfrm>
                <a:off x="9263877" y="3294963"/>
                <a:ext cx="106560" cy="85680"/>
              </p14:xfrm>
            </p:contentPart>
          </mc:Choice>
          <mc:Fallback>
            <p:pic>
              <p:nvPicPr>
                <p:cNvPr id="17" name="Freihand 16">
                  <a:extLst>
                    <a:ext uri="{FF2B5EF4-FFF2-40B4-BE49-F238E27FC236}">
                      <a16:creationId xmlns:a16="http://schemas.microsoft.com/office/drawing/2014/main" id="{A1328C01-A62D-4A8A-80FE-7B6D02194515}"/>
                    </a:ext>
                  </a:extLst>
                </p:cNvPr>
                <p:cNvPicPr/>
                <p:nvPr/>
              </p:nvPicPr>
              <p:blipFill>
                <a:blip r:embed="rId20"/>
                <a:stretch>
                  <a:fillRect/>
                </a:stretch>
              </p:blipFill>
              <p:spPr>
                <a:xfrm>
                  <a:off x="9259557" y="3290643"/>
                  <a:ext cx="115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FF4167D4-A03B-4F53-87B0-775C1F4D8640}"/>
                    </a:ext>
                  </a:extLst>
                </p14:cNvPr>
                <p14:cNvContentPartPr/>
                <p14:nvPr/>
              </p14:nvContentPartPr>
              <p14:xfrm>
                <a:off x="9605517" y="3212523"/>
                <a:ext cx="286920" cy="122040"/>
              </p14:xfrm>
            </p:contentPart>
          </mc:Choice>
          <mc:Fallback>
            <p:pic>
              <p:nvPicPr>
                <p:cNvPr id="18" name="Freihand 17">
                  <a:extLst>
                    <a:ext uri="{FF2B5EF4-FFF2-40B4-BE49-F238E27FC236}">
                      <a16:creationId xmlns:a16="http://schemas.microsoft.com/office/drawing/2014/main" id="{FF4167D4-A03B-4F53-87B0-775C1F4D8640}"/>
                    </a:ext>
                  </a:extLst>
                </p:cNvPr>
                <p:cNvPicPr/>
                <p:nvPr/>
              </p:nvPicPr>
              <p:blipFill>
                <a:blip r:embed="rId22"/>
                <a:stretch>
                  <a:fillRect/>
                </a:stretch>
              </p:blipFill>
              <p:spPr>
                <a:xfrm>
                  <a:off x="9601197" y="3208203"/>
                  <a:ext cx="295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BE0E55DB-33BB-4A2E-A8C9-0F7629C8DD3D}"/>
                    </a:ext>
                  </a:extLst>
                </p14:cNvPr>
                <p14:cNvContentPartPr/>
                <p14:nvPr/>
              </p14:nvContentPartPr>
              <p14:xfrm>
                <a:off x="10145517" y="3157443"/>
                <a:ext cx="53280" cy="207000"/>
              </p14:xfrm>
            </p:contentPart>
          </mc:Choice>
          <mc:Fallback>
            <p:pic>
              <p:nvPicPr>
                <p:cNvPr id="19" name="Freihand 18">
                  <a:extLst>
                    <a:ext uri="{FF2B5EF4-FFF2-40B4-BE49-F238E27FC236}">
                      <a16:creationId xmlns:a16="http://schemas.microsoft.com/office/drawing/2014/main" id="{BE0E55DB-33BB-4A2E-A8C9-0F7629C8DD3D}"/>
                    </a:ext>
                  </a:extLst>
                </p:cNvPr>
                <p:cNvPicPr/>
                <p:nvPr/>
              </p:nvPicPr>
              <p:blipFill>
                <a:blip r:embed="rId24"/>
                <a:stretch>
                  <a:fillRect/>
                </a:stretch>
              </p:blipFill>
              <p:spPr>
                <a:xfrm>
                  <a:off x="10141197" y="3153123"/>
                  <a:ext cx="61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70DFBF86-4384-4C71-B22A-2185664338A7}"/>
                    </a:ext>
                  </a:extLst>
                </p14:cNvPr>
                <p14:cNvContentPartPr/>
                <p14:nvPr/>
              </p14:nvContentPartPr>
              <p14:xfrm>
                <a:off x="10082157" y="3136563"/>
                <a:ext cx="176760" cy="125280"/>
              </p14:xfrm>
            </p:contentPart>
          </mc:Choice>
          <mc:Fallback>
            <p:pic>
              <p:nvPicPr>
                <p:cNvPr id="20" name="Freihand 19">
                  <a:extLst>
                    <a:ext uri="{FF2B5EF4-FFF2-40B4-BE49-F238E27FC236}">
                      <a16:creationId xmlns:a16="http://schemas.microsoft.com/office/drawing/2014/main" id="{70DFBF86-4384-4C71-B22A-2185664338A7}"/>
                    </a:ext>
                  </a:extLst>
                </p:cNvPr>
                <p:cNvPicPr/>
                <p:nvPr/>
              </p:nvPicPr>
              <p:blipFill>
                <a:blip r:embed="rId26"/>
                <a:stretch>
                  <a:fillRect/>
                </a:stretch>
              </p:blipFill>
              <p:spPr>
                <a:xfrm>
                  <a:off x="10077837" y="3132243"/>
                  <a:ext cx="185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69E3AD39-90B8-45EF-A0BB-3608EBA427F8}"/>
                    </a:ext>
                  </a:extLst>
                </p14:cNvPr>
                <p14:cNvContentPartPr/>
                <p14:nvPr/>
              </p14:nvContentPartPr>
              <p14:xfrm>
                <a:off x="10251357" y="3204963"/>
                <a:ext cx="212760" cy="100800"/>
              </p14:xfrm>
            </p:contentPart>
          </mc:Choice>
          <mc:Fallback>
            <p:pic>
              <p:nvPicPr>
                <p:cNvPr id="21" name="Freihand 20">
                  <a:extLst>
                    <a:ext uri="{FF2B5EF4-FFF2-40B4-BE49-F238E27FC236}">
                      <a16:creationId xmlns:a16="http://schemas.microsoft.com/office/drawing/2014/main" id="{69E3AD39-90B8-45EF-A0BB-3608EBA427F8}"/>
                    </a:ext>
                  </a:extLst>
                </p:cNvPr>
                <p:cNvPicPr/>
                <p:nvPr/>
              </p:nvPicPr>
              <p:blipFill>
                <a:blip r:embed="rId28"/>
                <a:stretch>
                  <a:fillRect/>
                </a:stretch>
              </p:blipFill>
              <p:spPr>
                <a:xfrm>
                  <a:off x="10247037" y="3200643"/>
                  <a:ext cx="221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4570D715-71FE-45F3-9034-296AC9F22F10}"/>
                    </a:ext>
                  </a:extLst>
                </p14:cNvPr>
                <p14:cNvContentPartPr/>
                <p14:nvPr/>
              </p14:nvContentPartPr>
              <p14:xfrm>
                <a:off x="10450797" y="3154203"/>
                <a:ext cx="116280" cy="147240"/>
              </p14:xfrm>
            </p:contentPart>
          </mc:Choice>
          <mc:Fallback>
            <p:pic>
              <p:nvPicPr>
                <p:cNvPr id="22" name="Freihand 21">
                  <a:extLst>
                    <a:ext uri="{FF2B5EF4-FFF2-40B4-BE49-F238E27FC236}">
                      <a16:creationId xmlns:a16="http://schemas.microsoft.com/office/drawing/2014/main" id="{4570D715-71FE-45F3-9034-296AC9F22F10}"/>
                    </a:ext>
                  </a:extLst>
                </p:cNvPr>
                <p:cNvPicPr/>
                <p:nvPr/>
              </p:nvPicPr>
              <p:blipFill>
                <a:blip r:embed="rId30"/>
                <a:stretch>
                  <a:fillRect/>
                </a:stretch>
              </p:blipFill>
              <p:spPr>
                <a:xfrm>
                  <a:off x="10446477" y="3149883"/>
                  <a:ext cx="124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3E62D5B6-5745-4E20-B69F-001373D214D7}"/>
                    </a:ext>
                  </a:extLst>
                </p14:cNvPr>
                <p14:cNvContentPartPr/>
                <p14:nvPr/>
              </p14:nvContentPartPr>
              <p14:xfrm>
                <a:off x="10599837" y="3185883"/>
                <a:ext cx="121320" cy="116640"/>
              </p14:xfrm>
            </p:contentPart>
          </mc:Choice>
          <mc:Fallback>
            <p:pic>
              <p:nvPicPr>
                <p:cNvPr id="23" name="Freihand 22">
                  <a:extLst>
                    <a:ext uri="{FF2B5EF4-FFF2-40B4-BE49-F238E27FC236}">
                      <a16:creationId xmlns:a16="http://schemas.microsoft.com/office/drawing/2014/main" id="{3E62D5B6-5745-4E20-B69F-001373D214D7}"/>
                    </a:ext>
                  </a:extLst>
                </p:cNvPr>
                <p:cNvPicPr/>
                <p:nvPr/>
              </p:nvPicPr>
              <p:blipFill>
                <a:blip r:embed="rId32"/>
                <a:stretch>
                  <a:fillRect/>
                </a:stretch>
              </p:blipFill>
              <p:spPr>
                <a:xfrm>
                  <a:off x="10595517" y="3181563"/>
                  <a:ext cx="129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997928B9-4CA2-4A50-A120-53BB33604503}"/>
                    </a:ext>
                  </a:extLst>
                </p14:cNvPr>
                <p14:cNvContentPartPr/>
                <p14:nvPr/>
              </p14:nvContentPartPr>
              <p14:xfrm>
                <a:off x="10581837" y="3218283"/>
                <a:ext cx="117360" cy="70560"/>
              </p14:xfrm>
            </p:contentPart>
          </mc:Choice>
          <mc:Fallback>
            <p:pic>
              <p:nvPicPr>
                <p:cNvPr id="24" name="Freihand 23">
                  <a:extLst>
                    <a:ext uri="{FF2B5EF4-FFF2-40B4-BE49-F238E27FC236}">
                      <a16:creationId xmlns:a16="http://schemas.microsoft.com/office/drawing/2014/main" id="{997928B9-4CA2-4A50-A120-53BB33604503}"/>
                    </a:ext>
                  </a:extLst>
                </p:cNvPr>
                <p:cNvPicPr/>
                <p:nvPr/>
              </p:nvPicPr>
              <p:blipFill>
                <a:blip r:embed="rId34"/>
                <a:stretch>
                  <a:fillRect/>
                </a:stretch>
              </p:blipFill>
              <p:spPr>
                <a:xfrm>
                  <a:off x="10577517" y="3213963"/>
                  <a:ext cx="126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570F2D44-44A0-42A1-95A1-FD671F6DED66}"/>
                    </a:ext>
                  </a:extLst>
                </p14:cNvPr>
                <p14:cNvContentPartPr/>
                <p14:nvPr/>
              </p14:nvContentPartPr>
              <p14:xfrm>
                <a:off x="10825197" y="3079683"/>
                <a:ext cx="136080" cy="204120"/>
              </p14:xfrm>
            </p:contentPart>
          </mc:Choice>
          <mc:Fallback>
            <p:pic>
              <p:nvPicPr>
                <p:cNvPr id="25" name="Freihand 24">
                  <a:extLst>
                    <a:ext uri="{FF2B5EF4-FFF2-40B4-BE49-F238E27FC236}">
                      <a16:creationId xmlns:a16="http://schemas.microsoft.com/office/drawing/2014/main" id="{570F2D44-44A0-42A1-95A1-FD671F6DED66}"/>
                    </a:ext>
                  </a:extLst>
                </p:cNvPr>
                <p:cNvPicPr/>
                <p:nvPr/>
              </p:nvPicPr>
              <p:blipFill>
                <a:blip r:embed="rId36"/>
                <a:stretch>
                  <a:fillRect/>
                </a:stretch>
              </p:blipFill>
              <p:spPr>
                <a:xfrm>
                  <a:off x="10820877" y="3075363"/>
                  <a:ext cx="144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F7E94461-FC60-46FC-B01B-2DF58F9308CD}"/>
                    </a:ext>
                  </a:extLst>
                </p14:cNvPr>
                <p14:cNvContentPartPr/>
                <p14:nvPr/>
              </p14:nvContentPartPr>
              <p14:xfrm>
                <a:off x="10998357" y="3145923"/>
                <a:ext cx="344160" cy="112680"/>
              </p14:xfrm>
            </p:contentPart>
          </mc:Choice>
          <mc:Fallback>
            <p:pic>
              <p:nvPicPr>
                <p:cNvPr id="26" name="Freihand 25">
                  <a:extLst>
                    <a:ext uri="{FF2B5EF4-FFF2-40B4-BE49-F238E27FC236}">
                      <a16:creationId xmlns:a16="http://schemas.microsoft.com/office/drawing/2014/main" id="{F7E94461-FC60-46FC-B01B-2DF58F9308CD}"/>
                    </a:ext>
                  </a:extLst>
                </p:cNvPr>
                <p:cNvPicPr/>
                <p:nvPr/>
              </p:nvPicPr>
              <p:blipFill>
                <a:blip r:embed="rId38"/>
                <a:stretch>
                  <a:fillRect/>
                </a:stretch>
              </p:blipFill>
              <p:spPr>
                <a:xfrm>
                  <a:off x="10994037" y="3141603"/>
                  <a:ext cx="352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1AFC85FF-EC49-481F-A848-32667ACB2EC4}"/>
                    </a:ext>
                  </a:extLst>
                </p14:cNvPr>
                <p14:cNvContentPartPr/>
                <p14:nvPr/>
              </p14:nvContentPartPr>
              <p14:xfrm>
                <a:off x="11355117" y="3103443"/>
                <a:ext cx="21600" cy="41040"/>
              </p14:xfrm>
            </p:contentPart>
          </mc:Choice>
          <mc:Fallback>
            <p:pic>
              <p:nvPicPr>
                <p:cNvPr id="27" name="Freihand 26">
                  <a:extLst>
                    <a:ext uri="{FF2B5EF4-FFF2-40B4-BE49-F238E27FC236}">
                      <a16:creationId xmlns:a16="http://schemas.microsoft.com/office/drawing/2014/main" id="{1AFC85FF-EC49-481F-A848-32667ACB2EC4}"/>
                    </a:ext>
                  </a:extLst>
                </p:cNvPr>
                <p:cNvPicPr/>
                <p:nvPr/>
              </p:nvPicPr>
              <p:blipFill>
                <a:blip r:embed="rId40"/>
                <a:stretch>
                  <a:fillRect/>
                </a:stretch>
              </p:blipFill>
              <p:spPr>
                <a:xfrm>
                  <a:off x="11350797" y="3099123"/>
                  <a:ext cx="30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934F16E7-F497-4E8E-9B93-CC21D195ED89}"/>
                    </a:ext>
                  </a:extLst>
                </p14:cNvPr>
                <p14:cNvContentPartPr/>
                <p14:nvPr/>
              </p14:nvContentPartPr>
              <p14:xfrm>
                <a:off x="11382837" y="3053043"/>
                <a:ext cx="142560" cy="168120"/>
              </p14:xfrm>
            </p:contentPart>
          </mc:Choice>
          <mc:Fallback>
            <p:pic>
              <p:nvPicPr>
                <p:cNvPr id="28" name="Freihand 27">
                  <a:extLst>
                    <a:ext uri="{FF2B5EF4-FFF2-40B4-BE49-F238E27FC236}">
                      <a16:creationId xmlns:a16="http://schemas.microsoft.com/office/drawing/2014/main" id="{934F16E7-F497-4E8E-9B93-CC21D195ED89}"/>
                    </a:ext>
                  </a:extLst>
                </p:cNvPr>
                <p:cNvPicPr/>
                <p:nvPr/>
              </p:nvPicPr>
              <p:blipFill>
                <a:blip r:embed="rId42"/>
                <a:stretch>
                  <a:fillRect/>
                </a:stretch>
              </p:blipFill>
              <p:spPr>
                <a:xfrm>
                  <a:off x="11378517" y="3048723"/>
                  <a:ext cx="151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973CB2C0-B442-45D0-82FA-F0758DFD7979}"/>
                    </a:ext>
                  </a:extLst>
                </p14:cNvPr>
                <p14:cNvContentPartPr/>
                <p14:nvPr/>
              </p14:nvContentPartPr>
              <p14:xfrm>
                <a:off x="11553837" y="3056283"/>
                <a:ext cx="199080" cy="207360"/>
              </p14:xfrm>
            </p:contentPart>
          </mc:Choice>
          <mc:Fallback>
            <p:pic>
              <p:nvPicPr>
                <p:cNvPr id="29" name="Freihand 28">
                  <a:extLst>
                    <a:ext uri="{FF2B5EF4-FFF2-40B4-BE49-F238E27FC236}">
                      <a16:creationId xmlns:a16="http://schemas.microsoft.com/office/drawing/2014/main" id="{973CB2C0-B442-45D0-82FA-F0758DFD7979}"/>
                    </a:ext>
                  </a:extLst>
                </p:cNvPr>
                <p:cNvPicPr/>
                <p:nvPr/>
              </p:nvPicPr>
              <p:blipFill>
                <a:blip r:embed="rId44"/>
                <a:stretch>
                  <a:fillRect/>
                </a:stretch>
              </p:blipFill>
              <p:spPr>
                <a:xfrm>
                  <a:off x="11549517" y="3051963"/>
                  <a:ext cx="207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079B147C-FB0D-4899-B027-F5F93EA4E8DC}"/>
                    </a:ext>
                  </a:extLst>
                </p14:cNvPr>
                <p14:cNvContentPartPr/>
                <p14:nvPr/>
              </p14:nvContentPartPr>
              <p14:xfrm>
                <a:off x="8366397" y="3389643"/>
                <a:ext cx="3788280" cy="122760"/>
              </p14:xfrm>
            </p:contentPart>
          </mc:Choice>
          <mc:Fallback>
            <p:pic>
              <p:nvPicPr>
                <p:cNvPr id="32" name="Freihand 31">
                  <a:extLst>
                    <a:ext uri="{FF2B5EF4-FFF2-40B4-BE49-F238E27FC236}">
                      <a16:creationId xmlns:a16="http://schemas.microsoft.com/office/drawing/2014/main" id="{079B147C-FB0D-4899-B027-F5F93EA4E8DC}"/>
                    </a:ext>
                  </a:extLst>
                </p:cNvPr>
                <p:cNvPicPr/>
                <p:nvPr/>
              </p:nvPicPr>
              <p:blipFill>
                <a:blip r:embed="rId46"/>
                <a:stretch>
                  <a:fillRect/>
                </a:stretch>
              </p:blipFill>
              <p:spPr>
                <a:xfrm>
                  <a:off x="8362077" y="3385323"/>
                  <a:ext cx="3796920" cy="131400"/>
                </a:xfrm>
                <a:prstGeom prst="rect">
                  <a:avLst/>
                </a:prstGeom>
              </p:spPr>
            </p:pic>
          </mc:Fallback>
        </mc:AlternateContent>
      </p:grpSp>
      <p:grpSp>
        <p:nvGrpSpPr>
          <p:cNvPr id="36" name="Gruppieren 35">
            <a:extLst>
              <a:ext uri="{FF2B5EF4-FFF2-40B4-BE49-F238E27FC236}">
                <a16:creationId xmlns:a16="http://schemas.microsoft.com/office/drawing/2014/main" id="{2EFAD52A-210B-40C1-A8E6-542760518609}"/>
              </a:ext>
            </a:extLst>
          </p:cNvPr>
          <p:cNvGrpSpPr/>
          <p:nvPr/>
        </p:nvGrpSpPr>
        <p:grpSpPr>
          <a:xfrm>
            <a:off x="1490757" y="3563163"/>
            <a:ext cx="7566480" cy="1065240"/>
            <a:chOff x="1490757" y="3563163"/>
            <a:chExt cx="7566480" cy="1065240"/>
          </a:xfrm>
        </p:grpSpPr>
        <mc:AlternateContent xmlns:mc="http://schemas.openxmlformats.org/markup-compatibility/2006">
          <mc:Choice xmlns:p14="http://schemas.microsoft.com/office/powerpoint/2010/main" Requires="p14">
            <p:contentPart p14:bwMode="auto" r:id="rId47">
              <p14:nvContentPartPr>
                <p14:cNvPr id="12" name="Freihand 11">
                  <a:extLst>
                    <a:ext uri="{FF2B5EF4-FFF2-40B4-BE49-F238E27FC236}">
                      <a16:creationId xmlns:a16="http://schemas.microsoft.com/office/drawing/2014/main" id="{1AC83DB0-4612-44DE-97A8-6B72DF5284A5}"/>
                    </a:ext>
                  </a:extLst>
                </p14:cNvPr>
                <p14:cNvContentPartPr/>
                <p14:nvPr/>
              </p14:nvContentPartPr>
              <p14:xfrm>
                <a:off x="1490757" y="4008123"/>
                <a:ext cx="3812400" cy="121680"/>
              </p14:xfrm>
            </p:contentPart>
          </mc:Choice>
          <mc:Fallback>
            <p:pic>
              <p:nvPicPr>
                <p:cNvPr id="12" name="Freihand 11">
                  <a:extLst>
                    <a:ext uri="{FF2B5EF4-FFF2-40B4-BE49-F238E27FC236}">
                      <a16:creationId xmlns:a16="http://schemas.microsoft.com/office/drawing/2014/main" id="{1AC83DB0-4612-44DE-97A8-6B72DF5284A5}"/>
                    </a:ext>
                  </a:extLst>
                </p:cNvPr>
                <p:cNvPicPr/>
                <p:nvPr/>
              </p:nvPicPr>
              <p:blipFill>
                <a:blip r:embed="rId48"/>
                <a:stretch>
                  <a:fillRect/>
                </a:stretch>
              </p:blipFill>
              <p:spPr>
                <a:xfrm>
                  <a:off x="1486437" y="4003803"/>
                  <a:ext cx="3821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 name="Freihand 12">
                  <a:extLst>
                    <a:ext uri="{FF2B5EF4-FFF2-40B4-BE49-F238E27FC236}">
                      <a16:creationId xmlns:a16="http://schemas.microsoft.com/office/drawing/2014/main" id="{C233B08F-D885-4466-887D-EA6280013FF3}"/>
                    </a:ext>
                  </a:extLst>
                </p14:cNvPr>
                <p14:cNvContentPartPr/>
                <p14:nvPr/>
              </p14:nvContentPartPr>
              <p14:xfrm>
                <a:off x="5122077" y="3563163"/>
                <a:ext cx="2880360" cy="42840"/>
              </p14:xfrm>
            </p:contentPart>
          </mc:Choice>
          <mc:Fallback>
            <p:pic>
              <p:nvPicPr>
                <p:cNvPr id="13" name="Freihand 12">
                  <a:extLst>
                    <a:ext uri="{FF2B5EF4-FFF2-40B4-BE49-F238E27FC236}">
                      <a16:creationId xmlns:a16="http://schemas.microsoft.com/office/drawing/2014/main" id="{C233B08F-D885-4466-887D-EA6280013FF3}"/>
                    </a:ext>
                  </a:extLst>
                </p:cNvPr>
                <p:cNvPicPr/>
                <p:nvPr/>
              </p:nvPicPr>
              <p:blipFill>
                <a:blip r:embed="rId50"/>
                <a:stretch>
                  <a:fillRect/>
                </a:stretch>
              </p:blipFill>
              <p:spPr>
                <a:xfrm>
                  <a:off x="5117757" y="3558843"/>
                  <a:ext cx="2889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A4D6C075-8A3A-4F1D-AF7D-6C52C1CD1AF4}"/>
                    </a:ext>
                  </a:extLst>
                </p14:cNvPr>
                <p14:cNvContentPartPr/>
                <p14:nvPr/>
              </p14:nvContentPartPr>
              <p14:xfrm>
                <a:off x="1756797" y="3624003"/>
                <a:ext cx="7300440" cy="920880"/>
              </p14:xfrm>
            </p:contentPart>
          </mc:Choice>
          <mc:Fallback>
            <p:pic>
              <p:nvPicPr>
                <p:cNvPr id="34" name="Freihand 33">
                  <a:extLst>
                    <a:ext uri="{FF2B5EF4-FFF2-40B4-BE49-F238E27FC236}">
                      <a16:creationId xmlns:a16="http://schemas.microsoft.com/office/drawing/2014/main" id="{A4D6C075-8A3A-4F1D-AF7D-6C52C1CD1AF4}"/>
                    </a:ext>
                  </a:extLst>
                </p:cNvPr>
                <p:cNvPicPr/>
                <p:nvPr/>
              </p:nvPicPr>
              <p:blipFill>
                <a:blip r:embed="rId52"/>
                <a:stretch>
                  <a:fillRect/>
                </a:stretch>
              </p:blipFill>
              <p:spPr>
                <a:xfrm>
                  <a:off x="1752477" y="3619683"/>
                  <a:ext cx="7309080" cy="929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16222FBF-DF06-4B2F-8BD3-BA4E8D4B8D79}"/>
                    </a:ext>
                  </a:extLst>
                </p14:cNvPr>
                <p14:cNvContentPartPr/>
                <p14:nvPr/>
              </p14:nvContentPartPr>
              <p14:xfrm>
                <a:off x="1603077" y="4402683"/>
                <a:ext cx="382680" cy="225720"/>
              </p14:xfrm>
            </p:contentPart>
          </mc:Choice>
          <mc:Fallback>
            <p:pic>
              <p:nvPicPr>
                <p:cNvPr id="35" name="Freihand 34">
                  <a:extLst>
                    <a:ext uri="{FF2B5EF4-FFF2-40B4-BE49-F238E27FC236}">
                      <a16:creationId xmlns:a16="http://schemas.microsoft.com/office/drawing/2014/main" id="{16222FBF-DF06-4B2F-8BD3-BA4E8D4B8D79}"/>
                    </a:ext>
                  </a:extLst>
                </p:cNvPr>
                <p:cNvPicPr/>
                <p:nvPr/>
              </p:nvPicPr>
              <p:blipFill>
                <a:blip r:embed="rId54"/>
                <a:stretch>
                  <a:fillRect/>
                </a:stretch>
              </p:blipFill>
              <p:spPr>
                <a:xfrm>
                  <a:off x="1598757" y="4398363"/>
                  <a:ext cx="391320" cy="234360"/>
                </a:xfrm>
                <a:prstGeom prst="rect">
                  <a:avLst/>
                </a:prstGeom>
              </p:spPr>
            </p:pic>
          </mc:Fallback>
        </mc:AlternateContent>
      </p:gr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340F17A-D386-4405-B1BB-1C01B6AEE23C}"/>
                  </a:ext>
                </a:extLst>
              </p14:cNvPr>
              <p14:cNvContentPartPr/>
              <p14:nvPr/>
            </p14:nvContentPartPr>
            <p14:xfrm>
              <a:off x="6060237" y="1873683"/>
              <a:ext cx="1487520" cy="126000"/>
            </p14:xfrm>
          </p:contentPart>
        </mc:Choice>
        <mc:Fallback>
          <p:pic>
            <p:nvPicPr>
              <p:cNvPr id="2" name="Freihand 1">
                <a:extLst>
                  <a:ext uri="{FF2B5EF4-FFF2-40B4-BE49-F238E27FC236}">
                    <a16:creationId xmlns:a16="http://schemas.microsoft.com/office/drawing/2014/main" id="{9340F17A-D386-4405-B1BB-1C01B6AEE23C}"/>
                  </a:ext>
                </a:extLst>
              </p:cNvPr>
              <p:cNvPicPr/>
              <p:nvPr/>
            </p:nvPicPr>
            <p:blipFill>
              <a:blip r:embed="rId4"/>
              <a:stretch>
                <a:fillRect/>
              </a:stretch>
            </p:blipFill>
            <p:spPr>
              <a:xfrm>
                <a:off x="6055917" y="1869363"/>
                <a:ext cx="1496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6FDB4B1-0A78-43AB-8724-270F9D95EAB4}"/>
                  </a:ext>
                </a:extLst>
              </p14:cNvPr>
              <p14:cNvContentPartPr/>
              <p14:nvPr/>
            </p14:nvContentPartPr>
            <p14:xfrm>
              <a:off x="803877" y="4495563"/>
              <a:ext cx="3627000" cy="83880"/>
            </p14:xfrm>
          </p:contentPart>
        </mc:Choice>
        <mc:Fallback>
          <p:pic>
            <p:nvPicPr>
              <p:cNvPr id="3" name="Freihand 2">
                <a:extLst>
                  <a:ext uri="{FF2B5EF4-FFF2-40B4-BE49-F238E27FC236}">
                    <a16:creationId xmlns:a16="http://schemas.microsoft.com/office/drawing/2014/main" id="{E6FDB4B1-0A78-43AB-8724-270F9D95EAB4}"/>
                  </a:ext>
                </a:extLst>
              </p:cNvPr>
              <p:cNvPicPr/>
              <p:nvPr/>
            </p:nvPicPr>
            <p:blipFill>
              <a:blip r:embed="rId6"/>
              <a:stretch>
                <a:fillRect/>
              </a:stretch>
            </p:blipFill>
            <p:spPr>
              <a:xfrm>
                <a:off x="799557" y="4491243"/>
                <a:ext cx="3635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427EF6C7-18BA-47C1-B903-FBB4C0DBE9BA}"/>
                  </a:ext>
                </a:extLst>
              </p14:cNvPr>
              <p14:cNvContentPartPr/>
              <p14:nvPr/>
            </p14:nvContentPartPr>
            <p14:xfrm>
              <a:off x="6423477" y="4903443"/>
              <a:ext cx="1645560" cy="25560"/>
            </p14:xfrm>
          </p:contentPart>
        </mc:Choice>
        <mc:Fallback>
          <p:pic>
            <p:nvPicPr>
              <p:cNvPr id="8" name="Freihand 7">
                <a:extLst>
                  <a:ext uri="{FF2B5EF4-FFF2-40B4-BE49-F238E27FC236}">
                    <a16:creationId xmlns:a16="http://schemas.microsoft.com/office/drawing/2014/main" id="{427EF6C7-18BA-47C1-B903-FBB4C0DBE9BA}"/>
                  </a:ext>
                </a:extLst>
              </p:cNvPr>
              <p:cNvPicPr/>
              <p:nvPr/>
            </p:nvPicPr>
            <p:blipFill>
              <a:blip r:embed="rId8"/>
              <a:stretch>
                <a:fillRect/>
              </a:stretch>
            </p:blipFill>
            <p:spPr>
              <a:xfrm>
                <a:off x="6419157" y="4899123"/>
                <a:ext cx="165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42E15636-5169-4298-9DA4-AE2DF9B8571A}"/>
                  </a:ext>
                </a:extLst>
              </p14:cNvPr>
              <p14:cNvContentPartPr/>
              <p14:nvPr/>
            </p14:nvContentPartPr>
            <p14:xfrm>
              <a:off x="1241997" y="5344443"/>
              <a:ext cx="5641200" cy="81720"/>
            </p14:xfrm>
          </p:contentPart>
        </mc:Choice>
        <mc:Fallback>
          <p:pic>
            <p:nvPicPr>
              <p:cNvPr id="9" name="Freihand 8">
                <a:extLst>
                  <a:ext uri="{FF2B5EF4-FFF2-40B4-BE49-F238E27FC236}">
                    <a16:creationId xmlns:a16="http://schemas.microsoft.com/office/drawing/2014/main" id="{42E15636-5169-4298-9DA4-AE2DF9B8571A}"/>
                  </a:ext>
                </a:extLst>
              </p:cNvPr>
              <p:cNvPicPr/>
              <p:nvPr/>
            </p:nvPicPr>
            <p:blipFill>
              <a:blip r:embed="rId10"/>
              <a:stretch>
                <a:fillRect/>
              </a:stretch>
            </p:blipFill>
            <p:spPr>
              <a:xfrm>
                <a:off x="1237677" y="5340123"/>
                <a:ext cx="5649840" cy="90360"/>
              </a:xfrm>
              <a:prstGeom prst="rect">
                <a:avLst/>
              </a:prstGeom>
            </p:spPr>
          </p:pic>
        </mc:Fallback>
      </mc:AlternateContent>
      <p:grpSp>
        <p:nvGrpSpPr>
          <p:cNvPr id="20" name="Gruppieren 19">
            <a:extLst>
              <a:ext uri="{FF2B5EF4-FFF2-40B4-BE49-F238E27FC236}">
                <a16:creationId xmlns:a16="http://schemas.microsoft.com/office/drawing/2014/main" id="{EFA7953A-3B06-4E98-A5CB-4D2C89215CC2}"/>
              </a:ext>
            </a:extLst>
          </p:cNvPr>
          <p:cNvGrpSpPr/>
          <p:nvPr/>
        </p:nvGrpSpPr>
        <p:grpSpPr>
          <a:xfrm>
            <a:off x="1514517" y="5651883"/>
            <a:ext cx="1929240" cy="318600"/>
            <a:chOff x="1514517" y="5651883"/>
            <a:chExt cx="1929240" cy="31860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2176CC2-E836-4F6A-A5EF-BC64EDA44CC2}"/>
                    </a:ext>
                  </a:extLst>
                </p14:cNvPr>
                <p14:cNvContentPartPr/>
                <p14:nvPr/>
              </p14:nvContentPartPr>
              <p14:xfrm>
                <a:off x="1661757" y="5704083"/>
                <a:ext cx="24120" cy="250560"/>
              </p14:xfrm>
            </p:contentPart>
          </mc:Choice>
          <mc:Fallback>
            <p:pic>
              <p:nvPicPr>
                <p:cNvPr id="10" name="Freihand 9">
                  <a:extLst>
                    <a:ext uri="{FF2B5EF4-FFF2-40B4-BE49-F238E27FC236}">
                      <a16:creationId xmlns:a16="http://schemas.microsoft.com/office/drawing/2014/main" id="{F2176CC2-E836-4F6A-A5EF-BC64EDA44CC2}"/>
                    </a:ext>
                  </a:extLst>
                </p:cNvPr>
                <p:cNvPicPr/>
                <p:nvPr/>
              </p:nvPicPr>
              <p:blipFill>
                <a:blip r:embed="rId12"/>
                <a:stretch>
                  <a:fillRect/>
                </a:stretch>
              </p:blipFill>
              <p:spPr>
                <a:xfrm>
                  <a:off x="1657437" y="5699763"/>
                  <a:ext cx="327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D056499B-F074-4227-9F04-78F30354E6C8}"/>
                    </a:ext>
                  </a:extLst>
                </p14:cNvPr>
                <p14:cNvContentPartPr/>
                <p14:nvPr/>
              </p14:nvContentPartPr>
              <p14:xfrm>
                <a:off x="1564197" y="5924043"/>
                <a:ext cx="196920" cy="46440"/>
              </p14:xfrm>
            </p:contentPart>
          </mc:Choice>
          <mc:Fallback>
            <p:pic>
              <p:nvPicPr>
                <p:cNvPr id="11" name="Freihand 10">
                  <a:extLst>
                    <a:ext uri="{FF2B5EF4-FFF2-40B4-BE49-F238E27FC236}">
                      <a16:creationId xmlns:a16="http://schemas.microsoft.com/office/drawing/2014/main" id="{D056499B-F074-4227-9F04-78F30354E6C8}"/>
                    </a:ext>
                  </a:extLst>
                </p:cNvPr>
                <p:cNvPicPr/>
                <p:nvPr/>
              </p:nvPicPr>
              <p:blipFill>
                <a:blip r:embed="rId14"/>
                <a:stretch>
                  <a:fillRect/>
                </a:stretch>
              </p:blipFill>
              <p:spPr>
                <a:xfrm>
                  <a:off x="1559877" y="5919723"/>
                  <a:ext cx="205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A9119A43-5E5D-43D7-82CC-3AD4AF4884CA}"/>
                    </a:ext>
                  </a:extLst>
                </p14:cNvPr>
                <p14:cNvContentPartPr/>
                <p14:nvPr/>
              </p14:nvContentPartPr>
              <p14:xfrm>
                <a:off x="1514517" y="5699763"/>
                <a:ext cx="252000" cy="23760"/>
              </p14:xfrm>
            </p:contentPart>
          </mc:Choice>
          <mc:Fallback>
            <p:pic>
              <p:nvPicPr>
                <p:cNvPr id="12" name="Freihand 11">
                  <a:extLst>
                    <a:ext uri="{FF2B5EF4-FFF2-40B4-BE49-F238E27FC236}">
                      <a16:creationId xmlns:a16="http://schemas.microsoft.com/office/drawing/2014/main" id="{A9119A43-5E5D-43D7-82CC-3AD4AF4884CA}"/>
                    </a:ext>
                  </a:extLst>
                </p:cNvPr>
                <p:cNvPicPr/>
                <p:nvPr/>
              </p:nvPicPr>
              <p:blipFill>
                <a:blip r:embed="rId16"/>
                <a:stretch>
                  <a:fillRect/>
                </a:stretch>
              </p:blipFill>
              <p:spPr>
                <a:xfrm>
                  <a:off x="1510197" y="5695443"/>
                  <a:ext cx="260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18672B4-F04F-42D6-9F8F-31EE0AC3396D}"/>
                    </a:ext>
                  </a:extLst>
                </p14:cNvPr>
                <p14:cNvContentPartPr/>
                <p14:nvPr/>
              </p14:nvContentPartPr>
              <p14:xfrm>
                <a:off x="1786317" y="5839083"/>
                <a:ext cx="202680" cy="86760"/>
              </p14:xfrm>
            </p:contentPart>
          </mc:Choice>
          <mc:Fallback>
            <p:pic>
              <p:nvPicPr>
                <p:cNvPr id="13" name="Freihand 12">
                  <a:extLst>
                    <a:ext uri="{FF2B5EF4-FFF2-40B4-BE49-F238E27FC236}">
                      <a16:creationId xmlns:a16="http://schemas.microsoft.com/office/drawing/2014/main" id="{518672B4-F04F-42D6-9F8F-31EE0AC3396D}"/>
                    </a:ext>
                  </a:extLst>
                </p:cNvPr>
                <p:cNvPicPr/>
                <p:nvPr/>
              </p:nvPicPr>
              <p:blipFill>
                <a:blip r:embed="rId18"/>
                <a:stretch>
                  <a:fillRect/>
                </a:stretch>
              </p:blipFill>
              <p:spPr>
                <a:xfrm>
                  <a:off x="1781997" y="5834763"/>
                  <a:ext cx="211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472A9EFE-4387-40C6-B8E0-B1A8F7AF8C70}"/>
                    </a:ext>
                  </a:extLst>
                </p14:cNvPr>
                <p14:cNvContentPartPr/>
                <p14:nvPr/>
              </p14:nvContentPartPr>
              <p14:xfrm>
                <a:off x="2057037" y="5651883"/>
                <a:ext cx="225000" cy="316440"/>
              </p14:xfrm>
            </p:contentPart>
          </mc:Choice>
          <mc:Fallback>
            <p:pic>
              <p:nvPicPr>
                <p:cNvPr id="14" name="Freihand 13">
                  <a:extLst>
                    <a:ext uri="{FF2B5EF4-FFF2-40B4-BE49-F238E27FC236}">
                      <a16:creationId xmlns:a16="http://schemas.microsoft.com/office/drawing/2014/main" id="{472A9EFE-4387-40C6-B8E0-B1A8F7AF8C70}"/>
                    </a:ext>
                  </a:extLst>
                </p:cNvPr>
                <p:cNvPicPr/>
                <p:nvPr/>
              </p:nvPicPr>
              <p:blipFill>
                <a:blip r:embed="rId20"/>
                <a:stretch>
                  <a:fillRect/>
                </a:stretch>
              </p:blipFill>
              <p:spPr>
                <a:xfrm>
                  <a:off x="2052717" y="5647563"/>
                  <a:ext cx="2336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2E41BF97-49F0-4FA7-A08E-F1F649CEFBBB}"/>
                    </a:ext>
                  </a:extLst>
                </p14:cNvPr>
                <p14:cNvContentPartPr/>
                <p14:nvPr/>
              </p14:nvContentPartPr>
              <p14:xfrm>
                <a:off x="2305437" y="5669163"/>
                <a:ext cx="363960" cy="213840"/>
              </p14:xfrm>
            </p:contentPart>
          </mc:Choice>
          <mc:Fallback>
            <p:pic>
              <p:nvPicPr>
                <p:cNvPr id="15" name="Freihand 14">
                  <a:extLst>
                    <a:ext uri="{FF2B5EF4-FFF2-40B4-BE49-F238E27FC236}">
                      <a16:creationId xmlns:a16="http://schemas.microsoft.com/office/drawing/2014/main" id="{2E41BF97-49F0-4FA7-A08E-F1F649CEFBBB}"/>
                    </a:ext>
                  </a:extLst>
                </p:cNvPr>
                <p:cNvPicPr/>
                <p:nvPr/>
              </p:nvPicPr>
              <p:blipFill>
                <a:blip r:embed="rId22"/>
                <a:stretch>
                  <a:fillRect/>
                </a:stretch>
              </p:blipFill>
              <p:spPr>
                <a:xfrm>
                  <a:off x="2301117" y="5664843"/>
                  <a:ext cx="3726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36A19D0-1DF3-4851-9EFB-980E88463919}"/>
                    </a:ext>
                  </a:extLst>
                </p14:cNvPr>
                <p14:cNvContentPartPr/>
                <p14:nvPr/>
              </p14:nvContentPartPr>
              <p14:xfrm>
                <a:off x="2675157" y="5707323"/>
                <a:ext cx="32040" cy="39960"/>
              </p14:xfrm>
            </p:contentPart>
          </mc:Choice>
          <mc:Fallback>
            <p:pic>
              <p:nvPicPr>
                <p:cNvPr id="16" name="Freihand 15">
                  <a:extLst>
                    <a:ext uri="{FF2B5EF4-FFF2-40B4-BE49-F238E27FC236}">
                      <a16:creationId xmlns:a16="http://schemas.microsoft.com/office/drawing/2014/main" id="{936A19D0-1DF3-4851-9EFB-980E88463919}"/>
                    </a:ext>
                  </a:extLst>
                </p:cNvPr>
                <p:cNvPicPr/>
                <p:nvPr/>
              </p:nvPicPr>
              <p:blipFill>
                <a:blip r:embed="rId24"/>
                <a:stretch>
                  <a:fillRect/>
                </a:stretch>
              </p:blipFill>
              <p:spPr>
                <a:xfrm>
                  <a:off x="2670837" y="5703003"/>
                  <a:ext cx="40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E72EA4C7-A5CC-47CC-83B5-B41A598897C3}"/>
                    </a:ext>
                  </a:extLst>
                </p14:cNvPr>
                <p14:cNvContentPartPr/>
                <p14:nvPr/>
              </p14:nvContentPartPr>
              <p14:xfrm>
                <a:off x="2721597" y="5785443"/>
                <a:ext cx="250920" cy="90360"/>
              </p14:xfrm>
            </p:contentPart>
          </mc:Choice>
          <mc:Fallback>
            <p:pic>
              <p:nvPicPr>
                <p:cNvPr id="17" name="Freihand 16">
                  <a:extLst>
                    <a:ext uri="{FF2B5EF4-FFF2-40B4-BE49-F238E27FC236}">
                      <a16:creationId xmlns:a16="http://schemas.microsoft.com/office/drawing/2014/main" id="{E72EA4C7-A5CC-47CC-83B5-B41A598897C3}"/>
                    </a:ext>
                  </a:extLst>
                </p:cNvPr>
                <p:cNvPicPr/>
                <p:nvPr/>
              </p:nvPicPr>
              <p:blipFill>
                <a:blip r:embed="rId26"/>
                <a:stretch>
                  <a:fillRect/>
                </a:stretch>
              </p:blipFill>
              <p:spPr>
                <a:xfrm>
                  <a:off x="2717277" y="5781123"/>
                  <a:ext cx="259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C3F6A963-4581-4499-972E-A28EA3D0F8ED}"/>
                    </a:ext>
                  </a:extLst>
                </p14:cNvPr>
                <p14:cNvContentPartPr/>
                <p14:nvPr/>
              </p14:nvContentPartPr>
              <p14:xfrm>
                <a:off x="3207957" y="5831883"/>
                <a:ext cx="194400" cy="16920"/>
              </p14:xfrm>
            </p:contentPart>
          </mc:Choice>
          <mc:Fallback>
            <p:pic>
              <p:nvPicPr>
                <p:cNvPr id="18" name="Freihand 17">
                  <a:extLst>
                    <a:ext uri="{FF2B5EF4-FFF2-40B4-BE49-F238E27FC236}">
                      <a16:creationId xmlns:a16="http://schemas.microsoft.com/office/drawing/2014/main" id="{C3F6A963-4581-4499-972E-A28EA3D0F8ED}"/>
                    </a:ext>
                  </a:extLst>
                </p:cNvPr>
                <p:cNvPicPr/>
                <p:nvPr/>
              </p:nvPicPr>
              <p:blipFill>
                <a:blip r:embed="rId28"/>
                <a:stretch>
                  <a:fillRect/>
                </a:stretch>
              </p:blipFill>
              <p:spPr>
                <a:xfrm>
                  <a:off x="3203637" y="5827563"/>
                  <a:ext cx="20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DB0BED3-EF73-4FEF-97B1-2D943135196F}"/>
                    </a:ext>
                  </a:extLst>
                </p14:cNvPr>
                <p14:cNvContentPartPr/>
                <p14:nvPr/>
              </p14:nvContentPartPr>
              <p14:xfrm>
                <a:off x="3226317" y="5884443"/>
                <a:ext cx="217440" cy="16920"/>
              </p14:xfrm>
            </p:contentPart>
          </mc:Choice>
          <mc:Fallback>
            <p:pic>
              <p:nvPicPr>
                <p:cNvPr id="19" name="Freihand 18">
                  <a:extLst>
                    <a:ext uri="{FF2B5EF4-FFF2-40B4-BE49-F238E27FC236}">
                      <a16:creationId xmlns:a16="http://schemas.microsoft.com/office/drawing/2014/main" id="{EDB0BED3-EF73-4FEF-97B1-2D943135196F}"/>
                    </a:ext>
                  </a:extLst>
                </p:cNvPr>
                <p:cNvPicPr/>
                <p:nvPr/>
              </p:nvPicPr>
              <p:blipFill>
                <a:blip r:embed="rId30"/>
                <a:stretch>
                  <a:fillRect/>
                </a:stretch>
              </p:blipFill>
              <p:spPr>
                <a:xfrm>
                  <a:off x="3221997" y="5880123"/>
                  <a:ext cx="226080" cy="25560"/>
                </a:xfrm>
                <a:prstGeom prst="rect">
                  <a:avLst/>
                </a:prstGeom>
              </p:spPr>
            </p:pic>
          </mc:Fallback>
        </mc:AlternateContent>
      </p:grpSp>
      <p:grpSp>
        <p:nvGrpSpPr>
          <p:cNvPr id="52" name="Gruppieren 51">
            <a:extLst>
              <a:ext uri="{FF2B5EF4-FFF2-40B4-BE49-F238E27FC236}">
                <a16:creationId xmlns:a16="http://schemas.microsoft.com/office/drawing/2014/main" id="{E2A58A95-759D-47EA-84D0-457788D469E7}"/>
              </a:ext>
            </a:extLst>
          </p:cNvPr>
          <p:cNvGrpSpPr/>
          <p:nvPr/>
        </p:nvGrpSpPr>
        <p:grpSpPr>
          <a:xfrm>
            <a:off x="3780717" y="5492043"/>
            <a:ext cx="2664360" cy="643680"/>
            <a:chOff x="3780717" y="5492043"/>
            <a:chExt cx="2664360" cy="643680"/>
          </a:xfrm>
        </p:grpSpPr>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90A65094-B5FD-4BFC-B942-5A43E96C921D}"/>
                    </a:ext>
                  </a:extLst>
                </p14:cNvPr>
                <p14:cNvContentPartPr/>
                <p14:nvPr/>
              </p14:nvContentPartPr>
              <p14:xfrm>
                <a:off x="3780717" y="5602923"/>
                <a:ext cx="126360" cy="122040"/>
              </p14:xfrm>
            </p:contentPart>
          </mc:Choice>
          <mc:Fallback>
            <p:pic>
              <p:nvPicPr>
                <p:cNvPr id="21" name="Freihand 20">
                  <a:extLst>
                    <a:ext uri="{FF2B5EF4-FFF2-40B4-BE49-F238E27FC236}">
                      <a16:creationId xmlns:a16="http://schemas.microsoft.com/office/drawing/2014/main" id="{90A65094-B5FD-4BFC-B942-5A43E96C921D}"/>
                    </a:ext>
                  </a:extLst>
                </p:cNvPr>
                <p:cNvPicPr/>
                <p:nvPr/>
              </p:nvPicPr>
              <p:blipFill>
                <a:blip r:embed="rId32"/>
                <a:stretch>
                  <a:fillRect/>
                </a:stretch>
              </p:blipFill>
              <p:spPr>
                <a:xfrm>
                  <a:off x="3776397" y="5598603"/>
                  <a:ext cx="135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B3725312-D68A-4E51-8D89-4447EA33CBF4}"/>
                    </a:ext>
                  </a:extLst>
                </p14:cNvPr>
                <p14:cNvContentPartPr/>
                <p14:nvPr/>
              </p14:nvContentPartPr>
              <p14:xfrm>
                <a:off x="3984117" y="5610483"/>
                <a:ext cx="5040" cy="106560"/>
              </p14:xfrm>
            </p:contentPart>
          </mc:Choice>
          <mc:Fallback>
            <p:pic>
              <p:nvPicPr>
                <p:cNvPr id="22" name="Freihand 21">
                  <a:extLst>
                    <a:ext uri="{FF2B5EF4-FFF2-40B4-BE49-F238E27FC236}">
                      <a16:creationId xmlns:a16="http://schemas.microsoft.com/office/drawing/2014/main" id="{B3725312-D68A-4E51-8D89-4447EA33CBF4}"/>
                    </a:ext>
                  </a:extLst>
                </p:cNvPr>
                <p:cNvPicPr/>
                <p:nvPr/>
              </p:nvPicPr>
              <p:blipFill>
                <a:blip r:embed="rId34"/>
                <a:stretch>
                  <a:fillRect/>
                </a:stretch>
              </p:blipFill>
              <p:spPr>
                <a:xfrm>
                  <a:off x="3979797" y="5606163"/>
                  <a:ext cx="13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EB234D25-AD8F-4656-9AF0-0F322853EF5F}"/>
                    </a:ext>
                  </a:extLst>
                </p14:cNvPr>
                <p14:cNvContentPartPr/>
                <p14:nvPr/>
              </p14:nvContentPartPr>
              <p14:xfrm>
                <a:off x="3907077" y="5561523"/>
                <a:ext cx="191160" cy="63000"/>
              </p14:xfrm>
            </p:contentPart>
          </mc:Choice>
          <mc:Fallback>
            <p:pic>
              <p:nvPicPr>
                <p:cNvPr id="23" name="Freihand 22">
                  <a:extLst>
                    <a:ext uri="{FF2B5EF4-FFF2-40B4-BE49-F238E27FC236}">
                      <a16:creationId xmlns:a16="http://schemas.microsoft.com/office/drawing/2014/main" id="{EB234D25-AD8F-4656-9AF0-0F322853EF5F}"/>
                    </a:ext>
                  </a:extLst>
                </p:cNvPr>
                <p:cNvPicPr/>
                <p:nvPr/>
              </p:nvPicPr>
              <p:blipFill>
                <a:blip r:embed="rId36"/>
                <a:stretch>
                  <a:fillRect/>
                </a:stretch>
              </p:blipFill>
              <p:spPr>
                <a:xfrm>
                  <a:off x="3902757" y="5557203"/>
                  <a:ext cx="199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958D643C-FF72-4133-851B-A83CEA9362DA}"/>
                    </a:ext>
                  </a:extLst>
                </p14:cNvPr>
                <p14:cNvContentPartPr/>
                <p14:nvPr/>
              </p14:nvContentPartPr>
              <p14:xfrm>
                <a:off x="4175637" y="5584923"/>
                <a:ext cx="14760" cy="126000"/>
              </p14:xfrm>
            </p:contentPart>
          </mc:Choice>
          <mc:Fallback>
            <p:pic>
              <p:nvPicPr>
                <p:cNvPr id="25" name="Freihand 24">
                  <a:extLst>
                    <a:ext uri="{FF2B5EF4-FFF2-40B4-BE49-F238E27FC236}">
                      <a16:creationId xmlns:a16="http://schemas.microsoft.com/office/drawing/2014/main" id="{958D643C-FF72-4133-851B-A83CEA9362DA}"/>
                    </a:ext>
                  </a:extLst>
                </p:cNvPr>
                <p:cNvPicPr/>
                <p:nvPr/>
              </p:nvPicPr>
              <p:blipFill>
                <a:blip r:embed="rId38"/>
                <a:stretch>
                  <a:fillRect/>
                </a:stretch>
              </p:blipFill>
              <p:spPr>
                <a:xfrm>
                  <a:off x="4171317" y="5580603"/>
                  <a:ext cx="23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98A81F8F-5B9A-4CB2-97C9-C2045699B925}"/>
                    </a:ext>
                  </a:extLst>
                </p14:cNvPr>
                <p14:cNvContentPartPr/>
                <p14:nvPr/>
              </p14:nvContentPartPr>
              <p14:xfrm>
                <a:off x="4282917" y="5525883"/>
                <a:ext cx="98280" cy="200880"/>
              </p14:xfrm>
            </p:contentPart>
          </mc:Choice>
          <mc:Fallback>
            <p:pic>
              <p:nvPicPr>
                <p:cNvPr id="26" name="Freihand 25">
                  <a:extLst>
                    <a:ext uri="{FF2B5EF4-FFF2-40B4-BE49-F238E27FC236}">
                      <a16:creationId xmlns:a16="http://schemas.microsoft.com/office/drawing/2014/main" id="{98A81F8F-5B9A-4CB2-97C9-C2045699B925}"/>
                    </a:ext>
                  </a:extLst>
                </p:cNvPr>
                <p:cNvPicPr/>
                <p:nvPr/>
              </p:nvPicPr>
              <p:blipFill>
                <a:blip r:embed="rId40"/>
                <a:stretch>
                  <a:fillRect/>
                </a:stretch>
              </p:blipFill>
              <p:spPr>
                <a:xfrm>
                  <a:off x="4278597" y="5521563"/>
                  <a:ext cx="1069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6FCF65B7-015C-4E58-B444-E2AB61ED6B40}"/>
                    </a:ext>
                  </a:extLst>
                </p14:cNvPr>
                <p14:cNvContentPartPr/>
                <p14:nvPr/>
              </p14:nvContentPartPr>
              <p14:xfrm>
                <a:off x="4485237" y="5573403"/>
                <a:ext cx="95400" cy="121680"/>
              </p14:xfrm>
            </p:contentPart>
          </mc:Choice>
          <mc:Fallback>
            <p:pic>
              <p:nvPicPr>
                <p:cNvPr id="27" name="Freihand 26">
                  <a:extLst>
                    <a:ext uri="{FF2B5EF4-FFF2-40B4-BE49-F238E27FC236}">
                      <a16:creationId xmlns:a16="http://schemas.microsoft.com/office/drawing/2014/main" id="{6FCF65B7-015C-4E58-B444-E2AB61ED6B40}"/>
                    </a:ext>
                  </a:extLst>
                </p:cNvPr>
                <p:cNvPicPr/>
                <p:nvPr/>
              </p:nvPicPr>
              <p:blipFill>
                <a:blip r:embed="rId42"/>
                <a:stretch>
                  <a:fillRect/>
                </a:stretch>
              </p:blipFill>
              <p:spPr>
                <a:xfrm>
                  <a:off x="4480917" y="5569083"/>
                  <a:ext cx="104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CFA036BF-4BFA-4A4B-A79E-E3C09BB5B65A}"/>
                    </a:ext>
                  </a:extLst>
                </p14:cNvPr>
                <p14:cNvContentPartPr/>
                <p14:nvPr/>
              </p14:nvContentPartPr>
              <p14:xfrm>
                <a:off x="4455357" y="5607603"/>
                <a:ext cx="134280" cy="18360"/>
              </p14:xfrm>
            </p:contentPart>
          </mc:Choice>
          <mc:Fallback>
            <p:pic>
              <p:nvPicPr>
                <p:cNvPr id="28" name="Freihand 27">
                  <a:extLst>
                    <a:ext uri="{FF2B5EF4-FFF2-40B4-BE49-F238E27FC236}">
                      <a16:creationId xmlns:a16="http://schemas.microsoft.com/office/drawing/2014/main" id="{CFA036BF-4BFA-4A4B-A79E-E3C09BB5B65A}"/>
                    </a:ext>
                  </a:extLst>
                </p:cNvPr>
                <p:cNvPicPr/>
                <p:nvPr/>
              </p:nvPicPr>
              <p:blipFill>
                <a:blip r:embed="rId44"/>
                <a:stretch>
                  <a:fillRect/>
                </a:stretch>
              </p:blipFill>
              <p:spPr>
                <a:xfrm>
                  <a:off x="4451037" y="5603283"/>
                  <a:ext cx="142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6231FCEF-971F-48CC-B14D-030FFC6DF2DB}"/>
                    </a:ext>
                  </a:extLst>
                </p14:cNvPr>
                <p14:cNvContentPartPr/>
                <p14:nvPr/>
              </p14:nvContentPartPr>
              <p14:xfrm>
                <a:off x="4637517" y="5517243"/>
                <a:ext cx="105120" cy="222120"/>
              </p14:xfrm>
            </p:contentPart>
          </mc:Choice>
          <mc:Fallback>
            <p:pic>
              <p:nvPicPr>
                <p:cNvPr id="29" name="Freihand 28">
                  <a:extLst>
                    <a:ext uri="{FF2B5EF4-FFF2-40B4-BE49-F238E27FC236}">
                      <a16:creationId xmlns:a16="http://schemas.microsoft.com/office/drawing/2014/main" id="{6231FCEF-971F-48CC-B14D-030FFC6DF2DB}"/>
                    </a:ext>
                  </a:extLst>
                </p:cNvPr>
                <p:cNvPicPr/>
                <p:nvPr/>
              </p:nvPicPr>
              <p:blipFill>
                <a:blip r:embed="rId46"/>
                <a:stretch>
                  <a:fillRect/>
                </a:stretch>
              </p:blipFill>
              <p:spPr>
                <a:xfrm>
                  <a:off x="4633197" y="5512923"/>
                  <a:ext cx="113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C37CBB18-CE6A-4631-A414-27D1E1241037}"/>
                    </a:ext>
                  </a:extLst>
                </p14:cNvPr>
                <p14:cNvContentPartPr/>
                <p14:nvPr/>
              </p14:nvContentPartPr>
              <p14:xfrm>
                <a:off x="4929477" y="5608683"/>
                <a:ext cx="158760" cy="28080"/>
              </p14:xfrm>
            </p:contentPart>
          </mc:Choice>
          <mc:Fallback>
            <p:pic>
              <p:nvPicPr>
                <p:cNvPr id="30" name="Freihand 29">
                  <a:extLst>
                    <a:ext uri="{FF2B5EF4-FFF2-40B4-BE49-F238E27FC236}">
                      <a16:creationId xmlns:a16="http://schemas.microsoft.com/office/drawing/2014/main" id="{C37CBB18-CE6A-4631-A414-27D1E1241037}"/>
                    </a:ext>
                  </a:extLst>
                </p:cNvPr>
                <p:cNvPicPr/>
                <p:nvPr/>
              </p:nvPicPr>
              <p:blipFill>
                <a:blip r:embed="rId48"/>
                <a:stretch>
                  <a:fillRect/>
                </a:stretch>
              </p:blipFill>
              <p:spPr>
                <a:xfrm>
                  <a:off x="4925157" y="5604363"/>
                  <a:ext cx="167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3A4DD3FE-A6E4-48AD-BB69-EF6C5B3E3349}"/>
                    </a:ext>
                  </a:extLst>
                </p14:cNvPr>
                <p14:cNvContentPartPr/>
                <p14:nvPr/>
              </p14:nvContentPartPr>
              <p14:xfrm>
                <a:off x="5267157" y="5544963"/>
                <a:ext cx="134640" cy="124560"/>
              </p14:xfrm>
            </p:contentPart>
          </mc:Choice>
          <mc:Fallback>
            <p:pic>
              <p:nvPicPr>
                <p:cNvPr id="31" name="Freihand 30">
                  <a:extLst>
                    <a:ext uri="{FF2B5EF4-FFF2-40B4-BE49-F238E27FC236}">
                      <a16:creationId xmlns:a16="http://schemas.microsoft.com/office/drawing/2014/main" id="{3A4DD3FE-A6E4-48AD-BB69-EF6C5B3E3349}"/>
                    </a:ext>
                  </a:extLst>
                </p:cNvPr>
                <p:cNvPicPr/>
                <p:nvPr/>
              </p:nvPicPr>
              <p:blipFill>
                <a:blip r:embed="rId50"/>
                <a:stretch>
                  <a:fillRect/>
                </a:stretch>
              </p:blipFill>
              <p:spPr>
                <a:xfrm>
                  <a:off x="5262837" y="5540643"/>
                  <a:ext cx="143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998384DB-F19F-4217-9808-E5B68DAB2FEE}"/>
                    </a:ext>
                  </a:extLst>
                </p14:cNvPr>
                <p14:cNvContentPartPr/>
                <p14:nvPr/>
              </p14:nvContentPartPr>
              <p14:xfrm>
                <a:off x="5475957" y="5561523"/>
                <a:ext cx="13680" cy="115920"/>
              </p14:xfrm>
            </p:contentPart>
          </mc:Choice>
          <mc:Fallback>
            <p:pic>
              <p:nvPicPr>
                <p:cNvPr id="32" name="Freihand 31">
                  <a:extLst>
                    <a:ext uri="{FF2B5EF4-FFF2-40B4-BE49-F238E27FC236}">
                      <a16:creationId xmlns:a16="http://schemas.microsoft.com/office/drawing/2014/main" id="{998384DB-F19F-4217-9808-E5B68DAB2FEE}"/>
                    </a:ext>
                  </a:extLst>
                </p:cNvPr>
                <p:cNvPicPr/>
                <p:nvPr/>
              </p:nvPicPr>
              <p:blipFill>
                <a:blip r:embed="rId52"/>
                <a:stretch>
                  <a:fillRect/>
                </a:stretch>
              </p:blipFill>
              <p:spPr>
                <a:xfrm>
                  <a:off x="5471637" y="5557203"/>
                  <a:ext cx="22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843E3EC7-42BA-473A-AE86-90F4D6B1DD12}"/>
                    </a:ext>
                  </a:extLst>
                </p14:cNvPr>
                <p14:cNvContentPartPr/>
                <p14:nvPr/>
              </p14:nvContentPartPr>
              <p14:xfrm>
                <a:off x="5410077" y="5513643"/>
                <a:ext cx="188280" cy="66960"/>
              </p14:xfrm>
            </p:contentPart>
          </mc:Choice>
          <mc:Fallback>
            <p:pic>
              <p:nvPicPr>
                <p:cNvPr id="33" name="Freihand 32">
                  <a:extLst>
                    <a:ext uri="{FF2B5EF4-FFF2-40B4-BE49-F238E27FC236}">
                      <a16:creationId xmlns:a16="http://schemas.microsoft.com/office/drawing/2014/main" id="{843E3EC7-42BA-473A-AE86-90F4D6B1DD12}"/>
                    </a:ext>
                  </a:extLst>
                </p:cNvPr>
                <p:cNvPicPr/>
                <p:nvPr/>
              </p:nvPicPr>
              <p:blipFill>
                <a:blip r:embed="rId54"/>
                <a:stretch>
                  <a:fillRect/>
                </a:stretch>
              </p:blipFill>
              <p:spPr>
                <a:xfrm>
                  <a:off x="5405757" y="5509323"/>
                  <a:ext cx="196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B4F9630A-A4D4-4FF3-8AFF-F421F8AAD067}"/>
                    </a:ext>
                  </a:extLst>
                </p14:cNvPr>
                <p14:cNvContentPartPr/>
                <p14:nvPr/>
              </p14:nvContentPartPr>
              <p14:xfrm>
                <a:off x="5654157" y="5549283"/>
                <a:ext cx="16560" cy="115920"/>
              </p14:xfrm>
            </p:contentPart>
          </mc:Choice>
          <mc:Fallback>
            <p:pic>
              <p:nvPicPr>
                <p:cNvPr id="34" name="Freihand 33">
                  <a:extLst>
                    <a:ext uri="{FF2B5EF4-FFF2-40B4-BE49-F238E27FC236}">
                      <a16:creationId xmlns:a16="http://schemas.microsoft.com/office/drawing/2014/main" id="{B4F9630A-A4D4-4FF3-8AFF-F421F8AAD067}"/>
                    </a:ext>
                  </a:extLst>
                </p:cNvPr>
                <p:cNvPicPr/>
                <p:nvPr/>
              </p:nvPicPr>
              <p:blipFill>
                <a:blip r:embed="rId56"/>
                <a:stretch>
                  <a:fillRect/>
                </a:stretch>
              </p:blipFill>
              <p:spPr>
                <a:xfrm>
                  <a:off x="5649837" y="5544963"/>
                  <a:ext cx="25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A64026BB-CF39-442A-B0F4-E6CD1D1C56D0}"/>
                    </a:ext>
                  </a:extLst>
                </p14:cNvPr>
                <p14:cNvContentPartPr/>
                <p14:nvPr/>
              </p14:nvContentPartPr>
              <p14:xfrm>
                <a:off x="5753877" y="5496363"/>
                <a:ext cx="127080" cy="176760"/>
              </p14:xfrm>
            </p:contentPart>
          </mc:Choice>
          <mc:Fallback>
            <p:pic>
              <p:nvPicPr>
                <p:cNvPr id="35" name="Freihand 34">
                  <a:extLst>
                    <a:ext uri="{FF2B5EF4-FFF2-40B4-BE49-F238E27FC236}">
                      <a16:creationId xmlns:a16="http://schemas.microsoft.com/office/drawing/2014/main" id="{A64026BB-CF39-442A-B0F4-E6CD1D1C56D0}"/>
                    </a:ext>
                  </a:extLst>
                </p:cNvPr>
                <p:cNvPicPr/>
                <p:nvPr/>
              </p:nvPicPr>
              <p:blipFill>
                <a:blip r:embed="rId58"/>
                <a:stretch>
                  <a:fillRect/>
                </a:stretch>
              </p:blipFill>
              <p:spPr>
                <a:xfrm>
                  <a:off x="5749557" y="5492043"/>
                  <a:ext cx="135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6B5F4B4F-D10F-43A4-BB89-3D462C939167}"/>
                    </a:ext>
                  </a:extLst>
                </p14:cNvPr>
                <p14:cNvContentPartPr/>
                <p14:nvPr/>
              </p14:nvContentPartPr>
              <p14:xfrm>
                <a:off x="5918397" y="5521203"/>
                <a:ext cx="88920" cy="126720"/>
              </p14:xfrm>
            </p:contentPart>
          </mc:Choice>
          <mc:Fallback>
            <p:pic>
              <p:nvPicPr>
                <p:cNvPr id="36" name="Freihand 35">
                  <a:extLst>
                    <a:ext uri="{FF2B5EF4-FFF2-40B4-BE49-F238E27FC236}">
                      <a16:creationId xmlns:a16="http://schemas.microsoft.com/office/drawing/2014/main" id="{6B5F4B4F-D10F-43A4-BB89-3D462C939167}"/>
                    </a:ext>
                  </a:extLst>
                </p:cNvPr>
                <p:cNvPicPr/>
                <p:nvPr/>
              </p:nvPicPr>
              <p:blipFill>
                <a:blip r:embed="rId60"/>
                <a:stretch>
                  <a:fillRect/>
                </a:stretch>
              </p:blipFill>
              <p:spPr>
                <a:xfrm>
                  <a:off x="5914077" y="5516883"/>
                  <a:ext cx="97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624CF3BB-C189-4878-8560-7C2C185E549B}"/>
                    </a:ext>
                  </a:extLst>
                </p14:cNvPr>
                <p14:cNvContentPartPr/>
                <p14:nvPr/>
              </p14:nvContentPartPr>
              <p14:xfrm>
                <a:off x="5896437" y="5566203"/>
                <a:ext cx="119160" cy="5040"/>
              </p14:xfrm>
            </p:contentPart>
          </mc:Choice>
          <mc:Fallback>
            <p:pic>
              <p:nvPicPr>
                <p:cNvPr id="37" name="Freihand 36">
                  <a:extLst>
                    <a:ext uri="{FF2B5EF4-FFF2-40B4-BE49-F238E27FC236}">
                      <a16:creationId xmlns:a16="http://schemas.microsoft.com/office/drawing/2014/main" id="{624CF3BB-C189-4878-8560-7C2C185E549B}"/>
                    </a:ext>
                  </a:extLst>
                </p:cNvPr>
                <p:cNvPicPr/>
                <p:nvPr/>
              </p:nvPicPr>
              <p:blipFill>
                <a:blip r:embed="rId62"/>
                <a:stretch>
                  <a:fillRect/>
                </a:stretch>
              </p:blipFill>
              <p:spPr>
                <a:xfrm>
                  <a:off x="5892117" y="5561883"/>
                  <a:ext cx="127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0047E97A-DE9E-4D1D-951A-9E86FB21D042}"/>
                    </a:ext>
                  </a:extLst>
                </p14:cNvPr>
                <p14:cNvContentPartPr/>
                <p14:nvPr/>
              </p14:nvContentPartPr>
              <p14:xfrm>
                <a:off x="6079317" y="5576283"/>
                <a:ext cx="88920" cy="1440"/>
              </p14:xfrm>
            </p:contentPart>
          </mc:Choice>
          <mc:Fallback>
            <p:pic>
              <p:nvPicPr>
                <p:cNvPr id="38" name="Freihand 37">
                  <a:extLst>
                    <a:ext uri="{FF2B5EF4-FFF2-40B4-BE49-F238E27FC236}">
                      <a16:creationId xmlns:a16="http://schemas.microsoft.com/office/drawing/2014/main" id="{0047E97A-DE9E-4D1D-951A-9E86FB21D042}"/>
                    </a:ext>
                  </a:extLst>
                </p:cNvPr>
                <p:cNvPicPr/>
                <p:nvPr/>
              </p:nvPicPr>
              <p:blipFill>
                <a:blip r:embed="rId64"/>
                <a:stretch>
                  <a:fillRect/>
                </a:stretch>
              </p:blipFill>
              <p:spPr>
                <a:xfrm>
                  <a:off x="6074997" y="5571963"/>
                  <a:ext cx="975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E17A98A1-FCFF-436B-980D-9E2C7EB14DA1}"/>
                    </a:ext>
                  </a:extLst>
                </p14:cNvPr>
                <p14:cNvContentPartPr/>
                <p14:nvPr/>
              </p14:nvContentPartPr>
              <p14:xfrm>
                <a:off x="6228717" y="5539563"/>
                <a:ext cx="100800" cy="81000"/>
              </p14:xfrm>
            </p:contentPart>
          </mc:Choice>
          <mc:Fallback>
            <p:pic>
              <p:nvPicPr>
                <p:cNvPr id="39" name="Freihand 38">
                  <a:extLst>
                    <a:ext uri="{FF2B5EF4-FFF2-40B4-BE49-F238E27FC236}">
                      <a16:creationId xmlns:a16="http://schemas.microsoft.com/office/drawing/2014/main" id="{E17A98A1-FCFF-436B-980D-9E2C7EB14DA1}"/>
                    </a:ext>
                  </a:extLst>
                </p:cNvPr>
                <p:cNvPicPr/>
                <p:nvPr/>
              </p:nvPicPr>
              <p:blipFill>
                <a:blip r:embed="rId66"/>
                <a:stretch>
                  <a:fillRect/>
                </a:stretch>
              </p:blipFill>
              <p:spPr>
                <a:xfrm>
                  <a:off x="6224397" y="5535243"/>
                  <a:ext cx="109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3FE3CDC7-E888-43E8-BBD3-4B91BF02AF68}"/>
                    </a:ext>
                  </a:extLst>
                </p14:cNvPr>
                <p14:cNvContentPartPr/>
                <p14:nvPr/>
              </p14:nvContentPartPr>
              <p14:xfrm>
                <a:off x="6332037" y="5492043"/>
                <a:ext cx="96840" cy="169920"/>
              </p14:xfrm>
            </p:contentPart>
          </mc:Choice>
          <mc:Fallback>
            <p:pic>
              <p:nvPicPr>
                <p:cNvPr id="40" name="Freihand 39">
                  <a:extLst>
                    <a:ext uri="{FF2B5EF4-FFF2-40B4-BE49-F238E27FC236}">
                      <a16:creationId xmlns:a16="http://schemas.microsoft.com/office/drawing/2014/main" id="{3FE3CDC7-E888-43E8-BBD3-4B91BF02AF68}"/>
                    </a:ext>
                  </a:extLst>
                </p:cNvPr>
                <p:cNvPicPr/>
                <p:nvPr/>
              </p:nvPicPr>
              <p:blipFill>
                <a:blip r:embed="rId68"/>
                <a:stretch>
                  <a:fillRect/>
                </a:stretch>
              </p:blipFill>
              <p:spPr>
                <a:xfrm>
                  <a:off x="6327717" y="5487723"/>
                  <a:ext cx="105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34BB8BEE-3A0B-4795-99ED-37414C0199EE}"/>
                    </a:ext>
                  </a:extLst>
                </p14:cNvPr>
                <p14:cNvContentPartPr/>
                <p14:nvPr/>
              </p14:nvContentPartPr>
              <p14:xfrm>
                <a:off x="3813837" y="5713443"/>
                <a:ext cx="2631240" cy="167040"/>
              </p14:xfrm>
            </p:contentPart>
          </mc:Choice>
          <mc:Fallback>
            <p:pic>
              <p:nvPicPr>
                <p:cNvPr id="41" name="Freihand 40">
                  <a:extLst>
                    <a:ext uri="{FF2B5EF4-FFF2-40B4-BE49-F238E27FC236}">
                      <a16:creationId xmlns:a16="http://schemas.microsoft.com/office/drawing/2014/main" id="{34BB8BEE-3A0B-4795-99ED-37414C0199EE}"/>
                    </a:ext>
                  </a:extLst>
                </p:cNvPr>
                <p:cNvPicPr/>
                <p:nvPr/>
              </p:nvPicPr>
              <p:blipFill>
                <a:blip r:embed="rId70"/>
                <a:stretch>
                  <a:fillRect/>
                </a:stretch>
              </p:blipFill>
              <p:spPr>
                <a:xfrm>
                  <a:off x="3809517" y="5709123"/>
                  <a:ext cx="2639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721E97CA-E546-4467-A142-78F4C5DB9D08}"/>
                    </a:ext>
                  </a:extLst>
                </p14:cNvPr>
                <p14:cNvContentPartPr/>
                <p14:nvPr/>
              </p14:nvContentPartPr>
              <p14:xfrm>
                <a:off x="4702317" y="5965083"/>
                <a:ext cx="119880" cy="137160"/>
              </p14:xfrm>
            </p:contentPart>
          </mc:Choice>
          <mc:Fallback>
            <p:pic>
              <p:nvPicPr>
                <p:cNvPr id="42" name="Freihand 41">
                  <a:extLst>
                    <a:ext uri="{FF2B5EF4-FFF2-40B4-BE49-F238E27FC236}">
                      <a16:creationId xmlns:a16="http://schemas.microsoft.com/office/drawing/2014/main" id="{721E97CA-E546-4467-A142-78F4C5DB9D08}"/>
                    </a:ext>
                  </a:extLst>
                </p:cNvPr>
                <p:cNvPicPr/>
                <p:nvPr/>
              </p:nvPicPr>
              <p:blipFill>
                <a:blip r:embed="rId72"/>
                <a:stretch>
                  <a:fillRect/>
                </a:stretch>
              </p:blipFill>
              <p:spPr>
                <a:xfrm>
                  <a:off x="4697997" y="5960763"/>
                  <a:ext cx="128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677B0420-03D4-4A9C-A8D9-FE13735C8E04}"/>
                    </a:ext>
                  </a:extLst>
                </p14:cNvPr>
                <p14:cNvContentPartPr/>
                <p14:nvPr/>
              </p14:nvContentPartPr>
              <p14:xfrm>
                <a:off x="4935957" y="5963643"/>
                <a:ext cx="14760" cy="119880"/>
              </p14:xfrm>
            </p:contentPart>
          </mc:Choice>
          <mc:Fallback>
            <p:pic>
              <p:nvPicPr>
                <p:cNvPr id="43" name="Freihand 42">
                  <a:extLst>
                    <a:ext uri="{FF2B5EF4-FFF2-40B4-BE49-F238E27FC236}">
                      <a16:creationId xmlns:a16="http://schemas.microsoft.com/office/drawing/2014/main" id="{677B0420-03D4-4A9C-A8D9-FE13735C8E04}"/>
                    </a:ext>
                  </a:extLst>
                </p:cNvPr>
                <p:cNvPicPr/>
                <p:nvPr/>
              </p:nvPicPr>
              <p:blipFill>
                <a:blip r:embed="rId74"/>
                <a:stretch>
                  <a:fillRect/>
                </a:stretch>
              </p:blipFill>
              <p:spPr>
                <a:xfrm>
                  <a:off x="4931637" y="5959323"/>
                  <a:ext cx="23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47E8CEB8-CBF4-4AB6-9501-CFD8EA66A189}"/>
                    </a:ext>
                  </a:extLst>
                </p14:cNvPr>
                <p14:cNvContentPartPr/>
                <p14:nvPr/>
              </p14:nvContentPartPr>
              <p14:xfrm>
                <a:off x="4838757" y="5910363"/>
                <a:ext cx="149040" cy="90000"/>
              </p14:xfrm>
            </p:contentPart>
          </mc:Choice>
          <mc:Fallback>
            <p:pic>
              <p:nvPicPr>
                <p:cNvPr id="44" name="Freihand 43">
                  <a:extLst>
                    <a:ext uri="{FF2B5EF4-FFF2-40B4-BE49-F238E27FC236}">
                      <a16:creationId xmlns:a16="http://schemas.microsoft.com/office/drawing/2014/main" id="{47E8CEB8-CBF4-4AB6-9501-CFD8EA66A189}"/>
                    </a:ext>
                  </a:extLst>
                </p:cNvPr>
                <p:cNvPicPr/>
                <p:nvPr/>
              </p:nvPicPr>
              <p:blipFill>
                <a:blip r:embed="rId76"/>
                <a:stretch>
                  <a:fillRect/>
                </a:stretch>
              </p:blipFill>
              <p:spPr>
                <a:xfrm>
                  <a:off x="4834437" y="5906043"/>
                  <a:ext cx="157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289CB28C-8CB4-431D-8E82-515112DC8810}"/>
                    </a:ext>
                  </a:extLst>
                </p14:cNvPr>
                <p14:cNvContentPartPr/>
                <p14:nvPr/>
              </p14:nvContentPartPr>
              <p14:xfrm>
                <a:off x="5077437" y="5954283"/>
                <a:ext cx="21240" cy="122040"/>
              </p14:xfrm>
            </p:contentPart>
          </mc:Choice>
          <mc:Fallback>
            <p:pic>
              <p:nvPicPr>
                <p:cNvPr id="45" name="Freihand 44">
                  <a:extLst>
                    <a:ext uri="{FF2B5EF4-FFF2-40B4-BE49-F238E27FC236}">
                      <a16:creationId xmlns:a16="http://schemas.microsoft.com/office/drawing/2014/main" id="{289CB28C-8CB4-431D-8E82-515112DC8810}"/>
                    </a:ext>
                  </a:extLst>
                </p:cNvPr>
                <p:cNvPicPr/>
                <p:nvPr/>
              </p:nvPicPr>
              <p:blipFill>
                <a:blip r:embed="rId78"/>
                <a:stretch>
                  <a:fillRect/>
                </a:stretch>
              </p:blipFill>
              <p:spPr>
                <a:xfrm>
                  <a:off x="5073117" y="5949963"/>
                  <a:ext cx="29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D84A63B1-BD80-4D37-A2E2-29B4FF39600B}"/>
                    </a:ext>
                  </a:extLst>
                </p14:cNvPr>
                <p14:cNvContentPartPr/>
                <p14:nvPr/>
              </p14:nvContentPartPr>
              <p14:xfrm>
                <a:off x="5174997" y="5905683"/>
                <a:ext cx="94320" cy="179280"/>
              </p14:xfrm>
            </p:contentPart>
          </mc:Choice>
          <mc:Fallback>
            <p:pic>
              <p:nvPicPr>
                <p:cNvPr id="46" name="Freihand 45">
                  <a:extLst>
                    <a:ext uri="{FF2B5EF4-FFF2-40B4-BE49-F238E27FC236}">
                      <a16:creationId xmlns:a16="http://schemas.microsoft.com/office/drawing/2014/main" id="{D84A63B1-BD80-4D37-A2E2-29B4FF39600B}"/>
                    </a:ext>
                  </a:extLst>
                </p:cNvPr>
                <p:cNvPicPr/>
                <p:nvPr/>
              </p:nvPicPr>
              <p:blipFill>
                <a:blip r:embed="rId80"/>
                <a:stretch>
                  <a:fillRect/>
                </a:stretch>
              </p:blipFill>
              <p:spPr>
                <a:xfrm>
                  <a:off x="5170677" y="5901363"/>
                  <a:ext cx="102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B2B55FD2-9C36-41F6-ABC7-1DC032CE0201}"/>
                    </a:ext>
                  </a:extLst>
                </p14:cNvPr>
                <p14:cNvContentPartPr/>
                <p14:nvPr/>
              </p14:nvContentPartPr>
              <p14:xfrm>
                <a:off x="5347437" y="5935203"/>
                <a:ext cx="90000" cy="130680"/>
              </p14:xfrm>
            </p:contentPart>
          </mc:Choice>
          <mc:Fallback>
            <p:pic>
              <p:nvPicPr>
                <p:cNvPr id="47" name="Freihand 46">
                  <a:extLst>
                    <a:ext uri="{FF2B5EF4-FFF2-40B4-BE49-F238E27FC236}">
                      <a16:creationId xmlns:a16="http://schemas.microsoft.com/office/drawing/2014/main" id="{B2B55FD2-9C36-41F6-ABC7-1DC032CE0201}"/>
                    </a:ext>
                  </a:extLst>
                </p:cNvPr>
                <p:cNvPicPr/>
                <p:nvPr/>
              </p:nvPicPr>
              <p:blipFill>
                <a:blip r:embed="rId82"/>
                <a:stretch>
                  <a:fillRect/>
                </a:stretch>
              </p:blipFill>
              <p:spPr>
                <a:xfrm>
                  <a:off x="5343117" y="5930883"/>
                  <a:ext cx="98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A207BCFB-E644-437E-B4B7-FCA1772D9D31}"/>
                    </a:ext>
                  </a:extLst>
                </p14:cNvPr>
                <p14:cNvContentPartPr/>
                <p14:nvPr/>
              </p14:nvContentPartPr>
              <p14:xfrm>
                <a:off x="5303157" y="5974803"/>
                <a:ext cx="138240" cy="10800"/>
              </p14:xfrm>
            </p:contentPart>
          </mc:Choice>
          <mc:Fallback>
            <p:pic>
              <p:nvPicPr>
                <p:cNvPr id="48" name="Freihand 47">
                  <a:extLst>
                    <a:ext uri="{FF2B5EF4-FFF2-40B4-BE49-F238E27FC236}">
                      <a16:creationId xmlns:a16="http://schemas.microsoft.com/office/drawing/2014/main" id="{A207BCFB-E644-437E-B4B7-FCA1772D9D31}"/>
                    </a:ext>
                  </a:extLst>
                </p:cNvPr>
                <p:cNvPicPr/>
                <p:nvPr/>
              </p:nvPicPr>
              <p:blipFill>
                <a:blip r:embed="rId84"/>
                <a:stretch>
                  <a:fillRect/>
                </a:stretch>
              </p:blipFill>
              <p:spPr>
                <a:xfrm>
                  <a:off x="5298837" y="5970483"/>
                  <a:ext cx="146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467B8488-1EE6-4A33-A4A0-53472F4D89F3}"/>
                    </a:ext>
                  </a:extLst>
                </p14:cNvPr>
                <p14:cNvContentPartPr/>
                <p14:nvPr/>
              </p14:nvContentPartPr>
              <p14:xfrm>
                <a:off x="5522397" y="5991363"/>
                <a:ext cx="77760" cy="7200"/>
              </p14:xfrm>
            </p:contentPart>
          </mc:Choice>
          <mc:Fallback>
            <p:pic>
              <p:nvPicPr>
                <p:cNvPr id="49" name="Freihand 48">
                  <a:extLst>
                    <a:ext uri="{FF2B5EF4-FFF2-40B4-BE49-F238E27FC236}">
                      <a16:creationId xmlns:a16="http://schemas.microsoft.com/office/drawing/2014/main" id="{467B8488-1EE6-4A33-A4A0-53472F4D89F3}"/>
                    </a:ext>
                  </a:extLst>
                </p:cNvPr>
                <p:cNvPicPr/>
                <p:nvPr/>
              </p:nvPicPr>
              <p:blipFill>
                <a:blip r:embed="rId86"/>
                <a:stretch>
                  <a:fillRect/>
                </a:stretch>
              </p:blipFill>
              <p:spPr>
                <a:xfrm>
                  <a:off x="5518077" y="5987043"/>
                  <a:ext cx="86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8AD3AAE8-0E44-4CEA-B737-F6AC52A3A028}"/>
                    </a:ext>
                  </a:extLst>
                </p14:cNvPr>
                <p14:cNvContentPartPr/>
                <p14:nvPr/>
              </p14:nvContentPartPr>
              <p14:xfrm>
                <a:off x="5660277" y="5921883"/>
                <a:ext cx="150120" cy="132480"/>
              </p14:xfrm>
            </p:contentPart>
          </mc:Choice>
          <mc:Fallback>
            <p:pic>
              <p:nvPicPr>
                <p:cNvPr id="50" name="Freihand 49">
                  <a:extLst>
                    <a:ext uri="{FF2B5EF4-FFF2-40B4-BE49-F238E27FC236}">
                      <a16:creationId xmlns:a16="http://schemas.microsoft.com/office/drawing/2014/main" id="{8AD3AAE8-0E44-4CEA-B737-F6AC52A3A028}"/>
                    </a:ext>
                  </a:extLst>
                </p:cNvPr>
                <p:cNvPicPr/>
                <p:nvPr/>
              </p:nvPicPr>
              <p:blipFill>
                <a:blip r:embed="rId88"/>
                <a:stretch>
                  <a:fillRect/>
                </a:stretch>
              </p:blipFill>
              <p:spPr>
                <a:xfrm>
                  <a:off x="5655957" y="5917563"/>
                  <a:ext cx="158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F3A1E63C-1002-4E80-A974-8A364E79B618}"/>
                    </a:ext>
                  </a:extLst>
                </p14:cNvPr>
                <p14:cNvContentPartPr/>
                <p14:nvPr/>
              </p14:nvContentPartPr>
              <p14:xfrm>
                <a:off x="5743437" y="5873643"/>
                <a:ext cx="166680" cy="262080"/>
              </p14:xfrm>
            </p:contentPart>
          </mc:Choice>
          <mc:Fallback>
            <p:pic>
              <p:nvPicPr>
                <p:cNvPr id="51" name="Freihand 50">
                  <a:extLst>
                    <a:ext uri="{FF2B5EF4-FFF2-40B4-BE49-F238E27FC236}">
                      <a16:creationId xmlns:a16="http://schemas.microsoft.com/office/drawing/2014/main" id="{F3A1E63C-1002-4E80-A974-8A364E79B618}"/>
                    </a:ext>
                  </a:extLst>
                </p:cNvPr>
                <p:cNvPicPr/>
                <p:nvPr/>
              </p:nvPicPr>
              <p:blipFill>
                <a:blip r:embed="rId90"/>
                <a:stretch>
                  <a:fillRect/>
                </a:stretch>
              </p:blipFill>
              <p:spPr>
                <a:xfrm>
                  <a:off x="5739117" y="5869323"/>
                  <a:ext cx="175320" cy="270720"/>
                </a:xfrm>
                <a:prstGeom prst="rect">
                  <a:avLst/>
                </a:prstGeom>
              </p:spPr>
            </p:pic>
          </mc:Fallback>
        </mc:AlternateContent>
      </p:grpSp>
      <p:grpSp>
        <p:nvGrpSpPr>
          <p:cNvPr id="77" name="Gruppieren 76">
            <a:extLst>
              <a:ext uri="{FF2B5EF4-FFF2-40B4-BE49-F238E27FC236}">
                <a16:creationId xmlns:a16="http://schemas.microsoft.com/office/drawing/2014/main" id="{C2EEE5AE-D342-4D43-863F-37E9DACD6694}"/>
              </a:ext>
            </a:extLst>
          </p:cNvPr>
          <p:cNvGrpSpPr/>
          <p:nvPr/>
        </p:nvGrpSpPr>
        <p:grpSpPr>
          <a:xfrm>
            <a:off x="8505357" y="3297483"/>
            <a:ext cx="599040" cy="226080"/>
            <a:chOff x="8505357" y="3297483"/>
            <a:chExt cx="599040" cy="226080"/>
          </a:xfrm>
        </p:grpSpPr>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F74913B1-7DC3-4FE4-A1F3-0FC83EF1F652}"/>
                    </a:ext>
                  </a:extLst>
                </p14:cNvPr>
                <p14:cNvContentPartPr/>
                <p14:nvPr/>
              </p14:nvContentPartPr>
              <p14:xfrm>
                <a:off x="8505357" y="3313683"/>
                <a:ext cx="199080" cy="209880"/>
              </p14:xfrm>
            </p:contentPart>
          </mc:Choice>
          <mc:Fallback>
            <p:pic>
              <p:nvPicPr>
                <p:cNvPr id="53" name="Freihand 52">
                  <a:extLst>
                    <a:ext uri="{FF2B5EF4-FFF2-40B4-BE49-F238E27FC236}">
                      <a16:creationId xmlns:a16="http://schemas.microsoft.com/office/drawing/2014/main" id="{F74913B1-7DC3-4FE4-A1F3-0FC83EF1F652}"/>
                    </a:ext>
                  </a:extLst>
                </p:cNvPr>
                <p:cNvPicPr/>
                <p:nvPr/>
              </p:nvPicPr>
              <p:blipFill>
                <a:blip r:embed="rId92"/>
                <a:stretch>
                  <a:fillRect/>
                </a:stretch>
              </p:blipFill>
              <p:spPr>
                <a:xfrm>
                  <a:off x="8501037" y="3309363"/>
                  <a:ext cx="2077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4DAC2A58-9C5C-4DF5-8FA3-19043FDFF152}"/>
                    </a:ext>
                  </a:extLst>
                </p14:cNvPr>
                <p14:cNvContentPartPr/>
                <p14:nvPr/>
              </p14:nvContentPartPr>
              <p14:xfrm>
                <a:off x="8760597" y="3336003"/>
                <a:ext cx="14760" cy="110520"/>
              </p14:xfrm>
            </p:contentPart>
          </mc:Choice>
          <mc:Fallback>
            <p:pic>
              <p:nvPicPr>
                <p:cNvPr id="54" name="Freihand 53">
                  <a:extLst>
                    <a:ext uri="{FF2B5EF4-FFF2-40B4-BE49-F238E27FC236}">
                      <a16:creationId xmlns:a16="http://schemas.microsoft.com/office/drawing/2014/main" id="{4DAC2A58-9C5C-4DF5-8FA3-19043FDFF152}"/>
                    </a:ext>
                  </a:extLst>
                </p:cNvPr>
                <p:cNvPicPr/>
                <p:nvPr/>
              </p:nvPicPr>
              <p:blipFill>
                <a:blip r:embed="rId94"/>
                <a:stretch>
                  <a:fillRect/>
                </a:stretch>
              </p:blipFill>
              <p:spPr>
                <a:xfrm>
                  <a:off x="8756277" y="3331683"/>
                  <a:ext cx="23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4ACDB44D-07BE-42E1-9245-6C89DE6B6DF9}"/>
                    </a:ext>
                  </a:extLst>
                </p14:cNvPr>
                <p14:cNvContentPartPr/>
                <p14:nvPr/>
              </p14:nvContentPartPr>
              <p14:xfrm>
                <a:off x="8697597" y="3299643"/>
                <a:ext cx="122040" cy="101160"/>
              </p14:xfrm>
            </p:contentPart>
          </mc:Choice>
          <mc:Fallback>
            <p:pic>
              <p:nvPicPr>
                <p:cNvPr id="55" name="Freihand 54">
                  <a:extLst>
                    <a:ext uri="{FF2B5EF4-FFF2-40B4-BE49-F238E27FC236}">
                      <a16:creationId xmlns:a16="http://schemas.microsoft.com/office/drawing/2014/main" id="{4ACDB44D-07BE-42E1-9245-6C89DE6B6DF9}"/>
                    </a:ext>
                  </a:extLst>
                </p:cNvPr>
                <p:cNvPicPr/>
                <p:nvPr/>
              </p:nvPicPr>
              <p:blipFill>
                <a:blip r:embed="rId96"/>
                <a:stretch>
                  <a:fillRect/>
                </a:stretch>
              </p:blipFill>
              <p:spPr>
                <a:xfrm>
                  <a:off x="8693277" y="3295323"/>
                  <a:ext cx="130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D6499E55-EEA8-4D6E-BFCE-0A0F068E7109}"/>
                    </a:ext>
                  </a:extLst>
                </p14:cNvPr>
                <p14:cNvContentPartPr/>
                <p14:nvPr/>
              </p14:nvContentPartPr>
              <p14:xfrm>
                <a:off x="8913237" y="3297483"/>
                <a:ext cx="25560" cy="117720"/>
              </p14:xfrm>
            </p:contentPart>
          </mc:Choice>
          <mc:Fallback>
            <p:pic>
              <p:nvPicPr>
                <p:cNvPr id="56" name="Freihand 55">
                  <a:extLst>
                    <a:ext uri="{FF2B5EF4-FFF2-40B4-BE49-F238E27FC236}">
                      <a16:creationId xmlns:a16="http://schemas.microsoft.com/office/drawing/2014/main" id="{D6499E55-EEA8-4D6E-BFCE-0A0F068E7109}"/>
                    </a:ext>
                  </a:extLst>
                </p:cNvPr>
                <p:cNvPicPr/>
                <p:nvPr/>
              </p:nvPicPr>
              <p:blipFill>
                <a:blip r:embed="rId98"/>
                <a:stretch>
                  <a:fillRect/>
                </a:stretch>
              </p:blipFill>
              <p:spPr>
                <a:xfrm>
                  <a:off x="8908917" y="3293163"/>
                  <a:ext cx="34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9930CE20-39D3-4A9C-93C5-B4525D88826A}"/>
                    </a:ext>
                  </a:extLst>
                </p14:cNvPr>
                <p14:cNvContentPartPr/>
                <p14:nvPr/>
              </p14:nvContentPartPr>
              <p14:xfrm>
                <a:off x="9062997" y="3367683"/>
                <a:ext cx="37440" cy="24120"/>
              </p14:xfrm>
            </p:contentPart>
          </mc:Choice>
          <mc:Fallback>
            <p:pic>
              <p:nvPicPr>
                <p:cNvPr id="57" name="Freihand 56">
                  <a:extLst>
                    <a:ext uri="{FF2B5EF4-FFF2-40B4-BE49-F238E27FC236}">
                      <a16:creationId xmlns:a16="http://schemas.microsoft.com/office/drawing/2014/main" id="{9930CE20-39D3-4A9C-93C5-B4525D88826A}"/>
                    </a:ext>
                  </a:extLst>
                </p:cNvPr>
                <p:cNvPicPr/>
                <p:nvPr/>
              </p:nvPicPr>
              <p:blipFill>
                <a:blip r:embed="rId100"/>
                <a:stretch>
                  <a:fillRect/>
                </a:stretch>
              </p:blipFill>
              <p:spPr>
                <a:xfrm>
                  <a:off x="9058677" y="3363363"/>
                  <a:ext cx="46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FCD45D54-372B-4211-B72D-34F978161732}"/>
                    </a:ext>
                  </a:extLst>
                </p14:cNvPr>
                <p14:cNvContentPartPr/>
                <p14:nvPr/>
              </p14:nvContentPartPr>
              <p14:xfrm>
                <a:off x="9091437" y="3452283"/>
                <a:ext cx="12960" cy="18000"/>
              </p14:xfrm>
            </p:contentPart>
          </mc:Choice>
          <mc:Fallback>
            <p:pic>
              <p:nvPicPr>
                <p:cNvPr id="58" name="Freihand 57">
                  <a:extLst>
                    <a:ext uri="{FF2B5EF4-FFF2-40B4-BE49-F238E27FC236}">
                      <a16:creationId xmlns:a16="http://schemas.microsoft.com/office/drawing/2014/main" id="{FCD45D54-372B-4211-B72D-34F978161732}"/>
                    </a:ext>
                  </a:extLst>
                </p:cNvPr>
                <p:cNvPicPr/>
                <p:nvPr/>
              </p:nvPicPr>
              <p:blipFill>
                <a:blip r:embed="rId102"/>
                <a:stretch>
                  <a:fillRect/>
                </a:stretch>
              </p:blipFill>
              <p:spPr>
                <a:xfrm>
                  <a:off x="9087117" y="3447963"/>
                  <a:ext cx="21600" cy="26640"/>
                </a:xfrm>
                <a:prstGeom prst="rect">
                  <a:avLst/>
                </a:prstGeom>
              </p:spPr>
            </p:pic>
          </mc:Fallback>
        </mc:AlternateContent>
      </p:grpSp>
      <p:grpSp>
        <p:nvGrpSpPr>
          <p:cNvPr id="76" name="Gruppieren 75">
            <a:extLst>
              <a:ext uri="{FF2B5EF4-FFF2-40B4-BE49-F238E27FC236}">
                <a16:creationId xmlns:a16="http://schemas.microsoft.com/office/drawing/2014/main" id="{6F390241-C64C-465B-AC65-939C245C734C}"/>
              </a:ext>
            </a:extLst>
          </p:cNvPr>
          <p:cNvGrpSpPr/>
          <p:nvPr/>
        </p:nvGrpSpPr>
        <p:grpSpPr>
          <a:xfrm>
            <a:off x="9338397" y="3045843"/>
            <a:ext cx="2318040" cy="402480"/>
            <a:chOff x="9338397" y="3045843"/>
            <a:chExt cx="2318040" cy="402480"/>
          </a:xfrm>
        </p:grpSpPr>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F1B5FA4C-C57C-4E88-8CB5-0A9465CB2F2A}"/>
                    </a:ext>
                  </a:extLst>
                </p14:cNvPr>
                <p14:cNvContentPartPr/>
                <p14:nvPr/>
              </p14:nvContentPartPr>
              <p14:xfrm>
                <a:off x="9338397" y="3232683"/>
                <a:ext cx="159120" cy="215640"/>
              </p14:xfrm>
            </p:contentPart>
          </mc:Choice>
          <mc:Fallback>
            <p:pic>
              <p:nvPicPr>
                <p:cNvPr id="59" name="Freihand 58">
                  <a:extLst>
                    <a:ext uri="{FF2B5EF4-FFF2-40B4-BE49-F238E27FC236}">
                      <a16:creationId xmlns:a16="http://schemas.microsoft.com/office/drawing/2014/main" id="{F1B5FA4C-C57C-4E88-8CB5-0A9465CB2F2A}"/>
                    </a:ext>
                  </a:extLst>
                </p:cNvPr>
                <p:cNvPicPr/>
                <p:nvPr/>
              </p:nvPicPr>
              <p:blipFill>
                <a:blip r:embed="rId104"/>
                <a:stretch>
                  <a:fillRect/>
                </a:stretch>
              </p:blipFill>
              <p:spPr>
                <a:xfrm>
                  <a:off x="9334077" y="3228363"/>
                  <a:ext cx="167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BEF34100-8E19-4D9C-97BB-8BA3B932EBCD}"/>
                    </a:ext>
                  </a:extLst>
                </p14:cNvPr>
                <p14:cNvContentPartPr/>
                <p14:nvPr/>
              </p14:nvContentPartPr>
              <p14:xfrm>
                <a:off x="9490317" y="3313683"/>
                <a:ext cx="159480" cy="81720"/>
              </p14:xfrm>
            </p:contentPart>
          </mc:Choice>
          <mc:Fallback>
            <p:pic>
              <p:nvPicPr>
                <p:cNvPr id="60" name="Freihand 59">
                  <a:extLst>
                    <a:ext uri="{FF2B5EF4-FFF2-40B4-BE49-F238E27FC236}">
                      <a16:creationId xmlns:a16="http://schemas.microsoft.com/office/drawing/2014/main" id="{BEF34100-8E19-4D9C-97BB-8BA3B932EBCD}"/>
                    </a:ext>
                  </a:extLst>
                </p:cNvPr>
                <p:cNvPicPr/>
                <p:nvPr/>
              </p:nvPicPr>
              <p:blipFill>
                <a:blip r:embed="rId106"/>
                <a:stretch>
                  <a:fillRect/>
                </a:stretch>
              </p:blipFill>
              <p:spPr>
                <a:xfrm>
                  <a:off x="9485997" y="3309363"/>
                  <a:ext cx="168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5251C1C0-F857-4A11-A73B-C1907ACAA728}"/>
                    </a:ext>
                  </a:extLst>
                </p14:cNvPr>
                <p14:cNvContentPartPr/>
                <p14:nvPr/>
              </p14:nvContentPartPr>
              <p14:xfrm>
                <a:off x="9696957" y="3193803"/>
                <a:ext cx="91080" cy="183240"/>
              </p14:xfrm>
            </p:contentPart>
          </mc:Choice>
          <mc:Fallback>
            <p:pic>
              <p:nvPicPr>
                <p:cNvPr id="61" name="Freihand 60">
                  <a:extLst>
                    <a:ext uri="{FF2B5EF4-FFF2-40B4-BE49-F238E27FC236}">
                      <a16:creationId xmlns:a16="http://schemas.microsoft.com/office/drawing/2014/main" id="{5251C1C0-F857-4A11-A73B-C1907ACAA728}"/>
                    </a:ext>
                  </a:extLst>
                </p:cNvPr>
                <p:cNvPicPr/>
                <p:nvPr/>
              </p:nvPicPr>
              <p:blipFill>
                <a:blip r:embed="rId108"/>
                <a:stretch>
                  <a:fillRect/>
                </a:stretch>
              </p:blipFill>
              <p:spPr>
                <a:xfrm>
                  <a:off x="9692637" y="3189483"/>
                  <a:ext cx="99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212B818D-15D8-4AB5-BF02-3A5EEC9E307A}"/>
                    </a:ext>
                  </a:extLst>
                </p14:cNvPr>
                <p14:cNvContentPartPr/>
                <p14:nvPr/>
              </p14:nvContentPartPr>
              <p14:xfrm>
                <a:off x="9818997" y="3288123"/>
                <a:ext cx="75600" cy="75240"/>
              </p14:xfrm>
            </p:contentPart>
          </mc:Choice>
          <mc:Fallback>
            <p:pic>
              <p:nvPicPr>
                <p:cNvPr id="62" name="Freihand 61">
                  <a:extLst>
                    <a:ext uri="{FF2B5EF4-FFF2-40B4-BE49-F238E27FC236}">
                      <a16:creationId xmlns:a16="http://schemas.microsoft.com/office/drawing/2014/main" id="{212B818D-15D8-4AB5-BF02-3A5EEC9E307A}"/>
                    </a:ext>
                  </a:extLst>
                </p:cNvPr>
                <p:cNvPicPr/>
                <p:nvPr/>
              </p:nvPicPr>
              <p:blipFill>
                <a:blip r:embed="rId110"/>
                <a:stretch>
                  <a:fillRect/>
                </a:stretch>
              </p:blipFill>
              <p:spPr>
                <a:xfrm>
                  <a:off x="9814677" y="3283803"/>
                  <a:ext cx="84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40AD37BA-9069-4A07-B16C-702CFCB858EF}"/>
                    </a:ext>
                  </a:extLst>
                </p14:cNvPr>
                <p14:cNvContentPartPr/>
                <p14:nvPr/>
              </p14:nvContentPartPr>
              <p14:xfrm>
                <a:off x="9900357" y="3263643"/>
                <a:ext cx="248400" cy="85320"/>
              </p14:xfrm>
            </p:contentPart>
          </mc:Choice>
          <mc:Fallback>
            <p:pic>
              <p:nvPicPr>
                <p:cNvPr id="63" name="Freihand 62">
                  <a:extLst>
                    <a:ext uri="{FF2B5EF4-FFF2-40B4-BE49-F238E27FC236}">
                      <a16:creationId xmlns:a16="http://schemas.microsoft.com/office/drawing/2014/main" id="{40AD37BA-9069-4A07-B16C-702CFCB858EF}"/>
                    </a:ext>
                  </a:extLst>
                </p:cNvPr>
                <p:cNvPicPr/>
                <p:nvPr/>
              </p:nvPicPr>
              <p:blipFill>
                <a:blip r:embed="rId112"/>
                <a:stretch>
                  <a:fillRect/>
                </a:stretch>
              </p:blipFill>
              <p:spPr>
                <a:xfrm>
                  <a:off x="9896037" y="3259323"/>
                  <a:ext cx="257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4" name="Freihand 63">
                  <a:extLst>
                    <a:ext uri="{FF2B5EF4-FFF2-40B4-BE49-F238E27FC236}">
                      <a16:creationId xmlns:a16="http://schemas.microsoft.com/office/drawing/2014/main" id="{F64FE078-FCE4-42C3-88A3-6AFDC3CCF2D7}"/>
                    </a:ext>
                  </a:extLst>
                </p14:cNvPr>
                <p14:cNvContentPartPr/>
                <p14:nvPr/>
              </p14:nvContentPartPr>
              <p14:xfrm>
                <a:off x="10168917" y="3234843"/>
                <a:ext cx="138960" cy="108360"/>
              </p14:xfrm>
            </p:contentPart>
          </mc:Choice>
          <mc:Fallback>
            <p:pic>
              <p:nvPicPr>
                <p:cNvPr id="64" name="Freihand 63">
                  <a:extLst>
                    <a:ext uri="{FF2B5EF4-FFF2-40B4-BE49-F238E27FC236}">
                      <a16:creationId xmlns:a16="http://schemas.microsoft.com/office/drawing/2014/main" id="{F64FE078-FCE4-42C3-88A3-6AFDC3CCF2D7}"/>
                    </a:ext>
                  </a:extLst>
                </p:cNvPr>
                <p:cNvPicPr/>
                <p:nvPr/>
              </p:nvPicPr>
              <p:blipFill>
                <a:blip r:embed="rId114"/>
                <a:stretch>
                  <a:fillRect/>
                </a:stretch>
              </p:blipFill>
              <p:spPr>
                <a:xfrm>
                  <a:off x="10164597" y="3230523"/>
                  <a:ext cx="147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5" name="Freihand 64">
                  <a:extLst>
                    <a:ext uri="{FF2B5EF4-FFF2-40B4-BE49-F238E27FC236}">
                      <a16:creationId xmlns:a16="http://schemas.microsoft.com/office/drawing/2014/main" id="{63DF6276-A2A3-4DB9-A6EA-D815A173A055}"/>
                    </a:ext>
                  </a:extLst>
                </p14:cNvPr>
                <p14:cNvContentPartPr/>
                <p14:nvPr/>
              </p14:nvContentPartPr>
              <p14:xfrm>
                <a:off x="10311477" y="3121803"/>
                <a:ext cx="87840" cy="173160"/>
              </p14:xfrm>
            </p:contentPart>
          </mc:Choice>
          <mc:Fallback>
            <p:pic>
              <p:nvPicPr>
                <p:cNvPr id="65" name="Freihand 64">
                  <a:extLst>
                    <a:ext uri="{FF2B5EF4-FFF2-40B4-BE49-F238E27FC236}">
                      <a16:creationId xmlns:a16="http://schemas.microsoft.com/office/drawing/2014/main" id="{63DF6276-A2A3-4DB9-A6EA-D815A173A055}"/>
                    </a:ext>
                  </a:extLst>
                </p:cNvPr>
                <p:cNvPicPr/>
                <p:nvPr/>
              </p:nvPicPr>
              <p:blipFill>
                <a:blip r:embed="rId116"/>
                <a:stretch>
                  <a:fillRect/>
                </a:stretch>
              </p:blipFill>
              <p:spPr>
                <a:xfrm>
                  <a:off x="10307157" y="3117483"/>
                  <a:ext cx="96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4C8ABF5B-7871-4715-AC0C-54E070FE3548}"/>
                    </a:ext>
                  </a:extLst>
                </p14:cNvPr>
                <p14:cNvContentPartPr/>
                <p14:nvPr/>
              </p14:nvContentPartPr>
              <p14:xfrm>
                <a:off x="10430277" y="3216123"/>
                <a:ext cx="148320" cy="65160"/>
              </p14:xfrm>
            </p:contentPart>
          </mc:Choice>
          <mc:Fallback>
            <p:pic>
              <p:nvPicPr>
                <p:cNvPr id="66" name="Freihand 65">
                  <a:extLst>
                    <a:ext uri="{FF2B5EF4-FFF2-40B4-BE49-F238E27FC236}">
                      <a16:creationId xmlns:a16="http://schemas.microsoft.com/office/drawing/2014/main" id="{4C8ABF5B-7871-4715-AC0C-54E070FE3548}"/>
                    </a:ext>
                  </a:extLst>
                </p:cNvPr>
                <p:cNvPicPr/>
                <p:nvPr/>
              </p:nvPicPr>
              <p:blipFill>
                <a:blip r:embed="rId118"/>
                <a:stretch>
                  <a:fillRect/>
                </a:stretch>
              </p:blipFill>
              <p:spPr>
                <a:xfrm>
                  <a:off x="10425957" y="3211803"/>
                  <a:ext cx="156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7" name="Freihand 66">
                  <a:extLst>
                    <a:ext uri="{FF2B5EF4-FFF2-40B4-BE49-F238E27FC236}">
                      <a16:creationId xmlns:a16="http://schemas.microsoft.com/office/drawing/2014/main" id="{09A3995F-8EDA-404E-BF81-CA41EABA9D03}"/>
                    </a:ext>
                  </a:extLst>
                </p14:cNvPr>
                <p14:cNvContentPartPr/>
                <p14:nvPr/>
              </p14:nvContentPartPr>
              <p14:xfrm>
                <a:off x="10587237" y="3177963"/>
                <a:ext cx="104760" cy="211320"/>
              </p14:xfrm>
            </p:contentPart>
          </mc:Choice>
          <mc:Fallback>
            <p:pic>
              <p:nvPicPr>
                <p:cNvPr id="67" name="Freihand 66">
                  <a:extLst>
                    <a:ext uri="{FF2B5EF4-FFF2-40B4-BE49-F238E27FC236}">
                      <a16:creationId xmlns:a16="http://schemas.microsoft.com/office/drawing/2014/main" id="{09A3995F-8EDA-404E-BF81-CA41EABA9D03}"/>
                    </a:ext>
                  </a:extLst>
                </p:cNvPr>
                <p:cNvPicPr/>
                <p:nvPr/>
              </p:nvPicPr>
              <p:blipFill>
                <a:blip r:embed="rId120"/>
                <a:stretch>
                  <a:fillRect/>
                </a:stretch>
              </p:blipFill>
              <p:spPr>
                <a:xfrm>
                  <a:off x="10582917" y="3173643"/>
                  <a:ext cx="1134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8" name="Freihand 67">
                  <a:extLst>
                    <a:ext uri="{FF2B5EF4-FFF2-40B4-BE49-F238E27FC236}">
                      <a16:creationId xmlns:a16="http://schemas.microsoft.com/office/drawing/2014/main" id="{8861F061-E42D-49DB-A2AE-8AA5A784B8E4}"/>
                    </a:ext>
                  </a:extLst>
                </p14:cNvPr>
                <p14:cNvContentPartPr/>
                <p14:nvPr/>
              </p14:nvContentPartPr>
              <p14:xfrm>
                <a:off x="10712157" y="3166803"/>
                <a:ext cx="176760" cy="94320"/>
              </p14:xfrm>
            </p:contentPart>
          </mc:Choice>
          <mc:Fallback>
            <p:pic>
              <p:nvPicPr>
                <p:cNvPr id="68" name="Freihand 67">
                  <a:extLst>
                    <a:ext uri="{FF2B5EF4-FFF2-40B4-BE49-F238E27FC236}">
                      <a16:creationId xmlns:a16="http://schemas.microsoft.com/office/drawing/2014/main" id="{8861F061-E42D-49DB-A2AE-8AA5A784B8E4}"/>
                    </a:ext>
                  </a:extLst>
                </p:cNvPr>
                <p:cNvPicPr/>
                <p:nvPr/>
              </p:nvPicPr>
              <p:blipFill>
                <a:blip r:embed="rId122"/>
                <a:stretch>
                  <a:fillRect/>
                </a:stretch>
              </p:blipFill>
              <p:spPr>
                <a:xfrm>
                  <a:off x="10707837" y="3162483"/>
                  <a:ext cx="185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9" name="Freihand 68">
                  <a:extLst>
                    <a:ext uri="{FF2B5EF4-FFF2-40B4-BE49-F238E27FC236}">
                      <a16:creationId xmlns:a16="http://schemas.microsoft.com/office/drawing/2014/main" id="{404C83DE-C761-44CF-8A25-B9B9E105D304}"/>
                    </a:ext>
                  </a:extLst>
                </p14:cNvPr>
                <p14:cNvContentPartPr/>
                <p14:nvPr/>
              </p14:nvContentPartPr>
              <p14:xfrm>
                <a:off x="10902237" y="3127563"/>
                <a:ext cx="360" cy="360"/>
              </p14:xfrm>
            </p:contentPart>
          </mc:Choice>
          <mc:Fallback>
            <p:pic>
              <p:nvPicPr>
                <p:cNvPr id="69" name="Freihand 68">
                  <a:extLst>
                    <a:ext uri="{FF2B5EF4-FFF2-40B4-BE49-F238E27FC236}">
                      <a16:creationId xmlns:a16="http://schemas.microsoft.com/office/drawing/2014/main" id="{404C83DE-C761-44CF-8A25-B9B9E105D304}"/>
                    </a:ext>
                  </a:extLst>
                </p:cNvPr>
                <p:cNvPicPr/>
                <p:nvPr/>
              </p:nvPicPr>
              <p:blipFill>
                <a:blip r:embed="rId124"/>
                <a:stretch>
                  <a:fillRect/>
                </a:stretch>
              </p:blipFill>
              <p:spPr>
                <a:xfrm>
                  <a:off x="10897917" y="31232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0" name="Freihand 69">
                  <a:extLst>
                    <a:ext uri="{FF2B5EF4-FFF2-40B4-BE49-F238E27FC236}">
                      <a16:creationId xmlns:a16="http://schemas.microsoft.com/office/drawing/2014/main" id="{D4185A3E-BD98-4113-9FAB-780EDDA7D69A}"/>
                    </a:ext>
                  </a:extLst>
                </p14:cNvPr>
                <p14:cNvContentPartPr/>
                <p14:nvPr/>
              </p14:nvContentPartPr>
              <p14:xfrm>
                <a:off x="10939677" y="3149523"/>
                <a:ext cx="65880" cy="73080"/>
              </p14:xfrm>
            </p:contentPart>
          </mc:Choice>
          <mc:Fallback>
            <p:pic>
              <p:nvPicPr>
                <p:cNvPr id="70" name="Freihand 69">
                  <a:extLst>
                    <a:ext uri="{FF2B5EF4-FFF2-40B4-BE49-F238E27FC236}">
                      <a16:creationId xmlns:a16="http://schemas.microsoft.com/office/drawing/2014/main" id="{D4185A3E-BD98-4113-9FAB-780EDDA7D69A}"/>
                    </a:ext>
                  </a:extLst>
                </p:cNvPr>
                <p:cNvPicPr/>
                <p:nvPr/>
              </p:nvPicPr>
              <p:blipFill>
                <a:blip r:embed="rId126"/>
                <a:stretch>
                  <a:fillRect/>
                </a:stretch>
              </p:blipFill>
              <p:spPr>
                <a:xfrm>
                  <a:off x="10935357" y="3145203"/>
                  <a:ext cx="74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1" name="Freihand 70">
                  <a:extLst>
                    <a:ext uri="{FF2B5EF4-FFF2-40B4-BE49-F238E27FC236}">
                      <a16:creationId xmlns:a16="http://schemas.microsoft.com/office/drawing/2014/main" id="{68BDC86E-7A18-4E86-A2AE-3D5201273569}"/>
                    </a:ext>
                  </a:extLst>
                </p14:cNvPr>
                <p14:cNvContentPartPr/>
                <p14:nvPr/>
              </p14:nvContentPartPr>
              <p14:xfrm>
                <a:off x="11040117" y="3133683"/>
                <a:ext cx="208080" cy="95400"/>
              </p14:xfrm>
            </p:contentPart>
          </mc:Choice>
          <mc:Fallback>
            <p:pic>
              <p:nvPicPr>
                <p:cNvPr id="71" name="Freihand 70">
                  <a:extLst>
                    <a:ext uri="{FF2B5EF4-FFF2-40B4-BE49-F238E27FC236}">
                      <a16:creationId xmlns:a16="http://schemas.microsoft.com/office/drawing/2014/main" id="{68BDC86E-7A18-4E86-A2AE-3D5201273569}"/>
                    </a:ext>
                  </a:extLst>
                </p:cNvPr>
                <p:cNvPicPr/>
                <p:nvPr/>
              </p:nvPicPr>
              <p:blipFill>
                <a:blip r:embed="rId128"/>
                <a:stretch>
                  <a:fillRect/>
                </a:stretch>
              </p:blipFill>
              <p:spPr>
                <a:xfrm>
                  <a:off x="11035797" y="3129363"/>
                  <a:ext cx="216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2" name="Freihand 71">
                  <a:extLst>
                    <a:ext uri="{FF2B5EF4-FFF2-40B4-BE49-F238E27FC236}">
                      <a16:creationId xmlns:a16="http://schemas.microsoft.com/office/drawing/2014/main" id="{26E39755-FAA5-4AFC-963D-6F04A7A39776}"/>
                    </a:ext>
                  </a:extLst>
                </p14:cNvPr>
                <p14:cNvContentPartPr/>
                <p14:nvPr/>
              </p14:nvContentPartPr>
              <p14:xfrm>
                <a:off x="11208957" y="3112443"/>
                <a:ext cx="19440" cy="1440"/>
              </p14:xfrm>
            </p:contentPart>
          </mc:Choice>
          <mc:Fallback>
            <p:pic>
              <p:nvPicPr>
                <p:cNvPr id="72" name="Freihand 71">
                  <a:extLst>
                    <a:ext uri="{FF2B5EF4-FFF2-40B4-BE49-F238E27FC236}">
                      <a16:creationId xmlns:a16="http://schemas.microsoft.com/office/drawing/2014/main" id="{26E39755-FAA5-4AFC-963D-6F04A7A39776}"/>
                    </a:ext>
                  </a:extLst>
                </p:cNvPr>
                <p:cNvPicPr/>
                <p:nvPr/>
              </p:nvPicPr>
              <p:blipFill>
                <a:blip r:embed="rId130"/>
                <a:stretch>
                  <a:fillRect/>
                </a:stretch>
              </p:blipFill>
              <p:spPr>
                <a:xfrm>
                  <a:off x="11204637" y="3108123"/>
                  <a:ext cx="280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A5726E15-7ED3-4F68-8755-65B2D2B385F1}"/>
                    </a:ext>
                  </a:extLst>
                </p14:cNvPr>
                <p14:cNvContentPartPr/>
                <p14:nvPr/>
              </p14:nvContentPartPr>
              <p14:xfrm>
                <a:off x="11271597" y="3045843"/>
                <a:ext cx="136800" cy="156600"/>
              </p14:xfrm>
            </p:contentPart>
          </mc:Choice>
          <mc:Fallback>
            <p:pic>
              <p:nvPicPr>
                <p:cNvPr id="73" name="Freihand 72">
                  <a:extLst>
                    <a:ext uri="{FF2B5EF4-FFF2-40B4-BE49-F238E27FC236}">
                      <a16:creationId xmlns:a16="http://schemas.microsoft.com/office/drawing/2014/main" id="{A5726E15-7ED3-4F68-8755-65B2D2B385F1}"/>
                    </a:ext>
                  </a:extLst>
                </p:cNvPr>
                <p:cNvPicPr/>
                <p:nvPr/>
              </p:nvPicPr>
              <p:blipFill>
                <a:blip r:embed="rId132"/>
                <a:stretch>
                  <a:fillRect/>
                </a:stretch>
              </p:blipFill>
              <p:spPr>
                <a:xfrm>
                  <a:off x="11267277" y="3041523"/>
                  <a:ext cx="145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4" name="Freihand 73">
                  <a:extLst>
                    <a:ext uri="{FF2B5EF4-FFF2-40B4-BE49-F238E27FC236}">
                      <a16:creationId xmlns:a16="http://schemas.microsoft.com/office/drawing/2014/main" id="{E2AB897A-9B51-4ECE-AD95-0151C5F3CFC6}"/>
                    </a:ext>
                  </a:extLst>
                </p14:cNvPr>
                <p14:cNvContentPartPr/>
                <p14:nvPr/>
              </p14:nvContentPartPr>
              <p14:xfrm>
                <a:off x="11445477" y="3114603"/>
                <a:ext cx="89640" cy="86400"/>
              </p14:xfrm>
            </p:contentPart>
          </mc:Choice>
          <mc:Fallback>
            <p:pic>
              <p:nvPicPr>
                <p:cNvPr id="74" name="Freihand 73">
                  <a:extLst>
                    <a:ext uri="{FF2B5EF4-FFF2-40B4-BE49-F238E27FC236}">
                      <a16:creationId xmlns:a16="http://schemas.microsoft.com/office/drawing/2014/main" id="{E2AB897A-9B51-4ECE-AD95-0151C5F3CFC6}"/>
                    </a:ext>
                  </a:extLst>
                </p:cNvPr>
                <p:cNvPicPr/>
                <p:nvPr/>
              </p:nvPicPr>
              <p:blipFill>
                <a:blip r:embed="rId134"/>
                <a:stretch>
                  <a:fillRect/>
                </a:stretch>
              </p:blipFill>
              <p:spPr>
                <a:xfrm>
                  <a:off x="11441157" y="3110283"/>
                  <a:ext cx="98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5" name="Freihand 74">
                  <a:extLst>
                    <a:ext uri="{FF2B5EF4-FFF2-40B4-BE49-F238E27FC236}">
                      <a16:creationId xmlns:a16="http://schemas.microsoft.com/office/drawing/2014/main" id="{3F30CADA-8415-45DB-A032-B9C2945D348E}"/>
                    </a:ext>
                  </a:extLst>
                </p14:cNvPr>
                <p14:cNvContentPartPr/>
                <p14:nvPr/>
              </p14:nvContentPartPr>
              <p14:xfrm>
                <a:off x="11535117" y="3101643"/>
                <a:ext cx="121320" cy="134640"/>
              </p14:xfrm>
            </p:contentPart>
          </mc:Choice>
          <mc:Fallback>
            <p:pic>
              <p:nvPicPr>
                <p:cNvPr id="75" name="Freihand 74">
                  <a:extLst>
                    <a:ext uri="{FF2B5EF4-FFF2-40B4-BE49-F238E27FC236}">
                      <a16:creationId xmlns:a16="http://schemas.microsoft.com/office/drawing/2014/main" id="{3F30CADA-8415-45DB-A032-B9C2945D348E}"/>
                    </a:ext>
                  </a:extLst>
                </p:cNvPr>
                <p:cNvPicPr/>
                <p:nvPr/>
              </p:nvPicPr>
              <p:blipFill>
                <a:blip r:embed="rId136"/>
                <a:stretch>
                  <a:fillRect/>
                </a:stretch>
              </p:blipFill>
              <p:spPr>
                <a:xfrm>
                  <a:off x="11530797" y="3097323"/>
                  <a:ext cx="129960" cy="143280"/>
                </a:xfrm>
                <a:prstGeom prst="rect">
                  <a:avLst/>
                </a:prstGeom>
              </p:spPr>
            </p:pic>
          </mc:Fallback>
        </mc:AlternateContent>
      </p:gr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0AD145EA-1D37-4592-A512-82FAD631AC53}"/>
                  </a:ext>
                </a:extLst>
              </p14:cNvPr>
              <p14:cNvContentPartPr/>
              <p14:nvPr/>
            </p14:nvContentPartPr>
            <p14:xfrm>
              <a:off x="2986557" y="2987163"/>
              <a:ext cx="4374000" cy="114480"/>
            </p14:xfrm>
          </p:contentPart>
        </mc:Choice>
        <mc:Fallback>
          <p:pic>
            <p:nvPicPr>
              <p:cNvPr id="2" name="Freihand 1">
                <a:extLst>
                  <a:ext uri="{FF2B5EF4-FFF2-40B4-BE49-F238E27FC236}">
                    <a16:creationId xmlns:a16="http://schemas.microsoft.com/office/drawing/2014/main" id="{0AD145EA-1D37-4592-A512-82FAD631AC53}"/>
                  </a:ext>
                </a:extLst>
              </p:cNvPr>
              <p:cNvPicPr/>
              <p:nvPr/>
            </p:nvPicPr>
            <p:blipFill>
              <a:blip r:embed="rId6"/>
              <a:stretch>
                <a:fillRect/>
              </a:stretch>
            </p:blipFill>
            <p:spPr>
              <a:xfrm>
                <a:off x="2982237" y="2982843"/>
                <a:ext cx="4382640" cy="123120"/>
              </a:xfrm>
              <a:prstGeom prst="rect">
                <a:avLst/>
              </a:prstGeom>
            </p:spPr>
          </p:pic>
        </mc:Fallback>
      </mc:AlternateContent>
      <p:grpSp>
        <p:nvGrpSpPr>
          <p:cNvPr id="28" name="Gruppieren 27">
            <a:extLst>
              <a:ext uri="{FF2B5EF4-FFF2-40B4-BE49-F238E27FC236}">
                <a16:creationId xmlns:a16="http://schemas.microsoft.com/office/drawing/2014/main" id="{D3ABC4AD-3C20-40B9-9408-B5247A5F484F}"/>
              </a:ext>
            </a:extLst>
          </p:cNvPr>
          <p:cNvGrpSpPr/>
          <p:nvPr/>
        </p:nvGrpSpPr>
        <p:grpSpPr>
          <a:xfrm>
            <a:off x="1006557" y="3770883"/>
            <a:ext cx="4332960" cy="1260000"/>
            <a:chOff x="1006557" y="3770883"/>
            <a:chExt cx="4332960" cy="126000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95103ECC-824E-41E1-89F7-0D7913308E21}"/>
                    </a:ext>
                  </a:extLst>
                </p14:cNvPr>
                <p14:cNvContentPartPr/>
                <p14:nvPr/>
              </p14:nvContentPartPr>
              <p14:xfrm>
                <a:off x="1006557" y="4071123"/>
                <a:ext cx="1721880" cy="959760"/>
              </p14:xfrm>
            </p:contentPart>
          </mc:Choice>
          <mc:Fallback>
            <p:pic>
              <p:nvPicPr>
                <p:cNvPr id="3" name="Freihand 2">
                  <a:extLst>
                    <a:ext uri="{FF2B5EF4-FFF2-40B4-BE49-F238E27FC236}">
                      <a16:creationId xmlns:a16="http://schemas.microsoft.com/office/drawing/2014/main" id="{95103ECC-824E-41E1-89F7-0D7913308E21}"/>
                    </a:ext>
                  </a:extLst>
                </p:cNvPr>
                <p:cNvPicPr/>
                <p:nvPr/>
              </p:nvPicPr>
              <p:blipFill>
                <a:blip r:embed="rId8"/>
                <a:stretch>
                  <a:fillRect/>
                </a:stretch>
              </p:blipFill>
              <p:spPr>
                <a:xfrm>
                  <a:off x="1002237" y="4066803"/>
                  <a:ext cx="1730520" cy="968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5C05E90D-7E78-442B-BD87-05161161C217}"/>
                    </a:ext>
                  </a:extLst>
                </p14:cNvPr>
                <p14:cNvContentPartPr/>
                <p14:nvPr/>
              </p14:nvContentPartPr>
              <p14:xfrm>
                <a:off x="2720157" y="4011363"/>
                <a:ext cx="275040" cy="169560"/>
              </p14:xfrm>
            </p:contentPart>
          </mc:Choice>
          <mc:Fallback>
            <p:pic>
              <p:nvPicPr>
                <p:cNvPr id="4" name="Freihand 3">
                  <a:extLst>
                    <a:ext uri="{FF2B5EF4-FFF2-40B4-BE49-F238E27FC236}">
                      <a16:creationId xmlns:a16="http://schemas.microsoft.com/office/drawing/2014/main" id="{5C05E90D-7E78-442B-BD87-05161161C217}"/>
                    </a:ext>
                  </a:extLst>
                </p:cNvPr>
                <p:cNvPicPr/>
                <p:nvPr/>
              </p:nvPicPr>
              <p:blipFill>
                <a:blip r:embed="rId10"/>
                <a:stretch>
                  <a:fillRect/>
                </a:stretch>
              </p:blipFill>
              <p:spPr>
                <a:xfrm>
                  <a:off x="2715837" y="4007043"/>
                  <a:ext cx="283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BE0F9BE-0716-4B39-8CC0-70BE43DDB75E}"/>
                    </a:ext>
                  </a:extLst>
                </p14:cNvPr>
                <p14:cNvContentPartPr/>
                <p14:nvPr/>
              </p14:nvContentPartPr>
              <p14:xfrm>
                <a:off x="2629077" y="4034763"/>
                <a:ext cx="175680" cy="230400"/>
              </p14:xfrm>
            </p:contentPart>
          </mc:Choice>
          <mc:Fallback>
            <p:pic>
              <p:nvPicPr>
                <p:cNvPr id="8" name="Freihand 7">
                  <a:extLst>
                    <a:ext uri="{FF2B5EF4-FFF2-40B4-BE49-F238E27FC236}">
                      <a16:creationId xmlns:a16="http://schemas.microsoft.com/office/drawing/2014/main" id="{1BE0F9BE-0716-4B39-8CC0-70BE43DDB75E}"/>
                    </a:ext>
                  </a:extLst>
                </p:cNvPr>
                <p:cNvPicPr/>
                <p:nvPr/>
              </p:nvPicPr>
              <p:blipFill>
                <a:blip r:embed="rId12"/>
                <a:stretch>
                  <a:fillRect/>
                </a:stretch>
              </p:blipFill>
              <p:spPr>
                <a:xfrm>
                  <a:off x="2624757" y="4030443"/>
                  <a:ext cx="1843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F19B5D2-4E1F-465C-BB4A-2AFD835CCA9D}"/>
                    </a:ext>
                  </a:extLst>
                </p14:cNvPr>
                <p14:cNvContentPartPr/>
                <p14:nvPr/>
              </p14:nvContentPartPr>
              <p14:xfrm>
                <a:off x="3194277" y="3887523"/>
                <a:ext cx="158040" cy="255600"/>
              </p14:xfrm>
            </p:contentPart>
          </mc:Choice>
          <mc:Fallback>
            <p:pic>
              <p:nvPicPr>
                <p:cNvPr id="11" name="Freihand 10">
                  <a:extLst>
                    <a:ext uri="{FF2B5EF4-FFF2-40B4-BE49-F238E27FC236}">
                      <a16:creationId xmlns:a16="http://schemas.microsoft.com/office/drawing/2014/main" id="{8F19B5D2-4E1F-465C-BB4A-2AFD835CCA9D}"/>
                    </a:ext>
                  </a:extLst>
                </p:cNvPr>
                <p:cNvPicPr/>
                <p:nvPr/>
              </p:nvPicPr>
              <p:blipFill>
                <a:blip r:embed="rId14"/>
                <a:stretch>
                  <a:fillRect/>
                </a:stretch>
              </p:blipFill>
              <p:spPr>
                <a:xfrm>
                  <a:off x="3189957" y="3883203"/>
                  <a:ext cx="1666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8A655A8-B083-47C0-8672-70301D63E979}"/>
                    </a:ext>
                  </a:extLst>
                </p14:cNvPr>
                <p14:cNvContentPartPr/>
                <p14:nvPr/>
              </p14:nvContentPartPr>
              <p14:xfrm>
                <a:off x="3424677" y="3895443"/>
                <a:ext cx="50400" cy="184680"/>
              </p14:xfrm>
            </p:contentPart>
          </mc:Choice>
          <mc:Fallback>
            <p:pic>
              <p:nvPicPr>
                <p:cNvPr id="12" name="Freihand 11">
                  <a:extLst>
                    <a:ext uri="{FF2B5EF4-FFF2-40B4-BE49-F238E27FC236}">
                      <a16:creationId xmlns:a16="http://schemas.microsoft.com/office/drawing/2014/main" id="{E8A655A8-B083-47C0-8672-70301D63E979}"/>
                    </a:ext>
                  </a:extLst>
                </p:cNvPr>
                <p:cNvPicPr/>
                <p:nvPr/>
              </p:nvPicPr>
              <p:blipFill>
                <a:blip r:embed="rId16"/>
                <a:stretch>
                  <a:fillRect/>
                </a:stretch>
              </p:blipFill>
              <p:spPr>
                <a:xfrm>
                  <a:off x="3420357" y="3891123"/>
                  <a:ext cx="59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07C7AF14-BF6E-4D5D-AC87-E08C57FBACFC}"/>
                    </a:ext>
                  </a:extLst>
                </p14:cNvPr>
                <p14:cNvContentPartPr/>
                <p14:nvPr/>
              </p14:nvContentPartPr>
              <p14:xfrm>
                <a:off x="3011037" y="3785643"/>
                <a:ext cx="136440" cy="15840"/>
              </p14:xfrm>
            </p:contentPart>
          </mc:Choice>
          <mc:Fallback>
            <p:pic>
              <p:nvPicPr>
                <p:cNvPr id="14" name="Freihand 13">
                  <a:extLst>
                    <a:ext uri="{FF2B5EF4-FFF2-40B4-BE49-F238E27FC236}">
                      <a16:creationId xmlns:a16="http://schemas.microsoft.com/office/drawing/2014/main" id="{07C7AF14-BF6E-4D5D-AC87-E08C57FBACFC}"/>
                    </a:ext>
                  </a:extLst>
                </p:cNvPr>
                <p:cNvPicPr/>
                <p:nvPr/>
              </p:nvPicPr>
              <p:blipFill>
                <a:blip r:embed="rId18"/>
                <a:stretch>
                  <a:fillRect/>
                </a:stretch>
              </p:blipFill>
              <p:spPr>
                <a:xfrm>
                  <a:off x="3006717" y="3781323"/>
                  <a:ext cx="145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2A431D71-818D-4A33-9BF1-A1F7144F4DCC}"/>
                    </a:ext>
                  </a:extLst>
                </p14:cNvPr>
                <p14:cNvContentPartPr/>
                <p14:nvPr/>
              </p14:nvContentPartPr>
              <p14:xfrm>
                <a:off x="3002757" y="3803643"/>
                <a:ext cx="109440" cy="256320"/>
              </p14:xfrm>
            </p:contentPart>
          </mc:Choice>
          <mc:Fallback>
            <p:pic>
              <p:nvPicPr>
                <p:cNvPr id="15" name="Freihand 14">
                  <a:extLst>
                    <a:ext uri="{FF2B5EF4-FFF2-40B4-BE49-F238E27FC236}">
                      <a16:creationId xmlns:a16="http://schemas.microsoft.com/office/drawing/2014/main" id="{2A431D71-818D-4A33-9BF1-A1F7144F4DCC}"/>
                    </a:ext>
                  </a:extLst>
                </p:cNvPr>
                <p:cNvPicPr/>
                <p:nvPr/>
              </p:nvPicPr>
              <p:blipFill>
                <a:blip r:embed="rId20"/>
                <a:stretch>
                  <a:fillRect/>
                </a:stretch>
              </p:blipFill>
              <p:spPr>
                <a:xfrm>
                  <a:off x="2998437" y="3799323"/>
                  <a:ext cx="1180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1C8EC889-1DC7-43C9-8B03-6DBCA4571217}"/>
                    </a:ext>
                  </a:extLst>
                </p14:cNvPr>
                <p14:cNvContentPartPr/>
                <p14:nvPr/>
              </p14:nvContentPartPr>
              <p14:xfrm>
                <a:off x="3673077" y="3869883"/>
                <a:ext cx="181800" cy="13680"/>
              </p14:xfrm>
            </p:contentPart>
          </mc:Choice>
          <mc:Fallback>
            <p:pic>
              <p:nvPicPr>
                <p:cNvPr id="16" name="Freihand 15">
                  <a:extLst>
                    <a:ext uri="{FF2B5EF4-FFF2-40B4-BE49-F238E27FC236}">
                      <a16:creationId xmlns:a16="http://schemas.microsoft.com/office/drawing/2014/main" id="{1C8EC889-1DC7-43C9-8B03-6DBCA4571217}"/>
                    </a:ext>
                  </a:extLst>
                </p:cNvPr>
                <p:cNvPicPr/>
                <p:nvPr/>
              </p:nvPicPr>
              <p:blipFill>
                <a:blip r:embed="rId22"/>
                <a:stretch>
                  <a:fillRect/>
                </a:stretch>
              </p:blipFill>
              <p:spPr>
                <a:xfrm>
                  <a:off x="3668757" y="3865563"/>
                  <a:ext cx="190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3D05E7F-CE30-4A5C-8F1F-225E53BD44BF}"/>
                    </a:ext>
                  </a:extLst>
                </p14:cNvPr>
                <p14:cNvContentPartPr/>
                <p14:nvPr/>
              </p14:nvContentPartPr>
              <p14:xfrm>
                <a:off x="3699717" y="3936843"/>
                <a:ext cx="169920" cy="7200"/>
              </p14:xfrm>
            </p:contentPart>
          </mc:Choice>
          <mc:Fallback>
            <p:pic>
              <p:nvPicPr>
                <p:cNvPr id="17" name="Freihand 16">
                  <a:extLst>
                    <a:ext uri="{FF2B5EF4-FFF2-40B4-BE49-F238E27FC236}">
                      <a16:creationId xmlns:a16="http://schemas.microsoft.com/office/drawing/2014/main" id="{53D05E7F-CE30-4A5C-8F1F-225E53BD44BF}"/>
                    </a:ext>
                  </a:extLst>
                </p:cNvPr>
                <p:cNvPicPr/>
                <p:nvPr/>
              </p:nvPicPr>
              <p:blipFill>
                <a:blip r:embed="rId24"/>
                <a:stretch>
                  <a:fillRect/>
                </a:stretch>
              </p:blipFill>
              <p:spPr>
                <a:xfrm>
                  <a:off x="3695397" y="3932523"/>
                  <a:ext cx="178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3382DD4-71C5-45BA-B7A2-3519BB82172F}"/>
                    </a:ext>
                  </a:extLst>
                </p14:cNvPr>
                <p14:cNvContentPartPr/>
                <p14:nvPr/>
              </p14:nvContentPartPr>
              <p14:xfrm>
                <a:off x="4008597" y="3770883"/>
                <a:ext cx="212400" cy="198360"/>
              </p14:xfrm>
            </p:contentPart>
          </mc:Choice>
          <mc:Fallback>
            <p:pic>
              <p:nvPicPr>
                <p:cNvPr id="18" name="Freihand 17">
                  <a:extLst>
                    <a:ext uri="{FF2B5EF4-FFF2-40B4-BE49-F238E27FC236}">
                      <a16:creationId xmlns:a16="http://schemas.microsoft.com/office/drawing/2014/main" id="{93382DD4-71C5-45BA-B7A2-3519BB82172F}"/>
                    </a:ext>
                  </a:extLst>
                </p:cNvPr>
                <p:cNvPicPr/>
                <p:nvPr/>
              </p:nvPicPr>
              <p:blipFill>
                <a:blip r:embed="rId26"/>
                <a:stretch>
                  <a:fillRect/>
                </a:stretch>
              </p:blipFill>
              <p:spPr>
                <a:xfrm>
                  <a:off x="4004277" y="3766563"/>
                  <a:ext cx="2210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E5B5B96B-744F-4987-8C95-57433A81188B}"/>
                    </a:ext>
                  </a:extLst>
                </p14:cNvPr>
                <p14:cNvContentPartPr/>
                <p14:nvPr/>
              </p14:nvContentPartPr>
              <p14:xfrm>
                <a:off x="4319997" y="3877083"/>
                <a:ext cx="185760" cy="6480"/>
              </p14:xfrm>
            </p:contentPart>
          </mc:Choice>
          <mc:Fallback>
            <p:pic>
              <p:nvPicPr>
                <p:cNvPr id="20" name="Freihand 19">
                  <a:extLst>
                    <a:ext uri="{FF2B5EF4-FFF2-40B4-BE49-F238E27FC236}">
                      <a16:creationId xmlns:a16="http://schemas.microsoft.com/office/drawing/2014/main" id="{E5B5B96B-744F-4987-8C95-57433A81188B}"/>
                    </a:ext>
                  </a:extLst>
                </p:cNvPr>
                <p:cNvPicPr/>
                <p:nvPr/>
              </p:nvPicPr>
              <p:blipFill>
                <a:blip r:embed="rId28"/>
                <a:stretch>
                  <a:fillRect/>
                </a:stretch>
              </p:blipFill>
              <p:spPr>
                <a:xfrm>
                  <a:off x="4315677" y="3872763"/>
                  <a:ext cx="194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78650A08-79A3-4FCE-B1BC-98B7B718DEBC}"/>
                    </a:ext>
                  </a:extLst>
                </p14:cNvPr>
                <p14:cNvContentPartPr/>
                <p14:nvPr/>
              </p14:nvContentPartPr>
              <p14:xfrm>
                <a:off x="4353837" y="3921003"/>
                <a:ext cx="166680" cy="18360"/>
              </p14:xfrm>
            </p:contentPart>
          </mc:Choice>
          <mc:Fallback>
            <p:pic>
              <p:nvPicPr>
                <p:cNvPr id="21" name="Freihand 20">
                  <a:extLst>
                    <a:ext uri="{FF2B5EF4-FFF2-40B4-BE49-F238E27FC236}">
                      <a16:creationId xmlns:a16="http://schemas.microsoft.com/office/drawing/2014/main" id="{78650A08-79A3-4FCE-B1BC-98B7B718DEBC}"/>
                    </a:ext>
                  </a:extLst>
                </p:cNvPr>
                <p:cNvPicPr/>
                <p:nvPr/>
              </p:nvPicPr>
              <p:blipFill>
                <a:blip r:embed="rId30"/>
                <a:stretch>
                  <a:fillRect/>
                </a:stretch>
              </p:blipFill>
              <p:spPr>
                <a:xfrm>
                  <a:off x="4349517" y="3916683"/>
                  <a:ext cx="175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700E951B-56B7-4319-B43C-9E1DA4D9698D}"/>
                    </a:ext>
                  </a:extLst>
                </p14:cNvPr>
                <p14:cNvContentPartPr/>
                <p14:nvPr/>
              </p14:nvContentPartPr>
              <p14:xfrm>
                <a:off x="4614477" y="3819123"/>
                <a:ext cx="154800" cy="118440"/>
              </p14:xfrm>
            </p:contentPart>
          </mc:Choice>
          <mc:Fallback>
            <p:pic>
              <p:nvPicPr>
                <p:cNvPr id="22" name="Freihand 21">
                  <a:extLst>
                    <a:ext uri="{FF2B5EF4-FFF2-40B4-BE49-F238E27FC236}">
                      <a16:creationId xmlns:a16="http://schemas.microsoft.com/office/drawing/2014/main" id="{700E951B-56B7-4319-B43C-9E1DA4D9698D}"/>
                    </a:ext>
                  </a:extLst>
                </p:cNvPr>
                <p:cNvPicPr/>
                <p:nvPr/>
              </p:nvPicPr>
              <p:blipFill>
                <a:blip r:embed="rId32"/>
                <a:stretch>
                  <a:fillRect/>
                </a:stretch>
              </p:blipFill>
              <p:spPr>
                <a:xfrm>
                  <a:off x="4610157" y="3814803"/>
                  <a:ext cx="163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57028579-08E6-431F-81E2-7AC71918EC6A}"/>
                    </a:ext>
                  </a:extLst>
                </p14:cNvPr>
                <p14:cNvContentPartPr/>
                <p14:nvPr/>
              </p14:nvContentPartPr>
              <p14:xfrm>
                <a:off x="4802757" y="3827403"/>
                <a:ext cx="124560" cy="119880"/>
              </p14:xfrm>
            </p:contentPart>
          </mc:Choice>
          <mc:Fallback>
            <p:pic>
              <p:nvPicPr>
                <p:cNvPr id="23" name="Freihand 22">
                  <a:extLst>
                    <a:ext uri="{FF2B5EF4-FFF2-40B4-BE49-F238E27FC236}">
                      <a16:creationId xmlns:a16="http://schemas.microsoft.com/office/drawing/2014/main" id="{57028579-08E6-431F-81E2-7AC71918EC6A}"/>
                    </a:ext>
                  </a:extLst>
                </p:cNvPr>
                <p:cNvPicPr/>
                <p:nvPr/>
              </p:nvPicPr>
              <p:blipFill>
                <a:blip r:embed="rId34"/>
                <a:stretch>
                  <a:fillRect/>
                </a:stretch>
              </p:blipFill>
              <p:spPr>
                <a:xfrm>
                  <a:off x="4798437" y="3823083"/>
                  <a:ext cx="133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35582F3-9134-402D-9E9D-34C60C0768D2}"/>
                    </a:ext>
                  </a:extLst>
                </p14:cNvPr>
                <p14:cNvContentPartPr/>
                <p14:nvPr/>
              </p14:nvContentPartPr>
              <p14:xfrm>
                <a:off x="4940637" y="3832803"/>
                <a:ext cx="130320" cy="104400"/>
              </p14:xfrm>
            </p:contentPart>
          </mc:Choice>
          <mc:Fallback>
            <p:pic>
              <p:nvPicPr>
                <p:cNvPr id="24" name="Freihand 23">
                  <a:extLst>
                    <a:ext uri="{FF2B5EF4-FFF2-40B4-BE49-F238E27FC236}">
                      <a16:creationId xmlns:a16="http://schemas.microsoft.com/office/drawing/2014/main" id="{535582F3-9134-402D-9E9D-34C60C0768D2}"/>
                    </a:ext>
                  </a:extLst>
                </p:cNvPr>
                <p:cNvPicPr/>
                <p:nvPr/>
              </p:nvPicPr>
              <p:blipFill>
                <a:blip r:embed="rId36"/>
                <a:stretch>
                  <a:fillRect/>
                </a:stretch>
              </p:blipFill>
              <p:spPr>
                <a:xfrm>
                  <a:off x="4936317" y="3828483"/>
                  <a:ext cx="138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08F040CE-F28C-430A-922E-E42148F6EF34}"/>
                    </a:ext>
                  </a:extLst>
                </p14:cNvPr>
                <p14:cNvContentPartPr/>
                <p14:nvPr/>
              </p14:nvContentPartPr>
              <p14:xfrm>
                <a:off x="5168157" y="3833163"/>
                <a:ext cx="110160" cy="131040"/>
              </p14:xfrm>
            </p:contentPart>
          </mc:Choice>
          <mc:Fallback>
            <p:pic>
              <p:nvPicPr>
                <p:cNvPr id="25" name="Freihand 24">
                  <a:extLst>
                    <a:ext uri="{FF2B5EF4-FFF2-40B4-BE49-F238E27FC236}">
                      <a16:creationId xmlns:a16="http://schemas.microsoft.com/office/drawing/2014/main" id="{08F040CE-F28C-430A-922E-E42148F6EF34}"/>
                    </a:ext>
                  </a:extLst>
                </p:cNvPr>
                <p:cNvPicPr/>
                <p:nvPr/>
              </p:nvPicPr>
              <p:blipFill>
                <a:blip r:embed="rId38"/>
                <a:stretch>
                  <a:fillRect/>
                </a:stretch>
              </p:blipFill>
              <p:spPr>
                <a:xfrm>
                  <a:off x="5163837" y="3828843"/>
                  <a:ext cx="118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C6B29212-B79F-41EB-A3A6-D1163285A2D6}"/>
                    </a:ext>
                  </a:extLst>
                </p14:cNvPr>
                <p14:cNvContentPartPr/>
                <p14:nvPr/>
              </p14:nvContentPartPr>
              <p14:xfrm>
                <a:off x="5135397" y="3774843"/>
                <a:ext cx="102960" cy="57240"/>
              </p14:xfrm>
            </p:contentPart>
          </mc:Choice>
          <mc:Fallback>
            <p:pic>
              <p:nvPicPr>
                <p:cNvPr id="26" name="Freihand 25">
                  <a:extLst>
                    <a:ext uri="{FF2B5EF4-FFF2-40B4-BE49-F238E27FC236}">
                      <a16:creationId xmlns:a16="http://schemas.microsoft.com/office/drawing/2014/main" id="{C6B29212-B79F-41EB-A3A6-D1163285A2D6}"/>
                    </a:ext>
                  </a:extLst>
                </p:cNvPr>
                <p:cNvPicPr/>
                <p:nvPr/>
              </p:nvPicPr>
              <p:blipFill>
                <a:blip r:embed="rId40"/>
                <a:stretch>
                  <a:fillRect/>
                </a:stretch>
              </p:blipFill>
              <p:spPr>
                <a:xfrm>
                  <a:off x="5131077" y="3770523"/>
                  <a:ext cx="111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1794B3BB-CD8C-4C6F-9847-9BCE2068F4F6}"/>
                    </a:ext>
                  </a:extLst>
                </p14:cNvPr>
                <p14:cNvContentPartPr/>
                <p14:nvPr/>
              </p14:nvContentPartPr>
              <p14:xfrm>
                <a:off x="5227917" y="3892203"/>
                <a:ext cx="111600" cy="88560"/>
              </p14:xfrm>
            </p:contentPart>
          </mc:Choice>
          <mc:Fallback>
            <p:pic>
              <p:nvPicPr>
                <p:cNvPr id="27" name="Freihand 26">
                  <a:extLst>
                    <a:ext uri="{FF2B5EF4-FFF2-40B4-BE49-F238E27FC236}">
                      <a16:creationId xmlns:a16="http://schemas.microsoft.com/office/drawing/2014/main" id="{1794B3BB-CD8C-4C6F-9847-9BCE2068F4F6}"/>
                    </a:ext>
                  </a:extLst>
                </p:cNvPr>
                <p:cNvPicPr/>
                <p:nvPr/>
              </p:nvPicPr>
              <p:blipFill>
                <a:blip r:embed="rId42"/>
                <a:stretch>
                  <a:fillRect/>
                </a:stretch>
              </p:blipFill>
              <p:spPr>
                <a:xfrm>
                  <a:off x="5223597" y="3887883"/>
                  <a:ext cx="120240" cy="9720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9D20CE04-7C0D-47F1-968E-4E6DA3949386}"/>
              </a:ext>
            </a:extLst>
          </p:cNvPr>
          <p:cNvGrpSpPr/>
          <p:nvPr/>
        </p:nvGrpSpPr>
        <p:grpSpPr>
          <a:xfrm>
            <a:off x="2572917" y="3939723"/>
            <a:ext cx="2622240" cy="1168560"/>
            <a:chOff x="2572917" y="3939723"/>
            <a:chExt cx="2622240" cy="11685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EE085DC-DCB0-409D-9F83-226B131DB28A}"/>
                    </a:ext>
                  </a:extLst>
                </p14:cNvPr>
                <p14:cNvContentPartPr/>
                <p14:nvPr/>
              </p14:nvContentPartPr>
              <p14:xfrm>
                <a:off x="2572917" y="4186323"/>
                <a:ext cx="203040" cy="16200"/>
              </p14:xfrm>
            </p:contentPart>
          </mc:Choice>
          <mc:Fallback>
            <p:pic>
              <p:nvPicPr>
                <p:cNvPr id="2" name="Freihand 1">
                  <a:extLst>
                    <a:ext uri="{FF2B5EF4-FFF2-40B4-BE49-F238E27FC236}">
                      <a16:creationId xmlns:a16="http://schemas.microsoft.com/office/drawing/2014/main" id="{DEE085DC-DCB0-409D-9F83-226B131DB28A}"/>
                    </a:ext>
                  </a:extLst>
                </p:cNvPr>
                <p:cNvPicPr/>
                <p:nvPr/>
              </p:nvPicPr>
              <p:blipFill>
                <a:blip r:embed="rId5"/>
                <a:stretch>
                  <a:fillRect/>
                </a:stretch>
              </p:blipFill>
              <p:spPr>
                <a:xfrm>
                  <a:off x="2568597" y="4182003"/>
                  <a:ext cx="211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B95ACDF8-3923-4B20-B5B5-4867DA1009EE}"/>
                    </a:ext>
                  </a:extLst>
                </p14:cNvPr>
                <p14:cNvContentPartPr/>
                <p14:nvPr/>
              </p14:nvContentPartPr>
              <p14:xfrm>
                <a:off x="2599197" y="4234923"/>
                <a:ext cx="218160" cy="10440"/>
              </p14:xfrm>
            </p:contentPart>
          </mc:Choice>
          <mc:Fallback>
            <p:pic>
              <p:nvPicPr>
                <p:cNvPr id="3" name="Freihand 2">
                  <a:extLst>
                    <a:ext uri="{FF2B5EF4-FFF2-40B4-BE49-F238E27FC236}">
                      <a16:creationId xmlns:a16="http://schemas.microsoft.com/office/drawing/2014/main" id="{B95ACDF8-3923-4B20-B5B5-4867DA1009EE}"/>
                    </a:ext>
                  </a:extLst>
                </p:cNvPr>
                <p:cNvPicPr/>
                <p:nvPr/>
              </p:nvPicPr>
              <p:blipFill>
                <a:blip r:embed="rId7"/>
                <a:stretch>
                  <a:fillRect/>
                </a:stretch>
              </p:blipFill>
              <p:spPr>
                <a:xfrm>
                  <a:off x="2594877" y="4230603"/>
                  <a:ext cx="226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D0A484C-1F54-4601-B21C-A52BE38104C7}"/>
                    </a:ext>
                  </a:extLst>
                </p14:cNvPr>
                <p14:cNvContentPartPr/>
                <p14:nvPr/>
              </p14:nvContentPartPr>
              <p14:xfrm>
                <a:off x="3034437" y="4034403"/>
                <a:ext cx="158040" cy="110160"/>
              </p14:xfrm>
            </p:contentPart>
          </mc:Choice>
          <mc:Fallback>
            <p:pic>
              <p:nvPicPr>
                <p:cNvPr id="5" name="Freihand 4">
                  <a:extLst>
                    <a:ext uri="{FF2B5EF4-FFF2-40B4-BE49-F238E27FC236}">
                      <a16:creationId xmlns:a16="http://schemas.microsoft.com/office/drawing/2014/main" id="{BD0A484C-1F54-4601-B21C-A52BE38104C7}"/>
                    </a:ext>
                  </a:extLst>
                </p:cNvPr>
                <p:cNvPicPr/>
                <p:nvPr/>
              </p:nvPicPr>
              <p:blipFill>
                <a:blip r:embed="rId9"/>
                <a:stretch>
                  <a:fillRect/>
                </a:stretch>
              </p:blipFill>
              <p:spPr>
                <a:xfrm>
                  <a:off x="3030117" y="4030083"/>
                  <a:ext cx="166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FB91D99C-EF40-4C6D-A6EE-4E5FF5ED9D64}"/>
                    </a:ext>
                  </a:extLst>
                </p14:cNvPr>
                <p14:cNvContentPartPr/>
                <p14:nvPr/>
              </p14:nvContentPartPr>
              <p14:xfrm>
                <a:off x="3296157" y="4041603"/>
                <a:ext cx="5760" cy="99720"/>
              </p14:xfrm>
            </p:contentPart>
          </mc:Choice>
          <mc:Fallback>
            <p:pic>
              <p:nvPicPr>
                <p:cNvPr id="9" name="Freihand 8">
                  <a:extLst>
                    <a:ext uri="{FF2B5EF4-FFF2-40B4-BE49-F238E27FC236}">
                      <a16:creationId xmlns:a16="http://schemas.microsoft.com/office/drawing/2014/main" id="{FB91D99C-EF40-4C6D-A6EE-4E5FF5ED9D64}"/>
                    </a:ext>
                  </a:extLst>
                </p:cNvPr>
                <p:cNvPicPr/>
                <p:nvPr/>
              </p:nvPicPr>
              <p:blipFill>
                <a:blip r:embed="rId11"/>
                <a:stretch>
                  <a:fillRect/>
                </a:stretch>
              </p:blipFill>
              <p:spPr>
                <a:xfrm>
                  <a:off x="3291837" y="4037283"/>
                  <a:ext cx="14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2D24CC3E-A7AC-442C-A234-37338BAE328F}"/>
                    </a:ext>
                  </a:extLst>
                </p14:cNvPr>
                <p14:cNvContentPartPr/>
                <p14:nvPr/>
              </p14:nvContentPartPr>
              <p14:xfrm>
                <a:off x="3197517" y="4003443"/>
                <a:ext cx="165240" cy="56520"/>
              </p14:xfrm>
            </p:contentPart>
          </mc:Choice>
          <mc:Fallback>
            <p:pic>
              <p:nvPicPr>
                <p:cNvPr id="10" name="Freihand 9">
                  <a:extLst>
                    <a:ext uri="{FF2B5EF4-FFF2-40B4-BE49-F238E27FC236}">
                      <a16:creationId xmlns:a16="http://schemas.microsoft.com/office/drawing/2014/main" id="{2D24CC3E-A7AC-442C-A234-37338BAE328F}"/>
                    </a:ext>
                  </a:extLst>
                </p:cNvPr>
                <p:cNvPicPr/>
                <p:nvPr/>
              </p:nvPicPr>
              <p:blipFill>
                <a:blip r:embed="rId13"/>
                <a:stretch>
                  <a:fillRect/>
                </a:stretch>
              </p:blipFill>
              <p:spPr>
                <a:xfrm>
                  <a:off x="3193197" y="3999123"/>
                  <a:ext cx="1738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FE922972-96C3-4C5C-B004-391570F50A4E}"/>
                    </a:ext>
                  </a:extLst>
                </p14:cNvPr>
                <p14:cNvContentPartPr/>
                <p14:nvPr/>
              </p14:nvContentPartPr>
              <p14:xfrm>
                <a:off x="3418557" y="4006323"/>
                <a:ext cx="12240" cy="132480"/>
              </p14:xfrm>
            </p:contentPart>
          </mc:Choice>
          <mc:Fallback>
            <p:pic>
              <p:nvPicPr>
                <p:cNvPr id="11" name="Freihand 10">
                  <a:extLst>
                    <a:ext uri="{FF2B5EF4-FFF2-40B4-BE49-F238E27FC236}">
                      <a16:creationId xmlns:a16="http://schemas.microsoft.com/office/drawing/2014/main" id="{FE922972-96C3-4C5C-B004-391570F50A4E}"/>
                    </a:ext>
                  </a:extLst>
                </p:cNvPr>
                <p:cNvPicPr/>
                <p:nvPr/>
              </p:nvPicPr>
              <p:blipFill>
                <a:blip r:embed="rId15"/>
                <a:stretch>
                  <a:fillRect/>
                </a:stretch>
              </p:blipFill>
              <p:spPr>
                <a:xfrm>
                  <a:off x="3414237" y="4002003"/>
                  <a:ext cx="20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00CD405-5786-46F4-A02F-B8226299C528}"/>
                    </a:ext>
                  </a:extLst>
                </p14:cNvPr>
                <p14:cNvContentPartPr/>
                <p14:nvPr/>
              </p14:nvContentPartPr>
              <p14:xfrm>
                <a:off x="3517197" y="3969963"/>
                <a:ext cx="57240" cy="190080"/>
              </p14:xfrm>
            </p:contentPart>
          </mc:Choice>
          <mc:Fallback>
            <p:pic>
              <p:nvPicPr>
                <p:cNvPr id="12" name="Freihand 11">
                  <a:extLst>
                    <a:ext uri="{FF2B5EF4-FFF2-40B4-BE49-F238E27FC236}">
                      <a16:creationId xmlns:a16="http://schemas.microsoft.com/office/drawing/2014/main" id="{800CD405-5786-46F4-A02F-B8226299C528}"/>
                    </a:ext>
                  </a:extLst>
                </p:cNvPr>
                <p:cNvPicPr/>
                <p:nvPr/>
              </p:nvPicPr>
              <p:blipFill>
                <a:blip r:embed="rId17"/>
                <a:stretch>
                  <a:fillRect/>
                </a:stretch>
              </p:blipFill>
              <p:spPr>
                <a:xfrm>
                  <a:off x="3512877" y="3965643"/>
                  <a:ext cx="65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71EEEF89-ECCB-42E9-9112-9ABF0A437875}"/>
                    </a:ext>
                  </a:extLst>
                </p14:cNvPr>
                <p14:cNvContentPartPr/>
                <p14:nvPr/>
              </p14:nvContentPartPr>
              <p14:xfrm>
                <a:off x="3677037" y="3980043"/>
                <a:ext cx="34200" cy="110880"/>
              </p14:xfrm>
            </p:contentPart>
          </mc:Choice>
          <mc:Fallback>
            <p:pic>
              <p:nvPicPr>
                <p:cNvPr id="13" name="Freihand 12">
                  <a:extLst>
                    <a:ext uri="{FF2B5EF4-FFF2-40B4-BE49-F238E27FC236}">
                      <a16:creationId xmlns:a16="http://schemas.microsoft.com/office/drawing/2014/main" id="{71EEEF89-ECCB-42E9-9112-9ABF0A437875}"/>
                    </a:ext>
                  </a:extLst>
                </p:cNvPr>
                <p:cNvPicPr/>
                <p:nvPr/>
              </p:nvPicPr>
              <p:blipFill>
                <a:blip r:embed="rId19"/>
                <a:stretch>
                  <a:fillRect/>
                </a:stretch>
              </p:blipFill>
              <p:spPr>
                <a:xfrm>
                  <a:off x="3672717" y="3975723"/>
                  <a:ext cx="42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B32A331B-A9A0-4F51-9E79-D27594EEE7BF}"/>
                    </a:ext>
                  </a:extLst>
                </p14:cNvPr>
                <p14:cNvContentPartPr/>
                <p14:nvPr/>
              </p14:nvContentPartPr>
              <p14:xfrm>
                <a:off x="3651477" y="4027923"/>
                <a:ext cx="103320" cy="26280"/>
              </p14:xfrm>
            </p:contentPart>
          </mc:Choice>
          <mc:Fallback>
            <p:pic>
              <p:nvPicPr>
                <p:cNvPr id="14" name="Freihand 13">
                  <a:extLst>
                    <a:ext uri="{FF2B5EF4-FFF2-40B4-BE49-F238E27FC236}">
                      <a16:creationId xmlns:a16="http://schemas.microsoft.com/office/drawing/2014/main" id="{B32A331B-A9A0-4F51-9E79-D27594EEE7BF}"/>
                    </a:ext>
                  </a:extLst>
                </p:cNvPr>
                <p:cNvPicPr/>
                <p:nvPr/>
              </p:nvPicPr>
              <p:blipFill>
                <a:blip r:embed="rId21"/>
                <a:stretch>
                  <a:fillRect/>
                </a:stretch>
              </p:blipFill>
              <p:spPr>
                <a:xfrm>
                  <a:off x="3647157" y="4023603"/>
                  <a:ext cx="111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0E0A45A9-4DFB-4F06-A43B-463D856BD32B}"/>
                    </a:ext>
                  </a:extLst>
                </p14:cNvPr>
                <p14:cNvContentPartPr/>
                <p14:nvPr/>
              </p14:nvContentPartPr>
              <p14:xfrm>
                <a:off x="3763077" y="3939723"/>
                <a:ext cx="82800" cy="195120"/>
              </p14:xfrm>
            </p:contentPart>
          </mc:Choice>
          <mc:Fallback>
            <p:pic>
              <p:nvPicPr>
                <p:cNvPr id="15" name="Freihand 14">
                  <a:extLst>
                    <a:ext uri="{FF2B5EF4-FFF2-40B4-BE49-F238E27FC236}">
                      <a16:creationId xmlns:a16="http://schemas.microsoft.com/office/drawing/2014/main" id="{0E0A45A9-4DFB-4F06-A43B-463D856BD32B}"/>
                    </a:ext>
                  </a:extLst>
                </p:cNvPr>
                <p:cNvPicPr/>
                <p:nvPr/>
              </p:nvPicPr>
              <p:blipFill>
                <a:blip r:embed="rId23"/>
                <a:stretch>
                  <a:fillRect/>
                </a:stretch>
              </p:blipFill>
              <p:spPr>
                <a:xfrm>
                  <a:off x="3758757" y="3935403"/>
                  <a:ext cx="91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AE29827F-81A9-4951-84DD-F93DFE462052}"/>
                    </a:ext>
                  </a:extLst>
                </p14:cNvPr>
                <p14:cNvContentPartPr/>
                <p14:nvPr/>
              </p14:nvContentPartPr>
              <p14:xfrm>
                <a:off x="2939757" y="4173003"/>
                <a:ext cx="954360" cy="73800"/>
              </p14:xfrm>
            </p:contentPart>
          </mc:Choice>
          <mc:Fallback>
            <p:pic>
              <p:nvPicPr>
                <p:cNvPr id="16" name="Freihand 15">
                  <a:extLst>
                    <a:ext uri="{FF2B5EF4-FFF2-40B4-BE49-F238E27FC236}">
                      <a16:creationId xmlns:a16="http://schemas.microsoft.com/office/drawing/2014/main" id="{AE29827F-81A9-4951-84DD-F93DFE462052}"/>
                    </a:ext>
                  </a:extLst>
                </p:cNvPr>
                <p:cNvPicPr/>
                <p:nvPr/>
              </p:nvPicPr>
              <p:blipFill>
                <a:blip r:embed="rId25"/>
                <a:stretch>
                  <a:fillRect/>
                </a:stretch>
              </p:blipFill>
              <p:spPr>
                <a:xfrm>
                  <a:off x="2935437" y="4168683"/>
                  <a:ext cx="963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48A21570-FFF6-4E36-BFBA-B67B88DFC9F2}"/>
                    </a:ext>
                  </a:extLst>
                </p14:cNvPr>
                <p14:cNvContentPartPr/>
                <p14:nvPr/>
              </p14:nvContentPartPr>
              <p14:xfrm>
                <a:off x="3061077" y="4325643"/>
                <a:ext cx="134640" cy="154800"/>
              </p14:xfrm>
            </p:contentPart>
          </mc:Choice>
          <mc:Fallback>
            <p:pic>
              <p:nvPicPr>
                <p:cNvPr id="17" name="Freihand 16">
                  <a:extLst>
                    <a:ext uri="{FF2B5EF4-FFF2-40B4-BE49-F238E27FC236}">
                      <a16:creationId xmlns:a16="http://schemas.microsoft.com/office/drawing/2014/main" id="{48A21570-FFF6-4E36-BFBA-B67B88DFC9F2}"/>
                    </a:ext>
                  </a:extLst>
                </p:cNvPr>
                <p:cNvPicPr/>
                <p:nvPr/>
              </p:nvPicPr>
              <p:blipFill>
                <a:blip r:embed="rId27"/>
                <a:stretch>
                  <a:fillRect/>
                </a:stretch>
              </p:blipFill>
              <p:spPr>
                <a:xfrm>
                  <a:off x="3056757" y="4321323"/>
                  <a:ext cx="143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6C7EC363-AD6A-41CA-92B8-53BAFE2326AA}"/>
                    </a:ext>
                  </a:extLst>
                </p14:cNvPr>
                <p14:cNvContentPartPr/>
                <p14:nvPr/>
              </p14:nvContentPartPr>
              <p14:xfrm>
                <a:off x="3306957" y="4335003"/>
                <a:ext cx="20160" cy="149040"/>
              </p14:xfrm>
            </p:contentPart>
          </mc:Choice>
          <mc:Fallback>
            <p:pic>
              <p:nvPicPr>
                <p:cNvPr id="18" name="Freihand 17">
                  <a:extLst>
                    <a:ext uri="{FF2B5EF4-FFF2-40B4-BE49-F238E27FC236}">
                      <a16:creationId xmlns:a16="http://schemas.microsoft.com/office/drawing/2014/main" id="{6C7EC363-AD6A-41CA-92B8-53BAFE2326AA}"/>
                    </a:ext>
                  </a:extLst>
                </p:cNvPr>
                <p:cNvPicPr/>
                <p:nvPr/>
              </p:nvPicPr>
              <p:blipFill>
                <a:blip r:embed="rId29"/>
                <a:stretch>
                  <a:fillRect/>
                </a:stretch>
              </p:blipFill>
              <p:spPr>
                <a:xfrm>
                  <a:off x="3302637" y="4330683"/>
                  <a:ext cx="28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07096C4E-B8C1-4AEF-A4EF-459F121D2A3F}"/>
                    </a:ext>
                  </a:extLst>
                </p14:cNvPr>
                <p14:cNvContentPartPr/>
                <p14:nvPr/>
              </p14:nvContentPartPr>
              <p14:xfrm>
                <a:off x="3219477" y="4315563"/>
                <a:ext cx="156600" cy="63360"/>
              </p14:xfrm>
            </p:contentPart>
          </mc:Choice>
          <mc:Fallback>
            <p:pic>
              <p:nvPicPr>
                <p:cNvPr id="19" name="Freihand 18">
                  <a:extLst>
                    <a:ext uri="{FF2B5EF4-FFF2-40B4-BE49-F238E27FC236}">
                      <a16:creationId xmlns:a16="http://schemas.microsoft.com/office/drawing/2014/main" id="{07096C4E-B8C1-4AEF-A4EF-459F121D2A3F}"/>
                    </a:ext>
                  </a:extLst>
                </p:cNvPr>
                <p:cNvPicPr/>
                <p:nvPr/>
              </p:nvPicPr>
              <p:blipFill>
                <a:blip r:embed="rId31"/>
                <a:stretch>
                  <a:fillRect/>
                </a:stretch>
              </p:blipFill>
              <p:spPr>
                <a:xfrm>
                  <a:off x="3215157" y="4311243"/>
                  <a:ext cx="165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292AA7E2-BFF1-46D0-90A6-489760121A14}"/>
                    </a:ext>
                  </a:extLst>
                </p14:cNvPr>
                <p14:cNvContentPartPr/>
                <p14:nvPr/>
              </p14:nvContentPartPr>
              <p14:xfrm>
                <a:off x="3436197" y="4347603"/>
                <a:ext cx="12960" cy="107640"/>
              </p14:xfrm>
            </p:contentPart>
          </mc:Choice>
          <mc:Fallback>
            <p:pic>
              <p:nvPicPr>
                <p:cNvPr id="20" name="Freihand 19">
                  <a:extLst>
                    <a:ext uri="{FF2B5EF4-FFF2-40B4-BE49-F238E27FC236}">
                      <a16:creationId xmlns:a16="http://schemas.microsoft.com/office/drawing/2014/main" id="{292AA7E2-BFF1-46D0-90A6-489760121A14}"/>
                    </a:ext>
                  </a:extLst>
                </p:cNvPr>
                <p:cNvPicPr/>
                <p:nvPr/>
              </p:nvPicPr>
              <p:blipFill>
                <a:blip r:embed="rId33"/>
                <a:stretch>
                  <a:fillRect/>
                </a:stretch>
              </p:blipFill>
              <p:spPr>
                <a:xfrm>
                  <a:off x="3431877" y="4343283"/>
                  <a:ext cx="21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F4CAE8BB-5841-428A-8519-B60C51CD7762}"/>
                    </a:ext>
                  </a:extLst>
                </p14:cNvPr>
                <p14:cNvContentPartPr/>
                <p14:nvPr/>
              </p14:nvContentPartPr>
              <p14:xfrm>
                <a:off x="3495597" y="4279923"/>
                <a:ext cx="79200" cy="174600"/>
              </p14:xfrm>
            </p:contentPart>
          </mc:Choice>
          <mc:Fallback>
            <p:pic>
              <p:nvPicPr>
                <p:cNvPr id="21" name="Freihand 20">
                  <a:extLst>
                    <a:ext uri="{FF2B5EF4-FFF2-40B4-BE49-F238E27FC236}">
                      <a16:creationId xmlns:a16="http://schemas.microsoft.com/office/drawing/2014/main" id="{F4CAE8BB-5841-428A-8519-B60C51CD7762}"/>
                    </a:ext>
                  </a:extLst>
                </p:cNvPr>
                <p:cNvPicPr/>
                <p:nvPr/>
              </p:nvPicPr>
              <p:blipFill>
                <a:blip r:embed="rId35"/>
                <a:stretch>
                  <a:fillRect/>
                </a:stretch>
              </p:blipFill>
              <p:spPr>
                <a:xfrm>
                  <a:off x="3491277" y="4275603"/>
                  <a:ext cx="87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E6CC6570-E084-458F-B4F8-4DD3FED6B106}"/>
                    </a:ext>
                  </a:extLst>
                </p14:cNvPr>
                <p14:cNvContentPartPr/>
                <p14:nvPr/>
              </p14:nvContentPartPr>
              <p14:xfrm>
                <a:off x="3612597" y="4308723"/>
                <a:ext cx="78840" cy="133560"/>
              </p14:xfrm>
            </p:contentPart>
          </mc:Choice>
          <mc:Fallback>
            <p:pic>
              <p:nvPicPr>
                <p:cNvPr id="22" name="Freihand 21">
                  <a:extLst>
                    <a:ext uri="{FF2B5EF4-FFF2-40B4-BE49-F238E27FC236}">
                      <a16:creationId xmlns:a16="http://schemas.microsoft.com/office/drawing/2014/main" id="{E6CC6570-E084-458F-B4F8-4DD3FED6B106}"/>
                    </a:ext>
                  </a:extLst>
                </p:cNvPr>
                <p:cNvPicPr/>
                <p:nvPr/>
              </p:nvPicPr>
              <p:blipFill>
                <a:blip r:embed="rId37"/>
                <a:stretch>
                  <a:fillRect/>
                </a:stretch>
              </p:blipFill>
              <p:spPr>
                <a:xfrm>
                  <a:off x="3608277" y="4304403"/>
                  <a:ext cx="87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80C9084A-35EA-46D5-8518-3A09CD39AF85}"/>
                    </a:ext>
                  </a:extLst>
                </p14:cNvPr>
                <p14:cNvContentPartPr/>
                <p14:nvPr/>
              </p14:nvContentPartPr>
              <p14:xfrm>
                <a:off x="3597837" y="4350843"/>
                <a:ext cx="117360" cy="13680"/>
              </p14:xfrm>
            </p:contentPart>
          </mc:Choice>
          <mc:Fallback>
            <p:pic>
              <p:nvPicPr>
                <p:cNvPr id="23" name="Freihand 22">
                  <a:extLst>
                    <a:ext uri="{FF2B5EF4-FFF2-40B4-BE49-F238E27FC236}">
                      <a16:creationId xmlns:a16="http://schemas.microsoft.com/office/drawing/2014/main" id="{80C9084A-35EA-46D5-8518-3A09CD39AF85}"/>
                    </a:ext>
                  </a:extLst>
                </p:cNvPr>
                <p:cNvPicPr/>
                <p:nvPr/>
              </p:nvPicPr>
              <p:blipFill>
                <a:blip r:embed="rId39"/>
                <a:stretch>
                  <a:fillRect/>
                </a:stretch>
              </p:blipFill>
              <p:spPr>
                <a:xfrm>
                  <a:off x="3593517" y="4346523"/>
                  <a:ext cx="126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BE15E7B2-9C38-4C19-8DAC-759A06CD6ED3}"/>
                    </a:ext>
                  </a:extLst>
                </p14:cNvPr>
                <p14:cNvContentPartPr/>
                <p14:nvPr/>
              </p14:nvContentPartPr>
              <p14:xfrm>
                <a:off x="3756597" y="4374243"/>
                <a:ext cx="46440" cy="9720"/>
              </p14:xfrm>
            </p:contentPart>
          </mc:Choice>
          <mc:Fallback>
            <p:pic>
              <p:nvPicPr>
                <p:cNvPr id="24" name="Freihand 23">
                  <a:extLst>
                    <a:ext uri="{FF2B5EF4-FFF2-40B4-BE49-F238E27FC236}">
                      <a16:creationId xmlns:a16="http://schemas.microsoft.com/office/drawing/2014/main" id="{BE15E7B2-9C38-4C19-8DAC-759A06CD6ED3}"/>
                    </a:ext>
                  </a:extLst>
                </p:cNvPr>
                <p:cNvPicPr/>
                <p:nvPr/>
              </p:nvPicPr>
              <p:blipFill>
                <a:blip r:embed="rId41"/>
                <a:stretch>
                  <a:fillRect/>
                </a:stretch>
              </p:blipFill>
              <p:spPr>
                <a:xfrm>
                  <a:off x="3752277" y="4369923"/>
                  <a:ext cx="55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17333A9F-DFFD-480F-9CEB-4646FBD32F44}"/>
                    </a:ext>
                  </a:extLst>
                </p14:cNvPr>
                <p14:cNvContentPartPr/>
                <p14:nvPr/>
              </p14:nvContentPartPr>
              <p14:xfrm>
                <a:off x="3837597" y="4279563"/>
                <a:ext cx="183600" cy="194040"/>
              </p14:xfrm>
            </p:contentPart>
          </mc:Choice>
          <mc:Fallback>
            <p:pic>
              <p:nvPicPr>
                <p:cNvPr id="25" name="Freihand 24">
                  <a:extLst>
                    <a:ext uri="{FF2B5EF4-FFF2-40B4-BE49-F238E27FC236}">
                      <a16:creationId xmlns:a16="http://schemas.microsoft.com/office/drawing/2014/main" id="{17333A9F-DFFD-480F-9CEB-4646FBD32F44}"/>
                    </a:ext>
                  </a:extLst>
                </p:cNvPr>
                <p:cNvPicPr/>
                <p:nvPr/>
              </p:nvPicPr>
              <p:blipFill>
                <a:blip r:embed="rId43"/>
                <a:stretch>
                  <a:fillRect/>
                </a:stretch>
              </p:blipFill>
              <p:spPr>
                <a:xfrm>
                  <a:off x="3833277" y="4275243"/>
                  <a:ext cx="192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50B7D39D-D771-48EF-ACD7-B7D8466491A4}"/>
                    </a:ext>
                  </a:extLst>
                </p14:cNvPr>
                <p14:cNvContentPartPr/>
                <p14:nvPr/>
              </p14:nvContentPartPr>
              <p14:xfrm>
                <a:off x="4371477" y="4198563"/>
                <a:ext cx="215640" cy="5760"/>
              </p14:xfrm>
            </p:contentPart>
          </mc:Choice>
          <mc:Fallback>
            <p:pic>
              <p:nvPicPr>
                <p:cNvPr id="26" name="Freihand 25">
                  <a:extLst>
                    <a:ext uri="{FF2B5EF4-FFF2-40B4-BE49-F238E27FC236}">
                      <a16:creationId xmlns:a16="http://schemas.microsoft.com/office/drawing/2014/main" id="{50B7D39D-D771-48EF-ACD7-B7D8466491A4}"/>
                    </a:ext>
                  </a:extLst>
                </p:cNvPr>
                <p:cNvPicPr/>
                <p:nvPr/>
              </p:nvPicPr>
              <p:blipFill>
                <a:blip r:embed="rId45"/>
                <a:stretch>
                  <a:fillRect/>
                </a:stretch>
              </p:blipFill>
              <p:spPr>
                <a:xfrm>
                  <a:off x="4367157" y="4194243"/>
                  <a:ext cx="224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B9B7AB49-C2AE-44DB-B7E7-8589232DF25D}"/>
                    </a:ext>
                  </a:extLst>
                </p14:cNvPr>
                <p14:cNvContentPartPr/>
                <p14:nvPr/>
              </p14:nvContentPartPr>
              <p14:xfrm>
                <a:off x="4755957" y="4058883"/>
                <a:ext cx="222840" cy="268560"/>
              </p14:xfrm>
            </p:contentPart>
          </mc:Choice>
          <mc:Fallback>
            <p:pic>
              <p:nvPicPr>
                <p:cNvPr id="27" name="Freihand 26">
                  <a:extLst>
                    <a:ext uri="{FF2B5EF4-FFF2-40B4-BE49-F238E27FC236}">
                      <a16:creationId xmlns:a16="http://schemas.microsoft.com/office/drawing/2014/main" id="{B9B7AB49-C2AE-44DB-B7E7-8589232DF25D}"/>
                    </a:ext>
                  </a:extLst>
                </p:cNvPr>
                <p:cNvPicPr/>
                <p:nvPr/>
              </p:nvPicPr>
              <p:blipFill>
                <a:blip r:embed="rId47"/>
                <a:stretch>
                  <a:fillRect/>
                </a:stretch>
              </p:blipFill>
              <p:spPr>
                <a:xfrm>
                  <a:off x="4751637" y="4054563"/>
                  <a:ext cx="2314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9DCBF489-8E7E-415D-86B3-E61D6DF4CE8A}"/>
                    </a:ext>
                  </a:extLst>
                </p14:cNvPr>
                <p14:cNvContentPartPr/>
                <p14:nvPr/>
              </p14:nvContentPartPr>
              <p14:xfrm>
                <a:off x="2921757" y="4543083"/>
                <a:ext cx="464760" cy="176760"/>
              </p14:xfrm>
            </p:contentPart>
          </mc:Choice>
          <mc:Fallback>
            <p:pic>
              <p:nvPicPr>
                <p:cNvPr id="30" name="Freihand 29">
                  <a:extLst>
                    <a:ext uri="{FF2B5EF4-FFF2-40B4-BE49-F238E27FC236}">
                      <a16:creationId xmlns:a16="http://schemas.microsoft.com/office/drawing/2014/main" id="{9DCBF489-8E7E-415D-86B3-E61D6DF4CE8A}"/>
                    </a:ext>
                  </a:extLst>
                </p:cNvPr>
                <p:cNvPicPr/>
                <p:nvPr/>
              </p:nvPicPr>
              <p:blipFill>
                <a:blip r:embed="rId49"/>
                <a:stretch>
                  <a:fillRect/>
                </a:stretch>
              </p:blipFill>
              <p:spPr>
                <a:xfrm>
                  <a:off x="2917437" y="4538763"/>
                  <a:ext cx="473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52756D04-F78D-47B6-878A-2829D083F236}"/>
                    </a:ext>
                  </a:extLst>
                </p14:cNvPr>
                <p14:cNvContentPartPr/>
                <p14:nvPr/>
              </p14:nvContentPartPr>
              <p14:xfrm>
                <a:off x="3349797" y="4611843"/>
                <a:ext cx="632880" cy="137160"/>
              </p14:xfrm>
            </p:contentPart>
          </mc:Choice>
          <mc:Fallback>
            <p:pic>
              <p:nvPicPr>
                <p:cNvPr id="31" name="Freihand 30">
                  <a:extLst>
                    <a:ext uri="{FF2B5EF4-FFF2-40B4-BE49-F238E27FC236}">
                      <a16:creationId xmlns:a16="http://schemas.microsoft.com/office/drawing/2014/main" id="{52756D04-F78D-47B6-878A-2829D083F236}"/>
                    </a:ext>
                  </a:extLst>
                </p:cNvPr>
                <p:cNvPicPr/>
                <p:nvPr/>
              </p:nvPicPr>
              <p:blipFill>
                <a:blip r:embed="rId51"/>
                <a:stretch>
                  <a:fillRect/>
                </a:stretch>
              </p:blipFill>
              <p:spPr>
                <a:xfrm>
                  <a:off x="3345477" y="4607523"/>
                  <a:ext cx="641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AF6D1C2E-2C0F-415E-B85E-B20608BFE225}"/>
                    </a:ext>
                  </a:extLst>
                </p14:cNvPr>
                <p14:cNvContentPartPr/>
                <p14:nvPr/>
              </p14:nvContentPartPr>
              <p14:xfrm>
                <a:off x="3101037" y="4886523"/>
                <a:ext cx="39960" cy="198360"/>
              </p14:xfrm>
            </p:contentPart>
          </mc:Choice>
          <mc:Fallback>
            <p:pic>
              <p:nvPicPr>
                <p:cNvPr id="32" name="Freihand 31">
                  <a:extLst>
                    <a:ext uri="{FF2B5EF4-FFF2-40B4-BE49-F238E27FC236}">
                      <a16:creationId xmlns:a16="http://schemas.microsoft.com/office/drawing/2014/main" id="{AF6D1C2E-2C0F-415E-B85E-B20608BFE225}"/>
                    </a:ext>
                  </a:extLst>
                </p:cNvPr>
                <p:cNvPicPr/>
                <p:nvPr/>
              </p:nvPicPr>
              <p:blipFill>
                <a:blip r:embed="rId53"/>
                <a:stretch>
                  <a:fillRect/>
                </a:stretch>
              </p:blipFill>
              <p:spPr>
                <a:xfrm>
                  <a:off x="3096717" y="4882203"/>
                  <a:ext cx="48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07E8ECE7-264E-4D5B-B046-C55579B3E0CD}"/>
                    </a:ext>
                  </a:extLst>
                </p14:cNvPr>
                <p14:cNvContentPartPr/>
                <p14:nvPr/>
              </p14:nvContentPartPr>
              <p14:xfrm>
                <a:off x="2999877" y="5038803"/>
                <a:ext cx="224280" cy="27720"/>
              </p14:xfrm>
            </p:contentPart>
          </mc:Choice>
          <mc:Fallback>
            <p:pic>
              <p:nvPicPr>
                <p:cNvPr id="33" name="Freihand 32">
                  <a:extLst>
                    <a:ext uri="{FF2B5EF4-FFF2-40B4-BE49-F238E27FC236}">
                      <a16:creationId xmlns:a16="http://schemas.microsoft.com/office/drawing/2014/main" id="{07E8ECE7-264E-4D5B-B046-C55579B3E0CD}"/>
                    </a:ext>
                  </a:extLst>
                </p:cNvPr>
                <p:cNvPicPr/>
                <p:nvPr/>
              </p:nvPicPr>
              <p:blipFill>
                <a:blip r:embed="rId55"/>
                <a:stretch>
                  <a:fillRect/>
                </a:stretch>
              </p:blipFill>
              <p:spPr>
                <a:xfrm>
                  <a:off x="2995557" y="5034483"/>
                  <a:ext cx="232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FBF480E2-51A0-46D0-BBC0-A3C1D9B80B4E}"/>
                    </a:ext>
                  </a:extLst>
                </p14:cNvPr>
                <p14:cNvContentPartPr/>
                <p14:nvPr/>
              </p14:nvContentPartPr>
              <p14:xfrm>
                <a:off x="3042717" y="4885083"/>
                <a:ext cx="217440" cy="20520"/>
              </p14:xfrm>
            </p:contentPart>
          </mc:Choice>
          <mc:Fallback>
            <p:pic>
              <p:nvPicPr>
                <p:cNvPr id="34" name="Freihand 33">
                  <a:extLst>
                    <a:ext uri="{FF2B5EF4-FFF2-40B4-BE49-F238E27FC236}">
                      <a16:creationId xmlns:a16="http://schemas.microsoft.com/office/drawing/2014/main" id="{FBF480E2-51A0-46D0-BBC0-A3C1D9B80B4E}"/>
                    </a:ext>
                  </a:extLst>
                </p:cNvPr>
                <p:cNvPicPr/>
                <p:nvPr/>
              </p:nvPicPr>
              <p:blipFill>
                <a:blip r:embed="rId57"/>
                <a:stretch>
                  <a:fillRect/>
                </a:stretch>
              </p:blipFill>
              <p:spPr>
                <a:xfrm>
                  <a:off x="3038397" y="4880763"/>
                  <a:ext cx="226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8DA09F92-9F50-4BB7-9552-0E9937015041}"/>
                    </a:ext>
                  </a:extLst>
                </p14:cNvPr>
                <p14:cNvContentPartPr/>
                <p14:nvPr/>
              </p14:nvContentPartPr>
              <p14:xfrm>
                <a:off x="3268077" y="4999563"/>
                <a:ext cx="111240" cy="67680"/>
              </p14:xfrm>
            </p:contentPart>
          </mc:Choice>
          <mc:Fallback>
            <p:pic>
              <p:nvPicPr>
                <p:cNvPr id="35" name="Freihand 34">
                  <a:extLst>
                    <a:ext uri="{FF2B5EF4-FFF2-40B4-BE49-F238E27FC236}">
                      <a16:creationId xmlns:a16="http://schemas.microsoft.com/office/drawing/2014/main" id="{8DA09F92-9F50-4BB7-9552-0E9937015041}"/>
                    </a:ext>
                  </a:extLst>
                </p:cNvPr>
                <p:cNvPicPr/>
                <p:nvPr/>
              </p:nvPicPr>
              <p:blipFill>
                <a:blip r:embed="rId59"/>
                <a:stretch>
                  <a:fillRect/>
                </a:stretch>
              </p:blipFill>
              <p:spPr>
                <a:xfrm>
                  <a:off x="3263757" y="4995243"/>
                  <a:ext cx="119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E0867A0A-F45D-4579-B064-E9500CAC3AC6}"/>
                    </a:ext>
                  </a:extLst>
                </p14:cNvPr>
                <p14:cNvContentPartPr/>
                <p14:nvPr/>
              </p14:nvContentPartPr>
              <p14:xfrm>
                <a:off x="3485517" y="4842243"/>
                <a:ext cx="144360" cy="266040"/>
              </p14:xfrm>
            </p:contentPart>
          </mc:Choice>
          <mc:Fallback>
            <p:pic>
              <p:nvPicPr>
                <p:cNvPr id="36" name="Freihand 35">
                  <a:extLst>
                    <a:ext uri="{FF2B5EF4-FFF2-40B4-BE49-F238E27FC236}">
                      <a16:creationId xmlns:a16="http://schemas.microsoft.com/office/drawing/2014/main" id="{E0867A0A-F45D-4579-B064-E9500CAC3AC6}"/>
                    </a:ext>
                  </a:extLst>
                </p:cNvPr>
                <p:cNvPicPr/>
                <p:nvPr/>
              </p:nvPicPr>
              <p:blipFill>
                <a:blip r:embed="rId61"/>
                <a:stretch>
                  <a:fillRect/>
                </a:stretch>
              </p:blipFill>
              <p:spPr>
                <a:xfrm>
                  <a:off x="3481197" y="4837923"/>
                  <a:ext cx="1530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B60FDCC6-ED6F-4D10-9F25-9BE430A365BC}"/>
                    </a:ext>
                  </a:extLst>
                </p14:cNvPr>
                <p14:cNvContentPartPr/>
                <p14:nvPr/>
              </p14:nvContentPartPr>
              <p14:xfrm>
                <a:off x="3633837" y="4926843"/>
                <a:ext cx="144000" cy="79920"/>
              </p14:xfrm>
            </p:contentPart>
          </mc:Choice>
          <mc:Fallback>
            <p:pic>
              <p:nvPicPr>
                <p:cNvPr id="37" name="Freihand 36">
                  <a:extLst>
                    <a:ext uri="{FF2B5EF4-FFF2-40B4-BE49-F238E27FC236}">
                      <a16:creationId xmlns:a16="http://schemas.microsoft.com/office/drawing/2014/main" id="{B60FDCC6-ED6F-4D10-9F25-9BE430A365BC}"/>
                    </a:ext>
                  </a:extLst>
                </p:cNvPr>
                <p:cNvPicPr/>
                <p:nvPr/>
              </p:nvPicPr>
              <p:blipFill>
                <a:blip r:embed="rId63"/>
                <a:stretch>
                  <a:fillRect/>
                </a:stretch>
              </p:blipFill>
              <p:spPr>
                <a:xfrm>
                  <a:off x="3629517" y="4922523"/>
                  <a:ext cx="152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58D6DD1A-A702-4F64-9E3A-06F82EA7CB86}"/>
                    </a:ext>
                  </a:extLst>
                </p14:cNvPr>
                <p14:cNvContentPartPr/>
                <p14:nvPr/>
              </p14:nvContentPartPr>
              <p14:xfrm>
                <a:off x="3776397" y="4831803"/>
                <a:ext cx="163080" cy="156240"/>
              </p14:xfrm>
            </p:contentPart>
          </mc:Choice>
          <mc:Fallback>
            <p:pic>
              <p:nvPicPr>
                <p:cNvPr id="38" name="Freihand 37">
                  <a:extLst>
                    <a:ext uri="{FF2B5EF4-FFF2-40B4-BE49-F238E27FC236}">
                      <a16:creationId xmlns:a16="http://schemas.microsoft.com/office/drawing/2014/main" id="{58D6DD1A-A702-4F64-9E3A-06F82EA7CB86}"/>
                    </a:ext>
                  </a:extLst>
                </p:cNvPr>
                <p:cNvPicPr/>
                <p:nvPr/>
              </p:nvPicPr>
              <p:blipFill>
                <a:blip r:embed="rId65"/>
                <a:stretch>
                  <a:fillRect/>
                </a:stretch>
              </p:blipFill>
              <p:spPr>
                <a:xfrm>
                  <a:off x="3772077" y="4827483"/>
                  <a:ext cx="171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B89E0613-10AE-421E-B337-62FD6415E0BF}"/>
                    </a:ext>
                  </a:extLst>
                </p14:cNvPr>
                <p14:cNvContentPartPr/>
                <p14:nvPr/>
              </p14:nvContentPartPr>
              <p14:xfrm>
                <a:off x="3951717" y="4833603"/>
                <a:ext cx="25560" cy="27720"/>
              </p14:xfrm>
            </p:contentPart>
          </mc:Choice>
          <mc:Fallback>
            <p:pic>
              <p:nvPicPr>
                <p:cNvPr id="39" name="Freihand 38">
                  <a:extLst>
                    <a:ext uri="{FF2B5EF4-FFF2-40B4-BE49-F238E27FC236}">
                      <a16:creationId xmlns:a16="http://schemas.microsoft.com/office/drawing/2014/main" id="{B89E0613-10AE-421E-B337-62FD6415E0BF}"/>
                    </a:ext>
                  </a:extLst>
                </p:cNvPr>
                <p:cNvPicPr/>
                <p:nvPr/>
              </p:nvPicPr>
              <p:blipFill>
                <a:blip r:embed="rId67"/>
                <a:stretch>
                  <a:fillRect/>
                </a:stretch>
              </p:blipFill>
              <p:spPr>
                <a:xfrm>
                  <a:off x="3947397" y="4829283"/>
                  <a:ext cx="34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98C79E6C-7E9D-4554-9EE2-9C61002AB0CE}"/>
                    </a:ext>
                  </a:extLst>
                </p14:cNvPr>
                <p14:cNvContentPartPr/>
                <p14:nvPr/>
              </p14:nvContentPartPr>
              <p14:xfrm>
                <a:off x="3966477" y="4903083"/>
                <a:ext cx="295920" cy="98280"/>
              </p14:xfrm>
            </p:contentPart>
          </mc:Choice>
          <mc:Fallback>
            <p:pic>
              <p:nvPicPr>
                <p:cNvPr id="40" name="Freihand 39">
                  <a:extLst>
                    <a:ext uri="{FF2B5EF4-FFF2-40B4-BE49-F238E27FC236}">
                      <a16:creationId xmlns:a16="http://schemas.microsoft.com/office/drawing/2014/main" id="{98C79E6C-7E9D-4554-9EE2-9C61002AB0CE}"/>
                    </a:ext>
                  </a:extLst>
                </p:cNvPr>
                <p:cNvPicPr/>
                <p:nvPr/>
              </p:nvPicPr>
              <p:blipFill>
                <a:blip r:embed="rId69"/>
                <a:stretch>
                  <a:fillRect/>
                </a:stretch>
              </p:blipFill>
              <p:spPr>
                <a:xfrm>
                  <a:off x="3962157" y="4898763"/>
                  <a:ext cx="304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09C6F5AE-CB1A-4B5B-9F05-3A5DDCF1D042}"/>
                    </a:ext>
                  </a:extLst>
                </p14:cNvPr>
                <p14:cNvContentPartPr/>
                <p14:nvPr/>
              </p14:nvContentPartPr>
              <p14:xfrm>
                <a:off x="4291197" y="4781403"/>
                <a:ext cx="99360" cy="266040"/>
              </p14:xfrm>
            </p:contentPart>
          </mc:Choice>
          <mc:Fallback>
            <p:pic>
              <p:nvPicPr>
                <p:cNvPr id="41" name="Freihand 40">
                  <a:extLst>
                    <a:ext uri="{FF2B5EF4-FFF2-40B4-BE49-F238E27FC236}">
                      <a16:creationId xmlns:a16="http://schemas.microsoft.com/office/drawing/2014/main" id="{09C6F5AE-CB1A-4B5B-9F05-3A5DDCF1D042}"/>
                    </a:ext>
                  </a:extLst>
                </p:cNvPr>
                <p:cNvPicPr/>
                <p:nvPr/>
              </p:nvPicPr>
              <p:blipFill>
                <a:blip r:embed="rId71"/>
                <a:stretch>
                  <a:fillRect/>
                </a:stretch>
              </p:blipFill>
              <p:spPr>
                <a:xfrm>
                  <a:off x="4286877" y="4777083"/>
                  <a:ext cx="1080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6CF412FB-AFCD-41D0-A940-F0A7C4338044}"/>
                    </a:ext>
                  </a:extLst>
                </p14:cNvPr>
                <p14:cNvContentPartPr/>
                <p14:nvPr/>
              </p14:nvContentPartPr>
              <p14:xfrm>
                <a:off x="4415037" y="4881483"/>
                <a:ext cx="145800" cy="78120"/>
              </p14:xfrm>
            </p:contentPart>
          </mc:Choice>
          <mc:Fallback>
            <p:pic>
              <p:nvPicPr>
                <p:cNvPr id="42" name="Freihand 41">
                  <a:extLst>
                    <a:ext uri="{FF2B5EF4-FFF2-40B4-BE49-F238E27FC236}">
                      <a16:creationId xmlns:a16="http://schemas.microsoft.com/office/drawing/2014/main" id="{6CF412FB-AFCD-41D0-A940-F0A7C4338044}"/>
                    </a:ext>
                  </a:extLst>
                </p:cNvPr>
                <p:cNvPicPr/>
                <p:nvPr/>
              </p:nvPicPr>
              <p:blipFill>
                <a:blip r:embed="rId73"/>
                <a:stretch>
                  <a:fillRect/>
                </a:stretch>
              </p:blipFill>
              <p:spPr>
                <a:xfrm>
                  <a:off x="4410717" y="4877163"/>
                  <a:ext cx="154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6B7A7E01-781F-43BE-AEE2-7638623FC823}"/>
                    </a:ext>
                  </a:extLst>
                </p14:cNvPr>
                <p14:cNvContentPartPr/>
                <p14:nvPr/>
              </p14:nvContentPartPr>
              <p14:xfrm>
                <a:off x="4576677" y="4741443"/>
                <a:ext cx="174240" cy="199080"/>
              </p14:xfrm>
            </p:contentPart>
          </mc:Choice>
          <mc:Fallback>
            <p:pic>
              <p:nvPicPr>
                <p:cNvPr id="43" name="Freihand 42">
                  <a:extLst>
                    <a:ext uri="{FF2B5EF4-FFF2-40B4-BE49-F238E27FC236}">
                      <a16:creationId xmlns:a16="http://schemas.microsoft.com/office/drawing/2014/main" id="{6B7A7E01-781F-43BE-AEE2-7638623FC823}"/>
                    </a:ext>
                  </a:extLst>
                </p:cNvPr>
                <p:cNvPicPr/>
                <p:nvPr/>
              </p:nvPicPr>
              <p:blipFill>
                <a:blip r:embed="rId75"/>
                <a:stretch>
                  <a:fillRect/>
                </a:stretch>
              </p:blipFill>
              <p:spPr>
                <a:xfrm>
                  <a:off x="4572357" y="4737123"/>
                  <a:ext cx="1828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844DF7F5-0679-4E7C-91E9-5BEC237E1980}"/>
                    </a:ext>
                  </a:extLst>
                </p14:cNvPr>
                <p14:cNvContentPartPr/>
                <p14:nvPr/>
              </p14:nvContentPartPr>
              <p14:xfrm>
                <a:off x="4645077" y="4854123"/>
                <a:ext cx="66960" cy="71640"/>
              </p14:xfrm>
            </p:contentPart>
          </mc:Choice>
          <mc:Fallback>
            <p:pic>
              <p:nvPicPr>
                <p:cNvPr id="44" name="Freihand 43">
                  <a:extLst>
                    <a:ext uri="{FF2B5EF4-FFF2-40B4-BE49-F238E27FC236}">
                      <a16:creationId xmlns:a16="http://schemas.microsoft.com/office/drawing/2014/main" id="{844DF7F5-0679-4E7C-91E9-5BEC237E1980}"/>
                    </a:ext>
                  </a:extLst>
                </p:cNvPr>
                <p:cNvPicPr/>
                <p:nvPr/>
              </p:nvPicPr>
              <p:blipFill>
                <a:blip r:embed="rId77"/>
                <a:stretch>
                  <a:fillRect/>
                </a:stretch>
              </p:blipFill>
              <p:spPr>
                <a:xfrm>
                  <a:off x="4640757" y="4849803"/>
                  <a:ext cx="75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7DF24759-99B1-4334-9C0C-2FE568398D40}"/>
                    </a:ext>
                  </a:extLst>
                </p14:cNvPr>
                <p14:cNvContentPartPr/>
                <p14:nvPr/>
              </p14:nvContentPartPr>
              <p14:xfrm>
                <a:off x="4744077" y="4731003"/>
                <a:ext cx="149040" cy="216000"/>
              </p14:xfrm>
            </p:contentPart>
          </mc:Choice>
          <mc:Fallback>
            <p:pic>
              <p:nvPicPr>
                <p:cNvPr id="45" name="Freihand 44">
                  <a:extLst>
                    <a:ext uri="{FF2B5EF4-FFF2-40B4-BE49-F238E27FC236}">
                      <a16:creationId xmlns:a16="http://schemas.microsoft.com/office/drawing/2014/main" id="{7DF24759-99B1-4334-9C0C-2FE568398D40}"/>
                    </a:ext>
                  </a:extLst>
                </p:cNvPr>
                <p:cNvPicPr/>
                <p:nvPr/>
              </p:nvPicPr>
              <p:blipFill>
                <a:blip r:embed="rId79"/>
                <a:stretch>
                  <a:fillRect/>
                </a:stretch>
              </p:blipFill>
              <p:spPr>
                <a:xfrm>
                  <a:off x="4739757" y="4726683"/>
                  <a:ext cx="1576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BE2607F5-ECF1-415D-9CBC-AD2EE9C1C09F}"/>
                    </a:ext>
                  </a:extLst>
                </p14:cNvPr>
                <p14:cNvContentPartPr/>
                <p14:nvPr/>
              </p14:nvContentPartPr>
              <p14:xfrm>
                <a:off x="4872957" y="4831803"/>
                <a:ext cx="322200" cy="138240"/>
              </p14:xfrm>
            </p:contentPart>
          </mc:Choice>
          <mc:Fallback>
            <p:pic>
              <p:nvPicPr>
                <p:cNvPr id="46" name="Freihand 45">
                  <a:extLst>
                    <a:ext uri="{FF2B5EF4-FFF2-40B4-BE49-F238E27FC236}">
                      <a16:creationId xmlns:a16="http://schemas.microsoft.com/office/drawing/2014/main" id="{BE2607F5-ECF1-415D-9CBC-AD2EE9C1C09F}"/>
                    </a:ext>
                  </a:extLst>
                </p:cNvPr>
                <p:cNvPicPr/>
                <p:nvPr/>
              </p:nvPicPr>
              <p:blipFill>
                <a:blip r:embed="rId81"/>
                <a:stretch>
                  <a:fillRect/>
                </a:stretch>
              </p:blipFill>
              <p:spPr>
                <a:xfrm>
                  <a:off x="4868637" y="4827483"/>
                  <a:ext cx="330840" cy="146880"/>
                </a:xfrm>
                <a:prstGeom prst="rect">
                  <a:avLst/>
                </a:prstGeom>
              </p:spPr>
            </p:pic>
          </mc:Fallback>
        </mc:AlternateContent>
      </p:grpSp>
    </p:spTree>
    <p:extLst>
      <p:ext uri="{BB962C8B-B14F-4D97-AF65-F5344CB8AC3E}">
        <p14:creationId xmlns:p14="http://schemas.microsoft.com/office/powerpoint/2010/main" val="56443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F5850B4-F365-85FE-201A-60E5EDDC671B}"/>
                  </a:ext>
                </a:extLst>
              </p14:cNvPr>
              <p14:cNvContentPartPr/>
              <p14:nvPr/>
            </p14:nvContentPartPr>
            <p14:xfrm>
              <a:off x="2434058" y="691102"/>
              <a:ext cx="3119760" cy="178560"/>
            </p14:xfrm>
          </p:contentPart>
        </mc:Choice>
        <mc:Fallback xmlns="">
          <p:pic>
            <p:nvPicPr>
              <p:cNvPr id="2" name="Freihand 1">
                <a:extLst>
                  <a:ext uri="{FF2B5EF4-FFF2-40B4-BE49-F238E27FC236}">
                    <a16:creationId xmlns:a16="http://schemas.microsoft.com/office/drawing/2014/main" id="{4F5850B4-F365-85FE-201A-60E5EDDC671B}"/>
                  </a:ext>
                </a:extLst>
              </p:cNvPr>
              <p:cNvPicPr/>
              <p:nvPr/>
            </p:nvPicPr>
            <p:blipFill>
              <a:blip r:embed="rId4"/>
              <a:stretch>
                <a:fillRect/>
              </a:stretch>
            </p:blipFill>
            <p:spPr>
              <a:xfrm>
                <a:off x="2425058" y="682102"/>
                <a:ext cx="3137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D5870AB-4F91-1CE8-E2E9-7AC2507325F5}"/>
                  </a:ext>
                </a:extLst>
              </p14:cNvPr>
              <p14:cNvContentPartPr/>
              <p14:nvPr/>
            </p14:nvContentPartPr>
            <p14:xfrm>
              <a:off x="236978" y="2130382"/>
              <a:ext cx="2344320" cy="92160"/>
            </p14:xfrm>
          </p:contentPart>
        </mc:Choice>
        <mc:Fallback xmlns="">
          <p:pic>
            <p:nvPicPr>
              <p:cNvPr id="3" name="Freihand 2">
                <a:extLst>
                  <a:ext uri="{FF2B5EF4-FFF2-40B4-BE49-F238E27FC236}">
                    <a16:creationId xmlns:a16="http://schemas.microsoft.com/office/drawing/2014/main" id="{9D5870AB-4F91-1CE8-E2E9-7AC2507325F5}"/>
                  </a:ext>
                </a:extLst>
              </p:cNvPr>
              <p:cNvPicPr/>
              <p:nvPr/>
            </p:nvPicPr>
            <p:blipFill>
              <a:blip r:embed="rId6"/>
              <a:stretch>
                <a:fillRect/>
              </a:stretch>
            </p:blipFill>
            <p:spPr>
              <a:xfrm>
                <a:off x="228338" y="2121742"/>
                <a:ext cx="2361960" cy="109800"/>
              </a:xfrm>
              <a:prstGeom prst="rect">
                <a:avLst/>
              </a:prstGeom>
            </p:spPr>
          </p:pic>
        </mc:Fallback>
      </mc:AlternateContent>
      <p:grpSp>
        <p:nvGrpSpPr>
          <p:cNvPr id="6" name="Gruppieren 5">
            <a:extLst>
              <a:ext uri="{FF2B5EF4-FFF2-40B4-BE49-F238E27FC236}">
                <a16:creationId xmlns:a16="http://schemas.microsoft.com/office/drawing/2014/main" id="{0D8C0460-79BE-92CD-CC39-1EB730A933B8}"/>
              </a:ext>
            </a:extLst>
          </p:cNvPr>
          <p:cNvGrpSpPr/>
          <p:nvPr/>
        </p:nvGrpSpPr>
        <p:grpSpPr>
          <a:xfrm>
            <a:off x="908378" y="5735422"/>
            <a:ext cx="7499160" cy="151920"/>
            <a:chOff x="908378" y="5735422"/>
            <a:chExt cx="7499160" cy="1519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4B47226-9B9B-CD66-BE72-64BD7D798B49}"/>
                    </a:ext>
                  </a:extLst>
                </p14:cNvPr>
                <p14:cNvContentPartPr/>
                <p14:nvPr/>
              </p14:nvContentPartPr>
              <p14:xfrm>
                <a:off x="908378" y="5751622"/>
                <a:ext cx="1940040" cy="135720"/>
              </p14:xfrm>
            </p:contentPart>
          </mc:Choice>
          <mc:Fallback xmlns="">
            <p:pic>
              <p:nvPicPr>
                <p:cNvPr id="4" name="Freihand 3">
                  <a:extLst>
                    <a:ext uri="{FF2B5EF4-FFF2-40B4-BE49-F238E27FC236}">
                      <a16:creationId xmlns:a16="http://schemas.microsoft.com/office/drawing/2014/main" id="{54B47226-9B9B-CD66-BE72-64BD7D798B49}"/>
                    </a:ext>
                  </a:extLst>
                </p:cNvPr>
                <p:cNvPicPr/>
                <p:nvPr/>
              </p:nvPicPr>
              <p:blipFill>
                <a:blip r:embed="rId8"/>
                <a:stretch>
                  <a:fillRect/>
                </a:stretch>
              </p:blipFill>
              <p:spPr>
                <a:xfrm>
                  <a:off x="899738" y="5742622"/>
                  <a:ext cx="1957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4750D85-6205-94E7-9472-FC46BF9233F8}"/>
                    </a:ext>
                  </a:extLst>
                </p14:cNvPr>
                <p14:cNvContentPartPr/>
                <p14:nvPr/>
              </p14:nvContentPartPr>
              <p14:xfrm>
                <a:off x="5038298" y="5735422"/>
                <a:ext cx="3369240" cy="78840"/>
              </p14:xfrm>
            </p:contentPart>
          </mc:Choice>
          <mc:Fallback xmlns="">
            <p:pic>
              <p:nvPicPr>
                <p:cNvPr id="5" name="Freihand 4">
                  <a:extLst>
                    <a:ext uri="{FF2B5EF4-FFF2-40B4-BE49-F238E27FC236}">
                      <a16:creationId xmlns:a16="http://schemas.microsoft.com/office/drawing/2014/main" id="{B4750D85-6205-94E7-9472-FC46BF9233F8}"/>
                    </a:ext>
                  </a:extLst>
                </p:cNvPr>
                <p:cNvPicPr/>
                <p:nvPr/>
              </p:nvPicPr>
              <p:blipFill>
                <a:blip r:embed="rId10"/>
                <a:stretch>
                  <a:fillRect/>
                </a:stretch>
              </p:blipFill>
              <p:spPr>
                <a:xfrm>
                  <a:off x="5029658" y="5726782"/>
                  <a:ext cx="338688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22466F6-826D-D366-5740-15E3592FB300}"/>
                  </a:ext>
                </a:extLst>
              </p14:cNvPr>
              <p14:cNvContentPartPr/>
              <p14:nvPr/>
            </p14:nvContentPartPr>
            <p14:xfrm>
              <a:off x="5116418" y="2094022"/>
              <a:ext cx="3159720" cy="46800"/>
            </p14:xfrm>
          </p:contentPart>
        </mc:Choice>
        <mc:Fallback xmlns="">
          <p:pic>
            <p:nvPicPr>
              <p:cNvPr id="7" name="Freihand 6">
                <a:extLst>
                  <a:ext uri="{FF2B5EF4-FFF2-40B4-BE49-F238E27FC236}">
                    <a16:creationId xmlns:a16="http://schemas.microsoft.com/office/drawing/2014/main" id="{D22466F6-826D-D366-5740-15E3592FB300}"/>
                  </a:ext>
                </a:extLst>
              </p:cNvPr>
              <p:cNvPicPr/>
              <p:nvPr/>
            </p:nvPicPr>
            <p:blipFill>
              <a:blip r:embed="rId12"/>
              <a:stretch>
                <a:fillRect/>
              </a:stretch>
            </p:blipFill>
            <p:spPr>
              <a:xfrm>
                <a:off x="5107418" y="2085022"/>
                <a:ext cx="3177360" cy="64440"/>
              </a:xfrm>
              <a:prstGeom prst="rect">
                <a:avLst/>
              </a:prstGeom>
            </p:spPr>
          </p:pic>
        </mc:Fallback>
      </mc:AlternateContent>
      <p:grpSp>
        <p:nvGrpSpPr>
          <p:cNvPr id="37" name="Gruppieren 36">
            <a:extLst>
              <a:ext uri="{FF2B5EF4-FFF2-40B4-BE49-F238E27FC236}">
                <a16:creationId xmlns:a16="http://schemas.microsoft.com/office/drawing/2014/main" id="{B71F107D-7998-580B-8D3D-9178B4178C11}"/>
              </a:ext>
            </a:extLst>
          </p:cNvPr>
          <p:cNvGrpSpPr/>
          <p:nvPr/>
        </p:nvGrpSpPr>
        <p:grpSpPr>
          <a:xfrm>
            <a:off x="8442098" y="2358982"/>
            <a:ext cx="3091680" cy="1092960"/>
            <a:chOff x="8442098" y="2358982"/>
            <a:chExt cx="3091680" cy="109296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162EF5EB-A1A8-DC21-073B-63BE22B53835}"/>
                    </a:ext>
                  </a:extLst>
                </p14:cNvPr>
                <p14:cNvContentPartPr/>
                <p14:nvPr/>
              </p14:nvContentPartPr>
              <p14:xfrm>
                <a:off x="8442098" y="2502262"/>
                <a:ext cx="231120" cy="338040"/>
              </p14:xfrm>
            </p:contentPart>
          </mc:Choice>
          <mc:Fallback xmlns="">
            <p:pic>
              <p:nvPicPr>
                <p:cNvPr id="9" name="Freihand 8">
                  <a:extLst>
                    <a:ext uri="{FF2B5EF4-FFF2-40B4-BE49-F238E27FC236}">
                      <a16:creationId xmlns:a16="http://schemas.microsoft.com/office/drawing/2014/main" id="{162EF5EB-A1A8-DC21-073B-63BE22B53835}"/>
                    </a:ext>
                  </a:extLst>
                </p:cNvPr>
                <p:cNvPicPr/>
                <p:nvPr/>
              </p:nvPicPr>
              <p:blipFill>
                <a:blip r:embed="rId14"/>
                <a:stretch>
                  <a:fillRect/>
                </a:stretch>
              </p:blipFill>
              <p:spPr>
                <a:xfrm>
                  <a:off x="8433458" y="2493622"/>
                  <a:ext cx="2487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B2C91BE2-AC6F-0D2D-C4C0-54FBD450B545}"/>
                    </a:ext>
                  </a:extLst>
                </p14:cNvPr>
                <p14:cNvContentPartPr/>
                <p14:nvPr/>
              </p14:nvContentPartPr>
              <p14:xfrm>
                <a:off x="8484578" y="2627902"/>
                <a:ext cx="344520" cy="122760"/>
              </p14:xfrm>
            </p:contentPart>
          </mc:Choice>
          <mc:Fallback xmlns="">
            <p:pic>
              <p:nvPicPr>
                <p:cNvPr id="10" name="Freihand 9">
                  <a:extLst>
                    <a:ext uri="{FF2B5EF4-FFF2-40B4-BE49-F238E27FC236}">
                      <a16:creationId xmlns:a16="http://schemas.microsoft.com/office/drawing/2014/main" id="{B2C91BE2-AC6F-0D2D-C4C0-54FBD450B545}"/>
                    </a:ext>
                  </a:extLst>
                </p:cNvPr>
                <p:cNvPicPr/>
                <p:nvPr/>
              </p:nvPicPr>
              <p:blipFill>
                <a:blip r:embed="rId16"/>
                <a:stretch>
                  <a:fillRect/>
                </a:stretch>
              </p:blipFill>
              <p:spPr>
                <a:xfrm>
                  <a:off x="8475938" y="2618902"/>
                  <a:ext cx="36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DA78B94-EA43-A90B-4B0D-72EBBEC2D10E}"/>
                    </a:ext>
                  </a:extLst>
                </p14:cNvPr>
                <p14:cNvContentPartPr/>
                <p14:nvPr/>
              </p14:nvContentPartPr>
              <p14:xfrm>
                <a:off x="8869418" y="2445382"/>
                <a:ext cx="372240" cy="281880"/>
              </p14:xfrm>
            </p:contentPart>
          </mc:Choice>
          <mc:Fallback xmlns="">
            <p:pic>
              <p:nvPicPr>
                <p:cNvPr id="11" name="Freihand 10">
                  <a:extLst>
                    <a:ext uri="{FF2B5EF4-FFF2-40B4-BE49-F238E27FC236}">
                      <a16:creationId xmlns:a16="http://schemas.microsoft.com/office/drawing/2014/main" id="{3DA78B94-EA43-A90B-4B0D-72EBBEC2D10E}"/>
                    </a:ext>
                  </a:extLst>
                </p:cNvPr>
                <p:cNvPicPr/>
                <p:nvPr/>
              </p:nvPicPr>
              <p:blipFill>
                <a:blip r:embed="rId18"/>
                <a:stretch>
                  <a:fillRect/>
                </a:stretch>
              </p:blipFill>
              <p:spPr>
                <a:xfrm>
                  <a:off x="8860778" y="2436742"/>
                  <a:ext cx="3898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14CE2CD9-FA43-B188-22FE-9BCB097B03FD}"/>
                    </a:ext>
                  </a:extLst>
                </p14:cNvPr>
                <p14:cNvContentPartPr/>
                <p14:nvPr/>
              </p14:nvContentPartPr>
              <p14:xfrm>
                <a:off x="8965898" y="2378062"/>
                <a:ext cx="55440" cy="10080"/>
              </p14:xfrm>
            </p:contentPart>
          </mc:Choice>
          <mc:Fallback xmlns="">
            <p:pic>
              <p:nvPicPr>
                <p:cNvPr id="12" name="Freihand 11">
                  <a:extLst>
                    <a:ext uri="{FF2B5EF4-FFF2-40B4-BE49-F238E27FC236}">
                      <a16:creationId xmlns:a16="http://schemas.microsoft.com/office/drawing/2014/main" id="{14CE2CD9-FA43-B188-22FE-9BCB097B03FD}"/>
                    </a:ext>
                  </a:extLst>
                </p:cNvPr>
                <p:cNvPicPr/>
                <p:nvPr/>
              </p:nvPicPr>
              <p:blipFill>
                <a:blip r:embed="rId20"/>
                <a:stretch>
                  <a:fillRect/>
                </a:stretch>
              </p:blipFill>
              <p:spPr>
                <a:xfrm>
                  <a:off x="8957258" y="2369422"/>
                  <a:ext cx="73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95C358A-3EDB-4AEE-D2AF-3EF51A634C94}"/>
                    </a:ext>
                  </a:extLst>
                </p14:cNvPr>
                <p14:cNvContentPartPr/>
                <p14:nvPr/>
              </p14:nvContentPartPr>
              <p14:xfrm>
                <a:off x="9297458" y="2542942"/>
                <a:ext cx="109440" cy="152640"/>
              </p14:xfrm>
            </p:contentPart>
          </mc:Choice>
          <mc:Fallback xmlns="">
            <p:pic>
              <p:nvPicPr>
                <p:cNvPr id="13" name="Freihand 12">
                  <a:extLst>
                    <a:ext uri="{FF2B5EF4-FFF2-40B4-BE49-F238E27FC236}">
                      <a16:creationId xmlns:a16="http://schemas.microsoft.com/office/drawing/2014/main" id="{195C358A-3EDB-4AEE-D2AF-3EF51A634C94}"/>
                    </a:ext>
                  </a:extLst>
                </p:cNvPr>
                <p:cNvPicPr/>
                <p:nvPr/>
              </p:nvPicPr>
              <p:blipFill>
                <a:blip r:embed="rId22"/>
                <a:stretch>
                  <a:fillRect/>
                </a:stretch>
              </p:blipFill>
              <p:spPr>
                <a:xfrm>
                  <a:off x="9288818" y="2533942"/>
                  <a:ext cx="127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7F6DB966-9AEB-69A3-3CB2-7DE4B56D4B54}"/>
                    </a:ext>
                  </a:extLst>
                </p14:cNvPr>
                <p14:cNvContentPartPr/>
                <p14:nvPr/>
              </p14:nvContentPartPr>
              <p14:xfrm>
                <a:off x="9496538" y="2552662"/>
                <a:ext cx="115560" cy="291960"/>
              </p14:xfrm>
            </p:contentPart>
          </mc:Choice>
          <mc:Fallback xmlns="">
            <p:pic>
              <p:nvPicPr>
                <p:cNvPr id="14" name="Freihand 13">
                  <a:extLst>
                    <a:ext uri="{FF2B5EF4-FFF2-40B4-BE49-F238E27FC236}">
                      <a16:creationId xmlns:a16="http://schemas.microsoft.com/office/drawing/2014/main" id="{7F6DB966-9AEB-69A3-3CB2-7DE4B56D4B54}"/>
                    </a:ext>
                  </a:extLst>
                </p:cNvPr>
                <p:cNvPicPr/>
                <p:nvPr/>
              </p:nvPicPr>
              <p:blipFill>
                <a:blip r:embed="rId24"/>
                <a:stretch>
                  <a:fillRect/>
                </a:stretch>
              </p:blipFill>
              <p:spPr>
                <a:xfrm>
                  <a:off x="9487898" y="2543662"/>
                  <a:ext cx="1332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1ADA4676-A4F7-07D5-CBE9-35A1C33EB4AA}"/>
                    </a:ext>
                  </a:extLst>
                </p14:cNvPr>
                <p14:cNvContentPartPr/>
                <p14:nvPr/>
              </p14:nvContentPartPr>
              <p14:xfrm>
                <a:off x="9693818" y="2545102"/>
                <a:ext cx="70920" cy="141480"/>
              </p14:xfrm>
            </p:contentPart>
          </mc:Choice>
          <mc:Fallback xmlns="">
            <p:pic>
              <p:nvPicPr>
                <p:cNvPr id="15" name="Freihand 14">
                  <a:extLst>
                    <a:ext uri="{FF2B5EF4-FFF2-40B4-BE49-F238E27FC236}">
                      <a16:creationId xmlns:a16="http://schemas.microsoft.com/office/drawing/2014/main" id="{1ADA4676-A4F7-07D5-CBE9-35A1C33EB4AA}"/>
                    </a:ext>
                  </a:extLst>
                </p:cNvPr>
                <p:cNvPicPr/>
                <p:nvPr/>
              </p:nvPicPr>
              <p:blipFill>
                <a:blip r:embed="rId26"/>
                <a:stretch>
                  <a:fillRect/>
                </a:stretch>
              </p:blipFill>
              <p:spPr>
                <a:xfrm>
                  <a:off x="9685178" y="2536462"/>
                  <a:ext cx="88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BFB947B1-5CF8-C370-A191-DDBC47622375}"/>
                    </a:ext>
                  </a:extLst>
                </p14:cNvPr>
                <p14:cNvContentPartPr/>
                <p14:nvPr/>
              </p14:nvContentPartPr>
              <p14:xfrm>
                <a:off x="9823778" y="2358982"/>
                <a:ext cx="586080" cy="245880"/>
              </p14:xfrm>
            </p:contentPart>
          </mc:Choice>
          <mc:Fallback xmlns="">
            <p:pic>
              <p:nvPicPr>
                <p:cNvPr id="16" name="Freihand 15">
                  <a:extLst>
                    <a:ext uri="{FF2B5EF4-FFF2-40B4-BE49-F238E27FC236}">
                      <a16:creationId xmlns:a16="http://schemas.microsoft.com/office/drawing/2014/main" id="{BFB947B1-5CF8-C370-A191-DDBC47622375}"/>
                    </a:ext>
                  </a:extLst>
                </p:cNvPr>
                <p:cNvPicPr/>
                <p:nvPr/>
              </p:nvPicPr>
              <p:blipFill>
                <a:blip r:embed="rId28"/>
                <a:stretch>
                  <a:fillRect/>
                </a:stretch>
              </p:blipFill>
              <p:spPr>
                <a:xfrm>
                  <a:off x="9814778" y="2350342"/>
                  <a:ext cx="603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C94E943D-34F2-7643-289C-2329F5007167}"/>
                    </a:ext>
                  </a:extLst>
                </p14:cNvPr>
                <p14:cNvContentPartPr/>
                <p14:nvPr/>
              </p14:nvContentPartPr>
              <p14:xfrm>
                <a:off x="8806778" y="2984302"/>
                <a:ext cx="333720" cy="126000"/>
              </p14:xfrm>
            </p:contentPart>
          </mc:Choice>
          <mc:Fallback xmlns="">
            <p:pic>
              <p:nvPicPr>
                <p:cNvPr id="18" name="Freihand 17">
                  <a:extLst>
                    <a:ext uri="{FF2B5EF4-FFF2-40B4-BE49-F238E27FC236}">
                      <a16:creationId xmlns:a16="http://schemas.microsoft.com/office/drawing/2014/main" id="{C94E943D-34F2-7643-289C-2329F5007167}"/>
                    </a:ext>
                  </a:extLst>
                </p:cNvPr>
                <p:cNvPicPr/>
                <p:nvPr/>
              </p:nvPicPr>
              <p:blipFill>
                <a:blip r:embed="rId30"/>
                <a:stretch>
                  <a:fillRect/>
                </a:stretch>
              </p:blipFill>
              <p:spPr>
                <a:xfrm>
                  <a:off x="8797778" y="2975662"/>
                  <a:ext cx="351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03043BFC-FA75-436D-E2CD-D9DBD4AA0F5F}"/>
                    </a:ext>
                  </a:extLst>
                </p14:cNvPr>
                <p14:cNvContentPartPr/>
                <p14:nvPr/>
              </p14:nvContentPartPr>
              <p14:xfrm>
                <a:off x="9148418" y="2906902"/>
                <a:ext cx="104400" cy="168840"/>
              </p14:xfrm>
            </p:contentPart>
          </mc:Choice>
          <mc:Fallback xmlns="">
            <p:pic>
              <p:nvPicPr>
                <p:cNvPr id="19" name="Freihand 18">
                  <a:extLst>
                    <a:ext uri="{FF2B5EF4-FFF2-40B4-BE49-F238E27FC236}">
                      <a16:creationId xmlns:a16="http://schemas.microsoft.com/office/drawing/2014/main" id="{03043BFC-FA75-436D-E2CD-D9DBD4AA0F5F}"/>
                    </a:ext>
                  </a:extLst>
                </p:cNvPr>
                <p:cNvPicPr/>
                <p:nvPr/>
              </p:nvPicPr>
              <p:blipFill>
                <a:blip r:embed="rId32"/>
                <a:stretch>
                  <a:fillRect/>
                </a:stretch>
              </p:blipFill>
              <p:spPr>
                <a:xfrm>
                  <a:off x="9139778" y="2898262"/>
                  <a:ext cx="122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9EC5237B-FCE0-4C5D-3992-D92528348A66}"/>
                    </a:ext>
                  </a:extLst>
                </p14:cNvPr>
                <p14:cNvContentPartPr/>
                <p14:nvPr/>
              </p14:nvContentPartPr>
              <p14:xfrm>
                <a:off x="9097658" y="2866582"/>
                <a:ext cx="23040" cy="14400"/>
              </p14:xfrm>
            </p:contentPart>
          </mc:Choice>
          <mc:Fallback xmlns="">
            <p:pic>
              <p:nvPicPr>
                <p:cNvPr id="20" name="Freihand 19">
                  <a:extLst>
                    <a:ext uri="{FF2B5EF4-FFF2-40B4-BE49-F238E27FC236}">
                      <a16:creationId xmlns:a16="http://schemas.microsoft.com/office/drawing/2014/main" id="{9EC5237B-FCE0-4C5D-3992-D92528348A66}"/>
                    </a:ext>
                  </a:extLst>
                </p:cNvPr>
                <p:cNvPicPr/>
                <p:nvPr/>
              </p:nvPicPr>
              <p:blipFill>
                <a:blip r:embed="rId34"/>
                <a:stretch>
                  <a:fillRect/>
                </a:stretch>
              </p:blipFill>
              <p:spPr>
                <a:xfrm>
                  <a:off x="9088658" y="2857942"/>
                  <a:ext cx="40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FCD315F7-6395-B3DF-F0B8-1804358A4803}"/>
                    </a:ext>
                  </a:extLst>
                </p14:cNvPr>
                <p14:cNvContentPartPr/>
                <p14:nvPr/>
              </p14:nvContentPartPr>
              <p14:xfrm>
                <a:off x="9520298" y="2940382"/>
                <a:ext cx="288720" cy="108360"/>
              </p14:xfrm>
            </p:contentPart>
          </mc:Choice>
          <mc:Fallback xmlns="">
            <p:pic>
              <p:nvPicPr>
                <p:cNvPr id="21" name="Freihand 20">
                  <a:extLst>
                    <a:ext uri="{FF2B5EF4-FFF2-40B4-BE49-F238E27FC236}">
                      <a16:creationId xmlns:a16="http://schemas.microsoft.com/office/drawing/2014/main" id="{FCD315F7-6395-B3DF-F0B8-1804358A4803}"/>
                    </a:ext>
                  </a:extLst>
                </p:cNvPr>
                <p:cNvPicPr/>
                <p:nvPr/>
              </p:nvPicPr>
              <p:blipFill>
                <a:blip r:embed="rId36"/>
                <a:stretch>
                  <a:fillRect/>
                </a:stretch>
              </p:blipFill>
              <p:spPr>
                <a:xfrm>
                  <a:off x="9511658" y="2931742"/>
                  <a:ext cx="306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3874969-3F45-52EB-A603-ABDCE4DEF9A1}"/>
                    </a:ext>
                  </a:extLst>
                </p14:cNvPr>
                <p14:cNvContentPartPr/>
                <p14:nvPr/>
              </p14:nvContentPartPr>
              <p14:xfrm>
                <a:off x="9871298" y="2853262"/>
                <a:ext cx="162000" cy="160200"/>
              </p14:xfrm>
            </p:contentPart>
          </mc:Choice>
          <mc:Fallback xmlns="">
            <p:pic>
              <p:nvPicPr>
                <p:cNvPr id="23" name="Freihand 22">
                  <a:extLst>
                    <a:ext uri="{FF2B5EF4-FFF2-40B4-BE49-F238E27FC236}">
                      <a16:creationId xmlns:a16="http://schemas.microsoft.com/office/drawing/2014/main" id="{B3874969-3F45-52EB-A603-ABDCE4DEF9A1}"/>
                    </a:ext>
                  </a:extLst>
                </p:cNvPr>
                <p:cNvPicPr/>
                <p:nvPr/>
              </p:nvPicPr>
              <p:blipFill>
                <a:blip r:embed="rId38"/>
                <a:stretch>
                  <a:fillRect/>
                </a:stretch>
              </p:blipFill>
              <p:spPr>
                <a:xfrm>
                  <a:off x="9862658" y="2844622"/>
                  <a:ext cx="179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7BE7CFD5-893C-657E-1DF0-66A816C3B60D}"/>
                    </a:ext>
                  </a:extLst>
                </p14:cNvPr>
                <p14:cNvContentPartPr/>
                <p14:nvPr/>
              </p14:nvContentPartPr>
              <p14:xfrm>
                <a:off x="10026458" y="2892502"/>
                <a:ext cx="187560" cy="116640"/>
              </p14:xfrm>
            </p:contentPart>
          </mc:Choice>
          <mc:Fallback xmlns="">
            <p:pic>
              <p:nvPicPr>
                <p:cNvPr id="24" name="Freihand 23">
                  <a:extLst>
                    <a:ext uri="{FF2B5EF4-FFF2-40B4-BE49-F238E27FC236}">
                      <a16:creationId xmlns:a16="http://schemas.microsoft.com/office/drawing/2014/main" id="{7BE7CFD5-893C-657E-1DF0-66A816C3B60D}"/>
                    </a:ext>
                  </a:extLst>
                </p:cNvPr>
                <p:cNvPicPr/>
                <p:nvPr/>
              </p:nvPicPr>
              <p:blipFill>
                <a:blip r:embed="rId40"/>
                <a:stretch>
                  <a:fillRect/>
                </a:stretch>
              </p:blipFill>
              <p:spPr>
                <a:xfrm>
                  <a:off x="10017818" y="2883862"/>
                  <a:ext cx="205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6D2C0443-9C4E-E730-5771-24CAAF53F329}"/>
                    </a:ext>
                  </a:extLst>
                </p14:cNvPr>
                <p14:cNvContentPartPr/>
                <p14:nvPr/>
              </p14:nvContentPartPr>
              <p14:xfrm>
                <a:off x="9996938" y="2773342"/>
                <a:ext cx="124200" cy="23400"/>
              </p14:xfrm>
            </p:contentPart>
          </mc:Choice>
          <mc:Fallback xmlns="">
            <p:pic>
              <p:nvPicPr>
                <p:cNvPr id="25" name="Freihand 24">
                  <a:extLst>
                    <a:ext uri="{FF2B5EF4-FFF2-40B4-BE49-F238E27FC236}">
                      <a16:creationId xmlns:a16="http://schemas.microsoft.com/office/drawing/2014/main" id="{6D2C0443-9C4E-E730-5771-24CAAF53F329}"/>
                    </a:ext>
                  </a:extLst>
                </p:cNvPr>
                <p:cNvPicPr/>
                <p:nvPr/>
              </p:nvPicPr>
              <p:blipFill>
                <a:blip r:embed="rId42"/>
                <a:stretch>
                  <a:fillRect/>
                </a:stretch>
              </p:blipFill>
              <p:spPr>
                <a:xfrm>
                  <a:off x="9988298" y="2764702"/>
                  <a:ext cx="141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49139916-EAA8-E480-94C3-207EE5BC4630}"/>
                    </a:ext>
                  </a:extLst>
                </p14:cNvPr>
                <p14:cNvContentPartPr/>
                <p14:nvPr/>
              </p14:nvContentPartPr>
              <p14:xfrm>
                <a:off x="10229498" y="2889262"/>
                <a:ext cx="102600" cy="137160"/>
              </p14:xfrm>
            </p:contentPart>
          </mc:Choice>
          <mc:Fallback xmlns="">
            <p:pic>
              <p:nvPicPr>
                <p:cNvPr id="26" name="Freihand 25">
                  <a:extLst>
                    <a:ext uri="{FF2B5EF4-FFF2-40B4-BE49-F238E27FC236}">
                      <a16:creationId xmlns:a16="http://schemas.microsoft.com/office/drawing/2014/main" id="{49139916-EAA8-E480-94C3-207EE5BC4630}"/>
                    </a:ext>
                  </a:extLst>
                </p:cNvPr>
                <p:cNvPicPr/>
                <p:nvPr/>
              </p:nvPicPr>
              <p:blipFill>
                <a:blip r:embed="rId44"/>
                <a:stretch>
                  <a:fillRect/>
                </a:stretch>
              </p:blipFill>
              <p:spPr>
                <a:xfrm>
                  <a:off x="10220498" y="2880262"/>
                  <a:ext cx="120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7308F3BD-B51A-251E-89F8-7D432E0FDF54}"/>
                    </a:ext>
                  </a:extLst>
                </p14:cNvPr>
                <p14:cNvContentPartPr/>
                <p14:nvPr/>
              </p14:nvContentPartPr>
              <p14:xfrm>
                <a:off x="10329218" y="2798182"/>
                <a:ext cx="289440" cy="199440"/>
              </p14:xfrm>
            </p:contentPart>
          </mc:Choice>
          <mc:Fallback xmlns="">
            <p:pic>
              <p:nvPicPr>
                <p:cNvPr id="27" name="Freihand 26">
                  <a:extLst>
                    <a:ext uri="{FF2B5EF4-FFF2-40B4-BE49-F238E27FC236}">
                      <a16:creationId xmlns:a16="http://schemas.microsoft.com/office/drawing/2014/main" id="{7308F3BD-B51A-251E-89F8-7D432E0FDF54}"/>
                    </a:ext>
                  </a:extLst>
                </p:cNvPr>
                <p:cNvPicPr/>
                <p:nvPr/>
              </p:nvPicPr>
              <p:blipFill>
                <a:blip r:embed="rId46"/>
                <a:stretch>
                  <a:fillRect/>
                </a:stretch>
              </p:blipFill>
              <p:spPr>
                <a:xfrm>
                  <a:off x="10320578" y="2789182"/>
                  <a:ext cx="307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23F43DF-3DBA-2F5A-FD18-094C7A2DEE1F}"/>
                    </a:ext>
                  </a:extLst>
                </p14:cNvPr>
                <p14:cNvContentPartPr/>
                <p14:nvPr/>
              </p14:nvContentPartPr>
              <p14:xfrm>
                <a:off x="10655738" y="2760742"/>
                <a:ext cx="280800" cy="233640"/>
              </p14:xfrm>
            </p:contentPart>
          </mc:Choice>
          <mc:Fallback xmlns="">
            <p:pic>
              <p:nvPicPr>
                <p:cNvPr id="28" name="Freihand 27">
                  <a:extLst>
                    <a:ext uri="{FF2B5EF4-FFF2-40B4-BE49-F238E27FC236}">
                      <a16:creationId xmlns:a16="http://schemas.microsoft.com/office/drawing/2014/main" id="{C23F43DF-3DBA-2F5A-FD18-094C7A2DEE1F}"/>
                    </a:ext>
                  </a:extLst>
                </p:cNvPr>
                <p:cNvPicPr/>
                <p:nvPr/>
              </p:nvPicPr>
              <p:blipFill>
                <a:blip r:embed="rId48"/>
                <a:stretch>
                  <a:fillRect/>
                </a:stretch>
              </p:blipFill>
              <p:spPr>
                <a:xfrm>
                  <a:off x="10647098" y="2752102"/>
                  <a:ext cx="298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9591AD43-F0FA-5C26-B544-60CB93E4A7F5}"/>
                    </a:ext>
                  </a:extLst>
                </p14:cNvPr>
                <p14:cNvContentPartPr/>
                <p14:nvPr/>
              </p14:nvContentPartPr>
              <p14:xfrm>
                <a:off x="10675178" y="2712502"/>
                <a:ext cx="28800" cy="15480"/>
              </p14:xfrm>
            </p:contentPart>
          </mc:Choice>
          <mc:Fallback xmlns="">
            <p:pic>
              <p:nvPicPr>
                <p:cNvPr id="29" name="Freihand 28">
                  <a:extLst>
                    <a:ext uri="{FF2B5EF4-FFF2-40B4-BE49-F238E27FC236}">
                      <a16:creationId xmlns:a16="http://schemas.microsoft.com/office/drawing/2014/main" id="{9591AD43-F0FA-5C26-B544-60CB93E4A7F5}"/>
                    </a:ext>
                  </a:extLst>
                </p:cNvPr>
                <p:cNvPicPr/>
                <p:nvPr/>
              </p:nvPicPr>
              <p:blipFill>
                <a:blip r:embed="rId50"/>
                <a:stretch>
                  <a:fillRect/>
                </a:stretch>
              </p:blipFill>
              <p:spPr>
                <a:xfrm>
                  <a:off x="10666178" y="2703502"/>
                  <a:ext cx="46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FAAF6F49-0303-C6FE-1653-874786E2F9DB}"/>
                    </a:ext>
                  </a:extLst>
                </p14:cNvPr>
                <p14:cNvContentPartPr/>
                <p14:nvPr/>
              </p14:nvContentPartPr>
              <p14:xfrm>
                <a:off x="11022938" y="2756062"/>
                <a:ext cx="149400" cy="177480"/>
              </p14:xfrm>
            </p:contentPart>
          </mc:Choice>
          <mc:Fallback xmlns="">
            <p:pic>
              <p:nvPicPr>
                <p:cNvPr id="30" name="Freihand 29">
                  <a:extLst>
                    <a:ext uri="{FF2B5EF4-FFF2-40B4-BE49-F238E27FC236}">
                      <a16:creationId xmlns:a16="http://schemas.microsoft.com/office/drawing/2014/main" id="{FAAF6F49-0303-C6FE-1653-874786E2F9DB}"/>
                    </a:ext>
                  </a:extLst>
                </p:cNvPr>
                <p:cNvPicPr/>
                <p:nvPr/>
              </p:nvPicPr>
              <p:blipFill>
                <a:blip r:embed="rId52"/>
                <a:stretch>
                  <a:fillRect/>
                </a:stretch>
              </p:blipFill>
              <p:spPr>
                <a:xfrm>
                  <a:off x="11013938" y="2747422"/>
                  <a:ext cx="167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57C0358F-190D-9EEC-0AE6-975AA337ADCC}"/>
                    </a:ext>
                  </a:extLst>
                </p14:cNvPr>
                <p14:cNvContentPartPr/>
                <p14:nvPr/>
              </p14:nvContentPartPr>
              <p14:xfrm>
                <a:off x="11222738" y="2848582"/>
                <a:ext cx="311040" cy="129960"/>
              </p14:xfrm>
            </p:contentPart>
          </mc:Choice>
          <mc:Fallback xmlns="">
            <p:pic>
              <p:nvPicPr>
                <p:cNvPr id="31" name="Freihand 30">
                  <a:extLst>
                    <a:ext uri="{FF2B5EF4-FFF2-40B4-BE49-F238E27FC236}">
                      <a16:creationId xmlns:a16="http://schemas.microsoft.com/office/drawing/2014/main" id="{57C0358F-190D-9EEC-0AE6-975AA337ADCC}"/>
                    </a:ext>
                  </a:extLst>
                </p:cNvPr>
                <p:cNvPicPr/>
                <p:nvPr/>
              </p:nvPicPr>
              <p:blipFill>
                <a:blip r:embed="rId54"/>
                <a:stretch>
                  <a:fillRect/>
                </a:stretch>
              </p:blipFill>
              <p:spPr>
                <a:xfrm>
                  <a:off x="11213738" y="2839582"/>
                  <a:ext cx="328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CE6AFB4F-E203-C70D-4739-4D5350A14DE4}"/>
                    </a:ext>
                  </a:extLst>
                </p14:cNvPr>
                <p14:cNvContentPartPr/>
                <p14:nvPr/>
              </p14:nvContentPartPr>
              <p14:xfrm>
                <a:off x="9960218" y="3222622"/>
                <a:ext cx="238320" cy="229320"/>
              </p14:xfrm>
            </p:contentPart>
          </mc:Choice>
          <mc:Fallback xmlns="">
            <p:pic>
              <p:nvPicPr>
                <p:cNvPr id="33" name="Freihand 32">
                  <a:extLst>
                    <a:ext uri="{FF2B5EF4-FFF2-40B4-BE49-F238E27FC236}">
                      <a16:creationId xmlns:a16="http://schemas.microsoft.com/office/drawing/2014/main" id="{CE6AFB4F-E203-C70D-4739-4D5350A14DE4}"/>
                    </a:ext>
                  </a:extLst>
                </p:cNvPr>
                <p:cNvPicPr/>
                <p:nvPr/>
              </p:nvPicPr>
              <p:blipFill>
                <a:blip r:embed="rId56"/>
                <a:stretch>
                  <a:fillRect/>
                </a:stretch>
              </p:blipFill>
              <p:spPr>
                <a:xfrm>
                  <a:off x="9951578" y="3213982"/>
                  <a:ext cx="255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0BCD1CB1-C25E-59FF-4917-A55380BB1B40}"/>
                    </a:ext>
                  </a:extLst>
                </p14:cNvPr>
                <p14:cNvContentPartPr/>
                <p14:nvPr/>
              </p14:nvContentPartPr>
              <p14:xfrm>
                <a:off x="10233818" y="3294982"/>
                <a:ext cx="21960" cy="137160"/>
              </p14:xfrm>
            </p:contentPart>
          </mc:Choice>
          <mc:Fallback xmlns="">
            <p:pic>
              <p:nvPicPr>
                <p:cNvPr id="34" name="Freihand 33">
                  <a:extLst>
                    <a:ext uri="{FF2B5EF4-FFF2-40B4-BE49-F238E27FC236}">
                      <a16:creationId xmlns:a16="http://schemas.microsoft.com/office/drawing/2014/main" id="{0BCD1CB1-C25E-59FF-4917-A55380BB1B40}"/>
                    </a:ext>
                  </a:extLst>
                </p:cNvPr>
                <p:cNvPicPr/>
                <p:nvPr/>
              </p:nvPicPr>
              <p:blipFill>
                <a:blip r:embed="rId58"/>
                <a:stretch>
                  <a:fillRect/>
                </a:stretch>
              </p:blipFill>
              <p:spPr>
                <a:xfrm>
                  <a:off x="10225178" y="3286342"/>
                  <a:ext cx="39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25D3C71-A154-80C1-8CC3-5FBEDE34C787}"/>
                    </a:ext>
                  </a:extLst>
                </p14:cNvPr>
                <p14:cNvContentPartPr/>
                <p14:nvPr/>
              </p14:nvContentPartPr>
              <p14:xfrm>
                <a:off x="10323818" y="3180142"/>
                <a:ext cx="560520" cy="219600"/>
              </p14:xfrm>
            </p:contentPart>
          </mc:Choice>
          <mc:Fallback xmlns="">
            <p:pic>
              <p:nvPicPr>
                <p:cNvPr id="35" name="Freihand 34">
                  <a:extLst>
                    <a:ext uri="{FF2B5EF4-FFF2-40B4-BE49-F238E27FC236}">
                      <a16:creationId xmlns:a16="http://schemas.microsoft.com/office/drawing/2014/main" id="{B25D3C71-A154-80C1-8CC3-5FBEDE34C787}"/>
                    </a:ext>
                  </a:extLst>
                </p:cNvPr>
                <p:cNvPicPr/>
                <p:nvPr/>
              </p:nvPicPr>
              <p:blipFill>
                <a:blip r:embed="rId60"/>
                <a:stretch>
                  <a:fillRect/>
                </a:stretch>
              </p:blipFill>
              <p:spPr>
                <a:xfrm>
                  <a:off x="10315178" y="3171142"/>
                  <a:ext cx="578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15710E21-BB9B-3EC3-01C3-F97986E49BD7}"/>
                    </a:ext>
                  </a:extLst>
                </p14:cNvPr>
                <p14:cNvContentPartPr/>
                <p14:nvPr/>
              </p14:nvContentPartPr>
              <p14:xfrm>
                <a:off x="10277018" y="3093742"/>
                <a:ext cx="25560" cy="23400"/>
              </p14:xfrm>
            </p:contentPart>
          </mc:Choice>
          <mc:Fallback xmlns="">
            <p:pic>
              <p:nvPicPr>
                <p:cNvPr id="36" name="Freihand 35">
                  <a:extLst>
                    <a:ext uri="{FF2B5EF4-FFF2-40B4-BE49-F238E27FC236}">
                      <a16:creationId xmlns:a16="http://schemas.microsoft.com/office/drawing/2014/main" id="{15710E21-BB9B-3EC3-01C3-F97986E49BD7}"/>
                    </a:ext>
                  </a:extLst>
                </p:cNvPr>
                <p:cNvPicPr/>
                <p:nvPr/>
              </p:nvPicPr>
              <p:blipFill>
                <a:blip r:embed="rId62"/>
                <a:stretch>
                  <a:fillRect/>
                </a:stretch>
              </p:blipFill>
              <p:spPr>
                <a:xfrm>
                  <a:off x="10268378" y="3085102"/>
                  <a:ext cx="4320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1FBA3A84-04B5-F5A6-9D7C-C5CC753FEF36}"/>
                  </a:ext>
                </a:extLst>
              </p14:cNvPr>
              <p14:cNvContentPartPr/>
              <p14:nvPr/>
            </p14:nvContentPartPr>
            <p14:xfrm>
              <a:off x="306818" y="5757022"/>
              <a:ext cx="2315520" cy="89280"/>
            </p14:xfrm>
          </p:contentPart>
        </mc:Choice>
        <mc:Fallback xmlns="">
          <p:pic>
            <p:nvPicPr>
              <p:cNvPr id="38" name="Freihand 37">
                <a:extLst>
                  <a:ext uri="{FF2B5EF4-FFF2-40B4-BE49-F238E27FC236}">
                    <a16:creationId xmlns:a16="http://schemas.microsoft.com/office/drawing/2014/main" id="{1FBA3A84-04B5-F5A6-9D7C-C5CC753FEF36}"/>
                  </a:ext>
                </a:extLst>
              </p:cNvPr>
              <p:cNvPicPr/>
              <p:nvPr/>
            </p:nvPicPr>
            <p:blipFill>
              <a:blip r:embed="rId64"/>
              <a:stretch>
                <a:fillRect/>
              </a:stretch>
            </p:blipFill>
            <p:spPr>
              <a:xfrm>
                <a:off x="297818" y="5748022"/>
                <a:ext cx="2333160" cy="106920"/>
              </a:xfrm>
              <a:prstGeom prst="rect">
                <a:avLst/>
              </a:prstGeom>
            </p:spPr>
          </p:pic>
        </mc:Fallback>
      </mc:AlternateContent>
      <p:grpSp>
        <p:nvGrpSpPr>
          <p:cNvPr id="41" name="Gruppieren 40">
            <a:extLst>
              <a:ext uri="{FF2B5EF4-FFF2-40B4-BE49-F238E27FC236}">
                <a16:creationId xmlns:a16="http://schemas.microsoft.com/office/drawing/2014/main" id="{A269C4F4-233C-1E60-1F1B-0A85A7AAFBD3}"/>
              </a:ext>
            </a:extLst>
          </p:cNvPr>
          <p:cNvGrpSpPr/>
          <p:nvPr/>
        </p:nvGrpSpPr>
        <p:grpSpPr>
          <a:xfrm>
            <a:off x="4904378" y="5693662"/>
            <a:ext cx="3576600" cy="92520"/>
            <a:chOff x="4904378" y="5693662"/>
            <a:chExt cx="3576600" cy="92520"/>
          </a:xfrm>
        </p:grpSpPr>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B3255584-8428-4868-0F27-9FC3D5DF7FE6}"/>
                    </a:ext>
                  </a:extLst>
                </p14:cNvPr>
                <p14:cNvContentPartPr/>
                <p14:nvPr/>
              </p14:nvContentPartPr>
              <p14:xfrm>
                <a:off x="4904378" y="5693662"/>
                <a:ext cx="226800" cy="43200"/>
              </p14:xfrm>
            </p:contentPart>
          </mc:Choice>
          <mc:Fallback xmlns="">
            <p:pic>
              <p:nvPicPr>
                <p:cNvPr id="39" name="Freihand 38">
                  <a:extLst>
                    <a:ext uri="{FF2B5EF4-FFF2-40B4-BE49-F238E27FC236}">
                      <a16:creationId xmlns:a16="http://schemas.microsoft.com/office/drawing/2014/main" id="{B3255584-8428-4868-0F27-9FC3D5DF7FE6}"/>
                    </a:ext>
                  </a:extLst>
                </p:cNvPr>
                <p:cNvPicPr/>
                <p:nvPr/>
              </p:nvPicPr>
              <p:blipFill>
                <a:blip r:embed="rId66"/>
                <a:stretch>
                  <a:fillRect/>
                </a:stretch>
              </p:blipFill>
              <p:spPr>
                <a:xfrm>
                  <a:off x="4895378" y="5685022"/>
                  <a:ext cx="244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250FC108-FE36-57E6-0482-3D7B627F27F1}"/>
                    </a:ext>
                  </a:extLst>
                </p14:cNvPr>
                <p14:cNvContentPartPr/>
                <p14:nvPr/>
              </p14:nvContentPartPr>
              <p14:xfrm>
                <a:off x="5382098" y="5730742"/>
                <a:ext cx="3098880" cy="55440"/>
              </p14:xfrm>
            </p:contentPart>
          </mc:Choice>
          <mc:Fallback xmlns="">
            <p:pic>
              <p:nvPicPr>
                <p:cNvPr id="40" name="Freihand 39">
                  <a:extLst>
                    <a:ext uri="{FF2B5EF4-FFF2-40B4-BE49-F238E27FC236}">
                      <a16:creationId xmlns:a16="http://schemas.microsoft.com/office/drawing/2014/main" id="{250FC108-FE36-57E6-0482-3D7B627F27F1}"/>
                    </a:ext>
                  </a:extLst>
                </p:cNvPr>
                <p:cNvPicPr/>
                <p:nvPr/>
              </p:nvPicPr>
              <p:blipFill>
                <a:blip r:embed="rId68"/>
                <a:stretch>
                  <a:fillRect/>
                </a:stretch>
              </p:blipFill>
              <p:spPr>
                <a:xfrm>
                  <a:off x="5373098" y="5722102"/>
                  <a:ext cx="311652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17" name="Freihand 16">
                <a:extLst>
                  <a:ext uri="{FF2B5EF4-FFF2-40B4-BE49-F238E27FC236}">
                    <a16:creationId xmlns:a16="http://schemas.microsoft.com/office/drawing/2014/main" id="{5833E108-6370-429B-9885-08DEF5A1314B}"/>
                  </a:ext>
                </a:extLst>
              </p14:cNvPr>
              <p14:cNvContentPartPr/>
              <p14:nvPr/>
            </p14:nvContentPartPr>
            <p14:xfrm>
              <a:off x="215637" y="1093563"/>
              <a:ext cx="3184200" cy="1328040"/>
            </p14:xfrm>
          </p:contentPart>
        </mc:Choice>
        <mc:Fallback xmlns="">
          <p:pic>
            <p:nvPicPr>
              <p:cNvPr id="17" name="Freihand 16">
                <a:extLst>
                  <a:ext uri="{FF2B5EF4-FFF2-40B4-BE49-F238E27FC236}">
                    <a16:creationId xmlns:a16="http://schemas.microsoft.com/office/drawing/2014/main" id="{5833E108-6370-429B-9885-08DEF5A1314B}"/>
                  </a:ext>
                </a:extLst>
              </p:cNvPr>
              <p:cNvPicPr/>
              <p:nvPr/>
            </p:nvPicPr>
            <p:blipFill>
              <a:blip r:embed="rId70"/>
              <a:stretch>
                <a:fillRect/>
              </a:stretch>
            </p:blipFill>
            <p:spPr>
              <a:xfrm>
                <a:off x="211317" y="1089243"/>
                <a:ext cx="3192840" cy="1336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2" name="Freihand 21">
                <a:extLst>
                  <a:ext uri="{FF2B5EF4-FFF2-40B4-BE49-F238E27FC236}">
                    <a16:creationId xmlns:a16="http://schemas.microsoft.com/office/drawing/2014/main" id="{1C4E8BEC-7FC8-49A2-87F8-3C77DF51F593}"/>
                  </a:ext>
                </a:extLst>
              </p14:cNvPr>
              <p14:cNvContentPartPr/>
              <p14:nvPr/>
            </p14:nvContentPartPr>
            <p14:xfrm>
              <a:off x="76677" y="4745043"/>
              <a:ext cx="3475080" cy="1304640"/>
            </p14:xfrm>
          </p:contentPart>
        </mc:Choice>
        <mc:Fallback xmlns="">
          <p:pic>
            <p:nvPicPr>
              <p:cNvPr id="22" name="Freihand 21">
                <a:extLst>
                  <a:ext uri="{FF2B5EF4-FFF2-40B4-BE49-F238E27FC236}">
                    <a16:creationId xmlns:a16="http://schemas.microsoft.com/office/drawing/2014/main" id="{1C4E8BEC-7FC8-49A2-87F8-3C77DF51F593}"/>
                  </a:ext>
                </a:extLst>
              </p:cNvPr>
              <p:cNvPicPr/>
              <p:nvPr/>
            </p:nvPicPr>
            <p:blipFill>
              <a:blip r:embed="rId72"/>
              <a:stretch>
                <a:fillRect/>
              </a:stretch>
            </p:blipFill>
            <p:spPr>
              <a:xfrm>
                <a:off x="72357" y="4740723"/>
                <a:ext cx="348372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2" name="Freihand 31">
                <a:extLst>
                  <a:ext uri="{FF2B5EF4-FFF2-40B4-BE49-F238E27FC236}">
                    <a16:creationId xmlns:a16="http://schemas.microsoft.com/office/drawing/2014/main" id="{847EA1D7-4184-47F4-88A9-42F50FAF82A5}"/>
                  </a:ext>
                </a:extLst>
              </p14:cNvPr>
              <p14:cNvContentPartPr/>
              <p14:nvPr/>
            </p14:nvContentPartPr>
            <p14:xfrm>
              <a:off x="4459317" y="4800483"/>
              <a:ext cx="4016160" cy="1291680"/>
            </p14:xfrm>
          </p:contentPart>
        </mc:Choice>
        <mc:Fallback xmlns="">
          <p:pic>
            <p:nvPicPr>
              <p:cNvPr id="32" name="Freihand 31">
                <a:extLst>
                  <a:ext uri="{FF2B5EF4-FFF2-40B4-BE49-F238E27FC236}">
                    <a16:creationId xmlns:a16="http://schemas.microsoft.com/office/drawing/2014/main" id="{847EA1D7-4184-47F4-88A9-42F50FAF82A5}"/>
                  </a:ext>
                </a:extLst>
              </p:cNvPr>
              <p:cNvPicPr/>
              <p:nvPr/>
            </p:nvPicPr>
            <p:blipFill>
              <a:blip r:embed="rId74"/>
              <a:stretch>
                <a:fillRect/>
              </a:stretch>
            </p:blipFill>
            <p:spPr>
              <a:xfrm>
                <a:off x="4454997" y="4796163"/>
                <a:ext cx="4024800" cy="1300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2A8ADC4E-373F-4845-85E3-AFD18BE1EC3D}"/>
                  </a:ext>
                </a:extLst>
              </p14:cNvPr>
              <p14:cNvContentPartPr/>
              <p14:nvPr/>
            </p14:nvContentPartPr>
            <p14:xfrm>
              <a:off x="4839477" y="1131363"/>
              <a:ext cx="3804480" cy="1258560"/>
            </p14:xfrm>
          </p:contentPart>
        </mc:Choice>
        <mc:Fallback xmlns="">
          <p:pic>
            <p:nvPicPr>
              <p:cNvPr id="42" name="Freihand 41">
                <a:extLst>
                  <a:ext uri="{FF2B5EF4-FFF2-40B4-BE49-F238E27FC236}">
                    <a16:creationId xmlns:a16="http://schemas.microsoft.com/office/drawing/2014/main" id="{2A8ADC4E-373F-4845-85E3-AFD18BE1EC3D}"/>
                  </a:ext>
                </a:extLst>
              </p:cNvPr>
              <p:cNvPicPr/>
              <p:nvPr/>
            </p:nvPicPr>
            <p:blipFill>
              <a:blip r:embed="rId76"/>
              <a:stretch>
                <a:fillRect/>
              </a:stretch>
            </p:blipFill>
            <p:spPr>
              <a:xfrm>
                <a:off x="4835157" y="1127043"/>
                <a:ext cx="3813120" cy="1267200"/>
              </a:xfrm>
              <a:prstGeom prst="rect">
                <a:avLst/>
              </a:prstGeom>
            </p:spPr>
          </p:pic>
        </mc:Fallback>
      </mc:AlternateContent>
      <p:grpSp>
        <p:nvGrpSpPr>
          <p:cNvPr id="48" name="Gruppieren 47">
            <a:extLst>
              <a:ext uri="{FF2B5EF4-FFF2-40B4-BE49-F238E27FC236}">
                <a16:creationId xmlns:a16="http://schemas.microsoft.com/office/drawing/2014/main" id="{4FC36EE2-D87A-4920-A509-3C0F6A841DFF}"/>
              </a:ext>
            </a:extLst>
          </p:cNvPr>
          <p:cNvGrpSpPr/>
          <p:nvPr/>
        </p:nvGrpSpPr>
        <p:grpSpPr>
          <a:xfrm>
            <a:off x="475197" y="4896603"/>
            <a:ext cx="7949520" cy="1280880"/>
            <a:chOff x="475197" y="4896603"/>
            <a:chExt cx="7949520" cy="1280880"/>
          </a:xfrm>
        </p:grpSpPr>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78590E29-E3A2-44FA-B8B7-2E93ED79738F}"/>
                    </a:ext>
                  </a:extLst>
                </p14:cNvPr>
                <p14:cNvContentPartPr/>
                <p14:nvPr/>
              </p14:nvContentPartPr>
              <p14:xfrm>
                <a:off x="4502517" y="5041683"/>
                <a:ext cx="3922200" cy="1135800"/>
              </p14:xfrm>
            </p:contentPart>
          </mc:Choice>
          <mc:Fallback xmlns="">
            <p:pic>
              <p:nvPicPr>
                <p:cNvPr id="43" name="Freihand 42">
                  <a:extLst>
                    <a:ext uri="{FF2B5EF4-FFF2-40B4-BE49-F238E27FC236}">
                      <a16:creationId xmlns:a16="http://schemas.microsoft.com/office/drawing/2014/main" id="{78590E29-E3A2-44FA-B8B7-2E93ED79738F}"/>
                    </a:ext>
                  </a:extLst>
                </p:cNvPr>
                <p:cNvPicPr/>
                <p:nvPr/>
              </p:nvPicPr>
              <p:blipFill>
                <a:blip r:embed="rId78"/>
                <a:stretch>
                  <a:fillRect/>
                </a:stretch>
              </p:blipFill>
              <p:spPr>
                <a:xfrm>
                  <a:off x="4498197" y="5037363"/>
                  <a:ext cx="3930840" cy="1144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1404CF18-0ACF-4D62-AE65-1ADA05B51834}"/>
                    </a:ext>
                  </a:extLst>
                </p14:cNvPr>
                <p14:cNvContentPartPr/>
                <p14:nvPr/>
              </p14:nvContentPartPr>
              <p14:xfrm>
                <a:off x="475197" y="4896603"/>
                <a:ext cx="2910240" cy="1238040"/>
              </p14:xfrm>
            </p:contentPart>
          </mc:Choice>
          <mc:Fallback xmlns="">
            <p:pic>
              <p:nvPicPr>
                <p:cNvPr id="44" name="Freihand 43">
                  <a:extLst>
                    <a:ext uri="{FF2B5EF4-FFF2-40B4-BE49-F238E27FC236}">
                      <a16:creationId xmlns:a16="http://schemas.microsoft.com/office/drawing/2014/main" id="{1404CF18-0ACF-4D62-AE65-1ADA05B51834}"/>
                    </a:ext>
                  </a:extLst>
                </p:cNvPr>
                <p:cNvPicPr/>
                <p:nvPr/>
              </p:nvPicPr>
              <p:blipFill>
                <a:blip r:embed="rId80"/>
                <a:stretch>
                  <a:fillRect/>
                </a:stretch>
              </p:blipFill>
              <p:spPr>
                <a:xfrm>
                  <a:off x="470877" y="4892283"/>
                  <a:ext cx="2918880" cy="1246680"/>
                </a:xfrm>
                <a:prstGeom prst="rect">
                  <a:avLst/>
                </a:prstGeom>
              </p:spPr>
            </p:pic>
          </mc:Fallback>
        </mc:AlternateContent>
      </p:grpSp>
      <p:grpSp>
        <p:nvGrpSpPr>
          <p:cNvPr id="47" name="Gruppieren 46">
            <a:extLst>
              <a:ext uri="{FF2B5EF4-FFF2-40B4-BE49-F238E27FC236}">
                <a16:creationId xmlns:a16="http://schemas.microsoft.com/office/drawing/2014/main" id="{5CD40682-2146-403F-84BF-11A767B363B3}"/>
              </a:ext>
            </a:extLst>
          </p:cNvPr>
          <p:cNvGrpSpPr/>
          <p:nvPr/>
        </p:nvGrpSpPr>
        <p:grpSpPr>
          <a:xfrm>
            <a:off x="195117" y="1009683"/>
            <a:ext cx="8989560" cy="1503720"/>
            <a:chOff x="195117" y="1009683"/>
            <a:chExt cx="8989560" cy="1503720"/>
          </a:xfrm>
        </p:grpSpPr>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10D82579-A0BA-4F9F-B670-42042D4304DD}"/>
                    </a:ext>
                  </a:extLst>
                </p14:cNvPr>
                <p14:cNvContentPartPr/>
                <p14:nvPr/>
              </p14:nvContentPartPr>
              <p14:xfrm>
                <a:off x="195117" y="1009683"/>
                <a:ext cx="3936960" cy="1503720"/>
              </p14:xfrm>
            </p:contentPart>
          </mc:Choice>
          <mc:Fallback xmlns="">
            <p:pic>
              <p:nvPicPr>
                <p:cNvPr id="45" name="Freihand 44">
                  <a:extLst>
                    <a:ext uri="{FF2B5EF4-FFF2-40B4-BE49-F238E27FC236}">
                      <a16:creationId xmlns:a16="http://schemas.microsoft.com/office/drawing/2014/main" id="{10D82579-A0BA-4F9F-B670-42042D4304DD}"/>
                    </a:ext>
                  </a:extLst>
                </p:cNvPr>
                <p:cNvPicPr/>
                <p:nvPr/>
              </p:nvPicPr>
              <p:blipFill>
                <a:blip r:embed="rId82"/>
                <a:stretch>
                  <a:fillRect/>
                </a:stretch>
              </p:blipFill>
              <p:spPr>
                <a:xfrm>
                  <a:off x="190797" y="1005363"/>
                  <a:ext cx="3945600" cy="151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1E3C766C-41BF-4CEC-832D-6634EDE135B1}"/>
                    </a:ext>
                  </a:extLst>
                </p14:cNvPr>
                <p14:cNvContentPartPr/>
                <p14:nvPr/>
              </p14:nvContentPartPr>
              <p14:xfrm>
                <a:off x="5070237" y="1170243"/>
                <a:ext cx="4114440" cy="1248840"/>
              </p14:xfrm>
            </p:contentPart>
          </mc:Choice>
          <mc:Fallback xmlns="">
            <p:pic>
              <p:nvPicPr>
                <p:cNvPr id="46" name="Freihand 45">
                  <a:extLst>
                    <a:ext uri="{FF2B5EF4-FFF2-40B4-BE49-F238E27FC236}">
                      <a16:creationId xmlns:a16="http://schemas.microsoft.com/office/drawing/2014/main" id="{1E3C766C-41BF-4CEC-832D-6634EDE135B1}"/>
                    </a:ext>
                  </a:extLst>
                </p:cNvPr>
                <p:cNvPicPr/>
                <p:nvPr/>
              </p:nvPicPr>
              <p:blipFill>
                <a:blip r:embed="rId84"/>
                <a:stretch>
                  <a:fillRect/>
                </a:stretch>
              </p:blipFill>
              <p:spPr>
                <a:xfrm>
                  <a:off x="5065917" y="1165923"/>
                  <a:ext cx="4123080" cy="1257480"/>
                </a:xfrm>
                <a:prstGeom prst="rect">
                  <a:avLst/>
                </a:prstGeom>
              </p:spPr>
            </p:pic>
          </mc:Fallback>
        </mc:AlternateContent>
      </p:grpSp>
      <p:grpSp>
        <p:nvGrpSpPr>
          <p:cNvPr id="51" name="Gruppieren 50">
            <a:extLst>
              <a:ext uri="{FF2B5EF4-FFF2-40B4-BE49-F238E27FC236}">
                <a16:creationId xmlns:a16="http://schemas.microsoft.com/office/drawing/2014/main" id="{0A432EA4-B1EA-4AB7-A0F9-7FA99A45289B}"/>
              </a:ext>
            </a:extLst>
          </p:cNvPr>
          <p:cNvGrpSpPr/>
          <p:nvPr/>
        </p:nvGrpSpPr>
        <p:grpSpPr>
          <a:xfrm>
            <a:off x="311037" y="1136763"/>
            <a:ext cx="2900520" cy="1218960"/>
            <a:chOff x="311037" y="1136763"/>
            <a:chExt cx="2900520" cy="1218960"/>
          </a:xfrm>
        </p:grpSpPr>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0309E022-26D1-4D5B-8891-7A1D79FEC01D}"/>
                    </a:ext>
                  </a:extLst>
                </p14:cNvPr>
                <p14:cNvContentPartPr/>
                <p14:nvPr/>
              </p14:nvContentPartPr>
              <p14:xfrm>
                <a:off x="2497677" y="1192563"/>
                <a:ext cx="41400" cy="106200"/>
              </p14:xfrm>
            </p:contentPart>
          </mc:Choice>
          <mc:Fallback>
            <p:pic>
              <p:nvPicPr>
                <p:cNvPr id="49" name="Freihand 48">
                  <a:extLst>
                    <a:ext uri="{FF2B5EF4-FFF2-40B4-BE49-F238E27FC236}">
                      <a16:creationId xmlns:a16="http://schemas.microsoft.com/office/drawing/2014/main" id="{0309E022-26D1-4D5B-8891-7A1D79FEC01D}"/>
                    </a:ext>
                  </a:extLst>
                </p:cNvPr>
                <p:cNvPicPr/>
                <p:nvPr/>
              </p:nvPicPr>
              <p:blipFill>
                <a:blip r:embed="rId86"/>
                <a:stretch>
                  <a:fillRect/>
                </a:stretch>
              </p:blipFill>
              <p:spPr>
                <a:xfrm>
                  <a:off x="2493357" y="1188243"/>
                  <a:ext cx="50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F453E18B-A413-4179-9921-C468C6167285}"/>
                    </a:ext>
                  </a:extLst>
                </p14:cNvPr>
                <p14:cNvContentPartPr/>
                <p14:nvPr/>
              </p14:nvContentPartPr>
              <p14:xfrm>
                <a:off x="311037" y="1136763"/>
                <a:ext cx="2900520" cy="1218960"/>
              </p14:xfrm>
            </p:contentPart>
          </mc:Choice>
          <mc:Fallback>
            <p:pic>
              <p:nvPicPr>
                <p:cNvPr id="50" name="Freihand 49">
                  <a:extLst>
                    <a:ext uri="{FF2B5EF4-FFF2-40B4-BE49-F238E27FC236}">
                      <a16:creationId xmlns:a16="http://schemas.microsoft.com/office/drawing/2014/main" id="{F453E18B-A413-4179-9921-C468C6167285}"/>
                    </a:ext>
                  </a:extLst>
                </p:cNvPr>
                <p:cNvPicPr/>
                <p:nvPr/>
              </p:nvPicPr>
              <p:blipFill>
                <a:blip r:embed="rId88"/>
                <a:stretch>
                  <a:fillRect/>
                </a:stretch>
              </p:blipFill>
              <p:spPr>
                <a:xfrm>
                  <a:off x="306717" y="1132443"/>
                  <a:ext cx="2909160" cy="122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F37790D8-3041-42E7-AD95-6B9D39F2D12C}"/>
                  </a:ext>
                </a:extLst>
              </p14:cNvPr>
              <p14:cNvContentPartPr/>
              <p14:nvPr/>
            </p14:nvContentPartPr>
            <p14:xfrm>
              <a:off x="108717" y="4655403"/>
              <a:ext cx="3176280" cy="1307880"/>
            </p14:xfrm>
          </p:contentPart>
        </mc:Choice>
        <mc:Fallback>
          <p:pic>
            <p:nvPicPr>
              <p:cNvPr id="52" name="Freihand 51">
                <a:extLst>
                  <a:ext uri="{FF2B5EF4-FFF2-40B4-BE49-F238E27FC236}">
                    <a16:creationId xmlns:a16="http://schemas.microsoft.com/office/drawing/2014/main" id="{F37790D8-3041-42E7-AD95-6B9D39F2D12C}"/>
                  </a:ext>
                </a:extLst>
              </p:cNvPr>
              <p:cNvPicPr/>
              <p:nvPr/>
            </p:nvPicPr>
            <p:blipFill>
              <a:blip r:embed="rId90"/>
              <a:stretch>
                <a:fillRect/>
              </a:stretch>
            </p:blipFill>
            <p:spPr>
              <a:xfrm>
                <a:off x="104397" y="4651083"/>
                <a:ext cx="3184920" cy="131652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104"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B3035134-7C54-497A-A9E8-0D4A378C3E11}"/>
                  </a:ext>
                </a:extLst>
              </p14:cNvPr>
              <p14:cNvContentPartPr/>
              <p14:nvPr/>
            </p14:nvContentPartPr>
            <p14:xfrm>
              <a:off x="4409912" y="678123"/>
              <a:ext cx="4926960" cy="71640"/>
            </p14:xfrm>
          </p:contentPart>
        </mc:Choice>
        <mc:Fallback>
          <p:pic>
            <p:nvPicPr>
              <p:cNvPr id="3" name="Freihand 2">
                <a:extLst>
                  <a:ext uri="{FF2B5EF4-FFF2-40B4-BE49-F238E27FC236}">
                    <a16:creationId xmlns:a16="http://schemas.microsoft.com/office/drawing/2014/main" id="{B3035134-7C54-497A-A9E8-0D4A378C3E11}"/>
                  </a:ext>
                </a:extLst>
              </p:cNvPr>
              <p:cNvPicPr/>
              <p:nvPr/>
            </p:nvPicPr>
            <p:blipFill>
              <a:blip r:embed="rId7"/>
              <a:stretch>
                <a:fillRect/>
              </a:stretch>
            </p:blipFill>
            <p:spPr>
              <a:xfrm>
                <a:off x="4405592" y="673803"/>
                <a:ext cx="4935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B4507876-935D-452E-B00B-22AA139424EB}"/>
                  </a:ext>
                </a:extLst>
              </p14:cNvPr>
              <p14:cNvContentPartPr/>
              <p14:nvPr/>
            </p14:nvContentPartPr>
            <p14:xfrm>
              <a:off x="2147312" y="1556883"/>
              <a:ext cx="882000" cy="77400"/>
            </p14:xfrm>
          </p:contentPart>
        </mc:Choice>
        <mc:Fallback>
          <p:pic>
            <p:nvPicPr>
              <p:cNvPr id="7" name="Freihand 6">
                <a:extLst>
                  <a:ext uri="{FF2B5EF4-FFF2-40B4-BE49-F238E27FC236}">
                    <a16:creationId xmlns:a16="http://schemas.microsoft.com/office/drawing/2014/main" id="{B4507876-935D-452E-B00B-22AA139424EB}"/>
                  </a:ext>
                </a:extLst>
              </p:cNvPr>
              <p:cNvPicPr/>
              <p:nvPr/>
            </p:nvPicPr>
            <p:blipFill>
              <a:blip r:embed="rId9"/>
              <a:stretch>
                <a:fillRect/>
              </a:stretch>
            </p:blipFill>
            <p:spPr>
              <a:xfrm>
                <a:off x="2142992" y="1552563"/>
                <a:ext cx="890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91E293C0-C721-4A1D-94FD-803FB6575105}"/>
                  </a:ext>
                </a:extLst>
              </p14:cNvPr>
              <p14:cNvContentPartPr/>
              <p14:nvPr/>
            </p14:nvContentPartPr>
            <p14:xfrm>
              <a:off x="3495512" y="1828323"/>
              <a:ext cx="1066320" cy="60840"/>
            </p14:xfrm>
          </p:contentPart>
        </mc:Choice>
        <mc:Fallback>
          <p:pic>
            <p:nvPicPr>
              <p:cNvPr id="8" name="Freihand 7">
                <a:extLst>
                  <a:ext uri="{FF2B5EF4-FFF2-40B4-BE49-F238E27FC236}">
                    <a16:creationId xmlns:a16="http://schemas.microsoft.com/office/drawing/2014/main" id="{91E293C0-C721-4A1D-94FD-803FB6575105}"/>
                  </a:ext>
                </a:extLst>
              </p:cNvPr>
              <p:cNvPicPr/>
              <p:nvPr/>
            </p:nvPicPr>
            <p:blipFill>
              <a:blip r:embed="rId11"/>
              <a:stretch>
                <a:fillRect/>
              </a:stretch>
            </p:blipFill>
            <p:spPr>
              <a:xfrm>
                <a:off x="3491192" y="1824003"/>
                <a:ext cx="1074960" cy="69480"/>
              </a:xfrm>
              <a:prstGeom prst="rect">
                <a:avLst/>
              </a:prstGeom>
            </p:spPr>
          </p:pic>
        </mc:Fallback>
      </mc:AlternateContent>
      <p:grpSp>
        <p:nvGrpSpPr>
          <p:cNvPr id="11" name="Gruppieren 10">
            <a:extLst>
              <a:ext uri="{FF2B5EF4-FFF2-40B4-BE49-F238E27FC236}">
                <a16:creationId xmlns:a16="http://schemas.microsoft.com/office/drawing/2014/main" id="{BC371A5D-F60F-4D5E-B875-2657A68F0DEE}"/>
              </a:ext>
            </a:extLst>
          </p:cNvPr>
          <p:cNvGrpSpPr/>
          <p:nvPr/>
        </p:nvGrpSpPr>
        <p:grpSpPr>
          <a:xfrm>
            <a:off x="7831352" y="1394523"/>
            <a:ext cx="162720" cy="105480"/>
            <a:chOff x="7831352" y="1394523"/>
            <a:chExt cx="162720" cy="10548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4A0BF54-162B-4D93-AC1A-9C0D1C9A0AE5}"/>
                    </a:ext>
                  </a:extLst>
                </p14:cNvPr>
                <p14:cNvContentPartPr/>
                <p14:nvPr/>
              </p14:nvContentPartPr>
              <p14:xfrm>
                <a:off x="7831352" y="1394523"/>
                <a:ext cx="118440" cy="82080"/>
              </p14:xfrm>
            </p:contentPart>
          </mc:Choice>
          <mc:Fallback>
            <p:pic>
              <p:nvPicPr>
                <p:cNvPr id="9" name="Freihand 8">
                  <a:extLst>
                    <a:ext uri="{FF2B5EF4-FFF2-40B4-BE49-F238E27FC236}">
                      <a16:creationId xmlns:a16="http://schemas.microsoft.com/office/drawing/2014/main" id="{94A0BF54-162B-4D93-AC1A-9C0D1C9A0AE5}"/>
                    </a:ext>
                  </a:extLst>
                </p:cNvPr>
                <p:cNvPicPr/>
                <p:nvPr/>
              </p:nvPicPr>
              <p:blipFill>
                <a:blip r:embed="rId13"/>
                <a:stretch>
                  <a:fillRect/>
                </a:stretch>
              </p:blipFill>
              <p:spPr>
                <a:xfrm>
                  <a:off x="7827032" y="1390203"/>
                  <a:ext cx="127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58429B83-75B6-4207-B0EE-228FA3FD0075}"/>
                    </a:ext>
                  </a:extLst>
                </p14:cNvPr>
                <p14:cNvContentPartPr/>
                <p14:nvPr/>
              </p14:nvContentPartPr>
              <p14:xfrm>
                <a:off x="7843952" y="1404243"/>
                <a:ext cx="150120" cy="95760"/>
              </p14:xfrm>
            </p:contentPart>
          </mc:Choice>
          <mc:Fallback>
            <p:pic>
              <p:nvPicPr>
                <p:cNvPr id="10" name="Freihand 9">
                  <a:extLst>
                    <a:ext uri="{FF2B5EF4-FFF2-40B4-BE49-F238E27FC236}">
                      <a16:creationId xmlns:a16="http://schemas.microsoft.com/office/drawing/2014/main" id="{58429B83-75B6-4207-B0EE-228FA3FD0075}"/>
                    </a:ext>
                  </a:extLst>
                </p:cNvPr>
                <p:cNvPicPr/>
                <p:nvPr/>
              </p:nvPicPr>
              <p:blipFill>
                <a:blip r:embed="rId15"/>
                <a:stretch>
                  <a:fillRect/>
                </a:stretch>
              </p:blipFill>
              <p:spPr>
                <a:xfrm>
                  <a:off x="7839632" y="1399923"/>
                  <a:ext cx="158760" cy="104400"/>
                </a:xfrm>
                <a:prstGeom prst="rect">
                  <a:avLst/>
                </a:prstGeom>
              </p:spPr>
            </p:pic>
          </mc:Fallback>
        </mc:AlternateContent>
      </p:grpSp>
      <p:grpSp>
        <p:nvGrpSpPr>
          <p:cNvPr id="36" name="Gruppieren 35">
            <a:extLst>
              <a:ext uri="{FF2B5EF4-FFF2-40B4-BE49-F238E27FC236}">
                <a16:creationId xmlns:a16="http://schemas.microsoft.com/office/drawing/2014/main" id="{3774F4E6-2F8A-4AD1-997C-8B39022B94B4}"/>
              </a:ext>
            </a:extLst>
          </p:cNvPr>
          <p:cNvGrpSpPr/>
          <p:nvPr/>
        </p:nvGrpSpPr>
        <p:grpSpPr>
          <a:xfrm>
            <a:off x="7630112" y="2060883"/>
            <a:ext cx="650880" cy="240480"/>
            <a:chOff x="7630112" y="2060883"/>
            <a:chExt cx="650880" cy="240480"/>
          </a:xfrm>
        </p:grpSpPr>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4EE78231-F827-46DA-A336-E58D9FD8158B}"/>
                    </a:ext>
                  </a:extLst>
                </p14:cNvPr>
                <p14:cNvContentPartPr/>
                <p14:nvPr/>
              </p14:nvContentPartPr>
              <p14:xfrm>
                <a:off x="7630112" y="2133963"/>
                <a:ext cx="118440" cy="109800"/>
              </p14:xfrm>
            </p:contentPart>
          </mc:Choice>
          <mc:Fallback>
            <p:pic>
              <p:nvPicPr>
                <p:cNvPr id="16" name="Freihand 15">
                  <a:extLst>
                    <a:ext uri="{FF2B5EF4-FFF2-40B4-BE49-F238E27FC236}">
                      <a16:creationId xmlns:a16="http://schemas.microsoft.com/office/drawing/2014/main" id="{4EE78231-F827-46DA-A336-E58D9FD8158B}"/>
                    </a:ext>
                  </a:extLst>
                </p:cNvPr>
                <p:cNvPicPr/>
                <p:nvPr/>
              </p:nvPicPr>
              <p:blipFill>
                <a:blip r:embed="rId17"/>
                <a:stretch>
                  <a:fillRect/>
                </a:stretch>
              </p:blipFill>
              <p:spPr>
                <a:xfrm>
                  <a:off x="7625792" y="2129643"/>
                  <a:ext cx="127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B39E212A-FDF4-42B6-97F4-A8E7F88963E8}"/>
                    </a:ext>
                  </a:extLst>
                </p14:cNvPr>
                <p14:cNvContentPartPr/>
                <p14:nvPr/>
              </p14:nvContentPartPr>
              <p14:xfrm>
                <a:off x="7760792" y="2216403"/>
                <a:ext cx="35280" cy="65520"/>
              </p14:xfrm>
            </p:contentPart>
          </mc:Choice>
          <mc:Fallback>
            <p:pic>
              <p:nvPicPr>
                <p:cNvPr id="17" name="Freihand 16">
                  <a:extLst>
                    <a:ext uri="{FF2B5EF4-FFF2-40B4-BE49-F238E27FC236}">
                      <a16:creationId xmlns:a16="http://schemas.microsoft.com/office/drawing/2014/main" id="{B39E212A-FDF4-42B6-97F4-A8E7F88963E8}"/>
                    </a:ext>
                  </a:extLst>
                </p:cNvPr>
                <p:cNvPicPr/>
                <p:nvPr/>
              </p:nvPicPr>
              <p:blipFill>
                <a:blip r:embed="rId19"/>
                <a:stretch>
                  <a:fillRect/>
                </a:stretch>
              </p:blipFill>
              <p:spPr>
                <a:xfrm>
                  <a:off x="7756472" y="2212083"/>
                  <a:ext cx="43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4EF57119-8976-4D4C-B95C-39193648DB9C}"/>
                    </a:ext>
                  </a:extLst>
                </p14:cNvPr>
                <p14:cNvContentPartPr/>
                <p14:nvPr/>
              </p14:nvContentPartPr>
              <p14:xfrm>
                <a:off x="7836032" y="2130363"/>
                <a:ext cx="136080" cy="171000"/>
              </p14:xfrm>
            </p:contentPart>
          </mc:Choice>
          <mc:Fallback>
            <p:pic>
              <p:nvPicPr>
                <p:cNvPr id="18" name="Freihand 17">
                  <a:extLst>
                    <a:ext uri="{FF2B5EF4-FFF2-40B4-BE49-F238E27FC236}">
                      <a16:creationId xmlns:a16="http://schemas.microsoft.com/office/drawing/2014/main" id="{4EF57119-8976-4D4C-B95C-39193648DB9C}"/>
                    </a:ext>
                  </a:extLst>
                </p:cNvPr>
                <p:cNvPicPr/>
                <p:nvPr/>
              </p:nvPicPr>
              <p:blipFill>
                <a:blip r:embed="rId21"/>
                <a:stretch>
                  <a:fillRect/>
                </a:stretch>
              </p:blipFill>
              <p:spPr>
                <a:xfrm>
                  <a:off x="7831712" y="2126043"/>
                  <a:ext cx="144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D3881D48-2082-4EDA-8F47-5005BF746812}"/>
                    </a:ext>
                  </a:extLst>
                </p14:cNvPr>
                <p14:cNvContentPartPr/>
                <p14:nvPr/>
              </p14:nvContentPartPr>
              <p14:xfrm>
                <a:off x="8005232" y="2115243"/>
                <a:ext cx="117000" cy="162720"/>
              </p14:xfrm>
            </p:contentPart>
          </mc:Choice>
          <mc:Fallback>
            <p:pic>
              <p:nvPicPr>
                <p:cNvPr id="19" name="Freihand 18">
                  <a:extLst>
                    <a:ext uri="{FF2B5EF4-FFF2-40B4-BE49-F238E27FC236}">
                      <a16:creationId xmlns:a16="http://schemas.microsoft.com/office/drawing/2014/main" id="{D3881D48-2082-4EDA-8F47-5005BF746812}"/>
                    </a:ext>
                  </a:extLst>
                </p:cNvPr>
                <p:cNvPicPr/>
                <p:nvPr/>
              </p:nvPicPr>
              <p:blipFill>
                <a:blip r:embed="rId23"/>
                <a:stretch>
                  <a:fillRect/>
                </a:stretch>
              </p:blipFill>
              <p:spPr>
                <a:xfrm>
                  <a:off x="8000912" y="2110923"/>
                  <a:ext cx="125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Freihand 33">
                  <a:extLst>
                    <a:ext uri="{FF2B5EF4-FFF2-40B4-BE49-F238E27FC236}">
                      <a16:creationId xmlns:a16="http://schemas.microsoft.com/office/drawing/2014/main" id="{12E25AF5-ADD9-43EE-A0FD-C32F6430FA55}"/>
                    </a:ext>
                  </a:extLst>
                </p14:cNvPr>
                <p14:cNvContentPartPr/>
                <p14:nvPr/>
              </p14:nvContentPartPr>
              <p14:xfrm>
                <a:off x="8133032" y="2083203"/>
                <a:ext cx="108720" cy="73080"/>
              </p14:xfrm>
            </p:contentPart>
          </mc:Choice>
          <mc:Fallback>
            <p:pic>
              <p:nvPicPr>
                <p:cNvPr id="34" name="Freihand 33">
                  <a:extLst>
                    <a:ext uri="{FF2B5EF4-FFF2-40B4-BE49-F238E27FC236}">
                      <a16:creationId xmlns:a16="http://schemas.microsoft.com/office/drawing/2014/main" id="{12E25AF5-ADD9-43EE-A0FD-C32F6430FA55}"/>
                    </a:ext>
                  </a:extLst>
                </p:cNvPr>
                <p:cNvPicPr/>
                <p:nvPr/>
              </p:nvPicPr>
              <p:blipFill>
                <a:blip r:embed="rId25"/>
                <a:stretch>
                  <a:fillRect/>
                </a:stretch>
              </p:blipFill>
              <p:spPr>
                <a:xfrm>
                  <a:off x="8128712" y="2078883"/>
                  <a:ext cx="117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Freihand 34">
                  <a:extLst>
                    <a:ext uri="{FF2B5EF4-FFF2-40B4-BE49-F238E27FC236}">
                      <a16:creationId xmlns:a16="http://schemas.microsoft.com/office/drawing/2014/main" id="{5B6ADDD8-2F22-4229-BFDF-30FB97BE14A3}"/>
                    </a:ext>
                  </a:extLst>
                </p14:cNvPr>
                <p14:cNvContentPartPr/>
                <p14:nvPr/>
              </p14:nvContentPartPr>
              <p14:xfrm>
                <a:off x="8081552" y="2060883"/>
                <a:ext cx="199440" cy="164880"/>
              </p14:xfrm>
            </p:contentPart>
          </mc:Choice>
          <mc:Fallback>
            <p:pic>
              <p:nvPicPr>
                <p:cNvPr id="35" name="Freihand 34">
                  <a:extLst>
                    <a:ext uri="{FF2B5EF4-FFF2-40B4-BE49-F238E27FC236}">
                      <a16:creationId xmlns:a16="http://schemas.microsoft.com/office/drawing/2014/main" id="{5B6ADDD8-2F22-4229-BFDF-30FB97BE14A3}"/>
                    </a:ext>
                  </a:extLst>
                </p:cNvPr>
                <p:cNvPicPr/>
                <p:nvPr/>
              </p:nvPicPr>
              <p:blipFill>
                <a:blip r:embed="rId27"/>
                <a:stretch>
                  <a:fillRect/>
                </a:stretch>
              </p:blipFill>
              <p:spPr>
                <a:xfrm>
                  <a:off x="8077232" y="2056563"/>
                  <a:ext cx="208080" cy="173520"/>
                </a:xfrm>
                <a:prstGeom prst="rect">
                  <a:avLst/>
                </a:prstGeom>
              </p:spPr>
            </p:pic>
          </mc:Fallback>
        </mc:AlternateContent>
      </p:grpSp>
      <p:grpSp>
        <p:nvGrpSpPr>
          <p:cNvPr id="95" name="Gruppieren 94">
            <a:extLst>
              <a:ext uri="{FF2B5EF4-FFF2-40B4-BE49-F238E27FC236}">
                <a16:creationId xmlns:a16="http://schemas.microsoft.com/office/drawing/2014/main" id="{C7AD08D7-A556-4C6C-825F-EB519B5C2354}"/>
              </a:ext>
            </a:extLst>
          </p:cNvPr>
          <p:cNvGrpSpPr/>
          <p:nvPr/>
        </p:nvGrpSpPr>
        <p:grpSpPr>
          <a:xfrm>
            <a:off x="8634152" y="2387403"/>
            <a:ext cx="1028520" cy="279360"/>
            <a:chOff x="8634152" y="2387403"/>
            <a:chExt cx="1028520" cy="279360"/>
          </a:xfrm>
        </p:grpSpPr>
        <mc:AlternateContent xmlns:mc="http://schemas.openxmlformats.org/markup-compatibility/2006">
          <mc:Choice xmlns:p14="http://schemas.microsoft.com/office/powerpoint/2010/main" Requires="p14">
            <p:contentPart p14:bwMode="auto" r:id="rId28">
              <p14:nvContentPartPr>
                <p14:cNvPr id="64" name="Freihand 63">
                  <a:extLst>
                    <a:ext uri="{FF2B5EF4-FFF2-40B4-BE49-F238E27FC236}">
                      <a16:creationId xmlns:a16="http://schemas.microsoft.com/office/drawing/2014/main" id="{DD1CA9F4-B82C-4D7B-B72D-A6AA150E1775}"/>
                    </a:ext>
                  </a:extLst>
                </p14:cNvPr>
                <p14:cNvContentPartPr/>
                <p14:nvPr/>
              </p14:nvContentPartPr>
              <p14:xfrm>
                <a:off x="8703272" y="2416203"/>
                <a:ext cx="73800" cy="79200"/>
              </p14:xfrm>
            </p:contentPart>
          </mc:Choice>
          <mc:Fallback>
            <p:pic>
              <p:nvPicPr>
                <p:cNvPr id="64" name="Freihand 63">
                  <a:extLst>
                    <a:ext uri="{FF2B5EF4-FFF2-40B4-BE49-F238E27FC236}">
                      <a16:creationId xmlns:a16="http://schemas.microsoft.com/office/drawing/2014/main" id="{DD1CA9F4-B82C-4D7B-B72D-A6AA150E1775}"/>
                    </a:ext>
                  </a:extLst>
                </p:cNvPr>
                <p:cNvPicPr/>
                <p:nvPr/>
              </p:nvPicPr>
              <p:blipFill>
                <a:blip r:embed="rId29"/>
                <a:stretch>
                  <a:fillRect/>
                </a:stretch>
              </p:blipFill>
              <p:spPr>
                <a:xfrm>
                  <a:off x="8698952" y="2411883"/>
                  <a:ext cx="82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5" name="Freihand 64">
                  <a:extLst>
                    <a:ext uri="{FF2B5EF4-FFF2-40B4-BE49-F238E27FC236}">
                      <a16:creationId xmlns:a16="http://schemas.microsoft.com/office/drawing/2014/main" id="{E80BAE38-8959-456B-8B3C-F354DDF2685A}"/>
                    </a:ext>
                  </a:extLst>
                </p14:cNvPr>
                <p14:cNvContentPartPr/>
                <p14:nvPr/>
              </p14:nvContentPartPr>
              <p14:xfrm>
                <a:off x="8634152" y="2387403"/>
                <a:ext cx="160200" cy="176400"/>
              </p14:xfrm>
            </p:contentPart>
          </mc:Choice>
          <mc:Fallback>
            <p:pic>
              <p:nvPicPr>
                <p:cNvPr id="65" name="Freihand 64">
                  <a:extLst>
                    <a:ext uri="{FF2B5EF4-FFF2-40B4-BE49-F238E27FC236}">
                      <a16:creationId xmlns:a16="http://schemas.microsoft.com/office/drawing/2014/main" id="{E80BAE38-8959-456B-8B3C-F354DDF2685A}"/>
                    </a:ext>
                  </a:extLst>
                </p:cNvPr>
                <p:cNvPicPr/>
                <p:nvPr/>
              </p:nvPicPr>
              <p:blipFill>
                <a:blip r:embed="rId31"/>
                <a:stretch>
                  <a:fillRect/>
                </a:stretch>
              </p:blipFill>
              <p:spPr>
                <a:xfrm>
                  <a:off x="8629832" y="2383083"/>
                  <a:ext cx="168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8" name="Freihand 87">
                  <a:extLst>
                    <a:ext uri="{FF2B5EF4-FFF2-40B4-BE49-F238E27FC236}">
                      <a16:creationId xmlns:a16="http://schemas.microsoft.com/office/drawing/2014/main" id="{6A1C26AD-99E0-4ADE-A5FF-EFFA659B470C}"/>
                    </a:ext>
                  </a:extLst>
                </p14:cNvPr>
                <p14:cNvContentPartPr/>
                <p14:nvPr/>
              </p14:nvContentPartPr>
              <p14:xfrm>
                <a:off x="8855552" y="2494683"/>
                <a:ext cx="125640" cy="122760"/>
              </p14:xfrm>
            </p:contentPart>
          </mc:Choice>
          <mc:Fallback>
            <p:pic>
              <p:nvPicPr>
                <p:cNvPr id="88" name="Freihand 87">
                  <a:extLst>
                    <a:ext uri="{FF2B5EF4-FFF2-40B4-BE49-F238E27FC236}">
                      <a16:creationId xmlns:a16="http://schemas.microsoft.com/office/drawing/2014/main" id="{6A1C26AD-99E0-4ADE-A5FF-EFFA659B470C}"/>
                    </a:ext>
                  </a:extLst>
                </p:cNvPr>
                <p:cNvPicPr/>
                <p:nvPr/>
              </p:nvPicPr>
              <p:blipFill>
                <a:blip r:embed="rId33"/>
                <a:stretch>
                  <a:fillRect/>
                </a:stretch>
              </p:blipFill>
              <p:spPr>
                <a:xfrm>
                  <a:off x="8851232" y="2490363"/>
                  <a:ext cx="134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9" name="Freihand 88">
                  <a:extLst>
                    <a:ext uri="{FF2B5EF4-FFF2-40B4-BE49-F238E27FC236}">
                      <a16:creationId xmlns:a16="http://schemas.microsoft.com/office/drawing/2014/main" id="{DBED9B39-46BB-4617-B766-EB0F663EBA45}"/>
                    </a:ext>
                  </a:extLst>
                </p14:cNvPr>
                <p14:cNvContentPartPr/>
                <p14:nvPr/>
              </p14:nvContentPartPr>
              <p14:xfrm>
                <a:off x="9005312" y="2485683"/>
                <a:ext cx="133200" cy="137880"/>
              </p14:xfrm>
            </p:contentPart>
          </mc:Choice>
          <mc:Fallback>
            <p:pic>
              <p:nvPicPr>
                <p:cNvPr id="89" name="Freihand 88">
                  <a:extLst>
                    <a:ext uri="{FF2B5EF4-FFF2-40B4-BE49-F238E27FC236}">
                      <a16:creationId xmlns:a16="http://schemas.microsoft.com/office/drawing/2014/main" id="{DBED9B39-46BB-4617-B766-EB0F663EBA45}"/>
                    </a:ext>
                  </a:extLst>
                </p:cNvPr>
                <p:cNvPicPr/>
                <p:nvPr/>
              </p:nvPicPr>
              <p:blipFill>
                <a:blip r:embed="rId35"/>
                <a:stretch>
                  <a:fillRect/>
                </a:stretch>
              </p:blipFill>
              <p:spPr>
                <a:xfrm>
                  <a:off x="9000992" y="2481363"/>
                  <a:ext cx="141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0" name="Freihand 89">
                  <a:extLst>
                    <a:ext uri="{FF2B5EF4-FFF2-40B4-BE49-F238E27FC236}">
                      <a16:creationId xmlns:a16="http://schemas.microsoft.com/office/drawing/2014/main" id="{EF7B7CCD-3F6A-48F2-BF7E-836DE29F856D}"/>
                    </a:ext>
                  </a:extLst>
                </p14:cNvPr>
                <p14:cNvContentPartPr/>
                <p14:nvPr/>
              </p14:nvContentPartPr>
              <p14:xfrm>
                <a:off x="9191792" y="2488563"/>
                <a:ext cx="90360" cy="142560"/>
              </p14:xfrm>
            </p:contentPart>
          </mc:Choice>
          <mc:Fallback>
            <p:pic>
              <p:nvPicPr>
                <p:cNvPr id="90" name="Freihand 89">
                  <a:extLst>
                    <a:ext uri="{FF2B5EF4-FFF2-40B4-BE49-F238E27FC236}">
                      <a16:creationId xmlns:a16="http://schemas.microsoft.com/office/drawing/2014/main" id="{EF7B7CCD-3F6A-48F2-BF7E-836DE29F856D}"/>
                    </a:ext>
                  </a:extLst>
                </p:cNvPr>
                <p:cNvPicPr/>
                <p:nvPr/>
              </p:nvPicPr>
              <p:blipFill>
                <a:blip r:embed="rId37"/>
                <a:stretch>
                  <a:fillRect/>
                </a:stretch>
              </p:blipFill>
              <p:spPr>
                <a:xfrm>
                  <a:off x="9187472" y="2484243"/>
                  <a:ext cx="99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1" name="Freihand 90">
                  <a:extLst>
                    <a:ext uri="{FF2B5EF4-FFF2-40B4-BE49-F238E27FC236}">
                      <a16:creationId xmlns:a16="http://schemas.microsoft.com/office/drawing/2014/main" id="{8BAFC6ED-B7FD-493A-8D7D-6AF224C1E8C0}"/>
                    </a:ext>
                  </a:extLst>
                </p14:cNvPr>
                <p14:cNvContentPartPr/>
                <p14:nvPr/>
              </p14:nvContentPartPr>
              <p14:xfrm>
                <a:off x="9321752" y="2576763"/>
                <a:ext cx="33480" cy="90000"/>
              </p14:xfrm>
            </p:contentPart>
          </mc:Choice>
          <mc:Fallback>
            <p:pic>
              <p:nvPicPr>
                <p:cNvPr id="91" name="Freihand 90">
                  <a:extLst>
                    <a:ext uri="{FF2B5EF4-FFF2-40B4-BE49-F238E27FC236}">
                      <a16:creationId xmlns:a16="http://schemas.microsoft.com/office/drawing/2014/main" id="{8BAFC6ED-B7FD-493A-8D7D-6AF224C1E8C0}"/>
                    </a:ext>
                  </a:extLst>
                </p:cNvPr>
                <p:cNvPicPr/>
                <p:nvPr/>
              </p:nvPicPr>
              <p:blipFill>
                <a:blip r:embed="rId39"/>
                <a:stretch>
                  <a:fillRect/>
                </a:stretch>
              </p:blipFill>
              <p:spPr>
                <a:xfrm>
                  <a:off x="9317432" y="2572443"/>
                  <a:ext cx="42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2" name="Freihand 91">
                  <a:extLst>
                    <a:ext uri="{FF2B5EF4-FFF2-40B4-BE49-F238E27FC236}">
                      <a16:creationId xmlns:a16="http://schemas.microsoft.com/office/drawing/2014/main" id="{A608DF4D-52EA-47D8-BAC4-5020CE77EC9B}"/>
                    </a:ext>
                  </a:extLst>
                </p14:cNvPr>
                <p14:cNvContentPartPr/>
                <p14:nvPr/>
              </p14:nvContentPartPr>
              <p14:xfrm>
                <a:off x="9405632" y="2464083"/>
                <a:ext cx="74520" cy="156960"/>
              </p14:xfrm>
            </p:contentPart>
          </mc:Choice>
          <mc:Fallback>
            <p:pic>
              <p:nvPicPr>
                <p:cNvPr id="92" name="Freihand 91">
                  <a:extLst>
                    <a:ext uri="{FF2B5EF4-FFF2-40B4-BE49-F238E27FC236}">
                      <a16:creationId xmlns:a16="http://schemas.microsoft.com/office/drawing/2014/main" id="{A608DF4D-52EA-47D8-BAC4-5020CE77EC9B}"/>
                    </a:ext>
                  </a:extLst>
                </p:cNvPr>
                <p:cNvPicPr/>
                <p:nvPr/>
              </p:nvPicPr>
              <p:blipFill>
                <a:blip r:embed="rId41"/>
                <a:stretch>
                  <a:fillRect/>
                </a:stretch>
              </p:blipFill>
              <p:spPr>
                <a:xfrm>
                  <a:off x="9401312" y="2459763"/>
                  <a:ext cx="83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3" name="Freihand 92">
                  <a:extLst>
                    <a:ext uri="{FF2B5EF4-FFF2-40B4-BE49-F238E27FC236}">
                      <a16:creationId xmlns:a16="http://schemas.microsoft.com/office/drawing/2014/main" id="{8DEA1875-758A-4171-9386-84850DC71D5F}"/>
                    </a:ext>
                  </a:extLst>
                </p14:cNvPr>
                <p14:cNvContentPartPr/>
                <p14:nvPr/>
              </p14:nvContentPartPr>
              <p14:xfrm>
                <a:off x="9405632" y="2536803"/>
                <a:ext cx="108720" cy="21600"/>
              </p14:xfrm>
            </p:contentPart>
          </mc:Choice>
          <mc:Fallback>
            <p:pic>
              <p:nvPicPr>
                <p:cNvPr id="93" name="Freihand 92">
                  <a:extLst>
                    <a:ext uri="{FF2B5EF4-FFF2-40B4-BE49-F238E27FC236}">
                      <a16:creationId xmlns:a16="http://schemas.microsoft.com/office/drawing/2014/main" id="{8DEA1875-758A-4171-9386-84850DC71D5F}"/>
                    </a:ext>
                  </a:extLst>
                </p:cNvPr>
                <p:cNvPicPr/>
                <p:nvPr/>
              </p:nvPicPr>
              <p:blipFill>
                <a:blip r:embed="rId43"/>
                <a:stretch>
                  <a:fillRect/>
                </a:stretch>
              </p:blipFill>
              <p:spPr>
                <a:xfrm>
                  <a:off x="9401312" y="2532483"/>
                  <a:ext cx="117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4" name="Freihand 93">
                  <a:extLst>
                    <a:ext uri="{FF2B5EF4-FFF2-40B4-BE49-F238E27FC236}">
                      <a16:creationId xmlns:a16="http://schemas.microsoft.com/office/drawing/2014/main" id="{6E970C57-E0D0-4CE1-8AE1-2FAE06D858B7}"/>
                    </a:ext>
                  </a:extLst>
                </p14:cNvPr>
                <p14:cNvContentPartPr/>
                <p14:nvPr/>
              </p14:nvContentPartPr>
              <p14:xfrm>
                <a:off x="9544232" y="2460123"/>
                <a:ext cx="118440" cy="146880"/>
              </p14:xfrm>
            </p:contentPart>
          </mc:Choice>
          <mc:Fallback>
            <p:pic>
              <p:nvPicPr>
                <p:cNvPr id="94" name="Freihand 93">
                  <a:extLst>
                    <a:ext uri="{FF2B5EF4-FFF2-40B4-BE49-F238E27FC236}">
                      <a16:creationId xmlns:a16="http://schemas.microsoft.com/office/drawing/2014/main" id="{6E970C57-E0D0-4CE1-8AE1-2FAE06D858B7}"/>
                    </a:ext>
                  </a:extLst>
                </p:cNvPr>
                <p:cNvPicPr/>
                <p:nvPr/>
              </p:nvPicPr>
              <p:blipFill>
                <a:blip r:embed="rId45"/>
                <a:stretch>
                  <a:fillRect/>
                </a:stretch>
              </p:blipFill>
              <p:spPr>
                <a:xfrm>
                  <a:off x="9539912" y="2455803"/>
                  <a:ext cx="127080" cy="155520"/>
                </a:xfrm>
                <a:prstGeom prst="rect">
                  <a:avLst/>
                </a:prstGeom>
              </p:spPr>
            </p:pic>
          </mc:Fallback>
        </mc:AlternateContent>
      </p:grpSp>
      <p:grpSp>
        <p:nvGrpSpPr>
          <p:cNvPr id="107" name="Gruppieren 106">
            <a:extLst>
              <a:ext uri="{FF2B5EF4-FFF2-40B4-BE49-F238E27FC236}">
                <a16:creationId xmlns:a16="http://schemas.microsoft.com/office/drawing/2014/main" id="{ADA4AFDC-C9F3-476C-9BC4-7ADB190373E3}"/>
              </a:ext>
            </a:extLst>
          </p:cNvPr>
          <p:cNvGrpSpPr/>
          <p:nvPr/>
        </p:nvGrpSpPr>
        <p:grpSpPr>
          <a:xfrm>
            <a:off x="10272872" y="2465523"/>
            <a:ext cx="226440" cy="151920"/>
            <a:chOff x="10272872" y="2465523"/>
            <a:chExt cx="226440" cy="151920"/>
          </a:xfrm>
        </p:grpSpPr>
        <mc:AlternateContent xmlns:mc="http://schemas.openxmlformats.org/markup-compatibility/2006">
          <mc:Choice xmlns:p14="http://schemas.microsoft.com/office/powerpoint/2010/main" Requires="p14">
            <p:contentPart p14:bwMode="auto" r:id="rId46">
              <p14:nvContentPartPr>
                <p14:cNvPr id="105" name="Freihand 104">
                  <a:extLst>
                    <a:ext uri="{FF2B5EF4-FFF2-40B4-BE49-F238E27FC236}">
                      <a16:creationId xmlns:a16="http://schemas.microsoft.com/office/drawing/2014/main" id="{12BBF739-1D42-42B1-B7FF-6B548CC80BF6}"/>
                    </a:ext>
                  </a:extLst>
                </p14:cNvPr>
                <p14:cNvContentPartPr/>
                <p14:nvPr/>
              </p14:nvContentPartPr>
              <p14:xfrm>
                <a:off x="10272872" y="2465523"/>
                <a:ext cx="113400" cy="131040"/>
              </p14:xfrm>
            </p:contentPart>
          </mc:Choice>
          <mc:Fallback>
            <p:pic>
              <p:nvPicPr>
                <p:cNvPr id="105" name="Freihand 104">
                  <a:extLst>
                    <a:ext uri="{FF2B5EF4-FFF2-40B4-BE49-F238E27FC236}">
                      <a16:creationId xmlns:a16="http://schemas.microsoft.com/office/drawing/2014/main" id="{12BBF739-1D42-42B1-B7FF-6B548CC80BF6}"/>
                    </a:ext>
                  </a:extLst>
                </p:cNvPr>
                <p:cNvPicPr/>
                <p:nvPr/>
              </p:nvPicPr>
              <p:blipFill>
                <a:blip r:embed="rId47"/>
                <a:stretch>
                  <a:fillRect/>
                </a:stretch>
              </p:blipFill>
              <p:spPr>
                <a:xfrm>
                  <a:off x="10268552" y="2461203"/>
                  <a:ext cx="122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6" name="Freihand 105">
                  <a:extLst>
                    <a:ext uri="{FF2B5EF4-FFF2-40B4-BE49-F238E27FC236}">
                      <a16:creationId xmlns:a16="http://schemas.microsoft.com/office/drawing/2014/main" id="{77EA77CA-3086-4211-B712-8F8FE024967D}"/>
                    </a:ext>
                  </a:extLst>
                </p14:cNvPr>
                <p14:cNvContentPartPr/>
                <p14:nvPr/>
              </p14:nvContentPartPr>
              <p14:xfrm>
                <a:off x="10411832" y="2486403"/>
                <a:ext cx="87480" cy="131040"/>
              </p14:xfrm>
            </p:contentPart>
          </mc:Choice>
          <mc:Fallback>
            <p:pic>
              <p:nvPicPr>
                <p:cNvPr id="106" name="Freihand 105">
                  <a:extLst>
                    <a:ext uri="{FF2B5EF4-FFF2-40B4-BE49-F238E27FC236}">
                      <a16:creationId xmlns:a16="http://schemas.microsoft.com/office/drawing/2014/main" id="{77EA77CA-3086-4211-B712-8F8FE024967D}"/>
                    </a:ext>
                  </a:extLst>
                </p:cNvPr>
                <p:cNvPicPr/>
                <p:nvPr/>
              </p:nvPicPr>
              <p:blipFill>
                <a:blip r:embed="rId49"/>
                <a:stretch>
                  <a:fillRect/>
                </a:stretch>
              </p:blipFill>
              <p:spPr>
                <a:xfrm>
                  <a:off x="10407512" y="2482083"/>
                  <a:ext cx="96120" cy="139680"/>
                </a:xfrm>
                <a:prstGeom prst="rect">
                  <a:avLst/>
                </a:prstGeom>
              </p:spPr>
            </p:pic>
          </mc:Fallback>
        </mc:AlternateContent>
      </p:grpSp>
      <p:grpSp>
        <p:nvGrpSpPr>
          <p:cNvPr id="116" name="Gruppieren 115">
            <a:extLst>
              <a:ext uri="{FF2B5EF4-FFF2-40B4-BE49-F238E27FC236}">
                <a16:creationId xmlns:a16="http://schemas.microsoft.com/office/drawing/2014/main" id="{99058503-6169-4566-BC17-47517720472B}"/>
              </a:ext>
            </a:extLst>
          </p:cNvPr>
          <p:cNvGrpSpPr/>
          <p:nvPr/>
        </p:nvGrpSpPr>
        <p:grpSpPr>
          <a:xfrm>
            <a:off x="10542512" y="2446443"/>
            <a:ext cx="512280" cy="214560"/>
            <a:chOff x="10542512" y="2446443"/>
            <a:chExt cx="512280" cy="214560"/>
          </a:xfrm>
        </p:grpSpPr>
        <mc:AlternateContent xmlns:mc="http://schemas.openxmlformats.org/markup-compatibility/2006">
          <mc:Choice xmlns:p14="http://schemas.microsoft.com/office/powerpoint/2010/main" Requires="p14">
            <p:contentPart p14:bwMode="auto" r:id="rId50">
              <p14:nvContentPartPr>
                <p14:cNvPr id="108" name="Freihand 107">
                  <a:extLst>
                    <a:ext uri="{FF2B5EF4-FFF2-40B4-BE49-F238E27FC236}">
                      <a16:creationId xmlns:a16="http://schemas.microsoft.com/office/drawing/2014/main" id="{EDF29FD3-792D-49ED-AC1F-3B3355BB5801}"/>
                    </a:ext>
                  </a:extLst>
                </p14:cNvPr>
                <p14:cNvContentPartPr/>
                <p14:nvPr/>
              </p14:nvContentPartPr>
              <p14:xfrm>
                <a:off x="10542512" y="2609523"/>
                <a:ext cx="9720" cy="51480"/>
              </p14:xfrm>
            </p:contentPart>
          </mc:Choice>
          <mc:Fallback>
            <p:pic>
              <p:nvPicPr>
                <p:cNvPr id="108" name="Freihand 107">
                  <a:extLst>
                    <a:ext uri="{FF2B5EF4-FFF2-40B4-BE49-F238E27FC236}">
                      <a16:creationId xmlns:a16="http://schemas.microsoft.com/office/drawing/2014/main" id="{EDF29FD3-792D-49ED-AC1F-3B3355BB5801}"/>
                    </a:ext>
                  </a:extLst>
                </p:cNvPr>
                <p:cNvPicPr/>
                <p:nvPr/>
              </p:nvPicPr>
              <p:blipFill>
                <a:blip r:embed="rId51"/>
                <a:stretch>
                  <a:fillRect/>
                </a:stretch>
              </p:blipFill>
              <p:spPr>
                <a:xfrm>
                  <a:off x="10538192" y="2605203"/>
                  <a:ext cx="183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9" name="Freihand 108">
                  <a:extLst>
                    <a:ext uri="{FF2B5EF4-FFF2-40B4-BE49-F238E27FC236}">
                      <a16:creationId xmlns:a16="http://schemas.microsoft.com/office/drawing/2014/main" id="{ADDD0DD6-B921-4550-9110-2AF56C022006}"/>
                    </a:ext>
                  </a:extLst>
                </p14:cNvPr>
                <p14:cNvContentPartPr/>
                <p14:nvPr/>
              </p14:nvContentPartPr>
              <p14:xfrm>
                <a:off x="10610912" y="2489283"/>
                <a:ext cx="68040" cy="132120"/>
              </p14:xfrm>
            </p:contentPart>
          </mc:Choice>
          <mc:Fallback>
            <p:pic>
              <p:nvPicPr>
                <p:cNvPr id="109" name="Freihand 108">
                  <a:extLst>
                    <a:ext uri="{FF2B5EF4-FFF2-40B4-BE49-F238E27FC236}">
                      <a16:creationId xmlns:a16="http://schemas.microsoft.com/office/drawing/2014/main" id="{ADDD0DD6-B921-4550-9110-2AF56C022006}"/>
                    </a:ext>
                  </a:extLst>
                </p:cNvPr>
                <p:cNvPicPr/>
                <p:nvPr/>
              </p:nvPicPr>
              <p:blipFill>
                <a:blip r:embed="rId53"/>
                <a:stretch>
                  <a:fillRect/>
                </a:stretch>
              </p:blipFill>
              <p:spPr>
                <a:xfrm>
                  <a:off x="10606592" y="2484963"/>
                  <a:ext cx="76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0" name="Freihand 109">
                  <a:extLst>
                    <a:ext uri="{FF2B5EF4-FFF2-40B4-BE49-F238E27FC236}">
                      <a16:creationId xmlns:a16="http://schemas.microsoft.com/office/drawing/2014/main" id="{9DA6CCDD-C73C-45DD-8194-4D20A61FB191}"/>
                    </a:ext>
                  </a:extLst>
                </p14:cNvPr>
                <p14:cNvContentPartPr/>
                <p14:nvPr/>
              </p14:nvContentPartPr>
              <p14:xfrm>
                <a:off x="10605872" y="2552643"/>
                <a:ext cx="91440" cy="9720"/>
              </p14:xfrm>
            </p:contentPart>
          </mc:Choice>
          <mc:Fallback>
            <p:pic>
              <p:nvPicPr>
                <p:cNvPr id="110" name="Freihand 109">
                  <a:extLst>
                    <a:ext uri="{FF2B5EF4-FFF2-40B4-BE49-F238E27FC236}">
                      <a16:creationId xmlns:a16="http://schemas.microsoft.com/office/drawing/2014/main" id="{9DA6CCDD-C73C-45DD-8194-4D20A61FB191}"/>
                    </a:ext>
                  </a:extLst>
                </p:cNvPr>
                <p:cNvPicPr/>
                <p:nvPr/>
              </p:nvPicPr>
              <p:blipFill>
                <a:blip r:embed="rId55"/>
                <a:stretch>
                  <a:fillRect/>
                </a:stretch>
              </p:blipFill>
              <p:spPr>
                <a:xfrm>
                  <a:off x="10601552" y="2548323"/>
                  <a:ext cx="100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1" name="Freihand 110">
                  <a:extLst>
                    <a:ext uri="{FF2B5EF4-FFF2-40B4-BE49-F238E27FC236}">
                      <a16:creationId xmlns:a16="http://schemas.microsoft.com/office/drawing/2014/main" id="{52591724-5B29-44F3-8F4B-6A47D83DA422}"/>
                    </a:ext>
                  </a:extLst>
                </p14:cNvPr>
                <p14:cNvContentPartPr/>
                <p14:nvPr/>
              </p14:nvContentPartPr>
              <p14:xfrm>
                <a:off x="10754192" y="2482083"/>
                <a:ext cx="72000" cy="128160"/>
              </p14:xfrm>
            </p:contentPart>
          </mc:Choice>
          <mc:Fallback>
            <p:pic>
              <p:nvPicPr>
                <p:cNvPr id="111" name="Freihand 110">
                  <a:extLst>
                    <a:ext uri="{FF2B5EF4-FFF2-40B4-BE49-F238E27FC236}">
                      <a16:creationId xmlns:a16="http://schemas.microsoft.com/office/drawing/2014/main" id="{52591724-5B29-44F3-8F4B-6A47D83DA422}"/>
                    </a:ext>
                  </a:extLst>
                </p:cNvPr>
                <p:cNvPicPr/>
                <p:nvPr/>
              </p:nvPicPr>
              <p:blipFill>
                <a:blip r:embed="rId57"/>
                <a:stretch>
                  <a:fillRect/>
                </a:stretch>
              </p:blipFill>
              <p:spPr>
                <a:xfrm>
                  <a:off x="10749872" y="2477763"/>
                  <a:ext cx="80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2" name="Freihand 111">
                  <a:extLst>
                    <a:ext uri="{FF2B5EF4-FFF2-40B4-BE49-F238E27FC236}">
                      <a16:creationId xmlns:a16="http://schemas.microsoft.com/office/drawing/2014/main" id="{A42DA774-82E4-41C1-80A6-C697A3193E78}"/>
                    </a:ext>
                  </a:extLst>
                </p14:cNvPr>
                <p14:cNvContentPartPr/>
                <p14:nvPr/>
              </p14:nvContentPartPr>
              <p14:xfrm>
                <a:off x="10734392" y="2550843"/>
                <a:ext cx="90720" cy="3960"/>
              </p14:xfrm>
            </p:contentPart>
          </mc:Choice>
          <mc:Fallback>
            <p:pic>
              <p:nvPicPr>
                <p:cNvPr id="112" name="Freihand 111">
                  <a:extLst>
                    <a:ext uri="{FF2B5EF4-FFF2-40B4-BE49-F238E27FC236}">
                      <a16:creationId xmlns:a16="http://schemas.microsoft.com/office/drawing/2014/main" id="{A42DA774-82E4-41C1-80A6-C697A3193E78}"/>
                    </a:ext>
                  </a:extLst>
                </p:cNvPr>
                <p:cNvPicPr/>
                <p:nvPr/>
              </p:nvPicPr>
              <p:blipFill>
                <a:blip r:embed="rId59"/>
                <a:stretch>
                  <a:fillRect/>
                </a:stretch>
              </p:blipFill>
              <p:spPr>
                <a:xfrm>
                  <a:off x="10730072" y="2546523"/>
                  <a:ext cx="99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13" name="Freihand 112">
                  <a:extLst>
                    <a:ext uri="{FF2B5EF4-FFF2-40B4-BE49-F238E27FC236}">
                      <a16:creationId xmlns:a16="http://schemas.microsoft.com/office/drawing/2014/main" id="{7A693404-0FA3-44FA-BBCF-8B260F5EC3D4}"/>
                    </a:ext>
                  </a:extLst>
                </p14:cNvPr>
                <p14:cNvContentPartPr/>
                <p14:nvPr/>
              </p14:nvContentPartPr>
              <p14:xfrm>
                <a:off x="10935272" y="2507283"/>
                <a:ext cx="67680" cy="106200"/>
              </p14:xfrm>
            </p:contentPart>
          </mc:Choice>
          <mc:Fallback>
            <p:pic>
              <p:nvPicPr>
                <p:cNvPr id="113" name="Freihand 112">
                  <a:extLst>
                    <a:ext uri="{FF2B5EF4-FFF2-40B4-BE49-F238E27FC236}">
                      <a16:creationId xmlns:a16="http://schemas.microsoft.com/office/drawing/2014/main" id="{7A693404-0FA3-44FA-BBCF-8B260F5EC3D4}"/>
                    </a:ext>
                  </a:extLst>
                </p:cNvPr>
                <p:cNvPicPr/>
                <p:nvPr/>
              </p:nvPicPr>
              <p:blipFill>
                <a:blip r:embed="rId61"/>
                <a:stretch>
                  <a:fillRect/>
                </a:stretch>
              </p:blipFill>
              <p:spPr>
                <a:xfrm>
                  <a:off x="10930952" y="2502963"/>
                  <a:ext cx="76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4" name="Freihand 113">
                  <a:extLst>
                    <a:ext uri="{FF2B5EF4-FFF2-40B4-BE49-F238E27FC236}">
                      <a16:creationId xmlns:a16="http://schemas.microsoft.com/office/drawing/2014/main" id="{FA479F18-537F-40B4-99B9-209241CC7554}"/>
                    </a:ext>
                  </a:extLst>
                </p14:cNvPr>
                <p14:cNvContentPartPr/>
                <p14:nvPr/>
              </p14:nvContentPartPr>
              <p14:xfrm>
                <a:off x="10857872" y="2446443"/>
                <a:ext cx="90000" cy="58320"/>
              </p14:xfrm>
            </p:contentPart>
          </mc:Choice>
          <mc:Fallback>
            <p:pic>
              <p:nvPicPr>
                <p:cNvPr id="114" name="Freihand 113">
                  <a:extLst>
                    <a:ext uri="{FF2B5EF4-FFF2-40B4-BE49-F238E27FC236}">
                      <a16:creationId xmlns:a16="http://schemas.microsoft.com/office/drawing/2014/main" id="{FA479F18-537F-40B4-99B9-209241CC7554}"/>
                    </a:ext>
                  </a:extLst>
                </p:cNvPr>
                <p:cNvPicPr/>
                <p:nvPr/>
              </p:nvPicPr>
              <p:blipFill>
                <a:blip r:embed="rId63"/>
                <a:stretch>
                  <a:fillRect/>
                </a:stretch>
              </p:blipFill>
              <p:spPr>
                <a:xfrm>
                  <a:off x="10853552" y="2442123"/>
                  <a:ext cx="98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5" name="Freihand 114">
                  <a:extLst>
                    <a:ext uri="{FF2B5EF4-FFF2-40B4-BE49-F238E27FC236}">
                      <a16:creationId xmlns:a16="http://schemas.microsoft.com/office/drawing/2014/main" id="{5225C7FB-416F-45F9-9BDB-59B907DBCD9C}"/>
                    </a:ext>
                  </a:extLst>
                </p14:cNvPr>
                <p14:cNvContentPartPr/>
                <p14:nvPr/>
              </p14:nvContentPartPr>
              <p14:xfrm>
                <a:off x="10984592" y="2573883"/>
                <a:ext cx="70200" cy="64440"/>
              </p14:xfrm>
            </p:contentPart>
          </mc:Choice>
          <mc:Fallback>
            <p:pic>
              <p:nvPicPr>
                <p:cNvPr id="115" name="Freihand 114">
                  <a:extLst>
                    <a:ext uri="{FF2B5EF4-FFF2-40B4-BE49-F238E27FC236}">
                      <a16:creationId xmlns:a16="http://schemas.microsoft.com/office/drawing/2014/main" id="{5225C7FB-416F-45F9-9BDB-59B907DBCD9C}"/>
                    </a:ext>
                  </a:extLst>
                </p:cNvPr>
                <p:cNvPicPr/>
                <p:nvPr/>
              </p:nvPicPr>
              <p:blipFill>
                <a:blip r:embed="rId65"/>
                <a:stretch>
                  <a:fillRect/>
                </a:stretch>
              </p:blipFill>
              <p:spPr>
                <a:xfrm>
                  <a:off x="10980272" y="2569563"/>
                  <a:ext cx="78840" cy="73080"/>
                </a:xfrm>
                <a:prstGeom prst="rect">
                  <a:avLst/>
                </a:prstGeom>
              </p:spPr>
            </p:pic>
          </mc:Fallback>
        </mc:AlternateContent>
      </p:grpSp>
      <p:grpSp>
        <p:nvGrpSpPr>
          <p:cNvPr id="119" name="Gruppieren 118">
            <a:extLst>
              <a:ext uri="{FF2B5EF4-FFF2-40B4-BE49-F238E27FC236}">
                <a16:creationId xmlns:a16="http://schemas.microsoft.com/office/drawing/2014/main" id="{35E8D561-16B0-4FAD-8598-EC470C54BF87}"/>
              </a:ext>
            </a:extLst>
          </p:cNvPr>
          <p:cNvGrpSpPr/>
          <p:nvPr/>
        </p:nvGrpSpPr>
        <p:grpSpPr>
          <a:xfrm>
            <a:off x="9976232" y="2378403"/>
            <a:ext cx="239040" cy="186120"/>
            <a:chOff x="9976232" y="2378403"/>
            <a:chExt cx="239040" cy="186120"/>
          </a:xfrm>
        </p:grpSpPr>
        <mc:AlternateContent xmlns:mc="http://schemas.openxmlformats.org/markup-compatibility/2006">
          <mc:Choice xmlns:p14="http://schemas.microsoft.com/office/powerpoint/2010/main" Requires="p14">
            <p:contentPart p14:bwMode="auto" r:id="rId66">
              <p14:nvContentPartPr>
                <p14:cNvPr id="117" name="Freihand 116">
                  <a:extLst>
                    <a:ext uri="{FF2B5EF4-FFF2-40B4-BE49-F238E27FC236}">
                      <a16:creationId xmlns:a16="http://schemas.microsoft.com/office/drawing/2014/main" id="{155FCCFC-B6B3-4372-BDD8-293C2CAF8F24}"/>
                    </a:ext>
                  </a:extLst>
                </p14:cNvPr>
                <p14:cNvContentPartPr/>
                <p14:nvPr/>
              </p14:nvContentPartPr>
              <p14:xfrm>
                <a:off x="10059752" y="2431323"/>
                <a:ext cx="78840" cy="78480"/>
              </p14:xfrm>
            </p:contentPart>
          </mc:Choice>
          <mc:Fallback>
            <p:pic>
              <p:nvPicPr>
                <p:cNvPr id="117" name="Freihand 116">
                  <a:extLst>
                    <a:ext uri="{FF2B5EF4-FFF2-40B4-BE49-F238E27FC236}">
                      <a16:creationId xmlns:a16="http://schemas.microsoft.com/office/drawing/2014/main" id="{155FCCFC-B6B3-4372-BDD8-293C2CAF8F24}"/>
                    </a:ext>
                  </a:extLst>
                </p:cNvPr>
                <p:cNvPicPr/>
                <p:nvPr/>
              </p:nvPicPr>
              <p:blipFill>
                <a:blip r:embed="rId67"/>
                <a:stretch>
                  <a:fillRect/>
                </a:stretch>
              </p:blipFill>
              <p:spPr>
                <a:xfrm>
                  <a:off x="10055432" y="2427003"/>
                  <a:ext cx="87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8" name="Freihand 117">
                  <a:extLst>
                    <a:ext uri="{FF2B5EF4-FFF2-40B4-BE49-F238E27FC236}">
                      <a16:creationId xmlns:a16="http://schemas.microsoft.com/office/drawing/2014/main" id="{ED9D2485-B5BE-497F-BE9E-316A0BB3A50C}"/>
                    </a:ext>
                  </a:extLst>
                </p14:cNvPr>
                <p14:cNvContentPartPr/>
                <p14:nvPr/>
              </p14:nvContentPartPr>
              <p14:xfrm>
                <a:off x="9976232" y="2378403"/>
                <a:ext cx="239040" cy="186120"/>
              </p14:xfrm>
            </p:contentPart>
          </mc:Choice>
          <mc:Fallback>
            <p:pic>
              <p:nvPicPr>
                <p:cNvPr id="118" name="Freihand 117">
                  <a:extLst>
                    <a:ext uri="{FF2B5EF4-FFF2-40B4-BE49-F238E27FC236}">
                      <a16:creationId xmlns:a16="http://schemas.microsoft.com/office/drawing/2014/main" id="{ED9D2485-B5BE-497F-BE9E-316A0BB3A50C}"/>
                    </a:ext>
                  </a:extLst>
                </p:cNvPr>
                <p:cNvPicPr/>
                <p:nvPr/>
              </p:nvPicPr>
              <p:blipFill>
                <a:blip r:embed="rId69"/>
                <a:stretch>
                  <a:fillRect/>
                </a:stretch>
              </p:blipFill>
              <p:spPr>
                <a:xfrm>
                  <a:off x="9971912" y="2374083"/>
                  <a:ext cx="247680" cy="194760"/>
                </a:xfrm>
                <a:prstGeom prst="rect">
                  <a:avLst/>
                </a:prstGeom>
              </p:spPr>
            </p:pic>
          </mc:Fallback>
        </mc:AlternateContent>
      </p:grpSp>
      <p:grpSp>
        <p:nvGrpSpPr>
          <p:cNvPr id="169" name="Gruppieren 168">
            <a:extLst>
              <a:ext uri="{FF2B5EF4-FFF2-40B4-BE49-F238E27FC236}">
                <a16:creationId xmlns:a16="http://schemas.microsoft.com/office/drawing/2014/main" id="{20869D22-E55A-483E-8EBF-9F57E3E1253C}"/>
              </a:ext>
            </a:extLst>
          </p:cNvPr>
          <p:cNvGrpSpPr/>
          <p:nvPr/>
        </p:nvGrpSpPr>
        <p:grpSpPr>
          <a:xfrm>
            <a:off x="10330472" y="2779083"/>
            <a:ext cx="704880" cy="196560"/>
            <a:chOff x="10330472" y="2779083"/>
            <a:chExt cx="704880" cy="196560"/>
          </a:xfrm>
        </p:grpSpPr>
        <mc:AlternateContent xmlns:mc="http://schemas.openxmlformats.org/markup-compatibility/2006">
          <mc:Choice xmlns:p14="http://schemas.microsoft.com/office/powerpoint/2010/main" Requires="p14">
            <p:contentPart p14:bwMode="auto" r:id="rId70">
              <p14:nvContentPartPr>
                <p14:cNvPr id="162" name="Freihand 161">
                  <a:extLst>
                    <a:ext uri="{FF2B5EF4-FFF2-40B4-BE49-F238E27FC236}">
                      <a16:creationId xmlns:a16="http://schemas.microsoft.com/office/drawing/2014/main" id="{01E98646-97A2-4B41-BB96-8999CF54235E}"/>
                    </a:ext>
                  </a:extLst>
                </p14:cNvPr>
                <p14:cNvContentPartPr/>
                <p14:nvPr/>
              </p14:nvContentPartPr>
              <p14:xfrm>
                <a:off x="10330472" y="2808963"/>
                <a:ext cx="132840" cy="143280"/>
              </p14:xfrm>
            </p:contentPart>
          </mc:Choice>
          <mc:Fallback>
            <p:pic>
              <p:nvPicPr>
                <p:cNvPr id="162" name="Freihand 161">
                  <a:extLst>
                    <a:ext uri="{FF2B5EF4-FFF2-40B4-BE49-F238E27FC236}">
                      <a16:creationId xmlns:a16="http://schemas.microsoft.com/office/drawing/2014/main" id="{01E98646-97A2-4B41-BB96-8999CF54235E}"/>
                    </a:ext>
                  </a:extLst>
                </p:cNvPr>
                <p:cNvPicPr/>
                <p:nvPr/>
              </p:nvPicPr>
              <p:blipFill>
                <a:blip r:embed="rId71"/>
                <a:stretch>
                  <a:fillRect/>
                </a:stretch>
              </p:blipFill>
              <p:spPr>
                <a:xfrm>
                  <a:off x="10326152" y="2804643"/>
                  <a:ext cx="141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63" name="Freihand 162">
                  <a:extLst>
                    <a:ext uri="{FF2B5EF4-FFF2-40B4-BE49-F238E27FC236}">
                      <a16:creationId xmlns:a16="http://schemas.microsoft.com/office/drawing/2014/main" id="{CDF7656F-7AD0-4038-9823-DA271346062E}"/>
                    </a:ext>
                  </a:extLst>
                </p14:cNvPr>
                <p14:cNvContentPartPr/>
                <p14:nvPr/>
              </p14:nvContentPartPr>
              <p14:xfrm>
                <a:off x="10479512" y="2886003"/>
                <a:ext cx="22320" cy="89640"/>
              </p14:xfrm>
            </p:contentPart>
          </mc:Choice>
          <mc:Fallback>
            <p:pic>
              <p:nvPicPr>
                <p:cNvPr id="163" name="Freihand 162">
                  <a:extLst>
                    <a:ext uri="{FF2B5EF4-FFF2-40B4-BE49-F238E27FC236}">
                      <a16:creationId xmlns:a16="http://schemas.microsoft.com/office/drawing/2014/main" id="{CDF7656F-7AD0-4038-9823-DA271346062E}"/>
                    </a:ext>
                  </a:extLst>
                </p:cNvPr>
                <p:cNvPicPr/>
                <p:nvPr/>
              </p:nvPicPr>
              <p:blipFill>
                <a:blip r:embed="rId73"/>
                <a:stretch>
                  <a:fillRect/>
                </a:stretch>
              </p:blipFill>
              <p:spPr>
                <a:xfrm>
                  <a:off x="10475192" y="2881683"/>
                  <a:ext cx="30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64" name="Freihand 163">
                  <a:extLst>
                    <a:ext uri="{FF2B5EF4-FFF2-40B4-BE49-F238E27FC236}">
                      <a16:creationId xmlns:a16="http://schemas.microsoft.com/office/drawing/2014/main" id="{BAA815C5-DA6E-4643-A56E-461CA468875A}"/>
                    </a:ext>
                  </a:extLst>
                </p14:cNvPr>
                <p14:cNvContentPartPr/>
                <p14:nvPr/>
              </p14:nvContentPartPr>
              <p14:xfrm>
                <a:off x="10550432" y="2798883"/>
                <a:ext cx="91440" cy="160200"/>
              </p14:xfrm>
            </p:contentPart>
          </mc:Choice>
          <mc:Fallback>
            <p:pic>
              <p:nvPicPr>
                <p:cNvPr id="164" name="Freihand 163">
                  <a:extLst>
                    <a:ext uri="{FF2B5EF4-FFF2-40B4-BE49-F238E27FC236}">
                      <a16:creationId xmlns:a16="http://schemas.microsoft.com/office/drawing/2014/main" id="{BAA815C5-DA6E-4643-A56E-461CA468875A}"/>
                    </a:ext>
                  </a:extLst>
                </p:cNvPr>
                <p:cNvPicPr/>
                <p:nvPr/>
              </p:nvPicPr>
              <p:blipFill>
                <a:blip r:embed="rId75"/>
                <a:stretch>
                  <a:fillRect/>
                </a:stretch>
              </p:blipFill>
              <p:spPr>
                <a:xfrm>
                  <a:off x="10546112" y="2794563"/>
                  <a:ext cx="100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65" name="Freihand 164">
                  <a:extLst>
                    <a:ext uri="{FF2B5EF4-FFF2-40B4-BE49-F238E27FC236}">
                      <a16:creationId xmlns:a16="http://schemas.microsoft.com/office/drawing/2014/main" id="{20213D6B-C574-4758-88EB-99B76D7A494F}"/>
                    </a:ext>
                  </a:extLst>
                </p14:cNvPr>
                <p14:cNvContentPartPr/>
                <p14:nvPr/>
              </p14:nvContentPartPr>
              <p14:xfrm>
                <a:off x="10716032" y="2819403"/>
                <a:ext cx="69480" cy="123840"/>
              </p14:xfrm>
            </p:contentPart>
          </mc:Choice>
          <mc:Fallback>
            <p:pic>
              <p:nvPicPr>
                <p:cNvPr id="165" name="Freihand 164">
                  <a:extLst>
                    <a:ext uri="{FF2B5EF4-FFF2-40B4-BE49-F238E27FC236}">
                      <a16:creationId xmlns:a16="http://schemas.microsoft.com/office/drawing/2014/main" id="{20213D6B-C574-4758-88EB-99B76D7A494F}"/>
                    </a:ext>
                  </a:extLst>
                </p:cNvPr>
                <p:cNvPicPr/>
                <p:nvPr/>
              </p:nvPicPr>
              <p:blipFill>
                <a:blip r:embed="rId77"/>
                <a:stretch>
                  <a:fillRect/>
                </a:stretch>
              </p:blipFill>
              <p:spPr>
                <a:xfrm>
                  <a:off x="10711712" y="2815083"/>
                  <a:ext cx="78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66" name="Freihand 165">
                  <a:extLst>
                    <a:ext uri="{FF2B5EF4-FFF2-40B4-BE49-F238E27FC236}">
                      <a16:creationId xmlns:a16="http://schemas.microsoft.com/office/drawing/2014/main" id="{EB11348C-B79A-497D-BAD9-DD87E2304C16}"/>
                    </a:ext>
                  </a:extLst>
                </p14:cNvPr>
                <p14:cNvContentPartPr/>
                <p14:nvPr/>
              </p14:nvContentPartPr>
              <p14:xfrm>
                <a:off x="10883792" y="2816523"/>
                <a:ext cx="64800" cy="118080"/>
              </p14:xfrm>
            </p:contentPart>
          </mc:Choice>
          <mc:Fallback>
            <p:pic>
              <p:nvPicPr>
                <p:cNvPr id="166" name="Freihand 165">
                  <a:extLst>
                    <a:ext uri="{FF2B5EF4-FFF2-40B4-BE49-F238E27FC236}">
                      <a16:creationId xmlns:a16="http://schemas.microsoft.com/office/drawing/2014/main" id="{EB11348C-B79A-497D-BAD9-DD87E2304C16}"/>
                    </a:ext>
                  </a:extLst>
                </p:cNvPr>
                <p:cNvPicPr/>
                <p:nvPr/>
              </p:nvPicPr>
              <p:blipFill>
                <a:blip r:embed="rId79"/>
                <a:stretch>
                  <a:fillRect/>
                </a:stretch>
              </p:blipFill>
              <p:spPr>
                <a:xfrm>
                  <a:off x="10879472" y="2812203"/>
                  <a:ext cx="73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67" name="Freihand 166">
                  <a:extLst>
                    <a:ext uri="{FF2B5EF4-FFF2-40B4-BE49-F238E27FC236}">
                      <a16:creationId xmlns:a16="http://schemas.microsoft.com/office/drawing/2014/main" id="{6BD1D7BF-77F0-4E06-88A0-CFBEE6995871}"/>
                    </a:ext>
                  </a:extLst>
                </p14:cNvPr>
                <p14:cNvContentPartPr/>
                <p14:nvPr/>
              </p14:nvContentPartPr>
              <p14:xfrm>
                <a:off x="10844192" y="2779083"/>
                <a:ext cx="70920" cy="64800"/>
              </p14:xfrm>
            </p:contentPart>
          </mc:Choice>
          <mc:Fallback>
            <p:pic>
              <p:nvPicPr>
                <p:cNvPr id="167" name="Freihand 166">
                  <a:extLst>
                    <a:ext uri="{FF2B5EF4-FFF2-40B4-BE49-F238E27FC236}">
                      <a16:creationId xmlns:a16="http://schemas.microsoft.com/office/drawing/2014/main" id="{6BD1D7BF-77F0-4E06-88A0-CFBEE6995871}"/>
                    </a:ext>
                  </a:extLst>
                </p:cNvPr>
                <p:cNvPicPr/>
                <p:nvPr/>
              </p:nvPicPr>
              <p:blipFill>
                <a:blip r:embed="rId81"/>
                <a:stretch>
                  <a:fillRect/>
                </a:stretch>
              </p:blipFill>
              <p:spPr>
                <a:xfrm>
                  <a:off x="10839872" y="2774763"/>
                  <a:ext cx="79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68" name="Freihand 167">
                  <a:extLst>
                    <a:ext uri="{FF2B5EF4-FFF2-40B4-BE49-F238E27FC236}">
                      <a16:creationId xmlns:a16="http://schemas.microsoft.com/office/drawing/2014/main" id="{4827F96E-0763-414E-BBA9-1E473410A27A}"/>
                    </a:ext>
                  </a:extLst>
                </p14:cNvPr>
                <p14:cNvContentPartPr/>
                <p14:nvPr/>
              </p14:nvContentPartPr>
              <p14:xfrm>
                <a:off x="10945352" y="2859363"/>
                <a:ext cx="90000" cy="67680"/>
              </p14:xfrm>
            </p:contentPart>
          </mc:Choice>
          <mc:Fallback>
            <p:pic>
              <p:nvPicPr>
                <p:cNvPr id="168" name="Freihand 167">
                  <a:extLst>
                    <a:ext uri="{FF2B5EF4-FFF2-40B4-BE49-F238E27FC236}">
                      <a16:creationId xmlns:a16="http://schemas.microsoft.com/office/drawing/2014/main" id="{4827F96E-0763-414E-BBA9-1E473410A27A}"/>
                    </a:ext>
                  </a:extLst>
                </p:cNvPr>
                <p:cNvPicPr/>
                <p:nvPr/>
              </p:nvPicPr>
              <p:blipFill>
                <a:blip r:embed="rId83"/>
                <a:stretch>
                  <a:fillRect/>
                </a:stretch>
              </p:blipFill>
              <p:spPr>
                <a:xfrm>
                  <a:off x="10941032" y="2855043"/>
                  <a:ext cx="98640" cy="76320"/>
                </a:xfrm>
                <a:prstGeom prst="rect">
                  <a:avLst/>
                </a:prstGeom>
              </p:spPr>
            </p:pic>
          </mc:Fallback>
        </mc:AlternateContent>
      </p:grpSp>
      <p:grpSp>
        <p:nvGrpSpPr>
          <p:cNvPr id="173" name="Gruppieren 172">
            <a:extLst>
              <a:ext uri="{FF2B5EF4-FFF2-40B4-BE49-F238E27FC236}">
                <a16:creationId xmlns:a16="http://schemas.microsoft.com/office/drawing/2014/main" id="{0C619CA7-6D5B-4094-AAC5-929260FF2FF9}"/>
              </a:ext>
            </a:extLst>
          </p:cNvPr>
          <p:cNvGrpSpPr/>
          <p:nvPr/>
        </p:nvGrpSpPr>
        <p:grpSpPr>
          <a:xfrm>
            <a:off x="10048592" y="2734443"/>
            <a:ext cx="165240" cy="163080"/>
            <a:chOff x="10048592" y="2734443"/>
            <a:chExt cx="165240" cy="163080"/>
          </a:xfrm>
        </p:grpSpPr>
        <mc:AlternateContent xmlns:mc="http://schemas.openxmlformats.org/markup-compatibility/2006">
          <mc:Choice xmlns:p14="http://schemas.microsoft.com/office/powerpoint/2010/main" Requires="p14">
            <p:contentPart p14:bwMode="auto" r:id="rId84">
              <p14:nvContentPartPr>
                <p14:cNvPr id="170" name="Freihand 169">
                  <a:extLst>
                    <a:ext uri="{FF2B5EF4-FFF2-40B4-BE49-F238E27FC236}">
                      <a16:creationId xmlns:a16="http://schemas.microsoft.com/office/drawing/2014/main" id="{96167546-EB6E-45A0-ADA9-3653BC5AA09D}"/>
                    </a:ext>
                  </a:extLst>
                </p14:cNvPr>
                <p14:cNvContentPartPr/>
                <p14:nvPr/>
              </p14:nvContentPartPr>
              <p14:xfrm>
                <a:off x="10090352" y="2774403"/>
                <a:ext cx="66960" cy="47520"/>
              </p14:xfrm>
            </p:contentPart>
          </mc:Choice>
          <mc:Fallback>
            <p:pic>
              <p:nvPicPr>
                <p:cNvPr id="170" name="Freihand 169">
                  <a:extLst>
                    <a:ext uri="{FF2B5EF4-FFF2-40B4-BE49-F238E27FC236}">
                      <a16:creationId xmlns:a16="http://schemas.microsoft.com/office/drawing/2014/main" id="{96167546-EB6E-45A0-ADA9-3653BC5AA09D}"/>
                    </a:ext>
                  </a:extLst>
                </p:cNvPr>
                <p:cNvPicPr/>
                <p:nvPr/>
              </p:nvPicPr>
              <p:blipFill>
                <a:blip r:embed="rId85"/>
                <a:stretch>
                  <a:fillRect/>
                </a:stretch>
              </p:blipFill>
              <p:spPr>
                <a:xfrm>
                  <a:off x="10086032" y="2770083"/>
                  <a:ext cx="75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71" name="Freihand 170">
                  <a:extLst>
                    <a:ext uri="{FF2B5EF4-FFF2-40B4-BE49-F238E27FC236}">
                      <a16:creationId xmlns:a16="http://schemas.microsoft.com/office/drawing/2014/main" id="{AA1C4AFE-0141-4DE8-B67D-4C7F17C42E6B}"/>
                    </a:ext>
                  </a:extLst>
                </p14:cNvPr>
                <p14:cNvContentPartPr/>
                <p14:nvPr/>
              </p14:nvContentPartPr>
              <p14:xfrm>
                <a:off x="10125992" y="2796363"/>
                <a:ext cx="27360" cy="66240"/>
              </p14:xfrm>
            </p:contentPart>
          </mc:Choice>
          <mc:Fallback>
            <p:pic>
              <p:nvPicPr>
                <p:cNvPr id="171" name="Freihand 170">
                  <a:extLst>
                    <a:ext uri="{FF2B5EF4-FFF2-40B4-BE49-F238E27FC236}">
                      <a16:creationId xmlns:a16="http://schemas.microsoft.com/office/drawing/2014/main" id="{AA1C4AFE-0141-4DE8-B67D-4C7F17C42E6B}"/>
                    </a:ext>
                  </a:extLst>
                </p:cNvPr>
                <p:cNvPicPr/>
                <p:nvPr/>
              </p:nvPicPr>
              <p:blipFill>
                <a:blip r:embed="rId87"/>
                <a:stretch>
                  <a:fillRect/>
                </a:stretch>
              </p:blipFill>
              <p:spPr>
                <a:xfrm>
                  <a:off x="10121672" y="2792043"/>
                  <a:ext cx="36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72" name="Freihand 171">
                  <a:extLst>
                    <a:ext uri="{FF2B5EF4-FFF2-40B4-BE49-F238E27FC236}">
                      <a16:creationId xmlns:a16="http://schemas.microsoft.com/office/drawing/2014/main" id="{E081710B-6FC6-433D-BC1C-B81352FBFD1C}"/>
                    </a:ext>
                  </a:extLst>
                </p14:cNvPr>
                <p14:cNvContentPartPr/>
                <p14:nvPr/>
              </p14:nvContentPartPr>
              <p14:xfrm>
                <a:off x="10048592" y="2734443"/>
                <a:ext cx="165240" cy="163080"/>
              </p14:xfrm>
            </p:contentPart>
          </mc:Choice>
          <mc:Fallback>
            <p:pic>
              <p:nvPicPr>
                <p:cNvPr id="172" name="Freihand 171">
                  <a:extLst>
                    <a:ext uri="{FF2B5EF4-FFF2-40B4-BE49-F238E27FC236}">
                      <a16:creationId xmlns:a16="http://schemas.microsoft.com/office/drawing/2014/main" id="{E081710B-6FC6-433D-BC1C-B81352FBFD1C}"/>
                    </a:ext>
                  </a:extLst>
                </p:cNvPr>
                <p:cNvPicPr/>
                <p:nvPr/>
              </p:nvPicPr>
              <p:blipFill>
                <a:blip r:embed="rId89"/>
                <a:stretch>
                  <a:fillRect/>
                </a:stretch>
              </p:blipFill>
              <p:spPr>
                <a:xfrm>
                  <a:off x="10044272" y="2730123"/>
                  <a:ext cx="173880" cy="171720"/>
                </a:xfrm>
                <a:prstGeom prst="rect">
                  <a:avLst/>
                </a:prstGeom>
              </p:spPr>
            </p:pic>
          </mc:Fallback>
        </mc:AlternateContent>
      </p:grpSp>
      <p:grpSp>
        <p:nvGrpSpPr>
          <p:cNvPr id="216" name="Gruppieren 215">
            <a:extLst>
              <a:ext uri="{FF2B5EF4-FFF2-40B4-BE49-F238E27FC236}">
                <a16:creationId xmlns:a16="http://schemas.microsoft.com/office/drawing/2014/main" id="{429877AB-A580-47FD-955C-9D4D0F68E27A}"/>
              </a:ext>
            </a:extLst>
          </p:cNvPr>
          <p:cNvGrpSpPr/>
          <p:nvPr/>
        </p:nvGrpSpPr>
        <p:grpSpPr>
          <a:xfrm>
            <a:off x="8899832" y="2099043"/>
            <a:ext cx="646920" cy="227160"/>
            <a:chOff x="8899832" y="2099043"/>
            <a:chExt cx="646920" cy="227160"/>
          </a:xfrm>
        </p:grpSpPr>
        <mc:AlternateContent xmlns:mc="http://schemas.openxmlformats.org/markup-compatibility/2006">
          <mc:Choice xmlns:p14="http://schemas.microsoft.com/office/powerpoint/2010/main" Requires="p14">
            <p:contentPart p14:bwMode="auto" r:id="rId90">
              <p14:nvContentPartPr>
                <p14:cNvPr id="12" name="Freihand 11">
                  <a:extLst>
                    <a:ext uri="{FF2B5EF4-FFF2-40B4-BE49-F238E27FC236}">
                      <a16:creationId xmlns:a16="http://schemas.microsoft.com/office/drawing/2014/main" id="{570243FE-27DE-4D3F-8938-312622B5ACE0}"/>
                    </a:ext>
                  </a:extLst>
                </p14:cNvPr>
                <p14:cNvContentPartPr/>
                <p14:nvPr/>
              </p14:nvContentPartPr>
              <p14:xfrm>
                <a:off x="8899832" y="2109123"/>
                <a:ext cx="192960" cy="155520"/>
              </p14:xfrm>
            </p:contentPart>
          </mc:Choice>
          <mc:Fallback>
            <p:pic>
              <p:nvPicPr>
                <p:cNvPr id="12" name="Freihand 11">
                  <a:extLst>
                    <a:ext uri="{FF2B5EF4-FFF2-40B4-BE49-F238E27FC236}">
                      <a16:creationId xmlns:a16="http://schemas.microsoft.com/office/drawing/2014/main" id="{570243FE-27DE-4D3F-8938-312622B5ACE0}"/>
                    </a:ext>
                  </a:extLst>
                </p:cNvPr>
                <p:cNvPicPr/>
                <p:nvPr/>
              </p:nvPicPr>
              <p:blipFill>
                <a:blip r:embed="rId91"/>
                <a:stretch>
                  <a:fillRect/>
                </a:stretch>
              </p:blipFill>
              <p:spPr>
                <a:xfrm>
                  <a:off x="8895512" y="2104803"/>
                  <a:ext cx="201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 name="Freihand 12">
                  <a:extLst>
                    <a:ext uri="{FF2B5EF4-FFF2-40B4-BE49-F238E27FC236}">
                      <a16:creationId xmlns:a16="http://schemas.microsoft.com/office/drawing/2014/main" id="{729A984F-A4AD-4747-AC54-0203EC9C742A}"/>
                    </a:ext>
                  </a:extLst>
                </p14:cNvPr>
                <p14:cNvContentPartPr/>
                <p14:nvPr/>
              </p14:nvContentPartPr>
              <p14:xfrm>
                <a:off x="9145712" y="2112003"/>
                <a:ext cx="110520" cy="116640"/>
              </p14:xfrm>
            </p:contentPart>
          </mc:Choice>
          <mc:Fallback>
            <p:pic>
              <p:nvPicPr>
                <p:cNvPr id="13" name="Freihand 12">
                  <a:extLst>
                    <a:ext uri="{FF2B5EF4-FFF2-40B4-BE49-F238E27FC236}">
                      <a16:creationId xmlns:a16="http://schemas.microsoft.com/office/drawing/2014/main" id="{729A984F-A4AD-4747-AC54-0203EC9C742A}"/>
                    </a:ext>
                  </a:extLst>
                </p:cNvPr>
                <p:cNvPicPr/>
                <p:nvPr/>
              </p:nvPicPr>
              <p:blipFill>
                <a:blip r:embed="rId93"/>
                <a:stretch>
                  <a:fillRect/>
                </a:stretch>
              </p:blipFill>
              <p:spPr>
                <a:xfrm>
                  <a:off x="9141392" y="2107683"/>
                  <a:ext cx="119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 name="Freihand 13">
                  <a:extLst>
                    <a:ext uri="{FF2B5EF4-FFF2-40B4-BE49-F238E27FC236}">
                      <a16:creationId xmlns:a16="http://schemas.microsoft.com/office/drawing/2014/main" id="{4FAB2D28-BC0E-4FEE-8624-93177CB179A5}"/>
                    </a:ext>
                  </a:extLst>
                </p14:cNvPr>
                <p14:cNvContentPartPr/>
                <p14:nvPr/>
              </p14:nvContentPartPr>
              <p14:xfrm>
                <a:off x="9296192" y="2099043"/>
                <a:ext cx="148320" cy="128880"/>
              </p14:xfrm>
            </p:contentPart>
          </mc:Choice>
          <mc:Fallback>
            <p:pic>
              <p:nvPicPr>
                <p:cNvPr id="14" name="Freihand 13">
                  <a:extLst>
                    <a:ext uri="{FF2B5EF4-FFF2-40B4-BE49-F238E27FC236}">
                      <a16:creationId xmlns:a16="http://schemas.microsoft.com/office/drawing/2014/main" id="{4FAB2D28-BC0E-4FEE-8624-93177CB179A5}"/>
                    </a:ext>
                  </a:extLst>
                </p:cNvPr>
                <p:cNvPicPr/>
                <p:nvPr/>
              </p:nvPicPr>
              <p:blipFill>
                <a:blip r:embed="rId95"/>
                <a:stretch>
                  <a:fillRect/>
                </a:stretch>
              </p:blipFill>
              <p:spPr>
                <a:xfrm>
                  <a:off x="9291872" y="2094723"/>
                  <a:ext cx="156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4" name="Freihand 213">
                  <a:extLst>
                    <a:ext uri="{FF2B5EF4-FFF2-40B4-BE49-F238E27FC236}">
                      <a16:creationId xmlns:a16="http://schemas.microsoft.com/office/drawing/2014/main" id="{91B8648E-601F-4FAA-8473-827AFB16DB0A}"/>
                    </a:ext>
                  </a:extLst>
                </p14:cNvPr>
                <p14:cNvContentPartPr/>
                <p14:nvPr/>
              </p14:nvContentPartPr>
              <p14:xfrm>
                <a:off x="8972552" y="2325843"/>
                <a:ext cx="360" cy="360"/>
              </p14:xfrm>
            </p:contentPart>
          </mc:Choice>
          <mc:Fallback>
            <p:pic>
              <p:nvPicPr>
                <p:cNvPr id="214" name="Freihand 213">
                  <a:extLst>
                    <a:ext uri="{FF2B5EF4-FFF2-40B4-BE49-F238E27FC236}">
                      <a16:creationId xmlns:a16="http://schemas.microsoft.com/office/drawing/2014/main" id="{91B8648E-601F-4FAA-8473-827AFB16DB0A}"/>
                    </a:ext>
                  </a:extLst>
                </p:cNvPr>
                <p:cNvPicPr/>
                <p:nvPr/>
              </p:nvPicPr>
              <p:blipFill>
                <a:blip r:embed="rId97"/>
                <a:stretch>
                  <a:fillRect/>
                </a:stretch>
              </p:blipFill>
              <p:spPr>
                <a:xfrm>
                  <a:off x="8968232" y="23215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5" name="Freihand 214">
                  <a:extLst>
                    <a:ext uri="{FF2B5EF4-FFF2-40B4-BE49-F238E27FC236}">
                      <a16:creationId xmlns:a16="http://schemas.microsoft.com/office/drawing/2014/main" id="{AF18F207-20A1-4CBB-B294-E437B0AC2668}"/>
                    </a:ext>
                  </a:extLst>
                </p14:cNvPr>
                <p14:cNvContentPartPr/>
                <p14:nvPr/>
              </p14:nvContentPartPr>
              <p14:xfrm>
                <a:off x="8909912" y="2290563"/>
                <a:ext cx="636840" cy="27720"/>
              </p14:xfrm>
            </p:contentPart>
          </mc:Choice>
          <mc:Fallback>
            <p:pic>
              <p:nvPicPr>
                <p:cNvPr id="215" name="Freihand 214">
                  <a:extLst>
                    <a:ext uri="{FF2B5EF4-FFF2-40B4-BE49-F238E27FC236}">
                      <a16:creationId xmlns:a16="http://schemas.microsoft.com/office/drawing/2014/main" id="{AF18F207-20A1-4CBB-B294-E437B0AC2668}"/>
                    </a:ext>
                  </a:extLst>
                </p:cNvPr>
                <p:cNvPicPr/>
                <p:nvPr/>
              </p:nvPicPr>
              <p:blipFill>
                <a:blip r:embed="rId99"/>
                <a:stretch>
                  <a:fillRect/>
                </a:stretch>
              </p:blipFill>
              <p:spPr>
                <a:xfrm>
                  <a:off x="8905592" y="2286243"/>
                  <a:ext cx="645480" cy="36360"/>
                </a:xfrm>
                <a:prstGeom prst="rect">
                  <a:avLst/>
                </a:prstGeom>
              </p:spPr>
            </p:pic>
          </mc:Fallback>
        </mc:AlternateContent>
      </p:grpSp>
      <p:grpSp>
        <p:nvGrpSpPr>
          <p:cNvPr id="300" name="Gruppieren 299">
            <a:extLst>
              <a:ext uri="{FF2B5EF4-FFF2-40B4-BE49-F238E27FC236}">
                <a16:creationId xmlns:a16="http://schemas.microsoft.com/office/drawing/2014/main" id="{2555C6BE-D51B-4F9E-B646-F3C0A5C0AD61}"/>
              </a:ext>
            </a:extLst>
          </p:cNvPr>
          <p:cNvGrpSpPr/>
          <p:nvPr/>
        </p:nvGrpSpPr>
        <p:grpSpPr>
          <a:xfrm>
            <a:off x="8800472" y="2837763"/>
            <a:ext cx="1028520" cy="271440"/>
            <a:chOff x="8800472" y="2837763"/>
            <a:chExt cx="1028520" cy="271440"/>
          </a:xfrm>
        </p:grpSpPr>
        <mc:AlternateContent xmlns:mc="http://schemas.openxmlformats.org/markup-compatibility/2006">
          <mc:Choice xmlns:p14="http://schemas.microsoft.com/office/powerpoint/2010/main" Requires="p14">
            <p:contentPart p14:bwMode="auto" r:id="rId100">
              <p14:nvContentPartPr>
                <p14:cNvPr id="96" name="Freihand 95">
                  <a:extLst>
                    <a:ext uri="{FF2B5EF4-FFF2-40B4-BE49-F238E27FC236}">
                      <a16:creationId xmlns:a16="http://schemas.microsoft.com/office/drawing/2014/main" id="{C19BCD1E-3835-4EA8-8BEE-87D1D7CF2848}"/>
                    </a:ext>
                  </a:extLst>
                </p14:cNvPr>
                <p14:cNvContentPartPr/>
                <p14:nvPr/>
              </p14:nvContentPartPr>
              <p14:xfrm>
                <a:off x="8860952" y="2877003"/>
                <a:ext cx="142920" cy="136080"/>
              </p14:xfrm>
            </p:contentPart>
          </mc:Choice>
          <mc:Fallback>
            <p:pic>
              <p:nvPicPr>
                <p:cNvPr id="96" name="Freihand 95">
                  <a:extLst>
                    <a:ext uri="{FF2B5EF4-FFF2-40B4-BE49-F238E27FC236}">
                      <a16:creationId xmlns:a16="http://schemas.microsoft.com/office/drawing/2014/main" id="{C19BCD1E-3835-4EA8-8BEE-87D1D7CF2848}"/>
                    </a:ext>
                  </a:extLst>
                </p:cNvPr>
                <p:cNvPicPr/>
                <p:nvPr/>
              </p:nvPicPr>
              <p:blipFill>
                <a:blip r:embed="rId101"/>
                <a:stretch>
                  <a:fillRect/>
                </a:stretch>
              </p:blipFill>
              <p:spPr>
                <a:xfrm>
                  <a:off x="8856632" y="2872683"/>
                  <a:ext cx="151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7" name="Freihand 96">
                  <a:extLst>
                    <a:ext uri="{FF2B5EF4-FFF2-40B4-BE49-F238E27FC236}">
                      <a16:creationId xmlns:a16="http://schemas.microsoft.com/office/drawing/2014/main" id="{2B021EDA-3C71-4FF8-B340-822AF446C7ED}"/>
                    </a:ext>
                  </a:extLst>
                </p14:cNvPr>
                <p14:cNvContentPartPr/>
                <p14:nvPr/>
              </p14:nvContentPartPr>
              <p14:xfrm>
                <a:off x="9010712" y="2870163"/>
                <a:ext cx="102240" cy="147240"/>
              </p14:xfrm>
            </p:contentPart>
          </mc:Choice>
          <mc:Fallback>
            <p:pic>
              <p:nvPicPr>
                <p:cNvPr id="97" name="Freihand 96">
                  <a:extLst>
                    <a:ext uri="{FF2B5EF4-FFF2-40B4-BE49-F238E27FC236}">
                      <a16:creationId xmlns:a16="http://schemas.microsoft.com/office/drawing/2014/main" id="{2B021EDA-3C71-4FF8-B340-822AF446C7ED}"/>
                    </a:ext>
                  </a:extLst>
                </p:cNvPr>
                <p:cNvPicPr/>
                <p:nvPr/>
              </p:nvPicPr>
              <p:blipFill>
                <a:blip r:embed="rId103"/>
                <a:stretch>
                  <a:fillRect/>
                </a:stretch>
              </p:blipFill>
              <p:spPr>
                <a:xfrm>
                  <a:off x="9006392" y="2865843"/>
                  <a:ext cx="110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8" name="Freihand 97">
                  <a:extLst>
                    <a:ext uri="{FF2B5EF4-FFF2-40B4-BE49-F238E27FC236}">
                      <a16:creationId xmlns:a16="http://schemas.microsoft.com/office/drawing/2014/main" id="{55BF3AEF-1957-483B-8FFB-19C5557857F7}"/>
                    </a:ext>
                  </a:extLst>
                </p14:cNvPr>
                <p14:cNvContentPartPr/>
                <p14:nvPr/>
              </p14:nvContentPartPr>
              <p14:xfrm>
                <a:off x="9134912" y="2869083"/>
                <a:ext cx="111600" cy="146160"/>
              </p14:xfrm>
            </p:contentPart>
          </mc:Choice>
          <mc:Fallback>
            <p:pic>
              <p:nvPicPr>
                <p:cNvPr id="98" name="Freihand 97">
                  <a:extLst>
                    <a:ext uri="{FF2B5EF4-FFF2-40B4-BE49-F238E27FC236}">
                      <a16:creationId xmlns:a16="http://schemas.microsoft.com/office/drawing/2014/main" id="{55BF3AEF-1957-483B-8FFB-19C5557857F7}"/>
                    </a:ext>
                  </a:extLst>
                </p:cNvPr>
                <p:cNvPicPr/>
                <p:nvPr/>
              </p:nvPicPr>
              <p:blipFill>
                <a:blip r:embed="rId105"/>
                <a:stretch>
                  <a:fillRect/>
                </a:stretch>
              </p:blipFill>
              <p:spPr>
                <a:xfrm>
                  <a:off x="9130592" y="2864763"/>
                  <a:ext cx="120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9" name="Freihand 98">
                  <a:extLst>
                    <a:ext uri="{FF2B5EF4-FFF2-40B4-BE49-F238E27FC236}">
                      <a16:creationId xmlns:a16="http://schemas.microsoft.com/office/drawing/2014/main" id="{A2529288-B572-45CA-A500-2F4CA8E9A8D0}"/>
                    </a:ext>
                  </a:extLst>
                </p14:cNvPr>
                <p14:cNvContentPartPr/>
                <p14:nvPr/>
              </p14:nvContentPartPr>
              <p14:xfrm>
                <a:off x="9252992" y="2976003"/>
                <a:ext cx="27360" cy="77040"/>
              </p14:xfrm>
            </p:contentPart>
          </mc:Choice>
          <mc:Fallback>
            <p:pic>
              <p:nvPicPr>
                <p:cNvPr id="99" name="Freihand 98">
                  <a:extLst>
                    <a:ext uri="{FF2B5EF4-FFF2-40B4-BE49-F238E27FC236}">
                      <a16:creationId xmlns:a16="http://schemas.microsoft.com/office/drawing/2014/main" id="{A2529288-B572-45CA-A500-2F4CA8E9A8D0}"/>
                    </a:ext>
                  </a:extLst>
                </p:cNvPr>
                <p:cNvPicPr/>
                <p:nvPr/>
              </p:nvPicPr>
              <p:blipFill>
                <a:blip r:embed="rId107"/>
                <a:stretch>
                  <a:fillRect/>
                </a:stretch>
              </p:blipFill>
              <p:spPr>
                <a:xfrm>
                  <a:off x="9248672" y="2971683"/>
                  <a:ext cx="36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0" name="Freihand 99">
                  <a:extLst>
                    <a:ext uri="{FF2B5EF4-FFF2-40B4-BE49-F238E27FC236}">
                      <a16:creationId xmlns:a16="http://schemas.microsoft.com/office/drawing/2014/main" id="{DAA08E91-D0C9-4701-8D84-E0D8F90C1AB2}"/>
                    </a:ext>
                  </a:extLst>
                </p14:cNvPr>
                <p14:cNvContentPartPr/>
                <p14:nvPr/>
              </p14:nvContentPartPr>
              <p14:xfrm>
                <a:off x="9321752" y="2875923"/>
                <a:ext cx="98640" cy="163440"/>
              </p14:xfrm>
            </p:contentPart>
          </mc:Choice>
          <mc:Fallback>
            <p:pic>
              <p:nvPicPr>
                <p:cNvPr id="100" name="Freihand 99">
                  <a:extLst>
                    <a:ext uri="{FF2B5EF4-FFF2-40B4-BE49-F238E27FC236}">
                      <a16:creationId xmlns:a16="http://schemas.microsoft.com/office/drawing/2014/main" id="{DAA08E91-D0C9-4701-8D84-E0D8F90C1AB2}"/>
                    </a:ext>
                  </a:extLst>
                </p:cNvPr>
                <p:cNvPicPr/>
                <p:nvPr/>
              </p:nvPicPr>
              <p:blipFill>
                <a:blip r:embed="rId109"/>
                <a:stretch>
                  <a:fillRect/>
                </a:stretch>
              </p:blipFill>
              <p:spPr>
                <a:xfrm>
                  <a:off x="9317432" y="2871603"/>
                  <a:ext cx="107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1" name="Freihand 100">
                  <a:extLst>
                    <a:ext uri="{FF2B5EF4-FFF2-40B4-BE49-F238E27FC236}">
                      <a16:creationId xmlns:a16="http://schemas.microsoft.com/office/drawing/2014/main" id="{2A3156A8-65B0-40F4-9134-9F4C15D00D73}"/>
                    </a:ext>
                  </a:extLst>
                </p14:cNvPr>
                <p14:cNvContentPartPr/>
                <p14:nvPr/>
              </p14:nvContentPartPr>
              <p14:xfrm>
                <a:off x="9364592" y="2868723"/>
                <a:ext cx="104760" cy="8640"/>
              </p14:xfrm>
            </p:contentPart>
          </mc:Choice>
          <mc:Fallback>
            <p:pic>
              <p:nvPicPr>
                <p:cNvPr id="101" name="Freihand 100">
                  <a:extLst>
                    <a:ext uri="{FF2B5EF4-FFF2-40B4-BE49-F238E27FC236}">
                      <a16:creationId xmlns:a16="http://schemas.microsoft.com/office/drawing/2014/main" id="{2A3156A8-65B0-40F4-9134-9F4C15D00D73}"/>
                    </a:ext>
                  </a:extLst>
                </p:cNvPr>
                <p:cNvPicPr/>
                <p:nvPr/>
              </p:nvPicPr>
              <p:blipFill>
                <a:blip r:embed="rId111"/>
                <a:stretch>
                  <a:fillRect/>
                </a:stretch>
              </p:blipFill>
              <p:spPr>
                <a:xfrm>
                  <a:off x="9360272" y="2864403"/>
                  <a:ext cx="113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2" name="Freihand 101">
                  <a:extLst>
                    <a:ext uri="{FF2B5EF4-FFF2-40B4-BE49-F238E27FC236}">
                      <a16:creationId xmlns:a16="http://schemas.microsoft.com/office/drawing/2014/main" id="{B45491D6-4682-4BF4-9D1E-9585EE6CBEF0}"/>
                    </a:ext>
                  </a:extLst>
                </p14:cNvPr>
                <p14:cNvContentPartPr/>
                <p14:nvPr/>
              </p14:nvContentPartPr>
              <p14:xfrm>
                <a:off x="9526592" y="2837763"/>
                <a:ext cx="151920" cy="187560"/>
              </p14:xfrm>
            </p:contentPart>
          </mc:Choice>
          <mc:Fallback>
            <p:pic>
              <p:nvPicPr>
                <p:cNvPr id="102" name="Freihand 101">
                  <a:extLst>
                    <a:ext uri="{FF2B5EF4-FFF2-40B4-BE49-F238E27FC236}">
                      <a16:creationId xmlns:a16="http://schemas.microsoft.com/office/drawing/2014/main" id="{B45491D6-4682-4BF4-9D1E-9585EE6CBEF0}"/>
                    </a:ext>
                  </a:extLst>
                </p:cNvPr>
                <p:cNvPicPr/>
                <p:nvPr/>
              </p:nvPicPr>
              <p:blipFill>
                <a:blip r:embed="rId113"/>
                <a:stretch>
                  <a:fillRect/>
                </a:stretch>
              </p:blipFill>
              <p:spPr>
                <a:xfrm>
                  <a:off x="9522272" y="2833443"/>
                  <a:ext cx="160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99" name="Freihand 298">
                  <a:extLst>
                    <a:ext uri="{FF2B5EF4-FFF2-40B4-BE49-F238E27FC236}">
                      <a16:creationId xmlns:a16="http://schemas.microsoft.com/office/drawing/2014/main" id="{3A7C0C0A-3FC5-45C9-9D96-7DD5D33949C1}"/>
                    </a:ext>
                  </a:extLst>
                </p14:cNvPr>
                <p14:cNvContentPartPr/>
                <p14:nvPr/>
              </p14:nvContentPartPr>
              <p14:xfrm>
                <a:off x="8800472" y="3066003"/>
                <a:ext cx="1028520" cy="43200"/>
              </p14:xfrm>
            </p:contentPart>
          </mc:Choice>
          <mc:Fallback>
            <p:pic>
              <p:nvPicPr>
                <p:cNvPr id="299" name="Freihand 298">
                  <a:extLst>
                    <a:ext uri="{FF2B5EF4-FFF2-40B4-BE49-F238E27FC236}">
                      <a16:creationId xmlns:a16="http://schemas.microsoft.com/office/drawing/2014/main" id="{3A7C0C0A-3FC5-45C9-9D96-7DD5D33949C1}"/>
                    </a:ext>
                  </a:extLst>
                </p:cNvPr>
                <p:cNvPicPr/>
                <p:nvPr/>
              </p:nvPicPr>
              <p:blipFill>
                <a:blip r:embed="rId115"/>
                <a:stretch>
                  <a:fillRect/>
                </a:stretch>
              </p:blipFill>
              <p:spPr>
                <a:xfrm>
                  <a:off x="8796152" y="3061683"/>
                  <a:ext cx="1037160" cy="51840"/>
                </a:xfrm>
                <a:prstGeom prst="rect">
                  <a:avLst/>
                </a:prstGeom>
              </p:spPr>
            </p:pic>
          </mc:Fallback>
        </mc:AlternateContent>
      </p:grpSp>
      <p:grpSp>
        <p:nvGrpSpPr>
          <p:cNvPr id="473" name="Gruppieren 472">
            <a:extLst>
              <a:ext uri="{FF2B5EF4-FFF2-40B4-BE49-F238E27FC236}">
                <a16:creationId xmlns:a16="http://schemas.microsoft.com/office/drawing/2014/main" id="{0F2DBF76-9ECF-4B4A-9CEA-435276E11D7A}"/>
              </a:ext>
            </a:extLst>
          </p:cNvPr>
          <p:cNvGrpSpPr/>
          <p:nvPr/>
        </p:nvGrpSpPr>
        <p:grpSpPr>
          <a:xfrm>
            <a:off x="452432" y="3416643"/>
            <a:ext cx="11080440" cy="3302280"/>
            <a:chOff x="452432" y="3416643"/>
            <a:chExt cx="11080440" cy="3302280"/>
          </a:xfrm>
        </p:grpSpPr>
        <mc:AlternateContent xmlns:mc="http://schemas.openxmlformats.org/markup-compatibility/2006">
          <mc:Choice xmlns:p14="http://schemas.microsoft.com/office/powerpoint/2010/main" Requires="p14">
            <p:contentPart p14:bwMode="auto" r:id="rId116">
              <p14:nvContentPartPr>
                <p14:cNvPr id="282" name="Freihand 281">
                  <a:extLst>
                    <a:ext uri="{FF2B5EF4-FFF2-40B4-BE49-F238E27FC236}">
                      <a16:creationId xmlns:a16="http://schemas.microsoft.com/office/drawing/2014/main" id="{5B91CB8E-850D-46A7-B534-1B376CA4FF54}"/>
                    </a:ext>
                  </a:extLst>
                </p14:cNvPr>
                <p14:cNvContentPartPr/>
                <p14:nvPr/>
              </p14:nvContentPartPr>
              <p14:xfrm>
                <a:off x="9415712" y="3622563"/>
                <a:ext cx="360" cy="360"/>
              </p14:xfrm>
            </p:contentPart>
          </mc:Choice>
          <mc:Fallback>
            <p:pic>
              <p:nvPicPr>
                <p:cNvPr id="282" name="Freihand 281">
                  <a:extLst>
                    <a:ext uri="{FF2B5EF4-FFF2-40B4-BE49-F238E27FC236}">
                      <a16:creationId xmlns:a16="http://schemas.microsoft.com/office/drawing/2014/main" id="{5B91CB8E-850D-46A7-B534-1B376CA4FF54}"/>
                    </a:ext>
                  </a:extLst>
                </p:cNvPr>
                <p:cNvPicPr/>
                <p:nvPr/>
              </p:nvPicPr>
              <p:blipFill>
                <a:blip r:embed="rId97"/>
                <a:stretch>
                  <a:fillRect/>
                </a:stretch>
              </p:blipFill>
              <p:spPr>
                <a:xfrm>
                  <a:off x="9411392" y="36182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83" name="Freihand 282">
                  <a:extLst>
                    <a:ext uri="{FF2B5EF4-FFF2-40B4-BE49-F238E27FC236}">
                      <a16:creationId xmlns:a16="http://schemas.microsoft.com/office/drawing/2014/main" id="{BC224E94-D19F-4F5E-B428-0E593C39289F}"/>
                    </a:ext>
                  </a:extLst>
                </p14:cNvPr>
                <p14:cNvContentPartPr/>
                <p14:nvPr/>
              </p14:nvContentPartPr>
              <p14:xfrm>
                <a:off x="9297272" y="3516363"/>
                <a:ext cx="163080" cy="230400"/>
              </p14:xfrm>
            </p:contentPart>
          </mc:Choice>
          <mc:Fallback>
            <p:pic>
              <p:nvPicPr>
                <p:cNvPr id="283" name="Freihand 282">
                  <a:extLst>
                    <a:ext uri="{FF2B5EF4-FFF2-40B4-BE49-F238E27FC236}">
                      <a16:creationId xmlns:a16="http://schemas.microsoft.com/office/drawing/2014/main" id="{BC224E94-D19F-4F5E-B428-0E593C39289F}"/>
                    </a:ext>
                  </a:extLst>
                </p:cNvPr>
                <p:cNvPicPr/>
                <p:nvPr/>
              </p:nvPicPr>
              <p:blipFill>
                <a:blip r:embed="rId118"/>
                <a:stretch>
                  <a:fillRect/>
                </a:stretch>
              </p:blipFill>
              <p:spPr>
                <a:xfrm>
                  <a:off x="9292952" y="3512043"/>
                  <a:ext cx="171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84" name="Freihand 283">
                  <a:extLst>
                    <a:ext uri="{FF2B5EF4-FFF2-40B4-BE49-F238E27FC236}">
                      <a16:creationId xmlns:a16="http://schemas.microsoft.com/office/drawing/2014/main" id="{A75660A4-1B11-486A-AA29-6CCD291878E6}"/>
                    </a:ext>
                  </a:extLst>
                </p14:cNvPr>
                <p14:cNvContentPartPr/>
                <p14:nvPr/>
              </p14:nvContentPartPr>
              <p14:xfrm>
                <a:off x="9473672" y="3632643"/>
                <a:ext cx="229680" cy="75960"/>
              </p14:xfrm>
            </p:contentPart>
          </mc:Choice>
          <mc:Fallback>
            <p:pic>
              <p:nvPicPr>
                <p:cNvPr id="284" name="Freihand 283">
                  <a:extLst>
                    <a:ext uri="{FF2B5EF4-FFF2-40B4-BE49-F238E27FC236}">
                      <a16:creationId xmlns:a16="http://schemas.microsoft.com/office/drawing/2014/main" id="{A75660A4-1B11-486A-AA29-6CCD291878E6}"/>
                    </a:ext>
                  </a:extLst>
                </p:cNvPr>
                <p:cNvPicPr/>
                <p:nvPr/>
              </p:nvPicPr>
              <p:blipFill>
                <a:blip r:embed="rId120"/>
                <a:stretch>
                  <a:fillRect/>
                </a:stretch>
              </p:blipFill>
              <p:spPr>
                <a:xfrm>
                  <a:off x="9469352" y="3628323"/>
                  <a:ext cx="238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85" name="Freihand 284">
                  <a:extLst>
                    <a:ext uri="{FF2B5EF4-FFF2-40B4-BE49-F238E27FC236}">
                      <a16:creationId xmlns:a16="http://schemas.microsoft.com/office/drawing/2014/main" id="{9E7A9B84-1F23-4123-8219-03296DFA5C89}"/>
                    </a:ext>
                  </a:extLst>
                </p14:cNvPr>
                <p14:cNvContentPartPr/>
                <p14:nvPr/>
              </p14:nvContentPartPr>
              <p14:xfrm>
                <a:off x="9678872" y="3600963"/>
                <a:ext cx="27360" cy="9720"/>
              </p14:xfrm>
            </p:contentPart>
          </mc:Choice>
          <mc:Fallback>
            <p:pic>
              <p:nvPicPr>
                <p:cNvPr id="285" name="Freihand 284">
                  <a:extLst>
                    <a:ext uri="{FF2B5EF4-FFF2-40B4-BE49-F238E27FC236}">
                      <a16:creationId xmlns:a16="http://schemas.microsoft.com/office/drawing/2014/main" id="{9E7A9B84-1F23-4123-8219-03296DFA5C89}"/>
                    </a:ext>
                  </a:extLst>
                </p:cNvPr>
                <p:cNvPicPr/>
                <p:nvPr/>
              </p:nvPicPr>
              <p:blipFill>
                <a:blip r:embed="rId122"/>
                <a:stretch>
                  <a:fillRect/>
                </a:stretch>
              </p:blipFill>
              <p:spPr>
                <a:xfrm>
                  <a:off x="9674552" y="3596643"/>
                  <a:ext cx="36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86" name="Freihand 285">
                  <a:extLst>
                    <a:ext uri="{FF2B5EF4-FFF2-40B4-BE49-F238E27FC236}">
                      <a16:creationId xmlns:a16="http://schemas.microsoft.com/office/drawing/2014/main" id="{87BC29F8-FB79-4311-9F88-98BE26A61B31}"/>
                    </a:ext>
                  </a:extLst>
                </p14:cNvPr>
                <p14:cNvContentPartPr/>
                <p14:nvPr/>
              </p14:nvContentPartPr>
              <p14:xfrm>
                <a:off x="9728912" y="3634083"/>
                <a:ext cx="79560" cy="90360"/>
              </p14:xfrm>
            </p:contentPart>
          </mc:Choice>
          <mc:Fallback>
            <p:pic>
              <p:nvPicPr>
                <p:cNvPr id="286" name="Freihand 285">
                  <a:extLst>
                    <a:ext uri="{FF2B5EF4-FFF2-40B4-BE49-F238E27FC236}">
                      <a16:creationId xmlns:a16="http://schemas.microsoft.com/office/drawing/2014/main" id="{87BC29F8-FB79-4311-9F88-98BE26A61B31}"/>
                    </a:ext>
                  </a:extLst>
                </p:cNvPr>
                <p:cNvPicPr/>
                <p:nvPr/>
              </p:nvPicPr>
              <p:blipFill>
                <a:blip r:embed="rId124"/>
                <a:stretch>
                  <a:fillRect/>
                </a:stretch>
              </p:blipFill>
              <p:spPr>
                <a:xfrm>
                  <a:off x="9724592" y="3629763"/>
                  <a:ext cx="88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87" name="Freihand 286">
                  <a:extLst>
                    <a:ext uri="{FF2B5EF4-FFF2-40B4-BE49-F238E27FC236}">
                      <a16:creationId xmlns:a16="http://schemas.microsoft.com/office/drawing/2014/main" id="{8C0B3C76-B725-49A7-8A84-36930F3C06A8}"/>
                    </a:ext>
                  </a:extLst>
                </p14:cNvPr>
                <p14:cNvContentPartPr/>
                <p14:nvPr/>
              </p14:nvContentPartPr>
              <p14:xfrm>
                <a:off x="9846632" y="3605643"/>
                <a:ext cx="111960" cy="99720"/>
              </p14:xfrm>
            </p:contentPart>
          </mc:Choice>
          <mc:Fallback>
            <p:pic>
              <p:nvPicPr>
                <p:cNvPr id="287" name="Freihand 286">
                  <a:extLst>
                    <a:ext uri="{FF2B5EF4-FFF2-40B4-BE49-F238E27FC236}">
                      <a16:creationId xmlns:a16="http://schemas.microsoft.com/office/drawing/2014/main" id="{8C0B3C76-B725-49A7-8A84-36930F3C06A8}"/>
                    </a:ext>
                  </a:extLst>
                </p:cNvPr>
                <p:cNvPicPr/>
                <p:nvPr/>
              </p:nvPicPr>
              <p:blipFill>
                <a:blip r:embed="rId126"/>
                <a:stretch>
                  <a:fillRect/>
                </a:stretch>
              </p:blipFill>
              <p:spPr>
                <a:xfrm>
                  <a:off x="9842312" y="3601323"/>
                  <a:ext cx="120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88" name="Freihand 287">
                  <a:extLst>
                    <a:ext uri="{FF2B5EF4-FFF2-40B4-BE49-F238E27FC236}">
                      <a16:creationId xmlns:a16="http://schemas.microsoft.com/office/drawing/2014/main" id="{255FD7D0-E10B-4522-9452-2616A6A5C823}"/>
                    </a:ext>
                  </a:extLst>
                </p14:cNvPr>
                <p14:cNvContentPartPr/>
                <p14:nvPr/>
              </p14:nvContentPartPr>
              <p14:xfrm>
                <a:off x="9952472" y="3613203"/>
                <a:ext cx="102960" cy="99000"/>
              </p14:xfrm>
            </p:contentPart>
          </mc:Choice>
          <mc:Fallback>
            <p:pic>
              <p:nvPicPr>
                <p:cNvPr id="288" name="Freihand 287">
                  <a:extLst>
                    <a:ext uri="{FF2B5EF4-FFF2-40B4-BE49-F238E27FC236}">
                      <a16:creationId xmlns:a16="http://schemas.microsoft.com/office/drawing/2014/main" id="{255FD7D0-E10B-4522-9452-2616A6A5C823}"/>
                    </a:ext>
                  </a:extLst>
                </p:cNvPr>
                <p:cNvPicPr/>
                <p:nvPr/>
              </p:nvPicPr>
              <p:blipFill>
                <a:blip r:embed="rId128"/>
                <a:stretch>
                  <a:fillRect/>
                </a:stretch>
              </p:blipFill>
              <p:spPr>
                <a:xfrm>
                  <a:off x="9948152" y="3608883"/>
                  <a:ext cx="111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91" name="Freihand 290">
                  <a:extLst>
                    <a:ext uri="{FF2B5EF4-FFF2-40B4-BE49-F238E27FC236}">
                      <a16:creationId xmlns:a16="http://schemas.microsoft.com/office/drawing/2014/main" id="{97A9A7F9-F1DE-4FC6-AA82-3FCD6DE0D008}"/>
                    </a:ext>
                  </a:extLst>
                </p14:cNvPr>
                <p14:cNvContentPartPr/>
                <p14:nvPr/>
              </p14:nvContentPartPr>
              <p14:xfrm>
                <a:off x="10125992" y="3593043"/>
                <a:ext cx="312840" cy="124560"/>
              </p14:xfrm>
            </p:contentPart>
          </mc:Choice>
          <mc:Fallback>
            <p:pic>
              <p:nvPicPr>
                <p:cNvPr id="291" name="Freihand 290">
                  <a:extLst>
                    <a:ext uri="{FF2B5EF4-FFF2-40B4-BE49-F238E27FC236}">
                      <a16:creationId xmlns:a16="http://schemas.microsoft.com/office/drawing/2014/main" id="{97A9A7F9-F1DE-4FC6-AA82-3FCD6DE0D008}"/>
                    </a:ext>
                  </a:extLst>
                </p:cNvPr>
                <p:cNvPicPr/>
                <p:nvPr/>
              </p:nvPicPr>
              <p:blipFill>
                <a:blip r:embed="rId130"/>
                <a:stretch>
                  <a:fillRect/>
                </a:stretch>
              </p:blipFill>
              <p:spPr>
                <a:xfrm>
                  <a:off x="10121672" y="3588723"/>
                  <a:ext cx="321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92" name="Freihand 291">
                  <a:extLst>
                    <a:ext uri="{FF2B5EF4-FFF2-40B4-BE49-F238E27FC236}">
                      <a16:creationId xmlns:a16="http://schemas.microsoft.com/office/drawing/2014/main" id="{8221EC9F-215C-4D96-A4DA-92BB7E3C8B2B}"/>
                    </a:ext>
                  </a:extLst>
                </p14:cNvPr>
                <p14:cNvContentPartPr/>
                <p14:nvPr/>
              </p14:nvContentPartPr>
              <p14:xfrm>
                <a:off x="10431992" y="3589803"/>
                <a:ext cx="54360" cy="19800"/>
              </p14:xfrm>
            </p:contentPart>
          </mc:Choice>
          <mc:Fallback>
            <p:pic>
              <p:nvPicPr>
                <p:cNvPr id="292" name="Freihand 291">
                  <a:extLst>
                    <a:ext uri="{FF2B5EF4-FFF2-40B4-BE49-F238E27FC236}">
                      <a16:creationId xmlns:a16="http://schemas.microsoft.com/office/drawing/2014/main" id="{8221EC9F-215C-4D96-A4DA-92BB7E3C8B2B}"/>
                    </a:ext>
                  </a:extLst>
                </p:cNvPr>
                <p:cNvPicPr/>
                <p:nvPr/>
              </p:nvPicPr>
              <p:blipFill>
                <a:blip r:embed="rId132"/>
                <a:stretch>
                  <a:fillRect/>
                </a:stretch>
              </p:blipFill>
              <p:spPr>
                <a:xfrm>
                  <a:off x="10427672" y="3585483"/>
                  <a:ext cx="63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93" name="Freihand 292">
                  <a:extLst>
                    <a:ext uri="{FF2B5EF4-FFF2-40B4-BE49-F238E27FC236}">
                      <a16:creationId xmlns:a16="http://schemas.microsoft.com/office/drawing/2014/main" id="{65D4A4AD-D21C-4999-A90B-C06CAFCA400C}"/>
                    </a:ext>
                  </a:extLst>
                </p14:cNvPr>
                <p14:cNvContentPartPr/>
                <p14:nvPr/>
              </p14:nvContentPartPr>
              <p14:xfrm>
                <a:off x="10483832" y="3616443"/>
                <a:ext cx="78120" cy="88200"/>
              </p14:xfrm>
            </p:contentPart>
          </mc:Choice>
          <mc:Fallback>
            <p:pic>
              <p:nvPicPr>
                <p:cNvPr id="293" name="Freihand 292">
                  <a:extLst>
                    <a:ext uri="{FF2B5EF4-FFF2-40B4-BE49-F238E27FC236}">
                      <a16:creationId xmlns:a16="http://schemas.microsoft.com/office/drawing/2014/main" id="{65D4A4AD-D21C-4999-A90B-C06CAFCA400C}"/>
                    </a:ext>
                  </a:extLst>
                </p:cNvPr>
                <p:cNvPicPr/>
                <p:nvPr/>
              </p:nvPicPr>
              <p:blipFill>
                <a:blip r:embed="rId134"/>
                <a:stretch>
                  <a:fillRect/>
                </a:stretch>
              </p:blipFill>
              <p:spPr>
                <a:xfrm>
                  <a:off x="10479512" y="3612123"/>
                  <a:ext cx="86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94" name="Freihand 293">
                  <a:extLst>
                    <a:ext uri="{FF2B5EF4-FFF2-40B4-BE49-F238E27FC236}">
                      <a16:creationId xmlns:a16="http://schemas.microsoft.com/office/drawing/2014/main" id="{B85B783F-F813-465A-9ADB-68B1C250377F}"/>
                    </a:ext>
                  </a:extLst>
                </p14:cNvPr>
                <p14:cNvContentPartPr/>
                <p14:nvPr/>
              </p14:nvContentPartPr>
              <p14:xfrm>
                <a:off x="10582112" y="3600243"/>
                <a:ext cx="169920" cy="98640"/>
              </p14:xfrm>
            </p:contentPart>
          </mc:Choice>
          <mc:Fallback>
            <p:pic>
              <p:nvPicPr>
                <p:cNvPr id="294" name="Freihand 293">
                  <a:extLst>
                    <a:ext uri="{FF2B5EF4-FFF2-40B4-BE49-F238E27FC236}">
                      <a16:creationId xmlns:a16="http://schemas.microsoft.com/office/drawing/2014/main" id="{B85B783F-F813-465A-9ADB-68B1C250377F}"/>
                    </a:ext>
                  </a:extLst>
                </p:cNvPr>
                <p:cNvPicPr/>
                <p:nvPr/>
              </p:nvPicPr>
              <p:blipFill>
                <a:blip r:embed="rId136"/>
                <a:stretch>
                  <a:fillRect/>
                </a:stretch>
              </p:blipFill>
              <p:spPr>
                <a:xfrm>
                  <a:off x="10577792" y="3595923"/>
                  <a:ext cx="178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95" name="Freihand 294">
                  <a:extLst>
                    <a:ext uri="{FF2B5EF4-FFF2-40B4-BE49-F238E27FC236}">
                      <a16:creationId xmlns:a16="http://schemas.microsoft.com/office/drawing/2014/main" id="{E631658A-09DF-40A8-9727-5C1E410C28DD}"/>
                    </a:ext>
                  </a:extLst>
                </p14:cNvPr>
                <p14:cNvContentPartPr/>
                <p14:nvPr/>
              </p14:nvContentPartPr>
              <p14:xfrm>
                <a:off x="10742672" y="3528243"/>
                <a:ext cx="179280" cy="157680"/>
              </p14:xfrm>
            </p:contentPart>
          </mc:Choice>
          <mc:Fallback>
            <p:pic>
              <p:nvPicPr>
                <p:cNvPr id="295" name="Freihand 294">
                  <a:extLst>
                    <a:ext uri="{FF2B5EF4-FFF2-40B4-BE49-F238E27FC236}">
                      <a16:creationId xmlns:a16="http://schemas.microsoft.com/office/drawing/2014/main" id="{E631658A-09DF-40A8-9727-5C1E410C28DD}"/>
                    </a:ext>
                  </a:extLst>
                </p:cNvPr>
                <p:cNvPicPr/>
                <p:nvPr/>
              </p:nvPicPr>
              <p:blipFill>
                <a:blip r:embed="rId138"/>
                <a:stretch>
                  <a:fillRect/>
                </a:stretch>
              </p:blipFill>
              <p:spPr>
                <a:xfrm>
                  <a:off x="10738352" y="3523923"/>
                  <a:ext cx="187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96" name="Freihand 295">
                  <a:extLst>
                    <a:ext uri="{FF2B5EF4-FFF2-40B4-BE49-F238E27FC236}">
                      <a16:creationId xmlns:a16="http://schemas.microsoft.com/office/drawing/2014/main" id="{BA5C64CD-7395-4422-9688-4C4717AB6321}"/>
                    </a:ext>
                  </a:extLst>
                </p14:cNvPr>
                <p14:cNvContentPartPr/>
                <p14:nvPr/>
              </p14:nvContentPartPr>
              <p14:xfrm>
                <a:off x="10951832" y="3568923"/>
                <a:ext cx="140040" cy="135000"/>
              </p14:xfrm>
            </p:contentPart>
          </mc:Choice>
          <mc:Fallback>
            <p:pic>
              <p:nvPicPr>
                <p:cNvPr id="296" name="Freihand 295">
                  <a:extLst>
                    <a:ext uri="{FF2B5EF4-FFF2-40B4-BE49-F238E27FC236}">
                      <a16:creationId xmlns:a16="http://schemas.microsoft.com/office/drawing/2014/main" id="{BA5C64CD-7395-4422-9688-4C4717AB6321}"/>
                    </a:ext>
                  </a:extLst>
                </p:cNvPr>
                <p:cNvPicPr/>
                <p:nvPr/>
              </p:nvPicPr>
              <p:blipFill>
                <a:blip r:embed="rId140"/>
                <a:stretch>
                  <a:fillRect/>
                </a:stretch>
              </p:blipFill>
              <p:spPr>
                <a:xfrm>
                  <a:off x="10947512" y="3564603"/>
                  <a:ext cx="1486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97" name="Freihand 296">
                  <a:extLst>
                    <a:ext uri="{FF2B5EF4-FFF2-40B4-BE49-F238E27FC236}">
                      <a16:creationId xmlns:a16="http://schemas.microsoft.com/office/drawing/2014/main" id="{D6328BA9-139C-4BF2-832C-8ADE1478C02D}"/>
                    </a:ext>
                  </a:extLst>
                </p14:cNvPr>
                <p14:cNvContentPartPr/>
                <p14:nvPr/>
              </p14:nvContentPartPr>
              <p14:xfrm>
                <a:off x="11115272" y="3580083"/>
                <a:ext cx="417600" cy="268560"/>
              </p14:xfrm>
            </p:contentPart>
          </mc:Choice>
          <mc:Fallback>
            <p:pic>
              <p:nvPicPr>
                <p:cNvPr id="297" name="Freihand 296">
                  <a:extLst>
                    <a:ext uri="{FF2B5EF4-FFF2-40B4-BE49-F238E27FC236}">
                      <a16:creationId xmlns:a16="http://schemas.microsoft.com/office/drawing/2014/main" id="{D6328BA9-139C-4BF2-832C-8ADE1478C02D}"/>
                    </a:ext>
                  </a:extLst>
                </p:cNvPr>
                <p:cNvPicPr/>
                <p:nvPr/>
              </p:nvPicPr>
              <p:blipFill>
                <a:blip r:embed="rId142"/>
                <a:stretch>
                  <a:fillRect/>
                </a:stretch>
              </p:blipFill>
              <p:spPr>
                <a:xfrm>
                  <a:off x="11110952" y="3575763"/>
                  <a:ext cx="4262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7" name="Freihand 36">
                  <a:extLst>
                    <a:ext uri="{FF2B5EF4-FFF2-40B4-BE49-F238E27FC236}">
                      <a16:creationId xmlns:a16="http://schemas.microsoft.com/office/drawing/2014/main" id="{A840A6A7-1028-427E-9359-F45989E8BFFE}"/>
                    </a:ext>
                  </a:extLst>
                </p14:cNvPr>
                <p14:cNvContentPartPr/>
                <p14:nvPr/>
              </p14:nvContentPartPr>
              <p14:xfrm>
                <a:off x="703352" y="3531483"/>
                <a:ext cx="125640" cy="98280"/>
              </p14:xfrm>
            </p:contentPart>
          </mc:Choice>
          <mc:Fallback>
            <p:pic>
              <p:nvPicPr>
                <p:cNvPr id="37" name="Freihand 36">
                  <a:extLst>
                    <a:ext uri="{FF2B5EF4-FFF2-40B4-BE49-F238E27FC236}">
                      <a16:creationId xmlns:a16="http://schemas.microsoft.com/office/drawing/2014/main" id="{A840A6A7-1028-427E-9359-F45989E8BFFE}"/>
                    </a:ext>
                  </a:extLst>
                </p:cNvPr>
                <p:cNvPicPr/>
                <p:nvPr/>
              </p:nvPicPr>
              <p:blipFill>
                <a:blip r:embed="rId144"/>
                <a:stretch>
                  <a:fillRect/>
                </a:stretch>
              </p:blipFill>
              <p:spPr>
                <a:xfrm>
                  <a:off x="699032" y="3527163"/>
                  <a:ext cx="134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8" name="Freihand 37">
                  <a:extLst>
                    <a:ext uri="{FF2B5EF4-FFF2-40B4-BE49-F238E27FC236}">
                      <a16:creationId xmlns:a16="http://schemas.microsoft.com/office/drawing/2014/main" id="{773690A2-75B8-4880-8515-27D3E0056147}"/>
                    </a:ext>
                  </a:extLst>
                </p14:cNvPr>
                <p14:cNvContentPartPr/>
                <p14:nvPr/>
              </p14:nvContentPartPr>
              <p14:xfrm>
                <a:off x="620912" y="3469923"/>
                <a:ext cx="265680" cy="249840"/>
              </p14:xfrm>
            </p:contentPart>
          </mc:Choice>
          <mc:Fallback>
            <p:pic>
              <p:nvPicPr>
                <p:cNvPr id="38" name="Freihand 37">
                  <a:extLst>
                    <a:ext uri="{FF2B5EF4-FFF2-40B4-BE49-F238E27FC236}">
                      <a16:creationId xmlns:a16="http://schemas.microsoft.com/office/drawing/2014/main" id="{773690A2-75B8-4880-8515-27D3E0056147}"/>
                    </a:ext>
                  </a:extLst>
                </p:cNvPr>
                <p:cNvPicPr/>
                <p:nvPr/>
              </p:nvPicPr>
              <p:blipFill>
                <a:blip r:embed="rId146"/>
                <a:stretch>
                  <a:fillRect/>
                </a:stretch>
              </p:blipFill>
              <p:spPr>
                <a:xfrm>
                  <a:off x="616592" y="3465603"/>
                  <a:ext cx="2743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0" name="Freihand 39">
                  <a:extLst>
                    <a:ext uri="{FF2B5EF4-FFF2-40B4-BE49-F238E27FC236}">
                      <a16:creationId xmlns:a16="http://schemas.microsoft.com/office/drawing/2014/main" id="{541863E1-6F5B-487C-B528-1A007E9463D1}"/>
                    </a:ext>
                  </a:extLst>
                </p14:cNvPr>
                <p14:cNvContentPartPr/>
                <p14:nvPr/>
              </p14:nvContentPartPr>
              <p14:xfrm>
                <a:off x="991712" y="3555243"/>
                <a:ext cx="106200" cy="101160"/>
              </p14:xfrm>
            </p:contentPart>
          </mc:Choice>
          <mc:Fallback>
            <p:pic>
              <p:nvPicPr>
                <p:cNvPr id="40" name="Freihand 39">
                  <a:extLst>
                    <a:ext uri="{FF2B5EF4-FFF2-40B4-BE49-F238E27FC236}">
                      <a16:creationId xmlns:a16="http://schemas.microsoft.com/office/drawing/2014/main" id="{541863E1-6F5B-487C-B528-1A007E9463D1}"/>
                    </a:ext>
                  </a:extLst>
                </p:cNvPr>
                <p:cNvPicPr/>
                <p:nvPr/>
              </p:nvPicPr>
              <p:blipFill>
                <a:blip r:embed="rId148"/>
                <a:stretch>
                  <a:fillRect/>
                </a:stretch>
              </p:blipFill>
              <p:spPr>
                <a:xfrm>
                  <a:off x="987392" y="3550923"/>
                  <a:ext cx="114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1" name="Freihand 40">
                  <a:extLst>
                    <a:ext uri="{FF2B5EF4-FFF2-40B4-BE49-F238E27FC236}">
                      <a16:creationId xmlns:a16="http://schemas.microsoft.com/office/drawing/2014/main" id="{172F4F92-36CB-454B-96E7-F7616BC88AD6}"/>
                    </a:ext>
                  </a:extLst>
                </p14:cNvPr>
                <p14:cNvContentPartPr/>
                <p14:nvPr/>
              </p14:nvContentPartPr>
              <p14:xfrm>
                <a:off x="1172072" y="3615363"/>
                <a:ext cx="5760" cy="16920"/>
              </p14:xfrm>
            </p:contentPart>
          </mc:Choice>
          <mc:Fallback>
            <p:pic>
              <p:nvPicPr>
                <p:cNvPr id="41" name="Freihand 40">
                  <a:extLst>
                    <a:ext uri="{FF2B5EF4-FFF2-40B4-BE49-F238E27FC236}">
                      <a16:creationId xmlns:a16="http://schemas.microsoft.com/office/drawing/2014/main" id="{172F4F92-36CB-454B-96E7-F7616BC88AD6}"/>
                    </a:ext>
                  </a:extLst>
                </p:cNvPr>
                <p:cNvPicPr/>
                <p:nvPr/>
              </p:nvPicPr>
              <p:blipFill>
                <a:blip r:embed="rId150"/>
                <a:stretch>
                  <a:fillRect/>
                </a:stretch>
              </p:blipFill>
              <p:spPr>
                <a:xfrm>
                  <a:off x="1167752" y="3611043"/>
                  <a:ext cx="14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2" name="Freihand 41">
                  <a:extLst>
                    <a:ext uri="{FF2B5EF4-FFF2-40B4-BE49-F238E27FC236}">
                      <a16:creationId xmlns:a16="http://schemas.microsoft.com/office/drawing/2014/main" id="{86EFE249-5618-444D-8BCE-9EE89179BE20}"/>
                    </a:ext>
                  </a:extLst>
                </p14:cNvPr>
                <p14:cNvContentPartPr/>
                <p14:nvPr/>
              </p14:nvContentPartPr>
              <p14:xfrm>
                <a:off x="1270352" y="3553083"/>
                <a:ext cx="91080" cy="96120"/>
              </p14:xfrm>
            </p:contentPart>
          </mc:Choice>
          <mc:Fallback>
            <p:pic>
              <p:nvPicPr>
                <p:cNvPr id="42" name="Freihand 41">
                  <a:extLst>
                    <a:ext uri="{FF2B5EF4-FFF2-40B4-BE49-F238E27FC236}">
                      <a16:creationId xmlns:a16="http://schemas.microsoft.com/office/drawing/2014/main" id="{86EFE249-5618-444D-8BCE-9EE89179BE20}"/>
                    </a:ext>
                  </a:extLst>
                </p:cNvPr>
                <p:cNvPicPr/>
                <p:nvPr/>
              </p:nvPicPr>
              <p:blipFill>
                <a:blip r:embed="rId152"/>
                <a:stretch>
                  <a:fillRect/>
                </a:stretch>
              </p:blipFill>
              <p:spPr>
                <a:xfrm>
                  <a:off x="1266032" y="3548763"/>
                  <a:ext cx="99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3" name="Freihand 42">
                  <a:extLst>
                    <a:ext uri="{FF2B5EF4-FFF2-40B4-BE49-F238E27FC236}">
                      <a16:creationId xmlns:a16="http://schemas.microsoft.com/office/drawing/2014/main" id="{3F1EB867-08AD-4B83-B401-EDF5421D4C50}"/>
                    </a:ext>
                  </a:extLst>
                </p14:cNvPr>
                <p14:cNvContentPartPr/>
                <p14:nvPr/>
              </p14:nvContentPartPr>
              <p14:xfrm>
                <a:off x="1378712" y="3613563"/>
                <a:ext cx="25560" cy="94680"/>
              </p14:xfrm>
            </p:contentPart>
          </mc:Choice>
          <mc:Fallback>
            <p:pic>
              <p:nvPicPr>
                <p:cNvPr id="43" name="Freihand 42">
                  <a:extLst>
                    <a:ext uri="{FF2B5EF4-FFF2-40B4-BE49-F238E27FC236}">
                      <a16:creationId xmlns:a16="http://schemas.microsoft.com/office/drawing/2014/main" id="{3F1EB867-08AD-4B83-B401-EDF5421D4C50}"/>
                    </a:ext>
                  </a:extLst>
                </p:cNvPr>
                <p:cNvPicPr/>
                <p:nvPr/>
              </p:nvPicPr>
              <p:blipFill>
                <a:blip r:embed="rId154"/>
                <a:stretch>
                  <a:fillRect/>
                </a:stretch>
              </p:blipFill>
              <p:spPr>
                <a:xfrm>
                  <a:off x="1374392" y="3609243"/>
                  <a:ext cx="34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4" name="Freihand 43">
                  <a:extLst>
                    <a:ext uri="{FF2B5EF4-FFF2-40B4-BE49-F238E27FC236}">
                      <a16:creationId xmlns:a16="http://schemas.microsoft.com/office/drawing/2014/main" id="{1954798B-299E-4022-9E47-7F721EBE6630}"/>
                    </a:ext>
                  </a:extLst>
                </p14:cNvPr>
                <p14:cNvContentPartPr/>
                <p14:nvPr/>
              </p14:nvContentPartPr>
              <p14:xfrm>
                <a:off x="1461872" y="3536163"/>
                <a:ext cx="78120" cy="115920"/>
              </p14:xfrm>
            </p:contentPart>
          </mc:Choice>
          <mc:Fallback>
            <p:pic>
              <p:nvPicPr>
                <p:cNvPr id="44" name="Freihand 43">
                  <a:extLst>
                    <a:ext uri="{FF2B5EF4-FFF2-40B4-BE49-F238E27FC236}">
                      <a16:creationId xmlns:a16="http://schemas.microsoft.com/office/drawing/2014/main" id="{1954798B-299E-4022-9E47-7F721EBE6630}"/>
                    </a:ext>
                  </a:extLst>
                </p:cNvPr>
                <p:cNvPicPr/>
                <p:nvPr/>
              </p:nvPicPr>
              <p:blipFill>
                <a:blip r:embed="rId156"/>
                <a:stretch>
                  <a:fillRect/>
                </a:stretch>
              </p:blipFill>
              <p:spPr>
                <a:xfrm>
                  <a:off x="1457552" y="3531843"/>
                  <a:ext cx="86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5" name="Freihand 44">
                  <a:extLst>
                    <a:ext uri="{FF2B5EF4-FFF2-40B4-BE49-F238E27FC236}">
                      <a16:creationId xmlns:a16="http://schemas.microsoft.com/office/drawing/2014/main" id="{BB3FA37A-6E84-4E11-975D-57A506E1D75B}"/>
                    </a:ext>
                  </a:extLst>
                </p14:cNvPr>
                <p14:cNvContentPartPr/>
                <p14:nvPr/>
              </p14:nvContentPartPr>
              <p14:xfrm>
                <a:off x="1701992" y="3561003"/>
                <a:ext cx="43200" cy="117360"/>
              </p14:xfrm>
            </p:contentPart>
          </mc:Choice>
          <mc:Fallback>
            <p:pic>
              <p:nvPicPr>
                <p:cNvPr id="45" name="Freihand 44">
                  <a:extLst>
                    <a:ext uri="{FF2B5EF4-FFF2-40B4-BE49-F238E27FC236}">
                      <a16:creationId xmlns:a16="http://schemas.microsoft.com/office/drawing/2014/main" id="{BB3FA37A-6E84-4E11-975D-57A506E1D75B}"/>
                    </a:ext>
                  </a:extLst>
                </p:cNvPr>
                <p:cNvPicPr/>
                <p:nvPr/>
              </p:nvPicPr>
              <p:blipFill>
                <a:blip r:embed="rId158"/>
                <a:stretch>
                  <a:fillRect/>
                </a:stretch>
              </p:blipFill>
              <p:spPr>
                <a:xfrm>
                  <a:off x="1697672" y="3556683"/>
                  <a:ext cx="51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6" name="Freihand 45">
                  <a:extLst>
                    <a:ext uri="{FF2B5EF4-FFF2-40B4-BE49-F238E27FC236}">
                      <a16:creationId xmlns:a16="http://schemas.microsoft.com/office/drawing/2014/main" id="{1A2CD600-B554-458E-8739-AAF391320B56}"/>
                    </a:ext>
                  </a:extLst>
                </p14:cNvPr>
                <p14:cNvContentPartPr/>
                <p14:nvPr/>
              </p14:nvContentPartPr>
              <p14:xfrm>
                <a:off x="1644032" y="3599523"/>
                <a:ext cx="148320" cy="14760"/>
              </p14:xfrm>
            </p:contentPart>
          </mc:Choice>
          <mc:Fallback>
            <p:pic>
              <p:nvPicPr>
                <p:cNvPr id="46" name="Freihand 45">
                  <a:extLst>
                    <a:ext uri="{FF2B5EF4-FFF2-40B4-BE49-F238E27FC236}">
                      <a16:creationId xmlns:a16="http://schemas.microsoft.com/office/drawing/2014/main" id="{1A2CD600-B554-458E-8739-AAF391320B56}"/>
                    </a:ext>
                  </a:extLst>
                </p:cNvPr>
                <p:cNvPicPr/>
                <p:nvPr/>
              </p:nvPicPr>
              <p:blipFill>
                <a:blip r:embed="rId160"/>
                <a:stretch>
                  <a:fillRect/>
                </a:stretch>
              </p:blipFill>
              <p:spPr>
                <a:xfrm>
                  <a:off x="1639712" y="3595203"/>
                  <a:ext cx="156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 name="Freihand 47">
                  <a:extLst>
                    <a:ext uri="{FF2B5EF4-FFF2-40B4-BE49-F238E27FC236}">
                      <a16:creationId xmlns:a16="http://schemas.microsoft.com/office/drawing/2014/main" id="{C6F9FB66-D79B-4304-803D-3EFA8A4B6D23}"/>
                    </a:ext>
                  </a:extLst>
                </p14:cNvPr>
                <p14:cNvContentPartPr/>
                <p14:nvPr/>
              </p14:nvContentPartPr>
              <p14:xfrm>
                <a:off x="1893512" y="3537963"/>
                <a:ext cx="119880" cy="109800"/>
              </p14:xfrm>
            </p:contentPart>
          </mc:Choice>
          <mc:Fallback>
            <p:pic>
              <p:nvPicPr>
                <p:cNvPr id="48" name="Freihand 47">
                  <a:extLst>
                    <a:ext uri="{FF2B5EF4-FFF2-40B4-BE49-F238E27FC236}">
                      <a16:creationId xmlns:a16="http://schemas.microsoft.com/office/drawing/2014/main" id="{C6F9FB66-D79B-4304-803D-3EFA8A4B6D23}"/>
                    </a:ext>
                  </a:extLst>
                </p:cNvPr>
                <p:cNvPicPr/>
                <p:nvPr/>
              </p:nvPicPr>
              <p:blipFill>
                <a:blip r:embed="rId162"/>
                <a:stretch>
                  <a:fillRect/>
                </a:stretch>
              </p:blipFill>
              <p:spPr>
                <a:xfrm>
                  <a:off x="1889192" y="3533643"/>
                  <a:ext cx="128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9" name="Freihand 48">
                  <a:extLst>
                    <a:ext uri="{FF2B5EF4-FFF2-40B4-BE49-F238E27FC236}">
                      <a16:creationId xmlns:a16="http://schemas.microsoft.com/office/drawing/2014/main" id="{46FD3FCF-9CF9-497B-920A-200B9E77B383}"/>
                    </a:ext>
                  </a:extLst>
                </p14:cNvPr>
                <p14:cNvContentPartPr/>
                <p14:nvPr/>
              </p14:nvContentPartPr>
              <p14:xfrm>
                <a:off x="2027432" y="3615363"/>
                <a:ext cx="26640" cy="84960"/>
              </p14:xfrm>
            </p:contentPart>
          </mc:Choice>
          <mc:Fallback>
            <p:pic>
              <p:nvPicPr>
                <p:cNvPr id="49" name="Freihand 48">
                  <a:extLst>
                    <a:ext uri="{FF2B5EF4-FFF2-40B4-BE49-F238E27FC236}">
                      <a16:creationId xmlns:a16="http://schemas.microsoft.com/office/drawing/2014/main" id="{46FD3FCF-9CF9-497B-920A-200B9E77B383}"/>
                    </a:ext>
                  </a:extLst>
                </p:cNvPr>
                <p:cNvPicPr/>
                <p:nvPr/>
              </p:nvPicPr>
              <p:blipFill>
                <a:blip r:embed="rId164"/>
                <a:stretch>
                  <a:fillRect/>
                </a:stretch>
              </p:blipFill>
              <p:spPr>
                <a:xfrm>
                  <a:off x="2023112" y="3611043"/>
                  <a:ext cx="35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0" name="Freihand 49">
                  <a:extLst>
                    <a:ext uri="{FF2B5EF4-FFF2-40B4-BE49-F238E27FC236}">
                      <a16:creationId xmlns:a16="http://schemas.microsoft.com/office/drawing/2014/main" id="{58189DDB-723F-4B7E-A104-10FFB82B5E34}"/>
                    </a:ext>
                  </a:extLst>
                </p14:cNvPr>
                <p14:cNvContentPartPr/>
                <p14:nvPr/>
              </p14:nvContentPartPr>
              <p14:xfrm>
                <a:off x="2080352" y="3511323"/>
                <a:ext cx="121320" cy="181440"/>
              </p14:xfrm>
            </p:contentPart>
          </mc:Choice>
          <mc:Fallback>
            <p:pic>
              <p:nvPicPr>
                <p:cNvPr id="50" name="Freihand 49">
                  <a:extLst>
                    <a:ext uri="{FF2B5EF4-FFF2-40B4-BE49-F238E27FC236}">
                      <a16:creationId xmlns:a16="http://schemas.microsoft.com/office/drawing/2014/main" id="{58189DDB-723F-4B7E-A104-10FFB82B5E34}"/>
                    </a:ext>
                  </a:extLst>
                </p:cNvPr>
                <p:cNvPicPr/>
                <p:nvPr/>
              </p:nvPicPr>
              <p:blipFill>
                <a:blip r:embed="rId166"/>
                <a:stretch>
                  <a:fillRect/>
                </a:stretch>
              </p:blipFill>
              <p:spPr>
                <a:xfrm>
                  <a:off x="2076032" y="3507003"/>
                  <a:ext cx="129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1" name="Freihand 50">
                  <a:extLst>
                    <a:ext uri="{FF2B5EF4-FFF2-40B4-BE49-F238E27FC236}">
                      <a16:creationId xmlns:a16="http://schemas.microsoft.com/office/drawing/2014/main" id="{0C05BED1-0D97-46CB-9338-BC1AF636C6FF}"/>
                    </a:ext>
                  </a:extLst>
                </p14:cNvPr>
                <p14:cNvContentPartPr/>
                <p14:nvPr/>
              </p14:nvContentPartPr>
              <p14:xfrm>
                <a:off x="2280512" y="3598083"/>
                <a:ext cx="19440" cy="9720"/>
              </p14:xfrm>
            </p:contentPart>
          </mc:Choice>
          <mc:Fallback>
            <p:pic>
              <p:nvPicPr>
                <p:cNvPr id="51" name="Freihand 50">
                  <a:extLst>
                    <a:ext uri="{FF2B5EF4-FFF2-40B4-BE49-F238E27FC236}">
                      <a16:creationId xmlns:a16="http://schemas.microsoft.com/office/drawing/2014/main" id="{0C05BED1-0D97-46CB-9338-BC1AF636C6FF}"/>
                    </a:ext>
                  </a:extLst>
                </p:cNvPr>
                <p:cNvPicPr/>
                <p:nvPr/>
              </p:nvPicPr>
              <p:blipFill>
                <a:blip r:embed="rId168"/>
                <a:stretch>
                  <a:fillRect/>
                </a:stretch>
              </p:blipFill>
              <p:spPr>
                <a:xfrm>
                  <a:off x="2276192" y="3593763"/>
                  <a:ext cx="28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2" name="Freihand 51">
                  <a:extLst>
                    <a:ext uri="{FF2B5EF4-FFF2-40B4-BE49-F238E27FC236}">
                      <a16:creationId xmlns:a16="http://schemas.microsoft.com/office/drawing/2014/main" id="{E38ECE8A-EE2E-488E-BEA1-576EC4E3092E}"/>
                    </a:ext>
                  </a:extLst>
                </p14:cNvPr>
                <p14:cNvContentPartPr/>
                <p14:nvPr/>
              </p14:nvContentPartPr>
              <p14:xfrm>
                <a:off x="2328752" y="3541923"/>
                <a:ext cx="99360" cy="105480"/>
              </p14:xfrm>
            </p:contentPart>
          </mc:Choice>
          <mc:Fallback>
            <p:pic>
              <p:nvPicPr>
                <p:cNvPr id="52" name="Freihand 51">
                  <a:extLst>
                    <a:ext uri="{FF2B5EF4-FFF2-40B4-BE49-F238E27FC236}">
                      <a16:creationId xmlns:a16="http://schemas.microsoft.com/office/drawing/2014/main" id="{E38ECE8A-EE2E-488E-BEA1-576EC4E3092E}"/>
                    </a:ext>
                  </a:extLst>
                </p:cNvPr>
                <p:cNvPicPr/>
                <p:nvPr/>
              </p:nvPicPr>
              <p:blipFill>
                <a:blip r:embed="rId170"/>
                <a:stretch>
                  <a:fillRect/>
                </a:stretch>
              </p:blipFill>
              <p:spPr>
                <a:xfrm>
                  <a:off x="2324432" y="3537603"/>
                  <a:ext cx="108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3" name="Freihand 52">
                  <a:extLst>
                    <a:ext uri="{FF2B5EF4-FFF2-40B4-BE49-F238E27FC236}">
                      <a16:creationId xmlns:a16="http://schemas.microsoft.com/office/drawing/2014/main" id="{DEF99979-4223-4DD6-8D5F-D6F472A5D9C1}"/>
                    </a:ext>
                  </a:extLst>
                </p14:cNvPr>
                <p14:cNvContentPartPr/>
                <p14:nvPr/>
              </p14:nvContentPartPr>
              <p14:xfrm>
                <a:off x="2427752" y="3607443"/>
                <a:ext cx="15480" cy="96120"/>
              </p14:xfrm>
            </p:contentPart>
          </mc:Choice>
          <mc:Fallback>
            <p:pic>
              <p:nvPicPr>
                <p:cNvPr id="53" name="Freihand 52">
                  <a:extLst>
                    <a:ext uri="{FF2B5EF4-FFF2-40B4-BE49-F238E27FC236}">
                      <a16:creationId xmlns:a16="http://schemas.microsoft.com/office/drawing/2014/main" id="{DEF99979-4223-4DD6-8D5F-D6F472A5D9C1}"/>
                    </a:ext>
                  </a:extLst>
                </p:cNvPr>
                <p:cNvPicPr/>
                <p:nvPr/>
              </p:nvPicPr>
              <p:blipFill>
                <a:blip r:embed="rId172"/>
                <a:stretch>
                  <a:fillRect/>
                </a:stretch>
              </p:blipFill>
              <p:spPr>
                <a:xfrm>
                  <a:off x="2423432" y="3603123"/>
                  <a:ext cx="24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4" name="Freihand 53">
                  <a:extLst>
                    <a:ext uri="{FF2B5EF4-FFF2-40B4-BE49-F238E27FC236}">
                      <a16:creationId xmlns:a16="http://schemas.microsoft.com/office/drawing/2014/main" id="{EA667485-16F6-46D6-B208-6E4C1B573369}"/>
                    </a:ext>
                  </a:extLst>
                </p14:cNvPr>
                <p14:cNvContentPartPr/>
                <p14:nvPr/>
              </p14:nvContentPartPr>
              <p14:xfrm>
                <a:off x="2518112" y="3505923"/>
                <a:ext cx="87840" cy="158400"/>
              </p14:xfrm>
            </p:contentPart>
          </mc:Choice>
          <mc:Fallback>
            <p:pic>
              <p:nvPicPr>
                <p:cNvPr id="54" name="Freihand 53">
                  <a:extLst>
                    <a:ext uri="{FF2B5EF4-FFF2-40B4-BE49-F238E27FC236}">
                      <a16:creationId xmlns:a16="http://schemas.microsoft.com/office/drawing/2014/main" id="{EA667485-16F6-46D6-B208-6E4C1B573369}"/>
                    </a:ext>
                  </a:extLst>
                </p:cNvPr>
                <p:cNvPicPr/>
                <p:nvPr/>
              </p:nvPicPr>
              <p:blipFill>
                <a:blip r:embed="rId174"/>
                <a:stretch>
                  <a:fillRect/>
                </a:stretch>
              </p:blipFill>
              <p:spPr>
                <a:xfrm>
                  <a:off x="2513792" y="3501603"/>
                  <a:ext cx="96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5" name="Freihand 54">
                  <a:extLst>
                    <a:ext uri="{FF2B5EF4-FFF2-40B4-BE49-F238E27FC236}">
                      <a16:creationId xmlns:a16="http://schemas.microsoft.com/office/drawing/2014/main" id="{3BA59AAE-DC00-4780-AF66-C45E679D5474}"/>
                    </a:ext>
                  </a:extLst>
                </p14:cNvPr>
                <p14:cNvContentPartPr/>
                <p14:nvPr/>
              </p14:nvContentPartPr>
              <p14:xfrm>
                <a:off x="2508032" y="3563523"/>
                <a:ext cx="327600" cy="35280"/>
              </p14:xfrm>
            </p:contentPart>
          </mc:Choice>
          <mc:Fallback>
            <p:pic>
              <p:nvPicPr>
                <p:cNvPr id="55" name="Freihand 54">
                  <a:extLst>
                    <a:ext uri="{FF2B5EF4-FFF2-40B4-BE49-F238E27FC236}">
                      <a16:creationId xmlns:a16="http://schemas.microsoft.com/office/drawing/2014/main" id="{3BA59AAE-DC00-4780-AF66-C45E679D5474}"/>
                    </a:ext>
                  </a:extLst>
                </p:cNvPr>
                <p:cNvPicPr/>
                <p:nvPr/>
              </p:nvPicPr>
              <p:blipFill>
                <a:blip r:embed="rId176"/>
                <a:stretch>
                  <a:fillRect/>
                </a:stretch>
              </p:blipFill>
              <p:spPr>
                <a:xfrm>
                  <a:off x="2503712" y="3559203"/>
                  <a:ext cx="336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6" name="Freihand 55">
                  <a:extLst>
                    <a:ext uri="{FF2B5EF4-FFF2-40B4-BE49-F238E27FC236}">
                      <a16:creationId xmlns:a16="http://schemas.microsoft.com/office/drawing/2014/main" id="{6140B1D6-5FF6-488E-975A-386FB8CDE64A}"/>
                    </a:ext>
                  </a:extLst>
                </p14:cNvPr>
                <p14:cNvContentPartPr/>
                <p14:nvPr/>
              </p14:nvContentPartPr>
              <p14:xfrm>
                <a:off x="2727272" y="3591603"/>
                <a:ext cx="106560" cy="2880"/>
              </p14:xfrm>
            </p:contentPart>
          </mc:Choice>
          <mc:Fallback>
            <p:pic>
              <p:nvPicPr>
                <p:cNvPr id="56" name="Freihand 55">
                  <a:extLst>
                    <a:ext uri="{FF2B5EF4-FFF2-40B4-BE49-F238E27FC236}">
                      <a16:creationId xmlns:a16="http://schemas.microsoft.com/office/drawing/2014/main" id="{6140B1D6-5FF6-488E-975A-386FB8CDE64A}"/>
                    </a:ext>
                  </a:extLst>
                </p:cNvPr>
                <p:cNvPicPr/>
                <p:nvPr/>
              </p:nvPicPr>
              <p:blipFill>
                <a:blip r:embed="rId178"/>
                <a:stretch>
                  <a:fillRect/>
                </a:stretch>
              </p:blipFill>
              <p:spPr>
                <a:xfrm>
                  <a:off x="2722952" y="3587283"/>
                  <a:ext cx="1152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8" name="Freihand 57">
                  <a:extLst>
                    <a:ext uri="{FF2B5EF4-FFF2-40B4-BE49-F238E27FC236}">
                      <a16:creationId xmlns:a16="http://schemas.microsoft.com/office/drawing/2014/main" id="{A0CEADBA-9683-4F9A-A6AB-7CB5B302E8AC}"/>
                    </a:ext>
                  </a:extLst>
                </p14:cNvPr>
                <p14:cNvContentPartPr/>
                <p14:nvPr/>
              </p14:nvContentPartPr>
              <p14:xfrm>
                <a:off x="2914112" y="3526083"/>
                <a:ext cx="125640" cy="120240"/>
              </p14:xfrm>
            </p:contentPart>
          </mc:Choice>
          <mc:Fallback>
            <p:pic>
              <p:nvPicPr>
                <p:cNvPr id="58" name="Freihand 57">
                  <a:extLst>
                    <a:ext uri="{FF2B5EF4-FFF2-40B4-BE49-F238E27FC236}">
                      <a16:creationId xmlns:a16="http://schemas.microsoft.com/office/drawing/2014/main" id="{A0CEADBA-9683-4F9A-A6AB-7CB5B302E8AC}"/>
                    </a:ext>
                  </a:extLst>
                </p:cNvPr>
                <p:cNvPicPr/>
                <p:nvPr/>
              </p:nvPicPr>
              <p:blipFill>
                <a:blip r:embed="rId180"/>
                <a:stretch>
                  <a:fillRect/>
                </a:stretch>
              </p:blipFill>
              <p:spPr>
                <a:xfrm>
                  <a:off x="2909792" y="3521763"/>
                  <a:ext cx="134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0" name="Freihand 59">
                  <a:extLst>
                    <a:ext uri="{FF2B5EF4-FFF2-40B4-BE49-F238E27FC236}">
                      <a16:creationId xmlns:a16="http://schemas.microsoft.com/office/drawing/2014/main" id="{9199094A-8AD3-4DCC-8AEB-4941017B86F8}"/>
                    </a:ext>
                  </a:extLst>
                </p14:cNvPr>
                <p14:cNvContentPartPr/>
                <p14:nvPr/>
              </p14:nvContentPartPr>
              <p14:xfrm>
                <a:off x="3084392" y="3619323"/>
                <a:ext cx="14400" cy="87120"/>
              </p14:xfrm>
            </p:contentPart>
          </mc:Choice>
          <mc:Fallback>
            <p:pic>
              <p:nvPicPr>
                <p:cNvPr id="60" name="Freihand 59">
                  <a:extLst>
                    <a:ext uri="{FF2B5EF4-FFF2-40B4-BE49-F238E27FC236}">
                      <a16:creationId xmlns:a16="http://schemas.microsoft.com/office/drawing/2014/main" id="{9199094A-8AD3-4DCC-8AEB-4941017B86F8}"/>
                    </a:ext>
                  </a:extLst>
                </p:cNvPr>
                <p:cNvPicPr/>
                <p:nvPr/>
              </p:nvPicPr>
              <p:blipFill>
                <a:blip r:embed="rId182"/>
                <a:stretch>
                  <a:fillRect/>
                </a:stretch>
              </p:blipFill>
              <p:spPr>
                <a:xfrm>
                  <a:off x="3080072" y="3615003"/>
                  <a:ext cx="23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1" name="Freihand 60">
                  <a:extLst>
                    <a:ext uri="{FF2B5EF4-FFF2-40B4-BE49-F238E27FC236}">
                      <a16:creationId xmlns:a16="http://schemas.microsoft.com/office/drawing/2014/main" id="{28132BAE-5D5E-47C5-9A9F-8E64BFC0A9A0}"/>
                    </a:ext>
                  </a:extLst>
                </p14:cNvPr>
                <p14:cNvContentPartPr/>
                <p14:nvPr/>
              </p14:nvContentPartPr>
              <p14:xfrm>
                <a:off x="3147032" y="3504483"/>
                <a:ext cx="157320" cy="178920"/>
              </p14:xfrm>
            </p:contentPart>
          </mc:Choice>
          <mc:Fallback>
            <p:pic>
              <p:nvPicPr>
                <p:cNvPr id="61" name="Freihand 60">
                  <a:extLst>
                    <a:ext uri="{FF2B5EF4-FFF2-40B4-BE49-F238E27FC236}">
                      <a16:creationId xmlns:a16="http://schemas.microsoft.com/office/drawing/2014/main" id="{28132BAE-5D5E-47C5-9A9F-8E64BFC0A9A0}"/>
                    </a:ext>
                  </a:extLst>
                </p:cNvPr>
                <p:cNvPicPr/>
                <p:nvPr/>
              </p:nvPicPr>
              <p:blipFill>
                <a:blip r:embed="rId184"/>
                <a:stretch>
                  <a:fillRect/>
                </a:stretch>
              </p:blipFill>
              <p:spPr>
                <a:xfrm>
                  <a:off x="3142712" y="3500163"/>
                  <a:ext cx="165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2" name="Freihand 61">
                  <a:extLst>
                    <a:ext uri="{FF2B5EF4-FFF2-40B4-BE49-F238E27FC236}">
                      <a16:creationId xmlns:a16="http://schemas.microsoft.com/office/drawing/2014/main" id="{D60C46B4-D5C3-4F54-A01A-FEC6CD0C7C04}"/>
                    </a:ext>
                  </a:extLst>
                </p14:cNvPr>
                <p14:cNvContentPartPr/>
                <p14:nvPr/>
              </p14:nvContentPartPr>
              <p14:xfrm>
                <a:off x="3292832" y="3500523"/>
                <a:ext cx="111960" cy="151560"/>
              </p14:xfrm>
            </p:contentPart>
          </mc:Choice>
          <mc:Fallback>
            <p:pic>
              <p:nvPicPr>
                <p:cNvPr id="62" name="Freihand 61">
                  <a:extLst>
                    <a:ext uri="{FF2B5EF4-FFF2-40B4-BE49-F238E27FC236}">
                      <a16:creationId xmlns:a16="http://schemas.microsoft.com/office/drawing/2014/main" id="{D60C46B4-D5C3-4F54-A01A-FEC6CD0C7C04}"/>
                    </a:ext>
                  </a:extLst>
                </p:cNvPr>
                <p:cNvPicPr/>
                <p:nvPr/>
              </p:nvPicPr>
              <p:blipFill>
                <a:blip r:embed="rId186"/>
                <a:stretch>
                  <a:fillRect/>
                </a:stretch>
              </p:blipFill>
              <p:spPr>
                <a:xfrm>
                  <a:off x="3288512" y="3496203"/>
                  <a:ext cx="120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4" name="Freihand 83">
                  <a:extLst>
                    <a:ext uri="{FF2B5EF4-FFF2-40B4-BE49-F238E27FC236}">
                      <a16:creationId xmlns:a16="http://schemas.microsoft.com/office/drawing/2014/main" id="{91D4AE10-387C-4650-9563-13C9FD8947D2}"/>
                    </a:ext>
                  </a:extLst>
                </p14:cNvPr>
                <p14:cNvContentPartPr/>
                <p14:nvPr/>
              </p14:nvContentPartPr>
              <p14:xfrm>
                <a:off x="2698112" y="3954483"/>
                <a:ext cx="166680" cy="8640"/>
              </p14:xfrm>
            </p:contentPart>
          </mc:Choice>
          <mc:Fallback>
            <p:pic>
              <p:nvPicPr>
                <p:cNvPr id="84" name="Freihand 83">
                  <a:extLst>
                    <a:ext uri="{FF2B5EF4-FFF2-40B4-BE49-F238E27FC236}">
                      <a16:creationId xmlns:a16="http://schemas.microsoft.com/office/drawing/2014/main" id="{91D4AE10-387C-4650-9563-13C9FD8947D2}"/>
                    </a:ext>
                  </a:extLst>
                </p:cNvPr>
                <p:cNvPicPr/>
                <p:nvPr/>
              </p:nvPicPr>
              <p:blipFill>
                <a:blip r:embed="rId188"/>
                <a:stretch>
                  <a:fillRect/>
                </a:stretch>
              </p:blipFill>
              <p:spPr>
                <a:xfrm>
                  <a:off x="2693792" y="3950163"/>
                  <a:ext cx="175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85" name="Freihand 84">
                  <a:extLst>
                    <a:ext uri="{FF2B5EF4-FFF2-40B4-BE49-F238E27FC236}">
                      <a16:creationId xmlns:a16="http://schemas.microsoft.com/office/drawing/2014/main" id="{23AF4CFC-FCA8-4AEA-972B-222115C582DC}"/>
                    </a:ext>
                  </a:extLst>
                </p14:cNvPr>
                <p14:cNvContentPartPr/>
                <p14:nvPr/>
              </p14:nvContentPartPr>
              <p14:xfrm>
                <a:off x="2734472" y="3998403"/>
                <a:ext cx="138240" cy="13320"/>
              </p14:xfrm>
            </p:contentPart>
          </mc:Choice>
          <mc:Fallback>
            <p:pic>
              <p:nvPicPr>
                <p:cNvPr id="85" name="Freihand 84">
                  <a:extLst>
                    <a:ext uri="{FF2B5EF4-FFF2-40B4-BE49-F238E27FC236}">
                      <a16:creationId xmlns:a16="http://schemas.microsoft.com/office/drawing/2014/main" id="{23AF4CFC-FCA8-4AEA-972B-222115C582DC}"/>
                    </a:ext>
                  </a:extLst>
                </p:cNvPr>
                <p:cNvPicPr/>
                <p:nvPr/>
              </p:nvPicPr>
              <p:blipFill>
                <a:blip r:embed="rId190"/>
                <a:stretch>
                  <a:fillRect/>
                </a:stretch>
              </p:blipFill>
              <p:spPr>
                <a:xfrm>
                  <a:off x="2730152" y="3994083"/>
                  <a:ext cx="146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0" name="Freihand 119">
                  <a:extLst>
                    <a:ext uri="{FF2B5EF4-FFF2-40B4-BE49-F238E27FC236}">
                      <a16:creationId xmlns:a16="http://schemas.microsoft.com/office/drawing/2014/main" id="{8918DEE6-C450-4E09-8BAC-80958D2D0B3A}"/>
                    </a:ext>
                  </a:extLst>
                </p14:cNvPr>
                <p14:cNvContentPartPr/>
                <p14:nvPr/>
              </p14:nvContentPartPr>
              <p14:xfrm>
                <a:off x="2971352" y="3909843"/>
                <a:ext cx="145080" cy="104400"/>
              </p14:xfrm>
            </p:contentPart>
          </mc:Choice>
          <mc:Fallback>
            <p:pic>
              <p:nvPicPr>
                <p:cNvPr id="120" name="Freihand 119">
                  <a:extLst>
                    <a:ext uri="{FF2B5EF4-FFF2-40B4-BE49-F238E27FC236}">
                      <a16:creationId xmlns:a16="http://schemas.microsoft.com/office/drawing/2014/main" id="{8918DEE6-C450-4E09-8BAC-80958D2D0B3A}"/>
                    </a:ext>
                  </a:extLst>
                </p:cNvPr>
                <p:cNvPicPr/>
                <p:nvPr/>
              </p:nvPicPr>
              <p:blipFill>
                <a:blip r:embed="rId192"/>
                <a:stretch>
                  <a:fillRect/>
                </a:stretch>
              </p:blipFill>
              <p:spPr>
                <a:xfrm>
                  <a:off x="2967032" y="3905523"/>
                  <a:ext cx="153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1" name="Freihand 120">
                  <a:extLst>
                    <a:ext uri="{FF2B5EF4-FFF2-40B4-BE49-F238E27FC236}">
                      <a16:creationId xmlns:a16="http://schemas.microsoft.com/office/drawing/2014/main" id="{E9D2F34D-56D4-4B15-ADD4-AD306E40B91C}"/>
                    </a:ext>
                  </a:extLst>
                </p14:cNvPr>
                <p14:cNvContentPartPr/>
                <p14:nvPr/>
              </p14:nvContentPartPr>
              <p14:xfrm>
                <a:off x="3150272" y="3887163"/>
                <a:ext cx="123120" cy="121320"/>
              </p14:xfrm>
            </p:contentPart>
          </mc:Choice>
          <mc:Fallback>
            <p:pic>
              <p:nvPicPr>
                <p:cNvPr id="121" name="Freihand 120">
                  <a:extLst>
                    <a:ext uri="{FF2B5EF4-FFF2-40B4-BE49-F238E27FC236}">
                      <a16:creationId xmlns:a16="http://schemas.microsoft.com/office/drawing/2014/main" id="{E9D2F34D-56D4-4B15-ADD4-AD306E40B91C}"/>
                    </a:ext>
                  </a:extLst>
                </p:cNvPr>
                <p:cNvPicPr/>
                <p:nvPr/>
              </p:nvPicPr>
              <p:blipFill>
                <a:blip r:embed="rId194"/>
                <a:stretch>
                  <a:fillRect/>
                </a:stretch>
              </p:blipFill>
              <p:spPr>
                <a:xfrm>
                  <a:off x="3145952" y="3882843"/>
                  <a:ext cx="131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2" name="Freihand 121">
                  <a:extLst>
                    <a:ext uri="{FF2B5EF4-FFF2-40B4-BE49-F238E27FC236}">
                      <a16:creationId xmlns:a16="http://schemas.microsoft.com/office/drawing/2014/main" id="{EBA67D57-F4F8-4317-91E1-4D4A11AAA495}"/>
                    </a:ext>
                  </a:extLst>
                </p14:cNvPr>
                <p14:cNvContentPartPr/>
                <p14:nvPr/>
              </p14:nvContentPartPr>
              <p14:xfrm>
                <a:off x="3305792" y="3888603"/>
                <a:ext cx="95760" cy="147960"/>
              </p14:xfrm>
            </p:contentPart>
          </mc:Choice>
          <mc:Fallback>
            <p:pic>
              <p:nvPicPr>
                <p:cNvPr id="122" name="Freihand 121">
                  <a:extLst>
                    <a:ext uri="{FF2B5EF4-FFF2-40B4-BE49-F238E27FC236}">
                      <a16:creationId xmlns:a16="http://schemas.microsoft.com/office/drawing/2014/main" id="{EBA67D57-F4F8-4317-91E1-4D4A11AAA495}"/>
                    </a:ext>
                  </a:extLst>
                </p:cNvPr>
                <p:cNvPicPr/>
                <p:nvPr/>
              </p:nvPicPr>
              <p:blipFill>
                <a:blip r:embed="rId196"/>
                <a:stretch>
                  <a:fillRect/>
                </a:stretch>
              </p:blipFill>
              <p:spPr>
                <a:xfrm>
                  <a:off x="3301472" y="3884283"/>
                  <a:ext cx="104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FFE1DB5D-D75D-4C7D-8C08-D98D8C779FB4}"/>
                    </a:ext>
                  </a:extLst>
                </p14:cNvPr>
                <p14:cNvContentPartPr/>
                <p14:nvPr/>
              </p14:nvContentPartPr>
              <p14:xfrm>
                <a:off x="3418472" y="3991203"/>
                <a:ext cx="24120" cy="92520"/>
              </p14:xfrm>
            </p:contentPart>
          </mc:Choice>
          <mc:Fallback>
            <p:pic>
              <p:nvPicPr>
                <p:cNvPr id="123" name="Freihand 122">
                  <a:extLst>
                    <a:ext uri="{FF2B5EF4-FFF2-40B4-BE49-F238E27FC236}">
                      <a16:creationId xmlns:a16="http://schemas.microsoft.com/office/drawing/2014/main" id="{FFE1DB5D-D75D-4C7D-8C08-D98D8C779FB4}"/>
                    </a:ext>
                  </a:extLst>
                </p:cNvPr>
                <p:cNvPicPr/>
                <p:nvPr/>
              </p:nvPicPr>
              <p:blipFill>
                <a:blip r:embed="rId198"/>
                <a:stretch>
                  <a:fillRect/>
                </a:stretch>
              </p:blipFill>
              <p:spPr>
                <a:xfrm>
                  <a:off x="3414152" y="3986883"/>
                  <a:ext cx="32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4" name="Freihand 123">
                  <a:extLst>
                    <a:ext uri="{FF2B5EF4-FFF2-40B4-BE49-F238E27FC236}">
                      <a16:creationId xmlns:a16="http://schemas.microsoft.com/office/drawing/2014/main" id="{77E38D7A-D560-452F-A07C-A1DC8A5D0C92}"/>
                    </a:ext>
                  </a:extLst>
                </p14:cNvPr>
                <p14:cNvContentPartPr/>
                <p14:nvPr/>
              </p14:nvContentPartPr>
              <p14:xfrm>
                <a:off x="3535112" y="3874203"/>
                <a:ext cx="93960" cy="158400"/>
              </p14:xfrm>
            </p:contentPart>
          </mc:Choice>
          <mc:Fallback>
            <p:pic>
              <p:nvPicPr>
                <p:cNvPr id="124" name="Freihand 123">
                  <a:extLst>
                    <a:ext uri="{FF2B5EF4-FFF2-40B4-BE49-F238E27FC236}">
                      <a16:creationId xmlns:a16="http://schemas.microsoft.com/office/drawing/2014/main" id="{77E38D7A-D560-452F-A07C-A1DC8A5D0C92}"/>
                    </a:ext>
                  </a:extLst>
                </p:cNvPr>
                <p:cNvPicPr/>
                <p:nvPr/>
              </p:nvPicPr>
              <p:blipFill>
                <a:blip r:embed="rId200"/>
                <a:stretch>
                  <a:fillRect/>
                </a:stretch>
              </p:blipFill>
              <p:spPr>
                <a:xfrm>
                  <a:off x="3530792" y="3869883"/>
                  <a:ext cx="102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Freihand 124">
                  <a:extLst>
                    <a:ext uri="{FF2B5EF4-FFF2-40B4-BE49-F238E27FC236}">
                      <a16:creationId xmlns:a16="http://schemas.microsoft.com/office/drawing/2014/main" id="{7829F56F-D58C-4E8E-BCEF-012421E939D4}"/>
                    </a:ext>
                  </a:extLst>
                </p14:cNvPr>
                <p14:cNvContentPartPr/>
                <p14:nvPr/>
              </p14:nvContentPartPr>
              <p14:xfrm>
                <a:off x="3522872" y="3944763"/>
                <a:ext cx="106560" cy="3240"/>
              </p14:xfrm>
            </p:contentPart>
          </mc:Choice>
          <mc:Fallback>
            <p:pic>
              <p:nvPicPr>
                <p:cNvPr id="125" name="Freihand 124">
                  <a:extLst>
                    <a:ext uri="{FF2B5EF4-FFF2-40B4-BE49-F238E27FC236}">
                      <a16:creationId xmlns:a16="http://schemas.microsoft.com/office/drawing/2014/main" id="{7829F56F-D58C-4E8E-BCEF-012421E939D4}"/>
                    </a:ext>
                  </a:extLst>
                </p:cNvPr>
                <p:cNvPicPr/>
                <p:nvPr/>
              </p:nvPicPr>
              <p:blipFill>
                <a:blip r:embed="rId202"/>
                <a:stretch>
                  <a:fillRect/>
                </a:stretch>
              </p:blipFill>
              <p:spPr>
                <a:xfrm>
                  <a:off x="3518552" y="3940443"/>
                  <a:ext cx="1152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7" name="Freihand 126">
                  <a:extLst>
                    <a:ext uri="{FF2B5EF4-FFF2-40B4-BE49-F238E27FC236}">
                      <a16:creationId xmlns:a16="http://schemas.microsoft.com/office/drawing/2014/main" id="{06D2B72C-00E2-41C0-AEBD-696BBBE589E5}"/>
                    </a:ext>
                  </a:extLst>
                </p14:cNvPr>
                <p14:cNvContentPartPr/>
                <p14:nvPr/>
              </p14:nvContentPartPr>
              <p14:xfrm>
                <a:off x="3694592" y="3846843"/>
                <a:ext cx="136080" cy="181440"/>
              </p14:xfrm>
            </p:contentPart>
          </mc:Choice>
          <mc:Fallback>
            <p:pic>
              <p:nvPicPr>
                <p:cNvPr id="127" name="Freihand 126">
                  <a:extLst>
                    <a:ext uri="{FF2B5EF4-FFF2-40B4-BE49-F238E27FC236}">
                      <a16:creationId xmlns:a16="http://schemas.microsoft.com/office/drawing/2014/main" id="{06D2B72C-00E2-41C0-AEBD-696BBBE589E5}"/>
                    </a:ext>
                  </a:extLst>
                </p:cNvPr>
                <p:cNvPicPr/>
                <p:nvPr/>
              </p:nvPicPr>
              <p:blipFill>
                <a:blip r:embed="rId204"/>
                <a:stretch>
                  <a:fillRect/>
                </a:stretch>
              </p:blipFill>
              <p:spPr>
                <a:xfrm>
                  <a:off x="3690272" y="3842523"/>
                  <a:ext cx="144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8" name="Freihand 127">
                  <a:extLst>
                    <a:ext uri="{FF2B5EF4-FFF2-40B4-BE49-F238E27FC236}">
                      <a16:creationId xmlns:a16="http://schemas.microsoft.com/office/drawing/2014/main" id="{0365C8DA-3168-45EC-8231-6515F6DCDADC}"/>
                    </a:ext>
                  </a:extLst>
                </p14:cNvPr>
                <p14:cNvContentPartPr/>
                <p14:nvPr/>
              </p14:nvContentPartPr>
              <p14:xfrm>
                <a:off x="3712952" y="3930363"/>
                <a:ext cx="109800" cy="7200"/>
              </p14:xfrm>
            </p:contentPart>
          </mc:Choice>
          <mc:Fallback>
            <p:pic>
              <p:nvPicPr>
                <p:cNvPr id="128" name="Freihand 127">
                  <a:extLst>
                    <a:ext uri="{FF2B5EF4-FFF2-40B4-BE49-F238E27FC236}">
                      <a16:creationId xmlns:a16="http://schemas.microsoft.com/office/drawing/2014/main" id="{0365C8DA-3168-45EC-8231-6515F6DCDADC}"/>
                    </a:ext>
                  </a:extLst>
                </p:cNvPr>
                <p:cNvPicPr/>
                <p:nvPr/>
              </p:nvPicPr>
              <p:blipFill>
                <a:blip r:embed="rId206"/>
                <a:stretch>
                  <a:fillRect/>
                </a:stretch>
              </p:blipFill>
              <p:spPr>
                <a:xfrm>
                  <a:off x="3708632" y="3926043"/>
                  <a:ext cx="118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7" name="Freihand 66">
                  <a:extLst>
                    <a:ext uri="{FF2B5EF4-FFF2-40B4-BE49-F238E27FC236}">
                      <a16:creationId xmlns:a16="http://schemas.microsoft.com/office/drawing/2014/main" id="{7A551C1C-F494-47F0-A427-987E41613DF2}"/>
                    </a:ext>
                  </a:extLst>
                </p14:cNvPr>
                <p14:cNvContentPartPr/>
                <p14:nvPr/>
              </p14:nvContentPartPr>
              <p14:xfrm>
                <a:off x="687152" y="3907683"/>
                <a:ext cx="83160" cy="111960"/>
              </p14:xfrm>
            </p:contentPart>
          </mc:Choice>
          <mc:Fallback>
            <p:pic>
              <p:nvPicPr>
                <p:cNvPr id="67" name="Freihand 66">
                  <a:extLst>
                    <a:ext uri="{FF2B5EF4-FFF2-40B4-BE49-F238E27FC236}">
                      <a16:creationId xmlns:a16="http://schemas.microsoft.com/office/drawing/2014/main" id="{7A551C1C-F494-47F0-A427-987E41613DF2}"/>
                    </a:ext>
                  </a:extLst>
                </p:cNvPr>
                <p:cNvPicPr/>
                <p:nvPr/>
              </p:nvPicPr>
              <p:blipFill>
                <a:blip r:embed="rId208"/>
                <a:stretch>
                  <a:fillRect/>
                </a:stretch>
              </p:blipFill>
              <p:spPr>
                <a:xfrm>
                  <a:off x="682832" y="3903363"/>
                  <a:ext cx="91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8" name="Freihand 67">
                  <a:extLst>
                    <a:ext uri="{FF2B5EF4-FFF2-40B4-BE49-F238E27FC236}">
                      <a16:creationId xmlns:a16="http://schemas.microsoft.com/office/drawing/2014/main" id="{F845E6F7-AAC8-4801-94DB-AAC89F2A3E1F}"/>
                    </a:ext>
                  </a:extLst>
                </p14:cNvPr>
                <p14:cNvContentPartPr/>
                <p14:nvPr/>
              </p14:nvContentPartPr>
              <p14:xfrm>
                <a:off x="564032" y="3860883"/>
                <a:ext cx="251640" cy="237600"/>
              </p14:xfrm>
            </p:contentPart>
          </mc:Choice>
          <mc:Fallback>
            <p:pic>
              <p:nvPicPr>
                <p:cNvPr id="68" name="Freihand 67">
                  <a:extLst>
                    <a:ext uri="{FF2B5EF4-FFF2-40B4-BE49-F238E27FC236}">
                      <a16:creationId xmlns:a16="http://schemas.microsoft.com/office/drawing/2014/main" id="{F845E6F7-AAC8-4801-94DB-AAC89F2A3E1F}"/>
                    </a:ext>
                  </a:extLst>
                </p:cNvPr>
                <p:cNvPicPr/>
                <p:nvPr/>
              </p:nvPicPr>
              <p:blipFill>
                <a:blip r:embed="rId210"/>
                <a:stretch>
                  <a:fillRect/>
                </a:stretch>
              </p:blipFill>
              <p:spPr>
                <a:xfrm>
                  <a:off x="559712" y="3856563"/>
                  <a:ext cx="2602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0" name="Freihand 69">
                  <a:extLst>
                    <a:ext uri="{FF2B5EF4-FFF2-40B4-BE49-F238E27FC236}">
                      <a16:creationId xmlns:a16="http://schemas.microsoft.com/office/drawing/2014/main" id="{263C6DA7-0AE2-4166-82CF-753FF97ED627}"/>
                    </a:ext>
                  </a:extLst>
                </p14:cNvPr>
                <p14:cNvContentPartPr/>
                <p14:nvPr/>
              </p14:nvContentPartPr>
              <p14:xfrm>
                <a:off x="1015112" y="3886443"/>
                <a:ext cx="129960" cy="115920"/>
              </p14:xfrm>
            </p:contentPart>
          </mc:Choice>
          <mc:Fallback>
            <p:pic>
              <p:nvPicPr>
                <p:cNvPr id="70" name="Freihand 69">
                  <a:extLst>
                    <a:ext uri="{FF2B5EF4-FFF2-40B4-BE49-F238E27FC236}">
                      <a16:creationId xmlns:a16="http://schemas.microsoft.com/office/drawing/2014/main" id="{263C6DA7-0AE2-4166-82CF-753FF97ED627}"/>
                    </a:ext>
                  </a:extLst>
                </p:cNvPr>
                <p:cNvPicPr/>
                <p:nvPr/>
              </p:nvPicPr>
              <p:blipFill>
                <a:blip r:embed="rId212"/>
                <a:stretch>
                  <a:fillRect/>
                </a:stretch>
              </p:blipFill>
              <p:spPr>
                <a:xfrm>
                  <a:off x="1010792" y="3882123"/>
                  <a:ext cx="138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1" name="Freihand 70">
                  <a:extLst>
                    <a:ext uri="{FF2B5EF4-FFF2-40B4-BE49-F238E27FC236}">
                      <a16:creationId xmlns:a16="http://schemas.microsoft.com/office/drawing/2014/main" id="{B4961D72-240A-496D-9A5E-6424558CD074}"/>
                    </a:ext>
                  </a:extLst>
                </p14:cNvPr>
                <p14:cNvContentPartPr/>
                <p14:nvPr/>
              </p14:nvContentPartPr>
              <p14:xfrm>
                <a:off x="1145072" y="3991203"/>
                <a:ext cx="25560" cy="89280"/>
              </p14:xfrm>
            </p:contentPart>
          </mc:Choice>
          <mc:Fallback>
            <p:pic>
              <p:nvPicPr>
                <p:cNvPr id="71" name="Freihand 70">
                  <a:extLst>
                    <a:ext uri="{FF2B5EF4-FFF2-40B4-BE49-F238E27FC236}">
                      <a16:creationId xmlns:a16="http://schemas.microsoft.com/office/drawing/2014/main" id="{B4961D72-240A-496D-9A5E-6424558CD074}"/>
                    </a:ext>
                  </a:extLst>
                </p:cNvPr>
                <p:cNvPicPr/>
                <p:nvPr/>
              </p:nvPicPr>
              <p:blipFill>
                <a:blip r:embed="rId214"/>
                <a:stretch>
                  <a:fillRect/>
                </a:stretch>
              </p:blipFill>
              <p:spPr>
                <a:xfrm>
                  <a:off x="1140752" y="3986883"/>
                  <a:ext cx="34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2" name="Freihand 71">
                  <a:extLst>
                    <a:ext uri="{FF2B5EF4-FFF2-40B4-BE49-F238E27FC236}">
                      <a16:creationId xmlns:a16="http://schemas.microsoft.com/office/drawing/2014/main" id="{1C541CB3-9172-4E0B-9693-B25D0065B36B}"/>
                    </a:ext>
                  </a:extLst>
                </p14:cNvPr>
                <p14:cNvContentPartPr/>
                <p14:nvPr/>
              </p14:nvContentPartPr>
              <p14:xfrm>
                <a:off x="1229672" y="3918123"/>
                <a:ext cx="91080" cy="97560"/>
              </p14:xfrm>
            </p:contentPart>
          </mc:Choice>
          <mc:Fallback>
            <p:pic>
              <p:nvPicPr>
                <p:cNvPr id="72" name="Freihand 71">
                  <a:extLst>
                    <a:ext uri="{FF2B5EF4-FFF2-40B4-BE49-F238E27FC236}">
                      <a16:creationId xmlns:a16="http://schemas.microsoft.com/office/drawing/2014/main" id="{1C541CB3-9172-4E0B-9693-B25D0065B36B}"/>
                    </a:ext>
                  </a:extLst>
                </p:cNvPr>
                <p:cNvPicPr/>
                <p:nvPr/>
              </p:nvPicPr>
              <p:blipFill>
                <a:blip r:embed="rId216"/>
                <a:stretch>
                  <a:fillRect/>
                </a:stretch>
              </p:blipFill>
              <p:spPr>
                <a:xfrm>
                  <a:off x="1225352" y="3913803"/>
                  <a:ext cx="99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3" name="Freihand 72">
                  <a:extLst>
                    <a:ext uri="{FF2B5EF4-FFF2-40B4-BE49-F238E27FC236}">
                      <a16:creationId xmlns:a16="http://schemas.microsoft.com/office/drawing/2014/main" id="{E91CF87B-3B9B-4407-9DD2-4E60D24A9467}"/>
                    </a:ext>
                  </a:extLst>
                </p14:cNvPr>
                <p14:cNvContentPartPr/>
                <p14:nvPr/>
              </p14:nvContentPartPr>
              <p14:xfrm>
                <a:off x="1343792" y="3903363"/>
                <a:ext cx="75960" cy="118440"/>
              </p14:xfrm>
            </p:contentPart>
          </mc:Choice>
          <mc:Fallback>
            <p:pic>
              <p:nvPicPr>
                <p:cNvPr id="73" name="Freihand 72">
                  <a:extLst>
                    <a:ext uri="{FF2B5EF4-FFF2-40B4-BE49-F238E27FC236}">
                      <a16:creationId xmlns:a16="http://schemas.microsoft.com/office/drawing/2014/main" id="{E91CF87B-3B9B-4407-9DD2-4E60D24A9467}"/>
                    </a:ext>
                  </a:extLst>
                </p:cNvPr>
                <p:cNvPicPr/>
                <p:nvPr/>
              </p:nvPicPr>
              <p:blipFill>
                <a:blip r:embed="rId218"/>
                <a:stretch>
                  <a:fillRect/>
                </a:stretch>
              </p:blipFill>
              <p:spPr>
                <a:xfrm>
                  <a:off x="1339472" y="3899043"/>
                  <a:ext cx="84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4" name="Freihand 73">
                  <a:extLst>
                    <a:ext uri="{FF2B5EF4-FFF2-40B4-BE49-F238E27FC236}">
                      <a16:creationId xmlns:a16="http://schemas.microsoft.com/office/drawing/2014/main" id="{B811A8FF-09D3-4BEB-ADC6-0FF3C3E8C9C7}"/>
                    </a:ext>
                  </a:extLst>
                </p14:cNvPr>
                <p14:cNvContentPartPr/>
                <p14:nvPr/>
              </p14:nvContentPartPr>
              <p14:xfrm>
                <a:off x="1290152" y="3891843"/>
                <a:ext cx="350640" cy="250200"/>
              </p14:xfrm>
            </p:contentPart>
          </mc:Choice>
          <mc:Fallback>
            <p:pic>
              <p:nvPicPr>
                <p:cNvPr id="74" name="Freihand 73">
                  <a:extLst>
                    <a:ext uri="{FF2B5EF4-FFF2-40B4-BE49-F238E27FC236}">
                      <a16:creationId xmlns:a16="http://schemas.microsoft.com/office/drawing/2014/main" id="{B811A8FF-09D3-4BEB-ADC6-0FF3C3E8C9C7}"/>
                    </a:ext>
                  </a:extLst>
                </p:cNvPr>
                <p:cNvPicPr/>
                <p:nvPr/>
              </p:nvPicPr>
              <p:blipFill>
                <a:blip r:embed="rId220"/>
                <a:stretch>
                  <a:fillRect/>
                </a:stretch>
              </p:blipFill>
              <p:spPr>
                <a:xfrm>
                  <a:off x="1285832" y="3887523"/>
                  <a:ext cx="3592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6" name="Freihand 75">
                  <a:extLst>
                    <a:ext uri="{FF2B5EF4-FFF2-40B4-BE49-F238E27FC236}">
                      <a16:creationId xmlns:a16="http://schemas.microsoft.com/office/drawing/2014/main" id="{8ABA07E6-FC00-4847-9C08-EB8A6B1EA71C}"/>
                    </a:ext>
                  </a:extLst>
                </p14:cNvPr>
                <p14:cNvContentPartPr/>
                <p14:nvPr/>
              </p14:nvContentPartPr>
              <p14:xfrm>
                <a:off x="1425512" y="4084443"/>
                <a:ext cx="61200" cy="78480"/>
              </p14:xfrm>
            </p:contentPart>
          </mc:Choice>
          <mc:Fallback>
            <p:pic>
              <p:nvPicPr>
                <p:cNvPr id="76" name="Freihand 75">
                  <a:extLst>
                    <a:ext uri="{FF2B5EF4-FFF2-40B4-BE49-F238E27FC236}">
                      <a16:creationId xmlns:a16="http://schemas.microsoft.com/office/drawing/2014/main" id="{8ABA07E6-FC00-4847-9C08-EB8A6B1EA71C}"/>
                    </a:ext>
                  </a:extLst>
                </p:cNvPr>
                <p:cNvPicPr/>
                <p:nvPr/>
              </p:nvPicPr>
              <p:blipFill>
                <a:blip r:embed="rId222"/>
                <a:stretch>
                  <a:fillRect/>
                </a:stretch>
              </p:blipFill>
              <p:spPr>
                <a:xfrm>
                  <a:off x="1421192" y="4080123"/>
                  <a:ext cx="69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7" name="Freihand 76">
                  <a:extLst>
                    <a:ext uri="{FF2B5EF4-FFF2-40B4-BE49-F238E27FC236}">
                      <a16:creationId xmlns:a16="http://schemas.microsoft.com/office/drawing/2014/main" id="{102F9E00-2695-438E-9A3A-47B9611B25CA}"/>
                    </a:ext>
                  </a:extLst>
                </p14:cNvPr>
                <p14:cNvContentPartPr/>
                <p14:nvPr/>
              </p14:nvContentPartPr>
              <p14:xfrm>
                <a:off x="1502912" y="4138443"/>
                <a:ext cx="19440" cy="57600"/>
              </p14:xfrm>
            </p:contentPart>
          </mc:Choice>
          <mc:Fallback>
            <p:pic>
              <p:nvPicPr>
                <p:cNvPr id="77" name="Freihand 76">
                  <a:extLst>
                    <a:ext uri="{FF2B5EF4-FFF2-40B4-BE49-F238E27FC236}">
                      <a16:creationId xmlns:a16="http://schemas.microsoft.com/office/drawing/2014/main" id="{102F9E00-2695-438E-9A3A-47B9611B25CA}"/>
                    </a:ext>
                  </a:extLst>
                </p:cNvPr>
                <p:cNvPicPr/>
                <p:nvPr/>
              </p:nvPicPr>
              <p:blipFill>
                <a:blip r:embed="rId224"/>
                <a:stretch>
                  <a:fillRect/>
                </a:stretch>
              </p:blipFill>
              <p:spPr>
                <a:xfrm>
                  <a:off x="1498592" y="4134123"/>
                  <a:ext cx="28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8" name="Freihand 77">
                  <a:extLst>
                    <a:ext uri="{FF2B5EF4-FFF2-40B4-BE49-F238E27FC236}">
                      <a16:creationId xmlns:a16="http://schemas.microsoft.com/office/drawing/2014/main" id="{4A39E57A-5386-4E10-80D1-7F15966F5C41}"/>
                    </a:ext>
                  </a:extLst>
                </p14:cNvPr>
                <p14:cNvContentPartPr/>
                <p14:nvPr/>
              </p14:nvContentPartPr>
              <p14:xfrm>
                <a:off x="1547552" y="4026123"/>
                <a:ext cx="100800" cy="142200"/>
              </p14:xfrm>
            </p:contentPart>
          </mc:Choice>
          <mc:Fallback>
            <p:pic>
              <p:nvPicPr>
                <p:cNvPr id="78" name="Freihand 77">
                  <a:extLst>
                    <a:ext uri="{FF2B5EF4-FFF2-40B4-BE49-F238E27FC236}">
                      <a16:creationId xmlns:a16="http://schemas.microsoft.com/office/drawing/2014/main" id="{4A39E57A-5386-4E10-80D1-7F15966F5C41}"/>
                    </a:ext>
                  </a:extLst>
                </p:cNvPr>
                <p:cNvPicPr/>
                <p:nvPr/>
              </p:nvPicPr>
              <p:blipFill>
                <a:blip r:embed="rId226"/>
                <a:stretch>
                  <a:fillRect/>
                </a:stretch>
              </p:blipFill>
              <p:spPr>
                <a:xfrm>
                  <a:off x="1543232" y="4021803"/>
                  <a:ext cx="109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9" name="Freihand 78">
                  <a:extLst>
                    <a:ext uri="{FF2B5EF4-FFF2-40B4-BE49-F238E27FC236}">
                      <a16:creationId xmlns:a16="http://schemas.microsoft.com/office/drawing/2014/main" id="{71BF6AD0-91B6-44B7-9288-68E9C1683248}"/>
                    </a:ext>
                  </a:extLst>
                </p14:cNvPr>
                <p14:cNvContentPartPr/>
                <p14:nvPr/>
              </p14:nvContentPartPr>
              <p14:xfrm>
                <a:off x="1656272" y="4030083"/>
                <a:ext cx="54720" cy="131040"/>
              </p14:xfrm>
            </p:contentPart>
          </mc:Choice>
          <mc:Fallback>
            <p:pic>
              <p:nvPicPr>
                <p:cNvPr id="79" name="Freihand 78">
                  <a:extLst>
                    <a:ext uri="{FF2B5EF4-FFF2-40B4-BE49-F238E27FC236}">
                      <a16:creationId xmlns:a16="http://schemas.microsoft.com/office/drawing/2014/main" id="{71BF6AD0-91B6-44B7-9288-68E9C1683248}"/>
                    </a:ext>
                  </a:extLst>
                </p:cNvPr>
                <p:cNvPicPr/>
                <p:nvPr/>
              </p:nvPicPr>
              <p:blipFill>
                <a:blip r:embed="rId228"/>
                <a:stretch>
                  <a:fillRect/>
                </a:stretch>
              </p:blipFill>
              <p:spPr>
                <a:xfrm>
                  <a:off x="1651952" y="4025763"/>
                  <a:ext cx="63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0" name="Freihand 79">
                  <a:extLst>
                    <a:ext uri="{FF2B5EF4-FFF2-40B4-BE49-F238E27FC236}">
                      <a16:creationId xmlns:a16="http://schemas.microsoft.com/office/drawing/2014/main" id="{38D67C02-2379-4577-8352-84427A680230}"/>
                    </a:ext>
                  </a:extLst>
                </p14:cNvPr>
                <p14:cNvContentPartPr/>
                <p14:nvPr/>
              </p14:nvContentPartPr>
              <p14:xfrm>
                <a:off x="1878032" y="3985443"/>
                <a:ext cx="45000" cy="30600"/>
              </p14:xfrm>
            </p:contentPart>
          </mc:Choice>
          <mc:Fallback>
            <p:pic>
              <p:nvPicPr>
                <p:cNvPr id="80" name="Freihand 79">
                  <a:extLst>
                    <a:ext uri="{FF2B5EF4-FFF2-40B4-BE49-F238E27FC236}">
                      <a16:creationId xmlns:a16="http://schemas.microsoft.com/office/drawing/2014/main" id="{38D67C02-2379-4577-8352-84427A680230}"/>
                    </a:ext>
                  </a:extLst>
                </p:cNvPr>
                <p:cNvPicPr/>
                <p:nvPr/>
              </p:nvPicPr>
              <p:blipFill>
                <a:blip r:embed="rId230"/>
                <a:stretch>
                  <a:fillRect/>
                </a:stretch>
              </p:blipFill>
              <p:spPr>
                <a:xfrm>
                  <a:off x="1873712" y="3981123"/>
                  <a:ext cx="53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1" name="Freihand 80">
                  <a:extLst>
                    <a:ext uri="{FF2B5EF4-FFF2-40B4-BE49-F238E27FC236}">
                      <a16:creationId xmlns:a16="http://schemas.microsoft.com/office/drawing/2014/main" id="{A0DF9748-9D62-4F01-92A7-64A56025FDF0}"/>
                    </a:ext>
                  </a:extLst>
                </p14:cNvPr>
                <p14:cNvContentPartPr/>
                <p14:nvPr/>
              </p14:nvContentPartPr>
              <p14:xfrm>
                <a:off x="2048672" y="3907683"/>
                <a:ext cx="122400" cy="113040"/>
              </p14:xfrm>
            </p:contentPart>
          </mc:Choice>
          <mc:Fallback>
            <p:pic>
              <p:nvPicPr>
                <p:cNvPr id="81" name="Freihand 80">
                  <a:extLst>
                    <a:ext uri="{FF2B5EF4-FFF2-40B4-BE49-F238E27FC236}">
                      <a16:creationId xmlns:a16="http://schemas.microsoft.com/office/drawing/2014/main" id="{A0DF9748-9D62-4F01-92A7-64A56025FDF0}"/>
                    </a:ext>
                  </a:extLst>
                </p:cNvPr>
                <p:cNvPicPr/>
                <p:nvPr/>
              </p:nvPicPr>
              <p:blipFill>
                <a:blip r:embed="rId232"/>
                <a:stretch>
                  <a:fillRect/>
                </a:stretch>
              </p:blipFill>
              <p:spPr>
                <a:xfrm>
                  <a:off x="2044352" y="3903363"/>
                  <a:ext cx="131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2" name="Freihand 81">
                  <a:extLst>
                    <a:ext uri="{FF2B5EF4-FFF2-40B4-BE49-F238E27FC236}">
                      <a16:creationId xmlns:a16="http://schemas.microsoft.com/office/drawing/2014/main" id="{4B744F30-9672-4C66-92C7-32539C4EEC89}"/>
                    </a:ext>
                  </a:extLst>
                </p14:cNvPr>
                <p14:cNvContentPartPr/>
                <p14:nvPr/>
              </p14:nvContentPartPr>
              <p14:xfrm>
                <a:off x="2184752" y="3912723"/>
                <a:ext cx="106560" cy="104760"/>
              </p14:xfrm>
            </p:contentPart>
          </mc:Choice>
          <mc:Fallback>
            <p:pic>
              <p:nvPicPr>
                <p:cNvPr id="82" name="Freihand 81">
                  <a:extLst>
                    <a:ext uri="{FF2B5EF4-FFF2-40B4-BE49-F238E27FC236}">
                      <a16:creationId xmlns:a16="http://schemas.microsoft.com/office/drawing/2014/main" id="{4B744F30-9672-4C66-92C7-32539C4EEC89}"/>
                    </a:ext>
                  </a:extLst>
                </p:cNvPr>
                <p:cNvPicPr/>
                <p:nvPr/>
              </p:nvPicPr>
              <p:blipFill>
                <a:blip r:embed="rId234"/>
                <a:stretch>
                  <a:fillRect/>
                </a:stretch>
              </p:blipFill>
              <p:spPr>
                <a:xfrm>
                  <a:off x="2180432" y="3908403"/>
                  <a:ext cx="115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3" name="Freihand 82">
                  <a:extLst>
                    <a:ext uri="{FF2B5EF4-FFF2-40B4-BE49-F238E27FC236}">
                      <a16:creationId xmlns:a16="http://schemas.microsoft.com/office/drawing/2014/main" id="{F5575AFA-249C-479F-9CDA-D2FEB78D8869}"/>
                    </a:ext>
                  </a:extLst>
                </p14:cNvPr>
                <p14:cNvContentPartPr/>
                <p14:nvPr/>
              </p14:nvContentPartPr>
              <p14:xfrm>
                <a:off x="2329472" y="3914163"/>
                <a:ext cx="119880" cy="91440"/>
              </p14:xfrm>
            </p:contentPart>
          </mc:Choice>
          <mc:Fallback>
            <p:pic>
              <p:nvPicPr>
                <p:cNvPr id="83" name="Freihand 82">
                  <a:extLst>
                    <a:ext uri="{FF2B5EF4-FFF2-40B4-BE49-F238E27FC236}">
                      <a16:creationId xmlns:a16="http://schemas.microsoft.com/office/drawing/2014/main" id="{F5575AFA-249C-479F-9CDA-D2FEB78D8869}"/>
                    </a:ext>
                  </a:extLst>
                </p:cNvPr>
                <p:cNvPicPr/>
                <p:nvPr/>
              </p:nvPicPr>
              <p:blipFill>
                <a:blip r:embed="rId236"/>
                <a:stretch>
                  <a:fillRect/>
                </a:stretch>
              </p:blipFill>
              <p:spPr>
                <a:xfrm>
                  <a:off x="2325152" y="3909843"/>
                  <a:ext cx="128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0" name="Freihand 129">
                  <a:extLst>
                    <a:ext uri="{FF2B5EF4-FFF2-40B4-BE49-F238E27FC236}">
                      <a16:creationId xmlns:a16="http://schemas.microsoft.com/office/drawing/2014/main" id="{663B3C30-77D7-474D-8BF2-3BF87F126980}"/>
                    </a:ext>
                  </a:extLst>
                </p14:cNvPr>
                <p14:cNvContentPartPr/>
                <p14:nvPr/>
              </p14:nvContentPartPr>
              <p14:xfrm>
                <a:off x="627032" y="4318803"/>
                <a:ext cx="76680" cy="129960"/>
              </p14:xfrm>
            </p:contentPart>
          </mc:Choice>
          <mc:Fallback>
            <p:pic>
              <p:nvPicPr>
                <p:cNvPr id="130" name="Freihand 129">
                  <a:extLst>
                    <a:ext uri="{FF2B5EF4-FFF2-40B4-BE49-F238E27FC236}">
                      <a16:creationId xmlns:a16="http://schemas.microsoft.com/office/drawing/2014/main" id="{663B3C30-77D7-474D-8BF2-3BF87F126980}"/>
                    </a:ext>
                  </a:extLst>
                </p:cNvPr>
                <p:cNvPicPr/>
                <p:nvPr/>
              </p:nvPicPr>
              <p:blipFill>
                <a:blip r:embed="rId238"/>
                <a:stretch>
                  <a:fillRect/>
                </a:stretch>
              </p:blipFill>
              <p:spPr>
                <a:xfrm>
                  <a:off x="622712" y="4314483"/>
                  <a:ext cx="85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1" name="Freihand 130">
                  <a:extLst>
                    <a:ext uri="{FF2B5EF4-FFF2-40B4-BE49-F238E27FC236}">
                      <a16:creationId xmlns:a16="http://schemas.microsoft.com/office/drawing/2014/main" id="{9CE2C9DE-60EF-40B2-950C-99C208F29AA2}"/>
                    </a:ext>
                  </a:extLst>
                </p14:cNvPr>
                <p14:cNvContentPartPr/>
                <p14:nvPr/>
              </p14:nvContentPartPr>
              <p14:xfrm>
                <a:off x="529112" y="4234203"/>
                <a:ext cx="281880" cy="282600"/>
              </p14:xfrm>
            </p:contentPart>
          </mc:Choice>
          <mc:Fallback>
            <p:pic>
              <p:nvPicPr>
                <p:cNvPr id="131" name="Freihand 130">
                  <a:extLst>
                    <a:ext uri="{FF2B5EF4-FFF2-40B4-BE49-F238E27FC236}">
                      <a16:creationId xmlns:a16="http://schemas.microsoft.com/office/drawing/2014/main" id="{9CE2C9DE-60EF-40B2-950C-99C208F29AA2}"/>
                    </a:ext>
                  </a:extLst>
                </p:cNvPr>
                <p:cNvPicPr/>
                <p:nvPr/>
              </p:nvPicPr>
              <p:blipFill>
                <a:blip r:embed="rId240"/>
                <a:stretch>
                  <a:fillRect/>
                </a:stretch>
              </p:blipFill>
              <p:spPr>
                <a:xfrm>
                  <a:off x="524792" y="4229883"/>
                  <a:ext cx="2905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3" name="Freihand 132">
                  <a:extLst>
                    <a:ext uri="{FF2B5EF4-FFF2-40B4-BE49-F238E27FC236}">
                      <a16:creationId xmlns:a16="http://schemas.microsoft.com/office/drawing/2014/main" id="{549D7E11-49A0-4E02-A52F-085ECEC6F9DA}"/>
                    </a:ext>
                  </a:extLst>
                </p14:cNvPr>
                <p14:cNvContentPartPr/>
                <p14:nvPr/>
              </p14:nvContentPartPr>
              <p14:xfrm>
                <a:off x="979832" y="4309083"/>
                <a:ext cx="131760" cy="117000"/>
              </p14:xfrm>
            </p:contentPart>
          </mc:Choice>
          <mc:Fallback>
            <p:pic>
              <p:nvPicPr>
                <p:cNvPr id="133" name="Freihand 132">
                  <a:extLst>
                    <a:ext uri="{FF2B5EF4-FFF2-40B4-BE49-F238E27FC236}">
                      <a16:creationId xmlns:a16="http://schemas.microsoft.com/office/drawing/2014/main" id="{549D7E11-49A0-4E02-A52F-085ECEC6F9DA}"/>
                    </a:ext>
                  </a:extLst>
                </p:cNvPr>
                <p:cNvPicPr/>
                <p:nvPr/>
              </p:nvPicPr>
              <p:blipFill>
                <a:blip r:embed="rId242"/>
                <a:stretch>
                  <a:fillRect/>
                </a:stretch>
              </p:blipFill>
              <p:spPr>
                <a:xfrm>
                  <a:off x="975512" y="4304763"/>
                  <a:ext cx="140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4" name="Freihand 133">
                  <a:extLst>
                    <a:ext uri="{FF2B5EF4-FFF2-40B4-BE49-F238E27FC236}">
                      <a16:creationId xmlns:a16="http://schemas.microsoft.com/office/drawing/2014/main" id="{2B178752-4062-4DA9-8208-95E619A87827}"/>
                    </a:ext>
                  </a:extLst>
                </p14:cNvPr>
                <p14:cNvContentPartPr/>
                <p14:nvPr/>
              </p14:nvContentPartPr>
              <p14:xfrm>
                <a:off x="1161632" y="4310163"/>
                <a:ext cx="113400" cy="81360"/>
              </p14:xfrm>
            </p:contentPart>
          </mc:Choice>
          <mc:Fallback>
            <p:pic>
              <p:nvPicPr>
                <p:cNvPr id="134" name="Freihand 133">
                  <a:extLst>
                    <a:ext uri="{FF2B5EF4-FFF2-40B4-BE49-F238E27FC236}">
                      <a16:creationId xmlns:a16="http://schemas.microsoft.com/office/drawing/2014/main" id="{2B178752-4062-4DA9-8208-95E619A87827}"/>
                    </a:ext>
                  </a:extLst>
                </p:cNvPr>
                <p:cNvPicPr/>
                <p:nvPr/>
              </p:nvPicPr>
              <p:blipFill>
                <a:blip r:embed="rId244"/>
                <a:stretch>
                  <a:fillRect/>
                </a:stretch>
              </p:blipFill>
              <p:spPr>
                <a:xfrm>
                  <a:off x="1157312" y="4305843"/>
                  <a:ext cx="122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5" name="Freihand 134">
                  <a:extLst>
                    <a:ext uri="{FF2B5EF4-FFF2-40B4-BE49-F238E27FC236}">
                      <a16:creationId xmlns:a16="http://schemas.microsoft.com/office/drawing/2014/main" id="{984CC69C-EA86-4262-9398-0BA2D6E69836}"/>
                    </a:ext>
                  </a:extLst>
                </p14:cNvPr>
                <p14:cNvContentPartPr/>
                <p14:nvPr/>
              </p14:nvContentPartPr>
              <p14:xfrm>
                <a:off x="1311392" y="4295043"/>
                <a:ext cx="88560" cy="142200"/>
              </p14:xfrm>
            </p:contentPart>
          </mc:Choice>
          <mc:Fallback>
            <p:pic>
              <p:nvPicPr>
                <p:cNvPr id="135" name="Freihand 134">
                  <a:extLst>
                    <a:ext uri="{FF2B5EF4-FFF2-40B4-BE49-F238E27FC236}">
                      <a16:creationId xmlns:a16="http://schemas.microsoft.com/office/drawing/2014/main" id="{984CC69C-EA86-4262-9398-0BA2D6E69836}"/>
                    </a:ext>
                  </a:extLst>
                </p:cNvPr>
                <p:cNvPicPr/>
                <p:nvPr/>
              </p:nvPicPr>
              <p:blipFill>
                <a:blip r:embed="rId246"/>
                <a:stretch>
                  <a:fillRect/>
                </a:stretch>
              </p:blipFill>
              <p:spPr>
                <a:xfrm>
                  <a:off x="1307072" y="4290723"/>
                  <a:ext cx="97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6" name="Freihand 135">
                  <a:extLst>
                    <a:ext uri="{FF2B5EF4-FFF2-40B4-BE49-F238E27FC236}">
                      <a16:creationId xmlns:a16="http://schemas.microsoft.com/office/drawing/2014/main" id="{EBBDC3C0-4546-463A-85DB-E16214C60E7A}"/>
                    </a:ext>
                  </a:extLst>
                </p14:cNvPr>
                <p14:cNvContentPartPr/>
                <p14:nvPr/>
              </p14:nvContentPartPr>
              <p14:xfrm>
                <a:off x="1448552" y="4391523"/>
                <a:ext cx="20160" cy="79560"/>
              </p14:xfrm>
            </p:contentPart>
          </mc:Choice>
          <mc:Fallback>
            <p:pic>
              <p:nvPicPr>
                <p:cNvPr id="136" name="Freihand 135">
                  <a:extLst>
                    <a:ext uri="{FF2B5EF4-FFF2-40B4-BE49-F238E27FC236}">
                      <a16:creationId xmlns:a16="http://schemas.microsoft.com/office/drawing/2014/main" id="{EBBDC3C0-4546-463A-85DB-E16214C60E7A}"/>
                    </a:ext>
                  </a:extLst>
                </p:cNvPr>
                <p:cNvPicPr/>
                <p:nvPr/>
              </p:nvPicPr>
              <p:blipFill>
                <a:blip r:embed="rId248"/>
                <a:stretch>
                  <a:fillRect/>
                </a:stretch>
              </p:blipFill>
              <p:spPr>
                <a:xfrm>
                  <a:off x="1444232" y="4387203"/>
                  <a:ext cx="28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7" name="Freihand 136">
                  <a:extLst>
                    <a:ext uri="{FF2B5EF4-FFF2-40B4-BE49-F238E27FC236}">
                      <a16:creationId xmlns:a16="http://schemas.microsoft.com/office/drawing/2014/main" id="{93DF4D13-62DB-4C1E-9AA1-CE91E330693F}"/>
                    </a:ext>
                  </a:extLst>
                </p14:cNvPr>
                <p14:cNvContentPartPr/>
                <p14:nvPr/>
              </p14:nvContentPartPr>
              <p14:xfrm>
                <a:off x="1529192" y="4292523"/>
                <a:ext cx="84960" cy="129240"/>
              </p14:xfrm>
            </p:contentPart>
          </mc:Choice>
          <mc:Fallback>
            <p:pic>
              <p:nvPicPr>
                <p:cNvPr id="137" name="Freihand 136">
                  <a:extLst>
                    <a:ext uri="{FF2B5EF4-FFF2-40B4-BE49-F238E27FC236}">
                      <a16:creationId xmlns:a16="http://schemas.microsoft.com/office/drawing/2014/main" id="{93DF4D13-62DB-4C1E-9AA1-CE91E330693F}"/>
                    </a:ext>
                  </a:extLst>
                </p:cNvPr>
                <p:cNvPicPr/>
                <p:nvPr/>
              </p:nvPicPr>
              <p:blipFill>
                <a:blip r:embed="rId250"/>
                <a:stretch>
                  <a:fillRect/>
                </a:stretch>
              </p:blipFill>
              <p:spPr>
                <a:xfrm>
                  <a:off x="1524872" y="4288203"/>
                  <a:ext cx="93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8" name="Freihand 137">
                  <a:extLst>
                    <a:ext uri="{FF2B5EF4-FFF2-40B4-BE49-F238E27FC236}">
                      <a16:creationId xmlns:a16="http://schemas.microsoft.com/office/drawing/2014/main" id="{F02BF4FD-DD53-4675-A66A-1E88FBACE370}"/>
                    </a:ext>
                  </a:extLst>
                </p14:cNvPr>
                <p14:cNvContentPartPr/>
                <p14:nvPr/>
              </p14:nvContentPartPr>
              <p14:xfrm>
                <a:off x="1680392" y="4293603"/>
                <a:ext cx="80280" cy="142200"/>
              </p14:xfrm>
            </p:contentPart>
          </mc:Choice>
          <mc:Fallback>
            <p:pic>
              <p:nvPicPr>
                <p:cNvPr id="138" name="Freihand 137">
                  <a:extLst>
                    <a:ext uri="{FF2B5EF4-FFF2-40B4-BE49-F238E27FC236}">
                      <a16:creationId xmlns:a16="http://schemas.microsoft.com/office/drawing/2014/main" id="{F02BF4FD-DD53-4675-A66A-1E88FBACE370}"/>
                    </a:ext>
                  </a:extLst>
                </p:cNvPr>
                <p:cNvPicPr/>
                <p:nvPr/>
              </p:nvPicPr>
              <p:blipFill>
                <a:blip r:embed="rId252"/>
                <a:stretch>
                  <a:fillRect/>
                </a:stretch>
              </p:blipFill>
              <p:spPr>
                <a:xfrm>
                  <a:off x="1676072" y="4289283"/>
                  <a:ext cx="88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9" name="Freihand 138">
                  <a:extLst>
                    <a:ext uri="{FF2B5EF4-FFF2-40B4-BE49-F238E27FC236}">
                      <a16:creationId xmlns:a16="http://schemas.microsoft.com/office/drawing/2014/main" id="{E2AB533F-FF88-44DD-B2A8-20C728D345F2}"/>
                    </a:ext>
                  </a:extLst>
                </p14:cNvPr>
                <p14:cNvContentPartPr/>
                <p14:nvPr/>
              </p14:nvContentPartPr>
              <p14:xfrm>
                <a:off x="1662392" y="4367763"/>
                <a:ext cx="105840" cy="10080"/>
              </p14:xfrm>
            </p:contentPart>
          </mc:Choice>
          <mc:Fallback>
            <p:pic>
              <p:nvPicPr>
                <p:cNvPr id="139" name="Freihand 138">
                  <a:extLst>
                    <a:ext uri="{FF2B5EF4-FFF2-40B4-BE49-F238E27FC236}">
                      <a16:creationId xmlns:a16="http://schemas.microsoft.com/office/drawing/2014/main" id="{E2AB533F-FF88-44DD-B2A8-20C728D345F2}"/>
                    </a:ext>
                  </a:extLst>
                </p:cNvPr>
                <p:cNvPicPr/>
                <p:nvPr/>
              </p:nvPicPr>
              <p:blipFill>
                <a:blip r:embed="rId254"/>
                <a:stretch>
                  <a:fillRect/>
                </a:stretch>
              </p:blipFill>
              <p:spPr>
                <a:xfrm>
                  <a:off x="1658072" y="4363443"/>
                  <a:ext cx="114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0" name="Freihand 139">
                  <a:extLst>
                    <a:ext uri="{FF2B5EF4-FFF2-40B4-BE49-F238E27FC236}">
                      <a16:creationId xmlns:a16="http://schemas.microsoft.com/office/drawing/2014/main" id="{7867135C-2432-4D44-9DE0-316BF4C8E6BD}"/>
                    </a:ext>
                  </a:extLst>
                </p14:cNvPr>
                <p14:cNvContentPartPr/>
                <p14:nvPr/>
              </p14:nvContentPartPr>
              <p14:xfrm>
                <a:off x="1812872" y="4386123"/>
                <a:ext cx="66960" cy="5400"/>
              </p14:xfrm>
            </p:contentPart>
          </mc:Choice>
          <mc:Fallback>
            <p:pic>
              <p:nvPicPr>
                <p:cNvPr id="140" name="Freihand 139">
                  <a:extLst>
                    <a:ext uri="{FF2B5EF4-FFF2-40B4-BE49-F238E27FC236}">
                      <a16:creationId xmlns:a16="http://schemas.microsoft.com/office/drawing/2014/main" id="{7867135C-2432-4D44-9DE0-316BF4C8E6BD}"/>
                    </a:ext>
                  </a:extLst>
                </p:cNvPr>
                <p:cNvPicPr/>
                <p:nvPr/>
              </p:nvPicPr>
              <p:blipFill>
                <a:blip r:embed="rId256"/>
                <a:stretch>
                  <a:fillRect/>
                </a:stretch>
              </p:blipFill>
              <p:spPr>
                <a:xfrm>
                  <a:off x="1808552" y="4381803"/>
                  <a:ext cx="75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1" name="Freihand 140">
                  <a:extLst>
                    <a:ext uri="{FF2B5EF4-FFF2-40B4-BE49-F238E27FC236}">
                      <a16:creationId xmlns:a16="http://schemas.microsoft.com/office/drawing/2014/main" id="{F32DEE8E-E6BD-497D-84DE-99ADBF808FA8}"/>
                    </a:ext>
                  </a:extLst>
                </p14:cNvPr>
                <p14:cNvContentPartPr/>
                <p14:nvPr/>
              </p14:nvContentPartPr>
              <p14:xfrm>
                <a:off x="1945712" y="4324563"/>
                <a:ext cx="117720" cy="108000"/>
              </p14:xfrm>
            </p:contentPart>
          </mc:Choice>
          <mc:Fallback>
            <p:pic>
              <p:nvPicPr>
                <p:cNvPr id="141" name="Freihand 140">
                  <a:extLst>
                    <a:ext uri="{FF2B5EF4-FFF2-40B4-BE49-F238E27FC236}">
                      <a16:creationId xmlns:a16="http://schemas.microsoft.com/office/drawing/2014/main" id="{F32DEE8E-E6BD-497D-84DE-99ADBF808FA8}"/>
                    </a:ext>
                  </a:extLst>
                </p:cNvPr>
                <p:cNvPicPr/>
                <p:nvPr/>
              </p:nvPicPr>
              <p:blipFill>
                <a:blip r:embed="rId258"/>
                <a:stretch>
                  <a:fillRect/>
                </a:stretch>
              </p:blipFill>
              <p:spPr>
                <a:xfrm>
                  <a:off x="1941392" y="4320243"/>
                  <a:ext cx="126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2" name="Freihand 141">
                  <a:extLst>
                    <a:ext uri="{FF2B5EF4-FFF2-40B4-BE49-F238E27FC236}">
                      <a16:creationId xmlns:a16="http://schemas.microsoft.com/office/drawing/2014/main" id="{BCB56464-647B-49B1-96AE-D5DF3E27903C}"/>
                    </a:ext>
                  </a:extLst>
                </p14:cNvPr>
                <p14:cNvContentPartPr/>
                <p14:nvPr/>
              </p14:nvContentPartPr>
              <p14:xfrm>
                <a:off x="2078192" y="4316643"/>
                <a:ext cx="98640" cy="87120"/>
              </p14:xfrm>
            </p:contentPart>
          </mc:Choice>
          <mc:Fallback>
            <p:pic>
              <p:nvPicPr>
                <p:cNvPr id="142" name="Freihand 141">
                  <a:extLst>
                    <a:ext uri="{FF2B5EF4-FFF2-40B4-BE49-F238E27FC236}">
                      <a16:creationId xmlns:a16="http://schemas.microsoft.com/office/drawing/2014/main" id="{BCB56464-647B-49B1-96AE-D5DF3E27903C}"/>
                    </a:ext>
                  </a:extLst>
                </p:cNvPr>
                <p:cNvPicPr/>
                <p:nvPr/>
              </p:nvPicPr>
              <p:blipFill>
                <a:blip r:embed="rId260"/>
                <a:stretch>
                  <a:fillRect/>
                </a:stretch>
              </p:blipFill>
              <p:spPr>
                <a:xfrm>
                  <a:off x="2073872" y="4312323"/>
                  <a:ext cx="107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3" name="Freihand 142">
                  <a:extLst>
                    <a:ext uri="{FF2B5EF4-FFF2-40B4-BE49-F238E27FC236}">
                      <a16:creationId xmlns:a16="http://schemas.microsoft.com/office/drawing/2014/main" id="{5EBEFCB4-9E49-4CC7-97AD-054F361B0696}"/>
                    </a:ext>
                  </a:extLst>
                </p14:cNvPr>
                <p14:cNvContentPartPr/>
                <p14:nvPr/>
              </p14:nvContentPartPr>
              <p14:xfrm>
                <a:off x="2196992" y="4317723"/>
                <a:ext cx="87840" cy="84600"/>
              </p14:xfrm>
            </p:contentPart>
          </mc:Choice>
          <mc:Fallback>
            <p:pic>
              <p:nvPicPr>
                <p:cNvPr id="143" name="Freihand 142">
                  <a:extLst>
                    <a:ext uri="{FF2B5EF4-FFF2-40B4-BE49-F238E27FC236}">
                      <a16:creationId xmlns:a16="http://schemas.microsoft.com/office/drawing/2014/main" id="{5EBEFCB4-9E49-4CC7-97AD-054F361B0696}"/>
                    </a:ext>
                  </a:extLst>
                </p:cNvPr>
                <p:cNvPicPr/>
                <p:nvPr/>
              </p:nvPicPr>
              <p:blipFill>
                <a:blip r:embed="rId262"/>
                <a:stretch>
                  <a:fillRect/>
                </a:stretch>
              </p:blipFill>
              <p:spPr>
                <a:xfrm>
                  <a:off x="2192672" y="4313403"/>
                  <a:ext cx="96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4" name="Freihand 143">
                  <a:extLst>
                    <a:ext uri="{FF2B5EF4-FFF2-40B4-BE49-F238E27FC236}">
                      <a16:creationId xmlns:a16="http://schemas.microsoft.com/office/drawing/2014/main" id="{FB9ED291-9B7F-4F4A-9C74-33A6F8732885}"/>
                    </a:ext>
                  </a:extLst>
                </p14:cNvPr>
                <p14:cNvContentPartPr/>
                <p14:nvPr/>
              </p14:nvContentPartPr>
              <p14:xfrm>
                <a:off x="996392" y="4498803"/>
                <a:ext cx="1245240" cy="26640"/>
              </p14:xfrm>
            </p:contentPart>
          </mc:Choice>
          <mc:Fallback>
            <p:pic>
              <p:nvPicPr>
                <p:cNvPr id="144" name="Freihand 143">
                  <a:extLst>
                    <a:ext uri="{FF2B5EF4-FFF2-40B4-BE49-F238E27FC236}">
                      <a16:creationId xmlns:a16="http://schemas.microsoft.com/office/drawing/2014/main" id="{FB9ED291-9B7F-4F4A-9C74-33A6F8732885}"/>
                    </a:ext>
                  </a:extLst>
                </p:cNvPr>
                <p:cNvPicPr/>
                <p:nvPr/>
              </p:nvPicPr>
              <p:blipFill>
                <a:blip r:embed="rId264"/>
                <a:stretch>
                  <a:fillRect/>
                </a:stretch>
              </p:blipFill>
              <p:spPr>
                <a:xfrm>
                  <a:off x="992072" y="4494483"/>
                  <a:ext cx="12538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6" name="Freihand 145">
                  <a:extLst>
                    <a:ext uri="{FF2B5EF4-FFF2-40B4-BE49-F238E27FC236}">
                      <a16:creationId xmlns:a16="http://schemas.microsoft.com/office/drawing/2014/main" id="{7D626659-89B7-45D1-BE59-840D3B8CA502}"/>
                    </a:ext>
                  </a:extLst>
                </p14:cNvPr>
                <p14:cNvContentPartPr/>
                <p14:nvPr/>
              </p14:nvContentPartPr>
              <p14:xfrm>
                <a:off x="1321832" y="4580523"/>
                <a:ext cx="163800" cy="78480"/>
              </p14:xfrm>
            </p:contentPart>
          </mc:Choice>
          <mc:Fallback>
            <p:pic>
              <p:nvPicPr>
                <p:cNvPr id="146" name="Freihand 145">
                  <a:extLst>
                    <a:ext uri="{FF2B5EF4-FFF2-40B4-BE49-F238E27FC236}">
                      <a16:creationId xmlns:a16="http://schemas.microsoft.com/office/drawing/2014/main" id="{7D626659-89B7-45D1-BE59-840D3B8CA502}"/>
                    </a:ext>
                  </a:extLst>
                </p:cNvPr>
                <p:cNvPicPr/>
                <p:nvPr/>
              </p:nvPicPr>
              <p:blipFill>
                <a:blip r:embed="rId266"/>
                <a:stretch>
                  <a:fillRect/>
                </a:stretch>
              </p:blipFill>
              <p:spPr>
                <a:xfrm>
                  <a:off x="1317512" y="4576203"/>
                  <a:ext cx="172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7" name="Freihand 146">
                  <a:extLst>
                    <a:ext uri="{FF2B5EF4-FFF2-40B4-BE49-F238E27FC236}">
                      <a16:creationId xmlns:a16="http://schemas.microsoft.com/office/drawing/2014/main" id="{B171165B-4B16-4692-9985-373B48985F9A}"/>
                    </a:ext>
                  </a:extLst>
                </p14:cNvPr>
                <p14:cNvContentPartPr/>
                <p14:nvPr/>
              </p14:nvContentPartPr>
              <p14:xfrm>
                <a:off x="1503992" y="4587363"/>
                <a:ext cx="85680" cy="62640"/>
              </p14:xfrm>
            </p:contentPart>
          </mc:Choice>
          <mc:Fallback>
            <p:pic>
              <p:nvPicPr>
                <p:cNvPr id="147" name="Freihand 146">
                  <a:extLst>
                    <a:ext uri="{FF2B5EF4-FFF2-40B4-BE49-F238E27FC236}">
                      <a16:creationId xmlns:a16="http://schemas.microsoft.com/office/drawing/2014/main" id="{B171165B-4B16-4692-9985-373B48985F9A}"/>
                    </a:ext>
                  </a:extLst>
                </p:cNvPr>
                <p:cNvPicPr/>
                <p:nvPr/>
              </p:nvPicPr>
              <p:blipFill>
                <a:blip r:embed="rId268"/>
                <a:stretch>
                  <a:fillRect/>
                </a:stretch>
              </p:blipFill>
              <p:spPr>
                <a:xfrm>
                  <a:off x="1499672" y="4583043"/>
                  <a:ext cx="94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8" name="Freihand 147">
                  <a:extLst>
                    <a:ext uri="{FF2B5EF4-FFF2-40B4-BE49-F238E27FC236}">
                      <a16:creationId xmlns:a16="http://schemas.microsoft.com/office/drawing/2014/main" id="{C3CF596D-88C0-4969-9681-0CEC63B4DEE4}"/>
                    </a:ext>
                  </a:extLst>
                </p14:cNvPr>
                <p14:cNvContentPartPr/>
                <p14:nvPr/>
              </p14:nvContentPartPr>
              <p14:xfrm>
                <a:off x="1637192" y="4582323"/>
                <a:ext cx="101880" cy="58680"/>
              </p14:xfrm>
            </p:contentPart>
          </mc:Choice>
          <mc:Fallback>
            <p:pic>
              <p:nvPicPr>
                <p:cNvPr id="148" name="Freihand 147">
                  <a:extLst>
                    <a:ext uri="{FF2B5EF4-FFF2-40B4-BE49-F238E27FC236}">
                      <a16:creationId xmlns:a16="http://schemas.microsoft.com/office/drawing/2014/main" id="{C3CF596D-88C0-4969-9681-0CEC63B4DEE4}"/>
                    </a:ext>
                  </a:extLst>
                </p:cNvPr>
                <p:cNvPicPr/>
                <p:nvPr/>
              </p:nvPicPr>
              <p:blipFill>
                <a:blip r:embed="rId270"/>
                <a:stretch>
                  <a:fillRect/>
                </a:stretch>
              </p:blipFill>
              <p:spPr>
                <a:xfrm>
                  <a:off x="1632872" y="4578003"/>
                  <a:ext cx="110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0" name="Freihand 149">
                  <a:extLst>
                    <a:ext uri="{FF2B5EF4-FFF2-40B4-BE49-F238E27FC236}">
                      <a16:creationId xmlns:a16="http://schemas.microsoft.com/office/drawing/2014/main" id="{FDF67630-8725-47CC-9590-0EB816054F3F}"/>
                    </a:ext>
                  </a:extLst>
                </p14:cNvPr>
                <p14:cNvContentPartPr/>
                <p14:nvPr/>
              </p14:nvContentPartPr>
              <p14:xfrm>
                <a:off x="2411192" y="4432203"/>
                <a:ext cx="141120" cy="10440"/>
              </p14:xfrm>
            </p:contentPart>
          </mc:Choice>
          <mc:Fallback>
            <p:pic>
              <p:nvPicPr>
                <p:cNvPr id="150" name="Freihand 149">
                  <a:extLst>
                    <a:ext uri="{FF2B5EF4-FFF2-40B4-BE49-F238E27FC236}">
                      <a16:creationId xmlns:a16="http://schemas.microsoft.com/office/drawing/2014/main" id="{FDF67630-8725-47CC-9590-0EB816054F3F}"/>
                    </a:ext>
                  </a:extLst>
                </p:cNvPr>
                <p:cNvPicPr/>
                <p:nvPr/>
              </p:nvPicPr>
              <p:blipFill>
                <a:blip r:embed="rId272"/>
                <a:stretch>
                  <a:fillRect/>
                </a:stretch>
              </p:blipFill>
              <p:spPr>
                <a:xfrm>
                  <a:off x="2406872" y="4427883"/>
                  <a:ext cx="149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1" name="Freihand 150">
                  <a:extLst>
                    <a:ext uri="{FF2B5EF4-FFF2-40B4-BE49-F238E27FC236}">
                      <a16:creationId xmlns:a16="http://schemas.microsoft.com/office/drawing/2014/main" id="{47051063-804F-4C69-B2DA-BC6AC67EA6F4}"/>
                    </a:ext>
                  </a:extLst>
                </p14:cNvPr>
                <p14:cNvContentPartPr/>
                <p14:nvPr/>
              </p14:nvContentPartPr>
              <p14:xfrm>
                <a:off x="2457992" y="4448403"/>
                <a:ext cx="101880" cy="13320"/>
              </p14:xfrm>
            </p:contentPart>
          </mc:Choice>
          <mc:Fallback>
            <p:pic>
              <p:nvPicPr>
                <p:cNvPr id="151" name="Freihand 150">
                  <a:extLst>
                    <a:ext uri="{FF2B5EF4-FFF2-40B4-BE49-F238E27FC236}">
                      <a16:creationId xmlns:a16="http://schemas.microsoft.com/office/drawing/2014/main" id="{47051063-804F-4C69-B2DA-BC6AC67EA6F4}"/>
                    </a:ext>
                  </a:extLst>
                </p:cNvPr>
                <p:cNvPicPr/>
                <p:nvPr/>
              </p:nvPicPr>
              <p:blipFill>
                <a:blip r:embed="rId274"/>
                <a:stretch>
                  <a:fillRect/>
                </a:stretch>
              </p:blipFill>
              <p:spPr>
                <a:xfrm>
                  <a:off x="2453672" y="4444083"/>
                  <a:ext cx="110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2" name="Freihand 151">
                  <a:extLst>
                    <a:ext uri="{FF2B5EF4-FFF2-40B4-BE49-F238E27FC236}">
                      <a16:creationId xmlns:a16="http://schemas.microsoft.com/office/drawing/2014/main" id="{40D6476A-6CE8-4599-A58A-6B9DC03522CC}"/>
                    </a:ext>
                  </a:extLst>
                </p14:cNvPr>
                <p14:cNvContentPartPr/>
                <p14:nvPr/>
              </p14:nvContentPartPr>
              <p14:xfrm>
                <a:off x="2628272" y="4335003"/>
                <a:ext cx="113760" cy="113760"/>
              </p14:xfrm>
            </p:contentPart>
          </mc:Choice>
          <mc:Fallback>
            <p:pic>
              <p:nvPicPr>
                <p:cNvPr id="152" name="Freihand 151">
                  <a:extLst>
                    <a:ext uri="{FF2B5EF4-FFF2-40B4-BE49-F238E27FC236}">
                      <a16:creationId xmlns:a16="http://schemas.microsoft.com/office/drawing/2014/main" id="{40D6476A-6CE8-4599-A58A-6B9DC03522CC}"/>
                    </a:ext>
                  </a:extLst>
                </p:cNvPr>
                <p:cNvPicPr/>
                <p:nvPr/>
              </p:nvPicPr>
              <p:blipFill>
                <a:blip r:embed="rId276"/>
                <a:stretch>
                  <a:fillRect/>
                </a:stretch>
              </p:blipFill>
              <p:spPr>
                <a:xfrm>
                  <a:off x="2623952" y="4330683"/>
                  <a:ext cx="122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3" name="Freihand 152">
                  <a:extLst>
                    <a:ext uri="{FF2B5EF4-FFF2-40B4-BE49-F238E27FC236}">
                      <a16:creationId xmlns:a16="http://schemas.microsoft.com/office/drawing/2014/main" id="{183DDDD0-CBDB-4C15-BD07-3C7725901B1B}"/>
                    </a:ext>
                  </a:extLst>
                </p14:cNvPr>
                <p14:cNvContentPartPr/>
                <p14:nvPr/>
              </p14:nvContentPartPr>
              <p14:xfrm>
                <a:off x="2803592" y="4310883"/>
                <a:ext cx="80280" cy="146160"/>
              </p14:xfrm>
            </p:contentPart>
          </mc:Choice>
          <mc:Fallback>
            <p:pic>
              <p:nvPicPr>
                <p:cNvPr id="153" name="Freihand 152">
                  <a:extLst>
                    <a:ext uri="{FF2B5EF4-FFF2-40B4-BE49-F238E27FC236}">
                      <a16:creationId xmlns:a16="http://schemas.microsoft.com/office/drawing/2014/main" id="{183DDDD0-CBDB-4C15-BD07-3C7725901B1B}"/>
                    </a:ext>
                  </a:extLst>
                </p:cNvPr>
                <p:cNvPicPr/>
                <p:nvPr/>
              </p:nvPicPr>
              <p:blipFill>
                <a:blip r:embed="rId278"/>
                <a:stretch>
                  <a:fillRect/>
                </a:stretch>
              </p:blipFill>
              <p:spPr>
                <a:xfrm>
                  <a:off x="2799272" y="4306563"/>
                  <a:ext cx="88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4" name="Freihand 153">
                  <a:extLst>
                    <a:ext uri="{FF2B5EF4-FFF2-40B4-BE49-F238E27FC236}">
                      <a16:creationId xmlns:a16="http://schemas.microsoft.com/office/drawing/2014/main" id="{FD3D1909-6CE2-4EEC-8A2E-2CCD791B3DB4}"/>
                    </a:ext>
                  </a:extLst>
                </p14:cNvPr>
                <p14:cNvContentPartPr/>
                <p14:nvPr/>
              </p14:nvContentPartPr>
              <p14:xfrm>
                <a:off x="2904752" y="4412403"/>
                <a:ext cx="14400" cy="53640"/>
              </p14:xfrm>
            </p:contentPart>
          </mc:Choice>
          <mc:Fallback>
            <p:pic>
              <p:nvPicPr>
                <p:cNvPr id="154" name="Freihand 153">
                  <a:extLst>
                    <a:ext uri="{FF2B5EF4-FFF2-40B4-BE49-F238E27FC236}">
                      <a16:creationId xmlns:a16="http://schemas.microsoft.com/office/drawing/2014/main" id="{FD3D1909-6CE2-4EEC-8A2E-2CCD791B3DB4}"/>
                    </a:ext>
                  </a:extLst>
                </p:cNvPr>
                <p:cNvPicPr/>
                <p:nvPr/>
              </p:nvPicPr>
              <p:blipFill>
                <a:blip r:embed="rId280"/>
                <a:stretch>
                  <a:fillRect/>
                </a:stretch>
              </p:blipFill>
              <p:spPr>
                <a:xfrm>
                  <a:off x="2900432" y="4408083"/>
                  <a:ext cx="23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5" name="Freihand 154">
                  <a:extLst>
                    <a:ext uri="{FF2B5EF4-FFF2-40B4-BE49-F238E27FC236}">
                      <a16:creationId xmlns:a16="http://schemas.microsoft.com/office/drawing/2014/main" id="{E986753F-851E-46A3-AF71-04D607FD8CC6}"/>
                    </a:ext>
                  </a:extLst>
                </p14:cNvPr>
                <p14:cNvContentPartPr/>
                <p14:nvPr/>
              </p14:nvContentPartPr>
              <p14:xfrm>
                <a:off x="2993312" y="4295763"/>
                <a:ext cx="114480" cy="153720"/>
              </p14:xfrm>
            </p:contentPart>
          </mc:Choice>
          <mc:Fallback>
            <p:pic>
              <p:nvPicPr>
                <p:cNvPr id="155" name="Freihand 154">
                  <a:extLst>
                    <a:ext uri="{FF2B5EF4-FFF2-40B4-BE49-F238E27FC236}">
                      <a16:creationId xmlns:a16="http://schemas.microsoft.com/office/drawing/2014/main" id="{E986753F-851E-46A3-AF71-04D607FD8CC6}"/>
                    </a:ext>
                  </a:extLst>
                </p:cNvPr>
                <p:cNvPicPr/>
                <p:nvPr/>
              </p:nvPicPr>
              <p:blipFill>
                <a:blip r:embed="rId282"/>
                <a:stretch>
                  <a:fillRect/>
                </a:stretch>
              </p:blipFill>
              <p:spPr>
                <a:xfrm>
                  <a:off x="2988992" y="4291443"/>
                  <a:ext cx="123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6" name="Freihand 155">
                  <a:extLst>
                    <a:ext uri="{FF2B5EF4-FFF2-40B4-BE49-F238E27FC236}">
                      <a16:creationId xmlns:a16="http://schemas.microsoft.com/office/drawing/2014/main" id="{ECD34EDF-7480-4EEF-9FEA-BCA14468702A}"/>
                    </a:ext>
                  </a:extLst>
                </p14:cNvPr>
                <p14:cNvContentPartPr/>
                <p14:nvPr/>
              </p14:nvContentPartPr>
              <p14:xfrm>
                <a:off x="3011312" y="4377483"/>
                <a:ext cx="62280" cy="17640"/>
              </p14:xfrm>
            </p:contentPart>
          </mc:Choice>
          <mc:Fallback>
            <p:pic>
              <p:nvPicPr>
                <p:cNvPr id="156" name="Freihand 155">
                  <a:extLst>
                    <a:ext uri="{FF2B5EF4-FFF2-40B4-BE49-F238E27FC236}">
                      <a16:creationId xmlns:a16="http://schemas.microsoft.com/office/drawing/2014/main" id="{ECD34EDF-7480-4EEF-9FEA-BCA14468702A}"/>
                    </a:ext>
                  </a:extLst>
                </p:cNvPr>
                <p:cNvPicPr/>
                <p:nvPr/>
              </p:nvPicPr>
              <p:blipFill>
                <a:blip r:embed="rId284"/>
                <a:stretch>
                  <a:fillRect/>
                </a:stretch>
              </p:blipFill>
              <p:spPr>
                <a:xfrm>
                  <a:off x="3006992" y="4373163"/>
                  <a:ext cx="70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7" name="Freihand 156">
                  <a:extLst>
                    <a:ext uri="{FF2B5EF4-FFF2-40B4-BE49-F238E27FC236}">
                      <a16:creationId xmlns:a16="http://schemas.microsoft.com/office/drawing/2014/main" id="{F73E945E-8569-4DB9-BDA1-C5D8154097A6}"/>
                    </a:ext>
                  </a:extLst>
                </p14:cNvPr>
                <p14:cNvContentPartPr/>
                <p14:nvPr/>
              </p14:nvContentPartPr>
              <p14:xfrm>
                <a:off x="3148472" y="4284243"/>
                <a:ext cx="102600" cy="159480"/>
              </p14:xfrm>
            </p:contentPart>
          </mc:Choice>
          <mc:Fallback>
            <p:pic>
              <p:nvPicPr>
                <p:cNvPr id="157" name="Freihand 156">
                  <a:extLst>
                    <a:ext uri="{FF2B5EF4-FFF2-40B4-BE49-F238E27FC236}">
                      <a16:creationId xmlns:a16="http://schemas.microsoft.com/office/drawing/2014/main" id="{F73E945E-8569-4DB9-BDA1-C5D8154097A6}"/>
                    </a:ext>
                  </a:extLst>
                </p:cNvPr>
                <p:cNvPicPr/>
                <p:nvPr/>
              </p:nvPicPr>
              <p:blipFill>
                <a:blip r:embed="rId286"/>
                <a:stretch>
                  <a:fillRect/>
                </a:stretch>
              </p:blipFill>
              <p:spPr>
                <a:xfrm>
                  <a:off x="3144152" y="4279923"/>
                  <a:ext cx="111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8" name="Freihand 157">
                  <a:extLst>
                    <a:ext uri="{FF2B5EF4-FFF2-40B4-BE49-F238E27FC236}">
                      <a16:creationId xmlns:a16="http://schemas.microsoft.com/office/drawing/2014/main" id="{27A4E15F-C46F-43B6-B1A8-B3DEB37AD250}"/>
                    </a:ext>
                  </a:extLst>
                </p14:cNvPr>
                <p14:cNvContentPartPr/>
                <p14:nvPr/>
              </p14:nvContentPartPr>
              <p14:xfrm>
                <a:off x="3133352" y="4314483"/>
                <a:ext cx="305280" cy="109080"/>
              </p14:xfrm>
            </p:contentPart>
          </mc:Choice>
          <mc:Fallback>
            <p:pic>
              <p:nvPicPr>
                <p:cNvPr id="158" name="Freihand 157">
                  <a:extLst>
                    <a:ext uri="{FF2B5EF4-FFF2-40B4-BE49-F238E27FC236}">
                      <a16:creationId xmlns:a16="http://schemas.microsoft.com/office/drawing/2014/main" id="{27A4E15F-C46F-43B6-B1A8-B3DEB37AD250}"/>
                    </a:ext>
                  </a:extLst>
                </p:cNvPr>
                <p:cNvPicPr/>
                <p:nvPr/>
              </p:nvPicPr>
              <p:blipFill>
                <a:blip r:embed="rId288"/>
                <a:stretch>
                  <a:fillRect/>
                </a:stretch>
              </p:blipFill>
              <p:spPr>
                <a:xfrm>
                  <a:off x="3129032" y="4310163"/>
                  <a:ext cx="313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9" name="Freihand 158">
                  <a:extLst>
                    <a:ext uri="{FF2B5EF4-FFF2-40B4-BE49-F238E27FC236}">
                      <a16:creationId xmlns:a16="http://schemas.microsoft.com/office/drawing/2014/main" id="{051967F6-D28E-470C-95A2-0D19CEC41FA5}"/>
                    </a:ext>
                  </a:extLst>
                </p14:cNvPr>
                <p14:cNvContentPartPr/>
                <p14:nvPr/>
              </p14:nvContentPartPr>
              <p14:xfrm>
                <a:off x="3293192" y="4253643"/>
                <a:ext cx="86760" cy="84600"/>
              </p14:xfrm>
            </p:contentPart>
          </mc:Choice>
          <mc:Fallback>
            <p:pic>
              <p:nvPicPr>
                <p:cNvPr id="159" name="Freihand 158">
                  <a:extLst>
                    <a:ext uri="{FF2B5EF4-FFF2-40B4-BE49-F238E27FC236}">
                      <a16:creationId xmlns:a16="http://schemas.microsoft.com/office/drawing/2014/main" id="{051967F6-D28E-470C-95A2-0D19CEC41FA5}"/>
                    </a:ext>
                  </a:extLst>
                </p:cNvPr>
                <p:cNvPicPr/>
                <p:nvPr/>
              </p:nvPicPr>
              <p:blipFill>
                <a:blip r:embed="rId290"/>
                <a:stretch>
                  <a:fillRect/>
                </a:stretch>
              </p:blipFill>
              <p:spPr>
                <a:xfrm>
                  <a:off x="3288872" y="4249323"/>
                  <a:ext cx="95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0" name="Freihand 159">
                  <a:extLst>
                    <a:ext uri="{FF2B5EF4-FFF2-40B4-BE49-F238E27FC236}">
                      <a16:creationId xmlns:a16="http://schemas.microsoft.com/office/drawing/2014/main" id="{E2B2526E-23CF-4BB6-B0B7-6CE068BB4472}"/>
                    </a:ext>
                  </a:extLst>
                </p14:cNvPr>
                <p14:cNvContentPartPr/>
                <p14:nvPr/>
              </p14:nvContentPartPr>
              <p14:xfrm>
                <a:off x="3394712" y="4383603"/>
                <a:ext cx="90000" cy="86400"/>
              </p14:xfrm>
            </p:contentPart>
          </mc:Choice>
          <mc:Fallback>
            <p:pic>
              <p:nvPicPr>
                <p:cNvPr id="160" name="Freihand 159">
                  <a:extLst>
                    <a:ext uri="{FF2B5EF4-FFF2-40B4-BE49-F238E27FC236}">
                      <a16:creationId xmlns:a16="http://schemas.microsoft.com/office/drawing/2014/main" id="{E2B2526E-23CF-4BB6-B0B7-6CE068BB4472}"/>
                    </a:ext>
                  </a:extLst>
                </p:cNvPr>
                <p:cNvPicPr/>
                <p:nvPr/>
              </p:nvPicPr>
              <p:blipFill>
                <a:blip r:embed="rId292"/>
                <a:stretch>
                  <a:fillRect/>
                </a:stretch>
              </p:blipFill>
              <p:spPr>
                <a:xfrm>
                  <a:off x="3390392" y="4379283"/>
                  <a:ext cx="98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4" name="Freihand 173">
                  <a:extLst>
                    <a:ext uri="{FF2B5EF4-FFF2-40B4-BE49-F238E27FC236}">
                      <a16:creationId xmlns:a16="http://schemas.microsoft.com/office/drawing/2014/main" id="{071EAE8D-50BA-4BB1-9A00-4986245152E2}"/>
                    </a:ext>
                  </a:extLst>
                </p14:cNvPr>
                <p14:cNvContentPartPr/>
                <p14:nvPr/>
              </p14:nvContentPartPr>
              <p14:xfrm>
                <a:off x="558272" y="4835403"/>
                <a:ext cx="105840" cy="90720"/>
              </p14:xfrm>
            </p:contentPart>
          </mc:Choice>
          <mc:Fallback>
            <p:pic>
              <p:nvPicPr>
                <p:cNvPr id="174" name="Freihand 173">
                  <a:extLst>
                    <a:ext uri="{FF2B5EF4-FFF2-40B4-BE49-F238E27FC236}">
                      <a16:creationId xmlns:a16="http://schemas.microsoft.com/office/drawing/2014/main" id="{071EAE8D-50BA-4BB1-9A00-4986245152E2}"/>
                    </a:ext>
                  </a:extLst>
                </p:cNvPr>
                <p:cNvPicPr/>
                <p:nvPr/>
              </p:nvPicPr>
              <p:blipFill>
                <a:blip r:embed="rId294"/>
                <a:stretch>
                  <a:fillRect/>
                </a:stretch>
              </p:blipFill>
              <p:spPr>
                <a:xfrm>
                  <a:off x="553952" y="4831083"/>
                  <a:ext cx="114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5" name="Freihand 174">
                  <a:extLst>
                    <a:ext uri="{FF2B5EF4-FFF2-40B4-BE49-F238E27FC236}">
                      <a16:creationId xmlns:a16="http://schemas.microsoft.com/office/drawing/2014/main" id="{43427527-F60F-41ED-831E-FA1A08C955EF}"/>
                    </a:ext>
                  </a:extLst>
                </p14:cNvPr>
                <p14:cNvContentPartPr/>
                <p14:nvPr/>
              </p14:nvContentPartPr>
              <p14:xfrm>
                <a:off x="616952" y="4871403"/>
                <a:ext cx="46080" cy="101520"/>
              </p14:xfrm>
            </p:contentPart>
          </mc:Choice>
          <mc:Fallback>
            <p:pic>
              <p:nvPicPr>
                <p:cNvPr id="175" name="Freihand 174">
                  <a:extLst>
                    <a:ext uri="{FF2B5EF4-FFF2-40B4-BE49-F238E27FC236}">
                      <a16:creationId xmlns:a16="http://schemas.microsoft.com/office/drawing/2014/main" id="{43427527-F60F-41ED-831E-FA1A08C955EF}"/>
                    </a:ext>
                  </a:extLst>
                </p:cNvPr>
                <p:cNvPicPr/>
                <p:nvPr/>
              </p:nvPicPr>
              <p:blipFill>
                <a:blip r:embed="rId296"/>
                <a:stretch>
                  <a:fillRect/>
                </a:stretch>
              </p:blipFill>
              <p:spPr>
                <a:xfrm>
                  <a:off x="612632" y="4867083"/>
                  <a:ext cx="54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6" name="Freihand 175">
                  <a:extLst>
                    <a:ext uri="{FF2B5EF4-FFF2-40B4-BE49-F238E27FC236}">
                      <a16:creationId xmlns:a16="http://schemas.microsoft.com/office/drawing/2014/main" id="{27B87419-1ED0-4FE7-B53E-3B597CCDC3A5}"/>
                    </a:ext>
                  </a:extLst>
                </p14:cNvPr>
                <p14:cNvContentPartPr/>
                <p14:nvPr/>
              </p14:nvContentPartPr>
              <p14:xfrm>
                <a:off x="452432" y="4774923"/>
                <a:ext cx="315000" cy="250560"/>
              </p14:xfrm>
            </p:contentPart>
          </mc:Choice>
          <mc:Fallback>
            <p:pic>
              <p:nvPicPr>
                <p:cNvPr id="176" name="Freihand 175">
                  <a:extLst>
                    <a:ext uri="{FF2B5EF4-FFF2-40B4-BE49-F238E27FC236}">
                      <a16:creationId xmlns:a16="http://schemas.microsoft.com/office/drawing/2014/main" id="{27B87419-1ED0-4FE7-B53E-3B597CCDC3A5}"/>
                    </a:ext>
                  </a:extLst>
                </p:cNvPr>
                <p:cNvPicPr/>
                <p:nvPr/>
              </p:nvPicPr>
              <p:blipFill>
                <a:blip r:embed="rId298"/>
                <a:stretch>
                  <a:fillRect/>
                </a:stretch>
              </p:blipFill>
              <p:spPr>
                <a:xfrm>
                  <a:off x="448112" y="4770603"/>
                  <a:ext cx="3236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8" name="Freihand 177">
                  <a:extLst>
                    <a:ext uri="{FF2B5EF4-FFF2-40B4-BE49-F238E27FC236}">
                      <a16:creationId xmlns:a16="http://schemas.microsoft.com/office/drawing/2014/main" id="{F81056D9-983D-442D-B655-857B429E14BC}"/>
                    </a:ext>
                  </a:extLst>
                </p14:cNvPr>
                <p14:cNvContentPartPr/>
                <p14:nvPr/>
              </p14:nvContentPartPr>
              <p14:xfrm>
                <a:off x="1000352" y="4754043"/>
                <a:ext cx="94680" cy="85320"/>
              </p14:xfrm>
            </p:contentPart>
          </mc:Choice>
          <mc:Fallback>
            <p:pic>
              <p:nvPicPr>
                <p:cNvPr id="178" name="Freihand 177">
                  <a:extLst>
                    <a:ext uri="{FF2B5EF4-FFF2-40B4-BE49-F238E27FC236}">
                      <a16:creationId xmlns:a16="http://schemas.microsoft.com/office/drawing/2014/main" id="{F81056D9-983D-442D-B655-857B429E14BC}"/>
                    </a:ext>
                  </a:extLst>
                </p:cNvPr>
                <p:cNvPicPr/>
                <p:nvPr/>
              </p:nvPicPr>
              <p:blipFill>
                <a:blip r:embed="rId300"/>
                <a:stretch>
                  <a:fillRect/>
                </a:stretch>
              </p:blipFill>
              <p:spPr>
                <a:xfrm>
                  <a:off x="996032" y="4749723"/>
                  <a:ext cx="103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9" name="Freihand 178">
                  <a:extLst>
                    <a:ext uri="{FF2B5EF4-FFF2-40B4-BE49-F238E27FC236}">
                      <a16:creationId xmlns:a16="http://schemas.microsoft.com/office/drawing/2014/main" id="{87C430A2-D814-4F3E-9281-C79039DF752F}"/>
                    </a:ext>
                  </a:extLst>
                </p14:cNvPr>
                <p14:cNvContentPartPr/>
                <p14:nvPr/>
              </p14:nvContentPartPr>
              <p14:xfrm>
                <a:off x="1122752" y="4753323"/>
                <a:ext cx="101880" cy="105840"/>
              </p14:xfrm>
            </p:contentPart>
          </mc:Choice>
          <mc:Fallback>
            <p:pic>
              <p:nvPicPr>
                <p:cNvPr id="179" name="Freihand 178">
                  <a:extLst>
                    <a:ext uri="{FF2B5EF4-FFF2-40B4-BE49-F238E27FC236}">
                      <a16:creationId xmlns:a16="http://schemas.microsoft.com/office/drawing/2014/main" id="{87C430A2-D814-4F3E-9281-C79039DF752F}"/>
                    </a:ext>
                  </a:extLst>
                </p:cNvPr>
                <p:cNvPicPr/>
                <p:nvPr/>
              </p:nvPicPr>
              <p:blipFill>
                <a:blip r:embed="rId302"/>
                <a:stretch>
                  <a:fillRect/>
                </a:stretch>
              </p:blipFill>
              <p:spPr>
                <a:xfrm>
                  <a:off x="1118432" y="4749003"/>
                  <a:ext cx="110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0" name="Freihand 179">
                  <a:extLst>
                    <a:ext uri="{FF2B5EF4-FFF2-40B4-BE49-F238E27FC236}">
                      <a16:creationId xmlns:a16="http://schemas.microsoft.com/office/drawing/2014/main" id="{A42A2F9A-1F07-402D-A751-B29C1D3521D6}"/>
                    </a:ext>
                  </a:extLst>
                </p14:cNvPr>
                <p14:cNvContentPartPr/>
                <p14:nvPr/>
              </p14:nvContentPartPr>
              <p14:xfrm>
                <a:off x="1246952" y="4761603"/>
                <a:ext cx="85320" cy="75960"/>
              </p14:xfrm>
            </p:contentPart>
          </mc:Choice>
          <mc:Fallback>
            <p:pic>
              <p:nvPicPr>
                <p:cNvPr id="180" name="Freihand 179">
                  <a:extLst>
                    <a:ext uri="{FF2B5EF4-FFF2-40B4-BE49-F238E27FC236}">
                      <a16:creationId xmlns:a16="http://schemas.microsoft.com/office/drawing/2014/main" id="{A42A2F9A-1F07-402D-A751-B29C1D3521D6}"/>
                    </a:ext>
                  </a:extLst>
                </p:cNvPr>
                <p:cNvPicPr/>
                <p:nvPr/>
              </p:nvPicPr>
              <p:blipFill>
                <a:blip r:embed="rId304"/>
                <a:stretch>
                  <a:fillRect/>
                </a:stretch>
              </p:blipFill>
              <p:spPr>
                <a:xfrm>
                  <a:off x="1242632" y="4757283"/>
                  <a:ext cx="93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1" name="Freihand 180">
                  <a:extLst>
                    <a:ext uri="{FF2B5EF4-FFF2-40B4-BE49-F238E27FC236}">
                      <a16:creationId xmlns:a16="http://schemas.microsoft.com/office/drawing/2014/main" id="{97AB98E9-EF27-468B-B5A0-0A39CAAF5653}"/>
                    </a:ext>
                  </a:extLst>
                </p14:cNvPr>
                <p14:cNvContentPartPr/>
                <p14:nvPr/>
              </p14:nvContentPartPr>
              <p14:xfrm>
                <a:off x="1321832" y="4823163"/>
                <a:ext cx="28080" cy="66600"/>
              </p14:xfrm>
            </p:contentPart>
          </mc:Choice>
          <mc:Fallback>
            <p:pic>
              <p:nvPicPr>
                <p:cNvPr id="181" name="Freihand 180">
                  <a:extLst>
                    <a:ext uri="{FF2B5EF4-FFF2-40B4-BE49-F238E27FC236}">
                      <a16:creationId xmlns:a16="http://schemas.microsoft.com/office/drawing/2014/main" id="{97AB98E9-EF27-468B-B5A0-0A39CAAF5653}"/>
                    </a:ext>
                  </a:extLst>
                </p:cNvPr>
                <p:cNvPicPr/>
                <p:nvPr/>
              </p:nvPicPr>
              <p:blipFill>
                <a:blip r:embed="rId306"/>
                <a:stretch>
                  <a:fillRect/>
                </a:stretch>
              </p:blipFill>
              <p:spPr>
                <a:xfrm>
                  <a:off x="1317512" y="4818843"/>
                  <a:ext cx="36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2" name="Freihand 181">
                  <a:extLst>
                    <a:ext uri="{FF2B5EF4-FFF2-40B4-BE49-F238E27FC236}">
                      <a16:creationId xmlns:a16="http://schemas.microsoft.com/office/drawing/2014/main" id="{4DF27C26-49F4-4EF0-8B45-262B36EFBCE6}"/>
                    </a:ext>
                  </a:extLst>
                </p14:cNvPr>
                <p14:cNvContentPartPr/>
                <p14:nvPr/>
              </p14:nvContentPartPr>
              <p14:xfrm>
                <a:off x="1405712" y="4742163"/>
                <a:ext cx="71280" cy="123480"/>
              </p14:xfrm>
            </p:contentPart>
          </mc:Choice>
          <mc:Fallback>
            <p:pic>
              <p:nvPicPr>
                <p:cNvPr id="182" name="Freihand 181">
                  <a:extLst>
                    <a:ext uri="{FF2B5EF4-FFF2-40B4-BE49-F238E27FC236}">
                      <a16:creationId xmlns:a16="http://schemas.microsoft.com/office/drawing/2014/main" id="{4DF27C26-49F4-4EF0-8B45-262B36EFBCE6}"/>
                    </a:ext>
                  </a:extLst>
                </p:cNvPr>
                <p:cNvPicPr/>
                <p:nvPr/>
              </p:nvPicPr>
              <p:blipFill>
                <a:blip r:embed="rId308"/>
                <a:stretch>
                  <a:fillRect/>
                </a:stretch>
              </p:blipFill>
              <p:spPr>
                <a:xfrm>
                  <a:off x="1401392" y="4737843"/>
                  <a:ext cx="79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3" name="Freihand 182">
                  <a:extLst>
                    <a:ext uri="{FF2B5EF4-FFF2-40B4-BE49-F238E27FC236}">
                      <a16:creationId xmlns:a16="http://schemas.microsoft.com/office/drawing/2014/main" id="{EF95C006-DDFF-4F20-91A4-DC72DA668D9F}"/>
                    </a:ext>
                  </a:extLst>
                </p14:cNvPr>
                <p14:cNvContentPartPr/>
                <p14:nvPr/>
              </p14:nvContentPartPr>
              <p14:xfrm>
                <a:off x="1414352" y="4748643"/>
                <a:ext cx="95400" cy="13680"/>
              </p14:xfrm>
            </p:contentPart>
          </mc:Choice>
          <mc:Fallback>
            <p:pic>
              <p:nvPicPr>
                <p:cNvPr id="183" name="Freihand 182">
                  <a:extLst>
                    <a:ext uri="{FF2B5EF4-FFF2-40B4-BE49-F238E27FC236}">
                      <a16:creationId xmlns:a16="http://schemas.microsoft.com/office/drawing/2014/main" id="{EF95C006-DDFF-4F20-91A4-DC72DA668D9F}"/>
                    </a:ext>
                  </a:extLst>
                </p:cNvPr>
                <p:cNvPicPr/>
                <p:nvPr/>
              </p:nvPicPr>
              <p:blipFill>
                <a:blip r:embed="rId310"/>
                <a:stretch>
                  <a:fillRect/>
                </a:stretch>
              </p:blipFill>
              <p:spPr>
                <a:xfrm>
                  <a:off x="1410032" y="4744323"/>
                  <a:ext cx="104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4" name="Freihand 183">
                  <a:extLst>
                    <a:ext uri="{FF2B5EF4-FFF2-40B4-BE49-F238E27FC236}">
                      <a16:creationId xmlns:a16="http://schemas.microsoft.com/office/drawing/2014/main" id="{C829C63F-4EB9-4A6A-82FA-B0E579CE01B3}"/>
                    </a:ext>
                  </a:extLst>
                </p14:cNvPr>
                <p14:cNvContentPartPr/>
                <p14:nvPr/>
              </p14:nvContentPartPr>
              <p14:xfrm>
                <a:off x="1551512" y="4746843"/>
                <a:ext cx="78840" cy="114120"/>
              </p14:xfrm>
            </p:contentPart>
          </mc:Choice>
          <mc:Fallback>
            <p:pic>
              <p:nvPicPr>
                <p:cNvPr id="184" name="Freihand 183">
                  <a:extLst>
                    <a:ext uri="{FF2B5EF4-FFF2-40B4-BE49-F238E27FC236}">
                      <a16:creationId xmlns:a16="http://schemas.microsoft.com/office/drawing/2014/main" id="{C829C63F-4EB9-4A6A-82FA-B0E579CE01B3}"/>
                    </a:ext>
                  </a:extLst>
                </p:cNvPr>
                <p:cNvPicPr/>
                <p:nvPr/>
              </p:nvPicPr>
              <p:blipFill>
                <a:blip r:embed="rId312"/>
                <a:stretch>
                  <a:fillRect/>
                </a:stretch>
              </p:blipFill>
              <p:spPr>
                <a:xfrm>
                  <a:off x="1547192" y="4742523"/>
                  <a:ext cx="87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5" name="Freihand 184">
                  <a:extLst>
                    <a:ext uri="{FF2B5EF4-FFF2-40B4-BE49-F238E27FC236}">
                      <a16:creationId xmlns:a16="http://schemas.microsoft.com/office/drawing/2014/main" id="{6D1A5110-FDC8-4F43-8C9F-7C8E59182D36}"/>
                    </a:ext>
                  </a:extLst>
                </p14:cNvPr>
                <p14:cNvContentPartPr/>
                <p14:nvPr/>
              </p14:nvContentPartPr>
              <p14:xfrm>
                <a:off x="1699472" y="4764843"/>
                <a:ext cx="73800" cy="13320"/>
              </p14:xfrm>
            </p:contentPart>
          </mc:Choice>
          <mc:Fallback>
            <p:pic>
              <p:nvPicPr>
                <p:cNvPr id="185" name="Freihand 184">
                  <a:extLst>
                    <a:ext uri="{FF2B5EF4-FFF2-40B4-BE49-F238E27FC236}">
                      <a16:creationId xmlns:a16="http://schemas.microsoft.com/office/drawing/2014/main" id="{6D1A5110-FDC8-4F43-8C9F-7C8E59182D36}"/>
                    </a:ext>
                  </a:extLst>
                </p:cNvPr>
                <p:cNvPicPr/>
                <p:nvPr/>
              </p:nvPicPr>
              <p:blipFill>
                <a:blip r:embed="rId314"/>
                <a:stretch>
                  <a:fillRect/>
                </a:stretch>
              </p:blipFill>
              <p:spPr>
                <a:xfrm>
                  <a:off x="1695152" y="4760523"/>
                  <a:ext cx="82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6" name="Freihand 185">
                  <a:extLst>
                    <a:ext uri="{FF2B5EF4-FFF2-40B4-BE49-F238E27FC236}">
                      <a16:creationId xmlns:a16="http://schemas.microsoft.com/office/drawing/2014/main" id="{48CBB953-FBE8-4DE3-9DA6-015102C36722}"/>
                    </a:ext>
                  </a:extLst>
                </p14:cNvPr>
                <p14:cNvContentPartPr/>
                <p14:nvPr/>
              </p14:nvContentPartPr>
              <p14:xfrm>
                <a:off x="1804592" y="4724883"/>
                <a:ext cx="92880" cy="106200"/>
              </p14:xfrm>
            </p:contentPart>
          </mc:Choice>
          <mc:Fallback>
            <p:pic>
              <p:nvPicPr>
                <p:cNvPr id="186" name="Freihand 185">
                  <a:extLst>
                    <a:ext uri="{FF2B5EF4-FFF2-40B4-BE49-F238E27FC236}">
                      <a16:creationId xmlns:a16="http://schemas.microsoft.com/office/drawing/2014/main" id="{48CBB953-FBE8-4DE3-9DA6-015102C36722}"/>
                    </a:ext>
                  </a:extLst>
                </p:cNvPr>
                <p:cNvPicPr/>
                <p:nvPr/>
              </p:nvPicPr>
              <p:blipFill>
                <a:blip r:embed="rId316"/>
                <a:stretch>
                  <a:fillRect/>
                </a:stretch>
              </p:blipFill>
              <p:spPr>
                <a:xfrm>
                  <a:off x="1800272" y="4720563"/>
                  <a:ext cx="101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8" name="Freihand 187">
                  <a:extLst>
                    <a:ext uri="{FF2B5EF4-FFF2-40B4-BE49-F238E27FC236}">
                      <a16:creationId xmlns:a16="http://schemas.microsoft.com/office/drawing/2014/main" id="{B93176FF-FA93-4FF0-89A5-9A1559496298}"/>
                    </a:ext>
                  </a:extLst>
                </p14:cNvPr>
                <p14:cNvContentPartPr/>
                <p14:nvPr/>
              </p14:nvContentPartPr>
              <p14:xfrm>
                <a:off x="1923392" y="4706523"/>
                <a:ext cx="84960" cy="98280"/>
              </p14:xfrm>
            </p:contentPart>
          </mc:Choice>
          <mc:Fallback>
            <p:pic>
              <p:nvPicPr>
                <p:cNvPr id="188" name="Freihand 187">
                  <a:extLst>
                    <a:ext uri="{FF2B5EF4-FFF2-40B4-BE49-F238E27FC236}">
                      <a16:creationId xmlns:a16="http://schemas.microsoft.com/office/drawing/2014/main" id="{B93176FF-FA93-4FF0-89A5-9A1559496298}"/>
                    </a:ext>
                  </a:extLst>
                </p:cNvPr>
                <p:cNvPicPr/>
                <p:nvPr/>
              </p:nvPicPr>
              <p:blipFill>
                <a:blip r:embed="rId318"/>
                <a:stretch>
                  <a:fillRect/>
                </a:stretch>
              </p:blipFill>
              <p:spPr>
                <a:xfrm>
                  <a:off x="1919072" y="4702203"/>
                  <a:ext cx="93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9" name="Freihand 188">
                  <a:extLst>
                    <a:ext uri="{FF2B5EF4-FFF2-40B4-BE49-F238E27FC236}">
                      <a16:creationId xmlns:a16="http://schemas.microsoft.com/office/drawing/2014/main" id="{8736E00B-CF96-422A-A65A-3AEB27A7E7DD}"/>
                    </a:ext>
                  </a:extLst>
                </p14:cNvPr>
                <p14:cNvContentPartPr/>
                <p14:nvPr/>
              </p14:nvContentPartPr>
              <p14:xfrm>
                <a:off x="2013392" y="4693203"/>
                <a:ext cx="63720" cy="119160"/>
              </p14:xfrm>
            </p:contentPart>
          </mc:Choice>
          <mc:Fallback>
            <p:pic>
              <p:nvPicPr>
                <p:cNvPr id="189" name="Freihand 188">
                  <a:extLst>
                    <a:ext uri="{FF2B5EF4-FFF2-40B4-BE49-F238E27FC236}">
                      <a16:creationId xmlns:a16="http://schemas.microsoft.com/office/drawing/2014/main" id="{8736E00B-CF96-422A-A65A-3AEB27A7E7DD}"/>
                    </a:ext>
                  </a:extLst>
                </p:cNvPr>
                <p:cNvPicPr/>
                <p:nvPr/>
              </p:nvPicPr>
              <p:blipFill>
                <a:blip r:embed="rId320"/>
                <a:stretch>
                  <a:fillRect/>
                </a:stretch>
              </p:blipFill>
              <p:spPr>
                <a:xfrm>
                  <a:off x="2009072" y="4688883"/>
                  <a:ext cx="72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0" name="Freihand 189">
                  <a:extLst>
                    <a:ext uri="{FF2B5EF4-FFF2-40B4-BE49-F238E27FC236}">
                      <a16:creationId xmlns:a16="http://schemas.microsoft.com/office/drawing/2014/main" id="{DC79A84B-3211-4A66-989A-F15DBBA53829}"/>
                    </a:ext>
                  </a:extLst>
                </p14:cNvPr>
                <p14:cNvContentPartPr/>
                <p14:nvPr/>
              </p14:nvContentPartPr>
              <p14:xfrm>
                <a:off x="2091512" y="4788963"/>
                <a:ext cx="21600" cy="61920"/>
              </p14:xfrm>
            </p:contentPart>
          </mc:Choice>
          <mc:Fallback>
            <p:pic>
              <p:nvPicPr>
                <p:cNvPr id="190" name="Freihand 189">
                  <a:extLst>
                    <a:ext uri="{FF2B5EF4-FFF2-40B4-BE49-F238E27FC236}">
                      <a16:creationId xmlns:a16="http://schemas.microsoft.com/office/drawing/2014/main" id="{DC79A84B-3211-4A66-989A-F15DBBA53829}"/>
                    </a:ext>
                  </a:extLst>
                </p:cNvPr>
                <p:cNvPicPr/>
                <p:nvPr/>
              </p:nvPicPr>
              <p:blipFill>
                <a:blip r:embed="rId322"/>
                <a:stretch>
                  <a:fillRect/>
                </a:stretch>
              </p:blipFill>
              <p:spPr>
                <a:xfrm>
                  <a:off x="2087192" y="4784643"/>
                  <a:ext cx="30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1" name="Freihand 190">
                  <a:extLst>
                    <a:ext uri="{FF2B5EF4-FFF2-40B4-BE49-F238E27FC236}">
                      <a16:creationId xmlns:a16="http://schemas.microsoft.com/office/drawing/2014/main" id="{F578DCA6-294F-410B-9803-EC5F6DE0D521}"/>
                    </a:ext>
                  </a:extLst>
                </p14:cNvPr>
                <p14:cNvContentPartPr/>
                <p14:nvPr/>
              </p14:nvContentPartPr>
              <p14:xfrm>
                <a:off x="2136512" y="4704363"/>
                <a:ext cx="61200" cy="131400"/>
              </p14:xfrm>
            </p:contentPart>
          </mc:Choice>
          <mc:Fallback>
            <p:pic>
              <p:nvPicPr>
                <p:cNvPr id="191" name="Freihand 190">
                  <a:extLst>
                    <a:ext uri="{FF2B5EF4-FFF2-40B4-BE49-F238E27FC236}">
                      <a16:creationId xmlns:a16="http://schemas.microsoft.com/office/drawing/2014/main" id="{F578DCA6-294F-410B-9803-EC5F6DE0D521}"/>
                    </a:ext>
                  </a:extLst>
                </p:cNvPr>
                <p:cNvPicPr/>
                <p:nvPr/>
              </p:nvPicPr>
              <p:blipFill>
                <a:blip r:embed="rId324"/>
                <a:stretch>
                  <a:fillRect/>
                </a:stretch>
              </p:blipFill>
              <p:spPr>
                <a:xfrm>
                  <a:off x="2132192" y="4700043"/>
                  <a:ext cx="69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2" name="Freihand 191">
                  <a:extLst>
                    <a:ext uri="{FF2B5EF4-FFF2-40B4-BE49-F238E27FC236}">
                      <a16:creationId xmlns:a16="http://schemas.microsoft.com/office/drawing/2014/main" id="{C141EEC6-85C4-4133-A24C-0BCCDADF9A08}"/>
                    </a:ext>
                  </a:extLst>
                </p14:cNvPr>
                <p14:cNvContentPartPr/>
                <p14:nvPr/>
              </p14:nvContentPartPr>
              <p14:xfrm>
                <a:off x="2226152" y="4701843"/>
                <a:ext cx="75600" cy="121680"/>
              </p14:xfrm>
            </p:contentPart>
          </mc:Choice>
          <mc:Fallback>
            <p:pic>
              <p:nvPicPr>
                <p:cNvPr id="192" name="Freihand 191">
                  <a:extLst>
                    <a:ext uri="{FF2B5EF4-FFF2-40B4-BE49-F238E27FC236}">
                      <a16:creationId xmlns:a16="http://schemas.microsoft.com/office/drawing/2014/main" id="{C141EEC6-85C4-4133-A24C-0BCCDADF9A08}"/>
                    </a:ext>
                  </a:extLst>
                </p:cNvPr>
                <p:cNvPicPr/>
                <p:nvPr/>
              </p:nvPicPr>
              <p:blipFill>
                <a:blip r:embed="rId326"/>
                <a:stretch>
                  <a:fillRect/>
                </a:stretch>
              </p:blipFill>
              <p:spPr>
                <a:xfrm>
                  <a:off x="2221832" y="4697523"/>
                  <a:ext cx="84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3" name="Freihand 192">
                  <a:extLst>
                    <a:ext uri="{FF2B5EF4-FFF2-40B4-BE49-F238E27FC236}">
                      <a16:creationId xmlns:a16="http://schemas.microsoft.com/office/drawing/2014/main" id="{F76158FA-989A-4551-BC38-4C0719F053CC}"/>
                    </a:ext>
                  </a:extLst>
                </p14:cNvPr>
                <p14:cNvContentPartPr/>
                <p14:nvPr/>
              </p14:nvContentPartPr>
              <p14:xfrm>
                <a:off x="2231552" y="4755843"/>
                <a:ext cx="82800" cy="11880"/>
              </p14:xfrm>
            </p:contentPart>
          </mc:Choice>
          <mc:Fallback>
            <p:pic>
              <p:nvPicPr>
                <p:cNvPr id="193" name="Freihand 192">
                  <a:extLst>
                    <a:ext uri="{FF2B5EF4-FFF2-40B4-BE49-F238E27FC236}">
                      <a16:creationId xmlns:a16="http://schemas.microsoft.com/office/drawing/2014/main" id="{F76158FA-989A-4551-BC38-4C0719F053CC}"/>
                    </a:ext>
                  </a:extLst>
                </p:cNvPr>
                <p:cNvPicPr/>
                <p:nvPr/>
              </p:nvPicPr>
              <p:blipFill>
                <a:blip r:embed="rId328"/>
                <a:stretch>
                  <a:fillRect/>
                </a:stretch>
              </p:blipFill>
              <p:spPr>
                <a:xfrm>
                  <a:off x="2227232" y="4751523"/>
                  <a:ext cx="91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4" name="Freihand 193">
                  <a:extLst>
                    <a:ext uri="{FF2B5EF4-FFF2-40B4-BE49-F238E27FC236}">
                      <a16:creationId xmlns:a16="http://schemas.microsoft.com/office/drawing/2014/main" id="{82A91F13-43ED-4246-9F12-D75632603B00}"/>
                    </a:ext>
                  </a:extLst>
                </p14:cNvPr>
                <p14:cNvContentPartPr/>
                <p14:nvPr/>
              </p14:nvContentPartPr>
              <p14:xfrm>
                <a:off x="960032" y="4895163"/>
                <a:ext cx="1330200" cy="43920"/>
              </p14:xfrm>
            </p:contentPart>
          </mc:Choice>
          <mc:Fallback>
            <p:pic>
              <p:nvPicPr>
                <p:cNvPr id="194" name="Freihand 193">
                  <a:extLst>
                    <a:ext uri="{FF2B5EF4-FFF2-40B4-BE49-F238E27FC236}">
                      <a16:creationId xmlns:a16="http://schemas.microsoft.com/office/drawing/2014/main" id="{82A91F13-43ED-4246-9F12-D75632603B00}"/>
                    </a:ext>
                  </a:extLst>
                </p:cNvPr>
                <p:cNvPicPr/>
                <p:nvPr/>
              </p:nvPicPr>
              <p:blipFill>
                <a:blip r:embed="rId330"/>
                <a:stretch>
                  <a:fillRect/>
                </a:stretch>
              </p:blipFill>
              <p:spPr>
                <a:xfrm>
                  <a:off x="955712" y="4890843"/>
                  <a:ext cx="1338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5" name="Freihand 194">
                  <a:extLst>
                    <a:ext uri="{FF2B5EF4-FFF2-40B4-BE49-F238E27FC236}">
                      <a16:creationId xmlns:a16="http://schemas.microsoft.com/office/drawing/2014/main" id="{5E53B984-F629-417D-BBAB-BE1F3931D7FC}"/>
                    </a:ext>
                  </a:extLst>
                </p14:cNvPr>
                <p14:cNvContentPartPr/>
                <p14:nvPr/>
              </p14:nvContentPartPr>
              <p14:xfrm>
                <a:off x="1244072" y="4999203"/>
                <a:ext cx="163800" cy="99720"/>
              </p14:xfrm>
            </p:contentPart>
          </mc:Choice>
          <mc:Fallback>
            <p:pic>
              <p:nvPicPr>
                <p:cNvPr id="195" name="Freihand 194">
                  <a:extLst>
                    <a:ext uri="{FF2B5EF4-FFF2-40B4-BE49-F238E27FC236}">
                      <a16:creationId xmlns:a16="http://schemas.microsoft.com/office/drawing/2014/main" id="{5E53B984-F629-417D-BBAB-BE1F3931D7FC}"/>
                    </a:ext>
                  </a:extLst>
                </p:cNvPr>
                <p:cNvPicPr/>
                <p:nvPr/>
              </p:nvPicPr>
              <p:blipFill>
                <a:blip r:embed="rId332"/>
                <a:stretch>
                  <a:fillRect/>
                </a:stretch>
              </p:blipFill>
              <p:spPr>
                <a:xfrm>
                  <a:off x="1239752" y="4994883"/>
                  <a:ext cx="172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6" name="Freihand 195">
                  <a:extLst>
                    <a:ext uri="{FF2B5EF4-FFF2-40B4-BE49-F238E27FC236}">
                      <a16:creationId xmlns:a16="http://schemas.microsoft.com/office/drawing/2014/main" id="{C7647237-C819-493C-A43A-887D8A71F776}"/>
                    </a:ext>
                  </a:extLst>
                </p14:cNvPr>
                <p14:cNvContentPartPr/>
                <p14:nvPr/>
              </p14:nvContentPartPr>
              <p14:xfrm>
                <a:off x="1453952" y="5000643"/>
                <a:ext cx="104040" cy="95760"/>
              </p14:xfrm>
            </p:contentPart>
          </mc:Choice>
          <mc:Fallback>
            <p:pic>
              <p:nvPicPr>
                <p:cNvPr id="196" name="Freihand 195">
                  <a:extLst>
                    <a:ext uri="{FF2B5EF4-FFF2-40B4-BE49-F238E27FC236}">
                      <a16:creationId xmlns:a16="http://schemas.microsoft.com/office/drawing/2014/main" id="{C7647237-C819-493C-A43A-887D8A71F776}"/>
                    </a:ext>
                  </a:extLst>
                </p:cNvPr>
                <p:cNvPicPr/>
                <p:nvPr/>
              </p:nvPicPr>
              <p:blipFill>
                <a:blip r:embed="rId334"/>
                <a:stretch>
                  <a:fillRect/>
                </a:stretch>
              </p:blipFill>
              <p:spPr>
                <a:xfrm>
                  <a:off x="1449632" y="4996323"/>
                  <a:ext cx="112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7" name="Freihand 196">
                  <a:extLst>
                    <a:ext uri="{FF2B5EF4-FFF2-40B4-BE49-F238E27FC236}">
                      <a16:creationId xmlns:a16="http://schemas.microsoft.com/office/drawing/2014/main" id="{C0F46873-7CDC-4E1A-8837-947174C594B4}"/>
                    </a:ext>
                  </a:extLst>
                </p14:cNvPr>
                <p14:cNvContentPartPr/>
                <p14:nvPr/>
              </p14:nvContentPartPr>
              <p14:xfrm>
                <a:off x="1589312" y="5000643"/>
                <a:ext cx="83160" cy="129600"/>
              </p14:xfrm>
            </p:contentPart>
          </mc:Choice>
          <mc:Fallback>
            <p:pic>
              <p:nvPicPr>
                <p:cNvPr id="197" name="Freihand 196">
                  <a:extLst>
                    <a:ext uri="{FF2B5EF4-FFF2-40B4-BE49-F238E27FC236}">
                      <a16:creationId xmlns:a16="http://schemas.microsoft.com/office/drawing/2014/main" id="{C0F46873-7CDC-4E1A-8837-947174C594B4}"/>
                    </a:ext>
                  </a:extLst>
                </p:cNvPr>
                <p:cNvPicPr/>
                <p:nvPr/>
              </p:nvPicPr>
              <p:blipFill>
                <a:blip r:embed="rId336"/>
                <a:stretch>
                  <a:fillRect/>
                </a:stretch>
              </p:blipFill>
              <p:spPr>
                <a:xfrm>
                  <a:off x="1584992" y="4996323"/>
                  <a:ext cx="91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8" name="Freihand 197">
                  <a:extLst>
                    <a:ext uri="{FF2B5EF4-FFF2-40B4-BE49-F238E27FC236}">
                      <a16:creationId xmlns:a16="http://schemas.microsoft.com/office/drawing/2014/main" id="{BEF37F39-96A0-4DCD-ACDC-BFB1D03E01FA}"/>
                    </a:ext>
                  </a:extLst>
                </p14:cNvPr>
                <p14:cNvContentPartPr/>
                <p14:nvPr/>
              </p14:nvContentPartPr>
              <p14:xfrm>
                <a:off x="1696232" y="5084523"/>
                <a:ext cx="39240" cy="64800"/>
              </p14:xfrm>
            </p:contentPart>
          </mc:Choice>
          <mc:Fallback>
            <p:pic>
              <p:nvPicPr>
                <p:cNvPr id="198" name="Freihand 197">
                  <a:extLst>
                    <a:ext uri="{FF2B5EF4-FFF2-40B4-BE49-F238E27FC236}">
                      <a16:creationId xmlns:a16="http://schemas.microsoft.com/office/drawing/2014/main" id="{BEF37F39-96A0-4DCD-ACDC-BFB1D03E01FA}"/>
                    </a:ext>
                  </a:extLst>
                </p:cNvPr>
                <p:cNvPicPr/>
                <p:nvPr/>
              </p:nvPicPr>
              <p:blipFill>
                <a:blip r:embed="rId338"/>
                <a:stretch>
                  <a:fillRect/>
                </a:stretch>
              </p:blipFill>
              <p:spPr>
                <a:xfrm>
                  <a:off x="1691912" y="5080203"/>
                  <a:ext cx="47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9" name="Freihand 198">
                  <a:extLst>
                    <a:ext uri="{FF2B5EF4-FFF2-40B4-BE49-F238E27FC236}">
                      <a16:creationId xmlns:a16="http://schemas.microsoft.com/office/drawing/2014/main" id="{CCF36248-73A2-4783-BA56-38C241D309E2}"/>
                    </a:ext>
                  </a:extLst>
                </p14:cNvPr>
                <p14:cNvContentPartPr/>
                <p14:nvPr/>
              </p14:nvContentPartPr>
              <p14:xfrm>
                <a:off x="1797032" y="4981923"/>
                <a:ext cx="108000" cy="154440"/>
              </p14:xfrm>
            </p:contentPart>
          </mc:Choice>
          <mc:Fallback>
            <p:pic>
              <p:nvPicPr>
                <p:cNvPr id="199" name="Freihand 198">
                  <a:extLst>
                    <a:ext uri="{FF2B5EF4-FFF2-40B4-BE49-F238E27FC236}">
                      <a16:creationId xmlns:a16="http://schemas.microsoft.com/office/drawing/2014/main" id="{CCF36248-73A2-4783-BA56-38C241D309E2}"/>
                    </a:ext>
                  </a:extLst>
                </p:cNvPr>
                <p:cNvPicPr/>
                <p:nvPr/>
              </p:nvPicPr>
              <p:blipFill>
                <a:blip r:embed="rId340"/>
                <a:stretch>
                  <a:fillRect/>
                </a:stretch>
              </p:blipFill>
              <p:spPr>
                <a:xfrm>
                  <a:off x="1792712" y="4977603"/>
                  <a:ext cx="116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0" name="Freihand 199">
                  <a:extLst>
                    <a:ext uri="{FF2B5EF4-FFF2-40B4-BE49-F238E27FC236}">
                      <a16:creationId xmlns:a16="http://schemas.microsoft.com/office/drawing/2014/main" id="{E1A0A4A7-733B-499B-8F58-6DFA0345D828}"/>
                    </a:ext>
                  </a:extLst>
                </p14:cNvPr>
                <p14:cNvContentPartPr/>
                <p14:nvPr/>
              </p14:nvContentPartPr>
              <p14:xfrm>
                <a:off x="1811072" y="5059323"/>
                <a:ext cx="99360" cy="3600"/>
              </p14:xfrm>
            </p:contentPart>
          </mc:Choice>
          <mc:Fallback>
            <p:pic>
              <p:nvPicPr>
                <p:cNvPr id="200" name="Freihand 199">
                  <a:extLst>
                    <a:ext uri="{FF2B5EF4-FFF2-40B4-BE49-F238E27FC236}">
                      <a16:creationId xmlns:a16="http://schemas.microsoft.com/office/drawing/2014/main" id="{E1A0A4A7-733B-499B-8F58-6DFA0345D828}"/>
                    </a:ext>
                  </a:extLst>
                </p:cNvPr>
                <p:cNvPicPr/>
                <p:nvPr/>
              </p:nvPicPr>
              <p:blipFill>
                <a:blip r:embed="rId342"/>
                <a:stretch>
                  <a:fillRect/>
                </a:stretch>
              </p:blipFill>
              <p:spPr>
                <a:xfrm>
                  <a:off x="1806752" y="5055003"/>
                  <a:ext cx="108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1" name="Freihand 200">
                  <a:extLst>
                    <a:ext uri="{FF2B5EF4-FFF2-40B4-BE49-F238E27FC236}">
                      <a16:creationId xmlns:a16="http://schemas.microsoft.com/office/drawing/2014/main" id="{5B7486BC-F6B6-4440-B35E-1BA60879BD9E}"/>
                    </a:ext>
                  </a:extLst>
                </p14:cNvPr>
                <p14:cNvContentPartPr/>
                <p14:nvPr/>
              </p14:nvContentPartPr>
              <p14:xfrm>
                <a:off x="1964072" y="4996683"/>
                <a:ext cx="102600" cy="127800"/>
              </p14:xfrm>
            </p:contentPart>
          </mc:Choice>
          <mc:Fallback>
            <p:pic>
              <p:nvPicPr>
                <p:cNvPr id="201" name="Freihand 200">
                  <a:extLst>
                    <a:ext uri="{FF2B5EF4-FFF2-40B4-BE49-F238E27FC236}">
                      <a16:creationId xmlns:a16="http://schemas.microsoft.com/office/drawing/2014/main" id="{5B7486BC-F6B6-4440-B35E-1BA60879BD9E}"/>
                    </a:ext>
                  </a:extLst>
                </p:cNvPr>
                <p:cNvPicPr/>
                <p:nvPr/>
              </p:nvPicPr>
              <p:blipFill>
                <a:blip r:embed="rId344"/>
                <a:stretch>
                  <a:fillRect/>
                </a:stretch>
              </p:blipFill>
              <p:spPr>
                <a:xfrm>
                  <a:off x="1959752" y="4992363"/>
                  <a:ext cx="111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2" name="Freihand 201">
                  <a:extLst>
                    <a:ext uri="{FF2B5EF4-FFF2-40B4-BE49-F238E27FC236}">
                      <a16:creationId xmlns:a16="http://schemas.microsoft.com/office/drawing/2014/main" id="{9A2025EC-F4EE-4168-BB16-D8C535A8F65A}"/>
                    </a:ext>
                  </a:extLst>
                </p14:cNvPr>
                <p14:cNvContentPartPr/>
                <p14:nvPr/>
              </p14:nvContentPartPr>
              <p14:xfrm>
                <a:off x="2470592" y="4848723"/>
                <a:ext cx="135720" cy="5760"/>
              </p14:xfrm>
            </p:contentPart>
          </mc:Choice>
          <mc:Fallback>
            <p:pic>
              <p:nvPicPr>
                <p:cNvPr id="202" name="Freihand 201">
                  <a:extLst>
                    <a:ext uri="{FF2B5EF4-FFF2-40B4-BE49-F238E27FC236}">
                      <a16:creationId xmlns:a16="http://schemas.microsoft.com/office/drawing/2014/main" id="{9A2025EC-F4EE-4168-BB16-D8C535A8F65A}"/>
                    </a:ext>
                  </a:extLst>
                </p:cNvPr>
                <p:cNvPicPr/>
                <p:nvPr/>
              </p:nvPicPr>
              <p:blipFill>
                <a:blip r:embed="rId346"/>
                <a:stretch>
                  <a:fillRect/>
                </a:stretch>
              </p:blipFill>
              <p:spPr>
                <a:xfrm>
                  <a:off x="2466272" y="4844403"/>
                  <a:ext cx="144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3" name="Freihand 202">
                  <a:extLst>
                    <a:ext uri="{FF2B5EF4-FFF2-40B4-BE49-F238E27FC236}">
                      <a16:creationId xmlns:a16="http://schemas.microsoft.com/office/drawing/2014/main" id="{3F47980F-37DD-4C9F-9B94-E114DCAA1D8A}"/>
                    </a:ext>
                  </a:extLst>
                </p14:cNvPr>
                <p14:cNvContentPartPr/>
                <p14:nvPr/>
              </p14:nvContentPartPr>
              <p14:xfrm>
                <a:off x="2493632" y="4866363"/>
                <a:ext cx="131760" cy="19080"/>
              </p14:xfrm>
            </p:contentPart>
          </mc:Choice>
          <mc:Fallback>
            <p:pic>
              <p:nvPicPr>
                <p:cNvPr id="203" name="Freihand 202">
                  <a:extLst>
                    <a:ext uri="{FF2B5EF4-FFF2-40B4-BE49-F238E27FC236}">
                      <a16:creationId xmlns:a16="http://schemas.microsoft.com/office/drawing/2014/main" id="{3F47980F-37DD-4C9F-9B94-E114DCAA1D8A}"/>
                    </a:ext>
                  </a:extLst>
                </p:cNvPr>
                <p:cNvPicPr/>
                <p:nvPr/>
              </p:nvPicPr>
              <p:blipFill>
                <a:blip r:embed="rId348"/>
                <a:stretch>
                  <a:fillRect/>
                </a:stretch>
              </p:blipFill>
              <p:spPr>
                <a:xfrm>
                  <a:off x="2489312" y="4862043"/>
                  <a:ext cx="140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5" name="Freihand 204">
                  <a:extLst>
                    <a:ext uri="{FF2B5EF4-FFF2-40B4-BE49-F238E27FC236}">
                      <a16:creationId xmlns:a16="http://schemas.microsoft.com/office/drawing/2014/main" id="{001255A2-6660-4865-9041-0D61C1139230}"/>
                    </a:ext>
                  </a:extLst>
                </p14:cNvPr>
                <p14:cNvContentPartPr/>
                <p14:nvPr/>
              </p14:nvContentPartPr>
              <p14:xfrm>
                <a:off x="2698112" y="4773483"/>
                <a:ext cx="166680" cy="119160"/>
              </p14:xfrm>
            </p:contentPart>
          </mc:Choice>
          <mc:Fallback>
            <p:pic>
              <p:nvPicPr>
                <p:cNvPr id="205" name="Freihand 204">
                  <a:extLst>
                    <a:ext uri="{FF2B5EF4-FFF2-40B4-BE49-F238E27FC236}">
                      <a16:creationId xmlns:a16="http://schemas.microsoft.com/office/drawing/2014/main" id="{001255A2-6660-4865-9041-0D61C1139230}"/>
                    </a:ext>
                  </a:extLst>
                </p:cNvPr>
                <p:cNvPicPr/>
                <p:nvPr/>
              </p:nvPicPr>
              <p:blipFill>
                <a:blip r:embed="rId350"/>
                <a:stretch>
                  <a:fillRect/>
                </a:stretch>
              </p:blipFill>
              <p:spPr>
                <a:xfrm>
                  <a:off x="2693792" y="4769163"/>
                  <a:ext cx="175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6" name="Freihand 205">
                  <a:extLst>
                    <a:ext uri="{FF2B5EF4-FFF2-40B4-BE49-F238E27FC236}">
                      <a16:creationId xmlns:a16="http://schemas.microsoft.com/office/drawing/2014/main" id="{004ECE9A-7E7D-44C5-BD6F-AF960DFDEB40}"/>
                    </a:ext>
                  </a:extLst>
                </p14:cNvPr>
                <p14:cNvContentPartPr/>
                <p14:nvPr/>
              </p14:nvContentPartPr>
              <p14:xfrm>
                <a:off x="2829152" y="4861323"/>
                <a:ext cx="42120" cy="72720"/>
              </p14:xfrm>
            </p:contentPart>
          </mc:Choice>
          <mc:Fallback>
            <p:pic>
              <p:nvPicPr>
                <p:cNvPr id="206" name="Freihand 205">
                  <a:extLst>
                    <a:ext uri="{FF2B5EF4-FFF2-40B4-BE49-F238E27FC236}">
                      <a16:creationId xmlns:a16="http://schemas.microsoft.com/office/drawing/2014/main" id="{004ECE9A-7E7D-44C5-BD6F-AF960DFDEB40}"/>
                    </a:ext>
                  </a:extLst>
                </p:cNvPr>
                <p:cNvPicPr/>
                <p:nvPr/>
              </p:nvPicPr>
              <p:blipFill>
                <a:blip r:embed="rId352"/>
                <a:stretch>
                  <a:fillRect/>
                </a:stretch>
              </p:blipFill>
              <p:spPr>
                <a:xfrm>
                  <a:off x="2824832" y="4857003"/>
                  <a:ext cx="50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7" name="Freihand 206">
                  <a:extLst>
                    <a:ext uri="{FF2B5EF4-FFF2-40B4-BE49-F238E27FC236}">
                      <a16:creationId xmlns:a16="http://schemas.microsoft.com/office/drawing/2014/main" id="{AF331752-B0B6-4035-ABCC-DBE191BD3C0F}"/>
                    </a:ext>
                  </a:extLst>
                </p14:cNvPr>
                <p14:cNvContentPartPr/>
                <p14:nvPr/>
              </p14:nvContentPartPr>
              <p14:xfrm>
                <a:off x="2900432" y="4779963"/>
                <a:ext cx="79920" cy="92880"/>
              </p14:xfrm>
            </p:contentPart>
          </mc:Choice>
          <mc:Fallback>
            <p:pic>
              <p:nvPicPr>
                <p:cNvPr id="207" name="Freihand 206">
                  <a:extLst>
                    <a:ext uri="{FF2B5EF4-FFF2-40B4-BE49-F238E27FC236}">
                      <a16:creationId xmlns:a16="http://schemas.microsoft.com/office/drawing/2014/main" id="{AF331752-B0B6-4035-ABCC-DBE191BD3C0F}"/>
                    </a:ext>
                  </a:extLst>
                </p:cNvPr>
                <p:cNvPicPr/>
                <p:nvPr/>
              </p:nvPicPr>
              <p:blipFill>
                <a:blip r:embed="rId354"/>
                <a:stretch>
                  <a:fillRect/>
                </a:stretch>
              </p:blipFill>
              <p:spPr>
                <a:xfrm>
                  <a:off x="2896112" y="4775643"/>
                  <a:ext cx="88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8" name="Freihand 207">
                  <a:extLst>
                    <a:ext uri="{FF2B5EF4-FFF2-40B4-BE49-F238E27FC236}">
                      <a16:creationId xmlns:a16="http://schemas.microsoft.com/office/drawing/2014/main" id="{B3C66AA5-3D09-45D9-BFD8-1543DAD9B8A7}"/>
                    </a:ext>
                  </a:extLst>
                </p14:cNvPr>
                <p14:cNvContentPartPr/>
                <p14:nvPr/>
              </p14:nvContentPartPr>
              <p14:xfrm>
                <a:off x="2941112" y="4826403"/>
                <a:ext cx="59040" cy="79920"/>
              </p14:xfrm>
            </p:contentPart>
          </mc:Choice>
          <mc:Fallback>
            <p:pic>
              <p:nvPicPr>
                <p:cNvPr id="208" name="Freihand 207">
                  <a:extLst>
                    <a:ext uri="{FF2B5EF4-FFF2-40B4-BE49-F238E27FC236}">
                      <a16:creationId xmlns:a16="http://schemas.microsoft.com/office/drawing/2014/main" id="{B3C66AA5-3D09-45D9-BFD8-1543DAD9B8A7}"/>
                    </a:ext>
                  </a:extLst>
                </p:cNvPr>
                <p:cNvPicPr/>
                <p:nvPr/>
              </p:nvPicPr>
              <p:blipFill>
                <a:blip r:embed="rId356"/>
                <a:stretch>
                  <a:fillRect/>
                </a:stretch>
              </p:blipFill>
              <p:spPr>
                <a:xfrm>
                  <a:off x="2936792" y="4822083"/>
                  <a:ext cx="67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9" name="Freihand 208">
                  <a:extLst>
                    <a:ext uri="{FF2B5EF4-FFF2-40B4-BE49-F238E27FC236}">
                      <a16:creationId xmlns:a16="http://schemas.microsoft.com/office/drawing/2014/main" id="{41EF84EA-EE4C-4A45-BBBC-D610E7FF4A03}"/>
                    </a:ext>
                  </a:extLst>
                </p14:cNvPr>
                <p14:cNvContentPartPr/>
                <p14:nvPr/>
              </p14:nvContentPartPr>
              <p14:xfrm>
                <a:off x="3028952" y="4778523"/>
                <a:ext cx="84960" cy="133200"/>
              </p14:xfrm>
            </p:contentPart>
          </mc:Choice>
          <mc:Fallback>
            <p:pic>
              <p:nvPicPr>
                <p:cNvPr id="209" name="Freihand 208">
                  <a:extLst>
                    <a:ext uri="{FF2B5EF4-FFF2-40B4-BE49-F238E27FC236}">
                      <a16:creationId xmlns:a16="http://schemas.microsoft.com/office/drawing/2014/main" id="{41EF84EA-EE4C-4A45-BBBC-D610E7FF4A03}"/>
                    </a:ext>
                  </a:extLst>
                </p:cNvPr>
                <p:cNvPicPr/>
                <p:nvPr/>
              </p:nvPicPr>
              <p:blipFill>
                <a:blip r:embed="rId358"/>
                <a:stretch>
                  <a:fillRect/>
                </a:stretch>
              </p:blipFill>
              <p:spPr>
                <a:xfrm>
                  <a:off x="3024632" y="4774203"/>
                  <a:ext cx="93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0" name="Freihand 209">
                  <a:extLst>
                    <a:ext uri="{FF2B5EF4-FFF2-40B4-BE49-F238E27FC236}">
                      <a16:creationId xmlns:a16="http://schemas.microsoft.com/office/drawing/2014/main" id="{DF5AF4FF-9686-4452-9492-0681AB4337EA}"/>
                    </a:ext>
                  </a:extLst>
                </p14:cNvPr>
                <p14:cNvContentPartPr/>
                <p14:nvPr/>
              </p14:nvContentPartPr>
              <p14:xfrm>
                <a:off x="3183392" y="4785003"/>
                <a:ext cx="97560" cy="122760"/>
              </p14:xfrm>
            </p:contentPart>
          </mc:Choice>
          <mc:Fallback>
            <p:pic>
              <p:nvPicPr>
                <p:cNvPr id="210" name="Freihand 209">
                  <a:extLst>
                    <a:ext uri="{FF2B5EF4-FFF2-40B4-BE49-F238E27FC236}">
                      <a16:creationId xmlns:a16="http://schemas.microsoft.com/office/drawing/2014/main" id="{DF5AF4FF-9686-4452-9492-0681AB4337EA}"/>
                    </a:ext>
                  </a:extLst>
                </p:cNvPr>
                <p:cNvPicPr/>
                <p:nvPr/>
              </p:nvPicPr>
              <p:blipFill>
                <a:blip r:embed="rId360"/>
                <a:stretch>
                  <a:fillRect/>
                </a:stretch>
              </p:blipFill>
              <p:spPr>
                <a:xfrm>
                  <a:off x="3179072" y="4780683"/>
                  <a:ext cx="106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1" name="Freihand 210">
                  <a:extLst>
                    <a:ext uri="{FF2B5EF4-FFF2-40B4-BE49-F238E27FC236}">
                      <a16:creationId xmlns:a16="http://schemas.microsoft.com/office/drawing/2014/main" id="{4791B789-96BA-4AC7-B805-7F43DD0A682C}"/>
                    </a:ext>
                  </a:extLst>
                </p14:cNvPr>
                <p14:cNvContentPartPr/>
                <p14:nvPr/>
              </p14:nvContentPartPr>
              <p14:xfrm>
                <a:off x="3153152" y="4731723"/>
                <a:ext cx="75240" cy="59040"/>
              </p14:xfrm>
            </p:contentPart>
          </mc:Choice>
          <mc:Fallback>
            <p:pic>
              <p:nvPicPr>
                <p:cNvPr id="211" name="Freihand 210">
                  <a:extLst>
                    <a:ext uri="{FF2B5EF4-FFF2-40B4-BE49-F238E27FC236}">
                      <a16:creationId xmlns:a16="http://schemas.microsoft.com/office/drawing/2014/main" id="{4791B789-96BA-4AC7-B805-7F43DD0A682C}"/>
                    </a:ext>
                  </a:extLst>
                </p:cNvPr>
                <p:cNvPicPr/>
                <p:nvPr/>
              </p:nvPicPr>
              <p:blipFill>
                <a:blip r:embed="rId362"/>
                <a:stretch>
                  <a:fillRect/>
                </a:stretch>
              </p:blipFill>
              <p:spPr>
                <a:xfrm>
                  <a:off x="3148832" y="4727403"/>
                  <a:ext cx="83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2" name="Freihand 211">
                  <a:extLst>
                    <a:ext uri="{FF2B5EF4-FFF2-40B4-BE49-F238E27FC236}">
                      <a16:creationId xmlns:a16="http://schemas.microsoft.com/office/drawing/2014/main" id="{4D05D467-92F5-470D-BCBC-07B7EDD28BF1}"/>
                    </a:ext>
                  </a:extLst>
                </p14:cNvPr>
                <p14:cNvContentPartPr/>
                <p14:nvPr/>
              </p14:nvContentPartPr>
              <p14:xfrm>
                <a:off x="3236312" y="4826043"/>
                <a:ext cx="87120" cy="84960"/>
              </p14:xfrm>
            </p:contentPart>
          </mc:Choice>
          <mc:Fallback>
            <p:pic>
              <p:nvPicPr>
                <p:cNvPr id="212" name="Freihand 211">
                  <a:extLst>
                    <a:ext uri="{FF2B5EF4-FFF2-40B4-BE49-F238E27FC236}">
                      <a16:creationId xmlns:a16="http://schemas.microsoft.com/office/drawing/2014/main" id="{4D05D467-92F5-470D-BCBC-07B7EDD28BF1}"/>
                    </a:ext>
                  </a:extLst>
                </p:cNvPr>
                <p:cNvPicPr/>
                <p:nvPr/>
              </p:nvPicPr>
              <p:blipFill>
                <a:blip r:embed="rId364"/>
                <a:stretch>
                  <a:fillRect/>
                </a:stretch>
              </p:blipFill>
              <p:spPr>
                <a:xfrm>
                  <a:off x="3231992" y="4821723"/>
                  <a:ext cx="95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7" name="Freihand 216">
                  <a:extLst>
                    <a:ext uri="{FF2B5EF4-FFF2-40B4-BE49-F238E27FC236}">
                      <a16:creationId xmlns:a16="http://schemas.microsoft.com/office/drawing/2014/main" id="{A6161BCA-CB21-4FCF-BC63-3E2A1EB654A0}"/>
                    </a:ext>
                  </a:extLst>
                </p14:cNvPr>
                <p14:cNvContentPartPr/>
                <p14:nvPr/>
              </p14:nvContentPartPr>
              <p14:xfrm>
                <a:off x="4503512" y="3504123"/>
                <a:ext cx="5760" cy="108000"/>
              </p14:xfrm>
            </p:contentPart>
          </mc:Choice>
          <mc:Fallback>
            <p:pic>
              <p:nvPicPr>
                <p:cNvPr id="217" name="Freihand 216">
                  <a:extLst>
                    <a:ext uri="{FF2B5EF4-FFF2-40B4-BE49-F238E27FC236}">
                      <a16:creationId xmlns:a16="http://schemas.microsoft.com/office/drawing/2014/main" id="{A6161BCA-CB21-4FCF-BC63-3E2A1EB654A0}"/>
                    </a:ext>
                  </a:extLst>
                </p:cNvPr>
                <p:cNvPicPr/>
                <p:nvPr/>
              </p:nvPicPr>
              <p:blipFill>
                <a:blip r:embed="rId366"/>
                <a:stretch>
                  <a:fillRect/>
                </a:stretch>
              </p:blipFill>
              <p:spPr>
                <a:xfrm>
                  <a:off x="4499192" y="3499803"/>
                  <a:ext cx="14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8" name="Freihand 217">
                  <a:extLst>
                    <a:ext uri="{FF2B5EF4-FFF2-40B4-BE49-F238E27FC236}">
                      <a16:creationId xmlns:a16="http://schemas.microsoft.com/office/drawing/2014/main" id="{4B689B2B-ABAA-4163-8396-195CF1B9CE24}"/>
                    </a:ext>
                  </a:extLst>
                </p14:cNvPr>
                <p14:cNvContentPartPr/>
                <p14:nvPr/>
              </p14:nvContentPartPr>
              <p14:xfrm>
                <a:off x="4401992" y="3476403"/>
                <a:ext cx="143640" cy="136800"/>
              </p14:xfrm>
            </p:contentPart>
          </mc:Choice>
          <mc:Fallback>
            <p:pic>
              <p:nvPicPr>
                <p:cNvPr id="218" name="Freihand 217">
                  <a:extLst>
                    <a:ext uri="{FF2B5EF4-FFF2-40B4-BE49-F238E27FC236}">
                      <a16:creationId xmlns:a16="http://schemas.microsoft.com/office/drawing/2014/main" id="{4B689B2B-ABAA-4163-8396-195CF1B9CE24}"/>
                    </a:ext>
                  </a:extLst>
                </p:cNvPr>
                <p:cNvPicPr/>
                <p:nvPr/>
              </p:nvPicPr>
              <p:blipFill>
                <a:blip r:embed="rId368"/>
                <a:stretch>
                  <a:fillRect/>
                </a:stretch>
              </p:blipFill>
              <p:spPr>
                <a:xfrm>
                  <a:off x="4397672" y="3472083"/>
                  <a:ext cx="152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9" name="Freihand 218">
                  <a:extLst>
                    <a:ext uri="{FF2B5EF4-FFF2-40B4-BE49-F238E27FC236}">
                      <a16:creationId xmlns:a16="http://schemas.microsoft.com/office/drawing/2014/main" id="{72FE1007-154F-407B-A3EB-0F140153A01D}"/>
                    </a:ext>
                  </a:extLst>
                </p14:cNvPr>
                <p14:cNvContentPartPr/>
                <p14:nvPr/>
              </p14:nvContentPartPr>
              <p14:xfrm>
                <a:off x="4569752" y="3433923"/>
                <a:ext cx="321840" cy="138960"/>
              </p14:xfrm>
            </p:contentPart>
          </mc:Choice>
          <mc:Fallback>
            <p:pic>
              <p:nvPicPr>
                <p:cNvPr id="219" name="Freihand 218">
                  <a:extLst>
                    <a:ext uri="{FF2B5EF4-FFF2-40B4-BE49-F238E27FC236}">
                      <a16:creationId xmlns:a16="http://schemas.microsoft.com/office/drawing/2014/main" id="{72FE1007-154F-407B-A3EB-0F140153A01D}"/>
                    </a:ext>
                  </a:extLst>
                </p:cNvPr>
                <p:cNvPicPr/>
                <p:nvPr/>
              </p:nvPicPr>
              <p:blipFill>
                <a:blip r:embed="rId370"/>
                <a:stretch>
                  <a:fillRect/>
                </a:stretch>
              </p:blipFill>
              <p:spPr>
                <a:xfrm>
                  <a:off x="4565432" y="3429603"/>
                  <a:ext cx="330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0" name="Freihand 219">
                  <a:extLst>
                    <a:ext uri="{FF2B5EF4-FFF2-40B4-BE49-F238E27FC236}">
                      <a16:creationId xmlns:a16="http://schemas.microsoft.com/office/drawing/2014/main" id="{4DF6162B-65AC-4532-9648-6645F8AE1AD3}"/>
                    </a:ext>
                  </a:extLst>
                </p14:cNvPr>
                <p14:cNvContentPartPr/>
                <p14:nvPr/>
              </p14:nvContentPartPr>
              <p14:xfrm>
                <a:off x="4946672" y="3495123"/>
                <a:ext cx="74160" cy="87120"/>
              </p14:xfrm>
            </p:contentPart>
          </mc:Choice>
          <mc:Fallback>
            <p:pic>
              <p:nvPicPr>
                <p:cNvPr id="220" name="Freihand 219">
                  <a:extLst>
                    <a:ext uri="{FF2B5EF4-FFF2-40B4-BE49-F238E27FC236}">
                      <a16:creationId xmlns:a16="http://schemas.microsoft.com/office/drawing/2014/main" id="{4DF6162B-65AC-4532-9648-6645F8AE1AD3}"/>
                    </a:ext>
                  </a:extLst>
                </p:cNvPr>
                <p:cNvPicPr/>
                <p:nvPr/>
              </p:nvPicPr>
              <p:blipFill>
                <a:blip r:embed="rId372"/>
                <a:stretch>
                  <a:fillRect/>
                </a:stretch>
              </p:blipFill>
              <p:spPr>
                <a:xfrm>
                  <a:off x="4942352" y="3490803"/>
                  <a:ext cx="82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1" name="Freihand 220">
                  <a:extLst>
                    <a:ext uri="{FF2B5EF4-FFF2-40B4-BE49-F238E27FC236}">
                      <a16:creationId xmlns:a16="http://schemas.microsoft.com/office/drawing/2014/main" id="{42E3519E-C2AE-42C4-A3DE-2A988B79B03B}"/>
                    </a:ext>
                  </a:extLst>
                </p14:cNvPr>
                <p14:cNvContentPartPr/>
                <p14:nvPr/>
              </p14:nvContentPartPr>
              <p14:xfrm>
                <a:off x="5075912" y="3426363"/>
                <a:ext cx="124560" cy="152280"/>
              </p14:xfrm>
            </p:contentPart>
          </mc:Choice>
          <mc:Fallback>
            <p:pic>
              <p:nvPicPr>
                <p:cNvPr id="221" name="Freihand 220">
                  <a:extLst>
                    <a:ext uri="{FF2B5EF4-FFF2-40B4-BE49-F238E27FC236}">
                      <a16:creationId xmlns:a16="http://schemas.microsoft.com/office/drawing/2014/main" id="{42E3519E-C2AE-42C4-A3DE-2A988B79B03B}"/>
                    </a:ext>
                  </a:extLst>
                </p:cNvPr>
                <p:cNvPicPr/>
                <p:nvPr/>
              </p:nvPicPr>
              <p:blipFill>
                <a:blip r:embed="rId374"/>
                <a:stretch>
                  <a:fillRect/>
                </a:stretch>
              </p:blipFill>
              <p:spPr>
                <a:xfrm>
                  <a:off x="5071592" y="3422043"/>
                  <a:ext cx="133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2" name="Freihand 221">
                  <a:extLst>
                    <a:ext uri="{FF2B5EF4-FFF2-40B4-BE49-F238E27FC236}">
                      <a16:creationId xmlns:a16="http://schemas.microsoft.com/office/drawing/2014/main" id="{3119735D-708E-4515-A548-359EA2A3EE17}"/>
                    </a:ext>
                  </a:extLst>
                </p14:cNvPr>
                <p14:cNvContentPartPr/>
                <p14:nvPr/>
              </p14:nvContentPartPr>
              <p14:xfrm>
                <a:off x="5229632" y="3504843"/>
                <a:ext cx="121320" cy="74520"/>
              </p14:xfrm>
            </p:contentPart>
          </mc:Choice>
          <mc:Fallback>
            <p:pic>
              <p:nvPicPr>
                <p:cNvPr id="222" name="Freihand 221">
                  <a:extLst>
                    <a:ext uri="{FF2B5EF4-FFF2-40B4-BE49-F238E27FC236}">
                      <a16:creationId xmlns:a16="http://schemas.microsoft.com/office/drawing/2014/main" id="{3119735D-708E-4515-A548-359EA2A3EE17}"/>
                    </a:ext>
                  </a:extLst>
                </p:cNvPr>
                <p:cNvPicPr/>
                <p:nvPr/>
              </p:nvPicPr>
              <p:blipFill>
                <a:blip r:embed="rId376"/>
                <a:stretch>
                  <a:fillRect/>
                </a:stretch>
              </p:blipFill>
              <p:spPr>
                <a:xfrm>
                  <a:off x="5225312" y="3500523"/>
                  <a:ext cx="129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3" name="Freihand 222">
                  <a:extLst>
                    <a:ext uri="{FF2B5EF4-FFF2-40B4-BE49-F238E27FC236}">
                      <a16:creationId xmlns:a16="http://schemas.microsoft.com/office/drawing/2014/main" id="{279487EC-1402-49C9-8548-2C33C33BB370}"/>
                    </a:ext>
                  </a:extLst>
                </p14:cNvPr>
                <p14:cNvContentPartPr/>
                <p14:nvPr/>
              </p14:nvContentPartPr>
              <p14:xfrm>
                <a:off x="5364272" y="3416643"/>
                <a:ext cx="281160" cy="186120"/>
              </p14:xfrm>
            </p:contentPart>
          </mc:Choice>
          <mc:Fallback>
            <p:pic>
              <p:nvPicPr>
                <p:cNvPr id="223" name="Freihand 222">
                  <a:extLst>
                    <a:ext uri="{FF2B5EF4-FFF2-40B4-BE49-F238E27FC236}">
                      <a16:creationId xmlns:a16="http://schemas.microsoft.com/office/drawing/2014/main" id="{279487EC-1402-49C9-8548-2C33C33BB370}"/>
                    </a:ext>
                  </a:extLst>
                </p:cNvPr>
                <p:cNvPicPr/>
                <p:nvPr/>
              </p:nvPicPr>
              <p:blipFill>
                <a:blip r:embed="rId378"/>
                <a:stretch>
                  <a:fillRect/>
                </a:stretch>
              </p:blipFill>
              <p:spPr>
                <a:xfrm>
                  <a:off x="5359952" y="3412323"/>
                  <a:ext cx="289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4" name="Freihand 223">
                  <a:extLst>
                    <a:ext uri="{FF2B5EF4-FFF2-40B4-BE49-F238E27FC236}">
                      <a16:creationId xmlns:a16="http://schemas.microsoft.com/office/drawing/2014/main" id="{19897C4C-43DE-426E-8026-A93A5F3D32E8}"/>
                    </a:ext>
                  </a:extLst>
                </p14:cNvPr>
                <p14:cNvContentPartPr/>
                <p14:nvPr/>
              </p14:nvContentPartPr>
              <p14:xfrm>
                <a:off x="5627072" y="3454083"/>
                <a:ext cx="30600" cy="14760"/>
              </p14:xfrm>
            </p:contentPart>
          </mc:Choice>
          <mc:Fallback>
            <p:pic>
              <p:nvPicPr>
                <p:cNvPr id="224" name="Freihand 223">
                  <a:extLst>
                    <a:ext uri="{FF2B5EF4-FFF2-40B4-BE49-F238E27FC236}">
                      <a16:creationId xmlns:a16="http://schemas.microsoft.com/office/drawing/2014/main" id="{19897C4C-43DE-426E-8026-A93A5F3D32E8}"/>
                    </a:ext>
                  </a:extLst>
                </p:cNvPr>
                <p:cNvPicPr/>
                <p:nvPr/>
              </p:nvPicPr>
              <p:blipFill>
                <a:blip r:embed="rId380"/>
                <a:stretch>
                  <a:fillRect/>
                </a:stretch>
              </p:blipFill>
              <p:spPr>
                <a:xfrm>
                  <a:off x="5622752" y="3449763"/>
                  <a:ext cx="39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5" name="Freihand 224">
                  <a:extLst>
                    <a:ext uri="{FF2B5EF4-FFF2-40B4-BE49-F238E27FC236}">
                      <a16:creationId xmlns:a16="http://schemas.microsoft.com/office/drawing/2014/main" id="{BB9598E9-2124-4BDC-AC94-642902929A62}"/>
                    </a:ext>
                  </a:extLst>
                </p14:cNvPr>
                <p14:cNvContentPartPr/>
                <p14:nvPr/>
              </p14:nvContentPartPr>
              <p14:xfrm>
                <a:off x="5640752" y="3428883"/>
                <a:ext cx="150120" cy="147240"/>
              </p14:xfrm>
            </p:contentPart>
          </mc:Choice>
          <mc:Fallback>
            <p:pic>
              <p:nvPicPr>
                <p:cNvPr id="225" name="Freihand 224">
                  <a:extLst>
                    <a:ext uri="{FF2B5EF4-FFF2-40B4-BE49-F238E27FC236}">
                      <a16:creationId xmlns:a16="http://schemas.microsoft.com/office/drawing/2014/main" id="{BB9598E9-2124-4BDC-AC94-642902929A62}"/>
                    </a:ext>
                  </a:extLst>
                </p:cNvPr>
                <p:cNvPicPr/>
                <p:nvPr/>
              </p:nvPicPr>
              <p:blipFill>
                <a:blip r:embed="rId382"/>
                <a:stretch>
                  <a:fillRect/>
                </a:stretch>
              </p:blipFill>
              <p:spPr>
                <a:xfrm>
                  <a:off x="5636432" y="3424563"/>
                  <a:ext cx="158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6" name="Freihand 225">
                  <a:extLst>
                    <a:ext uri="{FF2B5EF4-FFF2-40B4-BE49-F238E27FC236}">
                      <a16:creationId xmlns:a16="http://schemas.microsoft.com/office/drawing/2014/main" id="{09489238-80DF-4856-B405-1C72AEF706FE}"/>
                    </a:ext>
                  </a:extLst>
                </p14:cNvPr>
                <p14:cNvContentPartPr/>
                <p14:nvPr/>
              </p14:nvContentPartPr>
              <p14:xfrm>
                <a:off x="5808872" y="3487203"/>
                <a:ext cx="137520" cy="93960"/>
              </p14:xfrm>
            </p:contentPart>
          </mc:Choice>
          <mc:Fallback>
            <p:pic>
              <p:nvPicPr>
                <p:cNvPr id="226" name="Freihand 225">
                  <a:extLst>
                    <a:ext uri="{FF2B5EF4-FFF2-40B4-BE49-F238E27FC236}">
                      <a16:creationId xmlns:a16="http://schemas.microsoft.com/office/drawing/2014/main" id="{09489238-80DF-4856-B405-1C72AEF706FE}"/>
                    </a:ext>
                  </a:extLst>
                </p:cNvPr>
                <p:cNvPicPr/>
                <p:nvPr/>
              </p:nvPicPr>
              <p:blipFill>
                <a:blip r:embed="rId384"/>
                <a:stretch>
                  <a:fillRect/>
                </a:stretch>
              </p:blipFill>
              <p:spPr>
                <a:xfrm>
                  <a:off x="5804552" y="3482883"/>
                  <a:ext cx="146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7" name="Freihand 226">
                  <a:extLst>
                    <a:ext uri="{FF2B5EF4-FFF2-40B4-BE49-F238E27FC236}">
                      <a16:creationId xmlns:a16="http://schemas.microsoft.com/office/drawing/2014/main" id="{D144EABA-5AD2-4FCC-A3C2-58B77E9E2B00}"/>
                    </a:ext>
                  </a:extLst>
                </p14:cNvPr>
                <p14:cNvContentPartPr/>
                <p14:nvPr/>
              </p14:nvContentPartPr>
              <p14:xfrm>
                <a:off x="6166352" y="3460563"/>
                <a:ext cx="28800" cy="138240"/>
              </p14:xfrm>
            </p:contentPart>
          </mc:Choice>
          <mc:Fallback>
            <p:pic>
              <p:nvPicPr>
                <p:cNvPr id="227" name="Freihand 226">
                  <a:extLst>
                    <a:ext uri="{FF2B5EF4-FFF2-40B4-BE49-F238E27FC236}">
                      <a16:creationId xmlns:a16="http://schemas.microsoft.com/office/drawing/2014/main" id="{D144EABA-5AD2-4FCC-A3C2-58B77E9E2B00}"/>
                    </a:ext>
                  </a:extLst>
                </p:cNvPr>
                <p:cNvPicPr/>
                <p:nvPr/>
              </p:nvPicPr>
              <p:blipFill>
                <a:blip r:embed="rId386"/>
                <a:stretch>
                  <a:fillRect/>
                </a:stretch>
              </p:blipFill>
              <p:spPr>
                <a:xfrm>
                  <a:off x="6162032" y="3456243"/>
                  <a:ext cx="37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8" name="Freihand 227">
                  <a:extLst>
                    <a:ext uri="{FF2B5EF4-FFF2-40B4-BE49-F238E27FC236}">
                      <a16:creationId xmlns:a16="http://schemas.microsoft.com/office/drawing/2014/main" id="{09BCAF68-528D-48B7-BD12-78ED86BEEC4D}"/>
                    </a:ext>
                  </a:extLst>
                </p14:cNvPr>
                <p14:cNvContentPartPr/>
                <p14:nvPr/>
              </p14:nvContentPartPr>
              <p14:xfrm>
                <a:off x="6062672" y="3569283"/>
                <a:ext cx="190440" cy="23760"/>
              </p14:xfrm>
            </p:contentPart>
          </mc:Choice>
          <mc:Fallback>
            <p:pic>
              <p:nvPicPr>
                <p:cNvPr id="228" name="Freihand 227">
                  <a:extLst>
                    <a:ext uri="{FF2B5EF4-FFF2-40B4-BE49-F238E27FC236}">
                      <a16:creationId xmlns:a16="http://schemas.microsoft.com/office/drawing/2014/main" id="{09BCAF68-528D-48B7-BD12-78ED86BEEC4D}"/>
                    </a:ext>
                  </a:extLst>
                </p:cNvPr>
                <p:cNvPicPr/>
                <p:nvPr/>
              </p:nvPicPr>
              <p:blipFill>
                <a:blip r:embed="rId388"/>
                <a:stretch>
                  <a:fillRect/>
                </a:stretch>
              </p:blipFill>
              <p:spPr>
                <a:xfrm>
                  <a:off x="6058352" y="3564963"/>
                  <a:ext cx="199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9" name="Freihand 228">
                  <a:extLst>
                    <a:ext uri="{FF2B5EF4-FFF2-40B4-BE49-F238E27FC236}">
                      <a16:creationId xmlns:a16="http://schemas.microsoft.com/office/drawing/2014/main" id="{09447873-2FF1-4A1A-AFA2-EE7BA58E0039}"/>
                    </a:ext>
                  </a:extLst>
                </p14:cNvPr>
                <p14:cNvContentPartPr/>
                <p14:nvPr/>
              </p14:nvContentPartPr>
              <p14:xfrm>
                <a:off x="6069512" y="3447963"/>
                <a:ext cx="169200" cy="3600"/>
              </p14:xfrm>
            </p:contentPart>
          </mc:Choice>
          <mc:Fallback>
            <p:pic>
              <p:nvPicPr>
                <p:cNvPr id="229" name="Freihand 228">
                  <a:extLst>
                    <a:ext uri="{FF2B5EF4-FFF2-40B4-BE49-F238E27FC236}">
                      <a16:creationId xmlns:a16="http://schemas.microsoft.com/office/drawing/2014/main" id="{09447873-2FF1-4A1A-AFA2-EE7BA58E0039}"/>
                    </a:ext>
                  </a:extLst>
                </p:cNvPr>
                <p:cNvPicPr/>
                <p:nvPr/>
              </p:nvPicPr>
              <p:blipFill>
                <a:blip r:embed="rId390"/>
                <a:stretch>
                  <a:fillRect/>
                </a:stretch>
              </p:blipFill>
              <p:spPr>
                <a:xfrm>
                  <a:off x="6065192" y="3443643"/>
                  <a:ext cx="177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0" name="Freihand 229">
                  <a:extLst>
                    <a:ext uri="{FF2B5EF4-FFF2-40B4-BE49-F238E27FC236}">
                      <a16:creationId xmlns:a16="http://schemas.microsoft.com/office/drawing/2014/main" id="{9EC3E1A9-5CB2-415E-940B-22774B2BF625}"/>
                    </a:ext>
                  </a:extLst>
                </p14:cNvPr>
                <p14:cNvContentPartPr/>
                <p14:nvPr/>
              </p14:nvContentPartPr>
              <p14:xfrm>
                <a:off x="6231872" y="3500883"/>
                <a:ext cx="139320" cy="70560"/>
              </p14:xfrm>
            </p:contentPart>
          </mc:Choice>
          <mc:Fallback>
            <p:pic>
              <p:nvPicPr>
                <p:cNvPr id="230" name="Freihand 229">
                  <a:extLst>
                    <a:ext uri="{FF2B5EF4-FFF2-40B4-BE49-F238E27FC236}">
                      <a16:creationId xmlns:a16="http://schemas.microsoft.com/office/drawing/2014/main" id="{9EC3E1A9-5CB2-415E-940B-22774B2BF625}"/>
                    </a:ext>
                  </a:extLst>
                </p:cNvPr>
                <p:cNvPicPr/>
                <p:nvPr/>
              </p:nvPicPr>
              <p:blipFill>
                <a:blip r:embed="rId392"/>
                <a:stretch>
                  <a:fillRect/>
                </a:stretch>
              </p:blipFill>
              <p:spPr>
                <a:xfrm>
                  <a:off x="6227552" y="3496563"/>
                  <a:ext cx="147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1" name="Freihand 230">
                  <a:extLst>
                    <a:ext uri="{FF2B5EF4-FFF2-40B4-BE49-F238E27FC236}">
                      <a16:creationId xmlns:a16="http://schemas.microsoft.com/office/drawing/2014/main" id="{B357829C-2368-4817-8A4B-F979260CEB5B}"/>
                    </a:ext>
                  </a:extLst>
                </p14:cNvPr>
                <p14:cNvContentPartPr/>
                <p14:nvPr/>
              </p14:nvContentPartPr>
              <p14:xfrm>
                <a:off x="6410792" y="3424923"/>
                <a:ext cx="138600" cy="203760"/>
              </p14:xfrm>
            </p:contentPart>
          </mc:Choice>
          <mc:Fallback>
            <p:pic>
              <p:nvPicPr>
                <p:cNvPr id="231" name="Freihand 230">
                  <a:extLst>
                    <a:ext uri="{FF2B5EF4-FFF2-40B4-BE49-F238E27FC236}">
                      <a16:creationId xmlns:a16="http://schemas.microsoft.com/office/drawing/2014/main" id="{B357829C-2368-4817-8A4B-F979260CEB5B}"/>
                    </a:ext>
                  </a:extLst>
                </p:cNvPr>
                <p:cNvPicPr/>
                <p:nvPr/>
              </p:nvPicPr>
              <p:blipFill>
                <a:blip r:embed="rId394"/>
                <a:stretch>
                  <a:fillRect/>
                </a:stretch>
              </p:blipFill>
              <p:spPr>
                <a:xfrm>
                  <a:off x="6406472" y="3420603"/>
                  <a:ext cx="1472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2" name="Freihand 231">
                  <a:extLst>
                    <a:ext uri="{FF2B5EF4-FFF2-40B4-BE49-F238E27FC236}">
                      <a16:creationId xmlns:a16="http://schemas.microsoft.com/office/drawing/2014/main" id="{8B399DDA-E9E1-4970-A47D-EEC73E77D949}"/>
                    </a:ext>
                  </a:extLst>
                </p14:cNvPr>
                <p14:cNvContentPartPr/>
                <p14:nvPr/>
              </p14:nvContentPartPr>
              <p14:xfrm>
                <a:off x="6538232" y="3423483"/>
                <a:ext cx="287640" cy="152640"/>
              </p14:xfrm>
            </p:contentPart>
          </mc:Choice>
          <mc:Fallback>
            <p:pic>
              <p:nvPicPr>
                <p:cNvPr id="232" name="Freihand 231">
                  <a:extLst>
                    <a:ext uri="{FF2B5EF4-FFF2-40B4-BE49-F238E27FC236}">
                      <a16:creationId xmlns:a16="http://schemas.microsoft.com/office/drawing/2014/main" id="{8B399DDA-E9E1-4970-A47D-EEC73E77D949}"/>
                    </a:ext>
                  </a:extLst>
                </p:cNvPr>
                <p:cNvPicPr/>
                <p:nvPr/>
              </p:nvPicPr>
              <p:blipFill>
                <a:blip r:embed="rId396"/>
                <a:stretch>
                  <a:fillRect/>
                </a:stretch>
              </p:blipFill>
              <p:spPr>
                <a:xfrm>
                  <a:off x="6533912" y="3419163"/>
                  <a:ext cx="296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3" name="Freihand 232">
                  <a:extLst>
                    <a:ext uri="{FF2B5EF4-FFF2-40B4-BE49-F238E27FC236}">
                      <a16:creationId xmlns:a16="http://schemas.microsoft.com/office/drawing/2014/main" id="{358E5661-D8AB-43AF-8225-C8B7B1CC2594}"/>
                    </a:ext>
                  </a:extLst>
                </p14:cNvPr>
                <p14:cNvContentPartPr/>
                <p14:nvPr/>
              </p14:nvContentPartPr>
              <p14:xfrm>
                <a:off x="6805352" y="3459843"/>
                <a:ext cx="28080" cy="43200"/>
              </p14:xfrm>
            </p:contentPart>
          </mc:Choice>
          <mc:Fallback>
            <p:pic>
              <p:nvPicPr>
                <p:cNvPr id="233" name="Freihand 232">
                  <a:extLst>
                    <a:ext uri="{FF2B5EF4-FFF2-40B4-BE49-F238E27FC236}">
                      <a16:creationId xmlns:a16="http://schemas.microsoft.com/office/drawing/2014/main" id="{358E5661-D8AB-43AF-8225-C8B7B1CC2594}"/>
                    </a:ext>
                  </a:extLst>
                </p:cNvPr>
                <p:cNvPicPr/>
                <p:nvPr/>
              </p:nvPicPr>
              <p:blipFill>
                <a:blip r:embed="rId398"/>
                <a:stretch>
                  <a:fillRect/>
                </a:stretch>
              </p:blipFill>
              <p:spPr>
                <a:xfrm>
                  <a:off x="6801032" y="3455523"/>
                  <a:ext cx="36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4" name="Freihand 233">
                  <a:extLst>
                    <a:ext uri="{FF2B5EF4-FFF2-40B4-BE49-F238E27FC236}">
                      <a16:creationId xmlns:a16="http://schemas.microsoft.com/office/drawing/2014/main" id="{2B987F78-256D-4EC4-9133-B9465185821C}"/>
                    </a:ext>
                  </a:extLst>
                </p14:cNvPr>
                <p14:cNvContentPartPr/>
                <p14:nvPr/>
              </p14:nvContentPartPr>
              <p14:xfrm>
                <a:off x="6851072" y="3507003"/>
                <a:ext cx="115560" cy="53280"/>
              </p14:xfrm>
            </p:contentPart>
          </mc:Choice>
          <mc:Fallback>
            <p:pic>
              <p:nvPicPr>
                <p:cNvPr id="234" name="Freihand 233">
                  <a:extLst>
                    <a:ext uri="{FF2B5EF4-FFF2-40B4-BE49-F238E27FC236}">
                      <a16:creationId xmlns:a16="http://schemas.microsoft.com/office/drawing/2014/main" id="{2B987F78-256D-4EC4-9133-B9465185821C}"/>
                    </a:ext>
                  </a:extLst>
                </p:cNvPr>
                <p:cNvPicPr/>
                <p:nvPr/>
              </p:nvPicPr>
              <p:blipFill>
                <a:blip r:embed="rId400"/>
                <a:stretch>
                  <a:fillRect/>
                </a:stretch>
              </p:blipFill>
              <p:spPr>
                <a:xfrm>
                  <a:off x="6846752" y="3502683"/>
                  <a:ext cx="124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5" name="Freihand 234">
                  <a:extLst>
                    <a:ext uri="{FF2B5EF4-FFF2-40B4-BE49-F238E27FC236}">
                      <a16:creationId xmlns:a16="http://schemas.microsoft.com/office/drawing/2014/main" id="{5AC80924-6ACF-45C5-9D48-03F0BE079F49}"/>
                    </a:ext>
                  </a:extLst>
                </p14:cNvPr>
                <p14:cNvContentPartPr/>
                <p14:nvPr/>
              </p14:nvContentPartPr>
              <p14:xfrm>
                <a:off x="7000472" y="3501243"/>
                <a:ext cx="77760" cy="69840"/>
              </p14:xfrm>
            </p:contentPart>
          </mc:Choice>
          <mc:Fallback>
            <p:pic>
              <p:nvPicPr>
                <p:cNvPr id="235" name="Freihand 234">
                  <a:extLst>
                    <a:ext uri="{FF2B5EF4-FFF2-40B4-BE49-F238E27FC236}">
                      <a16:creationId xmlns:a16="http://schemas.microsoft.com/office/drawing/2014/main" id="{5AC80924-6ACF-45C5-9D48-03F0BE079F49}"/>
                    </a:ext>
                  </a:extLst>
                </p:cNvPr>
                <p:cNvPicPr/>
                <p:nvPr/>
              </p:nvPicPr>
              <p:blipFill>
                <a:blip r:embed="rId402"/>
                <a:stretch>
                  <a:fillRect/>
                </a:stretch>
              </p:blipFill>
              <p:spPr>
                <a:xfrm>
                  <a:off x="6996152" y="3496923"/>
                  <a:ext cx="86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6" name="Freihand 235">
                  <a:extLst>
                    <a:ext uri="{FF2B5EF4-FFF2-40B4-BE49-F238E27FC236}">
                      <a16:creationId xmlns:a16="http://schemas.microsoft.com/office/drawing/2014/main" id="{78A39821-112D-40E9-894E-8253FC0C2613}"/>
                    </a:ext>
                  </a:extLst>
                </p14:cNvPr>
                <p14:cNvContentPartPr/>
                <p14:nvPr/>
              </p14:nvContentPartPr>
              <p14:xfrm>
                <a:off x="7082192" y="3485763"/>
                <a:ext cx="81000" cy="90720"/>
              </p14:xfrm>
            </p:contentPart>
          </mc:Choice>
          <mc:Fallback>
            <p:pic>
              <p:nvPicPr>
                <p:cNvPr id="236" name="Freihand 235">
                  <a:extLst>
                    <a:ext uri="{FF2B5EF4-FFF2-40B4-BE49-F238E27FC236}">
                      <a16:creationId xmlns:a16="http://schemas.microsoft.com/office/drawing/2014/main" id="{78A39821-112D-40E9-894E-8253FC0C2613}"/>
                    </a:ext>
                  </a:extLst>
                </p:cNvPr>
                <p:cNvPicPr/>
                <p:nvPr/>
              </p:nvPicPr>
              <p:blipFill>
                <a:blip r:embed="rId404"/>
                <a:stretch>
                  <a:fillRect/>
                </a:stretch>
              </p:blipFill>
              <p:spPr>
                <a:xfrm>
                  <a:off x="7077872" y="3481443"/>
                  <a:ext cx="89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7" name="Freihand 236">
                  <a:extLst>
                    <a:ext uri="{FF2B5EF4-FFF2-40B4-BE49-F238E27FC236}">
                      <a16:creationId xmlns:a16="http://schemas.microsoft.com/office/drawing/2014/main" id="{023C26C5-7FFF-49BA-9786-5C20E0744104}"/>
                    </a:ext>
                  </a:extLst>
                </p14:cNvPr>
                <p14:cNvContentPartPr/>
                <p14:nvPr/>
              </p14:nvContentPartPr>
              <p14:xfrm>
                <a:off x="7139072" y="3436443"/>
                <a:ext cx="340200" cy="124920"/>
              </p14:xfrm>
            </p:contentPart>
          </mc:Choice>
          <mc:Fallback>
            <p:pic>
              <p:nvPicPr>
                <p:cNvPr id="237" name="Freihand 236">
                  <a:extLst>
                    <a:ext uri="{FF2B5EF4-FFF2-40B4-BE49-F238E27FC236}">
                      <a16:creationId xmlns:a16="http://schemas.microsoft.com/office/drawing/2014/main" id="{023C26C5-7FFF-49BA-9786-5C20E0744104}"/>
                    </a:ext>
                  </a:extLst>
                </p:cNvPr>
                <p:cNvPicPr/>
                <p:nvPr/>
              </p:nvPicPr>
              <p:blipFill>
                <a:blip r:embed="rId406"/>
                <a:stretch>
                  <a:fillRect/>
                </a:stretch>
              </p:blipFill>
              <p:spPr>
                <a:xfrm>
                  <a:off x="7134752" y="3432123"/>
                  <a:ext cx="348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8" name="Freihand 237">
                  <a:extLst>
                    <a:ext uri="{FF2B5EF4-FFF2-40B4-BE49-F238E27FC236}">
                      <a16:creationId xmlns:a16="http://schemas.microsoft.com/office/drawing/2014/main" id="{48E871F1-190B-4B2A-8BD0-BD919B1A43ED}"/>
                    </a:ext>
                  </a:extLst>
                </p14:cNvPr>
                <p14:cNvContentPartPr/>
                <p14:nvPr/>
              </p14:nvContentPartPr>
              <p14:xfrm>
                <a:off x="7509152" y="3465243"/>
                <a:ext cx="40680" cy="117000"/>
              </p14:xfrm>
            </p:contentPart>
          </mc:Choice>
          <mc:Fallback>
            <p:pic>
              <p:nvPicPr>
                <p:cNvPr id="238" name="Freihand 237">
                  <a:extLst>
                    <a:ext uri="{FF2B5EF4-FFF2-40B4-BE49-F238E27FC236}">
                      <a16:creationId xmlns:a16="http://schemas.microsoft.com/office/drawing/2014/main" id="{48E871F1-190B-4B2A-8BD0-BD919B1A43ED}"/>
                    </a:ext>
                  </a:extLst>
                </p:cNvPr>
                <p:cNvPicPr/>
                <p:nvPr/>
              </p:nvPicPr>
              <p:blipFill>
                <a:blip r:embed="rId408"/>
                <a:stretch>
                  <a:fillRect/>
                </a:stretch>
              </p:blipFill>
              <p:spPr>
                <a:xfrm>
                  <a:off x="7504832" y="3460923"/>
                  <a:ext cx="49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0" name="Freihand 239">
                  <a:extLst>
                    <a:ext uri="{FF2B5EF4-FFF2-40B4-BE49-F238E27FC236}">
                      <a16:creationId xmlns:a16="http://schemas.microsoft.com/office/drawing/2014/main" id="{D6E506B8-7524-4B9A-85EE-1CF7695250EE}"/>
                    </a:ext>
                  </a:extLst>
                </p14:cNvPr>
                <p14:cNvContentPartPr/>
                <p14:nvPr/>
              </p14:nvContentPartPr>
              <p14:xfrm>
                <a:off x="4576952" y="3901563"/>
                <a:ext cx="193320" cy="132120"/>
              </p14:xfrm>
            </p:contentPart>
          </mc:Choice>
          <mc:Fallback>
            <p:pic>
              <p:nvPicPr>
                <p:cNvPr id="240" name="Freihand 239">
                  <a:extLst>
                    <a:ext uri="{FF2B5EF4-FFF2-40B4-BE49-F238E27FC236}">
                      <a16:creationId xmlns:a16="http://schemas.microsoft.com/office/drawing/2014/main" id="{D6E506B8-7524-4B9A-85EE-1CF7695250EE}"/>
                    </a:ext>
                  </a:extLst>
                </p:cNvPr>
                <p:cNvPicPr/>
                <p:nvPr/>
              </p:nvPicPr>
              <p:blipFill>
                <a:blip r:embed="rId410"/>
                <a:stretch>
                  <a:fillRect/>
                </a:stretch>
              </p:blipFill>
              <p:spPr>
                <a:xfrm>
                  <a:off x="4572632" y="3897243"/>
                  <a:ext cx="201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1" name="Freihand 240">
                  <a:extLst>
                    <a:ext uri="{FF2B5EF4-FFF2-40B4-BE49-F238E27FC236}">
                      <a16:creationId xmlns:a16="http://schemas.microsoft.com/office/drawing/2014/main" id="{71AB28F4-6FB7-404E-94A6-D29993B9E472}"/>
                    </a:ext>
                  </a:extLst>
                </p14:cNvPr>
                <p14:cNvContentPartPr/>
                <p14:nvPr/>
              </p14:nvContentPartPr>
              <p14:xfrm>
                <a:off x="4792592" y="3891123"/>
                <a:ext cx="140400" cy="133920"/>
              </p14:xfrm>
            </p:contentPart>
          </mc:Choice>
          <mc:Fallback>
            <p:pic>
              <p:nvPicPr>
                <p:cNvPr id="241" name="Freihand 240">
                  <a:extLst>
                    <a:ext uri="{FF2B5EF4-FFF2-40B4-BE49-F238E27FC236}">
                      <a16:creationId xmlns:a16="http://schemas.microsoft.com/office/drawing/2014/main" id="{71AB28F4-6FB7-404E-94A6-D29993B9E472}"/>
                    </a:ext>
                  </a:extLst>
                </p:cNvPr>
                <p:cNvPicPr/>
                <p:nvPr/>
              </p:nvPicPr>
              <p:blipFill>
                <a:blip r:embed="rId412"/>
                <a:stretch>
                  <a:fillRect/>
                </a:stretch>
              </p:blipFill>
              <p:spPr>
                <a:xfrm>
                  <a:off x="4788272" y="3886803"/>
                  <a:ext cx="149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2" name="Freihand 241">
                  <a:extLst>
                    <a:ext uri="{FF2B5EF4-FFF2-40B4-BE49-F238E27FC236}">
                      <a16:creationId xmlns:a16="http://schemas.microsoft.com/office/drawing/2014/main" id="{273F3764-5494-41E0-8541-D8E42A58855F}"/>
                    </a:ext>
                  </a:extLst>
                </p14:cNvPr>
                <p14:cNvContentPartPr/>
                <p14:nvPr/>
              </p14:nvContentPartPr>
              <p14:xfrm>
                <a:off x="4983032" y="3892563"/>
                <a:ext cx="122760" cy="114840"/>
              </p14:xfrm>
            </p:contentPart>
          </mc:Choice>
          <mc:Fallback>
            <p:pic>
              <p:nvPicPr>
                <p:cNvPr id="242" name="Freihand 241">
                  <a:extLst>
                    <a:ext uri="{FF2B5EF4-FFF2-40B4-BE49-F238E27FC236}">
                      <a16:creationId xmlns:a16="http://schemas.microsoft.com/office/drawing/2014/main" id="{273F3764-5494-41E0-8541-D8E42A58855F}"/>
                    </a:ext>
                  </a:extLst>
                </p:cNvPr>
                <p:cNvPicPr/>
                <p:nvPr/>
              </p:nvPicPr>
              <p:blipFill>
                <a:blip r:embed="rId414"/>
                <a:stretch>
                  <a:fillRect/>
                </a:stretch>
              </p:blipFill>
              <p:spPr>
                <a:xfrm>
                  <a:off x="4978712" y="3888243"/>
                  <a:ext cx="131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4" name="Freihand 243">
                  <a:extLst>
                    <a:ext uri="{FF2B5EF4-FFF2-40B4-BE49-F238E27FC236}">
                      <a16:creationId xmlns:a16="http://schemas.microsoft.com/office/drawing/2014/main" id="{3D933DCA-8EC3-435E-B5B3-929A360DA9B0}"/>
                    </a:ext>
                  </a:extLst>
                </p14:cNvPr>
                <p14:cNvContentPartPr/>
                <p14:nvPr/>
              </p14:nvContentPartPr>
              <p14:xfrm>
                <a:off x="5168792" y="3811923"/>
                <a:ext cx="92520" cy="296640"/>
              </p14:xfrm>
            </p:contentPart>
          </mc:Choice>
          <mc:Fallback>
            <p:pic>
              <p:nvPicPr>
                <p:cNvPr id="244" name="Freihand 243">
                  <a:extLst>
                    <a:ext uri="{FF2B5EF4-FFF2-40B4-BE49-F238E27FC236}">
                      <a16:creationId xmlns:a16="http://schemas.microsoft.com/office/drawing/2014/main" id="{3D933DCA-8EC3-435E-B5B3-929A360DA9B0}"/>
                    </a:ext>
                  </a:extLst>
                </p:cNvPr>
                <p:cNvPicPr/>
                <p:nvPr/>
              </p:nvPicPr>
              <p:blipFill>
                <a:blip r:embed="rId416"/>
                <a:stretch>
                  <a:fillRect/>
                </a:stretch>
              </p:blipFill>
              <p:spPr>
                <a:xfrm>
                  <a:off x="5164472" y="3807603"/>
                  <a:ext cx="1011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6" name="Freihand 245">
                  <a:extLst>
                    <a:ext uri="{FF2B5EF4-FFF2-40B4-BE49-F238E27FC236}">
                      <a16:creationId xmlns:a16="http://schemas.microsoft.com/office/drawing/2014/main" id="{A2A4514D-921E-4152-8DD1-A4725618BB58}"/>
                    </a:ext>
                  </a:extLst>
                </p14:cNvPr>
                <p14:cNvContentPartPr/>
                <p14:nvPr/>
              </p14:nvContentPartPr>
              <p14:xfrm>
                <a:off x="5273192" y="3873483"/>
                <a:ext cx="154080" cy="122040"/>
              </p14:xfrm>
            </p:contentPart>
          </mc:Choice>
          <mc:Fallback>
            <p:pic>
              <p:nvPicPr>
                <p:cNvPr id="246" name="Freihand 245">
                  <a:extLst>
                    <a:ext uri="{FF2B5EF4-FFF2-40B4-BE49-F238E27FC236}">
                      <a16:creationId xmlns:a16="http://schemas.microsoft.com/office/drawing/2014/main" id="{A2A4514D-921E-4152-8DD1-A4725618BB58}"/>
                    </a:ext>
                  </a:extLst>
                </p:cNvPr>
                <p:cNvPicPr/>
                <p:nvPr/>
              </p:nvPicPr>
              <p:blipFill>
                <a:blip r:embed="rId418"/>
                <a:stretch>
                  <a:fillRect/>
                </a:stretch>
              </p:blipFill>
              <p:spPr>
                <a:xfrm>
                  <a:off x="5268872" y="3869163"/>
                  <a:ext cx="162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8" name="Freihand 247">
                  <a:extLst>
                    <a:ext uri="{FF2B5EF4-FFF2-40B4-BE49-F238E27FC236}">
                      <a16:creationId xmlns:a16="http://schemas.microsoft.com/office/drawing/2014/main" id="{3B87E2CF-B37D-4C80-8423-55D45C438425}"/>
                    </a:ext>
                  </a:extLst>
                </p14:cNvPr>
                <p14:cNvContentPartPr/>
                <p14:nvPr/>
              </p14:nvContentPartPr>
              <p14:xfrm>
                <a:off x="5505752" y="3882123"/>
                <a:ext cx="60840" cy="126000"/>
              </p14:xfrm>
            </p:contentPart>
          </mc:Choice>
          <mc:Fallback>
            <p:pic>
              <p:nvPicPr>
                <p:cNvPr id="248" name="Freihand 247">
                  <a:extLst>
                    <a:ext uri="{FF2B5EF4-FFF2-40B4-BE49-F238E27FC236}">
                      <a16:creationId xmlns:a16="http://schemas.microsoft.com/office/drawing/2014/main" id="{3B87E2CF-B37D-4C80-8423-55D45C438425}"/>
                    </a:ext>
                  </a:extLst>
                </p:cNvPr>
                <p:cNvPicPr/>
                <p:nvPr/>
              </p:nvPicPr>
              <p:blipFill>
                <a:blip r:embed="rId420"/>
                <a:stretch>
                  <a:fillRect/>
                </a:stretch>
              </p:blipFill>
              <p:spPr>
                <a:xfrm>
                  <a:off x="5501432" y="3877803"/>
                  <a:ext cx="69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9" name="Freihand 248">
                  <a:extLst>
                    <a:ext uri="{FF2B5EF4-FFF2-40B4-BE49-F238E27FC236}">
                      <a16:creationId xmlns:a16="http://schemas.microsoft.com/office/drawing/2014/main" id="{92E1ACC1-7CBA-4F05-A977-8D9BB96D5FB7}"/>
                    </a:ext>
                  </a:extLst>
                </p14:cNvPr>
                <p14:cNvContentPartPr/>
                <p14:nvPr/>
              </p14:nvContentPartPr>
              <p14:xfrm>
                <a:off x="5478752" y="3921363"/>
                <a:ext cx="117360" cy="9720"/>
              </p14:xfrm>
            </p:contentPart>
          </mc:Choice>
          <mc:Fallback>
            <p:pic>
              <p:nvPicPr>
                <p:cNvPr id="249" name="Freihand 248">
                  <a:extLst>
                    <a:ext uri="{FF2B5EF4-FFF2-40B4-BE49-F238E27FC236}">
                      <a16:creationId xmlns:a16="http://schemas.microsoft.com/office/drawing/2014/main" id="{92E1ACC1-7CBA-4F05-A977-8D9BB96D5FB7}"/>
                    </a:ext>
                  </a:extLst>
                </p:cNvPr>
                <p:cNvPicPr/>
                <p:nvPr/>
              </p:nvPicPr>
              <p:blipFill>
                <a:blip r:embed="rId422"/>
                <a:stretch>
                  <a:fillRect/>
                </a:stretch>
              </p:blipFill>
              <p:spPr>
                <a:xfrm>
                  <a:off x="5474432" y="3917043"/>
                  <a:ext cx="126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0" name="Freihand 249">
                  <a:extLst>
                    <a:ext uri="{FF2B5EF4-FFF2-40B4-BE49-F238E27FC236}">
                      <a16:creationId xmlns:a16="http://schemas.microsoft.com/office/drawing/2014/main" id="{780D0120-BD0F-4F3C-8C52-B5F1FB98B3EB}"/>
                    </a:ext>
                  </a:extLst>
                </p14:cNvPr>
                <p14:cNvContentPartPr/>
                <p14:nvPr/>
              </p14:nvContentPartPr>
              <p14:xfrm>
                <a:off x="5703032" y="3912003"/>
                <a:ext cx="90360" cy="100080"/>
              </p14:xfrm>
            </p:contentPart>
          </mc:Choice>
          <mc:Fallback>
            <p:pic>
              <p:nvPicPr>
                <p:cNvPr id="250" name="Freihand 249">
                  <a:extLst>
                    <a:ext uri="{FF2B5EF4-FFF2-40B4-BE49-F238E27FC236}">
                      <a16:creationId xmlns:a16="http://schemas.microsoft.com/office/drawing/2014/main" id="{780D0120-BD0F-4F3C-8C52-B5F1FB98B3EB}"/>
                    </a:ext>
                  </a:extLst>
                </p:cNvPr>
                <p:cNvPicPr/>
                <p:nvPr/>
              </p:nvPicPr>
              <p:blipFill>
                <a:blip r:embed="rId424"/>
                <a:stretch>
                  <a:fillRect/>
                </a:stretch>
              </p:blipFill>
              <p:spPr>
                <a:xfrm>
                  <a:off x="5698712" y="3907683"/>
                  <a:ext cx="99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1" name="Freihand 250">
                  <a:extLst>
                    <a:ext uri="{FF2B5EF4-FFF2-40B4-BE49-F238E27FC236}">
                      <a16:creationId xmlns:a16="http://schemas.microsoft.com/office/drawing/2014/main" id="{968F58D6-2940-4C7F-836F-23DBFE773703}"/>
                    </a:ext>
                  </a:extLst>
                </p14:cNvPr>
                <p14:cNvContentPartPr/>
                <p14:nvPr/>
              </p14:nvContentPartPr>
              <p14:xfrm>
                <a:off x="5650832" y="3859443"/>
                <a:ext cx="185400" cy="5400"/>
              </p14:xfrm>
            </p:contentPart>
          </mc:Choice>
          <mc:Fallback>
            <p:pic>
              <p:nvPicPr>
                <p:cNvPr id="251" name="Freihand 250">
                  <a:extLst>
                    <a:ext uri="{FF2B5EF4-FFF2-40B4-BE49-F238E27FC236}">
                      <a16:creationId xmlns:a16="http://schemas.microsoft.com/office/drawing/2014/main" id="{968F58D6-2940-4C7F-836F-23DBFE773703}"/>
                    </a:ext>
                  </a:extLst>
                </p:cNvPr>
                <p:cNvPicPr/>
                <p:nvPr/>
              </p:nvPicPr>
              <p:blipFill>
                <a:blip r:embed="rId426"/>
                <a:stretch>
                  <a:fillRect/>
                </a:stretch>
              </p:blipFill>
              <p:spPr>
                <a:xfrm>
                  <a:off x="5646512" y="3855123"/>
                  <a:ext cx="194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3" name="Freihand 252">
                  <a:extLst>
                    <a:ext uri="{FF2B5EF4-FFF2-40B4-BE49-F238E27FC236}">
                      <a16:creationId xmlns:a16="http://schemas.microsoft.com/office/drawing/2014/main" id="{0204A6CF-63EA-4C63-8D69-F31A8CB96A79}"/>
                    </a:ext>
                  </a:extLst>
                </p14:cNvPr>
                <p14:cNvContentPartPr/>
                <p14:nvPr/>
              </p14:nvContentPartPr>
              <p14:xfrm>
                <a:off x="5631032" y="3796803"/>
                <a:ext cx="239400" cy="12240"/>
              </p14:xfrm>
            </p:contentPart>
          </mc:Choice>
          <mc:Fallback>
            <p:pic>
              <p:nvPicPr>
                <p:cNvPr id="253" name="Freihand 252">
                  <a:extLst>
                    <a:ext uri="{FF2B5EF4-FFF2-40B4-BE49-F238E27FC236}">
                      <a16:creationId xmlns:a16="http://schemas.microsoft.com/office/drawing/2014/main" id="{0204A6CF-63EA-4C63-8D69-F31A8CB96A79}"/>
                    </a:ext>
                  </a:extLst>
                </p:cNvPr>
                <p:cNvPicPr/>
                <p:nvPr/>
              </p:nvPicPr>
              <p:blipFill>
                <a:blip r:embed="rId428"/>
                <a:stretch>
                  <a:fillRect/>
                </a:stretch>
              </p:blipFill>
              <p:spPr>
                <a:xfrm>
                  <a:off x="5626712" y="3792483"/>
                  <a:ext cx="248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5" name="Freihand 254">
                  <a:extLst>
                    <a:ext uri="{FF2B5EF4-FFF2-40B4-BE49-F238E27FC236}">
                      <a16:creationId xmlns:a16="http://schemas.microsoft.com/office/drawing/2014/main" id="{320F7062-3CB5-46EC-987A-077A3D2D6478}"/>
                    </a:ext>
                  </a:extLst>
                </p14:cNvPr>
                <p14:cNvContentPartPr/>
                <p14:nvPr/>
              </p14:nvContentPartPr>
              <p14:xfrm>
                <a:off x="5780792" y="3777723"/>
                <a:ext cx="194040" cy="387360"/>
              </p14:xfrm>
            </p:contentPart>
          </mc:Choice>
          <mc:Fallback>
            <p:pic>
              <p:nvPicPr>
                <p:cNvPr id="255" name="Freihand 254">
                  <a:extLst>
                    <a:ext uri="{FF2B5EF4-FFF2-40B4-BE49-F238E27FC236}">
                      <a16:creationId xmlns:a16="http://schemas.microsoft.com/office/drawing/2014/main" id="{320F7062-3CB5-46EC-987A-077A3D2D6478}"/>
                    </a:ext>
                  </a:extLst>
                </p:cNvPr>
                <p:cNvPicPr/>
                <p:nvPr/>
              </p:nvPicPr>
              <p:blipFill>
                <a:blip r:embed="rId430"/>
                <a:stretch>
                  <a:fillRect/>
                </a:stretch>
              </p:blipFill>
              <p:spPr>
                <a:xfrm>
                  <a:off x="5776472" y="3773403"/>
                  <a:ext cx="20268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7" name="Freihand 256">
                  <a:extLst>
                    <a:ext uri="{FF2B5EF4-FFF2-40B4-BE49-F238E27FC236}">
                      <a16:creationId xmlns:a16="http://schemas.microsoft.com/office/drawing/2014/main" id="{53A3D11B-952B-49B0-8553-9917C7FD967B}"/>
                    </a:ext>
                  </a:extLst>
                </p14:cNvPr>
                <p14:cNvContentPartPr/>
                <p14:nvPr/>
              </p14:nvContentPartPr>
              <p14:xfrm>
                <a:off x="5979872" y="3763323"/>
                <a:ext cx="99000" cy="324000"/>
              </p14:xfrm>
            </p:contentPart>
          </mc:Choice>
          <mc:Fallback>
            <p:pic>
              <p:nvPicPr>
                <p:cNvPr id="257" name="Freihand 256">
                  <a:extLst>
                    <a:ext uri="{FF2B5EF4-FFF2-40B4-BE49-F238E27FC236}">
                      <a16:creationId xmlns:a16="http://schemas.microsoft.com/office/drawing/2014/main" id="{53A3D11B-952B-49B0-8553-9917C7FD967B}"/>
                    </a:ext>
                  </a:extLst>
                </p:cNvPr>
                <p:cNvPicPr/>
                <p:nvPr/>
              </p:nvPicPr>
              <p:blipFill>
                <a:blip r:embed="rId432"/>
                <a:stretch>
                  <a:fillRect/>
                </a:stretch>
              </p:blipFill>
              <p:spPr>
                <a:xfrm>
                  <a:off x="5975552" y="3759003"/>
                  <a:ext cx="10764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8" name="Freihand 257">
                  <a:extLst>
                    <a:ext uri="{FF2B5EF4-FFF2-40B4-BE49-F238E27FC236}">
                      <a16:creationId xmlns:a16="http://schemas.microsoft.com/office/drawing/2014/main" id="{225244AD-C88A-423C-A651-E1DBA85CFE85}"/>
                    </a:ext>
                  </a:extLst>
                </p14:cNvPr>
                <p14:cNvContentPartPr/>
                <p14:nvPr/>
              </p14:nvContentPartPr>
              <p14:xfrm>
                <a:off x="6029552" y="3850443"/>
                <a:ext cx="168840" cy="146520"/>
              </p14:xfrm>
            </p:contentPart>
          </mc:Choice>
          <mc:Fallback>
            <p:pic>
              <p:nvPicPr>
                <p:cNvPr id="258" name="Freihand 257">
                  <a:extLst>
                    <a:ext uri="{FF2B5EF4-FFF2-40B4-BE49-F238E27FC236}">
                      <a16:creationId xmlns:a16="http://schemas.microsoft.com/office/drawing/2014/main" id="{225244AD-C88A-423C-A651-E1DBA85CFE85}"/>
                    </a:ext>
                  </a:extLst>
                </p:cNvPr>
                <p:cNvPicPr/>
                <p:nvPr/>
              </p:nvPicPr>
              <p:blipFill>
                <a:blip r:embed="rId434"/>
                <a:stretch>
                  <a:fillRect/>
                </a:stretch>
              </p:blipFill>
              <p:spPr>
                <a:xfrm>
                  <a:off x="6025232" y="3846123"/>
                  <a:ext cx="177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9" name="Freihand 258">
                  <a:extLst>
                    <a:ext uri="{FF2B5EF4-FFF2-40B4-BE49-F238E27FC236}">
                      <a16:creationId xmlns:a16="http://schemas.microsoft.com/office/drawing/2014/main" id="{48F669EC-1C68-4CB3-B996-26F0DC7A7926}"/>
                    </a:ext>
                  </a:extLst>
                </p14:cNvPr>
                <p14:cNvContentPartPr/>
                <p14:nvPr/>
              </p14:nvContentPartPr>
              <p14:xfrm>
                <a:off x="6229352" y="3890043"/>
                <a:ext cx="34200" cy="113760"/>
              </p14:xfrm>
            </p:contentPart>
          </mc:Choice>
          <mc:Fallback>
            <p:pic>
              <p:nvPicPr>
                <p:cNvPr id="259" name="Freihand 258">
                  <a:extLst>
                    <a:ext uri="{FF2B5EF4-FFF2-40B4-BE49-F238E27FC236}">
                      <a16:creationId xmlns:a16="http://schemas.microsoft.com/office/drawing/2014/main" id="{48F669EC-1C68-4CB3-B996-26F0DC7A7926}"/>
                    </a:ext>
                  </a:extLst>
                </p:cNvPr>
                <p:cNvPicPr/>
                <p:nvPr/>
              </p:nvPicPr>
              <p:blipFill>
                <a:blip r:embed="rId436"/>
                <a:stretch>
                  <a:fillRect/>
                </a:stretch>
              </p:blipFill>
              <p:spPr>
                <a:xfrm>
                  <a:off x="6225032" y="3885723"/>
                  <a:ext cx="42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0" name="Freihand 259">
                  <a:extLst>
                    <a:ext uri="{FF2B5EF4-FFF2-40B4-BE49-F238E27FC236}">
                      <a16:creationId xmlns:a16="http://schemas.microsoft.com/office/drawing/2014/main" id="{7858F573-D43D-4558-9BBD-A0A2A843265C}"/>
                    </a:ext>
                  </a:extLst>
                </p14:cNvPr>
                <p14:cNvContentPartPr/>
                <p14:nvPr/>
              </p14:nvContentPartPr>
              <p14:xfrm>
                <a:off x="6194792" y="3898683"/>
                <a:ext cx="232560" cy="97920"/>
              </p14:xfrm>
            </p:contentPart>
          </mc:Choice>
          <mc:Fallback>
            <p:pic>
              <p:nvPicPr>
                <p:cNvPr id="260" name="Freihand 259">
                  <a:extLst>
                    <a:ext uri="{FF2B5EF4-FFF2-40B4-BE49-F238E27FC236}">
                      <a16:creationId xmlns:a16="http://schemas.microsoft.com/office/drawing/2014/main" id="{7858F573-D43D-4558-9BBD-A0A2A843265C}"/>
                    </a:ext>
                  </a:extLst>
                </p:cNvPr>
                <p:cNvPicPr/>
                <p:nvPr/>
              </p:nvPicPr>
              <p:blipFill>
                <a:blip r:embed="rId438"/>
                <a:stretch>
                  <a:fillRect/>
                </a:stretch>
              </p:blipFill>
              <p:spPr>
                <a:xfrm>
                  <a:off x="6190472" y="3894363"/>
                  <a:ext cx="241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1" name="Freihand 260">
                  <a:extLst>
                    <a:ext uri="{FF2B5EF4-FFF2-40B4-BE49-F238E27FC236}">
                      <a16:creationId xmlns:a16="http://schemas.microsoft.com/office/drawing/2014/main" id="{F56A020E-8F05-4ECB-8611-72564FD7EB1E}"/>
                    </a:ext>
                  </a:extLst>
                </p14:cNvPr>
                <p14:cNvContentPartPr/>
                <p14:nvPr/>
              </p14:nvContentPartPr>
              <p14:xfrm>
                <a:off x="6344192" y="3850803"/>
                <a:ext cx="195840" cy="159480"/>
              </p14:xfrm>
            </p:contentPart>
          </mc:Choice>
          <mc:Fallback>
            <p:pic>
              <p:nvPicPr>
                <p:cNvPr id="261" name="Freihand 260">
                  <a:extLst>
                    <a:ext uri="{FF2B5EF4-FFF2-40B4-BE49-F238E27FC236}">
                      <a16:creationId xmlns:a16="http://schemas.microsoft.com/office/drawing/2014/main" id="{F56A020E-8F05-4ECB-8611-72564FD7EB1E}"/>
                    </a:ext>
                  </a:extLst>
                </p:cNvPr>
                <p:cNvPicPr/>
                <p:nvPr/>
              </p:nvPicPr>
              <p:blipFill>
                <a:blip r:embed="rId440"/>
                <a:stretch>
                  <a:fillRect/>
                </a:stretch>
              </p:blipFill>
              <p:spPr>
                <a:xfrm>
                  <a:off x="6339872" y="3846483"/>
                  <a:ext cx="204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2" name="Freihand 261">
                  <a:extLst>
                    <a:ext uri="{FF2B5EF4-FFF2-40B4-BE49-F238E27FC236}">
                      <a16:creationId xmlns:a16="http://schemas.microsoft.com/office/drawing/2014/main" id="{227AD080-95AD-48F8-9343-169557F84AFB}"/>
                    </a:ext>
                  </a:extLst>
                </p14:cNvPr>
                <p14:cNvContentPartPr/>
                <p14:nvPr/>
              </p14:nvContentPartPr>
              <p14:xfrm>
                <a:off x="6342032" y="3806163"/>
                <a:ext cx="210960" cy="2880"/>
              </p14:xfrm>
            </p:contentPart>
          </mc:Choice>
          <mc:Fallback>
            <p:pic>
              <p:nvPicPr>
                <p:cNvPr id="262" name="Freihand 261">
                  <a:extLst>
                    <a:ext uri="{FF2B5EF4-FFF2-40B4-BE49-F238E27FC236}">
                      <a16:creationId xmlns:a16="http://schemas.microsoft.com/office/drawing/2014/main" id="{227AD080-95AD-48F8-9343-169557F84AFB}"/>
                    </a:ext>
                  </a:extLst>
                </p:cNvPr>
                <p:cNvPicPr/>
                <p:nvPr/>
              </p:nvPicPr>
              <p:blipFill>
                <a:blip r:embed="rId442"/>
                <a:stretch>
                  <a:fillRect/>
                </a:stretch>
              </p:blipFill>
              <p:spPr>
                <a:xfrm>
                  <a:off x="6337712" y="3801843"/>
                  <a:ext cx="2196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3" name="Freihand 262">
                  <a:extLst>
                    <a:ext uri="{FF2B5EF4-FFF2-40B4-BE49-F238E27FC236}">
                      <a16:creationId xmlns:a16="http://schemas.microsoft.com/office/drawing/2014/main" id="{1D4A2FB1-4A36-4A3B-8074-52FBCE69FAB1}"/>
                    </a:ext>
                  </a:extLst>
                </p14:cNvPr>
                <p14:cNvContentPartPr/>
                <p14:nvPr/>
              </p14:nvContentPartPr>
              <p14:xfrm>
                <a:off x="6492512" y="3761523"/>
                <a:ext cx="147600" cy="344160"/>
              </p14:xfrm>
            </p:contentPart>
          </mc:Choice>
          <mc:Fallback>
            <p:pic>
              <p:nvPicPr>
                <p:cNvPr id="263" name="Freihand 262">
                  <a:extLst>
                    <a:ext uri="{FF2B5EF4-FFF2-40B4-BE49-F238E27FC236}">
                      <a16:creationId xmlns:a16="http://schemas.microsoft.com/office/drawing/2014/main" id="{1D4A2FB1-4A36-4A3B-8074-52FBCE69FAB1}"/>
                    </a:ext>
                  </a:extLst>
                </p:cNvPr>
                <p:cNvPicPr/>
                <p:nvPr/>
              </p:nvPicPr>
              <p:blipFill>
                <a:blip r:embed="rId444"/>
                <a:stretch>
                  <a:fillRect/>
                </a:stretch>
              </p:blipFill>
              <p:spPr>
                <a:xfrm>
                  <a:off x="6488192" y="3757203"/>
                  <a:ext cx="15624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5" name="Freihand 264">
                  <a:extLst>
                    <a:ext uri="{FF2B5EF4-FFF2-40B4-BE49-F238E27FC236}">
                      <a16:creationId xmlns:a16="http://schemas.microsoft.com/office/drawing/2014/main" id="{5E4A17A3-298F-490A-9A59-C7B4559B448F}"/>
                    </a:ext>
                  </a:extLst>
                </p14:cNvPr>
                <p14:cNvContentPartPr/>
                <p14:nvPr/>
              </p14:nvContentPartPr>
              <p14:xfrm>
                <a:off x="6743432" y="3878883"/>
                <a:ext cx="116640" cy="12600"/>
              </p14:xfrm>
            </p:contentPart>
          </mc:Choice>
          <mc:Fallback>
            <p:pic>
              <p:nvPicPr>
                <p:cNvPr id="265" name="Freihand 264">
                  <a:extLst>
                    <a:ext uri="{FF2B5EF4-FFF2-40B4-BE49-F238E27FC236}">
                      <a16:creationId xmlns:a16="http://schemas.microsoft.com/office/drawing/2014/main" id="{5E4A17A3-298F-490A-9A59-C7B4559B448F}"/>
                    </a:ext>
                  </a:extLst>
                </p:cNvPr>
                <p:cNvPicPr/>
                <p:nvPr/>
              </p:nvPicPr>
              <p:blipFill>
                <a:blip r:embed="rId446"/>
                <a:stretch>
                  <a:fillRect/>
                </a:stretch>
              </p:blipFill>
              <p:spPr>
                <a:xfrm>
                  <a:off x="6739112" y="3874563"/>
                  <a:ext cx="125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6" name="Freihand 265">
                  <a:extLst>
                    <a:ext uri="{FF2B5EF4-FFF2-40B4-BE49-F238E27FC236}">
                      <a16:creationId xmlns:a16="http://schemas.microsoft.com/office/drawing/2014/main" id="{C6C421BD-2C4F-401A-8D9C-6C3AE3B8A82E}"/>
                    </a:ext>
                  </a:extLst>
                </p14:cNvPr>
                <p14:cNvContentPartPr/>
                <p14:nvPr/>
              </p14:nvContentPartPr>
              <p14:xfrm>
                <a:off x="6759992" y="3930723"/>
                <a:ext cx="101520" cy="14760"/>
              </p14:xfrm>
            </p:contentPart>
          </mc:Choice>
          <mc:Fallback>
            <p:pic>
              <p:nvPicPr>
                <p:cNvPr id="266" name="Freihand 265">
                  <a:extLst>
                    <a:ext uri="{FF2B5EF4-FFF2-40B4-BE49-F238E27FC236}">
                      <a16:creationId xmlns:a16="http://schemas.microsoft.com/office/drawing/2014/main" id="{C6C421BD-2C4F-401A-8D9C-6C3AE3B8A82E}"/>
                    </a:ext>
                  </a:extLst>
                </p:cNvPr>
                <p:cNvPicPr/>
                <p:nvPr/>
              </p:nvPicPr>
              <p:blipFill>
                <a:blip r:embed="rId448"/>
                <a:stretch>
                  <a:fillRect/>
                </a:stretch>
              </p:blipFill>
              <p:spPr>
                <a:xfrm>
                  <a:off x="6755672" y="3926403"/>
                  <a:ext cx="110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7" name="Freihand 266">
                  <a:extLst>
                    <a:ext uri="{FF2B5EF4-FFF2-40B4-BE49-F238E27FC236}">
                      <a16:creationId xmlns:a16="http://schemas.microsoft.com/office/drawing/2014/main" id="{96D3F78F-3B77-451D-8EA1-B4569F03C120}"/>
                    </a:ext>
                  </a:extLst>
                </p14:cNvPr>
                <p14:cNvContentPartPr/>
                <p14:nvPr/>
              </p14:nvContentPartPr>
              <p14:xfrm>
                <a:off x="6910472" y="3839283"/>
                <a:ext cx="122760" cy="123840"/>
              </p14:xfrm>
            </p:contentPart>
          </mc:Choice>
          <mc:Fallback>
            <p:pic>
              <p:nvPicPr>
                <p:cNvPr id="267" name="Freihand 266">
                  <a:extLst>
                    <a:ext uri="{FF2B5EF4-FFF2-40B4-BE49-F238E27FC236}">
                      <a16:creationId xmlns:a16="http://schemas.microsoft.com/office/drawing/2014/main" id="{96D3F78F-3B77-451D-8EA1-B4569F03C120}"/>
                    </a:ext>
                  </a:extLst>
                </p:cNvPr>
                <p:cNvPicPr/>
                <p:nvPr/>
              </p:nvPicPr>
              <p:blipFill>
                <a:blip r:embed="rId450"/>
                <a:stretch>
                  <a:fillRect/>
                </a:stretch>
              </p:blipFill>
              <p:spPr>
                <a:xfrm>
                  <a:off x="6906152" y="3834963"/>
                  <a:ext cx="131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8" name="Freihand 267">
                  <a:extLst>
                    <a:ext uri="{FF2B5EF4-FFF2-40B4-BE49-F238E27FC236}">
                      <a16:creationId xmlns:a16="http://schemas.microsoft.com/office/drawing/2014/main" id="{5EAA444D-4351-4C7F-941B-C29456B60AA4}"/>
                    </a:ext>
                  </a:extLst>
                </p14:cNvPr>
                <p14:cNvContentPartPr/>
                <p14:nvPr/>
              </p14:nvContentPartPr>
              <p14:xfrm>
                <a:off x="7039352" y="3873483"/>
                <a:ext cx="85680" cy="99000"/>
              </p14:xfrm>
            </p:contentPart>
          </mc:Choice>
          <mc:Fallback>
            <p:pic>
              <p:nvPicPr>
                <p:cNvPr id="268" name="Freihand 267">
                  <a:extLst>
                    <a:ext uri="{FF2B5EF4-FFF2-40B4-BE49-F238E27FC236}">
                      <a16:creationId xmlns:a16="http://schemas.microsoft.com/office/drawing/2014/main" id="{5EAA444D-4351-4C7F-941B-C29456B60AA4}"/>
                    </a:ext>
                  </a:extLst>
                </p:cNvPr>
                <p:cNvPicPr/>
                <p:nvPr/>
              </p:nvPicPr>
              <p:blipFill>
                <a:blip r:embed="rId452"/>
                <a:stretch>
                  <a:fillRect/>
                </a:stretch>
              </p:blipFill>
              <p:spPr>
                <a:xfrm>
                  <a:off x="7035032" y="3869163"/>
                  <a:ext cx="94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9" name="Freihand 268">
                  <a:extLst>
                    <a:ext uri="{FF2B5EF4-FFF2-40B4-BE49-F238E27FC236}">
                      <a16:creationId xmlns:a16="http://schemas.microsoft.com/office/drawing/2014/main" id="{F1CA348F-0CBE-4209-8D33-526A955F5184}"/>
                    </a:ext>
                  </a:extLst>
                </p14:cNvPr>
                <p14:cNvContentPartPr/>
                <p14:nvPr/>
              </p14:nvContentPartPr>
              <p14:xfrm>
                <a:off x="7154192" y="3877083"/>
                <a:ext cx="102600" cy="93960"/>
              </p14:xfrm>
            </p:contentPart>
          </mc:Choice>
          <mc:Fallback>
            <p:pic>
              <p:nvPicPr>
                <p:cNvPr id="269" name="Freihand 268">
                  <a:extLst>
                    <a:ext uri="{FF2B5EF4-FFF2-40B4-BE49-F238E27FC236}">
                      <a16:creationId xmlns:a16="http://schemas.microsoft.com/office/drawing/2014/main" id="{F1CA348F-0CBE-4209-8D33-526A955F5184}"/>
                    </a:ext>
                  </a:extLst>
                </p:cNvPr>
                <p:cNvPicPr/>
                <p:nvPr/>
              </p:nvPicPr>
              <p:blipFill>
                <a:blip r:embed="rId454"/>
                <a:stretch>
                  <a:fillRect/>
                </a:stretch>
              </p:blipFill>
              <p:spPr>
                <a:xfrm>
                  <a:off x="7149872" y="3872763"/>
                  <a:ext cx="111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0" name="Freihand 269">
                  <a:extLst>
                    <a:ext uri="{FF2B5EF4-FFF2-40B4-BE49-F238E27FC236}">
                      <a16:creationId xmlns:a16="http://schemas.microsoft.com/office/drawing/2014/main" id="{1E46C7F1-A236-40AC-A7A6-583956BD0265}"/>
                    </a:ext>
                  </a:extLst>
                </p14:cNvPr>
                <p14:cNvContentPartPr/>
                <p14:nvPr/>
              </p14:nvContentPartPr>
              <p14:xfrm>
                <a:off x="7281992" y="3783843"/>
                <a:ext cx="91440" cy="268560"/>
              </p14:xfrm>
            </p:contentPart>
          </mc:Choice>
          <mc:Fallback>
            <p:pic>
              <p:nvPicPr>
                <p:cNvPr id="270" name="Freihand 269">
                  <a:extLst>
                    <a:ext uri="{FF2B5EF4-FFF2-40B4-BE49-F238E27FC236}">
                      <a16:creationId xmlns:a16="http://schemas.microsoft.com/office/drawing/2014/main" id="{1E46C7F1-A236-40AC-A7A6-583956BD0265}"/>
                    </a:ext>
                  </a:extLst>
                </p:cNvPr>
                <p:cNvPicPr/>
                <p:nvPr/>
              </p:nvPicPr>
              <p:blipFill>
                <a:blip r:embed="rId456"/>
                <a:stretch>
                  <a:fillRect/>
                </a:stretch>
              </p:blipFill>
              <p:spPr>
                <a:xfrm>
                  <a:off x="7277672" y="3779523"/>
                  <a:ext cx="1000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1" name="Freihand 270">
                  <a:extLst>
                    <a:ext uri="{FF2B5EF4-FFF2-40B4-BE49-F238E27FC236}">
                      <a16:creationId xmlns:a16="http://schemas.microsoft.com/office/drawing/2014/main" id="{C29D53AB-3C48-4C0B-806E-581D21A3B3CA}"/>
                    </a:ext>
                  </a:extLst>
                </p14:cNvPr>
                <p14:cNvContentPartPr/>
                <p14:nvPr/>
              </p14:nvContentPartPr>
              <p14:xfrm>
                <a:off x="7366232" y="3860883"/>
                <a:ext cx="176400" cy="134280"/>
              </p14:xfrm>
            </p:contentPart>
          </mc:Choice>
          <mc:Fallback>
            <p:pic>
              <p:nvPicPr>
                <p:cNvPr id="271" name="Freihand 270">
                  <a:extLst>
                    <a:ext uri="{FF2B5EF4-FFF2-40B4-BE49-F238E27FC236}">
                      <a16:creationId xmlns:a16="http://schemas.microsoft.com/office/drawing/2014/main" id="{C29D53AB-3C48-4C0B-806E-581D21A3B3CA}"/>
                    </a:ext>
                  </a:extLst>
                </p:cNvPr>
                <p:cNvPicPr/>
                <p:nvPr/>
              </p:nvPicPr>
              <p:blipFill>
                <a:blip r:embed="rId458"/>
                <a:stretch>
                  <a:fillRect/>
                </a:stretch>
              </p:blipFill>
              <p:spPr>
                <a:xfrm>
                  <a:off x="7361912" y="3856563"/>
                  <a:ext cx="185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2" name="Freihand 271">
                  <a:extLst>
                    <a:ext uri="{FF2B5EF4-FFF2-40B4-BE49-F238E27FC236}">
                      <a16:creationId xmlns:a16="http://schemas.microsoft.com/office/drawing/2014/main" id="{C5BDB81C-D91B-459B-A2C4-455F9E3A13B5}"/>
                    </a:ext>
                  </a:extLst>
                </p14:cNvPr>
                <p14:cNvContentPartPr/>
                <p14:nvPr/>
              </p14:nvContentPartPr>
              <p14:xfrm>
                <a:off x="7582952" y="3863043"/>
                <a:ext cx="47880" cy="133920"/>
              </p14:xfrm>
            </p:contentPart>
          </mc:Choice>
          <mc:Fallback>
            <p:pic>
              <p:nvPicPr>
                <p:cNvPr id="272" name="Freihand 271">
                  <a:extLst>
                    <a:ext uri="{FF2B5EF4-FFF2-40B4-BE49-F238E27FC236}">
                      <a16:creationId xmlns:a16="http://schemas.microsoft.com/office/drawing/2014/main" id="{C5BDB81C-D91B-459B-A2C4-455F9E3A13B5}"/>
                    </a:ext>
                  </a:extLst>
                </p:cNvPr>
                <p:cNvPicPr/>
                <p:nvPr/>
              </p:nvPicPr>
              <p:blipFill>
                <a:blip r:embed="rId460"/>
                <a:stretch>
                  <a:fillRect/>
                </a:stretch>
              </p:blipFill>
              <p:spPr>
                <a:xfrm>
                  <a:off x="7578632" y="3858723"/>
                  <a:ext cx="56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3" name="Freihand 272">
                  <a:extLst>
                    <a:ext uri="{FF2B5EF4-FFF2-40B4-BE49-F238E27FC236}">
                      <a16:creationId xmlns:a16="http://schemas.microsoft.com/office/drawing/2014/main" id="{132846FB-09F5-416B-8354-DDED29D83AA0}"/>
                    </a:ext>
                  </a:extLst>
                </p14:cNvPr>
                <p14:cNvContentPartPr/>
                <p14:nvPr/>
              </p14:nvContentPartPr>
              <p14:xfrm>
                <a:off x="7536872" y="3867003"/>
                <a:ext cx="224280" cy="102240"/>
              </p14:xfrm>
            </p:contentPart>
          </mc:Choice>
          <mc:Fallback>
            <p:pic>
              <p:nvPicPr>
                <p:cNvPr id="273" name="Freihand 272">
                  <a:extLst>
                    <a:ext uri="{FF2B5EF4-FFF2-40B4-BE49-F238E27FC236}">
                      <a16:creationId xmlns:a16="http://schemas.microsoft.com/office/drawing/2014/main" id="{132846FB-09F5-416B-8354-DDED29D83AA0}"/>
                    </a:ext>
                  </a:extLst>
                </p:cNvPr>
                <p:cNvPicPr/>
                <p:nvPr/>
              </p:nvPicPr>
              <p:blipFill>
                <a:blip r:embed="rId462"/>
                <a:stretch>
                  <a:fillRect/>
                </a:stretch>
              </p:blipFill>
              <p:spPr>
                <a:xfrm>
                  <a:off x="7532552" y="3862683"/>
                  <a:ext cx="232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4" name="Freihand 273">
                  <a:extLst>
                    <a:ext uri="{FF2B5EF4-FFF2-40B4-BE49-F238E27FC236}">
                      <a16:creationId xmlns:a16="http://schemas.microsoft.com/office/drawing/2014/main" id="{4D92C5EE-EB4D-4C47-AC21-DF98DC9E57A1}"/>
                    </a:ext>
                  </a:extLst>
                </p14:cNvPr>
                <p14:cNvContentPartPr/>
                <p14:nvPr/>
              </p14:nvContentPartPr>
              <p14:xfrm>
                <a:off x="7674032" y="3826323"/>
                <a:ext cx="145080" cy="160920"/>
              </p14:xfrm>
            </p:contentPart>
          </mc:Choice>
          <mc:Fallback>
            <p:pic>
              <p:nvPicPr>
                <p:cNvPr id="274" name="Freihand 273">
                  <a:extLst>
                    <a:ext uri="{FF2B5EF4-FFF2-40B4-BE49-F238E27FC236}">
                      <a16:creationId xmlns:a16="http://schemas.microsoft.com/office/drawing/2014/main" id="{4D92C5EE-EB4D-4C47-AC21-DF98DC9E57A1}"/>
                    </a:ext>
                  </a:extLst>
                </p:cNvPr>
                <p:cNvPicPr/>
                <p:nvPr/>
              </p:nvPicPr>
              <p:blipFill>
                <a:blip r:embed="rId464"/>
                <a:stretch>
                  <a:fillRect/>
                </a:stretch>
              </p:blipFill>
              <p:spPr>
                <a:xfrm>
                  <a:off x="7669712" y="3822003"/>
                  <a:ext cx="153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5" name="Freihand 274">
                  <a:extLst>
                    <a:ext uri="{FF2B5EF4-FFF2-40B4-BE49-F238E27FC236}">
                      <a16:creationId xmlns:a16="http://schemas.microsoft.com/office/drawing/2014/main" id="{E2404FD2-6B79-48A9-B9D6-FF1E836C1D76}"/>
                    </a:ext>
                  </a:extLst>
                </p14:cNvPr>
                <p14:cNvContentPartPr/>
                <p14:nvPr/>
              </p14:nvContentPartPr>
              <p14:xfrm>
                <a:off x="7669712" y="3783843"/>
                <a:ext cx="147600" cy="6480"/>
              </p14:xfrm>
            </p:contentPart>
          </mc:Choice>
          <mc:Fallback>
            <p:pic>
              <p:nvPicPr>
                <p:cNvPr id="275" name="Freihand 274">
                  <a:extLst>
                    <a:ext uri="{FF2B5EF4-FFF2-40B4-BE49-F238E27FC236}">
                      <a16:creationId xmlns:a16="http://schemas.microsoft.com/office/drawing/2014/main" id="{E2404FD2-6B79-48A9-B9D6-FF1E836C1D76}"/>
                    </a:ext>
                  </a:extLst>
                </p:cNvPr>
                <p:cNvPicPr/>
                <p:nvPr/>
              </p:nvPicPr>
              <p:blipFill>
                <a:blip r:embed="rId466"/>
                <a:stretch>
                  <a:fillRect/>
                </a:stretch>
              </p:blipFill>
              <p:spPr>
                <a:xfrm>
                  <a:off x="7665392" y="3779523"/>
                  <a:ext cx="156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6" name="Freihand 275">
                  <a:extLst>
                    <a:ext uri="{FF2B5EF4-FFF2-40B4-BE49-F238E27FC236}">
                      <a16:creationId xmlns:a16="http://schemas.microsoft.com/office/drawing/2014/main" id="{BEA0F43F-59BB-447A-B1FD-B738911E090A}"/>
                    </a:ext>
                  </a:extLst>
                </p14:cNvPr>
                <p14:cNvContentPartPr/>
                <p14:nvPr/>
              </p14:nvContentPartPr>
              <p14:xfrm>
                <a:off x="7760792" y="3761523"/>
                <a:ext cx="130320" cy="273600"/>
              </p14:xfrm>
            </p:contentPart>
          </mc:Choice>
          <mc:Fallback>
            <p:pic>
              <p:nvPicPr>
                <p:cNvPr id="276" name="Freihand 275">
                  <a:extLst>
                    <a:ext uri="{FF2B5EF4-FFF2-40B4-BE49-F238E27FC236}">
                      <a16:creationId xmlns:a16="http://schemas.microsoft.com/office/drawing/2014/main" id="{BEA0F43F-59BB-447A-B1FD-B738911E090A}"/>
                    </a:ext>
                  </a:extLst>
                </p:cNvPr>
                <p:cNvPicPr/>
                <p:nvPr/>
              </p:nvPicPr>
              <p:blipFill>
                <a:blip r:embed="rId468"/>
                <a:stretch>
                  <a:fillRect/>
                </a:stretch>
              </p:blipFill>
              <p:spPr>
                <a:xfrm>
                  <a:off x="7756472" y="3757203"/>
                  <a:ext cx="1389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7" name="Freihand 276">
                  <a:extLst>
                    <a:ext uri="{FF2B5EF4-FFF2-40B4-BE49-F238E27FC236}">
                      <a16:creationId xmlns:a16="http://schemas.microsoft.com/office/drawing/2014/main" id="{B0427D41-42DB-423B-BCBD-32EDED92C1D3}"/>
                    </a:ext>
                  </a:extLst>
                </p14:cNvPr>
                <p14:cNvContentPartPr/>
                <p14:nvPr/>
              </p14:nvContentPartPr>
              <p14:xfrm>
                <a:off x="7910552" y="3658563"/>
                <a:ext cx="134280" cy="143280"/>
              </p14:xfrm>
            </p:contentPart>
          </mc:Choice>
          <mc:Fallback>
            <p:pic>
              <p:nvPicPr>
                <p:cNvPr id="277" name="Freihand 276">
                  <a:extLst>
                    <a:ext uri="{FF2B5EF4-FFF2-40B4-BE49-F238E27FC236}">
                      <a16:creationId xmlns:a16="http://schemas.microsoft.com/office/drawing/2014/main" id="{B0427D41-42DB-423B-BCBD-32EDED92C1D3}"/>
                    </a:ext>
                  </a:extLst>
                </p:cNvPr>
                <p:cNvPicPr/>
                <p:nvPr/>
              </p:nvPicPr>
              <p:blipFill>
                <a:blip r:embed="rId470"/>
                <a:stretch>
                  <a:fillRect/>
                </a:stretch>
              </p:blipFill>
              <p:spPr>
                <a:xfrm>
                  <a:off x="7906232" y="3654243"/>
                  <a:ext cx="142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9" name="Freihand 278">
                  <a:extLst>
                    <a:ext uri="{FF2B5EF4-FFF2-40B4-BE49-F238E27FC236}">
                      <a16:creationId xmlns:a16="http://schemas.microsoft.com/office/drawing/2014/main" id="{63A4D5F6-044F-4439-BFF0-9BC15E29E9A0}"/>
                    </a:ext>
                  </a:extLst>
                </p14:cNvPr>
                <p14:cNvContentPartPr/>
                <p14:nvPr/>
              </p14:nvContentPartPr>
              <p14:xfrm>
                <a:off x="8692832" y="3618243"/>
                <a:ext cx="111960" cy="138960"/>
              </p14:xfrm>
            </p:contentPart>
          </mc:Choice>
          <mc:Fallback>
            <p:pic>
              <p:nvPicPr>
                <p:cNvPr id="279" name="Freihand 278">
                  <a:extLst>
                    <a:ext uri="{FF2B5EF4-FFF2-40B4-BE49-F238E27FC236}">
                      <a16:creationId xmlns:a16="http://schemas.microsoft.com/office/drawing/2014/main" id="{63A4D5F6-044F-4439-BFF0-9BC15E29E9A0}"/>
                    </a:ext>
                  </a:extLst>
                </p:cNvPr>
                <p:cNvPicPr/>
                <p:nvPr/>
              </p:nvPicPr>
              <p:blipFill>
                <a:blip r:embed="rId472"/>
                <a:stretch>
                  <a:fillRect/>
                </a:stretch>
              </p:blipFill>
              <p:spPr>
                <a:xfrm>
                  <a:off x="8688512" y="3613923"/>
                  <a:ext cx="120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0" name="Freihand 279">
                  <a:extLst>
                    <a:ext uri="{FF2B5EF4-FFF2-40B4-BE49-F238E27FC236}">
                      <a16:creationId xmlns:a16="http://schemas.microsoft.com/office/drawing/2014/main" id="{FB4E5B4C-10AA-4EB4-B62E-746CE3E3DD3F}"/>
                    </a:ext>
                  </a:extLst>
                </p14:cNvPr>
                <p14:cNvContentPartPr/>
                <p14:nvPr/>
              </p14:nvContentPartPr>
              <p14:xfrm>
                <a:off x="8804792" y="3578283"/>
                <a:ext cx="248400" cy="290520"/>
              </p14:xfrm>
            </p:contentPart>
          </mc:Choice>
          <mc:Fallback>
            <p:pic>
              <p:nvPicPr>
                <p:cNvPr id="280" name="Freihand 279">
                  <a:extLst>
                    <a:ext uri="{FF2B5EF4-FFF2-40B4-BE49-F238E27FC236}">
                      <a16:creationId xmlns:a16="http://schemas.microsoft.com/office/drawing/2014/main" id="{FB4E5B4C-10AA-4EB4-B62E-746CE3E3DD3F}"/>
                    </a:ext>
                  </a:extLst>
                </p:cNvPr>
                <p:cNvPicPr/>
                <p:nvPr/>
              </p:nvPicPr>
              <p:blipFill>
                <a:blip r:embed="rId474"/>
                <a:stretch>
                  <a:fillRect/>
                </a:stretch>
              </p:blipFill>
              <p:spPr>
                <a:xfrm>
                  <a:off x="8800472" y="3573963"/>
                  <a:ext cx="2570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1" name="Freihand 280">
                  <a:extLst>
                    <a:ext uri="{FF2B5EF4-FFF2-40B4-BE49-F238E27FC236}">
                      <a16:creationId xmlns:a16="http://schemas.microsoft.com/office/drawing/2014/main" id="{BEACE09D-57D8-4D40-B9A6-E39D3C2312D0}"/>
                    </a:ext>
                  </a:extLst>
                </p14:cNvPr>
                <p14:cNvContentPartPr/>
                <p14:nvPr/>
              </p14:nvContentPartPr>
              <p14:xfrm>
                <a:off x="9083432" y="3705003"/>
                <a:ext cx="31320" cy="32040"/>
              </p14:xfrm>
            </p:contentPart>
          </mc:Choice>
          <mc:Fallback>
            <p:pic>
              <p:nvPicPr>
                <p:cNvPr id="281" name="Freihand 280">
                  <a:extLst>
                    <a:ext uri="{FF2B5EF4-FFF2-40B4-BE49-F238E27FC236}">
                      <a16:creationId xmlns:a16="http://schemas.microsoft.com/office/drawing/2014/main" id="{BEACE09D-57D8-4D40-B9A6-E39D3C2312D0}"/>
                    </a:ext>
                  </a:extLst>
                </p:cNvPr>
                <p:cNvPicPr/>
                <p:nvPr/>
              </p:nvPicPr>
              <p:blipFill>
                <a:blip r:embed="rId476"/>
                <a:stretch>
                  <a:fillRect/>
                </a:stretch>
              </p:blipFill>
              <p:spPr>
                <a:xfrm>
                  <a:off x="9079112" y="3700683"/>
                  <a:ext cx="39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1" name="Freihand 300">
                  <a:extLst>
                    <a:ext uri="{FF2B5EF4-FFF2-40B4-BE49-F238E27FC236}">
                      <a16:creationId xmlns:a16="http://schemas.microsoft.com/office/drawing/2014/main" id="{509B6DFD-3569-44D1-B6CD-0B644A51BBC6}"/>
                    </a:ext>
                  </a:extLst>
                </p14:cNvPr>
                <p14:cNvContentPartPr/>
                <p14:nvPr/>
              </p14:nvContentPartPr>
              <p14:xfrm>
                <a:off x="8046632" y="3908763"/>
                <a:ext cx="122400" cy="9360"/>
              </p14:xfrm>
            </p:contentPart>
          </mc:Choice>
          <mc:Fallback>
            <p:pic>
              <p:nvPicPr>
                <p:cNvPr id="301" name="Freihand 300">
                  <a:extLst>
                    <a:ext uri="{FF2B5EF4-FFF2-40B4-BE49-F238E27FC236}">
                      <a16:creationId xmlns:a16="http://schemas.microsoft.com/office/drawing/2014/main" id="{509B6DFD-3569-44D1-B6CD-0B644A51BBC6}"/>
                    </a:ext>
                  </a:extLst>
                </p:cNvPr>
                <p:cNvPicPr/>
                <p:nvPr/>
              </p:nvPicPr>
              <p:blipFill>
                <a:blip r:embed="rId478"/>
                <a:stretch>
                  <a:fillRect/>
                </a:stretch>
              </p:blipFill>
              <p:spPr>
                <a:xfrm>
                  <a:off x="8042312" y="3904443"/>
                  <a:ext cx="131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2" name="Freihand 301">
                  <a:extLst>
                    <a:ext uri="{FF2B5EF4-FFF2-40B4-BE49-F238E27FC236}">
                      <a16:creationId xmlns:a16="http://schemas.microsoft.com/office/drawing/2014/main" id="{B4B7CF38-D456-4AE9-93B2-900D47C6F772}"/>
                    </a:ext>
                  </a:extLst>
                </p14:cNvPr>
                <p14:cNvContentPartPr/>
                <p14:nvPr/>
              </p14:nvContentPartPr>
              <p14:xfrm>
                <a:off x="8027192" y="3976443"/>
                <a:ext cx="116640" cy="2160"/>
              </p14:xfrm>
            </p:contentPart>
          </mc:Choice>
          <mc:Fallback>
            <p:pic>
              <p:nvPicPr>
                <p:cNvPr id="302" name="Freihand 301">
                  <a:extLst>
                    <a:ext uri="{FF2B5EF4-FFF2-40B4-BE49-F238E27FC236}">
                      <a16:creationId xmlns:a16="http://schemas.microsoft.com/office/drawing/2014/main" id="{B4B7CF38-D456-4AE9-93B2-900D47C6F772}"/>
                    </a:ext>
                  </a:extLst>
                </p:cNvPr>
                <p:cNvPicPr/>
                <p:nvPr/>
              </p:nvPicPr>
              <p:blipFill>
                <a:blip r:embed="rId480"/>
                <a:stretch>
                  <a:fillRect/>
                </a:stretch>
              </p:blipFill>
              <p:spPr>
                <a:xfrm>
                  <a:off x="8022872" y="3972123"/>
                  <a:ext cx="1252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3" name="Freihand 302">
                  <a:extLst>
                    <a:ext uri="{FF2B5EF4-FFF2-40B4-BE49-F238E27FC236}">
                      <a16:creationId xmlns:a16="http://schemas.microsoft.com/office/drawing/2014/main" id="{944DAAD2-57B9-485E-9251-B6ED571D4516}"/>
                    </a:ext>
                  </a:extLst>
                </p14:cNvPr>
                <p14:cNvContentPartPr/>
                <p14:nvPr/>
              </p14:nvContentPartPr>
              <p14:xfrm>
                <a:off x="8238512" y="3863763"/>
                <a:ext cx="127440" cy="135000"/>
              </p14:xfrm>
            </p:contentPart>
          </mc:Choice>
          <mc:Fallback>
            <p:pic>
              <p:nvPicPr>
                <p:cNvPr id="303" name="Freihand 302">
                  <a:extLst>
                    <a:ext uri="{FF2B5EF4-FFF2-40B4-BE49-F238E27FC236}">
                      <a16:creationId xmlns:a16="http://schemas.microsoft.com/office/drawing/2014/main" id="{944DAAD2-57B9-485E-9251-B6ED571D4516}"/>
                    </a:ext>
                  </a:extLst>
                </p:cNvPr>
                <p:cNvPicPr/>
                <p:nvPr/>
              </p:nvPicPr>
              <p:blipFill>
                <a:blip r:embed="rId482"/>
                <a:stretch>
                  <a:fillRect/>
                </a:stretch>
              </p:blipFill>
              <p:spPr>
                <a:xfrm>
                  <a:off x="8234192" y="3859443"/>
                  <a:ext cx="136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4" name="Freihand 303">
                  <a:extLst>
                    <a:ext uri="{FF2B5EF4-FFF2-40B4-BE49-F238E27FC236}">
                      <a16:creationId xmlns:a16="http://schemas.microsoft.com/office/drawing/2014/main" id="{7C880F8D-7134-40EC-8C8A-0B2440310E0D}"/>
                    </a:ext>
                  </a:extLst>
                </p14:cNvPr>
                <p14:cNvContentPartPr/>
                <p14:nvPr/>
              </p14:nvContentPartPr>
              <p14:xfrm>
                <a:off x="8413832" y="3875283"/>
                <a:ext cx="100440" cy="132840"/>
              </p14:xfrm>
            </p:contentPart>
          </mc:Choice>
          <mc:Fallback>
            <p:pic>
              <p:nvPicPr>
                <p:cNvPr id="304" name="Freihand 303">
                  <a:extLst>
                    <a:ext uri="{FF2B5EF4-FFF2-40B4-BE49-F238E27FC236}">
                      <a16:creationId xmlns:a16="http://schemas.microsoft.com/office/drawing/2014/main" id="{7C880F8D-7134-40EC-8C8A-0B2440310E0D}"/>
                    </a:ext>
                  </a:extLst>
                </p:cNvPr>
                <p:cNvPicPr/>
                <p:nvPr/>
              </p:nvPicPr>
              <p:blipFill>
                <a:blip r:embed="rId484"/>
                <a:stretch>
                  <a:fillRect/>
                </a:stretch>
              </p:blipFill>
              <p:spPr>
                <a:xfrm>
                  <a:off x="8409512" y="3870963"/>
                  <a:ext cx="109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5" name="Freihand 304">
                  <a:extLst>
                    <a:ext uri="{FF2B5EF4-FFF2-40B4-BE49-F238E27FC236}">
                      <a16:creationId xmlns:a16="http://schemas.microsoft.com/office/drawing/2014/main" id="{49FCA96D-9C97-46F3-8E30-783047780C00}"/>
                    </a:ext>
                  </a:extLst>
                </p14:cNvPr>
                <p14:cNvContentPartPr/>
                <p14:nvPr/>
              </p14:nvContentPartPr>
              <p14:xfrm>
                <a:off x="8552792" y="3898683"/>
                <a:ext cx="102600" cy="100800"/>
              </p14:xfrm>
            </p:contentPart>
          </mc:Choice>
          <mc:Fallback>
            <p:pic>
              <p:nvPicPr>
                <p:cNvPr id="305" name="Freihand 304">
                  <a:extLst>
                    <a:ext uri="{FF2B5EF4-FFF2-40B4-BE49-F238E27FC236}">
                      <a16:creationId xmlns:a16="http://schemas.microsoft.com/office/drawing/2014/main" id="{49FCA96D-9C97-46F3-8E30-783047780C00}"/>
                    </a:ext>
                  </a:extLst>
                </p:cNvPr>
                <p:cNvPicPr/>
                <p:nvPr/>
              </p:nvPicPr>
              <p:blipFill>
                <a:blip r:embed="rId486"/>
                <a:stretch>
                  <a:fillRect/>
                </a:stretch>
              </p:blipFill>
              <p:spPr>
                <a:xfrm>
                  <a:off x="8548472" y="3894363"/>
                  <a:ext cx="111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6" name="Freihand 305">
                  <a:extLst>
                    <a:ext uri="{FF2B5EF4-FFF2-40B4-BE49-F238E27FC236}">
                      <a16:creationId xmlns:a16="http://schemas.microsoft.com/office/drawing/2014/main" id="{1B8F8A7F-71F2-4498-A91D-BAFBF96DE60E}"/>
                    </a:ext>
                  </a:extLst>
                </p14:cNvPr>
                <p14:cNvContentPartPr/>
                <p14:nvPr/>
              </p14:nvContentPartPr>
              <p14:xfrm>
                <a:off x="8634512" y="3982203"/>
                <a:ext cx="53280" cy="113400"/>
              </p14:xfrm>
            </p:contentPart>
          </mc:Choice>
          <mc:Fallback>
            <p:pic>
              <p:nvPicPr>
                <p:cNvPr id="306" name="Freihand 305">
                  <a:extLst>
                    <a:ext uri="{FF2B5EF4-FFF2-40B4-BE49-F238E27FC236}">
                      <a16:creationId xmlns:a16="http://schemas.microsoft.com/office/drawing/2014/main" id="{1B8F8A7F-71F2-4498-A91D-BAFBF96DE60E}"/>
                    </a:ext>
                  </a:extLst>
                </p:cNvPr>
                <p:cNvPicPr/>
                <p:nvPr/>
              </p:nvPicPr>
              <p:blipFill>
                <a:blip r:embed="rId488"/>
                <a:stretch>
                  <a:fillRect/>
                </a:stretch>
              </p:blipFill>
              <p:spPr>
                <a:xfrm>
                  <a:off x="8630192" y="3977883"/>
                  <a:ext cx="61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7" name="Freihand 306">
                  <a:extLst>
                    <a:ext uri="{FF2B5EF4-FFF2-40B4-BE49-F238E27FC236}">
                      <a16:creationId xmlns:a16="http://schemas.microsoft.com/office/drawing/2014/main" id="{BFE61A1E-5986-4087-A32F-E2D620965C6D}"/>
                    </a:ext>
                  </a:extLst>
                </p14:cNvPr>
                <p14:cNvContentPartPr/>
                <p14:nvPr/>
              </p14:nvContentPartPr>
              <p14:xfrm>
                <a:off x="8724152" y="3919923"/>
                <a:ext cx="91080" cy="122040"/>
              </p14:xfrm>
            </p:contentPart>
          </mc:Choice>
          <mc:Fallback>
            <p:pic>
              <p:nvPicPr>
                <p:cNvPr id="307" name="Freihand 306">
                  <a:extLst>
                    <a:ext uri="{FF2B5EF4-FFF2-40B4-BE49-F238E27FC236}">
                      <a16:creationId xmlns:a16="http://schemas.microsoft.com/office/drawing/2014/main" id="{BFE61A1E-5986-4087-A32F-E2D620965C6D}"/>
                    </a:ext>
                  </a:extLst>
                </p:cNvPr>
                <p:cNvPicPr/>
                <p:nvPr/>
              </p:nvPicPr>
              <p:blipFill>
                <a:blip r:embed="rId490"/>
                <a:stretch>
                  <a:fillRect/>
                </a:stretch>
              </p:blipFill>
              <p:spPr>
                <a:xfrm>
                  <a:off x="8719832" y="3915603"/>
                  <a:ext cx="99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8" name="Freihand 307">
                  <a:extLst>
                    <a:ext uri="{FF2B5EF4-FFF2-40B4-BE49-F238E27FC236}">
                      <a16:creationId xmlns:a16="http://schemas.microsoft.com/office/drawing/2014/main" id="{32213453-7274-4ABE-996B-71DB7ACB0B1B}"/>
                    </a:ext>
                  </a:extLst>
                </p14:cNvPr>
                <p14:cNvContentPartPr/>
                <p14:nvPr/>
              </p14:nvContentPartPr>
              <p14:xfrm>
                <a:off x="8754032" y="3894003"/>
                <a:ext cx="108720" cy="16920"/>
              </p14:xfrm>
            </p:contentPart>
          </mc:Choice>
          <mc:Fallback>
            <p:pic>
              <p:nvPicPr>
                <p:cNvPr id="308" name="Freihand 307">
                  <a:extLst>
                    <a:ext uri="{FF2B5EF4-FFF2-40B4-BE49-F238E27FC236}">
                      <a16:creationId xmlns:a16="http://schemas.microsoft.com/office/drawing/2014/main" id="{32213453-7274-4ABE-996B-71DB7ACB0B1B}"/>
                    </a:ext>
                  </a:extLst>
                </p:cNvPr>
                <p:cNvPicPr/>
                <p:nvPr/>
              </p:nvPicPr>
              <p:blipFill>
                <a:blip r:embed="rId492"/>
                <a:stretch>
                  <a:fillRect/>
                </a:stretch>
              </p:blipFill>
              <p:spPr>
                <a:xfrm>
                  <a:off x="8749712" y="3889683"/>
                  <a:ext cx="117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9" name="Freihand 308">
                  <a:extLst>
                    <a:ext uri="{FF2B5EF4-FFF2-40B4-BE49-F238E27FC236}">
                      <a16:creationId xmlns:a16="http://schemas.microsoft.com/office/drawing/2014/main" id="{A5BB5228-26C2-419F-9E27-372A5E82B660}"/>
                    </a:ext>
                  </a:extLst>
                </p14:cNvPr>
                <p14:cNvContentPartPr/>
                <p14:nvPr/>
              </p14:nvContentPartPr>
              <p14:xfrm>
                <a:off x="8874992" y="3893283"/>
                <a:ext cx="129240" cy="137160"/>
              </p14:xfrm>
            </p:contentPart>
          </mc:Choice>
          <mc:Fallback>
            <p:pic>
              <p:nvPicPr>
                <p:cNvPr id="309" name="Freihand 308">
                  <a:extLst>
                    <a:ext uri="{FF2B5EF4-FFF2-40B4-BE49-F238E27FC236}">
                      <a16:creationId xmlns:a16="http://schemas.microsoft.com/office/drawing/2014/main" id="{A5BB5228-26C2-419F-9E27-372A5E82B660}"/>
                    </a:ext>
                  </a:extLst>
                </p:cNvPr>
                <p:cNvPicPr/>
                <p:nvPr/>
              </p:nvPicPr>
              <p:blipFill>
                <a:blip r:embed="rId494"/>
                <a:stretch>
                  <a:fillRect/>
                </a:stretch>
              </p:blipFill>
              <p:spPr>
                <a:xfrm>
                  <a:off x="8870672" y="3888963"/>
                  <a:ext cx="137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1" name="Freihand 310">
                  <a:extLst>
                    <a:ext uri="{FF2B5EF4-FFF2-40B4-BE49-F238E27FC236}">
                      <a16:creationId xmlns:a16="http://schemas.microsoft.com/office/drawing/2014/main" id="{2FC23DA4-60A9-4D2C-8B7E-CCEB3F2D6262}"/>
                    </a:ext>
                  </a:extLst>
                </p14:cNvPr>
                <p14:cNvContentPartPr/>
                <p14:nvPr/>
              </p14:nvContentPartPr>
              <p14:xfrm>
                <a:off x="4044152" y="4494483"/>
                <a:ext cx="196200" cy="6840"/>
              </p14:xfrm>
            </p:contentPart>
          </mc:Choice>
          <mc:Fallback>
            <p:pic>
              <p:nvPicPr>
                <p:cNvPr id="311" name="Freihand 310">
                  <a:extLst>
                    <a:ext uri="{FF2B5EF4-FFF2-40B4-BE49-F238E27FC236}">
                      <a16:creationId xmlns:a16="http://schemas.microsoft.com/office/drawing/2014/main" id="{2FC23DA4-60A9-4D2C-8B7E-CCEB3F2D6262}"/>
                    </a:ext>
                  </a:extLst>
                </p:cNvPr>
                <p:cNvPicPr/>
                <p:nvPr/>
              </p:nvPicPr>
              <p:blipFill>
                <a:blip r:embed="rId496"/>
                <a:stretch>
                  <a:fillRect/>
                </a:stretch>
              </p:blipFill>
              <p:spPr>
                <a:xfrm>
                  <a:off x="4039832" y="4490163"/>
                  <a:ext cx="204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2" name="Freihand 311">
                  <a:extLst>
                    <a:ext uri="{FF2B5EF4-FFF2-40B4-BE49-F238E27FC236}">
                      <a16:creationId xmlns:a16="http://schemas.microsoft.com/office/drawing/2014/main" id="{100C2D3C-76EE-4A67-842E-DFED8FC18DDF}"/>
                    </a:ext>
                  </a:extLst>
                </p14:cNvPr>
                <p14:cNvContentPartPr/>
                <p14:nvPr/>
              </p14:nvContentPartPr>
              <p14:xfrm>
                <a:off x="4054232" y="4525083"/>
                <a:ext cx="153360" cy="13320"/>
              </p14:xfrm>
            </p:contentPart>
          </mc:Choice>
          <mc:Fallback>
            <p:pic>
              <p:nvPicPr>
                <p:cNvPr id="312" name="Freihand 311">
                  <a:extLst>
                    <a:ext uri="{FF2B5EF4-FFF2-40B4-BE49-F238E27FC236}">
                      <a16:creationId xmlns:a16="http://schemas.microsoft.com/office/drawing/2014/main" id="{100C2D3C-76EE-4A67-842E-DFED8FC18DDF}"/>
                    </a:ext>
                  </a:extLst>
                </p:cNvPr>
                <p:cNvPicPr/>
                <p:nvPr/>
              </p:nvPicPr>
              <p:blipFill>
                <a:blip r:embed="rId498"/>
                <a:stretch>
                  <a:fillRect/>
                </a:stretch>
              </p:blipFill>
              <p:spPr>
                <a:xfrm>
                  <a:off x="4049912" y="4520763"/>
                  <a:ext cx="162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3" name="Freihand 312">
                  <a:extLst>
                    <a:ext uri="{FF2B5EF4-FFF2-40B4-BE49-F238E27FC236}">
                      <a16:creationId xmlns:a16="http://schemas.microsoft.com/office/drawing/2014/main" id="{C4405EF2-8B48-4524-88D6-2E89E0702E48}"/>
                    </a:ext>
                  </a:extLst>
                </p14:cNvPr>
                <p14:cNvContentPartPr/>
                <p14:nvPr/>
              </p14:nvContentPartPr>
              <p14:xfrm>
                <a:off x="4242152" y="4431483"/>
                <a:ext cx="172440" cy="209160"/>
              </p14:xfrm>
            </p:contentPart>
          </mc:Choice>
          <mc:Fallback>
            <p:pic>
              <p:nvPicPr>
                <p:cNvPr id="313" name="Freihand 312">
                  <a:extLst>
                    <a:ext uri="{FF2B5EF4-FFF2-40B4-BE49-F238E27FC236}">
                      <a16:creationId xmlns:a16="http://schemas.microsoft.com/office/drawing/2014/main" id="{C4405EF2-8B48-4524-88D6-2E89E0702E48}"/>
                    </a:ext>
                  </a:extLst>
                </p:cNvPr>
                <p:cNvPicPr/>
                <p:nvPr/>
              </p:nvPicPr>
              <p:blipFill>
                <a:blip r:embed="rId500"/>
                <a:stretch>
                  <a:fillRect/>
                </a:stretch>
              </p:blipFill>
              <p:spPr>
                <a:xfrm>
                  <a:off x="4237832" y="4427163"/>
                  <a:ext cx="181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4" name="Freihand 313">
                  <a:extLst>
                    <a:ext uri="{FF2B5EF4-FFF2-40B4-BE49-F238E27FC236}">
                      <a16:creationId xmlns:a16="http://schemas.microsoft.com/office/drawing/2014/main" id="{D08B3C4D-D07B-4BA2-A6C5-CE8420FE45F5}"/>
                    </a:ext>
                  </a:extLst>
                </p14:cNvPr>
                <p14:cNvContentPartPr/>
                <p14:nvPr/>
              </p14:nvContentPartPr>
              <p14:xfrm>
                <a:off x="4510712" y="4394763"/>
                <a:ext cx="135000" cy="130320"/>
              </p14:xfrm>
            </p:contentPart>
          </mc:Choice>
          <mc:Fallback>
            <p:pic>
              <p:nvPicPr>
                <p:cNvPr id="314" name="Freihand 313">
                  <a:extLst>
                    <a:ext uri="{FF2B5EF4-FFF2-40B4-BE49-F238E27FC236}">
                      <a16:creationId xmlns:a16="http://schemas.microsoft.com/office/drawing/2014/main" id="{D08B3C4D-D07B-4BA2-A6C5-CE8420FE45F5}"/>
                    </a:ext>
                  </a:extLst>
                </p:cNvPr>
                <p:cNvPicPr/>
                <p:nvPr/>
              </p:nvPicPr>
              <p:blipFill>
                <a:blip r:embed="rId502"/>
                <a:stretch>
                  <a:fillRect/>
                </a:stretch>
              </p:blipFill>
              <p:spPr>
                <a:xfrm>
                  <a:off x="4506392" y="4390443"/>
                  <a:ext cx="143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5" name="Freihand 314">
                  <a:extLst>
                    <a:ext uri="{FF2B5EF4-FFF2-40B4-BE49-F238E27FC236}">
                      <a16:creationId xmlns:a16="http://schemas.microsoft.com/office/drawing/2014/main" id="{4EDD5D40-3298-4CD6-9F13-9412439562BE}"/>
                    </a:ext>
                  </a:extLst>
                </p14:cNvPr>
                <p14:cNvContentPartPr/>
                <p14:nvPr/>
              </p14:nvContentPartPr>
              <p14:xfrm>
                <a:off x="4705832" y="4371723"/>
                <a:ext cx="81360" cy="133920"/>
              </p14:xfrm>
            </p:contentPart>
          </mc:Choice>
          <mc:Fallback>
            <p:pic>
              <p:nvPicPr>
                <p:cNvPr id="315" name="Freihand 314">
                  <a:extLst>
                    <a:ext uri="{FF2B5EF4-FFF2-40B4-BE49-F238E27FC236}">
                      <a16:creationId xmlns:a16="http://schemas.microsoft.com/office/drawing/2014/main" id="{4EDD5D40-3298-4CD6-9F13-9412439562BE}"/>
                    </a:ext>
                  </a:extLst>
                </p:cNvPr>
                <p:cNvPicPr/>
                <p:nvPr/>
              </p:nvPicPr>
              <p:blipFill>
                <a:blip r:embed="rId504"/>
                <a:stretch>
                  <a:fillRect/>
                </a:stretch>
              </p:blipFill>
              <p:spPr>
                <a:xfrm>
                  <a:off x="4701512" y="4367403"/>
                  <a:ext cx="90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6" name="Freihand 315">
                  <a:extLst>
                    <a:ext uri="{FF2B5EF4-FFF2-40B4-BE49-F238E27FC236}">
                      <a16:creationId xmlns:a16="http://schemas.microsoft.com/office/drawing/2014/main" id="{60F5CAD8-5EFE-4165-9109-33926AE3A1F8}"/>
                    </a:ext>
                  </a:extLst>
                </p14:cNvPr>
                <p14:cNvContentPartPr/>
                <p14:nvPr/>
              </p14:nvContentPartPr>
              <p14:xfrm>
                <a:off x="4844432" y="4374963"/>
                <a:ext cx="100440" cy="130320"/>
              </p14:xfrm>
            </p:contentPart>
          </mc:Choice>
          <mc:Fallback>
            <p:pic>
              <p:nvPicPr>
                <p:cNvPr id="316" name="Freihand 315">
                  <a:extLst>
                    <a:ext uri="{FF2B5EF4-FFF2-40B4-BE49-F238E27FC236}">
                      <a16:creationId xmlns:a16="http://schemas.microsoft.com/office/drawing/2014/main" id="{60F5CAD8-5EFE-4165-9109-33926AE3A1F8}"/>
                    </a:ext>
                  </a:extLst>
                </p:cNvPr>
                <p:cNvPicPr/>
                <p:nvPr/>
              </p:nvPicPr>
              <p:blipFill>
                <a:blip r:embed="rId506"/>
                <a:stretch>
                  <a:fillRect/>
                </a:stretch>
              </p:blipFill>
              <p:spPr>
                <a:xfrm>
                  <a:off x="4840112" y="4370643"/>
                  <a:ext cx="109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7" name="Freihand 316">
                  <a:extLst>
                    <a:ext uri="{FF2B5EF4-FFF2-40B4-BE49-F238E27FC236}">
                      <a16:creationId xmlns:a16="http://schemas.microsoft.com/office/drawing/2014/main" id="{DBD8126D-B202-4A72-82E4-826F1A841BE6}"/>
                    </a:ext>
                  </a:extLst>
                </p14:cNvPr>
                <p14:cNvContentPartPr/>
                <p14:nvPr/>
              </p14:nvContentPartPr>
              <p14:xfrm>
                <a:off x="4955672" y="4484403"/>
                <a:ext cx="29520" cy="68760"/>
              </p14:xfrm>
            </p:contentPart>
          </mc:Choice>
          <mc:Fallback>
            <p:pic>
              <p:nvPicPr>
                <p:cNvPr id="317" name="Freihand 316">
                  <a:extLst>
                    <a:ext uri="{FF2B5EF4-FFF2-40B4-BE49-F238E27FC236}">
                      <a16:creationId xmlns:a16="http://schemas.microsoft.com/office/drawing/2014/main" id="{DBD8126D-B202-4A72-82E4-826F1A841BE6}"/>
                    </a:ext>
                  </a:extLst>
                </p:cNvPr>
                <p:cNvPicPr/>
                <p:nvPr/>
              </p:nvPicPr>
              <p:blipFill>
                <a:blip r:embed="rId508"/>
                <a:stretch>
                  <a:fillRect/>
                </a:stretch>
              </p:blipFill>
              <p:spPr>
                <a:xfrm>
                  <a:off x="4951352" y="4480083"/>
                  <a:ext cx="38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8" name="Freihand 317">
                  <a:extLst>
                    <a:ext uri="{FF2B5EF4-FFF2-40B4-BE49-F238E27FC236}">
                      <a16:creationId xmlns:a16="http://schemas.microsoft.com/office/drawing/2014/main" id="{9BE12FFC-398A-4CD5-8C37-8BC76190E65B}"/>
                    </a:ext>
                  </a:extLst>
                </p14:cNvPr>
                <p14:cNvContentPartPr/>
                <p14:nvPr/>
              </p14:nvContentPartPr>
              <p14:xfrm>
                <a:off x="5038472" y="4368843"/>
                <a:ext cx="117360" cy="148320"/>
              </p14:xfrm>
            </p:contentPart>
          </mc:Choice>
          <mc:Fallback>
            <p:pic>
              <p:nvPicPr>
                <p:cNvPr id="318" name="Freihand 317">
                  <a:extLst>
                    <a:ext uri="{FF2B5EF4-FFF2-40B4-BE49-F238E27FC236}">
                      <a16:creationId xmlns:a16="http://schemas.microsoft.com/office/drawing/2014/main" id="{9BE12FFC-398A-4CD5-8C37-8BC76190E65B}"/>
                    </a:ext>
                  </a:extLst>
                </p:cNvPr>
                <p:cNvPicPr/>
                <p:nvPr/>
              </p:nvPicPr>
              <p:blipFill>
                <a:blip r:embed="rId510"/>
                <a:stretch>
                  <a:fillRect/>
                </a:stretch>
              </p:blipFill>
              <p:spPr>
                <a:xfrm>
                  <a:off x="5034152" y="4364523"/>
                  <a:ext cx="126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9" name="Freihand 318">
                  <a:extLst>
                    <a:ext uri="{FF2B5EF4-FFF2-40B4-BE49-F238E27FC236}">
                      <a16:creationId xmlns:a16="http://schemas.microsoft.com/office/drawing/2014/main" id="{781B5AFA-5C1A-4DCD-986E-B4FA959C234B}"/>
                    </a:ext>
                  </a:extLst>
                </p14:cNvPr>
                <p14:cNvContentPartPr/>
                <p14:nvPr/>
              </p14:nvContentPartPr>
              <p14:xfrm>
                <a:off x="5183552" y="4368123"/>
                <a:ext cx="108000" cy="147600"/>
              </p14:xfrm>
            </p:contentPart>
          </mc:Choice>
          <mc:Fallback>
            <p:pic>
              <p:nvPicPr>
                <p:cNvPr id="319" name="Freihand 318">
                  <a:extLst>
                    <a:ext uri="{FF2B5EF4-FFF2-40B4-BE49-F238E27FC236}">
                      <a16:creationId xmlns:a16="http://schemas.microsoft.com/office/drawing/2014/main" id="{781B5AFA-5C1A-4DCD-986E-B4FA959C234B}"/>
                    </a:ext>
                  </a:extLst>
                </p:cNvPr>
                <p:cNvPicPr/>
                <p:nvPr/>
              </p:nvPicPr>
              <p:blipFill>
                <a:blip r:embed="rId512"/>
                <a:stretch>
                  <a:fillRect/>
                </a:stretch>
              </p:blipFill>
              <p:spPr>
                <a:xfrm>
                  <a:off x="5179232" y="4363803"/>
                  <a:ext cx="116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1" name="Freihand 320">
                  <a:extLst>
                    <a:ext uri="{FF2B5EF4-FFF2-40B4-BE49-F238E27FC236}">
                      <a16:creationId xmlns:a16="http://schemas.microsoft.com/office/drawing/2014/main" id="{B94476A3-05EE-462A-8EC8-B5D9BA67E14E}"/>
                    </a:ext>
                  </a:extLst>
                </p14:cNvPr>
                <p14:cNvContentPartPr/>
                <p14:nvPr/>
              </p14:nvContentPartPr>
              <p14:xfrm>
                <a:off x="4510712" y="4554243"/>
                <a:ext cx="782280" cy="40680"/>
              </p14:xfrm>
            </p:contentPart>
          </mc:Choice>
          <mc:Fallback>
            <p:pic>
              <p:nvPicPr>
                <p:cNvPr id="321" name="Freihand 320">
                  <a:extLst>
                    <a:ext uri="{FF2B5EF4-FFF2-40B4-BE49-F238E27FC236}">
                      <a16:creationId xmlns:a16="http://schemas.microsoft.com/office/drawing/2014/main" id="{B94476A3-05EE-462A-8EC8-B5D9BA67E14E}"/>
                    </a:ext>
                  </a:extLst>
                </p:cNvPr>
                <p:cNvPicPr/>
                <p:nvPr/>
              </p:nvPicPr>
              <p:blipFill>
                <a:blip r:embed="rId514"/>
                <a:stretch>
                  <a:fillRect/>
                </a:stretch>
              </p:blipFill>
              <p:spPr>
                <a:xfrm>
                  <a:off x="4506392" y="4549923"/>
                  <a:ext cx="790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22" name="Freihand 321">
                  <a:extLst>
                    <a:ext uri="{FF2B5EF4-FFF2-40B4-BE49-F238E27FC236}">
                      <a16:creationId xmlns:a16="http://schemas.microsoft.com/office/drawing/2014/main" id="{32CEC132-F223-4035-AD4B-E21BC6CF1AE2}"/>
                    </a:ext>
                  </a:extLst>
                </p14:cNvPr>
                <p14:cNvContentPartPr/>
                <p14:nvPr/>
              </p14:nvContentPartPr>
              <p14:xfrm>
                <a:off x="4580912" y="4649283"/>
                <a:ext cx="145440" cy="98640"/>
              </p14:xfrm>
            </p:contentPart>
          </mc:Choice>
          <mc:Fallback>
            <p:pic>
              <p:nvPicPr>
                <p:cNvPr id="322" name="Freihand 321">
                  <a:extLst>
                    <a:ext uri="{FF2B5EF4-FFF2-40B4-BE49-F238E27FC236}">
                      <a16:creationId xmlns:a16="http://schemas.microsoft.com/office/drawing/2014/main" id="{32CEC132-F223-4035-AD4B-E21BC6CF1AE2}"/>
                    </a:ext>
                  </a:extLst>
                </p:cNvPr>
                <p:cNvPicPr/>
                <p:nvPr/>
              </p:nvPicPr>
              <p:blipFill>
                <a:blip r:embed="rId516"/>
                <a:stretch>
                  <a:fillRect/>
                </a:stretch>
              </p:blipFill>
              <p:spPr>
                <a:xfrm>
                  <a:off x="4576592" y="4644963"/>
                  <a:ext cx="154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3" name="Freihand 322">
                  <a:extLst>
                    <a:ext uri="{FF2B5EF4-FFF2-40B4-BE49-F238E27FC236}">
                      <a16:creationId xmlns:a16="http://schemas.microsoft.com/office/drawing/2014/main" id="{72B0ABF2-15E5-440E-AECA-CA4C53F17A05}"/>
                    </a:ext>
                  </a:extLst>
                </p14:cNvPr>
                <p14:cNvContentPartPr/>
                <p14:nvPr/>
              </p14:nvContentPartPr>
              <p14:xfrm>
                <a:off x="4767392" y="4653243"/>
                <a:ext cx="98640" cy="82440"/>
              </p14:xfrm>
            </p:contentPart>
          </mc:Choice>
          <mc:Fallback>
            <p:pic>
              <p:nvPicPr>
                <p:cNvPr id="323" name="Freihand 322">
                  <a:extLst>
                    <a:ext uri="{FF2B5EF4-FFF2-40B4-BE49-F238E27FC236}">
                      <a16:creationId xmlns:a16="http://schemas.microsoft.com/office/drawing/2014/main" id="{72B0ABF2-15E5-440E-AECA-CA4C53F17A05}"/>
                    </a:ext>
                  </a:extLst>
                </p:cNvPr>
                <p:cNvPicPr/>
                <p:nvPr/>
              </p:nvPicPr>
              <p:blipFill>
                <a:blip r:embed="rId518"/>
                <a:stretch>
                  <a:fillRect/>
                </a:stretch>
              </p:blipFill>
              <p:spPr>
                <a:xfrm>
                  <a:off x="4763072" y="4648923"/>
                  <a:ext cx="107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4" name="Freihand 323">
                  <a:extLst>
                    <a:ext uri="{FF2B5EF4-FFF2-40B4-BE49-F238E27FC236}">
                      <a16:creationId xmlns:a16="http://schemas.microsoft.com/office/drawing/2014/main" id="{7BD62994-4ABE-4A5A-8A33-8E35F3C88751}"/>
                    </a:ext>
                  </a:extLst>
                </p14:cNvPr>
                <p14:cNvContentPartPr/>
                <p14:nvPr/>
              </p14:nvContentPartPr>
              <p14:xfrm>
                <a:off x="4887272" y="4652163"/>
                <a:ext cx="136800" cy="85680"/>
              </p14:xfrm>
            </p:contentPart>
          </mc:Choice>
          <mc:Fallback>
            <p:pic>
              <p:nvPicPr>
                <p:cNvPr id="324" name="Freihand 323">
                  <a:extLst>
                    <a:ext uri="{FF2B5EF4-FFF2-40B4-BE49-F238E27FC236}">
                      <a16:creationId xmlns:a16="http://schemas.microsoft.com/office/drawing/2014/main" id="{7BD62994-4ABE-4A5A-8A33-8E35F3C88751}"/>
                    </a:ext>
                  </a:extLst>
                </p:cNvPr>
                <p:cNvPicPr/>
                <p:nvPr/>
              </p:nvPicPr>
              <p:blipFill>
                <a:blip r:embed="rId520"/>
                <a:stretch>
                  <a:fillRect/>
                </a:stretch>
              </p:blipFill>
              <p:spPr>
                <a:xfrm>
                  <a:off x="4882952" y="4647843"/>
                  <a:ext cx="145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5" name="Freihand 324">
                  <a:extLst>
                    <a:ext uri="{FF2B5EF4-FFF2-40B4-BE49-F238E27FC236}">
                      <a16:creationId xmlns:a16="http://schemas.microsoft.com/office/drawing/2014/main" id="{81BC2654-4B0B-4677-981A-91F93D567181}"/>
                    </a:ext>
                  </a:extLst>
                </p14:cNvPr>
                <p14:cNvContentPartPr/>
                <p14:nvPr/>
              </p14:nvContentPartPr>
              <p14:xfrm>
                <a:off x="5489192" y="4541643"/>
                <a:ext cx="177840" cy="5400"/>
              </p14:xfrm>
            </p:contentPart>
          </mc:Choice>
          <mc:Fallback>
            <p:pic>
              <p:nvPicPr>
                <p:cNvPr id="325" name="Freihand 324">
                  <a:extLst>
                    <a:ext uri="{FF2B5EF4-FFF2-40B4-BE49-F238E27FC236}">
                      <a16:creationId xmlns:a16="http://schemas.microsoft.com/office/drawing/2014/main" id="{81BC2654-4B0B-4677-981A-91F93D567181}"/>
                    </a:ext>
                  </a:extLst>
                </p:cNvPr>
                <p:cNvPicPr/>
                <p:nvPr/>
              </p:nvPicPr>
              <p:blipFill>
                <a:blip r:embed="rId522"/>
                <a:stretch>
                  <a:fillRect/>
                </a:stretch>
              </p:blipFill>
              <p:spPr>
                <a:xfrm>
                  <a:off x="5484872" y="4537323"/>
                  <a:ext cx="186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6" name="Freihand 325">
                  <a:extLst>
                    <a:ext uri="{FF2B5EF4-FFF2-40B4-BE49-F238E27FC236}">
                      <a16:creationId xmlns:a16="http://schemas.microsoft.com/office/drawing/2014/main" id="{03FDCD92-3126-490F-BCBC-F6C303C8E013}"/>
                    </a:ext>
                  </a:extLst>
                </p14:cNvPr>
                <p14:cNvContentPartPr/>
                <p14:nvPr/>
              </p14:nvContentPartPr>
              <p14:xfrm>
                <a:off x="5526992" y="4566843"/>
                <a:ext cx="126360" cy="6480"/>
              </p14:xfrm>
            </p:contentPart>
          </mc:Choice>
          <mc:Fallback>
            <p:pic>
              <p:nvPicPr>
                <p:cNvPr id="326" name="Freihand 325">
                  <a:extLst>
                    <a:ext uri="{FF2B5EF4-FFF2-40B4-BE49-F238E27FC236}">
                      <a16:creationId xmlns:a16="http://schemas.microsoft.com/office/drawing/2014/main" id="{03FDCD92-3126-490F-BCBC-F6C303C8E013}"/>
                    </a:ext>
                  </a:extLst>
                </p:cNvPr>
                <p:cNvPicPr/>
                <p:nvPr/>
              </p:nvPicPr>
              <p:blipFill>
                <a:blip r:embed="rId524"/>
                <a:stretch>
                  <a:fillRect/>
                </a:stretch>
              </p:blipFill>
              <p:spPr>
                <a:xfrm>
                  <a:off x="5522672" y="4562523"/>
                  <a:ext cx="135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7" name="Freihand 326">
                  <a:extLst>
                    <a:ext uri="{FF2B5EF4-FFF2-40B4-BE49-F238E27FC236}">
                      <a16:creationId xmlns:a16="http://schemas.microsoft.com/office/drawing/2014/main" id="{3355F23A-C7D3-4DAD-AD93-0BD62061144E}"/>
                    </a:ext>
                  </a:extLst>
                </p14:cNvPr>
                <p14:cNvContentPartPr/>
                <p14:nvPr/>
              </p14:nvContentPartPr>
              <p14:xfrm>
                <a:off x="5817872" y="4439763"/>
                <a:ext cx="109080" cy="119520"/>
              </p14:xfrm>
            </p:contentPart>
          </mc:Choice>
          <mc:Fallback>
            <p:pic>
              <p:nvPicPr>
                <p:cNvPr id="327" name="Freihand 326">
                  <a:extLst>
                    <a:ext uri="{FF2B5EF4-FFF2-40B4-BE49-F238E27FC236}">
                      <a16:creationId xmlns:a16="http://schemas.microsoft.com/office/drawing/2014/main" id="{3355F23A-C7D3-4DAD-AD93-0BD62061144E}"/>
                    </a:ext>
                  </a:extLst>
                </p:cNvPr>
                <p:cNvPicPr/>
                <p:nvPr/>
              </p:nvPicPr>
              <p:blipFill>
                <a:blip r:embed="rId526"/>
                <a:stretch>
                  <a:fillRect/>
                </a:stretch>
              </p:blipFill>
              <p:spPr>
                <a:xfrm>
                  <a:off x="5813552" y="4435443"/>
                  <a:ext cx="117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8" name="Freihand 327">
                  <a:extLst>
                    <a:ext uri="{FF2B5EF4-FFF2-40B4-BE49-F238E27FC236}">
                      <a16:creationId xmlns:a16="http://schemas.microsoft.com/office/drawing/2014/main" id="{CABEF500-730C-42BD-A52B-3631A663D11F}"/>
                    </a:ext>
                  </a:extLst>
                </p14:cNvPr>
                <p14:cNvContentPartPr/>
                <p14:nvPr/>
              </p14:nvContentPartPr>
              <p14:xfrm>
                <a:off x="5990312" y="4464243"/>
                <a:ext cx="43200" cy="122040"/>
              </p14:xfrm>
            </p:contentPart>
          </mc:Choice>
          <mc:Fallback>
            <p:pic>
              <p:nvPicPr>
                <p:cNvPr id="328" name="Freihand 327">
                  <a:extLst>
                    <a:ext uri="{FF2B5EF4-FFF2-40B4-BE49-F238E27FC236}">
                      <a16:creationId xmlns:a16="http://schemas.microsoft.com/office/drawing/2014/main" id="{CABEF500-730C-42BD-A52B-3631A663D11F}"/>
                    </a:ext>
                  </a:extLst>
                </p:cNvPr>
                <p:cNvPicPr/>
                <p:nvPr/>
              </p:nvPicPr>
              <p:blipFill>
                <a:blip r:embed="rId528"/>
                <a:stretch>
                  <a:fillRect/>
                </a:stretch>
              </p:blipFill>
              <p:spPr>
                <a:xfrm>
                  <a:off x="5985992" y="4459923"/>
                  <a:ext cx="51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9" name="Freihand 328">
                  <a:extLst>
                    <a:ext uri="{FF2B5EF4-FFF2-40B4-BE49-F238E27FC236}">
                      <a16:creationId xmlns:a16="http://schemas.microsoft.com/office/drawing/2014/main" id="{C4DE980B-09F8-4E3F-B5FA-731E554DCAD0}"/>
                    </a:ext>
                  </a:extLst>
                </p14:cNvPr>
                <p14:cNvContentPartPr/>
                <p14:nvPr/>
              </p14:nvContentPartPr>
              <p14:xfrm>
                <a:off x="5951792" y="4466763"/>
                <a:ext cx="266400" cy="98640"/>
              </p14:xfrm>
            </p:contentPart>
          </mc:Choice>
          <mc:Fallback>
            <p:pic>
              <p:nvPicPr>
                <p:cNvPr id="329" name="Freihand 328">
                  <a:extLst>
                    <a:ext uri="{FF2B5EF4-FFF2-40B4-BE49-F238E27FC236}">
                      <a16:creationId xmlns:a16="http://schemas.microsoft.com/office/drawing/2014/main" id="{C4DE980B-09F8-4E3F-B5FA-731E554DCAD0}"/>
                    </a:ext>
                  </a:extLst>
                </p:cNvPr>
                <p:cNvPicPr/>
                <p:nvPr/>
              </p:nvPicPr>
              <p:blipFill>
                <a:blip r:embed="rId530"/>
                <a:stretch>
                  <a:fillRect/>
                </a:stretch>
              </p:blipFill>
              <p:spPr>
                <a:xfrm>
                  <a:off x="5947472" y="4462443"/>
                  <a:ext cx="275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0" name="Freihand 329">
                  <a:extLst>
                    <a:ext uri="{FF2B5EF4-FFF2-40B4-BE49-F238E27FC236}">
                      <a16:creationId xmlns:a16="http://schemas.microsoft.com/office/drawing/2014/main" id="{50FA3307-17F7-4A8B-BE78-008580F94D40}"/>
                    </a:ext>
                  </a:extLst>
                </p14:cNvPr>
                <p14:cNvContentPartPr/>
                <p14:nvPr/>
              </p14:nvContentPartPr>
              <p14:xfrm>
                <a:off x="6155192" y="4448763"/>
                <a:ext cx="133560" cy="123480"/>
              </p14:xfrm>
            </p:contentPart>
          </mc:Choice>
          <mc:Fallback>
            <p:pic>
              <p:nvPicPr>
                <p:cNvPr id="330" name="Freihand 329">
                  <a:extLst>
                    <a:ext uri="{FF2B5EF4-FFF2-40B4-BE49-F238E27FC236}">
                      <a16:creationId xmlns:a16="http://schemas.microsoft.com/office/drawing/2014/main" id="{50FA3307-17F7-4A8B-BE78-008580F94D40}"/>
                    </a:ext>
                  </a:extLst>
                </p:cNvPr>
                <p:cNvPicPr/>
                <p:nvPr/>
              </p:nvPicPr>
              <p:blipFill>
                <a:blip r:embed="rId532"/>
                <a:stretch>
                  <a:fillRect/>
                </a:stretch>
              </p:blipFill>
              <p:spPr>
                <a:xfrm>
                  <a:off x="6150872" y="4444443"/>
                  <a:ext cx="142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1" name="Freihand 330">
                  <a:extLst>
                    <a:ext uri="{FF2B5EF4-FFF2-40B4-BE49-F238E27FC236}">
                      <a16:creationId xmlns:a16="http://schemas.microsoft.com/office/drawing/2014/main" id="{C1F10F41-F207-4B36-8B70-E7B9359D1314}"/>
                    </a:ext>
                  </a:extLst>
                </p14:cNvPr>
                <p14:cNvContentPartPr/>
                <p14:nvPr/>
              </p14:nvContentPartPr>
              <p14:xfrm>
                <a:off x="6164552" y="4381083"/>
                <a:ext cx="120600" cy="9000"/>
              </p14:xfrm>
            </p:contentPart>
          </mc:Choice>
          <mc:Fallback>
            <p:pic>
              <p:nvPicPr>
                <p:cNvPr id="331" name="Freihand 330">
                  <a:extLst>
                    <a:ext uri="{FF2B5EF4-FFF2-40B4-BE49-F238E27FC236}">
                      <a16:creationId xmlns:a16="http://schemas.microsoft.com/office/drawing/2014/main" id="{C1F10F41-F207-4B36-8B70-E7B9359D1314}"/>
                    </a:ext>
                  </a:extLst>
                </p:cNvPr>
                <p:cNvPicPr/>
                <p:nvPr/>
              </p:nvPicPr>
              <p:blipFill>
                <a:blip r:embed="rId534"/>
                <a:stretch>
                  <a:fillRect/>
                </a:stretch>
              </p:blipFill>
              <p:spPr>
                <a:xfrm>
                  <a:off x="6160232" y="4376763"/>
                  <a:ext cx="129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2" name="Freihand 331">
                  <a:extLst>
                    <a:ext uri="{FF2B5EF4-FFF2-40B4-BE49-F238E27FC236}">
                      <a16:creationId xmlns:a16="http://schemas.microsoft.com/office/drawing/2014/main" id="{840C55B0-703F-4701-AE93-FC58EEFF822F}"/>
                    </a:ext>
                  </a:extLst>
                </p14:cNvPr>
                <p14:cNvContentPartPr/>
                <p14:nvPr/>
              </p14:nvContentPartPr>
              <p14:xfrm>
                <a:off x="6194792" y="4364883"/>
                <a:ext cx="181800" cy="282960"/>
              </p14:xfrm>
            </p:contentPart>
          </mc:Choice>
          <mc:Fallback>
            <p:pic>
              <p:nvPicPr>
                <p:cNvPr id="332" name="Freihand 331">
                  <a:extLst>
                    <a:ext uri="{FF2B5EF4-FFF2-40B4-BE49-F238E27FC236}">
                      <a16:creationId xmlns:a16="http://schemas.microsoft.com/office/drawing/2014/main" id="{840C55B0-703F-4701-AE93-FC58EEFF822F}"/>
                    </a:ext>
                  </a:extLst>
                </p:cNvPr>
                <p:cNvPicPr/>
                <p:nvPr/>
              </p:nvPicPr>
              <p:blipFill>
                <a:blip r:embed="rId536"/>
                <a:stretch>
                  <a:fillRect/>
                </a:stretch>
              </p:blipFill>
              <p:spPr>
                <a:xfrm>
                  <a:off x="6190472" y="4360563"/>
                  <a:ext cx="1904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3" name="Freihand 332">
                  <a:extLst>
                    <a:ext uri="{FF2B5EF4-FFF2-40B4-BE49-F238E27FC236}">
                      <a16:creationId xmlns:a16="http://schemas.microsoft.com/office/drawing/2014/main" id="{7C8A11F4-9D8E-4675-8269-9691CED5BBEF}"/>
                    </a:ext>
                  </a:extLst>
                </p14:cNvPr>
                <p14:cNvContentPartPr/>
                <p14:nvPr/>
              </p14:nvContentPartPr>
              <p14:xfrm>
                <a:off x="5681792" y="4397643"/>
                <a:ext cx="124200" cy="257400"/>
              </p14:xfrm>
            </p:contentPart>
          </mc:Choice>
          <mc:Fallback>
            <p:pic>
              <p:nvPicPr>
                <p:cNvPr id="333" name="Freihand 332">
                  <a:extLst>
                    <a:ext uri="{FF2B5EF4-FFF2-40B4-BE49-F238E27FC236}">
                      <a16:creationId xmlns:a16="http://schemas.microsoft.com/office/drawing/2014/main" id="{7C8A11F4-9D8E-4675-8269-9691CED5BBEF}"/>
                    </a:ext>
                  </a:extLst>
                </p:cNvPr>
                <p:cNvPicPr/>
                <p:nvPr/>
              </p:nvPicPr>
              <p:blipFill>
                <a:blip r:embed="rId538"/>
                <a:stretch>
                  <a:fillRect/>
                </a:stretch>
              </p:blipFill>
              <p:spPr>
                <a:xfrm>
                  <a:off x="5677472" y="4393323"/>
                  <a:ext cx="132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4" name="Freihand 333">
                  <a:extLst>
                    <a:ext uri="{FF2B5EF4-FFF2-40B4-BE49-F238E27FC236}">
                      <a16:creationId xmlns:a16="http://schemas.microsoft.com/office/drawing/2014/main" id="{1BBB5907-F5B6-4D70-9BFD-B1155ACDAC82}"/>
                    </a:ext>
                  </a:extLst>
                </p14:cNvPr>
                <p14:cNvContentPartPr/>
                <p14:nvPr/>
              </p14:nvContentPartPr>
              <p14:xfrm>
                <a:off x="6373712" y="4285683"/>
                <a:ext cx="153000" cy="165240"/>
              </p14:xfrm>
            </p:contentPart>
          </mc:Choice>
          <mc:Fallback>
            <p:pic>
              <p:nvPicPr>
                <p:cNvPr id="334" name="Freihand 333">
                  <a:extLst>
                    <a:ext uri="{FF2B5EF4-FFF2-40B4-BE49-F238E27FC236}">
                      <a16:creationId xmlns:a16="http://schemas.microsoft.com/office/drawing/2014/main" id="{1BBB5907-F5B6-4D70-9BFD-B1155ACDAC82}"/>
                    </a:ext>
                  </a:extLst>
                </p:cNvPr>
                <p:cNvPicPr/>
                <p:nvPr/>
              </p:nvPicPr>
              <p:blipFill>
                <a:blip r:embed="rId540"/>
                <a:stretch>
                  <a:fillRect/>
                </a:stretch>
              </p:blipFill>
              <p:spPr>
                <a:xfrm>
                  <a:off x="6369392" y="4281363"/>
                  <a:ext cx="161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7" name="Freihand 336">
                  <a:extLst>
                    <a:ext uri="{FF2B5EF4-FFF2-40B4-BE49-F238E27FC236}">
                      <a16:creationId xmlns:a16="http://schemas.microsoft.com/office/drawing/2014/main" id="{E0042A48-A959-4288-BB8C-7DE9696A9672}"/>
                    </a:ext>
                  </a:extLst>
                </p14:cNvPr>
                <p14:cNvContentPartPr/>
                <p14:nvPr/>
              </p14:nvContentPartPr>
              <p14:xfrm>
                <a:off x="3973592" y="5047083"/>
                <a:ext cx="156240" cy="11160"/>
              </p14:xfrm>
            </p:contentPart>
          </mc:Choice>
          <mc:Fallback>
            <p:pic>
              <p:nvPicPr>
                <p:cNvPr id="337" name="Freihand 336">
                  <a:extLst>
                    <a:ext uri="{FF2B5EF4-FFF2-40B4-BE49-F238E27FC236}">
                      <a16:creationId xmlns:a16="http://schemas.microsoft.com/office/drawing/2014/main" id="{E0042A48-A959-4288-BB8C-7DE9696A9672}"/>
                    </a:ext>
                  </a:extLst>
                </p:cNvPr>
                <p:cNvPicPr/>
                <p:nvPr/>
              </p:nvPicPr>
              <p:blipFill>
                <a:blip r:embed="rId542"/>
                <a:stretch>
                  <a:fillRect/>
                </a:stretch>
              </p:blipFill>
              <p:spPr>
                <a:xfrm>
                  <a:off x="3969272" y="5042763"/>
                  <a:ext cx="164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8" name="Freihand 337">
                  <a:extLst>
                    <a:ext uri="{FF2B5EF4-FFF2-40B4-BE49-F238E27FC236}">
                      <a16:creationId xmlns:a16="http://schemas.microsoft.com/office/drawing/2014/main" id="{978C9F85-9944-4EB7-AE4B-9C7E471CC03F}"/>
                    </a:ext>
                  </a:extLst>
                </p14:cNvPr>
                <p14:cNvContentPartPr/>
                <p14:nvPr/>
              </p14:nvContentPartPr>
              <p14:xfrm>
                <a:off x="3991952" y="5092443"/>
                <a:ext cx="152280" cy="22320"/>
              </p14:xfrm>
            </p:contentPart>
          </mc:Choice>
          <mc:Fallback>
            <p:pic>
              <p:nvPicPr>
                <p:cNvPr id="338" name="Freihand 337">
                  <a:extLst>
                    <a:ext uri="{FF2B5EF4-FFF2-40B4-BE49-F238E27FC236}">
                      <a16:creationId xmlns:a16="http://schemas.microsoft.com/office/drawing/2014/main" id="{978C9F85-9944-4EB7-AE4B-9C7E471CC03F}"/>
                    </a:ext>
                  </a:extLst>
                </p:cNvPr>
                <p:cNvPicPr/>
                <p:nvPr/>
              </p:nvPicPr>
              <p:blipFill>
                <a:blip r:embed="rId544"/>
                <a:stretch>
                  <a:fillRect/>
                </a:stretch>
              </p:blipFill>
              <p:spPr>
                <a:xfrm>
                  <a:off x="3987632" y="5088123"/>
                  <a:ext cx="160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9" name="Freihand 338">
                  <a:extLst>
                    <a:ext uri="{FF2B5EF4-FFF2-40B4-BE49-F238E27FC236}">
                      <a16:creationId xmlns:a16="http://schemas.microsoft.com/office/drawing/2014/main" id="{55E61258-9645-4BD5-B371-6D842C598B16}"/>
                    </a:ext>
                  </a:extLst>
                </p14:cNvPr>
                <p14:cNvContentPartPr/>
                <p14:nvPr/>
              </p14:nvContentPartPr>
              <p14:xfrm>
                <a:off x="4165832" y="5004243"/>
                <a:ext cx="96120" cy="189000"/>
              </p14:xfrm>
            </p:contentPart>
          </mc:Choice>
          <mc:Fallback>
            <p:pic>
              <p:nvPicPr>
                <p:cNvPr id="339" name="Freihand 338">
                  <a:extLst>
                    <a:ext uri="{FF2B5EF4-FFF2-40B4-BE49-F238E27FC236}">
                      <a16:creationId xmlns:a16="http://schemas.microsoft.com/office/drawing/2014/main" id="{55E61258-9645-4BD5-B371-6D842C598B16}"/>
                    </a:ext>
                  </a:extLst>
                </p:cNvPr>
                <p:cNvPicPr/>
                <p:nvPr/>
              </p:nvPicPr>
              <p:blipFill>
                <a:blip r:embed="rId546"/>
                <a:stretch>
                  <a:fillRect/>
                </a:stretch>
              </p:blipFill>
              <p:spPr>
                <a:xfrm>
                  <a:off x="4161512" y="4999923"/>
                  <a:ext cx="104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0" name="Freihand 339">
                  <a:extLst>
                    <a:ext uri="{FF2B5EF4-FFF2-40B4-BE49-F238E27FC236}">
                      <a16:creationId xmlns:a16="http://schemas.microsoft.com/office/drawing/2014/main" id="{6462F272-BD6A-4A37-B88B-A22A38A57553}"/>
                    </a:ext>
                  </a:extLst>
                </p14:cNvPr>
                <p14:cNvContentPartPr/>
                <p14:nvPr/>
              </p14:nvContentPartPr>
              <p14:xfrm>
                <a:off x="4517912" y="4958523"/>
                <a:ext cx="120240" cy="106200"/>
              </p14:xfrm>
            </p:contentPart>
          </mc:Choice>
          <mc:Fallback>
            <p:pic>
              <p:nvPicPr>
                <p:cNvPr id="340" name="Freihand 339">
                  <a:extLst>
                    <a:ext uri="{FF2B5EF4-FFF2-40B4-BE49-F238E27FC236}">
                      <a16:creationId xmlns:a16="http://schemas.microsoft.com/office/drawing/2014/main" id="{6462F272-BD6A-4A37-B88B-A22A38A57553}"/>
                    </a:ext>
                  </a:extLst>
                </p:cNvPr>
                <p:cNvPicPr/>
                <p:nvPr/>
              </p:nvPicPr>
              <p:blipFill>
                <a:blip r:embed="rId548"/>
                <a:stretch>
                  <a:fillRect/>
                </a:stretch>
              </p:blipFill>
              <p:spPr>
                <a:xfrm>
                  <a:off x="4513592" y="4954203"/>
                  <a:ext cx="128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1" name="Freihand 340">
                  <a:extLst>
                    <a:ext uri="{FF2B5EF4-FFF2-40B4-BE49-F238E27FC236}">
                      <a16:creationId xmlns:a16="http://schemas.microsoft.com/office/drawing/2014/main" id="{889205DA-583A-46A7-858D-93D7EA904B35}"/>
                    </a:ext>
                  </a:extLst>
                </p14:cNvPr>
                <p14:cNvContentPartPr/>
                <p14:nvPr/>
              </p14:nvContentPartPr>
              <p14:xfrm>
                <a:off x="4711232" y="4934763"/>
                <a:ext cx="114120" cy="120600"/>
              </p14:xfrm>
            </p:contentPart>
          </mc:Choice>
          <mc:Fallback>
            <p:pic>
              <p:nvPicPr>
                <p:cNvPr id="341" name="Freihand 340">
                  <a:extLst>
                    <a:ext uri="{FF2B5EF4-FFF2-40B4-BE49-F238E27FC236}">
                      <a16:creationId xmlns:a16="http://schemas.microsoft.com/office/drawing/2014/main" id="{889205DA-583A-46A7-858D-93D7EA904B35}"/>
                    </a:ext>
                  </a:extLst>
                </p:cNvPr>
                <p:cNvPicPr/>
                <p:nvPr/>
              </p:nvPicPr>
              <p:blipFill>
                <a:blip r:embed="rId550"/>
                <a:stretch>
                  <a:fillRect/>
                </a:stretch>
              </p:blipFill>
              <p:spPr>
                <a:xfrm>
                  <a:off x="4706912" y="4930443"/>
                  <a:ext cx="122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2" name="Freihand 341">
                  <a:extLst>
                    <a:ext uri="{FF2B5EF4-FFF2-40B4-BE49-F238E27FC236}">
                      <a16:creationId xmlns:a16="http://schemas.microsoft.com/office/drawing/2014/main" id="{ABCAB64C-5520-4193-8589-800A39898F92}"/>
                    </a:ext>
                  </a:extLst>
                </p14:cNvPr>
                <p14:cNvContentPartPr/>
                <p14:nvPr/>
              </p14:nvContentPartPr>
              <p14:xfrm>
                <a:off x="4880432" y="4931163"/>
                <a:ext cx="107280" cy="118800"/>
              </p14:xfrm>
            </p:contentPart>
          </mc:Choice>
          <mc:Fallback>
            <p:pic>
              <p:nvPicPr>
                <p:cNvPr id="342" name="Freihand 341">
                  <a:extLst>
                    <a:ext uri="{FF2B5EF4-FFF2-40B4-BE49-F238E27FC236}">
                      <a16:creationId xmlns:a16="http://schemas.microsoft.com/office/drawing/2014/main" id="{ABCAB64C-5520-4193-8589-800A39898F92}"/>
                    </a:ext>
                  </a:extLst>
                </p:cNvPr>
                <p:cNvPicPr/>
                <p:nvPr/>
              </p:nvPicPr>
              <p:blipFill>
                <a:blip r:embed="rId552"/>
                <a:stretch>
                  <a:fillRect/>
                </a:stretch>
              </p:blipFill>
              <p:spPr>
                <a:xfrm>
                  <a:off x="4876112" y="4926843"/>
                  <a:ext cx="115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3" name="Freihand 342">
                  <a:extLst>
                    <a:ext uri="{FF2B5EF4-FFF2-40B4-BE49-F238E27FC236}">
                      <a16:creationId xmlns:a16="http://schemas.microsoft.com/office/drawing/2014/main" id="{38FE627A-AFA9-4A6F-A1BD-29BF3200095A}"/>
                    </a:ext>
                  </a:extLst>
                </p14:cNvPr>
                <p14:cNvContentPartPr/>
                <p14:nvPr/>
              </p14:nvContentPartPr>
              <p14:xfrm>
                <a:off x="4994192" y="5014683"/>
                <a:ext cx="33480" cy="69480"/>
              </p14:xfrm>
            </p:contentPart>
          </mc:Choice>
          <mc:Fallback>
            <p:pic>
              <p:nvPicPr>
                <p:cNvPr id="343" name="Freihand 342">
                  <a:extLst>
                    <a:ext uri="{FF2B5EF4-FFF2-40B4-BE49-F238E27FC236}">
                      <a16:creationId xmlns:a16="http://schemas.microsoft.com/office/drawing/2014/main" id="{38FE627A-AFA9-4A6F-A1BD-29BF3200095A}"/>
                    </a:ext>
                  </a:extLst>
                </p:cNvPr>
                <p:cNvPicPr/>
                <p:nvPr/>
              </p:nvPicPr>
              <p:blipFill>
                <a:blip r:embed="rId554"/>
                <a:stretch>
                  <a:fillRect/>
                </a:stretch>
              </p:blipFill>
              <p:spPr>
                <a:xfrm>
                  <a:off x="4989872" y="5010363"/>
                  <a:ext cx="42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4" name="Freihand 343">
                  <a:extLst>
                    <a:ext uri="{FF2B5EF4-FFF2-40B4-BE49-F238E27FC236}">
                      <a16:creationId xmlns:a16="http://schemas.microsoft.com/office/drawing/2014/main" id="{7D70FC63-61D3-4A6D-B9F2-B32D4E29BE50}"/>
                    </a:ext>
                  </a:extLst>
                </p14:cNvPr>
                <p14:cNvContentPartPr/>
                <p14:nvPr/>
              </p14:nvContentPartPr>
              <p14:xfrm>
                <a:off x="5056472" y="4925763"/>
                <a:ext cx="109080" cy="138240"/>
              </p14:xfrm>
            </p:contentPart>
          </mc:Choice>
          <mc:Fallback>
            <p:pic>
              <p:nvPicPr>
                <p:cNvPr id="344" name="Freihand 343">
                  <a:extLst>
                    <a:ext uri="{FF2B5EF4-FFF2-40B4-BE49-F238E27FC236}">
                      <a16:creationId xmlns:a16="http://schemas.microsoft.com/office/drawing/2014/main" id="{7D70FC63-61D3-4A6D-B9F2-B32D4E29BE50}"/>
                    </a:ext>
                  </a:extLst>
                </p:cNvPr>
                <p:cNvPicPr/>
                <p:nvPr/>
              </p:nvPicPr>
              <p:blipFill>
                <a:blip r:embed="rId556"/>
                <a:stretch>
                  <a:fillRect/>
                </a:stretch>
              </p:blipFill>
              <p:spPr>
                <a:xfrm>
                  <a:off x="5052152" y="4921443"/>
                  <a:ext cx="117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5" name="Freihand 344">
                  <a:extLst>
                    <a:ext uri="{FF2B5EF4-FFF2-40B4-BE49-F238E27FC236}">
                      <a16:creationId xmlns:a16="http://schemas.microsoft.com/office/drawing/2014/main" id="{94E04CE7-A52C-4EB8-8628-B2311EED98B7}"/>
                    </a:ext>
                  </a:extLst>
                </p14:cNvPr>
                <p14:cNvContentPartPr/>
                <p14:nvPr/>
              </p14:nvContentPartPr>
              <p14:xfrm>
                <a:off x="5187872" y="4922163"/>
                <a:ext cx="91440" cy="134280"/>
              </p14:xfrm>
            </p:contentPart>
          </mc:Choice>
          <mc:Fallback>
            <p:pic>
              <p:nvPicPr>
                <p:cNvPr id="345" name="Freihand 344">
                  <a:extLst>
                    <a:ext uri="{FF2B5EF4-FFF2-40B4-BE49-F238E27FC236}">
                      <a16:creationId xmlns:a16="http://schemas.microsoft.com/office/drawing/2014/main" id="{94E04CE7-A52C-4EB8-8628-B2311EED98B7}"/>
                    </a:ext>
                  </a:extLst>
                </p:cNvPr>
                <p:cNvPicPr/>
                <p:nvPr/>
              </p:nvPicPr>
              <p:blipFill>
                <a:blip r:embed="rId558"/>
                <a:stretch>
                  <a:fillRect/>
                </a:stretch>
              </p:blipFill>
              <p:spPr>
                <a:xfrm>
                  <a:off x="5183552" y="4917843"/>
                  <a:ext cx="100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6" name="Freihand 345">
                  <a:extLst>
                    <a:ext uri="{FF2B5EF4-FFF2-40B4-BE49-F238E27FC236}">
                      <a16:creationId xmlns:a16="http://schemas.microsoft.com/office/drawing/2014/main" id="{4417565E-AFB9-4B57-BBCF-8888A8438B47}"/>
                    </a:ext>
                  </a:extLst>
                </p14:cNvPr>
                <p14:cNvContentPartPr/>
                <p14:nvPr/>
              </p14:nvContentPartPr>
              <p14:xfrm>
                <a:off x="4494512" y="5143203"/>
                <a:ext cx="808920" cy="23040"/>
              </p14:xfrm>
            </p:contentPart>
          </mc:Choice>
          <mc:Fallback>
            <p:pic>
              <p:nvPicPr>
                <p:cNvPr id="346" name="Freihand 345">
                  <a:extLst>
                    <a:ext uri="{FF2B5EF4-FFF2-40B4-BE49-F238E27FC236}">
                      <a16:creationId xmlns:a16="http://schemas.microsoft.com/office/drawing/2014/main" id="{4417565E-AFB9-4B57-BBCF-8888A8438B47}"/>
                    </a:ext>
                  </a:extLst>
                </p:cNvPr>
                <p:cNvPicPr/>
                <p:nvPr/>
              </p:nvPicPr>
              <p:blipFill>
                <a:blip r:embed="rId560"/>
                <a:stretch>
                  <a:fillRect/>
                </a:stretch>
              </p:blipFill>
              <p:spPr>
                <a:xfrm>
                  <a:off x="4490192" y="5138883"/>
                  <a:ext cx="817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7" name="Freihand 346">
                  <a:extLst>
                    <a:ext uri="{FF2B5EF4-FFF2-40B4-BE49-F238E27FC236}">
                      <a16:creationId xmlns:a16="http://schemas.microsoft.com/office/drawing/2014/main" id="{7515C0F8-1C49-4CC1-97C2-9E1FC5B49739}"/>
                    </a:ext>
                  </a:extLst>
                </p14:cNvPr>
                <p14:cNvContentPartPr/>
                <p14:nvPr/>
              </p14:nvContentPartPr>
              <p14:xfrm>
                <a:off x="4731392" y="5199723"/>
                <a:ext cx="110880" cy="96840"/>
              </p14:xfrm>
            </p:contentPart>
          </mc:Choice>
          <mc:Fallback>
            <p:pic>
              <p:nvPicPr>
                <p:cNvPr id="347" name="Freihand 346">
                  <a:extLst>
                    <a:ext uri="{FF2B5EF4-FFF2-40B4-BE49-F238E27FC236}">
                      <a16:creationId xmlns:a16="http://schemas.microsoft.com/office/drawing/2014/main" id="{7515C0F8-1C49-4CC1-97C2-9E1FC5B49739}"/>
                    </a:ext>
                  </a:extLst>
                </p:cNvPr>
                <p:cNvPicPr/>
                <p:nvPr/>
              </p:nvPicPr>
              <p:blipFill>
                <a:blip r:embed="rId562"/>
                <a:stretch>
                  <a:fillRect/>
                </a:stretch>
              </p:blipFill>
              <p:spPr>
                <a:xfrm>
                  <a:off x="4727072" y="5195403"/>
                  <a:ext cx="119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8" name="Freihand 347">
                  <a:extLst>
                    <a:ext uri="{FF2B5EF4-FFF2-40B4-BE49-F238E27FC236}">
                      <a16:creationId xmlns:a16="http://schemas.microsoft.com/office/drawing/2014/main" id="{C6B48336-04FF-4FDC-933E-2C68594C6699}"/>
                    </a:ext>
                  </a:extLst>
                </p14:cNvPr>
                <p14:cNvContentPartPr/>
                <p14:nvPr/>
              </p14:nvContentPartPr>
              <p14:xfrm>
                <a:off x="4889072" y="5217003"/>
                <a:ext cx="50760" cy="55080"/>
              </p14:xfrm>
            </p:contentPart>
          </mc:Choice>
          <mc:Fallback>
            <p:pic>
              <p:nvPicPr>
                <p:cNvPr id="348" name="Freihand 347">
                  <a:extLst>
                    <a:ext uri="{FF2B5EF4-FFF2-40B4-BE49-F238E27FC236}">
                      <a16:creationId xmlns:a16="http://schemas.microsoft.com/office/drawing/2014/main" id="{C6B48336-04FF-4FDC-933E-2C68594C6699}"/>
                    </a:ext>
                  </a:extLst>
                </p:cNvPr>
                <p:cNvPicPr/>
                <p:nvPr/>
              </p:nvPicPr>
              <p:blipFill>
                <a:blip r:embed="rId564"/>
                <a:stretch>
                  <a:fillRect/>
                </a:stretch>
              </p:blipFill>
              <p:spPr>
                <a:xfrm>
                  <a:off x="4884752" y="5212683"/>
                  <a:ext cx="59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9" name="Freihand 348">
                  <a:extLst>
                    <a:ext uri="{FF2B5EF4-FFF2-40B4-BE49-F238E27FC236}">
                      <a16:creationId xmlns:a16="http://schemas.microsoft.com/office/drawing/2014/main" id="{32092606-2243-48D4-A538-8F4339773DE7}"/>
                    </a:ext>
                  </a:extLst>
                </p14:cNvPr>
                <p14:cNvContentPartPr/>
                <p14:nvPr/>
              </p14:nvContentPartPr>
              <p14:xfrm>
                <a:off x="5006072" y="5208723"/>
                <a:ext cx="113040" cy="72720"/>
              </p14:xfrm>
            </p:contentPart>
          </mc:Choice>
          <mc:Fallback>
            <p:pic>
              <p:nvPicPr>
                <p:cNvPr id="349" name="Freihand 348">
                  <a:extLst>
                    <a:ext uri="{FF2B5EF4-FFF2-40B4-BE49-F238E27FC236}">
                      <a16:creationId xmlns:a16="http://schemas.microsoft.com/office/drawing/2014/main" id="{32092606-2243-48D4-A538-8F4339773DE7}"/>
                    </a:ext>
                  </a:extLst>
                </p:cNvPr>
                <p:cNvPicPr/>
                <p:nvPr/>
              </p:nvPicPr>
              <p:blipFill>
                <a:blip r:embed="rId566"/>
                <a:stretch>
                  <a:fillRect/>
                </a:stretch>
              </p:blipFill>
              <p:spPr>
                <a:xfrm>
                  <a:off x="5001752" y="5204403"/>
                  <a:ext cx="121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2" name="Freihand 351">
                  <a:extLst>
                    <a:ext uri="{FF2B5EF4-FFF2-40B4-BE49-F238E27FC236}">
                      <a16:creationId xmlns:a16="http://schemas.microsoft.com/office/drawing/2014/main" id="{6B8B8A5F-249B-43BD-8C73-E4EC04DA6747}"/>
                    </a:ext>
                  </a:extLst>
                </p14:cNvPr>
                <p14:cNvContentPartPr/>
                <p14:nvPr/>
              </p14:nvContentPartPr>
              <p14:xfrm>
                <a:off x="4357712" y="4912083"/>
                <a:ext cx="160200" cy="408600"/>
              </p14:xfrm>
            </p:contentPart>
          </mc:Choice>
          <mc:Fallback>
            <p:pic>
              <p:nvPicPr>
                <p:cNvPr id="352" name="Freihand 351">
                  <a:extLst>
                    <a:ext uri="{FF2B5EF4-FFF2-40B4-BE49-F238E27FC236}">
                      <a16:creationId xmlns:a16="http://schemas.microsoft.com/office/drawing/2014/main" id="{6B8B8A5F-249B-43BD-8C73-E4EC04DA6747}"/>
                    </a:ext>
                  </a:extLst>
                </p:cNvPr>
                <p:cNvPicPr/>
                <p:nvPr/>
              </p:nvPicPr>
              <p:blipFill>
                <a:blip r:embed="rId568"/>
                <a:stretch>
                  <a:fillRect/>
                </a:stretch>
              </p:blipFill>
              <p:spPr>
                <a:xfrm>
                  <a:off x="4353392" y="4907763"/>
                  <a:ext cx="16884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3" name="Freihand 352">
                  <a:extLst>
                    <a:ext uri="{FF2B5EF4-FFF2-40B4-BE49-F238E27FC236}">
                      <a16:creationId xmlns:a16="http://schemas.microsoft.com/office/drawing/2014/main" id="{4C4D8FD3-1B2D-415E-9E4C-D43499FEB70A}"/>
                    </a:ext>
                  </a:extLst>
                </p14:cNvPr>
                <p14:cNvContentPartPr/>
                <p14:nvPr/>
              </p14:nvContentPartPr>
              <p14:xfrm>
                <a:off x="5239712" y="4904523"/>
                <a:ext cx="140400" cy="425160"/>
              </p14:xfrm>
            </p:contentPart>
          </mc:Choice>
          <mc:Fallback>
            <p:pic>
              <p:nvPicPr>
                <p:cNvPr id="353" name="Freihand 352">
                  <a:extLst>
                    <a:ext uri="{FF2B5EF4-FFF2-40B4-BE49-F238E27FC236}">
                      <a16:creationId xmlns:a16="http://schemas.microsoft.com/office/drawing/2014/main" id="{4C4D8FD3-1B2D-415E-9E4C-D43499FEB70A}"/>
                    </a:ext>
                  </a:extLst>
                </p:cNvPr>
                <p:cNvPicPr/>
                <p:nvPr/>
              </p:nvPicPr>
              <p:blipFill>
                <a:blip r:embed="rId570"/>
                <a:stretch>
                  <a:fillRect/>
                </a:stretch>
              </p:blipFill>
              <p:spPr>
                <a:xfrm>
                  <a:off x="5235392" y="4900203"/>
                  <a:ext cx="14904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4" name="Freihand 353">
                  <a:extLst>
                    <a:ext uri="{FF2B5EF4-FFF2-40B4-BE49-F238E27FC236}">
                      <a16:creationId xmlns:a16="http://schemas.microsoft.com/office/drawing/2014/main" id="{97DDBA80-BB8C-4410-9D6D-B04F18286021}"/>
                    </a:ext>
                  </a:extLst>
                </p14:cNvPr>
                <p14:cNvContentPartPr/>
                <p14:nvPr/>
              </p14:nvContentPartPr>
              <p14:xfrm>
                <a:off x="5433752" y="4654323"/>
                <a:ext cx="9720" cy="123840"/>
              </p14:xfrm>
            </p:contentPart>
          </mc:Choice>
          <mc:Fallback>
            <p:pic>
              <p:nvPicPr>
                <p:cNvPr id="354" name="Freihand 353">
                  <a:extLst>
                    <a:ext uri="{FF2B5EF4-FFF2-40B4-BE49-F238E27FC236}">
                      <a16:creationId xmlns:a16="http://schemas.microsoft.com/office/drawing/2014/main" id="{97DDBA80-BB8C-4410-9D6D-B04F18286021}"/>
                    </a:ext>
                  </a:extLst>
                </p:cNvPr>
                <p:cNvPicPr/>
                <p:nvPr/>
              </p:nvPicPr>
              <p:blipFill>
                <a:blip r:embed="rId572"/>
                <a:stretch>
                  <a:fillRect/>
                </a:stretch>
              </p:blipFill>
              <p:spPr>
                <a:xfrm>
                  <a:off x="5429432" y="4650003"/>
                  <a:ext cx="18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5" name="Freihand 354">
                  <a:extLst>
                    <a:ext uri="{FF2B5EF4-FFF2-40B4-BE49-F238E27FC236}">
                      <a16:creationId xmlns:a16="http://schemas.microsoft.com/office/drawing/2014/main" id="{091D3DDD-BE1F-44AA-A0B3-E6A6C464B6BA}"/>
                    </a:ext>
                  </a:extLst>
                </p14:cNvPr>
                <p14:cNvContentPartPr/>
                <p14:nvPr/>
              </p14:nvContentPartPr>
              <p14:xfrm>
                <a:off x="5399552" y="4772043"/>
                <a:ext cx="92160" cy="12960"/>
              </p14:xfrm>
            </p:contentPart>
          </mc:Choice>
          <mc:Fallback>
            <p:pic>
              <p:nvPicPr>
                <p:cNvPr id="355" name="Freihand 354">
                  <a:extLst>
                    <a:ext uri="{FF2B5EF4-FFF2-40B4-BE49-F238E27FC236}">
                      <a16:creationId xmlns:a16="http://schemas.microsoft.com/office/drawing/2014/main" id="{091D3DDD-BE1F-44AA-A0B3-E6A6C464B6BA}"/>
                    </a:ext>
                  </a:extLst>
                </p:cNvPr>
                <p:cNvPicPr/>
                <p:nvPr/>
              </p:nvPicPr>
              <p:blipFill>
                <a:blip r:embed="rId574"/>
                <a:stretch>
                  <a:fillRect/>
                </a:stretch>
              </p:blipFill>
              <p:spPr>
                <a:xfrm>
                  <a:off x="5395232" y="4767723"/>
                  <a:ext cx="100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6" name="Freihand 355">
                  <a:extLst>
                    <a:ext uri="{FF2B5EF4-FFF2-40B4-BE49-F238E27FC236}">
                      <a16:creationId xmlns:a16="http://schemas.microsoft.com/office/drawing/2014/main" id="{E40D4BDC-0ACC-4ADF-8CF0-F818F831771E}"/>
                    </a:ext>
                  </a:extLst>
                </p14:cNvPr>
                <p14:cNvContentPartPr/>
                <p14:nvPr/>
              </p14:nvContentPartPr>
              <p14:xfrm>
                <a:off x="5381552" y="4826763"/>
                <a:ext cx="115200" cy="81720"/>
              </p14:xfrm>
            </p:contentPart>
          </mc:Choice>
          <mc:Fallback>
            <p:pic>
              <p:nvPicPr>
                <p:cNvPr id="356" name="Freihand 355">
                  <a:extLst>
                    <a:ext uri="{FF2B5EF4-FFF2-40B4-BE49-F238E27FC236}">
                      <a16:creationId xmlns:a16="http://schemas.microsoft.com/office/drawing/2014/main" id="{E40D4BDC-0ACC-4ADF-8CF0-F818F831771E}"/>
                    </a:ext>
                  </a:extLst>
                </p:cNvPr>
                <p:cNvPicPr/>
                <p:nvPr/>
              </p:nvPicPr>
              <p:blipFill>
                <a:blip r:embed="rId576"/>
                <a:stretch>
                  <a:fillRect/>
                </a:stretch>
              </p:blipFill>
              <p:spPr>
                <a:xfrm>
                  <a:off x="5377232" y="4822443"/>
                  <a:ext cx="123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7" name="Freihand 356">
                  <a:extLst>
                    <a:ext uri="{FF2B5EF4-FFF2-40B4-BE49-F238E27FC236}">
                      <a16:creationId xmlns:a16="http://schemas.microsoft.com/office/drawing/2014/main" id="{2AB2A0F8-9C43-4A5E-9B7F-6B22ADDB96A1}"/>
                    </a:ext>
                  </a:extLst>
                </p14:cNvPr>
                <p14:cNvContentPartPr/>
                <p14:nvPr/>
              </p14:nvContentPartPr>
              <p14:xfrm>
                <a:off x="5530232" y="5004963"/>
                <a:ext cx="128520" cy="68400"/>
              </p14:xfrm>
            </p:contentPart>
          </mc:Choice>
          <mc:Fallback>
            <p:pic>
              <p:nvPicPr>
                <p:cNvPr id="357" name="Freihand 356">
                  <a:extLst>
                    <a:ext uri="{FF2B5EF4-FFF2-40B4-BE49-F238E27FC236}">
                      <a16:creationId xmlns:a16="http://schemas.microsoft.com/office/drawing/2014/main" id="{2AB2A0F8-9C43-4A5E-9B7F-6B22ADDB96A1}"/>
                    </a:ext>
                  </a:extLst>
                </p:cNvPr>
                <p:cNvPicPr/>
                <p:nvPr/>
              </p:nvPicPr>
              <p:blipFill>
                <a:blip r:embed="rId578"/>
                <a:stretch>
                  <a:fillRect/>
                </a:stretch>
              </p:blipFill>
              <p:spPr>
                <a:xfrm>
                  <a:off x="5525912" y="5000643"/>
                  <a:ext cx="137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8" name="Freihand 357">
                  <a:extLst>
                    <a:ext uri="{FF2B5EF4-FFF2-40B4-BE49-F238E27FC236}">
                      <a16:creationId xmlns:a16="http://schemas.microsoft.com/office/drawing/2014/main" id="{F6DA828F-DB3C-4CA3-8099-A57CC7C010BA}"/>
                    </a:ext>
                  </a:extLst>
                </p14:cNvPr>
                <p14:cNvContentPartPr/>
                <p14:nvPr/>
              </p14:nvContentPartPr>
              <p14:xfrm>
                <a:off x="5778272" y="4994883"/>
                <a:ext cx="134280" cy="151200"/>
              </p14:xfrm>
            </p:contentPart>
          </mc:Choice>
          <mc:Fallback>
            <p:pic>
              <p:nvPicPr>
                <p:cNvPr id="358" name="Freihand 357">
                  <a:extLst>
                    <a:ext uri="{FF2B5EF4-FFF2-40B4-BE49-F238E27FC236}">
                      <a16:creationId xmlns:a16="http://schemas.microsoft.com/office/drawing/2014/main" id="{F6DA828F-DB3C-4CA3-8099-A57CC7C010BA}"/>
                    </a:ext>
                  </a:extLst>
                </p:cNvPr>
                <p:cNvPicPr/>
                <p:nvPr/>
              </p:nvPicPr>
              <p:blipFill>
                <a:blip r:embed="rId580"/>
                <a:stretch>
                  <a:fillRect/>
                </a:stretch>
              </p:blipFill>
              <p:spPr>
                <a:xfrm>
                  <a:off x="5773952" y="4990563"/>
                  <a:ext cx="142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9" name="Freihand 358">
                  <a:extLst>
                    <a:ext uri="{FF2B5EF4-FFF2-40B4-BE49-F238E27FC236}">
                      <a16:creationId xmlns:a16="http://schemas.microsoft.com/office/drawing/2014/main" id="{503571E7-6A47-4A1B-8C3A-0EA92C6E374B}"/>
                    </a:ext>
                  </a:extLst>
                </p14:cNvPr>
                <p14:cNvContentPartPr/>
                <p14:nvPr/>
              </p14:nvContentPartPr>
              <p14:xfrm>
                <a:off x="5988152" y="4997763"/>
                <a:ext cx="24840" cy="138960"/>
              </p14:xfrm>
            </p:contentPart>
          </mc:Choice>
          <mc:Fallback>
            <p:pic>
              <p:nvPicPr>
                <p:cNvPr id="359" name="Freihand 358">
                  <a:extLst>
                    <a:ext uri="{FF2B5EF4-FFF2-40B4-BE49-F238E27FC236}">
                      <a16:creationId xmlns:a16="http://schemas.microsoft.com/office/drawing/2014/main" id="{503571E7-6A47-4A1B-8C3A-0EA92C6E374B}"/>
                    </a:ext>
                  </a:extLst>
                </p:cNvPr>
                <p:cNvPicPr/>
                <p:nvPr/>
              </p:nvPicPr>
              <p:blipFill>
                <a:blip r:embed="rId582"/>
                <a:stretch>
                  <a:fillRect/>
                </a:stretch>
              </p:blipFill>
              <p:spPr>
                <a:xfrm>
                  <a:off x="5983832" y="4993443"/>
                  <a:ext cx="33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0" name="Freihand 359">
                  <a:extLst>
                    <a:ext uri="{FF2B5EF4-FFF2-40B4-BE49-F238E27FC236}">
                      <a16:creationId xmlns:a16="http://schemas.microsoft.com/office/drawing/2014/main" id="{D474CA75-4A7B-4149-A04D-1E238C1E562A}"/>
                    </a:ext>
                  </a:extLst>
                </p14:cNvPr>
                <p14:cNvContentPartPr/>
                <p14:nvPr/>
              </p14:nvContentPartPr>
              <p14:xfrm>
                <a:off x="5935952" y="5058603"/>
                <a:ext cx="138960" cy="14400"/>
              </p14:xfrm>
            </p:contentPart>
          </mc:Choice>
          <mc:Fallback>
            <p:pic>
              <p:nvPicPr>
                <p:cNvPr id="360" name="Freihand 359">
                  <a:extLst>
                    <a:ext uri="{FF2B5EF4-FFF2-40B4-BE49-F238E27FC236}">
                      <a16:creationId xmlns:a16="http://schemas.microsoft.com/office/drawing/2014/main" id="{D474CA75-4A7B-4149-A04D-1E238C1E562A}"/>
                    </a:ext>
                  </a:extLst>
                </p:cNvPr>
                <p:cNvPicPr/>
                <p:nvPr/>
              </p:nvPicPr>
              <p:blipFill>
                <a:blip r:embed="rId584"/>
                <a:stretch>
                  <a:fillRect/>
                </a:stretch>
              </p:blipFill>
              <p:spPr>
                <a:xfrm>
                  <a:off x="5931632" y="5054283"/>
                  <a:ext cx="147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1" name="Freihand 360">
                  <a:extLst>
                    <a:ext uri="{FF2B5EF4-FFF2-40B4-BE49-F238E27FC236}">
                      <a16:creationId xmlns:a16="http://schemas.microsoft.com/office/drawing/2014/main" id="{9F9FEEFA-F2F9-41CA-830F-C9076F3DB26F}"/>
                    </a:ext>
                  </a:extLst>
                </p14:cNvPr>
                <p14:cNvContentPartPr/>
                <p14:nvPr/>
              </p14:nvContentPartPr>
              <p14:xfrm>
                <a:off x="6177152" y="4945203"/>
                <a:ext cx="165240" cy="176400"/>
              </p14:xfrm>
            </p:contentPart>
          </mc:Choice>
          <mc:Fallback>
            <p:pic>
              <p:nvPicPr>
                <p:cNvPr id="361" name="Freihand 360">
                  <a:extLst>
                    <a:ext uri="{FF2B5EF4-FFF2-40B4-BE49-F238E27FC236}">
                      <a16:creationId xmlns:a16="http://schemas.microsoft.com/office/drawing/2014/main" id="{9F9FEEFA-F2F9-41CA-830F-C9076F3DB26F}"/>
                    </a:ext>
                  </a:extLst>
                </p:cNvPr>
                <p:cNvPicPr/>
                <p:nvPr/>
              </p:nvPicPr>
              <p:blipFill>
                <a:blip r:embed="rId586"/>
                <a:stretch>
                  <a:fillRect/>
                </a:stretch>
              </p:blipFill>
              <p:spPr>
                <a:xfrm>
                  <a:off x="6172832" y="4940883"/>
                  <a:ext cx="173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2" name="Freihand 361">
                  <a:extLst>
                    <a:ext uri="{FF2B5EF4-FFF2-40B4-BE49-F238E27FC236}">
                      <a16:creationId xmlns:a16="http://schemas.microsoft.com/office/drawing/2014/main" id="{0CFF9D98-1BD3-453A-88FC-0186B5EFC83B}"/>
                    </a:ext>
                  </a:extLst>
                </p14:cNvPr>
                <p14:cNvContentPartPr/>
                <p14:nvPr/>
              </p14:nvContentPartPr>
              <p14:xfrm>
                <a:off x="6139352" y="4849443"/>
                <a:ext cx="289440" cy="22680"/>
              </p14:xfrm>
            </p:contentPart>
          </mc:Choice>
          <mc:Fallback>
            <p:pic>
              <p:nvPicPr>
                <p:cNvPr id="362" name="Freihand 361">
                  <a:extLst>
                    <a:ext uri="{FF2B5EF4-FFF2-40B4-BE49-F238E27FC236}">
                      <a16:creationId xmlns:a16="http://schemas.microsoft.com/office/drawing/2014/main" id="{0CFF9D98-1BD3-453A-88FC-0186B5EFC83B}"/>
                    </a:ext>
                  </a:extLst>
                </p:cNvPr>
                <p:cNvPicPr/>
                <p:nvPr/>
              </p:nvPicPr>
              <p:blipFill>
                <a:blip r:embed="rId588"/>
                <a:stretch>
                  <a:fillRect/>
                </a:stretch>
              </p:blipFill>
              <p:spPr>
                <a:xfrm>
                  <a:off x="6135032" y="4845123"/>
                  <a:ext cx="298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4" name="Freihand 363">
                  <a:extLst>
                    <a:ext uri="{FF2B5EF4-FFF2-40B4-BE49-F238E27FC236}">
                      <a16:creationId xmlns:a16="http://schemas.microsoft.com/office/drawing/2014/main" id="{3BA024BF-2CCB-468E-B958-9791646D4898}"/>
                    </a:ext>
                  </a:extLst>
                </p14:cNvPr>
                <p14:cNvContentPartPr/>
                <p14:nvPr/>
              </p14:nvContentPartPr>
              <p14:xfrm>
                <a:off x="2837072" y="5618043"/>
                <a:ext cx="156600" cy="5760"/>
              </p14:xfrm>
            </p:contentPart>
          </mc:Choice>
          <mc:Fallback>
            <p:pic>
              <p:nvPicPr>
                <p:cNvPr id="364" name="Freihand 363">
                  <a:extLst>
                    <a:ext uri="{FF2B5EF4-FFF2-40B4-BE49-F238E27FC236}">
                      <a16:creationId xmlns:a16="http://schemas.microsoft.com/office/drawing/2014/main" id="{3BA024BF-2CCB-468E-B958-9791646D4898}"/>
                    </a:ext>
                  </a:extLst>
                </p:cNvPr>
                <p:cNvPicPr/>
                <p:nvPr/>
              </p:nvPicPr>
              <p:blipFill>
                <a:blip r:embed="rId590"/>
                <a:stretch>
                  <a:fillRect/>
                </a:stretch>
              </p:blipFill>
              <p:spPr>
                <a:xfrm>
                  <a:off x="2832752" y="5613723"/>
                  <a:ext cx="1652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5" name="Freihand 364">
                  <a:extLst>
                    <a:ext uri="{FF2B5EF4-FFF2-40B4-BE49-F238E27FC236}">
                      <a16:creationId xmlns:a16="http://schemas.microsoft.com/office/drawing/2014/main" id="{730E7D02-4E14-4880-A460-6BF65F3222E5}"/>
                    </a:ext>
                  </a:extLst>
                </p14:cNvPr>
                <p14:cNvContentPartPr/>
                <p14:nvPr/>
              </p14:nvContentPartPr>
              <p14:xfrm>
                <a:off x="2857952" y="5647203"/>
                <a:ext cx="183960" cy="16560"/>
              </p14:xfrm>
            </p:contentPart>
          </mc:Choice>
          <mc:Fallback>
            <p:pic>
              <p:nvPicPr>
                <p:cNvPr id="365" name="Freihand 364">
                  <a:extLst>
                    <a:ext uri="{FF2B5EF4-FFF2-40B4-BE49-F238E27FC236}">
                      <a16:creationId xmlns:a16="http://schemas.microsoft.com/office/drawing/2014/main" id="{730E7D02-4E14-4880-A460-6BF65F3222E5}"/>
                    </a:ext>
                  </a:extLst>
                </p:cNvPr>
                <p:cNvPicPr/>
                <p:nvPr/>
              </p:nvPicPr>
              <p:blipFill>
                <a:blip r:embed="rId592"/>
                <a:stretch>
                  <a:fillRect/>
                </a:stretch>
              </p:blipFill>
              <p:spPr>
                <a:xfrm>
                  <a:off x="2853632" y="5642883"/>
                  <a:ext cx="1926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6" name="Freihand 365">
                  <a:extLst>
                    <a:ext uri="{FF2B5EF4-FFF2-40B4-BE49-F238E27FC236}">
                      <a16:creationId xmlns:a16="http://schemas.microsoft.com/office/drawing/2014/main" id="{1DC8813B-18D1-466D-A3E4-51E94E98E780}"/>
                    </a:ext>
                  </a:extLst>
                </p14:cNvPr>
                <p14:cNvContentPartPr/>
                <p14:nvPr/>
              </p14:nvContentPartPr>
              <p14:xfrm>
                <a:off x="3068552" y="5564763"/>
                <a:ext cx="124200" cy="150840"/>
              </p14:xfrm>
            </p:contentPart>
          </mc:Choice>
          <mc:Fallback>
            <p:pic>
              <p:nvPicPr>
                <p:cNvPr id="366" name="Freihand 365">
                  <a:extLst>
                    <a:ext uri="{FF2B5EF4-FFF2-40B4-BE49-F238E27FC236}">
                      <a16:creationId xmlns:a16="http://schemas.microsoft.com/office/drawing/2014/main" id="{1DC8813B-18D1-466D-A3E4-51E94E98E780}"/>
                    </a:ext>
                  </a:extLst>
                </p:cNvPr>
                <p:cNvPicPr/>
                <p:nvPr/>
              </p:nvPicPr>
              <p:blipFill>
                <a:blip r:embed="rId594"/>
                <a:stretch>
                  <a:fillRect/>
                </a:stretch>
              </p:blipFill>
              <p:spPr>
                <a:xfrm>
                  <a:off x="3064232" y="5560443"/>
                  <a:ext cx="132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7" name="Freihand 366">
                  <a:extLst>
                    <a:ext uri="{FF2B5EF4-FFF2-40B4-BE49-F238E27FC236}">
                      <a16:creationId xmlns:a16="http://schemas.microsoft.com/office/drawing/2014/main" id="{75D92249-EBAB-42DE-AC5D-70CE3E29CAC1}"/>
                    </a:ext>
                  </a:extLst>
                </p14:cNvPr>
                <p14:cNvContentPartPr/>
                <p14:nvPr/>
              </p14:nvContentPartPr>
              <p14:xfrm>
                <a:off x="3323432" y="5540643"/>
                <a:ext cx="115200" cy="88560"/>
              </p14:xfrm>
            </p:contentPart>
          </mc:Choice>
          <mc:Fallback>
            <p:pic>
              <p:nvPicPr>
                <p:cNvPr id="367" name="Freihand 366">
                  <a:extLst>
                    <a:ext uri="{FF2B5EF4-FFF2-40B4-BE49-F238E27FC236}">
                      <a16:creationId xmlns:a16="http://schemas.microsoft.com/office/drawing/2014/main" id="{75D92249-EBAB-42DE-AC5D-70CE3E29CAC1}"/>
                    </a:ext>
                  </a:extLst>
                </p:cNvPr>
                <p:cNvPicPr/>
                <p:nvPr/>
              </p:nvPicPr>
              <p:blipFill>
                <a:blip r:embed="rId596"/>
                <a:stretch>
                  <a:fillRect/>
                </a:stretch>
              </p:blipFill>
              <p:spPr>
                <a:xfrm>
                  <a:off x="3319112" y="5536323"/>
                  <a:ext cx="123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8" name="Freihand 367">
                  <a:extLst>
                    <a:ext uri="{FF2B5EF4-FFF2-40B4-BE49-F238E27FC236}">
                      <a16:creationId xmlns:a16="http://schemas.microsoft.com/office/drawing/2014/main" id="{0338B6C8-40FA-4410-B2C3-9FA8802C6933}"/>
                    </a:ext>
                  </a:extLst>
                </p14:cNvPr>
                <p14:cNvContentPartPr/>
                <p14:nvPr/>
              </p14:nvContentPartPr>
              <p14:xfrm>
                <a:off x="3531872" y="5515083"/>
                <a:ext cx="97560" cy="99360"/>
              </p14:xfrm>
            </p:contentPart>
          </mc:Choice>
          <mc:Fallback>
            <p:pic>
              <p:nvPicPr>
                <p:cNvPr id="368" name="Freihand 367">
                  <a:extLst>
                    <a:ext uri="{FF2B5EF4-FFF2-40B4-BE49-F238E27FC236}">
                      <a16:creationId xmlns:a16="http://schemas.microsoft.com/office/drawing/2014/main" id="{0338B6C8-40FA-4410-B2C3-9FA8802C6933}"/>
                    </a:ext>
                  </a:extLst>
                </p:cNvPr>
                <p:cNvPicPr/>
                <p:nvPr/>
              </p:nvPicPr>
              <p:blipFill>
                <a:blip r:embed="rId598"/>
                <a:stretch>
                  <a:fillRect/>
                </a:stretch>
              </p:blipFill>
              <p:spPr>
                <a:xfrm>
                  <a:off x="3527552" y="5510763"/>
                  <a:ext cx="106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9" name="Freihand 368">
                  <a:extLst>
                    <a:ext uri="{FF2B5EF4-FFF2-40B4-BE49-F238E27FC236}">
                      <a16:creationId xmlns:a16="http://schemas.microsoft.com/office/drawing/2014/main" id="{530B3A3C-CE4B-4E6D-ABF5-5316AF22943A}"/>
                    </a:ext>
                  </a:extLst>
                </p14:cNvPr>
                <p14:cNvContentPartPr/>
                <p14:nvPr/>
              </p14:nvContentPartPr>
              <p14:xfrm>
                <a:off x="3674432" y="5534883"/>
                <a:ext cx="92520" cy="70920"/>
              </p14:xfrm>
            </p:contentPart>
          </mc:Choice>
          <mc:Fallback>
            <p:pic>
              <p:nvPicPr>
                <p:cNvPr id="369" name="Freihand 368">
                  <a:extLst>
                    <a:ext uri="{FF2B5EF4-FFF2-40B4-BE49-F238E27FC236}">
                      <a16:creationId xmlns:a16="http://schemas.microsoft.com/office/drawing/2014/main" id="{530B3A3C-CE4B-4E6D-ABF5-5316AF22943A}"/>
                    </a:ext>
                  </a:extLst>
                </p:cNvPr>
                <p:cNvPicPr/>
                <p:nvPr/>
              </p:nvPicPr>
              <p:blipFill>
                <a:blip r:embed="rId600"/>
                <a:stretch>
                  <a:fillRect/>
                </a:stretch>
              </p:blipFill>
              <p:spPr>
                <a:xfrm>
                  <a:off x="3670112" y="5530563"/>
                  <a:ext cx="101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1" name="Freihand 370">
                  <a:extLst>
                    <a:ext uri="{FF2B5EF4-FFF2-40B4-BE49-F238E27FC236}">
                      <a16:creationId xmlns:a16="http://schemas.microsoft.com/office/drawing/2014/main" id="{F9457BD4-4B28-4FDF-891A-9D6D88223E33}"/>
                    </a:ext>
                  </a:extLst>
                </p14:cNvPr>
                <p14:cNvContentPartPr/>
                <p14:nvPr/>
              </p14:nvContentPartPr>
              <p14:xfrm>
                <a:off x="3849392" y="5590323"/>
                <a:ext cx="9000" cy="70200"/>
              </p14:xfrm>
            </p:contentPart>
          </mc:Choice>
          <mc:Fallback>
            <p:pic>
              <p:nvPicPr>
                <p:cNvPr id="371" name="Freihand 370">
                  <a:extLst>
                    <a:ext uri="{FF2B5EF4-FFF2-40B4-BE49-F238E27FC236}">
                      <a16:creationId xmlns:a16="http://schemas.microsoft.com/office/drawing/2014/main" id="{F9457BD4-4B28-4FDF-891A-9D6D88223E33}"/>
                    </a:ext>
                  </a:extLst>
                </p:cNvPr>
                <p:cNvPicPr/>
                <p:nvPr/>
              </p:nvPicPr>
              <p:blipFill>
                <a:blip r:embed="rId602"/>
                <a:stretch>
                  <a:fillRect/>
                </a:stretch>
              </p:blipFill>
              <p:spPr>
                <a:xfrm>
                  <a:off x="3845072" y="5586003"/>
                  <a:ext cx="17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2" name="Freihand 371">
                  <a:extLst>
                    <a:ext uri="{FF2B5EF4-FFF2-40B4-BE49-F238E27FC236}">
                      <a16:creationId xmlns:a16="http://schemas.microsoft.com/office/drawing/2014/main" id="{248C956E-A04D-453D-91CD-2E6BF28F7D19}"/>
                    </a:ext>
                  </a:extLst>
                </p14:cNvPr>
                <p14:cNvContentPartPr/>
                <p14:nvPr/>
              </p14:nvContentPartPr>
              <p14:xfrm>
                <a:off x="3908072" y="5511123"/>
                <a:ext cx="102600" cy="91080"/>
              </p14:xfrm>
            </p:contentPart>
          </mc:Choice>
          <mc:Fallback>
            <p:pic>
              <p:nvPicPr>
                <p:cNvPr id="372" name="Freihand 371">
                  <a:extLst>
                    <a:ext uri="{FF2B5EF4-FFF2-40B4-BE49-F238E27FC236}">
                      <a16:creationId xmlns:a16="http://schemas.microsoft.com/office/drawing/2014/main" id="{248C956E-A04D-453D-91CD-2E6BF28F7D19}"/>
                    </a:ext>
                  </a:extLst>
                </p:cNvPr>
                <p:cNvPicPr/>
                <p:nvPr/>
              </p:nvPicPr>
              <p:blipFill>
                <a:blip r:embed="rId604"/>
                <a:stretch>
                  <a:fillRect/>
                </a:stretch>
              </p:blipFill>
              <p:spPr>
                <a:xfrm>
                  <a:off x="3903752" y="5506803"/>
                  <a:ext cx="111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3" name="Freihand 372">
                  <a:extLst>
                    <a:ext uri="{FF2B5EF4-FFF2-40B4-BE49-F238E27FC236}">
                      <a16:creationId xmlns:a16="http://schemas.microsoft.com/office/drawing/2014/main" id="{27DC0FFE-333E-4DA4-B8DC-1431038509D1}"/>
                    </a:ext>
                  </a:extLst>
                </p14:cNvPr>
                <p14:cNvContentPartPr/>
                <p14:nvPr/>
              </p14:nvContentPartPr>
              <p14:xfrm>
                <a:off x="3943712" y="5501403"/>
                <a:ext cx="107280" cy="5040"/>
              </p14:xfrm>
            </p:contentPart>
          </mc:Choice>
          <mc:Fallback>
            <p:pic>
              <p:nvPicPr>
                <p:cNvPr id="373" name="Freihand 372">
                  <a:extLst>
                    <a:ext uri="{FF2B5EF4-FFF2-40B4-BE49-F238E27FC236}">
                      <a16:creationId xmlns:a16="http://schemas.microsoft.com/office/drawing/2014/main" id="{27DC0FFE-333E-4DA4-B8DC-1431038509D1}"/>
                    </a:ext>
                  </a:extLst>
                </p:cNvPr>
                <p:cNvPicPr/>
                <p:nvPr/>
              </p:nvPicPr>
              <p:blipFill>
                <a:blip r:embed="rId606"/>
                <a:stretch>
                  <a:fillRect/>
                </a:stretch>
              </p:blipFill>
              <p:spPr>
                <a:xfrm>
                  <a:off x="3939392" y="5497083"/>
                  <a:ext cx="115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4" name="Freihand 373">
                  <a:extLst>
                    <a:ext uri="{FF2B5EF4-FFF2-40B4-BE49-F238E27FC236}">
                      <a16:creationId xmlns:a16="http://schemas.microsoft.com/office/drawing/2014/main" id="{3967E601-E2E5-4587-8B8B-5B68AADF11AA}"/>
                    </a:ext>
                  </a:extLst>
                </p14:cNvPr>
                <p14:cNvContentPartPr/>
                <p14:nvPr/>
              </p14:nvContentPartPr>
              <p14:xfrm>
                <a:off x="4058912" y="5505363"/>
                <a:ext cx="89640" cy="85680"/>
              </p14:xfrm>
            </p:contentPart>
          </mc:Choice>
          <mc:Fallback>
            <p:pic>
              <p:nvPicPr>
                <p:cNvPr id="374" name="Freihand 373">
                  <a:extLst>
                    <a:ext uri="{FF2B5EF4-FFF2-40B4-BE49-F238E27FC236}">
                      <a16:creationId xmlns:a16="http://schemas.microsoft.com/office/drawing/2014/main" id="{3967E601-E2E5-4587-8B8B-5B68AADF11AA}"/>
                    </a:ext>
                  </a:extLst>
                </p:cNvPr>
                <p:cNvPicPr/>
                <p:nvPr/>
              </p:nvPicPr>
              <p:blipFill>
                <a:blip r:embed="rId608"/>
                <a:stretch>
                  <a:fillRect/>
                </a:stretch>
              </p:blipFill>
              <p:spPr>
                <a:xfrm>
                  <a:off x="4054592" y="5501043"/>
                  <a:ext cx="98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6" name="Freihand 375">
                  <a:extLst>
                    <a:ext uri="{FF2B5EF4-FFF2-40B4-BE49-F238E27FC236}">
                      <a16:creationId xmlns:a16="http://schemas.microsoft.com/office/drawing/2014/main" id="{D6E85A2D-56A0-4D5A-88F9-BB59A5F603BB}"/>
                    </a:ext>
                  </a:extLst>
                </p14:cNvPr>
                <p14:cNvContentPartPr/>
                <p14:nvPr/>
              </p14:nvContentPartPr>
              <p14:xfrm>
                <a:off x="3353312" y="5665563"/>
                <a:ext cx="882720" cy="29880"/>
              </p14:xfrm>
            </p:contentPart>
          </mc:Choice>
          <mc:Fallback>
            <p:pic>
              <p:nvPicPr>
                <p:cNvPr id="376" name="Freihand 375">
                  <a:extLst>
                    <a:ext uri="{FF2B5EF4-FFF2-40B4-BE49-F238E27FC236}">
                      <a16:creationId xmlns:a16="http://schemas.microsoft.com/office/drawing/2014/main" id="{D6E85A2D-56A0-4D5A-88F9-BB59A5F603BB}"/>
                    </a:ext>
                  </a:extLst>
                </p:cNvPr>
                <p:cNvPicPr/>
                <p:nvPr/>
              </p:nvPicPr>
              <p:blipFill>
                <a:blip r:embed="rId610"/>
                <a:stretch>
                  <a:fillRect/>
                </a:stretch>
              </p:blipFill>
              <p:spPr>
                <a:xfrm>
                  <a:off x="3348992" y="5661243"/>
                  <a:ext cx="891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8" name="Freihand 377">
                  <a:extLst>
                    <a:ext uri="{FF2B5EF4-FFF2-40B4-BE49-F238E27FC236}">
                      <a16:creationId xmlns:a16="http://schemas.microsoft.com/office/drawing/2014/main" id="{B8B68BC0-AFCC-4289-8E38-056DB2F69870}"/>
                    </a:ext>
                  </a:extLst>
                </p14:cNvPr>
                <p14:cNvContentPartPr/>
                <p14:nvPr/>
              </p14:nvContentPartPr>
              <p14:xfrm>
                <a:off x="3521072" y="5746203"/>
                <a:ext cx="119520" cy="90000"/>
              </p14:xfrm>
            </p:contentPart>
          </mc:Choice>
          <mc:Fallback>
            <p:pic>
              <p:nvPicPr>
                <p:cNvPr id="378" name="Freihand 377">
                  <a:extLst>
                    <a:ext uri="{FF2B5EF4-FFF2-40B4-BE49-F238E27FC236}">
                      <a16:creationId xmlns:a16="http://schemas.microsoft.com/office/drawing/2014/main" id="{B8B68BC0-AFCC-4289-8E38-056DB2F69870}"/>
                    </a:ext>
                  </a:extLst>
                </p:cNvPr>
                <p:cNvPicPr/>
                <p:nvPr/>
              </p:nvPicPr>
              <p:blipFill>
                <a:blip r:embed="rId612"/>
                <a:stretch>
                  <a:fillRect/>
                </a:stretch>
              </p:blipFill>
              <p:spPr>
                <a:xfrm>
                  <a:off x="3516752" y="5741883"/>
                  <a:ext cx="128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9" name="Freihand 378">
                  <a:extLst>
                    <a:ext uri="{FF2B5EF4-FFF2-40B4-BE49-F238E27FC236}">
                      <a16:creationId xmlns:a16="http://schemas.microsoft.com/office/drawing/2014/main" id="{9FDD344C-082B-4642-9BC4-E3FAA15FF7FE}"/>
                    </a:ext>
                  </a:extLst>
                </p14:cNvPr>
                <p14:cNvContentPartPr/>
                <p14:nvPr/>
              </p14:nvContentPartPr>
              <p14:xfrm>
                <a:off x="3688472" y="5745483"/>
                <a:ext cx="88560" cy="104760"/>
              </p14:xfrm>
            </p:contentPart>
          </mc:Choice>
          <mc:Fallback>
            <p:pic>
              <p:nvPicPr>
                <p:cNvPr id="379" name="Freihand 378">
                  <a:extLst>
                    <a:ext uri="{FF2B5EF4-FFF2-40B4-BE49-F238E27FC236}">
                      <a16:creationId xmlns:a16="http://schemas.microsoft.com/office/drawing/2014/main" id="{9FDD344C-082B-4642-9BC4-E3FAA15FF7FE}"/>
                    </a:ext>
                  </a:extLst>
                </p:cNvPr>
                <p:cNvPicPr/>
                <p:nvPr/>
              </p:nvPicPr>
              <p:blipFill>
                <a:blip r:embed="rId614"/>
                <a:stretch>
                  <a:fillRect/>
                </a:stretch>
              </p:blipFill>
              <p:spPr>
                <a:xfrm>
                  <a:off x="3684152" y="5741163"/>
                  <a:ext cx="97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0" name="Freihand 379">
                  <a:extLst>
                    <a:ext uri="{FF2B5EF4-FFF2-40B4-BE49-F238E27FC236}">
                      <a16:creationId xmlns:a16="http://schemas.microsoft.com/office/drawing/2014/main" id="{81334FF0-5990-4813-9DD2-A7A69A4B17C4}"/>
                    </a:ext>
                  </a:extLst>
                </p14:cNvPr>
                <p14:cNvContentPartPr/>
                <p14:nvPr/>
              </p14:nvContentPartPr>
              <p14:xfrm>
                <a:off x="3796472" y="5738283"/>
                <a:ext cx="111600" cy="94320"/>
              </p14:xfrm>
            </p:contentPart>
          </mc:Choice>
          <mc:Fallback>
            <p:pic>
              <p:nvPicPr>
                <p:cNvPr id="380" name="Freihand 379">
                  <a:extLst>
                    <a:ext uri="{FF2B5EF4-FFF2-40B4-BE49-F238E27FC236}">
                      <a16:creationId xmlns:a16="http://schemas.microsoft.com/office/drawing/2014/main" id="{81334FF0-5990-4813-9DD2-A7A69A4B17C4}"/>
                    </a:ext>
                  </a:extLst>
                </p:cNvPr>
                <p:cNvPicPr/>
                <p:nvPr/>
              </p:nvPicPr>
              <p:blipFill>
                <a:blip r:embed="rId616"/>
                <a:stretch>
                  <a:fillRect/>
                </a:stretch>
              </p:blipFill>
              <p:spPr>
                <a:xfrm>
                  <a:off x="3792152" y="5733963"/>
                  <a:ext cx="120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1" name="Freihand 380">
                  <a:extLst>
                    <a:ext uri="{FF2B5EF4-FFF2-40B4-BE49-F238E27FC236}">
                      <a16:creationId xmlns:a16="http://schemas.microsoft.com/office/drawing/2014/main" id="{F16AC628-D609-445A-BDF0-E9F258403E2C}"/>
                    </a:ext>
                  </a:extLst>
                </p14:cNvPr>
                <p14:cNvContentPartPr/>
                <p14:nvPr/>
              </p14:nvContentPartPr>
              <p14:xfrm>
                <a:off x="4185992" y="5530923"/>
                <a:ext cx="141480" cy="333720"/>
              </p14:xfrm>
            </p:contentPart>
          </mc:Choice>
          <mc:Fallback>
            <p:pic>
              <p:nvPicPr>
                <p:cNvPr id="381" name="Freihand 380">
                  <a:extLst>
                    <a:ext uri="{FF2B5EF4-FFF2-40B4-BE49-F238E27FC236}">
                      <a16:creationId xmlns:a16="http://schemas.microsoft.com/office/drawing/2014/main" id="{F16AC628-D609-445A-BDF0-E9F258403E2C}"/>
                    </a:ext>
                  </a:extLst>
                </p:cNvPr>
                <p:cNvPicPr/>
                <p:nvPr/>
              </p:nvPicPr>
              <p:blipFill>
                <a:blip r:embed="rId618"/>
                <a:stretch>
                  <a:fillRect/>
                </a:stretch>
              </p:blipFill>
              <p:spPr>
                <a:xfrm>
                  <a:off x="4181672" y="5526603"/>
                  <a:ext cx="1501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3" name="Freihand 382">
                  <a:extLst>
                    <a:ext uri="{FF2B5EF4-FFF2-40B4-BE49-F238E27FC236}">
                      <a16:creationId xmlns:a16="http://schemas.microsoft.com/office/drawing/2014/main" id="{EA0A8031-CF7A-45CC-B4B9-D0ABDBDF48E8}"/>
                    </a:ext>
                  </a:extLst>
                </p14:cNvPr>
                <p14:cNvContentPartPr/>
                <p14:nvPr/>
              </p14:nvContentPartPr>
              <p14:xfrm>
                <a:off x="3223712" y="5512563"/>
                <a:ext cx="146880" cy="393120"/>
              </p14:xfrm>
            </p:contentPart>
          </mc:Choice>
          <mc:Fallback>
            <p:pic>
              <p:nvPicPr>
                <p:cNvPr id="383" name="Freihand 382">
                  <a:extLst>
                    <a:ext uri="{FF2B5EF4-FFF2-40B4-BE49-F238E27FC236}">
                      <a16:creationId xmlns:a16="http://schemas.microsoft.com/office/drawing/2014/main" id="{EA0A8031-CF7A-45CC-B4B9-D0ABDBDF48E8}"/>
                    </a:ext>
                  </a:extLst>
                </p:cNvPr>
                <p:cNvPicPr/>
                <p:nvPr/>
              </p:nvPicPr>
              <p:blipFill>
                <a:blip r:embed="rId620"/>
                <a:stretch>
                  <a:fillRect/>
                </a:stretch>
              </p:blipFill>
              <p:spPr>
                <a:xfrm>
                  <a:off x="3219392" y="5508243"/>
                  <a:ext cx="15552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4" name="Freihand 383">
                  <a:extLst>
                    <a:ext uri="{FF2B5EF4-FFF2-40B4-BE49-F238E27FC236}">
                      <a16:creationId xmlns:a16="http://schemas.microsoft.com/office/drawing/2014/main" id="{3D8A391F-895C-4587-9C86-02439DE3B4B6}"/>
                    </a:ext>
                  </a:extLst>
                </p14:cNvPr>
                <p14:cNvContentPartPr/>
                <p14:nvPr/>
              </p14:nvContentPartPr>
              <p14:xfrm>
                <a:off x="4391912" y="5366403"/>
                <a:ext cx="2880" cy="95040"/>
              </p14:xfrm>
            </p:contentPart>
          </mc:Choice>
          <mc:Fallback>
            <p:pic>
              <p:nvPicPr>
                <p:cNvPr id="384" name="Freihand 383">
                  <a:extLst>
                    <a:ext uri="{FF2B5EF4-FFF2-40B4-BE49-F238E27FC236}">
                      <a16:creationId xmlns:a16="http://schemas.microsoft.com/office/drawing/2014/main" id="{3D8A391F-895C-4587-9C86-02439DE3B4B6}"/>
                    </a:ext>
                  </a:extLst>
                </p:cNvPr>
                <p:cNvPicPr/>
                <p:nvPr/>
              </p:nvPicPr>
              <p:blipFill>
                <a:blip r:embed="rId622"/>
                <a:stretch>
                  <a:fillRect/>
                </a:stretch>
              </p:blipFill>
              <p:spPr>
                <a:xfrm>
                  <a:off x="4387592" y="5362083"/>
                  <a:ext cx="11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5" name="Freihand 384">
                  <a:extLst>
                    <a:ext uri="{FF2B5EF4-FFF2-40B4-BE49-F238E27FC236}">
                      <a16:creationId xmlns:a16="http://schemas.microsoft.com/office/drawing/2014/main" id="{D48D637B-A03E-4F74-BBE5-0A1238BEE5F1}"/>
                    </a:ext>
                  </a:extLst>
                </p14:cNvPr>
                <p14:cNvContentPartPr/>
                <p14:nvPr/>
              </p14:nvContentPartPr>
              <p14:xfrm>
                <a:off x="4351232" y="5452443"/>
                <a:ext cx="96840" cy="3960"/>
              </p14:xfrm>
            </p:contentPart>
          </mc:Choice>
          <mc:Fallback>
            <p:pic>
              <p:nvPicPr>
                <p:cNvPr id="385" name="Freihand 384">
                  <a:extLst>
                    <a:ext uri="{FF2B5EF4-FFF2-40B4-BE49-F238E27FC236}">
                      <a16:creationId xmlns:a16="http://schemas.microsoft.com/office/drawing/2014/main" id="{D48D637B-A03E-4F74-BBE5-0A1238BEE5F1}"/>
                    </a:ext>
                  </a:extLst>
                </p:cNvPr>
                <p:cNvPicPr/>
                <p:nvPr/>
              </p:nvPicPr>
              <p:blipFill>
                <a:blip r:embed="rId624"/>
                <a:stretch>
                  <a:fillRect/>
                </a:stretch>
              </p:blipFill>
              <p:spPr>
                <a:xfrm>
                  <a:off x="4346912" y="5448123"/>
                  <a:ext cx="105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6" name="Freihand 385">
                  <a:extLst>
                    <a:ext uri="{FF2B5EF4-FFF2-40B4-BE49-F238E27FC236}">
                      <a16:creationId xmlns:a16="http://schemas.microsoft.com/office/drawing/2014/main" id="{574E34A4-B756-4686-950C-492A35C0F908}"/>
                    </a:ext>
                  </a:extLst>
                </p14:cNvPr>
                <p14:cNvContentPartPr/>
                <p14:nvPr/>
              </p14:nvContentPartPr>
              <p14:xfrm>
                <a:off x="4369592" y="5489163"/>
                <a:ext cx="98640" cy="70920"/>
              </p14:xfrm>
            </p:contentPart>
          </mc:Choice>
          <mc:Fallback>
            <p:pic>
              <p:nvPicPr>
                <p:cNvPr id="386" name="Freihand 385">
                  <a:extLst>
                    <a:ext uri="{FF2B5EF4-FFF2-40B4-BE49-F238E27FC236}">
                      <a16:creationId xmlns:a16="http://schemas.microsoft.com/office/drawing/2014/main" id="{574E34A4-B756-4686-950C-492A35C0F908}"/>
                    </a:ext>
                  </a:extLst>
                </p:cNvPr>
                <p:cNvPicPr/>
                <p:nvPr/>
              </p:nvPicPr>
              <p:blipFill>
                <a:blip r:embed="rId626"/>
                <a:stretch>
                  <a:fillRect/>
                </a:stretch>
              </p:blipFill>
              <p:spPr>
                <a:xfrm>
                  <a:off x="4365272" y="5484843"/>
                  <a:ext cx="107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7" name="Freihand 386">
                  <a:extLst>
                    <a:ext uri="{FF2B5EF4-FFF2-40B4-BE49-F238E27FC236}">
                      <a16:creationId xmlns:a16="http://schemas.microsoft.com/office/drawing/2014/main" id="{07EF4D8C-2E1C-4897-BDAD-252B8E91AB0A}"/>
                    </a:ext>
                  </a:extLst>
                </p14:cNvPr>
                <p14:cNvContentPartPr/>
                <p14:nvPr/>
              </p14:nvContentPartPr>
              <p14:xfrm>
                <a:off x="4511432" y="5674923"/>
                <a:ext cx="135720" cy="11520"/>
              </p14:xfrm>
            </p:contentPart>
          </mc:Choice>
          <mc:Fallback>
            <p:pic>
              <p:nvPicPr>
                <p:cNvPr id="387" name="Freihand 386">
                  <a:extLst>
                    <a:ext uri="{FF2B5EF4-FFF2-40B4-BE49-F238E27FC236}">
                      <a16:creationId xmlns:a16="http://schemas.microsoft.com/office/drawing/2014/main" id="{07EF4D8C-2E1C-4897-BDAD-252B8E91AB0A}"/>
                    </a:ext>
                  </a:extLst>
                </p:cNvPr>
                <p:cNvPicPr/>
                <p:nvPr/>
              </p:nvPicPr>
              <p:blipFill>
                <a:blip r:embed="rId628"/>
                <a:stretch>
                  <a:fillRect/>
                </a:stretch>
              </p:blipFill>
              <p:spPr>
                <a:xfrm>
                  <a:off x="4507112" y="5670603"/>
                  <a:ext cx="144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8" name="Freihand 387">
                  <a:extLst>
                    <a:ext uri="{FF2B5EF4-FFF2-40B4-BE49-F238E27FC236}">
                      <a16:creationId xmlns:a16="http://schemas.microsoft.com/office/drawing/2014/main" id="{8108F763-44D4-4EF7-A7A6-6A722020DD39}"/>
                    </a:ext>
                  </a:extLst>
                </p14:cNvPr>
                <p14:cNvContentPartPr/>
                <p14:nvPr/>
              </p14:nvContentPartPr>
              <p14:xfrm>
                <a:off x="4754432" y="5597163"/>
                <a:ext cx="155880" cy="131040"/>
              </p14:xfrm>
            </p:contentPart>
          </mc:Choice>
          <mc:Fallback>
            <p:pic>
              <p:nvPicPr>
                <p:cNvPr id="388" name="Freihand 387">
                  <a:extLst>
                    <a:ext uri="{FF2B5EF4-FFF2-40B4-BE49-F238E27FC236}">
                      <a16:creationId xmlns:a16="http://schemas.microsoft.com/office/drawing/2014/main" id="{8108F763-44D4-4EF7-A7A6-6A722020DD39}"/>
                    </a:ext>
                  </a:extLst>
                </p:cNvPr>
                <p:cNvPicPr/>
                <p:nvPr/>
              </p:nvPicPr>
              <p:blipFill>
                <a:blip r:embed="rId630"/>
                <a:stretch>
                  <a:fillRect/>
                </a:stretch>
              </p:blipFill>
              <p:spPr>
                <a:xfrm>
                  <a:off x="4750112" y="5592843"/>
                  <a:ext cx="164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9" name="Freihand 388">
                  <a:extLst>
                    <a:ext uri="{FF2B5EF4-FFF2-40B4-BE49-F238E27FC236}">
                      <a16:creationId xmlns:a16="http://schemas.microsoft.com/office/drawing/2014/main" id="{F5F5C534-2E08-4709-B2BF-E1F64AAF20B9}"/>
                    </a:ext>
                  </a:extLst>
                </p14:cNvPr>
                <p14:cNvContentPartPr/>
                <p14:nvPr/>
              </p14:nvContentPartPr>
              <p14:xfrm>
                <a:off x="5382272" y="5640003"/>
                <a:ext cx="149040" cy="7920"/>
              </p14:xfrm>
            </p:contentPart>
          </mc:Choice>
          <mc:Fallback>
            <p:pic>
              <p:nvPicPr>
                <p:cNvPr id="389" name="Freihand 388">
                  <a:extLst>
                    <a:ext uri="{FF2B5EF4-FFF2-40B4-BE49-F238E27FC236}">
                      <a16:creationId xmlns:a16="http://schemas.microsoft.com/office/drawing/2014/main" id="{F5F5C534-2E08-4709-B2BF-E1F64AAF20B9}"/>
                    </a:ext>
                  </a:extLst>
                </p:cNvPr>
                <p:cNvPicPr/>
                <p:nvPr/>
              </p:nvPicPr>
              <p:blipFill>
                <a:blip r:embed="rId632"/>
                <a:stretch>
                  <a:fillRect/>
                </a:stretch>
              </p:blipFill>
              <p:spPr>
                <a:xfrm>
                  <a:off x="5377952" y="5635683"/>
                  <a:ext cx="157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0" name="Freihand 389">
                  <a:extLst>
                    <a:ext uri="{FF2B5EF4-FFF2-40B4-BE49-F238E27FC236}">
                      <a16:creationId xmlns:a16="http://schemas.microsoft.com/office/drawing/2014/main" id="{85B5ADAE-9AB9-4B0A-964E-104E07FC42F1}"/>
                    </a:ext>
                  </a:extLst>
                </p14:cNvPr>
                <p14:cNvContentPartPr/>
                <p14:nvPr/>
              </p14:nvContentPartPr>
              <p14:xfrm>
                <a:off x="5394152" y="5664843"/>
                <a:ext cx="157320" cy="16920"/>
              </p14:xfrm>
            </p:contentPart>
          </mc:Choice>
          <mc:Fallback>
            <p:pic>
              <p:nvPicPr>
                <p:cNvPr id="390" name="Freihand 389">
                  <a:extLst>
                    <a:ext uri="{FF2B5EF4-FFF2-40B4-BE49-F238E27FC236}">
                      <a16:creationId xmlns:a16="http://schemas.microsoft.com/office/drawing/2014/main" id="{85B5ADAE-9AB9-4B0A-964E-104E07FC42F1}"/>
                    </a:ext>
                  </a:extLst>
                </p:cNvPr>
                <p:cNvPicPr/>
                <p:nvPr/>
              </p:nvPicPr>
              <p:blipFill>
                <a:blip r:embed="rId634"/>
                <a:stretch>
                  <a:fillRect/>
                </a:stretch>
              </p:blipFill>
              <p:spPr>
                <a:xfrm>
                  <a:off x="5389832" y="5660523"/>
                  <a:ext cx="165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1" name="Freihand 390">
                  <a:extLst>
                    <a:ext uri="{FF2B5EF4-FFF2-40B4-BE49-F238E27FC236}">
                      <a16:creationId xmlns:a16="http://schemas.microsoft.com/office/drawing/2014/main" id="{EF60B9F0-FA17-4C31-9579-FD2BFA3320FD}"/>
                    </a:ext>
                  </a:extLst>
                </p14:cNvPr>
                <p14:cNvContentPartPr/>
                <p14:nvPr/>
              </p14:nvContentPartPr>
              <p14:xfrm>
                <a:off x="5695832" y="5581323"/>
                <a:ext cx="95400" cy="109080"/>
              </p14:xfrm>
            </p:contentPart>
          </mc:Choice>
          <mc:Fallback>
            <p:pic>
              <p:nvPicPr>
                <p:cNvPr id="391" name="Freihand 390">
                  <a:extLst>
                    <a:ext uri="{FF2B5EF4-FFF2-40B4-BE49-F238E27FC236}">
                      <a16:creationId xmlns:a16="http://schemas.microsoft.com/office/drawing/2014/main" id="{EF60B9F0-FA17-4C31-9579-FD2BFA3320FD}"/>
                    </a:ext>
                  </a:extLst>
                </p:cNvPr>
                <p:cNvPicPr/>
                <p:nvPr/>
              </p:nvPicPr>
              <p:blipFill>
                <a:blip r:embed="rId636"/>
                <a:stretch>
                  <a:fillRect/>
                </a:stretch>
              </p:blipFill>
              <p:spPr>
                <a:xfrm>
                  <a:off x="5691512" y="5577003"/>
                  <a:ext cx="104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2" name="Freihand 391">
                  <a:extLst>
                    <a:ext uri="{FF2B5EF4-FFF2-40B4-BE49-F238E27FC236}">
                      <a16:creationId xmlns:a16="http://schemas.microsoft.com/office/drawing/2014/main" id="{341826AC-FB44-478E-BD52-DAE0991D51B2}"/>
                    </a:ext>
                  </a:extLst>
                </p14:cNvPr>
                <p14:cNvContentPartPr/>
                <p14:nvPr/>
              </p14:nvContentPartPr>
              <p14:xfrm>
                <a:off x="5650832" y="5557923"/>
                <a:ext cx="178560" cy="15840"/>
              </p14:xfrm>
            </p:contentPart>
          </mc:Choice>
          <mc:Fallback>
            <p:pic>
              <p:nvPicPr>
                <p:cNvPr id="392" name="Freihand 391">
                  <a:extLst>
                    <a:ext uri="{FF2B5EF4-FFF2-40B4-BE49-F238E27FC236}">
                      <a16:creationId xmlns:a16="http://schemas.microsoft.com/office/drawing/2014/main" id="{341826AC-FB44-478E-BD52-DAE0991D51B2}"/>
                    </a:ext>
                  </a:extLst>
                </p:cNvPr>
                <p:cNvPicPr/>
                <p:nvPr/>
              </p:nvPicPr>
              <p:blipFill>
                <a:blip r:embed="rId638"/>
                <a:stretch>
                  <a:fillRect/>
                </a:stretch>
              </p:blipFill>
              <p:spPr>
                <a:xfrm>
                  <a:off x="5646512" y="5553603"/>
                  <a:ext cx="187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3" name="Freihand 392">
                  <a:extLst>
                    <a:ext uri="{FF2B5EF4-FFF2-40B4-BE49-F238E27FC236}">
                      <a16:creationId xmlns:a16="http://schemas.microsoft.com/office/drawing/2014/main" id="{CE5C3421-5206-40B4-8308-43A971CA6353}"/>
                    </a:ext>
                  </a:extLst>
                </p14:cNvPr>
                <p14:cNvContentPartPr/>
                <p14:nvPr/>
              </p14:nvContentPartPr>
              <p14:xfrm>
                <a:off x="5660192" y="5483763"/>
                <a:ext cx="237960" cy="7920"/>
              </p14:xfrm>
            </p:contentPart>
          </mc:Choice>
          <mc:Fallback>
            <p:pic>
              <p:nvPicPr>
                <p:cNvPr id="393" name="Freihand 392">
                  <a:extLst>
                    <a:ext uri="{FF2B5EF4-FFF2-40B4-BE49-F238E27FC236}">
                      <a16:creationId xmlns:a16="http://schemas.microsoft.com/office/drawing/2014/main" id="{CE5C3421-5206-40B4-8308-43A971CA6353}"/>
                    </a:ext>
                  </a:extLst>
                </p:cNvPr>
                <p:cNvPicPr/>
                <p:nvPr/>
              </p:nvPicPr>
              <p:blipFill>
                <a:blip r:embed="rId640"/>
                <a:stretch>
                  <a:fillRect/>
                </a:stretch>
              </p:blipFill>
              <p:spPr>
                <a:xfrm>
                  <a:off x="5655872" y="5479443"/>
                  <a:ext cx="246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6" name="Freihand 395">
                  <a:extLst>
                    <a:ext uri="{FF2B5EF4-FFF2-40B4-BE49-F238E27FC236}">
                      <a16:creationId xmlns:a16="http://schemas.microsoft.com/office/drawing/2014/main" id="{093B9330-6D54-40FB-94D0-D369542135B0}"/>
                    </a:ext>
                  </a:extLst>
                </p14:cNvPr>
                <p14:cNvContentPartPr/>
                <p14:nvPr/>
              </p14:nvContentPartPr>
              <p14:xfrm>
                <a:off x="2747072" y="6201963"/>
                <a:ext cx="163440" cy="27360"/>
              </p14:xfrm>
            </p:contentPart>
          </mc:Choice>
          <mc:Fallback>
            <p:pic>
              <p:nvPicPr>
                <p:cNvPr id="396" name="Freihand 395">
                  <a:extLst>
                    <a:ext uri="{FF2B5EF4-FFF2-40B4-BE49-F238E27FC236}">
                      <a16:creationId xmlns:a16="http://schemas.microsoft.com/office/drawing/2014/main" id="{093B9330-6D54-40FB-94D0-D369542135B0}"/>
                    </a:ext>
                  </a:extLst>
                </p:cNvPr>
                <p:cNvPicPr/>
                <p:nvPr/>
              </p:nvPicPr>
              <p:blipFill>
                <a:blip r:embed="rId642"/>
                <a:stretch>
                  <a:fillRect/>
                </a:stretch>
              </p:blipFill>
              <p:spPr>
                <a:xfrm>
                  <a:off x="2742752" y="6197643"/>
                  <a:ext cx="172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7" name="Freihand 396">
                  <a:extLst>
                    <a:ext uri="{FF2B5EF4-FFF2-40B4-BE49-F238E27FC236}">
                      <a16:creationId xmlns:a16="http://schemas.microsoft.com/office/drawing/2014/main" id="{537BA1EB-1700-4D2B-91FF-3EB660F3E37C}"/>
                    </a:ext>
                  </a:extLst>
                </p14:cNvPr>
                <p14:cNvContentPartPr/>
                <p14:nvPr/>
              </p14:nvContentPartPr>
              <p14:xfrm>
                <a:off x="2745272" y="6257043"/>
                <a:ext cx="117720" cy="14760"/>
              </p14:xfrm>
            </p:contentPart>
          </mc:Choice>
          <mc:Fallback>
            <p:pic>
              <p:nvPicPr>
                <p:cNvPr id="397" name="Freihand 396">
                  <a:extLst>
                    <a:ext uri="{FF2B5EF4-FFF2-40B4-BE49-F238E27FC236}">
                      <a16:creationId xmlns:a16="http://schemas.microsoft.com/office/drawing/2014/main" id="{537BA1EB-1700-4D2B-91FF-3EB660F3E37C}"/>
                    </a:ext>
                  </a:extLst>
                </p:cNvPr>
                <p:cNvPicPr/>
                <p:nvPr/>
              </p:nvPicPr>
              <p:blipFill>
                <a:blip r:embed="rId644"/>
                <a:stretch>
                  <a:fillRect/>
                </a:stretch>
              </p:blipFill>
              <p:spPr>
                <a:xfrm>
                  <a:off x="2740952" y="6252723"/>
                  <a:ext cx="126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8" name="Freihand 397">
                  <a:extLst>
                    <a:ext uri="{FF2B5EF4-FFF2-40B4-BE49-F238E27FC236}">
                      <a16:creationId xmlns:a16="http://schemas.microsoft.com/office/drawing/2014/main" id="{12E6FF9D-2C13-4C3D-BC97-EA5A6CCD6779}"/>
                    </a:ext>
                  </a:extLst>
                </p14:cNvPr>
                <p14:cNvContentPartPr/>
                <p14:nvPr/>
              </p14:nvContentPartPr>
              <p14:xfrm>
                <a:off x="2937152" y="6142203"/>
                <a:ext cx="97920" cy="146160"/>
              </p14:xfrm>
            </p:contentPart>
          </mc:Choice>
          <mc:Fallback>
            <p:pic>
              <p:nvPicPr>
                <p:cNvPr id="398" name="Freihand 397">
                  <a:extLst>
                    <a:ext uri="{FF2B5EF4-FFF2-40B4-BE49-F238E27FC236}">
                      <a16:creationId xmlns:a16="http://schemas.microsoft.com/office/drawing/2014/main" id="{12E6FF9D-2C13-4C3D-BC97-EA5A6CCD6779}"/>
                    </a:ext>
                  </a:extLst>
                </p:cNvPr>
                <p:cNvPicPr/>
                <p:nvPr/>
              </p:nvPicPr>
              <p:blipFill>
                <a:blip r:embed="rId646"/>
                <a:stretch>
                  <a:fillRect/>
                </a:stretch>
              </p:blipFill>
              <p:spPr>
                <a:xfrm>
                  <a:off x="2932832" y="6137883"/>
                  <a:ext cx="106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9" name="Freihand 398">
                  <a:extLst>
                    <a:ext uri="{FF2B5EF4-FFF2-40B4-BE49-F238E27FC236}">
                      <a16:creationId xmlns:a16="http://schemas.microsoft.com/office/drawing/2014/main" id="{1D753530-3AB2-43A6-85CC-424665BE32B7}"/>
                    </a:ext>
                  </a:extLst>
                </p14:cNvPr>
                <p14:cNvContentPartPr/>
                <p14:nvPr/>
              </p14:nvContentPartPr>
              <p14:xfrm>
                <a:off x="3452672" y="6060843"/>
                <a:ext cx="170640" cy="136440"/>
              </p14:xfrm>
            </p:contentPart>
          </mc:Choice>
          <mc:Fallback>
            <p:pic>
              <p:nvPicPr>
                <p:cNvPr id="399" name="Freihand 398">
                  <a:extLst>
                    <a:ext uri="{FF2B5EF4-FFF2-40B4-BE49-F238E27FC236}">
                      <a16:creationId xmlns:a16="http://schemas.microsoft.com/office/drawing/2014/main" id="{1D753530-3AB2-43A6-85CC-424665BE32B7}"/>
                    </a:ext>
                  </a:extLst>
                </p:cNvPr>
                <p:cNvPicPr/>
                <p:nvPr/>
              </p:nvPicPr>
              <p:blipFill>
                <a:blip r:embed="rId648"/>
                <a:stretch>
                  <a:fillRect/>
                </a:stretch>
              </p:blipFill>
              <p:spPr>
                <a:xfrm>
                  <a:off x="3448352" y="6056523"/>
                  <a:ext cx="179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00" name="Freihand 399">
                  <a:extLst>
                    <a:ext uri="{FF2B5EF4-FFF2-40B4-BE49-F238E27FC236}">
                      <a16:creationId xmlns:a16="http://schemas.microsoft.com/office/drawing/2014/main" id="{6AE15855-3D7D-4683-BDFA-06CC854B6765}"/>
                    </a:ext>
                  </a:extLst>
                </p14:cNvPr>
                <p14:cNvContentPartPr/>
                <p14:nvPr/>
              </p14:nvContentPartPr>
              <p14:xfrm>
                <a:off x="3666512" y="6068763"/>
                <a:ext cx="185760" cy="111600"/>
              </p14:xfrm>
            </p:contentPart>
          </mc:Choice>
          <mc:Fallback>
            <p:pic>
              <p:nvPicPr>
                <p:cNvPr id="400" name="Freihand 399">
                  <a:extLst>
                    <a:ext uri="{FF2B5EF4-FFF2-40B4-BE49-F238E27FC236}">
                      <a16:creationId xmlns:a16="http://schemas.microsoft.com/office/drawing/2014/main" id="{6AE15855-3D7D-4683-BDFA-06CC854B6765}"/>
                    </a:ext>
                  </a:extLst>
                </p:cNvPr>
                <p:cNvPicPr/>
                <p:nvPr/>
              </p:nvPicPr>
              <p:blipFill>
                <a:blip r:embed="rId650"/>
                <a:stretch>
                  <a:fillRect/>
                </a:stretch>
              </p:blipFill>
              <p:spPr>
                <a:xfrm>
                  <a:off x="3662192" y="6064443"/>
                  <a:ext cx="194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01" name="Freihand 400">
                  <a:extLst>
                    <a:ext uri="{FF2B5EF4-FFF2-40B4-BE49-F238E27FC236}">
                      <a16:creationId xmlns:a16="http://schemas.microsoft.com/office/drawing/2014/main" id="{EE7E167F-6EAB-4B58-9465-ECA5B347E143}"/>
                    </a:ext>
                  </a:extLst>
                </p14:cNvPr>
                <p14:cNvContentPartPr/>
                <p14:nvPr/>
              </p14:nvContentPartPr>
              <p14:xfrm>
                <a:off x="3897632" y="6070563"/>
                <a:ext cx="105480" cy="103320"/>
              </p14:xfrm>
            </p:contentPart>
          </mc:Choice>
          <mc:Fallback>
            <p:pic>
              <p:nvPicPr>
                <p:cNvPr id="401" name="Freihand 400">
                  <a:extLst>
                    <a:ext uri="{FF2B5EF4-FFF2-40B4-BE49-F238E27FC236}">
                      <a16:creationId xmlns:a16="http://schemas.microsoft.com/office/drawing/2014/main" id="{EE7E167F-6EAB-4B58-9465-ECA5B347E143}"/>
                    </a:ext>
                  </a:extLst>
                </p:cNvPr>
                <p:cNvPicPr/>
                <p:nvPr/>
              </p:nvPicPr>
              <p:blipFill>
                <a:blip r:embed="rId652"/>
                <a:stretch>
                  <a:fillRect/>
                </a:stretch>
              </p:blipFill>
              <p:spPr>
                <a:xfrm>
                  <a:off x="3893312" y="6066243"/>
                  <a:ext cx="114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02" name="Freihand 401">
                  <a:extLst>
                    <a:ext uri="{FF2B5EF4-FFF2-40B4-BE49-F238E27FC236}">
                      <a16:creationId xmlns:a16="http://schemas.microsoft.com/office/drawing/2014/main" id="{4431D074-15CD-41CD-B470-C24BB305C86E}"/>
                    </a:ext>
                  </a:extLst>
                </p14:cNvPr>
                <p14:cNvContentPartPr/>
                <p14:nvPr/>
              </p14:nvContentPartPr>
              <p14:xfrm>
                <a:off x="4032272" y="6135723"/>
                <a:ext cx="34560" cy="84240"/>
              </p14:xfrm>
            </p:contentPart>
          </mc:Choice>
          <mc:Fallback>
            <p:pic>
              <p:nvPicPr>
                <p:cNvPr id="402" name="Freihand 401">
                  <a:extLst>
                    <a:ext uri="{FF2B5EF4-FFF2-40B4-BE49-F238E27FC236}">
                      <a16:creationId xmlns:a16="http://schemas.microsoft.com/office/drawing/2014/main" id="{4431D074-15CD-41CD-B470-C24BB305C86E}"/>
                    </a:ext>
                  </a:extLst>
                </p:cNvPr>
                <p:cNvPicPr/>
                <p:nvPr/>
              </p:nvPicPr>
              <p:blipFill>
                <a:blip r:embed="rId654"/>
                <a:stretch>
                  <a:fillRect/>
                </a:stretch>
              </p:blipFill>
              <p:spPr>
                <a:xfrm>
                  <a:off x="4027952" y="6131403"/>
                  <a:ext cx="43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03" name="Freihand 402">
                  <a:extLst>
                    <a:ext uri="{FF2B5EF4-FFF2-40B4-BE49-F238E27FC236}">
                      <a16:creationId xmlns:a16="http://schemas.microsoft.com/office/drawing/2014/main" id="{DC4FD7A3-41DB-41AE-9E2E-8296382D212E}"/>
                    </a:ext>
                  </a:extLst>
                </p14:cNvPr>
                <p14:cNvContentPartPr/>
                <p14:nvPr/>
              </p14:nvContentPartPr>
              <p14:xfrm>
                <a:off x="4124432" y="6027723"/>
                <a:ext cx="100800" cy="123480"/>
              </p14:xfrm>
            </p:contentPart>
          </mc:Choice>
          <mc:Fallback>
            <p:pic>
              <p:nvPicPr>
                <p:cNvPr id="403" name="Freihand 402">
                  <a:extLst>
                    <a:ext uri="{FF2B5EF4-FFF2-40B4-BE49-F238E27FC236}">
                      <a16:creationId xmlns:a16="http://schemas.microsoft.com/office/drawing/2014/main" id="{DC4FD7A3-41DB-41AE-9E2E-8296382D212E}"/>
                    </a:ext>
                  </a:extLst>
                </p:cNvPr>
                <p:cNvPicPr/>
                <p:nvPr/>
              </p:nvPicPr>
              <p:blipFill>
                <a:blip r:embed="rId656"/>
                <a:stretch>
                  <a:fillRect/>
                </a:stretch>
              </p:blipFill>
              <p:spPr>
                <a:xfrm>
                  <a:off x="4120112" y="6023403"/>
                  <a:ext cx="109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04" name="Freihand 403">
                  <a:extLst>
                    <a:ext uri="{FF2B5EF4-FFF2-40B4-BE49-F238E27FC236}">
                      <a16:creationId xmlns:a16="http://schemas.microsoft.com/office/drawing/2014/main" id="{AC84B0ED-C575-43C5-82F6-F51C570C5052}"/>
                    </a:ext>
                  </a:extLst>
                </p14:cNvPr>
                <p14:cNvContentPartPr/>
                <p14:nvPr/>
              </p14:nvContentPartPr>
              <p14:xfrm>
                <a:off x="4179512" y="6017283"/>
                <a:ext cx="109440" cy="18000"/>
              </p14:xfrm>
            </p:contentPart>
          </mc:Choice>
          <mc:Fallback>
            <p:pic>
              <p:nvPicPr>
                <p:cNvPr id="404" name="Freihand 403">
                  <a:extLst>
                    <a:ext uri="{FF2B5EF4-FFF2-40B4-BE49-F238E27FC236}">
                      <a16:creationId xmlns:a16="http://schemas.microsoft.com/office/drawing/2014/main" id="{AC84B0ED-C575-43C5-82F6-F51C570C5052}"/>
                    </a:ext>
                  </a:extLst>
                </p:cNvPr>
                <p:cNvPicPr/>
                <p:nvPr/>
              </p:nvPicPr>
              <p:blipFill>
                <a:blip r:embed="rId658"/>
                <a:stretch>
                  <a:fillRect/>
                </a:stretch>
              </p:blipFill>
              <p:spPr>
                <a:xfrm>
                  <a:off x="4175192" y="6012963"/>
                  <a:ext cx="118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5" name="Freihand 404">
                  <a:extLst>
                    <a:ext uri="{FF2B5EF4-FFF2-40B4-BE49-F238E27FC236}">
                      <a16:creationId xmlns:a16="http://schemas.microsoft.com/office/drawing/2014/main" id="{444C78AD-0634-4AA0-9187-E89F5225CB5D}"/>
                    </a:ext>
                  </a:extLst>
                </p14:cNvPr>
                <p14:cNvContentPartPr/>
                <p14:nvPr/>
              </p14:nvContentPartPr>
              <p14:xfrm>
                <a:off x="4296512" y="6012963"/>
                <a:ext cx="87480" cy="102600"/>
              </p14:xfrm>
            </p:contentPart>
          </mc:Choice>
          <mc:Fallback>
            <p:pic>
              <p:nvPicPr>
                <p:cNvPr id="405" name="Freihand 404">
                  <a:extLst>
                    <a:ext uri="{FF2B5EF4-FFF2-40B4-BE49-F238E27FC236}">
                      <a16:creationId xmlns:a16="http://schemas.microsoft.com/office/drawing/2014/main" id="{444C78AD-0634-4AA0-9187-E89F5225CB5D}"/>
                    </a:ext>
                  </a:extLst>
                </p:cNvPr>
                <p:cNvPicPr/>
                <p:nvPr/>
              </p:nvPicPr>
              <p:blipFill>
                <a:blip r:embed="rId660"/>
                <a:stretch>
                  <a:fillRect/>
                </a:stretch>
              </p:blipFill>
              <p:spPr>
                <a:xfrm>
                  <a:off x="4292192" y="6008643"/>
                  <a:ext cx="96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6" name="Freihand 405">
                  <a:extLst>
                    <a:ext uri="{FF2B5EF4-FFF2-40B4-BE49-F238E27FC236}">
                      <a16:creationId xmlns:a16="http://schemas.microsoft.com/office/drawing/2014/main" id="{641E6606-A58C-4E9E-BB1C-50516110DB8E}"/>
                    </a:ext>
                  </a:extLst>
                </p14:cNvPr>
                <p14:cNvContentPartPr/>
                <p14:nvPr/>
              </p14:nvContentPartPr>
              <p14:xfrm>
                <a:off x="3518192" y="6191883"/>
                <a:ext cx="866880" cy="53280"/>
              </p14:xfrm>
            </p:contentPart>
          </mc:Choice>
          <mc:Fallback>
            <p:pic>
              <p:nvPicPr>
                <p:cNvPr id="406" name="Freihand 405">
                  <a:extLst>
                    <a:ext uri="{FF2B5EF4-FFF2-40B4-BE49-F238E27FC236}">
                      <a16:creationId xmlns:a16="http://schemas.microsoft.com/office/drawing/2014/main" id="{641E6606-A58C-4E9E-BB1C-50516110DB8E}"/>
                    </a:ext>
                  </a:extLst>
                </p:cNvPr>
                <p:cNvPicPr/>
                <p:nvPr/>
              </p:nvPicPr>
              <p:blipFill>
                <a:blip r:embed="rId662"/>
                <a:stretch>
                  <a:fillRect/>
                </a:stretch>
              </p:blipFill>
              <p:spPr>
                <a:xfrm>
                  <a:off x="3513872" y="6187563"/>
                  <a:ext cx="875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9" name="Freihand 408">
                  <a:extLst>
                    <a:ext uri="{FF2B5EF4-FFF2-40B4-BE49-F238E27FC236}">
                      <a16:creationId xmlns:a16="http://schemas.microsoft.com/office/drawing/2014/main" id="{A1D7811C-F9CF-43E5-A2F2-3416E0A582DD}"/>
                    </a:ext>
                  </a:extLst>
                </p14:cNvPr>
                <p14:cNvContentPartPr/>
                <p14:nvPr/>
              </p14:nvContentPartPr>
              <p14:xfrm>
                <a:off x="3609992" y="6233643"/>
                <a:ext cx="169920" cy="124200"/>
              </p14:xfrm>
            </p:contentPart>
          </mc:Choice>
          <mc:Fallback>
            <p:pic>
              <p:nvPicPr>
                <p:cNvPr id="409" name="Freihand 408">
                  <a:extLst>
                    <a:ext uri="{FF2B5EF4-FFF2-40B4-BE49-F238E27FC236}">
                      <a16:creationId xmlns:a16="http://schemas.microsoft.com/office/drawing/2014/main" id="{A1D7811C-F9CF-43E5-A2F2-3416E0A582DD}"/>
                    </a:ext>
                  </a:extLst>
                </p:cNvPr>
                <p:cNvPicPr/>
                <p:nvPr/>
              </p:nvPicPr>
              <p:blipFill>
                <a:blip r:embed="rId664"/>
                <a:stretch>
                  <a:fillRect/>
                </a:stretch>
              </p:blipFill>
              <p:spPr>
                <a:xfrm>
                  <a:off x="3605672" y="6229323"/>
                  <a:ext cx="178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10" name="Freihand 409">
                  <a:extLst>
                    <a:ext uri="{FF2B5EF4-FFF2-40B4-BE49-F238E27FC236}">
                      <a16:creationId xmlns:a16="http://schemas.microsoft.com/office/drawing/2014/main" id="{C219125B-14BD-421C-8D45-B8B114D0E133}"/>
                    </a:ext>
                  </a:extLst>
                </p14:cNvPr>
                <p14:cNvContentPartPr/>
                <p14:nvPr/>
              </p14:nvContentPartPr>
              <p14:xfrm>
                <a:off x="3793952" y="6256323"/>
                <a:ext cx="93240" cy="100800"/>
              </p14:xfrm>
            </p:contentPart>
          </mc:Choice>
          <mc:Fallback>
            <p:pic>
              <p:nvPicPr>
                <p:cNvPr id="410" name="Freihand 409">
                  <a:extLst>
                    <a:ext uri="{FF2B5EF4-FFF2-40B4-BE49-F238E27FC236}">
                      <a16:creationId xmlns:a16="http://schemas.microsoft.com/office/drawing/2014/main" id="{C219125B-14BD-421C-8D45-B8B114D0E133}"/>
                    </a:ext>
                  </a:extLst>
                </p:cNvPr>
                <p:cNvPicPr/>
                <p:nvPr/>
              </p:nvPicPr>
              <p:blipFill>
                <a:blip r:embed="rId666"/>
                <a:stretch>
                  <a:fillRect/>
                </a:stretch>
              </p:blipFill>
              <p:spPr>
                <a:xfrm>
                  <a:off x="3789632" y="6252003"/>
                  <a:ext cx="101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11" name="Freihand 410">
                  <a:extLst>
                    <a:ext uri="{FF2B5EF4-FFF2-40B4-BE49-F238E27FC236}">
                      <a16:creationId xmlns:a16="http://schemas.microsoft.com/office/drawing/2014/main" id="{B9768226-D1A2-498A-9ECB-5D68F9065486}"/>
                    </a:ext>
                  </a:extLst>
                </p14:cNvPr>
                <p14:cNvContentPartPr/>
                <p14:nvPr/>
              </p14:nvContentPartPr>
              <p14:xfrm>
                <a:off x="3896552" y="6258843"/>
                <a:ext cx="91800" cy="99360"/>
              </p14:xfrm>
            </p:contentPart>
          </mc:Choice>
          <mc:Fallback>
            <p:pic>
              <p:nvPicPr>
                <p:cNvPr id="411" name="Freihand 410">
                  <a:extLst>
                    <a:ext uri="{FF2B5EF4-FFF2-40B4-BE49-F238E27FC236}">
                      <a16:creationId xmlns:a16="http://schemas.microsoft.com/office/drawing/2014/main" id="{B9768226-D1A2-498A-9ECB-5D68F9065486}"/>
                    </a:ext>
                  </a:extLst>
                </p:cNvPr>
                <p:cNvPicPr/>
                <p:nvPr/>
              </p:nvPicPr>
              <p:blipFill>
                <a:blip r:embed="rId668"/>
                <a:stretch>
                  <a:fillRect/>
                </a:stretch>
              </p:blipFill>
              <p:spPr>
                <a:xfrm>
                  <a:off x="3892232" y="6254523"/>
                  <a:ext cx="100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2" name="Freihand 411">
                  <a:extLst>
                    <a:ext uri="{FF2B5EF4-FFF2-40B4-BE49-F238E27FC236}">
                      <a16:creationId xmlns:a16="http://schemas.microsoft.com/office/drawing/2014/main" id="{DB8EA3FD-59A2-4F6C-8223-21D0BE12BC48}"/>
                    </a:ext>
                  </a:extLst>
                </p14:cNvPr>
                <p14:cNvContentPartPr/>
                <p14:nvPr/>
              </p14:nvContentPartPr>
              <p14:xfrm>
                <a:off x="4002752" y="6342003"/>
                <a:ext cx="22680" cy="59400"/>
              </p14:xfrm>
            </p:contentPart>
          </mc:Choice>
          <mc:Fallback>
            <p:pic>
              <p:nvPicPr>
                <p:cNvPr id="412" name="Freihand 411">
                  <a:extLst>
                    <a:ext uri="{FF2B5EF4-FFF2-40B4-BE49-F238E27FC236}">
                      <a16:creationId xmlns:a16="http://schemas.microsoft.com/office/drawing/2014/main" id="{DB8EA3FD-59A2-4F6C-8223-21D0BE12BC48}"/>
                    </a:ext>
                  </a:extLst>
                </p:cNvPr>
                <p:cNvPicPr/>
                <p:nvPr/>
              </p:nvPicPr>
              <p:blipFill>
                <a:blip r:embed="rId670"/>
                <a:stretch>
                  <a:fillRect/>
                </a:stretch>
              </p:blipFill>
              <p:spPr>
                <a:xfrm>
                  <a:off x="3998432" y="6337683"/>
                  <a:ext cx="31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13" name="Freihand 412">
                  <a:extLst>
                    <a:ext uri="{FF2B5EF4-FFF2-40B4-BE49-F238E27FC236}">
                      <a16:creationId xmlns:a16="http://schemas.microsoft.com/office/drawing/2014/main" id="{85FD009A-CB76-4047-9F95-3D4BE9F5AF92}"/>
                    </a:ext>
                  </a:extLst>
                </p14:cNvPr>
                <p14:cNvContentPartPr/>
                <p14:nvPr/>
              </p14:nvContentPartPr>
              <p14:xfrm>
                <a:off x="4097792" y="6241203"/>
                <a:ext cx="94320" cy="114480"/>
              </p14:xfrm>
            </p:contentPart>
          </mc:Choice>
          <mc:Fallback>
            <p:pic>
              <p:nvPicPr>
                <p:cNvPr id="413" name="Freihand 412">
                  <a:extLst>
                    <a:ext uri="{FF2B5EF4-FFF2-40B4-BE49-F238E27FC236}">
                      <a16:creationId xmlns:a16="http://schemas.microsoft.com/office/drawing/2014/main" id="{85FD009A-CB76-4047-9F95-3D4BE9F5AF92}"/>
                    </a:ext>
                  </a:extLst>
                </p:cNvPr>
                <p:cNvPicPr/>
                <p:nvPr/>
              </p:nvPicPr>
              <p:blipFill>
                <a:blip r:embed="rId672"/>
                <a:stretch>
                  <a:fillRect/>
                </a:stretch>
              </p:blipFill>
              <p:spPr>
                <a:xfrm>
                  <a:off x="4093472" y="6236883"/>
                  <a:ext cx="102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14" name="Freihand 413">
                  <a:extLst>
                    <a:ext uri="{FF2B5EF4-FFF2-40B4-BE49-F238E27FC236}">
                      <a16:creationId xmlns:a16="http://schemas.microsoft.com/office/drawing/2014/main" id="{9A040E45-9BFD-4847-8E65-139CB037F400}"/>
                    </a:ext>
                  </a:extLst>
                </p14:cNvPr>
                <p14:cNvContentPartPr/>
                <p14:nvPr/>
              </p14:nvContentPartPr>
              <p14:xfrm>
                <a:off x="4092392" y="6298443"/>
                <a:ext cx="125280" cy="17280"/>
              </p14:xfrm>
            </p:contentPart>
          </mc:Choice>
          <mc:Fallback>
            <p:pic>
              <p:nvPicPr>
                <p:cNvPr id="414" name="Freihand 413">
                  <a:extLst>
                    <a:ext uri="{FF2B5EF4-FFF2-40B4-BE49-F238E27FC236}">
                      <a16:creationId xmlns:a16="http://schemas.microsoft.com/office/drawing/2014/main" id="{9A040E45-9BFD-4847-8E65-139CB037F400}"/>
                    </a:ext>
                  </a:extLst>
                </p:cNvPr>
                <p:cNvPicPr/>
                <p:nvPr/>
              </p:nvPicPr>
              <p:blipFill>
                <a:blip r:embed="rId674"/>
                <a:stretch>
                  <a:fillRect/>
                </a:stretch>
              </p:blipFill>
              <p:spPr>
                <a:xfrm>
                  <a:off x="4088072" y="6294123"/>
                  <a:ext cx="133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15" name="Freihand 414">
                  <a:extLst>
                    <a:ext uri="{FF2B5EF4-FFF2-40B4-BE49-F238E27FC236}">
                      <a16:creationId xmlns:a16="http://schemas.microsoft.com/office/drawing/2014/main" id="{16E183E0-19E7-4D74-9123-E3D44B17303D}"/>
                    </a:ext>
                  </a:extLst>
                </p14:cNvPr>
                <p14:cNvContentPartPr/>
                <p14:nvPr/>
              </p14:nvContentPartPr>
              <p14:xfrm>
                <a:off x="4217312" y="6237963"/>
                <a:ext cx="134280" cy="128520"/>
              </p14:xfrm>
            </p:contentPart>
          </mc:Choice>
          <mc:Fallback>
            <p:pic>
              <p:nvPicPr>
                <p:cNvPr id="415" name="Freihand 414">
                  <a:extLst>
                    <a:ext uri="{FF2B5EF4-FFF2-40B4-BE49-F238E27FC236}">
                      <a16:creationId xmlns:a16="http://schemas.microsoft.com/office/drawing/2014/main" id="{16E183E0-19E7-4D74-9123-E3D44B17303D}"/>
                    </a:ext>
                  </a:extLst>
                </p:cNvPr>
                <p:cNvPicPr/>
                <p:nvPr/>
              </p:nvPicPr>
              <p:blipFill>
                <a:blip r:embed="rId676"/>
                <a:stretch>
                  <a:fillRect/>
                </a:stretch>
              </p:blipFill>
              <p:spPr>
                <a:xfrm>
                  <a:off x="4212992" y="6233643"/>
                  <a:ext cx="142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16" name="Freihand 415">
                  <a:extLst>
                    <a:ext uri="{FF2B5EF4-FFF2-40B4-BE49-F238E27FC236}">
                      <a16:creationId xmlns:a16="http://schemas.microsoft.com/office/drawing/2014/main" id="{6AADB795-6C24-461A-9FA0-730587C23AB1}"/>
                    </a:ext>
                  </a:extLst>
                </p14:cNvPr>
                <p14:cNvContentPartPr/>
                <p14:nvPr/>
              </p14:nvContentPartPr>
              <p14:xfrm>
                <a:off x="4561832" y="6195843"/>
                <a:ext cx="360" cy="360"/>
              </p14:xfrm>
            </p:contentPart>
          </mc:Choice>
          <mc:Fallback>
            <p:pic>
              <p:nvPicPr>
                <p:cNvPr id="416" name="Freihand 415">
                  <a:extLst>
                    <a:ext uri="{FF2B5EF4-FFF2-40B4-BE49-F238E27FC236}">
                      <a16:creationId xmlns:a16="http://schemas.microsoft.com/office/drawing/2014/main" id="{6AADB795-6C24-461A-9FA0-730587C23AB1}"/>
                    </a:ext>
                  </a:extLst>
                </p:cNvPr>
                <p:cNvPicPr/>
                <p:nvPr/>
              </p:nvPicPr>
              <p:blipFill>
                <a:blip r:embed="rId97"/>
                <a:stretch>
                  <a:fillRect/>
                </a:stretch>
              </p:blipFill>
              <p:spPr>
                <a:xfrm>
                  <a:off x="4557512" y="61915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17" name="Freihand 416">
                  <a:extLst>
                    <a:ext uri="{FF2B5EF4-FFF2-40B4-BE49-F238E27FC236}">
                      <a16:creationId xmlns:a16="http://schemas.microsoft.com/office/drawing/2014/main" id="{B7C022C7-A997-4F59-953D-C5725A88F2ED}"/>
                    </a:ext>
                  </a:extLst>
                </p14:cNvPr>
                <p14:cNvContentPartPr/>
                <p14:nvPr/>
              </p14:nvContentPartPr>
              <p14:xfrm>
                <a:off x="4661552" y="6033123"/>
                <a:ext cx="132120" cy="133200"/>
              </p14:xfrm>
            </p:contentPart>
          </mc:Choice>
          <mc:Fallback>
            <p:pic>
              <p:nvPicPr>
                <p:cNvPr id="417" name="Freihand 416">
                  <a:extLst>
                    <a:ext uri="{FF2B5EF4-FFF2-40B4-BE49-F238E27FC236}">
                      <a16:creationId xmlns:a16="http://schemas.microsoft.com/office/drawing/2014/main" id="{B7C022C7-A997-4F59-953D-C5725A88F2ED}"/>
                    </a:ext>
                  </a:extLst>
                </p:cNvPr>
                <p:cNvPicPr/>
                <p:nvPr/>
              </p:nvPicPr>
              <p:blipFill>
                <a:blip r:embed="rId679"/>
                <a:stretch>
                  <a:fillRect/>
                </a:stretch>
              </p:blipFill>
              <p:spPr>
                <a:xfrm>
                  <a:off x="4657232" y="6028803"/>
                  <a:ext cx="140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8" name="Freihand 417">
                  <a:extLst>
                    <a:ext uri="{FF2B5EF4-FFF2-40B4-BE49-F238E27FC236}">
                      <a16:creationId xmlns:a16="http://schemas.microsoft.com/office/drawing/2014/main" id="{03DC1CE1-A709-4313-8648-6E6810E1D276}"/>
                    </a:ext>
                  </a:extLst>
                </p14:cNvPr>
                <p14:cNvContentPartPr/>
                <p14:nvPr/>
              </p14:nvContentPartPr>
              <p14:xfrm>
                <a:off x="4815992" y="6044643"/>
                <a:ext cx="101160" cy="105840"/>
              </p14:xfrm>
            </p:contentPart>
          </mc:Choice>
          <mc:Fallback>
            <p:pic>
              <p:nvPicPr>
                <p:cNvPr id="418" name="Freihand 417">
                  <a:extLst>
                    <a:ext uri="{FF2B5EF4-FFF2-40B4-BE49-F238E27FC236}">
                      <a16:creationId xmlns:a16="http://schemas.microsoft.com/office/drawing/2014/main" id="{03DC1CE1-A709-4313-8648-6E6810E1D276}"/>
                    </a:ext>
                  </a:extLst>
                </p:cNvPr>
                <p:cNvPicPr/>
                <p:nvPr/>
              </p:nvPicPr>
              <p:blipFill>
                <a:blip r:embed="rId681"/>
                <a:stretch>
                  <a:fillRect/>
                </a:stretch>
              </p:blipFill>
              <p:spPr>
                <a:xfrm>
                  <a:off x="4811672" y="6040323"/>
                  <a:ext cx="109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9" name="Freihand 418">
                  <a:extLst>
                    <a:ext uri="{FF2B5EF4-FFF2-40B4-BE49-F238E27FC236}">
                      <a16:creationId xmlns:a16="http://schemas.microsoft.com/office/drawing/2014/main" id="{1708C94E-5BDA-4B56-B884-DCBB21CC916A}"/>
                    </a:ext>
                  </a:extLst>
                </p14:cNvPr>
                <p14:cNvContentPartPr/>
                <p14:nvPr/>
              </p14:nvContentPartPr>
              <p14:xfrm>
                <a:off x="4948472" y="6033123"/>
                <a:ext cx="90360" cy="123840"/>
              </p14:xfrm>
            </p:contentPart>
          </mc:Choice>
          <mc:Fallback>
            <p:pic>
              <p:nvPicPr>
                <p:cNvPr id="419" name="Freihand 418">
                  <a:extLst>
                    <a:ext uri="{FF2B5EF4-FFF2-40B4-BE49-F238E27FC236}">
                      <a16:creationId xmlns:a16="http://schemas.microsoft.com/office/drawing/2014/main" id="{1708C94E-5BDA-4B56-B884-DCBB21CC916A}"/>
                    </a:ext>
                  </a:extLst>
                </p:cNvPr>
                <p:cNvPicPr/>
                <p:nvPr/>
              </p:nvPicPr>
              <p:blipFill>
                <a:blip r:embed="rId683"/>
                <a:stretch>
                  <a:fillRect/>
                </a:stretch>
              </p:blipFill>
              <p:spPr>
                <a:xfrm>
                  <a:off x="4944152" y="6028803"/>
                  <a:ext cx="99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20" name="Freihand 419">
                  <a:extLst>
                    <a:ext uri="{FF2B5EF4-FFF2-40B4-BE49-F238E27FC236}">
                      <a16:creationId xmlns:a16="http://schemas.microsoft.com/office/drawing/2014/main" id="{8985BA72-E7DD-4698-AFD0-2A0A9BB36A0B}"/>
                    </a:ext>
                  </a:extLst>
                </p14:cNvPr>
                <p14:cNvContentPartPr/>
                <p14:nvPr/>
              </p14:nvContentPartPr>
              <p14:xfrm>
                <a:off x="5067992" y="6115203"/>
                <a:ext cx="15840" cy="80280"/>
              </p14:xfrm>
            </p:contentPart>
          </mc:Choice>
          <mc:Fallback>
            <p:pic>
              <p:nvPicPr>
                <p:cNvPr id="420" name="Freihand 419">
                  <a:extLst>
                    <a:ext uri="{FF2B5EF4-FFF2-40B4-BE49-F238E27FC236}">
                      <a16:creationId xmlns:a16="http://schemas.microsoft.com/office/drawing/2014/main" id="{8985BA72-E7DD-4698-AFD0-2A0A9BB36A0B}"/>
                    </a:ext>
                  </a:extLst>
                </p:cNvPr>
                <p:cNvPicPr/>
                <p:nvPr/>
              </p:nvPicPr>
              <p:blipFill>
                <a:blip r:embed="rId685"/>
                <a:stretch>
                  <a:fillRect/>
                </a:stretch>
              </p:blipFill>
              <p:spPr>
                <a:xfrm>
                  <a:off x="5063672" y="6110883"/>
                  <a:ext cx="24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1" name="Freihand 420">
                  <a:extLst>
                    <a:ext uri="{FF2B5EF4-FFF2-40B4-BE49-F238E27FC236}">
                      <a16:creationId xmlns:a16="http://schemas.microsoft.com/office/drawing/2014/main" id="{B888CEC9-E3D0-4271-A16A-8F095C82D617}"/>
                    </a:ext>
                  </a:extLst>
                </p14:cNvPr>
                <p14:cNvContentPartPr/>
                <p14:nvPr/>
              </p14:nvContentPartPr>
              <p14:xfrm>
                <a:off x="5142152" y="6014403"/>
                <a:ext cx="78840" cy="138600"/>
              </p14:xfrm>
            </p:contentPart>
          </mc:Choice>
          <mc:Fallback>
            <p:pic>
              <p:nvPicPr>
                <p:cNvPr id="421" name="Freihand 420">
                  <a:extLst>
                    <a:ext uri="{FF2B5EF4-FFF2-40B4-BE49-F238E27FC236}">
                      <a16:creationId xmlns:a16="http://schemas.microsoft.com/office/drawing/2014/main" id="{B888CEC9-E3D0-4271-A16A-8F095C82D617}"/>
                    </a:ext>
                  </a:extLst>
                </p:cNvPr>
                <p:cNvPicPr/>
                <p:nvPr/>
              </p:nvPicPr>
              <p:blipFill>
                <a:blip r:embed="rId687"/>
                <a:stretch>
                  <a:fillRect/>
                </a:stretch>
              </p:blipFill>
              <p:spPr>
                <a:xfrm>
                  <a:off x="5137832" y="6010083"/>
                  <a:ext cx="87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2" name="Freihand 421">
                  <a:extLst>
                    <a:ext uri="{FF2B5EF4-FFF2-40B4-BE49-F238E27FC236}">
                      <a16:creationId xmlns:a16="http://schemas.microsoft.com/office/drawing/2014/main" id="{CC4A3B0D-2E52-4706-9005-8CCADA8BEAB4}"/>
                    </a:ext>
                  </a:extLst>
                </p14:cNvPr>
                <p14:cNvContentPartPr/>
                <p14:nvPr/>
              </p14:nvContentPartPr>
              <p14:xfrm>
                <a:off x="5136032" y="6086043"/>
                <a:ext cx="77040" cy="3960"/>
              </p14:xfrm>
            </p:contentPart>
          </mc:Choice>
          <mc:Fallback>
            <p:pic>
              <p:nvPicPr>
                <p:cNvPr id="422" name="Freihand 421">
                  <a:extLst>
                    <a:ext uri="{FF2B5EF4-FFF2-40B4-BE49-F238E27FC236}">
                      <a16:creationId xmlns:a16="http://schemas.microsoft.com/office/drawing/2014/main" id="{CC4A3B0D-2E52-4706-9005-8CCADA8BEAB4}"/>
                    </a:ext>
                  </a:extLst>
                </p:cNvPr>
                <p:cNvPicPr/>
                <p:nvPr/>
              </p:nvPicPr>
              <p:blipFill>
                <a:blip r:embed="rId689"/>
                <a:stretch>
                  <a:fillRect/>
                </a:stretch>
              </p:blipFill>
              <p:spPr>
                <a:xfrm>
                  <a:off x="5131712" y="6081723"/>
                  <a:ext cx="85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3" name="Freihand 422">
                  <a:extLst>
                    <a:ext uri="{FF2B5EF4-FFF2-40B4-BE49-F238E27FC236}">
                      <a16:creationId xmlns:a16="http://schemas.microsoft.com/office/drawing/2014/main" id="{FA5FAF0D-E1E3-4225-AA1C-F62D887A14E3}"/>
                    </a:ext>
                  </a:extLst>
                </p14:cNvPr>
                <p14:cNvContentPartPr/>
                <p14:nvPr/>
              </p14:nvContentPartPr>
              <p14:xfrm>
                <a:off x="5261312" y="6013323"/>
                <a:ext cx="92160" cy="131400"/>
              </p14:xfrm>
            </p:contentPart>
          </mc:Choice>
          <mc:Fallback>
            <p:pic>
              <p:nvPicPr>
                <p:cNvPr id="423" name="Freihand 422">
                  <a:extLst>
                    <a:ext uri="{FF2B5EF4-FFF2-40B4-BE49-F238E27FC236}">
                      <a16:creationId xmlns:a16="http://schemas.microsoft.com/office/drawing/2014/main" id="{FA5FAF0D-E1E3-4225-AA1C-F62D887A14E3}"/>
                    </a:ext>
                  </a:extLst>
                </p:cNvPr>
                <p:cNvPicPr/>
                <p:nvPr/>
              </p:nvPicPr>
              <p:blipFill>
                <a:blip r:embed="rId691"/>
                <a:stretch>
                  <a:fillRect/>
                </a:stretch>
              </p:blipFill>
              <p:spPr>
                <a:xfrm>
                  <a:off x="5256992" y="6009003"/>
                  <a:ext cx="100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4" name="Freihand 423">
                  <a:extLst>
                    <a:ext uri="{FF2B5EF4-FFF2-40B4-BE49-F238E27FC236}">
                      <a16:creationId xmlns:a16="http://schemas.microsoft.com/office/drawing/2014/main" id="{57826552-D7C9-4E39-96BE-58AD3A65CB3A}"/>
                    </a:ext>
                  </a:extLst>
                </p14:cNvPr>
                <p14:cNvContentPartPr/>
                <p14:nvPr/>
              </p14:nvContentPartPr>
              <p14:xfrm>
                <a:off x="4695032" y="6177123"/>
                <a:ext cx="648360" cy="48960"/>
              </p14:xfrm>
            </p:contentPart>
          </mc:Choice>
          <mc:Fallback>
            <p:pic>
              <p:nvPicPr>
                <p:cNvPr id="424" name="Freihand 423">
                  <a:extLst>
                    <a:ext uri="{FF2B5EF4-FFF2-40B4-BE49-F238E27FC236}">
                      <a16:creationId xmlns:a16="http://schemas.microsoft.com/office/drawing/2014/main" id="{57826552-D7C9-4E39-96BE-58AD3A65CB3A}"/>
                    </a:ext>
                  </a:extLst>
                </p:cNvPr>
                <p:cNvPicPr/>
                <p:nvPr/>
              </p:nvPicPr>
              <p:blipFill>
                <a:blip r:embed="rId693"/>
                <a:stretch>
                  <a:fillRect/>
                </a:stretch>
              </p:blipFill>
              <p:spPr>
                <a:xfrm>
                  <a:off x="4690712" y="6172803"/>
                  <a:ext cx="657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25" name="Freihand 424">
                  <a:extLst>
                    <a:ext uri="{FF2B5EF4-FFF2-40B4-BE49-F238E27FC236}">
                      <a16:creationId xmlns:a16="http://schemas.microsoft.com/office/drawing/2014/main" id="{CA24DDBB-21D4-410F-B275-1A55EA502F5E}"/>
                    </a:ext>
                  </a:extLst>
                </p14:cNvPr>
                <p14:cNvContentPartPr/>
                <p14:nvPr/>
              </p14:nvContentPartPr>
              <p14:xfrm>
                <a:off x="4781432" y="6261723"/>
                <a:ext cx="154440" cy="86040"/>
              </p14:xfrm>
            </p:contentPart>
          </mc:Choice>
          <mc:Fallback>
            <p:pic>
              <p:nvPicPr>
                <p:cNvPr id="425" name="Freihand 424">
                  <a:extLst>
                    <a:ext uri="{FF2B5EF4-FFF2-40B4-BE49-F238E27FC236}">
                      <a16:creationId xmlns:a16="http://schemas.microsoft.com/office/drawing/2014/main" id="{CA24DDBB-21D4-410F-B275-1A55EA502F5E}"/>
                    </a:ext>
                  </a:extLst>
                </p:cNvPr>
                <p:cNvPicPr/>
                <p:nvPr/>
              </p:nvPicPr>
              <p:blipFill>
                <a:blip r:embed="rId695"/>
                <a:stretch>
                  <a:fillRect/>
                </a:stretch>
              </p:blipFill>
              <p:spPr>
                <a:xfrm>
                  <a:off x="4777112" y="6257403"/>
                  <a:ext cx="163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6" name="Freihand 425">
                  <a:extLst>
                    <a:ext uri="{FF2B5EF4-FFF2-40B4-BE49-F238E27FC236}">
                      <a16:creationId xmlns:a16="http://schemas.microsoft.com/office/drawing/2014/main" id="{64DEEAD1-F7CD-40BF-88A3-20DA03EF2DFD}"/>
                    </a:ext>
                  </a:extLst>
                </p14:cNvPr>
                <p14:cNvContentPartPr/>
                <p14:nvPr/>
              </p14:nvContentPartPr>
              <p14:xfrm>
                <a:off x="4952432" y="6275403"/>
                <a:ext cx="79560" cy="54720"/>
              </p14:xfrm>
            </p:contentPart>
          </mc:Choice>
          <mc:Fallback>
            <p:pic>
              <p:nvPicPr>
                <p:cNvPr id="426" name="Freihand 425">
                  <a:extLst>
                    <a:ext uri="{FF2B5EF4-FFF2-40B4-BE49-F238E27FC236}">
                      <a16:creationId xmlns:a16="http://schemas.microsoft.com/office/drawing/2014/main" id="{64DEEAD1-F7CD-40BF-88A3-20DA03EF2DFD}"/>
                    </a:ext>
                  </a:extLst>
                </p:cNvPr>
                <p:cNvPicPr/>
                <p:nvPr/>
              </p:nvPicPr>
              <p:blipFill>
                <a:blip r:embed="rId697"/>
                <a:stretch>
                  <a:fillRect/>
                </a:stretch>
              </p:blipFill>
              <p:spPr>
                <a:xfrm>
                  <a:off x="4948112" y="6271083"/>
                  <a:ext cx="88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27" name="Freihand 426">
                  <a:extLst>
                    <a:ext uri="{FF2B5EF4-FFF2-40B4-BE49-F238E27FC236}">
                      <a16:creationId xmlns:a16="http://schemas.microsoft.com/office/drawing/2014/main" id="{240B94D6-DD1B-4EE4-927D-AC429B1E5582}"/>
                    </a:ext>
                  </a:extLst>
                </p14:cNvPr>
                <p14:cNvContentPartPr/>
                <p14:nvPr/>
              </p14:nvContentPartPr>
              <p14:xfrm>
                <a:off x="5089952" y="6270003"/>
                <a:ext cx="113400" cy="69120"/>
              </p14:xfrm>
            </p:contentPart>
          </mc:Choice>
          <mc:Fallback>
            <p:pic>
              <p:nvPicPr>
                <p:cNvPr id="427" name="Freihand 426">
                  <a:extLst>
                    <a:ext uri="{FF2B5EF4-FFF2-40B4-BE49-F238E27FC236}">
                      <a16:creationId xmlns:a16="http://schemas.microsoft.com/office/drawing/2014/main" id="{240B94D6-DD1B-4EE4-927D-AC429B1E5582}"/>
                    </a:ext>
                  </a:extLst>
                </p:cNvPr>
                <p:cNvPicPr/>
                <p:nvPr/>
              </p:nvPicPr>
              <p:blipFill>
                <a:blip r:embed="rId699"/>
                <a:stretch>
                  <a:fillRect/>
                </a:stretch>
              </p:blipFill>
              <p:spPr>
                <a:xfrm>
                  <a:off x="5085632" y="6265683"/>
                  <a:ext cx="122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28" name="Freihand 427">
                  <a:extLst>
                    <a:ext uri="{FF2B5EF4-FFF2-40B4-BE49-F238E27FC236}">
                      <a16:creationId xmlns:a16="http://schemas.microsoft.com/office/drawing/2014/main" id="{628DAD70-7212-48A3-A996-62300839157A}"/>
                    </a:ext>
                  </a:extLst>
                </p14:cNvPr>
                <p14:cNvContentPartPr/>
                <p14:nvPr/>
              </p14:nvContentPartPr>
              <p14:xfrm>
                <a:off x="4469312" y="6200883"/>
                <a:ext cx="54000" cy="36000"/>
              </p14:xfrm>
            </p:contentPart>
          </mc:Choice>
          <mc:Fallback>
            <p:pic>
              <p:nvPicPr>
                <p:cNvPr id="428" name="Freihand 427">
                  <a:extLst>
                    <a:ext uri="{FF2B5EF4-FFF2-40B4-BE49-F238E27FC236}">
                      <a16:creationId xmlns:a16="http://schemas.microsoft.com/office/drawing/2014/main" id="{628DAD70-7212-48A3-A996-62300839157A}"/>
                    </a:ext>
                  </a:extLst>
                </p:cNvPr>
                <p:cNvPicPr/>
                <p:nvPr/>
              </p:nvPicPr>
              <p:blipFill>
                <a:blip r:embed="rId701"/>
                <a:stretch>
                  <a:fillRect/>
                </a:stretch>
              </p:blipFill>
              <p:spPr>
                <a:xfrm>
                  <a:off x="4464992" y="6196563"/>
                  <a:ext cx="626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29" name="Freihand 428">
                  <a:extLst>
                    <a:ext uri="{FF2B5EF4-FFF2-40B4-BE49-F238E27FC236}">
                      <a16:creationId xmlns:a16="http://schemas.microsoft.com/office/drawing/2014/main" id="{6D3E8013-A70E-4A77-9CED-A312860D7757}"/>
                    </a:ext>
                  </a:extLst>
                </p14:cNvPr>
                <p14:cNvContentPartPr/>
                <p14:nvPr/>
              </p14:nvContentPartPr>
              <p14:xfrm>
                <a:off x="3241712" y="6013683"/>
                <a:ext cx="173520" cy="373680"/>
              </p14:xfrm>
            </p:contentPart>
          </mc:Choice>
          <mc:Fallback>
            <p:pic>
              <p:nvPicPr>
                <p:cNvPr id="429" name="Freihand 428">
                  <a:extLst>
                    <a:ext uri="{FF2B5EF4-FFF2-40B4-BE49-F238E27FC236}">
                      <a16:creationId xmlns:a16="http://schemas.microsoft.com/office/drawing/2014/main" id="{6D3E8013-A70E-4A77-9CED-A312860D7757}"/>
                    </a:ext>
                  </a:extLst>
                </p:cNvPr>
                <p:cNvPicPr/>
                <p:nvPr/>
              </p:nvPicPr>
              <p:blipFill>
                <a:blip r:embed="rId703"/>
                <a:stretch>
                  <a:fillRect/>
                </a:stretch>
              </p:blipFill>
              <p:spPr>
                <a:xfrm>
                  <a:off x="3237392" y="6009363"/>
                  <a:ext cx="18216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0" name="Freihand 429">
                  <a:extLst>
                    <a:ext uri="{FF2B5EF4-FFF2-40B4-BE49-F238E27FC236}">
                      <a16:creationId xmlns:a16="http://schemas.microsoft.com/office/drawing/2014/main" id="{93AC5A09-763E-4062-9B1F-9DA292193EAC}"/>
                    </a:ext>
                  </a:extLst>
                </p14:cNvPr>
                <p14:cNvContentPartPr/>
                <p14:nvPr/>
              </p14:nvContentPartPr>
              <p14:xfrm>
                <a:off x="5262752" y="6007563"/>
                <a:ext cx="137520" cy="336960"/>
              </p14:xfrm>
            </p:contentPart>
          </mc:Choice>
          <mc:Fallback>
            <p:pic>
              <p:nvPicPr>
                <p:cNvPr id="430" name="Freihand 429">
                  <a:extLst>
                    <a:ext uri="{FF2B5EF4-FFF2-40B4-BE49-F238E27FC236}">
                      <a16:creationId xmlns:a16="http://schemas.microsoft.com/office/drawing/2014/main" id="{93AC5A09-763E-4062-9B1F-9DA292193EAC}"/>
                    </a:ext>
                  </a:extLst>
                </p:cNvPr>
                <p:cNvPicPr/>
                <p:nvPr/>
              </p:nvPicPr>
              <p:blipFill>
                <a:blip r:embed="rId705"/>
                <a:stretch>
                  <a:fillRect/>
                </a:stretch>
              </p:blipFill>
              <p:spPr>
                <a:xfrm>
                  <a:off x="5258432" y="6003243"/>
                  <a:ext cx="14616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1" name="Freihand 430">
                  <a:extLst>
                    <a:ext uri="{FF2B5EF4-FFF2-40B4-BE49-F238E27FC236}">
                      <a16:creationId xmlns:a16="http://schemas.microsoft.com/office/drawing/2014/main" id="{FAA5C50D-9D72-4FA7-AC66-2AFB2DB09621}"/>
                    </a:ext>
                  </a:extLst>
                </p14:cNvPr>
                <p14:cNvContentPartPr/>
                <p14:nvPr/>
              </p14:nvContentPartPr>
              <p14:xfrm>
                <a:off x="5424392" y="5807403"/>
                <a:ext cx="10440" cy="94680"/>
              </p14:xfrm>
            </p:contentPart>
          </mc:Choice>
          <mc:Fallback>
            <p:pic>
              <p:nvPicPr>
                <p:cNvPr id="431" name="Freihand 430">
                  <a:extLst>
                    <a:ext uri="{FF2B5EF4-FFF2-40B4-BE49-F238E27FC236}">
                      <a16:creationId xmlns:a16="http://schemas.microsoft.com/office/drawing/2014/main" id="{FAA5C50D-9D72-4FA7-AC66-2AFB2DB09621}"/>
                    </a:ext>
                  </a:extLst>
                </p:cNvPr>
                <p:cNvPicPr/>
                <p:nvPr/>
              </p:nvPicPr>
              <p:blipFill>
                <a:blip r:embed="rId707"/>
                <a:stretch>
                  <a:fillRect/>
                </a:stretch>
              </p:blipFill>
              <p:spPr>
                <a:xfrm>
                  <a:off x="5420072" y="5803083"/>
                  <a:ext cx="19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2" name="Freihand 431">
                  <a:extLst>
                    <a:ext uri="{FF2B5EF4-FFF2-40B4-BE49-F238E27FC236}">
                      <a16:creationId xmlns:a16="http://schemas.microsoft.com/office/drawing/2014/main" id="{E93DEEED-D4E9-4F59-A61F-002A6BCD9C1E}"/>
                    </a:ext>
                  </a:extLst>
                </p14:cNvPr>
                <p14:cNvContentPartPr/>
                <p14:nvPr/>
              </p14:nvContentPartPr>
              <p14:xfrm>
                <a:off x="5388032" y="5903883"/>
                <a:ext cx="77760" cy="1800"/>
              </p14:xfrm>
            </p:contentPart>
          </mc:Choice>
          <mc:Fallback>
            <p:pic>
              <p:nvPicPr>
                <p:cNvPr id="432" name="Freihand 431">
                  <a:extLst>
                    <a:ext uri="{FF2B5EF4-FFF2-40B4-BE49-F238E27FC236}">
                      <a16:creationId xmlns:a16="http://schemas.microsoft.com/office/drawing/2014/main" id="{E93DEEED-D4E9-4F59-A61F-002A6BCD9C1E}"/>
                    </a:ext>
                  </a:extLst>
                </p:cNvPr>
                <p:cNvPicPr/>
                <p:nvPr/>
              </p:nvPicPr>
              <p:blipFill>
                <a:blip r:embed="rId709"/>
                <a:stretch>
                  <a:fillRect/>
                </a:stretch>
              </p:blipFill>
              <p:spPr>
                <a:xfrm>
                  <a:off x="5383712" y="5899563"/>
                  <a:ext cx="864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3" name="Freihand 432">
                  <a:extLst>
                    <a:ext uri="{FF2B5EF4-FFF2-40B4-BE49-F238E27FC236}">
                      <a16:creationId xmlns:a16="http://schemas.microsoft.com/office/drawing/2014/main" id="{2AF3B509-CBDD-402D-B854-BFA4E56F6EDC}"/>
                    </a:ext>
                  </a:extLst>
                </p14:cNvPr>
                <p14:cNvContentPartPr/>
                <p14:nvPr/>
              </p14:nvContentPartPr>
              <p14:xfrm>
                <a:off x="5377952" y="5946003"/>
                <a:ext cx="99000" cy="63720"/>
              </p14:xfrm>
            </p:contentPart>
          </mc:Choice>
          <mc:Fallback>
            <p:pic>
              <p:nvPicPr>
                <p:cNvPr id="433" name="Freihand 432">
                  <a:extLst>
                    <a:ext uri="{FF2B5EF4-FFF2-40B4-BE49-F238E27FC236}">
                      <a16:creationId xmlns:a16="http://schemas.microsoft.com/office/drawing/2014/main" id="{2AF3B509-CBDD-402D-B854-BFA4E56F6EDC}"/>
                    </a:ext>
                  </a:extLst>
                </p:cNvPr>
                <p:cNvPicPr/>
                <p:nvPr/>
              </p:nvPicPr>
              <p:blipFill>
                <a:blip r:embed="rId711"/>
                <a:stretch>
                  <a:fillRect/>
                </a:stretch>
              </p:blipFill>
              <p:spPr>
                <a:xfrm>
                  <a:off x="5373632" y="5941683"/>
                  <a:ext cx="107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5" name="Freihand 434">
                  <a:extLst>
                    <a:ext uri="{FF2B5EF4-FFF2-40B4-BE49-F238E27FC236}">
                      <a16:creationId xmlns:a16="http://schemas.microsoft.com/office/drawing/2014/main" id="{CE308ED8-E8B6-4AE0-BDD8-A2489B9C59B5}"/>
                    </a:ext>
                  </a:extLst>
                </p14:cNvPr>
                <p14:cNvContentPartPr/>
                <p14:nvPr/>
              </p14:nvContentPartPr>
              <p14:xfrm>
                <a:off x="5631032" y="6165603"/>
                <a:ext cx="127080" cy="11160"/>
              </p14:xfrm>
            </p:contentPart>
          </mc:Choice>
          <mc:Fallback>
            <p:pic>
              <p:nvPicPr>
                <p:cNvPr id="435" name="Freihand 434">
                  <a:extLst>
                    <a:ext uri="{FF2B5EF4-FFF2-40B4-BE49-F238E27FC236}">
                      <a16:creationId xmlns:a16="http://schemas.microsoft.com/office/drawing/2014/main" id="{CE308ED8-E8B6-4AE0-BDD8-A2489B9C59B5}"/>
                    </a:ext>
                  </a:extLst>
                </p:cNvPr>
                <p:cNvPicPr/>
                <p:nvPr/>
              </p:nvPicPr>
              <p:blipFill>
                <a:blip r:embed="rId713"/>
                <a:stretch>
                  <a:fillRect/>
                </a:stretch>
              </p:blipFill>
              <p:spPr>
                <a:xfrm>
                  <a:off x="5626712" y="6161283"/>
                  <a:ext cx="135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6" name="Freihand 435">
                  <a:extLst>
                    <a:ext uri="{FF2B5EF4-FFF2-40B4-BE49-F238E27FC236}">
                      <a16:creationId xmlns:a16="http://schemas.microsoft.com/office/drawing/2014/main" id="{F4D47F12-5695-4FB4-B58B-35B2F92642CA}"/>
                    </a:ext>
                  </a:extLst>
                </p14:cNvPr>
                <p14:cNvContentPartPr/>
                <p14:nvPr/>
              </p14:nvContentPartPr>
              <p14:xfrm>
                <a:off x="5843072" y="6085683"/>
                <a:ext cx="135000" cy="114480"/>
              </p14:xfrm>
            </p:contentPart>
          </mc:Choice>
          <mc:Fallback>
            <p:pic>
              <p:nvPicPr>
                <p:cNvPr id="436" name="Freihand 435">
                  <a:extLst>
                    <a:ext uri="{FF2B5EF4-FFF2-40B4-BE49-F238E27FC236}">
                      <a16:creationId xmlns:a16="http://schemas.microsoft.com/office/drawing/2014/main" id="{F4D47F12-5695-4FB4-B58B-35B2F92642CA}"/>
                    </a:ext>
                  </a:extLst>
                </p:cNvPr>
                <p:cNvPicPr/>
                <p:nvPr/>
              </p:nvPicPr>
              <p:blipFill>
                <a:blip r:embed="rId715"/>
                <a:stretch>
                  <a:fillRect/>
                </a:stretch>
              </p:blipFill>
              <p:spPr>
                <a:xfrm>
                  <a:off x="5838752" y="6081363"/>
                  <a:ext cx="143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7" name="Freihand 436">
                  <a:extLst>
                    <a:ext uri="{FF2B5EF4-FFF2-40B4-BE49-F238E27FC236}">
                      <a16:creationId xmlns:a16="http://schemas.microsoft.com/office/drawing/2014/main" id="{97321BB7-4B81-469F-9B06-F82ABE4C971D}"/>
                    </a:ext>
                  </a:extLst>
                </p14:cNvPr>
                <p14:cNvContentPartPr/>
                <p14:nvPr/>
              </p14:nvContentPartPr>
              <p14:xfrm>
                <a:off x="6236552" y="6126003"/>
                <a:ext cx="164880" cy="18720"/>
              </p14:xfrm>
            </p:contentPart>
          </mc:Choice>
          <mc:Fallback>
            <p:pic>
              <p:nvPicPr>
                <p:cNvPr id="437" name="Freihand 436">
                  <a:extLst>
                    <a:ext uri="{FF2B5EF4-FFF2-40B4-BE49-F238E27FC236}">
                      <a16:creationId xmlns:a16="http://schemas.microsoft.com/office/drawing/2014/main" id="{97321BB7-4B81-469F-9B06-F82ABE4C971D}"/>
                    </a:ext>
                  </a:extLst>
                </p:cNvPr>
                <p:cNvPicPr/>
                <p:nvPr/>
              </p:nvPicPr>
              <p:blipFill>
                <a:blip r:embed="rId717"/>
                <a:stretch>
                  <a:fillRect/>
                </a:stretch>
              </p:blipFill>
              <p:spPr>
                <a:xfrm>
                  <a:off x="6232232" y="6121683"/>
                  <a:ext cx="173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38" name="Freihand 437">
                  <a:extLst>
                    <a:ext uri="{FF2B5EF4-FFF2-40B4-BE49-F238E27FC236}">
                      <a16:creationId xmlns:a16="http://schemas.microsoft.com/office/drawing/2014/main" id="{CE07AD7D-B12C-433D-84BF-4E59D48F6D79}"/>
                    </a:ext>
                  </a:extLst>
                </p14:cNvPr>
                <p14:cNvContentPartPr/>
                <p14:nvPr/>
              </p14:nvContentPartPr>
              <p14:xfrm>
                <a:off x="6264992" y="6167403"/>
                <a:ext cx="172080" cy="14040"/>
              </p14:xfrm>
            </p:contentPart>
          </mc:Choice>
          <mc:Fallback>
            <p:pic>
              <p:nvPicPr>
                <p:cNvPr id="438" name="Freihand 437">
                  <a:extLst>
                    <a:ext uri="{FF2B5EF4-FFF2-40B4-BE49-F238E27FC236}">
                      <a16:creationId xmlns:a16="http://schemas.microsoft.com/office/drawing/2014/main" id="{CE07AD7D-B12C-433D-84BF-4E59D48F6D79}"/>
                    </a:ext>
                  </a:extLst>
                </p:cNvPr>
                <p:cNvPicPr/>
                <p:nvPr/>
              </p:nvPicPr>
              <p:blipFill>
                <a:blip r:embed="rId719"/>
                <a:stretch>
                  <a:fillRect/>
                </a:stretch>
              </p:blipFill>
              <p:spPr>
                <a:xfrm>
                  <a:off x="6260672" y="6163083"/>
                  <a:ext cx="180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39" name="Freihand 438">
                  <a:extLst>
                    <a:ext uri="{FF2B5EF4-FFF2-40B4-BE49-F238E27FC236}">
                      <a16:creationId xmlns:a16="http://schemas.microsoft.com/office/drawing/2014/main" id="{00FDD6B3-8063-4397-BDF2-566D42C6040D}"/>
                    </a:ext>
                  </a:extLst>
                </p14:cNvPr>
                <p14:cNvContentPartPr/>
                <p14:nvPr/>
              </p14:nvContentPartPr>
              <p14:xfrm>
                <a:off x="6618512" y="6084963"/>
                <a:ext cx="108720" cy="131040"/>
              </p14:xfrm>
            </p:contentPart>
          </mc:Choice>
          <mc:Fallback>
            <p:pic>
              <p:nvPicPr>
                <p:cNvPr id="439" name="Freihand 438">
                  <a:extLst>
                    <a:ext uri="{FF2B5EF4-FFF2-40B4-BE49-F238E27FC236}">
                      <a16:creationId xmlns:a16="http://schemas.microsoft.com/office/drawing/2014/main" id="{00FDD6B3-8063-4397-BDF2-566D42C6040D}"/>
                    </a:ext>
                  </a:extLst>
                </p:cNvPr>
                <p:cNvPicPr/>
                <p:nvPr/>
              </p:nvPicPr>
              <p:blipFill>
                <a:blip r:embed="rId721"/>
                <a:stretch>
                  <a:fillRect/>
                </a:stretch>
              </p:blipFill>
              <p:spPr>
                <a:xfrm>
                  <a:off x="6614192" y="6080643"/>
                  <a:ext cx="117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0" name="Freihand 439">
                  <a:extLst>
                    <a:ext uri="{FF2B5EF4-FFF2-40B4-BE49-F238E27FC236}">
                      <a16:creationId xmlns:a16="http://schemas.microsoft.com/office/drawing/2014/main" id="{53CB8E87-A720-48E7-BCA2-AEDFC479111E}"/>
                    </a:ext>
                  </a:extLst>
                </p14:cNvPr>
                <p14:cNvContentPartPr/>
                <p14:nvPr/>
              </p14:nvContentPartPr>
              <p14:xfrm>
                <a:off x="6568472" y="6020163"/>
                <a:ext cx="204840" cy="21240"/>
              </p14:xfrm>
            </p:contentPart>
          </mc:Choice>
          <mc:Fallback>
            <p:pic>
              <p:nvPicPr>
                <p:cNvPr id="440" name="Freihand 439">
                  <a:extLst>
                    <a:ext uri="{FF2B5EF4-FFF2-40B4-BE49-F238E27FC236}">
                      <a16:creationId xmlns:a16="http://schemas.microsoft.com/office/drawing/2014/main" id="{53CB8E87-A720-48E7-BCA2-AEDFC479111E}"/>
                    </a:ext>
                  </a:extLst>
                </p:cNvPr>
                <p:cNvPicPr/>
                <p:nvPr/>
              </p:nvPicPr>
              <p:blipFill>
                <a:blip r:embed="rId723"/>
                <a:stretch>
                  <a:fillRect/>
                </a:stretch>
              </p:blipFill>
              <p:spPr>
                <a:xfrm>
                  <a:off x="6564152" y="6015843"/>
                  <a:ext cx="213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3" name="Freihand 442">
                  <a:extLst>
                    <a:ext uri="{FF2B5EF4-FFF2-40B4-BE49-F238E27FC236}">
                      <a16:creationId xmlns:a16="http://schemas.microsoft.com/office/drawing/2014/main" id="{C90AFE17-83E8-40AA-BE3F-08E2CC2E7EE3}"/>
                    </a:ext>
                  </a:extLst>
                </p14:cNvPr>
                <p14:cNvContentPartPr/>
                <p14:nvPr/>
              </p14:nvContentPartPr>
              <p14:xfrm>
                <a:off x="6554072" y="5944203"/>
                <a:ext cx="319680" cy="29520"/>
              </p14:xfrm>
            </p:contentPart>
          </mc:Choice>
          <mc:Fallback>
            <p:pic>
              <p:nvPicPr>
                <p:cNvPr id="443" name="Freihand 442">
                  <a:extLst>
                    <a:ext uri="{FF2B5EF4-FFF2-40B4-BE49-F238E27FC236}">
                      <a16:creationId xmlns:a16="http://schemas.microsoft.com/office/drawing/2014/main" id="{C90AFE17-83E8-40AA-BE3F-08E2CC2E7EE3}"/>
                    </a:ext>
                  </a:extLst>
                </p:cNvPr>
                <p:cNvPicPr/>
                <p:nvPr/>
              </p:nvPicPr>
              <p:blipFill>
                <a:blip r:embed="rId725"/>
                <a:stretch>
                  <a:fillRect/>
                </a:stretch>
              </p:blipFill>
              <p:spPr>
                <a:xfrm>
                  <a:off x="6549752" y="5939883"/>
                  <a:ext cx="328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45" name="Freihand 444">
                  <a:extLst>
                    <a:ext uri="{FF2B5EF4-FFF2-40B4-BE49-F238E27FC236}">
                      <a16:creationId xmlns:a16="http://schemas.microsoft.com/office/drawing/2014/main" id="{6652AEEB-B178-4FD4-B878-BBD0F323DC87}"/>
                    </a:ext>
                  </a:extLst>
                </p14:cNvPr>
                <p14:cNvContentPartPr/>
                <p14:nvPr/>
              </p14:nvContentPartPr>
              <p14:xfrm>
                <a:off x="3636992" y="6366843"/>
                <a:ext cx="589680" cy="10440"/>
              </p14:xfrm>
            </p:contentPart>
          </mc:Choice>
          <mc:Fallback>
            <p:pic>
              <p:nvPicPr>
                <p:cNvPr id="445" name="Freihand 444">
                  <a:extLst>
                    <a:ext uri="{FF2B5EF4-FFF2-40B4-BE49-F238E27FC236}">
                      <a16:creationId xmlns:a16="http://schemas.microsoft.com/office/drawing/2014/main" id="{6652AEEB-B178-4FD4-B878-BBD0F323DC87}"/>
                    </a:ext>
                  </a:extLst>
                </p:cNvPr>
                <p:cNvPicPr/>
                <p:nvPr/>
              </p:nvPicPr>
              <p:blipFill>
                <a:blip r:embed="rId727"/>
                <a:stretch>
                  <a:fillRect/>
                </a:stretch>
              </p:blipFill>
              <p:spPr>
                <a:xfrm>
                  <a:off x="3632672" y="6362523"/>
                  <a:ext cx="598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46" name="Freihand 445">
                  <a:extLst>
                    <a:ext uri="{FF2B5EF4-FFF2-40B4-BE49-F238E27FC236}">
                      <a16:creationId xmlns:a16="http://schemas.microsoft.com/office/drawing/2014/main" id="{6A6DA98B-005A-4AB1-9814-64F39B7E13E6}"/>
                    </a:ext>
                  </a:extLst>
                </p14:cNvPr>
                <p14:cNvContentPartPr/>
                <p14:nvPr/>
              </p14:nvContentPartPr>
              <p14:xfrm>
                <a:off x="4698992" y="6177483"/>
                <a:ext cx="605520" cy="51840"/>
              </p14:xfrm>
            </p:contentPart>
          </mc:Choice>
          <mc:Fallback>
            <p:pic>
              <p:nvPicPr>
                <p:cNvPr id="446" name="Freihand 445">
                  <a:extLst>
                    <a:ext uri="{FF2B5EF4-FFF2-40B4-BE49-F238E27FC236}">
                      <a16:creationId xmlns:a16="http://schemas.microsoft.com/office/drawing/2014/main" id="{6A6DA98B-005A-4AB1-9814-64F39B7E13E6}"/>
                    </a:ext>
                  </a:extLst>
                </p:cNvPr>
                <p:cNvPicPr/>
                <p:nvPr/>
              </p:nvPicPr>
              <p:blipFill>
                <a:blip r:embed="rId729"/>
                <a:stretch>
                  <a:fillRect/>
                </a:stretch>
              </p:blipFill>
              <p:spPr>
                <a:xfrm>
                  <a:off x="4694672" y="6173163"/>
                  <a:ext cx="614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8" name="Freihand 447">
                  <a:extLst>
                    <a:ext uri="{FF2B5EF4-FFF2-40B4-BE49-F238E27FC236}">
                      <a16:creationId xmlns:a16="http://schemas.microsoft.com/office/drawing/2014/main" id="{E7A3DB1D-740D-419F-8BAB-E2A5D688C9B2}"/>
                    </a:ext>
                  </a:extLst>
                </p14:cNvPr>
                <p14:cNvContentPartPr/>
                <p14:nvPr/>
              </p14:nvContentPartPr>
              <p14:xfrm>
                <a:off x="4021832" y="6417963"/>
                <a:ext cx="156960" cy="91080"/>
              </p14:xfrm>
            </p:contentPart>
          </mc:Choice>
          <mc:Fallback>
            <p:pic>
              <p:nvPicPr>
                <p:cNvPr id="448" name="Freihand 447">
                  <a:extLst>
                    <a:ext uri="{FF2B5EF4-FFF2-40B4-BE49-F238E27FC236}">
                      <a16:creationId xmlns:a16="http://schemas.microsoft.com/office/drawing/2014/main" id="{E7A3DB1D-740D-419F-8BAB-E2A5D688C9B2}"/>
                    </a:ext>
                  </a:extLst>
                </p:cNvPr>
                <p:cNvPicPr/>
                <p:nvPr/>
              </p:nvPicPr>
              <p:blipFill>
                <a:blip r:embed="rId731"/>
                <a:stretch>
                  <a:fillRect/>
                </a:stretch>
              </p:blipFill>
              <p:spPr>
                <a:xfrm>
                  <a:off x="4017512" y="6413643"/>
                  <a:ext cx="165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9" name="Freihand 448">
                  <a:extLst>
                    <a:ext uri="{FF2B5EF4-FFF2-40B4-BE49-F238E27FC236}">
                      <a16:creationId xmlns:a16="http://schemas.microsoft.com/office/drawing/2014/main" id="{B8A7ED4A-887F-4FAD-A37E-4F88A1393EA9}"/>
                    </a:ext>
                  </a:extLst>
                </p14:cNvPr>
                <p14:cNvContentPartPr/>
                <p14:nvPr/>
              </p14:nvContentPartPr>
              <p14:xfrm>
                <a:off x="4182032" y="6430923"/>
                <a:ext cx="678600" cy="101160"/>
              </p14:xfrm>
            </p:contentPart>
          </mc:Choice>
          <mc:Fallback>
            <p:pic>
              <p:nvPicPr>
                <p:cNvPr id="449" name="Freihand 448">
                  <a:extLst>
                    <a:ext uri="{FF2B5EF4-FFF2-40B4-BE49-F238E27FC236}">
                      <a16:creationId xmlns:a16="http://schemas.microsoft.com/office/drawing/2014/main" id="{B8A7ED4A-887F-4FAD-A37E-4F88A1393EA9}"/>
                    </a:ext>
                  </a:extLst>
                </p:cNvPr>
                <p:cNvPicPr/>
                <p:nvPr/>
              </p:nvPicPr>
              <p:blipFill>
                <a:blip r:embed="rId733"/>
                <a:stretch>
                  <a:fillRect/>
                </a:stretch>
              </p:blipFill>
              <p:spPr>
                <a:xfrm>
                  <a:off x="4177712" y="6426603"/>
                  <a:ext cx="687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51" name="Freihand 450">
                  <a:extLst>
                    <a:ext uri="{FF2B5EF4-FFF2-40B4-BE49-F238E27FC236}">
                      <a16:creationId xmlns:a16="http://schemas.microsoft.com/office/drawing/2014/main" id="{1BFB82E1-100C-46AA-85BB-E49E5D116745}"/>
                    </a:ext>
                  </a:extLst>
                </p14:cNvPr>
                <p14:cNvContentPartPr/>
                <p14:nvPr/>
              </p14:nvContentPartPr>
              <p14:xfrm>
                <a:off x="3739592" y="6596163"/>
                <a:ext cx="11160" cy="78840"/>
              </p14:xfrm>
            </p:contentPart>
          </mc:Choice>
          <mc:Fallback>
            <p:pic>
              <p:nvPicPr>
                <p:cNvPr id="451" name="Freihand 450">
                  <a:extLst>
                    <a:ext uri="{FF2B5EF4-FFF2-40B4-BE49-F238E27FC236}">
                      <a16:creationId xmlns:a16="http://schemas.microsoft.com/office/drawing/2014/main" id="{1BFB82E1-100C-46AA-85BB-E49E5D116745}"/>
                    </a:ext>
                  </a:extLst>
                </p:cNvPr>
                <p:cNvPicPr/>
                <p:nvPr/>
              </p:nvPicPr>
              <p:blipFill>
                <a:blip r:embed="rId735"/>
                <a:stretch>
                  <a:fillRect/>
                </a:stretch>
              </p:blipFill>
              <p:spPr>
                <a:xfrm>
                  <a:off x="3735272" y="6591843"/>
                  <a:ext cx="19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2" name="Freihand 451">
                  <a:extLst>
                    <a:ext uri="{FF2B5EF4-FFF2-40B4-BE49-F238E27FC236}">
                      <a16:creationId xmlns:a16="http://schemas.microsoft.com/office/drawing/2014/main" id="{607E192C-FDFC-4E4D-9649-95D8044A715B}"/>
                    </a:ext>
                  </a:extLst>
                </p14:cNvPr>
                <p14:cNvContentPartPr/>
                <p14:nvPr/>
              </p14:nvContentPartPr>
              <p14:xfrm>
                <a:off x="3675512" y="6656643"/>
                <a:ext cx="154440" cy="14040"/>
              </p14:xfrm>
            </p:contentPart>
          </mc:Choice>
          <mc:Fallback>
            <p:pic>
              <p:nvPicPr>
                <p:cNvPr id="452" name="Freihand 451">
                  <a:extLst>
                    <a:ext uri="{FF2B5EF4-FFF2-40B4-BE49-F238E27FC236}">
                      <a16:creationId xmlns:a16="http://schemas.microsoft.com/office/drawing/2014/main" id="{607E192C-FDFC-4E4D-9649-95D8044A715B}"/>
                    </a:ext>
                  </a:extLst>
                </p:cNvPr>
                <p:cNvPicPr/>
                <p:nvPr/>
              </p:nvPicPr>
              <p:blipFill>
                <a:blip r:embed="rId737"/>
                <a:stretch>
                  <a:fillRect/>
                </a:stretch>
              </p:blipFill>
              <p:spPr>
                <a:xfrm>
                  <a:off x="3671192" y="6652323"/>
                  <a:ext cx="163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3" name="Freihand 452">
                  <a:extLst>
                    <a:ext uri="{FF2B5EF4-FFF2-40B4-BE49-F238E27FC236}">
                      <a16:creationId xmlns:a16="http://schemas.microsoft.com/office/drawing/2014/main" id="{4C67E447-48E3-4703-A823-33AB7F7AF18C}"/>
                    </a:ext>
                  </a:extLst>
                </p14:cNvPr>
                <p14:cNvContentPartPr/>
                <p14:nvPr/>
              </p14:nvContentPartPr>
              <p14:xfrm>
                <a:off x="3648872" y="6577803"/>
                <a:ext cx="145440" cy="26640"/>
              </p14:xfrm>
            </p:contentPart>
          </mc:Choice>
          <mc:Fallback>
            <p:pic>
              <p:nvPicPr>
                <p:cNvPr id="453" name="Freihand 452">
                  <a:extLst>
                    <a:ext uri="{FF2B5EF4-FFF2-40B4-BE49-F238E27FC236}">
                      <a16:creationId xmlns:a16="http://schemas.microsoft.com/office/drawing/2014/main" id="{4C67E447-48E3-4703-A823-33AB7F7AF18C}"/>
                    </a:ext>
                  </a:extLst>
                </p:cNvPr>
                <p:cNvPicPr/>
                <p:nvPr/>
              </p:nvPicPr>
              <p:blipFill>
                <a:blip r:embed="rId739"/>
                <a:stretch>
                  <a:fillRect/>
                </a:stretch>
              </p:blipFill>
              <p:spPr>
                <a:xfrm>
                  <a:off x="3644552" y="6573483"/>
                  <a:ext cx="1540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4" name="Freihand 453">
                  <a:extLst>
                    <a:ext uri="{FF2B5EF4-FFF2-40B4-BE49-F238E27FC236}">
                      <a16:creationId xmlns:a16="http://schemas.microsoft.com/office/drawing/2014/main" id="{5B225457-918B-4EBB-A9EB-E5970888F23E}"/>
                    </a:ext>
                  </a:extLst>
                </p14:cNvPr>
                <p14:cNvContentPartPr/>
                <p14:nvPr/>
              </p14:nvContentPartPr>
              <p14:xfrm>
                <a:off x="3829592" y="6609843"/>
                <a:ext cx="117360" cy="80640"/>
              </p14:xfrm>
            </p:contentPart>
          </mc:Choice>
          <mc:Fallback>
            <p:pic>
              <p:nvPicPr>
                <p:cNvPr id="454" name="Freihand 453">
                  <a:extLst>
                    <a:ext uri="{FF2B5EF4-FFF2-40B4-BE49-F238E27FC236}">
                      <a16:creationId xmlns:a16="http://schemas.microsoft.com/office/drawing/2014/main" id="{5B225457-918B-4EBB-A9EB-E5970888F23E}"/>
                    </a:ext>
                  </a:extLst>
                </p:cNvPr>
                <p:cNvPicPr/>
                <p:nvPr/>
              </p:nvPicPr>
              <p:blipFill>
                <a:blip r:embed="rId741"/>
                <a:stretch>
                  <a:fillRect/>
                </a:stretch>
              </p:blipFill>
              <p:spPr>
                <a:xfrm>
                  <a:off x="3825272" y="6605523"/>
                  <a:ext cx="126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5" name="Freihand 454">
                  <a:extLst>
                    <a:ext uri="{FF2B5EF4-FFF2-40B4-BE49-F238E27FC236}">
                      <a16:creationId xmlns:a16="http://schemas.microsoft.com/office/drawing/2014/main" id="{3CFAA488-F5FC-4362-9A60-409E1E0F4898}"/>
                    </a:ext>
                  </a:extLst>
                </p14:cNvPr>
                <p14:cNvContentPartPr/>
                <p14:nvPr/>
              </p14:nvContentPartPr>
              <p14:xfrm>
                <a:off x="3937592" y="6563043"/>
                <a:ext cx="111600" cy="155880"/>
              </p14:xfrm>
            </p:contentPart>
          </mc:Choice>
          <mc:Fallback>
            <p:pic>
              <p:nvPicPr>
                <p:cNvPr id="455" name="Freihand 454">
                  <a:extLst>
                    <a:ext uri="{FF2B5EF4-FFF2-40B4-BE49-F238E27FC236}">
                      <a16:creationId xmlns:a16="http://schemas.microsoft.com/office/drawing/2014/main" id="{3CFAA488-F5FC-4362-9A60-409E1E0F4898}"/>
                    </a:ext>
                  </a:extLst>
                </p:cNvPr>
                <p:cNvPicPr/>
                <p:nvPr/>
              </p:nvPicPr>
              <p:blipFill>
                <a:blip r:embed="rId743"/>
                <a:stretch>
                  <a:fillRect/>
                </a:stretch>
              </p:blipFill>
              <p:spPr>
                <a:xfrm>
                  <a:off x="3933272" y="6558723"/>
                  <a:ext cx="120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56" name="Freihand 455">
                  <a:extLst>
                    <a:ext uri="{FF2B5EF4-FFF2-40B4-BE49-F238E27FC236}">
                      <a16:creationId xmlns:a16="http://schemas.microsoft.com/office/drawing/2014/main" id="{F02BAA5F-12B8-4C77-826E-16FE33315885}"/>
                    </a:ext>
                  </a:extLst>
                </p14:cNvPr>
                <p14:cNvContentPartPr/>
                <p14:nvPr/>
              </p14:nvContentPartPr>
              <p14:xfrm>
                <a:off x="4048832" y="6552963"/>
                <a:ext cx="20160" cy="122040"/>
              </p14:xfrm>
            </p:contentPart>
          </mc:Choice>
          <mc:Fallback>
            <p:pic>
              <p:nvPicPr>
                <p:cNvPr id="456" name="Freihand 455">
                  <a:extLst>
                    <a:ext uri="{FF2B5EF4-FFF2-40B4-BE49-F238E27FC236}">
                      <a16:creationId xmlns:a16="http://schemas.microsoft.com/office/drawing/2014/main" id="{F02BAA5F-12B8-4C77-826E-16FE33315885}"/>
                    </a:ext>
                  </a:extLst>
                </p:cNvPr>
                <p:cNvPicPr/>
                <p:nvPr/>
              </p:nvPicPr>
              <p:blipFill>
                <a:blip r:embed="rId745"/>
                <a:stretch>
                  <a:fillRect/>
                </a:stretch>
              </p:blipFill>
              <p:spPr>
                <a:xfrm>
                  <a:off x="4044512" y="6548643"/>
                  <a:ext cx="28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57" name="Freihand 456">
                  <a:extLst>
                    <a:ext uri="{FF2B5EF4-FFF2-40B4-BE49-F238E27FC236}">
                      <a16:creationId xmlns:a16="http://schemas.microsoft.com/office/drawing/2014/main" id="{8A8D2C18-3C0E-4FA3-9072-D743BB7BC436}"/>
                    </a:ext>
                  </a:extLst>
                </p14:cNvPr>
                <p14:cNvContentPartPr/>
                <p14:nvPr/>
              </p14:nvContentPartPr>
              <p14:xfrm>
                <a:off x="4080512" y="6602283"/>
                <a:ext cx="154080" cy="63000"/>
              </p14:xfrm>
            </p:contentPart>
          </mc:Choice>
          <mc:Fallback>
            <p:pic>
              <p:nvPicPr>
                <p:cNvPr id="457" name="Freihand 456">
                  <a:extLst>
                    <a:ext uri="{FF2B5EF4-FFF2-40B4-BE49-F238E27FC236}">
                      <a16:creationId xmlns:a16="http://schemas.microsoft.com/office/drawing/2014/main" id="{8A8D2C18-3C0E-4FA3-9072-D743BB7BC436}"/>
                    </a:ext>
                  </a:extLst>
                </p:cNvPr>
                <p:cNvPicPr/>
                <p:nvPr/>
              </p:nvPicPr>
              <p:blipFill>
                <a:blip r:embed="rId747"/>
                <a:stretch>
                  <a:fillRect/>
                </a:stretch>
              </p:blipFill>
              <p:spPr>
                <a:xfrm>
                  <a:off x="4076192" y="6597963"/>
                  <a:ext cx="162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58" name="Freihand 457">
                  <a:extLst>
                    <a:ext uri="{FF2B5EF4-FFF2-40B4-BE49-F238E27FC236}">
                      <a16:creationId xmlns:a16="http://schemas.microsoft.com/office/drawing/2014/main" id="{3A766C6D-E876-42B4-BDEE-1ACEC0A6B8D8}"/>
                    </a:ext>
                  </a:extLst>
                </p14:cNvPr>
                <p14:cNvContentPartPr/>
                <p14:nvPr/>
              </p14:nvContentPartPr>
              <p14:xfrm>
                <a:off x="4203992" y="6550803"/>
                <a:ext cx="166680" cy="127440"/>
              </p14:xfrm>
            </p:contentPart>
          </mc:Choice>
          <mc:Fallback>
            <p:pic>
              <p:nvPicPr>
                <p:cNvPr id="458" name="Freihand 457">
                  <a:extLst>
                    <a:ext uri="{FF2B5EF4-FFF2-40B4-BE49-F238E27FC236}">
                      <a16:creationId xmlns:a16="http://schemas.microsoft.com/office/drawing/2014/main" id="{3A766C6D-E876-42B4-BDEE-1ACEC0A6B8D8}"/>
                    </a:ext>
                  </a:extLst>
                </p:cNvPr>
                <p:cNvPicPr/>
                <p:nvPr/>
              </p:nvPicPr>
              <p:blipFill>
                <a:blip r:embed="rId749"/>
                <a:stretch>
                  <a:fillRect/>
                </a:stretch>
              </p:blipFill>
              <p:spPr>
                <a:xfrm>
                  <a:off x="4199672" y="6546483"/>
                  <a:ext cx="175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59" name="Freihand 458">
                  <a:extLst>
                    <a:ext uri="{FF2B5EF4-FFF2-40B4-BE49-F238E27FC236}">
                      <a16:creationId xmlns:a16="http://schemas.microsoft.com/office/drawing/2014/main" id="{75541111-E047-4328-9305-3C04250A14DA}"/>
                    </a:ext>
                  </a:extLst>
                </p14:cNvPr>
                <p14:cNvContentPartPr/>
                <p14:nvPr/>
              </p14:nvContentPartPr>
              <p14:xfrm>
                <a:off x="4347272" y="6578163"/>
                <a:ext cx="32760" cy="24840"/>
              </p14:xfrm>
            </p:contentPart>
          </mc:Choice>
          <mc:Fallback>
            <p:pic>
              <p:nvPicPr>
                <p:cNvPr id="459" name="Freihand 458">
                  <a:extLst>
                    <a:ext uri="{FF2B5EF4-FFF2-40B4-BE49-F238E27FC236}">
                      <a16:creationId xmlns:a16="http://schemas.microsoft.com/office/drawing/2014/main" id="{75541111-E047-4328-9305-3C04250A14DA}"/>
                    </a:ext>
                  </a:extLst>
                </p:cNvPr>
                <p:cNvPicPr/>
                <p:nvPr/>
              </p:nvPicPr>
              <p:blipFill>
                <a:blip r:embed="rId751"/>
                <a:stretch>
                  <a:fillRect/>
                </a:stretch>
              </p:blipFill>
              <p:spPr>
                <a:xfrm>
                  <a:off x="4342952" y="6573843"/>
                  <a:ext cx="41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60" name="Freihand 459">
                  <a:extLst>
                    <a:ext uri="{FF2B5EF4-FFF2-40B4-BE49-F238E27FC236}">
                      <a16:creationId xmlns:a16="http://schemas.microsoft.com/office/drawing/2014/main" id="{F8A86DEF-A93D-445C-96D8-B818A823EE96}"/>
                    </a:ext>
                  </a:extLst>
                </p14:cNvPr>
                <p14:cNvContentPartPr/>
                <p14:nvPr/>
              </p14:nvContentPartPr>
              <p14:xfrm>
                <a:off x="4394072" y="6617403"/>
                <a:ext cx="163440" cy="56880"/>
              </p14:xfrm>
            </p:contentPart>
          </mc:Choice>
          <mc:Fallback>
            <p:pic>
              <p:nvPicPr>
                <p:cNvPr id="460" name="Freihand 459">
                  <a:extLst>
                    <a:ext uri="{FF2B5EF4-FFF2-40B4-BE49-F238E27FC236}">
                      <a16:creationId xmlns:a16="http://schemas.microsoft.com/office/drawing/2014/main" id="{F8A86DEF-A93D-445C-96D8-B818A823EE96}"/>
                    </a:ext>
                  </a:extLst>
                </p:cNvPr>
                <p:cNvPicPr/>
                <p:nvPr/>
              </p:nvPicPr>
              <p:blipFill>
                <a:blip r:embed="rId753"/>
                <a:stretch>
                  <a:fillRect/>
                </a:stretch>
              </p:blipFill>
              <p:spPr>
                <a:xfrm>
                  <a:off x="4389752" y="6613083"/>
                  <a:ext cx="172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61" name="Freihand 460">
                  <a:extLst>
                    <a:ext uri="{FF2B5EF4-FFF2-40B4-BE49-F238E27FC236}">
                      <a16:creationId xmlns:a16="http://schemas.microsoft.com/office/drawing/2014/main" id="{084A2AC8-E334-466B-83E9-7E1454D8D2FD}"/>
                    </a:ext>
                  </a:extLst>
                </p14:cNvPr>
                <p14:cNvContentPartPr/>
                <p14:nvPr/>
              </p14:nvContentPartPr>
              <p14:xfrm>
                <a:off x="4557152" y="6608763"/>
                <a:ext cx="88920" cy="81000"/>
              </p14:xfrm>
            </p:contentPart>
          </mc:Choice>
          <mc:Fallback>
            <p:pic>
              <p:nvPicPr>
                <p:cNvPr id="461" name="Freihand 460">
                  <a:extLst>
                    <a:ext uri="{FF2B5EF4-FFF2-40B4-BE49-F238E27FC236}">
                      <a16:creationId xmlns:a16="http://schemas.microsoft.com/office/drawing/2014/main" id="{084A2AC8-E334-466B-83E9-7E1454D8D2FD}"/>
                    </a:ext>
                  </a:extLst>
                </p:cNvPr>
                <p:cNvPicPr/>
                <p:nvPr/>
              </p:nvPicPr>
              <p:blipFill>
                <a:blip r:embed="rId755"/>
                <a:stretch>
                  <a:fillRect/>
                </a:stretch>
              </p:blipFill>
              <p:spPr>
                <a:xfrm>
                  <a:off x="4552832" y="6604443"/>
                  <a:ext cx="97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62" name="Freihand 461">
                  <a:extLst>
                    <a:ext uri="{FF2B5EF4-FFF2-40B4-BE49-F238E27FC236}">
                      <a16:creationId xmlns:a16="http://schemas.microsoft.com/office/drawing/2014/main" id="{F2476E7B-81D5-4A4F-8131-4173EB26FE9B}"/>
                    </a:ext>
                  </a:extLst>
                </p14:cNvPr>
                <p14:cNvContentPartPr/>
                <p14:nvPr/>
              </p14:nvContentPartPr>
              <p14:xfrm>
                <a:off x="4688552" y="6513363"/>
                <a:ext cx="126360" cy="201240"/>
              </p14:xfrm>
            </p:contentPart>
          </mc:Choice>
          <mc:Fallback>
            <p:pic>
              <p:nvPicPr>
                <p:cNvPr id="462" name="Freihand 461">
                  <a:extLst>
                    <a:ext uri="{FF2B5EF4-FFF2-40B4-BE49-F238E27FC236}">
                      <a16:creationId xmlns:a16="http://schemas.microsoft.com/office/drawing/2014/main" id="{F2476E7B-81D5-4A4F-8131-4173EB26FE9B}"/>
                    </a:ext>
                  </a:extLst>
                </p:cNvPr>
                <p:cNvPicPr/>
                <p:nvPr/>
              </p:nvPicPr>
              <p:blipFill>
                <a:blip r:embed="rId757"/>
                <a:stretch>
                  <a:fillRect/>
                </a:stretch>
              </p:blipFill>
              <p:spPr>
                <a:xfrm>
                  <a:off x="4684232" y="6509043"/>
                  <a:ext cx="135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63" name="Freihand 462">
                  <a:extLst>
                    <a:ext uri="{FF2B5EF4-FFF2-40B4-BE49-F238E27FC236}">
                      <a16:creationId xmlns:a16="http://schemas.microsoft.com/office/drawing/2014/main" id="{2E6B4948-39F4-4EB7-A5A8-29D9C5873E85}"/>
                    </a:ext>
                  </a:extLst>
                </p14:cNvPr>
                <p14:cNvContentPartPr/>
                <p14:nvPr/>
              </p14:nvContentPartPr>
              <p14:xfrm>
                <a:off x="4815632" y="6601563"/>
                <a:ext cx="115200" cy="36720"/>
              </p14:xfrm>
            </p:contentPart>
          </mc:Choice>
          <mc:Fallback>
            <p:pic>
              <p:nvPicPr>
                <p:cNvPr id="463" name="Freihand 462">
                  <a:extLst>
                    <a:ext uri="{FF2B5EF4-FFF2-40B4-BE49-F238E27FC236}">
                      <a16:creationId xmlns:a16="http://schemas.microsoft.com/office/drawing/2014/main" id="{2E6B4948-39F4-4EB7-A5A8-29D9C5873E85}"/>
                    </a:ext>
                  </a:extLst>
                </p:cNvPr>
                <p:cNvPicPr/>
                <p:nvPr/>
              </p:nvPicPr>
              <p:blipFill>
                <a:blip r:embed="rId759"/>
                <a:stretch>
                  <a:fillRect/>
                </a:stretch>
              </p:blipFill>
              <p:spPr>
                <a:xfrm>
                  <a:off x="4811312" y="6597243"/>
                  <a:ext cx="123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64" name="Freihand 463">
                  <a:extLst>
                    <a:ext uri="{FF2B5EF4-FFF2-40B4-BE49-F238E27FC236}">
                      <a16:creationId xmlns:a16="http://schemas.microsoft.com/office/drawing/2014/main" id="{B3BB3101-A3D0-4EB7-AD91-0C2F3B705FED}"/>
                    </a:ext>
                  </a:extLst>
                </p14:cNvPr>
                <p14:cNvContentPartPr/>
                <p14:nvPr/>
              </p14:nvContentPartPr>
              <p14:xfrm>
                <a:off x="4947752" y="6508323"/>
                <a:ext cx="110520" cy="119880"/>
              </p14:xfrm>
            </p:contentPart>
          </mc:Choice>
          <mc:Fallback>
            <p:pic>
              <p:nvPicPr>
                <p:cNvPr id="464" name="Freihand 463">
                  <a:extLst>
                    <a:ext uri="{FF2B5EF4-FFF2-40B4-BE49-F238E27FC236}">
                      <a16:creationId xmlns:a16="http://schemas.microsoft.com/office/drawing/2014/main" id="{B3BB3101-A3D0-4EB7-AD91-0C2F3B705FED}"/>
                    </a:ext>
                  </a:extLst>
                </p:cNvPr>
                <p:cNvPicPr/>
                <p:nvPr/>
              </p:nvPicPr>
              <p:blipFill>
                <a:blip r:embed="rId761"/>
                <a:stretch>
                  <a:fillRect/>
                </a:stretch>
              </p:blipFill>
              <p:spPr>
                <a:xfrm>
                  <a:off x="4943432" y="6504003"/>
                  <a:ext cx="119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5" name="Freihand 464">
                  <a:extLst>
                    <a:ext uri="{FF2B5EF4-FFF2-40B4-BE49-F238E27FC236}">
                      <a16:creationId xmlns:a16="http://schemas.microsoft.com/office/drawing/2014/main" id="{5ECF5C45-0A22-467C-A9CE-F2E69AEF22B7}"/>
                    </a:ext>
                  </a:extLst>
                </p14:cNvPr>
                <p14:cNvContentPartPr/>
                <p14:nvPr/>
              </p14:nvContentPartPr>
              <p14:xfrm>
                <a:off x="5006792" y="6526683"/>
                <a:ext cx="111240" cy="127080"/>
              </p14:xfrm>
            </p:contentPart>
          </mc:Choice>
          <mc:Fallback>
            <p:pic>
              <p:nvPicPr>
                <p:cNvPr id="465" name="Freihand 464">
                  <a:extLst>
                    <a:ext uri="{FF2B5EF4-FFF2-40B4-BE49-F238E27FC236}">
                      <a16:creationId xmlns:a16="http://schemas.microsoft.com/office/drawing/2014/main" id="{5ECF5C45-0A22-467C-A9CE-F2E69AEF22B7}"/>
                    </a:ext>
                  </a:extLst>
                </p:cNvPr>
                <p:cNvPicPr/>
                <p:nvPr/>
              </p:nvPicPr>
              <p:blipFill>
                <a:blip r:embed="rId763"/>
                <a:stretch>
                  <a:fillRect/>
                </a:stretch>
              </p:blipFill>
              <p:spPr>
                <a:xfrm>
                  <a:off x="5002472" y="6522363"/>
                  <a:ext cx="119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6" name="Freihand 465">
                  <a:extLst>
                    <a:ext uri="{FF2B5EF4-FFF2-40B4-BE49-F238E27FC236}">
                      <a16:creationId xmlns:a16="http://schemas.microsoft.com/office/drawing/2014/main" id="{F01E2F1E-8AC9-4C9F-8864-DEDF93A1E257}"/>
                    </a:ext>
                  </a:extLst>
                </p14:cNvPr>
                <p14:cNvContentPartPr/>
                <p14:nvPr/>
              </p14:nvContentPartPr>
              <p14:xfrm>
                <a:off x="5047472" y="6594723"/>
                <a:ext cx="107280" cy="17280"/>
              </p14:xfrm>
            </p:contentPart>
          </mc:Choice>
          <mc:Fallback>
            <p:pic>
              <p:nvPicPr>
                <p:cNvPr id="466" name="Freihand 465">
                  <a:extLst>
                    <a:ext uri="{FF2B5EF4-FFF2-40B4-BE49-F238E27FC236}">
                      <a16:creationId xmlns:a16="http://schemas.microsoft.com/office/drawing/2014/main" id="{F01E2F1E-8AC9-4C9F-8864-DEDF93A1E257}"/>
                    </a:ext>
                  </a:extLst>
                </p:cNvPr>
                <p:cNvPicPr/>
                <p:nvPr/>
              </p:nvPicPr>
              <p:blipFill>
                <a:blip r:embed="rId765"/>
                <a:stretch>
                  <a:fillRect/>
                </a:stretch>
              </p:blipFill>
              <p:spPr>
                <a:xfrm>
                  <a:off x="5043152" y="6590403"/>
                  <a:ext cx="115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7" name="Freihand 466">
                  <a:extLst>
                    <a:ext uri="{FF2B5EF4-FFF2-40B4-BE49-F238E27FC236}">
                      <a16:creationId xmlns:a16="http://schemas.microsoft.com/office/drawing/2014/main" id="{70716B11-E4BA-4C03-A615-98F483E60107}"/>
                    </a:ext>
                  </a:extLst>
                </p14:cNvPr>
                <p14:cNvContentPartPr/>
                <p14:nvPr/>
              </p14:nvContentPartPr>
              <p14:xfrm>
                <a:off x="5161592" y="6581043"/>
                <a:ext cx="164880" cy="65160"/>
              </p14:xfrm>
            </p:contentPart>
          </mc:Choice>
          <mc:Fallback>
            <p:pic>
              <p:nvPicPr>
                <p:cNvPr id="467" name="Freihand 466">
                  <a:extLst>
                    <a:ext uri="{FF2B5EF4-FFF2-40B4-BE49-F238E27FC236}">
                      <a16:creationId xmlns:a16="http://schemas.microsoft.com/office/drawing/2014/main" id="{70716B11-E4BA-4C03-A615-98F483E60107}"/>
                    </a:ext>
                  </a:extLst>
                </p:cNvPr>
                <p:cNvPicPr/>
                <p:nvPr/>
              </p:nvPicPr>
              <p:blipFill>
                <a:blip r:embed="rId767"/>
                <a:stretch>
                  <a:fillRect/>
                </a:stretch>
              </p:blipFill>
              <p:spPr>
                <a:xfrm>
                  <a:off x="5157272" y="6576723"/>
                  <a:ext cx="173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8" name="Freihand 467">
                  <a:extLst>
                    <a:ext uri="{FF2B5EF4-FFF2-40B4-BE49-F238E27FC236}">
                      <a16:creationId xmlns:a16="http://schemas.microsoft.com/office/drawing/2014/main" id="{F958749C-CC76-4EC4-8085-4FC7694B49FB}"/>
                    </a:ext>
                  </a:extLst>
                </p14:cNvPr>
                <p14:cNvContentPartPr/>
                <p14:nvPr/>
              </p14:nvContentPartPr>
              <p14:xfrm>
                <a:off x="5332592" y="6553323"/>
                <a:ext cx="201600" cy="101520"/>
              </p14:xfrm>
            </p:contentPart>
          </mc:Choice>
          <mc:Fallback>
            <p:pic>
              <p:nvPicPr>
                <p:cNvPr id="468" name="Freihand 467">
                  <a:extLst>
                    <a:ext uri="{FF2B5EF4-FFF2-40B4-BE49-F238E27FC236}">
                      <a16:creationId xmlns:a16="http://schemas.microsoft.com/office/drawing/2014/main" id="{F958749C-CC76-4EC4-8085-4FC7694B49FB}"/>
                    </a:ext>
                  </a:extLst>
                </p:cNvPr>
                <p:cNvPicPr/>
                <p:nvPr/>
              </p:nvPicPr>
              <p:blipFill>
                <a:blip r:embed="rId769"/>
                <a:stretch>
                  <a:fillRect/>
                </a:stretch>
              </p:blipFill>
              <p:spPr>
                <a:xfrm>
                  <a:off x="5328272" y="6549003"/>
                  <a:ext cx="210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0" name="Freihand 469">
                  <a:extLst>
                    <a:ext uri="{FF2B5EF4-FFF2-40B4-BE49-F238E27FC236}">
                      <a16:creationId xmlns:a16="http://schemas.microsoft.com/office/drawing/2014/main" id="{5B179C52-AE2C-4A18-B65F-2C6DBF4AC4AB}"/>
                    </a:ext>
                  </a:extLst>
                </p14:cNvPr>
                <p14:cNvContentPartPr/>
                <p14:nvPr/>
              </p14:nvContentPartPr>
              <p14:xfrm>
                <a:off x="3464192" y="5784723"/>
                <a:ext cx="2119320" cy="186840"/>
              </p14:xfrm>
            </p:contentPart>
          </mc:Choice>
          <mc:Fallback>
            <p:pic>
              <p:nvPicPr>
                <p:cNvPr id="470" name="Freihand 469">
                  <a:extLst>
                    <a:ext uri="{FF2B5EF4-FFF2-40B4-BE49-F238E27FC236}">
                      <a16:creationId xmlns:a16="http://schemas.microsoft.com/office/drawing/2014/main" id="{5B179C52-AE2C-4A18-B65F-2C6DBF4AC4AB}"/>
                    </a:ext>
                  </a:extLst>
                </p:cNvPr>
                <p:cNvPicPr/>
                <p:nvPr/>
              </p:nvPicPr>
              <p:blipFill>
                <a:blip r:embed="rId771"/>
                <a:stretch>
                  <a:fillRect/>
                </a:stretch>
              </p:blipFill>
              <p:spPr>
                <a:xfrm>
                  <a:off x="3459872" y="5780403"/>
                  <a:ext cx="2127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2" name="Freihand 471">
                  <a:extLst>
                    <a:ext uri="{FF2B5EF4-FFF2-40B4-BE49-F238E27FC236}">
                      <a16:creationId xmlns:a16="http://schemas.microsoft.com/office/drawing/2014/main" id="{1D95588F-DEAB-4AF0-AA8A-1DB7A578AD78}"/>
                    </a:ext>
                  </a:extLst>
                </p14:cNvPr>
                <p14:cNvContentPartPr/>
                <p14:nvPr/>
              </p14:nvContentPartPr>
              <p14:xfrm>
                <a:off x="3071072" y="5820723"/>
                <a:ext cx="2459160" cy="627120"/>
              </p14:xfrm>
            </p:contentPart>
          </mc:Choice>
          <mc:Fallback>
            <p:pic>
              <p:nvPicPr>
                <p:cNvPr id="472" name="Freihand 471">
                  <a:extLst>
                    <a:ext uri="{FF2B5EF4-FFF2-40B4-BE49-F238E27FC236}">
                      <a16:creationId xmlns:a16="http://schemas.microsoft.com/office/drawing/2014/main" id="{1D95588F-DEAB-4AF0-AA8A-1DB7A578AD78}"/>
                    </a:ext>
                  </a:extLst>
                </p:cNvPr>
                <p:cNvPicPr/>
                <p:nvPr/>
              </p:nvPicPr>
              <p:blipFill>
                <a:blip r:embed="rId773"/>
                <a:stretch>
                  <a:fillRect/>
                </a:stretch>
              </p:blipFill>
              <p:spPr>
                <a:xfrm>
                  <a:off x="3066752" y="5816403"/>
                  <a:ext cx="2467800" cy="635760"/>
                </a:xfrm>
                <a:prstGeom prst="rect">
                  <a:avLst/>
                </a:prstGeom>
              </p:spPr>
            </p:pic>
          </mc:Fallback>
        </mc:AlternateContent>
      </p:grpSp>
      <p:grpSp>
        <p:nvGrpSpPr>
          <p:cNvPr id="512" name="Gruppieren 511">
            <a:extLst>
              <a:ext uri="{FF2B5EF4-FFF2-40B4-BE49-F238E27FC236}">
                <a16:creationId xmlns:a16="http://schemas.microsoft.com/office/drawing/2014/main" id="{74301A9D-E6B1-4314-894D-E34BA3CF5E4E}"/>
              </a:ext>
            </a:extLst>
          </p:cNvPr>
          <p:cNvGrpSpPr/>
          <p:nvPr/>
        </p:nvGrpSpPr>
        <p:grpSpPr>
          <a:xfrm>
            <a:off x="424352" y="5585283"/>
            <a:ext cx="5189400" cy="927360"/>
            <a:chOff x="424352" y="5585283"/>
            <a:chExt cx="5189400" cy="927360"/>
          </a:xfrm>
        </p:grpSpPr>
        <mc:AlternateContent xmlns:mc="http://schemas.openxmlformats.org/markup-compatibility/2006">
          <mc:Choice xmlns:p14="http://schemas.microsoft.com/office/powerpoint/2010/main" Requires="p14">
            <p:contentPart p14:bwMode="auto" r:id="rId774">
              <p14:nvContentPartPr>
                <p14:cNvPr id="474" name="Freihand 473">
                  <a:extLst>
                    <a:ext uri="{FF2B5EF4-FFF2-40B4-BE49-F238E27FC236}">
                      <a16:creationId xmlns:a16="http://schemas.microsoft.com/office/drawing/2014/main" id="{9C4175B1-6392-40FB-93BB-3BFE6328C631}"/>
                    </a:ext>
                  </a:extLst>
                </p14:cNvPr>
                <p14:cNvContentPartPr/>
                <p14:nvPr/>
              </p14:nvContentPartPr>
              <p14:xfrm>
                <a:off x="3102752" y="5792283"/>
                <a:ext cx="2511000" cy="720360"/>
              </p14:xfrm>
            </p:contentPart>
          </mc:Choice>
          <mc:Fallback>
            <p:pic>
              <p:nvPicPr>
                <p:cNvPr id="474" name="Freihand 473">
                  <a:extLst>
                    <a:ext uri="{FF2B5EF4-FFF2-40B4-BE49-F238E27FC236}">
                      <a16:creationId xmlns:a16="http://schemas.microsoft.com/office/drawing/2014/main" id="{9C4175B1-6392-40FB-93BB-3BFE6328C631}"/>
                    </a:ext>
                  </a:extLst>
                </p:cNvPr>
                <p:cNvPicPr/>
                <p:nvPr/>
              </p:nvPicPr>
              <p:blipFill>
                <a:blip r:embed="rId775"/>
                <a:stretch>
                  <a:fillRect/>
                </a:stretch>
              </p:blipFill>
              <p:spPr>
                <a:xfrm>
                  <a:off x="3098432" y="5787963"/>
                  <a:ext cx="2519640" cy="7290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5" name="Freihand 474">
                  <a:extLst>
                    <a:ext uri="{FF2B5EF4-FFF2-40B4-BE49-F238E27FC236}">
                      <a16:creationId xmlns:a16="http://schemas.microsoft.com/office/drawing/2014/main" id="{28578DA9-4195-41B7-9F88-605852D07373}"/>
                    </a:ext>
                  </a:extLst>
                </p14:cNvPr>
                <p14:cNvContentPartPr/>
                <p14:nvPr/>
              </p14:nvContentPartPr>
              <p14:xfrm>
                <a:off x="1894232" y="5902083"/>
                <a:ext cx="1260000" cy="168840"/>
              </p14:xfrm>
            </p:contentPart>
          </mc:Choice>
          <mc:Fallback>
            <p:pic>
              <p:nvPicPr>
                <p:cNvPr id="475" name="Freihand 474">
                  <a:extLst>
                    <a:ext uri="{FF2B5EF4-FFF2-40B4-BE49-F238E27FC236}">
                      <a16:creationId xmlns:a16="http://schemas.microsoft.com/office/drawing/2014/main" id="{28578DA9-4195-41B7-9F88-605852D07373}"/>
                    </a:ext>
                  </a:extLst>
                </p:cNvPr>
                <p:cNvPicPr/>
                <p:nvPr/>
              </p:nvPicPr>
              <p:blipFill>
                <a:blip r:embed="rId777"/>
                <a:stretch>
                  <a:fillRect/>
                </a:stretch>
              </p:blipFill>
              <p:spPr>
                <a:xfrm>
                  <a:off x="1889912" y="5897763"/>
                  <a:ext cx="1268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77" name="Freihand 476">
                  <a:extLst>
                    <a:ext uri="{FF2B5EF4-FFF2-40B4-BE49-F238E27FC236}">
                      <a16:creationId xmlns:a16="http://schemas.microsoft.com/office/drawing/2014/main" id="{68B11069-C488-44FF-811B-85C353D57173}"/>
                    </a:ext>
                  </a:extLst>
                </p14:cNvPr>
                <p14:cNvContentPartPr/>
                <p14:nvPr/>
              </p14:nvContentPartPr>
              <p14:xfrm>
                <a:off x="2941112" y="5938083"/>
                <a:ext cx="298080" cy="195840"/>
              </p14:xfrm>
            </p:contentPart>
          </mc:Choice>
          <mc:Fallback>
            <p:pic>
              <p:nvPicPr>
                <p:cNvPr id="477" name="Freihand 476">
                  <a:extLst>
                    <a:ext uri="{FF2B5EF4-FFF2-40B4-BE49-F238E27FC236}">
                      <a16:creationId xmlns:a16="http://schemas.microsoft.com/office/drawing/2014/main" id="{68B11069-C488-44FF-811B-85C353D57173}"/>
                    </a:ext>
                  </a:extLst>
                </p:cNvPr>
                <p:cNvPicPr/>
                <p:nvPr/>
              </p:nvPicPr>
              <p:blipFill>
                <a:blip r:embed="rId779"/>
                <a:stretch>
                  <a:fillRect/>
                </a:stretch>
              </p:blipFill>
              <p:spPr>
                <a:xfrm>
                  <a:off x="2936792" y="5933763"/>
                  <a:ext cx="306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79" name="Freihand 478">
                  <a:extLst>
                    <a:ext uri="{FF2B5EF4-FFF2-40B4-BE49-F238E27FC236}">
                      <a16:creationId xmlns:a16="http://schemas.microsoft.com/office/drawing/2014/main" id="{CDF86AE7-8367-41C0-9363-DC1DE7CA5704}"/>
                    </a:ext>
                  </a:extLst>
                </p14:cNvPr>
                <p14:cNvContentPartPr/>
                <p14:nvPr/>
              </p14:nvContentPartPr>
              <p14:xfrm>
                <a:off x="461072" y="5751603"/>
                <a:ext cx="94320" cy="196920"/>
              </p14:xfrm>
            </p:contentPart>
          </mc:Choice>
          <mc:Fallback>
            <p:pic>
              <p:nvPicPr>
                <p:cNvPr id="479" name="Freihand 478">
                  <a:extLst>
                    <a:ext uri="{FF2B5EF4-FFF2-40B4-BE49-F238E27FC236}">
                      <a16:creationId xmlns:a16="http://schemas.microsoft.com/office/drawing/2014/main" id="{CDF86AE7-8367-41C0-9363-DC1DE7CA5704}"/>
                    </a:ext>
                  </a:extLst>
                </p:cNvPr>
                <p:cNvPicPr/>
                <p:nvPr/>
              </p:nvPicPr>
              <p:blipFill>
                <a:blip r:embed="rId781"/>
                <a:stretch>
                  <a:fillRect/>
                </a:stretch>
              </p:blipFill>
              <p:spPr>
                <a:xfrm>
                  <a:off x="456752" y="5747283"/>
                  <a:ext cx="1029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80" name="Freihand 479">
                  <a:extLst>
                    <a:ext uri="{FF2B5EF4-FFF2-40B4-BE49-F238E27FC236}">
                      <a16:creationId xmlns:a16="http://schemas.microsoft.com/office/drawing/2014/main" id="{68D47791-4F04-4CDF-A60C-6D1111E3B133}"/>
                    </a:ext>
                  </a:extLst>
                </p14:cNvPr>
                <p14:cNvContentPartPr/>
                <p14:nvPr/>
              </p14:nvContentPartPr>
              <p14:xfrm>
                <a:off x="630992" y="5719203"/>
                <a:ext cx="102600" cy="104040"/>
              </p14:xfrm>
            </p:contentPart>
          </mc:Choice>
          <mc:Fallback>
            <p:pic>
              <p:nvPicPr>
                <p:cNvPr id="480" name="Freihand 479">
                  <a:extLst>
                    <a:ext uri="{FF2B5EF4-FFF2-40B4-BE49-F238E27FC236}">
                      <a16:creationId xmlns:a16="http://schemas.microsoft.com/office/drawing/2014/main" id="{68D47791-4F04-4CDF-A60C-6D1111E3B133}"/>
                    </a:ext>
                  </a:extLst>
                </p:cNvPr>
                <p:cNvPicPr/>
                <p:nvPr/>
              </p:nvPicPr>
              <p:blipFill>
                <a:blip r:embed="rId783"/>
                <a:stretch>
                  <a:fillRect/>
                </a:stretch>
              </p:blipFill>
              <p:spPr>
                <a:xfrm>
                  <a:off x="626672" y="5714883"/>
                  <a:ext cx="111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81" name="Freihand 480">
                  <a:extLst>
                    <a:ext uri="{FF2B5EF4-FFF2-40B4-BE49-F238E27FC236}">
                      <a16:creationId xmlns:a16="http://schemas.microsoft.com/office/drawing/2014/main" id="{962BC420-158A-4CAD-84F9-46776DAE0C0C}"/>
                    </a:ext>
                  </a:extLst>
                </p14:cNvPr>
                <p14:cNvContentPartPr/>
                <p14:nvPr/>
              </p14:nvContentPartPr>
              <p14:xfrm>
                <a:off x="736832" y="5724603"/>
                <a:ext cx="345960" cy="116280"/>
              </p14:xfrm>
            </p:contentPart>
          </mc:Choice>
          <mc:Fallback>
            <p:pic>
              <p:nvPicPr>
                <p:cNvPr id="481" name="Freihand 480">
                  <a:extLst>
                    <a:ext uri="{FF2B5EF4-FFF2-40B4-BE49-F238E27FC236}">
                      <a16:creationId xmlns:a16="http://schemas.microsoft.com/office/drawing/2014/main" id="{962BC420-158A-4CAD-84F9-46776DAE0C0C}"/>
                    </a:ext>
                  </a:extLst>
                </p:cNvPr>
                <p:cNvPicPr/>
                <p:nvPr/>
              </p:nvPicPr>
              <p:blipFill>
                <a:blip r:embed="rId785"/>
                <a:stretch>
                  <a:fillRect/>
                </a:stretch>
              </p:blipFill>
              <p:spPr>
                <a:xfrm>
                  <a:off x="732512" y="5720283"/>
                  <a:ext cx="354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82" name="Freihand 481">
                  <a:extLst>
                    <a:ext uri="{FF2B5EF4-FFF2-40B4-BE49-F238E27FC236}">
                      <a16:creationId xmlns:a16="http://schemas.microsoft.com/office/drawing/2014/main" id="{6FCEC337-7C0E-4F56-A134-B17DA291F85F}"/>
                    </a:ext>
                  </a:extLst>
                </p14:cNvPr>
                <p14:cNvContentPartPr/>
                <p14:nvPr/>
              </p14:nvContentPartPr>
              <p14:xfrm>
                <a:off x="1110872" y="5708763"/>
                <a:ext cx="115560" cy="86040"/>
              </p14:xfrm>
            </p:contentPart>
          </mc:Choice>
          <mc:Fallback>
            <p:pic>
              <p:nvPicPr>
                <p:cNvPr id="482" name="Freihand 481">
                  <a:extLst>
                    <a:ext uri="{FF2B5EF4-FFF2-40B4-BE49-F238E27FC236}">
                      <a16:creationId xmlns:a16="http://schemas.microsoft.com/office/drawing/2014/main" id="{6FCEC337-7C0E-4F56-A134-B17DA291F85F}"/>
                    </a:ext>
                  </a:extLst>
                </p:cNvPr>
                <p:cNvPicPr/>
                <p:nvPr/>
              </p:nvPicPr>
              <p:blipFill>
                <a:blip r:embed="rId787"/>
                <a:stretch>
                  <a:fillRect/>
                </a:stretch>
              </p:blipFill>
              <p:spPr>
                <a:xfrm>
                  <a:off x="1106552" y="5704443"/>
                  <a:ext cx="124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83" name="Freihand 482">
                  <a:extLst>
                    <a:ext uri="{FF2B5EF4-FFF2-40B4-BE49-F238E27FC236}">
                      <a16:creationId xmlns:a16="http://schemas.microsoft.com/office/drawing/2014/main" id="{88B46256-FEBA-4121-998D-192FBD46BDE7}"/>
                    </a:ext>
                  </a:extLst>
                </p14:cNvPr>
                <p14:cNvContentPartPr/>
                <p14:nvPr/>
              </p14:nvContentPartPr>
              <p14:xfrm>
                <a:off x="1245872" y="5611203"/>
                <a:ext cx="176760" cy="159840"/>
              </p14:xfrm>
            </p:contentPart>
          </mc:Choice>
          <mc:Fallback>
            <p:pic>
              <p:nvPicPr>
                <p:cNvPr id="483" name="Freihand 482">
                  <a:extLst>
                    <a:ext uri="{FF2B5EF4-FFF2-40B4-BE49-F238E27FC236}">
                      <a16:creationId xmlns:a16="http://schemas.microsoft.com/office/drawing/2014/main" id="{88B46256-FEBA-4121-998D-192FBD46BDE7}"/>
                    </a:ext>
                  </a:extLst>
                </p:cNvPr>
                <p:cNvPicPr/>
                <p:nvPr/>
              </p:nvPicPr>
              <p:blipFill>
                <a:blip r:embed="rId789"/>
                <a:stretch>
                  <a:fillRect/>
                </a:stretch>
              </p:blipFill>
              <p:spPr>
                <a:xfrm>
                  <a:off x="1241552" y="5606883"/>
                  <a:ext cx="185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84" name="Freihand 483">
                  <a:extLst>
                    <a:ext uri="{FF2B5EF4-FFF2-40B4-BE49-F238E27FC236}">
                      <a16:creationId xmlns:a16="http://schemas.microsoft.com/office/drawing/2014/main" id="{F81D4FCD-E9E5-43E5-9AAA-3BCAC7EF5BFB}"/>
                    </a:ext>
                  </a:extLst>
                </p14:cNvPr>
                <p14:cNvContentPartPr/>
                <p14:nvPr/>
              </p14:nvContentPartPr>
              <p14:xfrm>
                <a:off x="1411112" y="5623443"/>
                <a:ext cx="32040" cy="48600"/>
              </p14:xfrm>
            </p:contentPart>
          </mc:Choice>
          <mc:Fallback>
            <p:pic>
              <p:nvPicPr>
                <p:cNvPr id="484" name="Freihand 483">
                  <a:extLst>
                    <a:ext uri="{FF2B5EF4-FFF2-40B4-BE49-F238E27FC236}">
                      <a16:creationId xmlns:a16="http://schemas.microsoft.com/office/drawing/2014/main" id="{F81D4FCD-E9E5-43E5-9AAA-3BCAC7EF5BFB}"/>
                    </a:ext>
                  </a:extLst>
                </p:cNvPr>
                <p:cNvPicPr/>
                <p:nvPr/>
              </p:nvPicPr>
              <p:blipFill>
                <a:blip r:embed="rId791"/>
                <a:stretch>
                  <a:fillRect/>
                </a:stretch>
              </p:blipFill>
              <p:spPr>
                <a:xfrm>
                  <a:off x="1406792" y="5619123"/>
                  <a:ext cx="40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85" name="Freihand 484">
                  <a:extLst>
                    <a:ext uri="{FF2B5EF4-FFF2-40B4-BE49-F238E27FC236}">
                      <a16:creationId xmlns:a16="http://schemas.microsoft.com/office/drawing/2014/main" id="{911334EF-BD5A-45CC-B51B-A07985FDCEB7}"/>
                    </a:ext>
                  </a:extLst>
                </p14:cNvPr>
                <p14:cNvContentPartPr/>
                <p14:nvPr/>
              </p14:nvContentPartPr>
              <p14:xfrm>
                <a:off x="1421552" y="5671323"/>
                <a:ext cx="88200" cy="96480"/>
              </p14:xfrm>
            </p:contentPart>
          </mc:Choice>
          <mc:Fallback>
            <p:pic>
              <p:nvPicPr>
                <p:cNvPr id="485" name="Freihand 484">
                  <a:extLst>
                    <a:ext uri="{FF2B5EF4-FFF2-40B4-BE49-F238E27FC236}">
                      <a16:creationId xmlns:a16="http://schemas.microsoft.com/office/drawing/2014/main" id="{911334EF-BD5A-45CC-B51B-A07985FDCEB7}"/>
                    </a:ext>
                  </a:extLst>
                </p:cNvPr>
                <p:cNvPicPr/>
                <p:nvPr/>
              </p:nvPicPr>
              <p:blipFill>
                <a:blip r:embed="rId793"/>
                <a:stretch>
                  <a:fillRect/>
                </a:stretch>
              </p:blipFill>
              <p:spPr>
                <a:xfrm>
                  <a:off x="1417232" y="5667003"/>
                  <a:ext cx="96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86" name="Freihand 485">
                  <a:extLst>
                    <a:ext uri="{FF2B5EF4-FFF2-40B4-BE49-F238E27FC236}">
                      <a16:creationId xmlns:a16="http://schemas.microsoft.com/office/drawing/2014/main" id="{C8402C96-CCC7-4E29-B5A1-1BEC53F62B54}"/>
                    </a:ext>
                  </a:extLst>
                </p14:cNvPr>
                <p14:cNvContentPartPr/>
                <p14:nvPr/>
              </p14:nvContentPartPr>
              <p14:xfrm>
                <a:off x="1541792" y="5585283"/>
                <a:ext cx="280800" cy="156960"/>
              </p14:xfrm>
            </p:contentPart>
          </mc:Choice>
          <mc:Fallback>
            <p:pic>
              <p:nvPicPr>
                <p:cNvPr id="486" name="Freihand 485">
                  <a:extLst>
                    <a:ext uri="{FF2B5EF4-FFF2-40B4-BE49-F238E27FC236}">
                      <a16:creationId xmlns:a16="http://schemas.microsoft.com/office/drawing/2014/main" id="{C8402C96-CCC7-4E29-B5A1-1BEC53F62B54}"/>
                    </a:ext>
                  </a:extLst>
                </p:cNvPr>
                <p:cNvPicPr/>
                <p:nvPr/>
              </p:nvPicPr>
              <p:blipFill>
                <a:blip r:embed="rId795"/>
                <a:stretch>
                  <a:fillRect/>
                </a:stretch>
              </p:blipFill>
              <p:spPr>
                <a:xfrm>
                  <a:off x="1537472" y="5580963"/>
                  <a:ext cx="289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87" name="Freihand 486">
                  <a:extLst>
                    <a:ext uri="{FF2B5EF4-FFF2-40B4-BE49-F238E27FC236}">
                      <a16:creationId xmlns:a16="http://schemas.microsoft.com/office/drawing/2014/main" id="{70B2AFC2-AD17-4189-AA39-D3EB95A5190D}"/>
                    </a:ext>
                  </a:extLst>
                </p14:cNvPr>
                <p14:cNvContentPartPr/>
                <p14:nvPr/>
              </p14:nvContentPartPr>
              <p14:xfrm>
                <a:off x="464312" y="5974083"/>
                <a:ext cx="219600" cy="177840"/>
              </p14:xfrm>
            </p:contentPart>
          </mc:Choice>
          <mc:Fallback>
            <p:pic>
              <p:nvPicPr>
                <p:cNvPr id="487" name="Freihand 486">
                  <a:extLst>
                    <a:ext uri="{FF2B5EF4-FFF2-40B4-BE49-F238E27FC236}">
                      <a16:creationId xmlns:a16="http://schemas.microsoft.com/office/drawing/2014/main" id="{70B2AFC2-AD17-4189-AA39-D3EB95A5190D}"/>
                    </a:ext>
                  </a:extLst>
                </p:cNvPr>
                <p:cNvPicPr/>
                <p:nvPr/>
              </p:nvPicPr>
              <p:blipFill>
                <a:blip r:embed="rId797"/>
                <a:stretch>
                  <a:fillRect/>
                </a:stretch>
              </p:blipFill>
              <p:spPr>
                <a:xfrm>
                  <a:off x="459992" y="5969763"/>
                  <a:ext cx="228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88" name="Freihand 487">
                  <a:extLst>
                    <a:ext uri="{FF2B5EF4-FFF2-40B4-BE49-F238E27FC236}">
                      <a16:creationId xmlns:a16="http://schemas.microsoft.com/office/drawing/2014/main" id="{07431A16-A3D6-4C9F-AEA1-6498BC0464CB}"/>
                    </a:ext>
                  </a:extLst>
                </p14:cNvPr>
                <p14:cNvContentPartPr/>
                <p14:nvPr/>
              </p14:nvContentPartPr>
              <p14:xfrm>
                <a:off x="753392" y="5953923"/>
                <a:ext cx="74520" cy="176400"/>
              </p14:xfrm>
            </p:contentPart>
          </mc:Choice>
          <mc:Fallback>
            <p:pic>
              <p:nvPicPr>
                <p:cNvPr id="488" name="Freihand 487">
                  <a:extLst>
                    <a:ext uri="{FF2B5EF4-FFF2-40B4-BE49-F238E27FC236}">
                      <a16:creationId xmlns:a16="http://schemas.microsoft.com/office/drawing/2014/main" id="{07431A16-A3D6-4C9F-AEA1-6498BC0464CB}"/>
                    </a:ext>
                  </a:extLst>
                </p:cNvPr>
                <p:cNvPicPr/>
                <p:nvPr/>
              </p:nvPicPr>
              <p:blipFill>
                <a:blip r:embed="rId799"/>
                <a:stretch>
                  <a:fillRect/>
                </a:stretch>
              </p:blipFill>
              <p:spPr>
                <a:xfrm>
                  <a:off x="749072" y="5949603"/>
                  <a:ext cx="83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89" name="Freihand 488">
                  <a:extLst>
                    <a:ext uri="{FF2B5EF4-FFF2-40B4-BE49-F238E27FC236}">
                      <a16:creationId xmlns:a16="http://schemas.microsoft.com/office/drawing/2014/main" id="{6654A05F-8909-4FCD-82DA-D2F5CA6C0D59}"/>
                    </a:ext>
                  </a:extLst>
                </p14:cNvPr>
                <p14:cNvContentPartPr/>
                <p14:nvPr/>
              </p14:nvContentPartPr>
              <p14:xfrm>
                <a:off x="807752" y="5907123"/>
                <a:ext cx="81000" cy="221040"/>
              </p14:xfrm>
            </p:contentPart>
          </mc:Choice>
          <mc:Fallback>
            <p:pic>
              <p:nvPicPr>
                <p:cNvPr id="489" name="Freihand 488">
                  <a:extLst>
                    <a:ext uri="{FF2B5EF4-FFF2-40B4-BE49-F238E27FC236}">
                      <a16:creationId xmlns:a16="http://schemas.microsoft.com/office/drawing/2014/main" id="{6654A05F-8909-4FCD-82DA-D2F5CA6C0D59}"/>
                    </a:ext>
                  </a:extLst>
                </p:cNvPr>
                <p:cNvPicPr/>
                <p:nvPr/>
              </p:nvPicPr>
              <p:blipFill>
                <a:blip r:embed="rId801"/>
                <a:stretch>
                  <a:fillRect/>
                </a:stretch>
              </p:blipFill>
              <p:spPr>
                <a:xfrm>
                  <a:off x="803432" y="5902803"/>
                  <a:ext cx="896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90" name="Freihand 489">
                  <a:extLst>
                    <a:ext uri="{FF2B5EF4-FFF2-40B4-BE49-F238E27FC236}">
                      <a16:creationId xmlns:a16="http://schemas.microsoft.com/office/drawing/2014/main" id="{E8DF9652-4BA6-4DB8-A1A4-E9B79627205B}"/>
                    </a:ext>
                  </a:extLst>
                </p14:cNvPr>
                <p14:cNvContentPartPr/>
                <p14:nvPr/>
              </p14:nvContentPartPr>
              <p14:xfrm>
                <a:off x="720992" y="5974803"/>
                <a:ext cx="217080" cy="9720"/>
              </p14:xfrm>
            </p:contentPart>
          </mc:Choice>
          <mc:Fallback>
            <p:pic>
              <p:nvPicPr>
                <p:cNvPr id="490" name="Freihand 489">
                  <a:extLst>
                    <a:ext uri="{FF2B5EF4-FFF2-40B4-BE49-F238E27FC236}">
                      <a16:creationId xmlns:a16="http://schemas.microsoft.com/office/drawing/2014/main" id="{E8DF9652-4BA6-4DB8-A1A4-E9B79627205B}"/>
                    </a:ext>
                  </a:extLst>
                </p:cNvPr>
                <p:cNvPicPr/>
                <p:nvPr/>
              </p:nvPicPr>
              <p:blipFill>
                <a:blip r:embed="rId803"/>
                <a:stretch>
                  <a:fillRect/>
                </a:stretch>
              </p:blipFill>
              <p:spPr>
                <a:xfrm>
                  <a:off x="716672" y="5970483"/>
                  <a:ext cx="225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91" name="Freihand 490">
                  <a:extLst>
                    <a:ext uri="{FF2B5EF4-FFF2-40B4-BE49-F238E27FC236}">
                      <a16:creationId xmlns:a16="http://schemas.microsoft.com/office/drawing/2014/main" id="{E4EEF682-A8A0-4C77-A956-93C9A063182B}"/>
                    </a:ext>
                  </a:extLst>
                </p14:cNvPr>
                <p14:cNvContentPartPr/>
                <p14:nvPr/>
              </p14:nvContentPartPr>
              <p14:xfrm>
                <a:off x="939152" y="5917923"/>
                <a:ext cx="251640" cy="161280"/>
              </p14:xfrm>
            </p:contentPart>
          </mc:Choice>
          <mc:Fallback>
            <p:pic>
              <p:nvPicPr>
                <p:cNvPr id="491" name="Freihand 490">
                  <a:extLst>
                    <a:ext uri="{FF2B5EF4-FFF2-40B4-BE49-F238E27FC236}">
                      <a16:creationId xmlns:a16="http://schemas.microsoft.com/office/drawing/2014/main" id="{E4EEF682-A8A0-4C77-A956-93C9A063182B}"/>
                    </a:ext>
                  </a:extLst>
                </p:cNvPr>
                <p:cNvPicPr/>
                <p:nvPr/>
              </p:nvPicPr>
              <p:blipFill>
                <a:blip r:embed="rId805"/>
                <a:stretch>
                  <a:fillRect/>
                </a:stretch>
              </p:blipFill>
              <p:spPr>
                <a:xfrm>
                  <a:off x="934832" y="5913603"/>
                  <a:ext cx="260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92" name="Freihand 491">
                  <a:extLst>
                    <a:ext uri="{FF2B5EF4-FFF2-40B4-BE49-F238E27FC236}">
                      <a16:creationId xmlns:a16="http://schemas.microsoft.com/office/drawing/2014/main" id="{8EF3E2D0-B5D7-4CFD-BBC4-3FDAFC31BF1F}"/>
                    </a:ext>
                  </a:extLst>
                </p14:cNvPr>
                <p14:cNvContentPartPr/>
                <p14:nvPr/>
              </p14:nvContentPartPr>
              <p14:xfrm>
                <a:off x="810992" y="5881923"/>
                <a:ext cx="360" cy="360"/>
              </p14:xfrm>
            </p:contentPart>
          </mc:Choice>
          <mc:Fallback>
            <p:pic>
              <p:nvPicPr>
                <p:cNvPr id="492" name="Freihand 491">
                  <a:extLst>
                    <a:ext uri="{FF2B5EF4-FFF2-40B4-BE49-F238E27FC236}">
                      <a16:creationId xmlns:a16="http://schemas.microsoft.com/office/drawing/2014/main" id="{8EF3E2D0-B5D7-4CFD-BBC4-3FDAFC31BF1F}"/>
                    </a:ext>
                  </a:extLst>
                </p:cNvPr>
                <p:cNvPicPr/>
                <p:nvPr/>
              </p:nvPicPr>
              <p:blipFill>
                <a:blip r:embed="rId807"/>
                <a:stretch>
                  <a:fillRect/>
                </a:stretch>
              </p:blipFill>
              <p:spPr>
                <a:xfrm>
                  <a:off x="806672" y="58776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94" name="Freihand 493">
                  <a:extLst>
                    <a:ext uri="{FF2B5EF4-FFF2-40B4-BE49-F238E27FC236}">
                      <a16:creationId xmlns:a16="http://schemas.microsoft.com/office/drawing/2014/main" id="{57B2BC08-8D55-41DD-BED4-FA0AA96F6585}"/>
                    </a:ext>
                  </a:extLst>
                </p14:cNvPr>
                <p14:cNvContentPartPr/>
                <p14:nvPr/>
              </p14:nvContentPartPr>
              <p14:xfrm>
                <a:off x="1315352" y="5913243"/>
                <a:ext cx="432000" cy="159480"/>
              </p14:xfrm>
            </p:contentPart>
          </mc:Choice>
          <mc:Fallback>
            <p:pic>
              <p:nvPicPr>
                <p:cNvPr id="494" name="Freihand 493">
                  <a:extLst>
                    <a:ext uri="{FF2B5EF4-FFF2-40B4-BE49-F238E27FC236}">
                      <a16:creationId xmlns:a16="http://schemas.microsoft.com/office/drawing/2014/main" id="{57B2BC08-8D55-41DD-BED4-FA0AA96F6585}"/>
                    </a:ext>
                  </a:extLst>
                </p:cNvPr>
                <p:cNvPicPr/>
                <p:nvPr/>
              </p:nvPicPr>
              <p:blipFill>
                <a:blip r:embed="rId809"/>
                <a:stretch>
                  <a:fillRect/>
                </a:stretch>
              </p:blipFill>
              <p:spPr>
                <a:xfrm>
                  <a:off x="1311032" y="5908923"/>
                  <a:ext cx="440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96" name="Freihand 495">
                  <a:extLst>
                    <a:ext uri="{FF2B5EF4-FFF2-40B4-BE49-F238E27FC236}">
                      <a16:creationId xmlns:a16="http://schemas.microsoft.com/office/drawing/2014/main" id="{70566024-5C33-4523-A0E5-F8A1BC579F3E}"/>
                    </a:ext>
                  </a:extLst>
                </p14:cNvPr>
                <p14:cNvContentPartPr/>
                <p14:nvPr/>
              </p14:nvContentPartPr>
              <p14:xfrm>
                <a:off x="497432" y="6317163"/>
                <a:ext cx="10440" cy="134280"/>
              </p14:xfrm>
            </p:contentPart>
          </mc:Choice>
          <mc:Fallback>
            <p:pic>
              <p:nvPicPr>
                <p:cNvPr id="496" name="Freihand 495">
                  <a:extLst>
                    <a:ext uri="{FF2B5EF4-FFF2-40B4-BE49-F238E27FC236}">
                      <a16:creationId xmlns:a16="http://schemas.microsoft.com/office/drawing/2014/main" id="{70566024-5C33-4523-A0E5-F8A1BC579F3E}"/>
                    </a:ext>
                  </a:extLst>
                </p:cNvPr>
                <p:cNvPicPr/>
                <p:nvPr/>
              </p:nvPicPr>
              <p:blipFill>
                <a:blip r:embed="rId811"/>
                <a:stretch>
                  <a:fillRect/>
                </a:stretch>
              </p:blipFill>
              <p:spPr>
                <a:xfrm>
                  <a:off x="493112" y="6312843"/>
                  <a:ext cx="19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97" name="Freihand 496">
                  <a:extLst>
                    <a:ext uri="{FF2B5EF4-FFF2-40B4-BE49-F238E27FC236}">
                      <a16:creationId xmlns:a16="http://schemas.microsoft.com/office/drawing/2014/main" id="{EB3C6EB3-6EBB-488E-9F65-B602E9941A6A}"/>
                    </a:ext>
                  </a:extLst>
                </p14:cNvPr>
                <p14:cNvContentPartPr/>
                <p14:nvPr/>
              </p14:nvContentPartPr>
              <p14:xfrm>
                <a:off x="424352" y="6406803"/>
                <a:ext cx="150120" cy="31680"/>
              </p14:xfrm>
            </p:contentPart>
          </mc:Choice>
          <mc:Fallback>
            <p:pic>
              <p:nvPicPr>
                <p:cNvPr id="497" name="Freihand 496">
                  <a:extLst>
                    <a:ext uri="{FF2B5EF4-FFF2-40B4-BE49-F238E27FC236}">
                      <a16:creationId xmlns:a16="http://schemas.microsoft.com/office/drawing/2014/main" id="{EB3C6EB3-6EBB-488E-9F65-B602E9941A6A}"/>
                    </a:ext>
                  </a:extLst>
                </p:cNvPr>
                <p:cNvPicPr/>
                <p:nvPr/>
              </p:nvPicPr>
              <p:blipFill>
                <a:blip r:embed="rId813"/>
                <a:stretch>
                  <a:fillRect/>
                </a:stretch>
              </p:blipFill>
              <p:spPr>
                <a:xfrm>
                  <a:off x="420032" y="6402483"/>
                  <a:ext cx="1587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98" name="Freihand 497">
                  <a:extLst>
                    <a:ext uri="{FF2B5EF4-FFF2-40B4-BE49-F238E27FC236}">
                      <a16:creationId xmlns:a16="http://schemas.microsoft.com/office/drawing/2014/main" id="{28CBE962-42D2-4349-94AB-418E1CEF4982}"/>
                    </a:ext>
                  </a:extLst>
                </p14:cNvPr>
                <p14:cNvContentPartPr/>
                <p14:nvPr/>
              </p14:nvContentPartPr>
              <p14:xfrm>
                <a:off x="426872" y="6270003"/>
                <a:ext cx="185040" cy="4680"/>
              </p14:xfrm>
            </p:contentPart>
          </mc:Choice>
          <mc:Fallback>
            <p:pic>
              <p:nvPicPr>
                <p:cNvPr id="498" name="Freihand 497">
                  <a:extLst>
                    <a:ext uri="{FF2B5EF4-FFF2-40B4-BE49-F238E27FC236}">
                      <a16:creationId xmlns:a16="http://schemas.microsoft.com/office/drawing/2014/main" id="{28CBE962-42D2-4349-94AB-418E1CEF4982}"/>
                    </a:ext>
                  </a:extLst>
                </p:cNvPr>
                <p:cNvPicPr/>
                <p:nvPr/>
              </p:nvPicPr>
              <p:blipFill>
                <a:blip r:embed="rId815"/>
                <a:stretch>
                  <a:fillRect/>
                </a:stretch>
              </p:blipFill>
              <p:spPr>
                <a:xfrm>
                  <a:off x="422552" y="6265683"/>
                  <a:ext cx="1936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99" name="Freihand 498">
                  <a:extLst>
                    <a:ext uri="{FF2B5EF4-FFF2-40B4-BE49-F238E27FC236}">
                      <a16:creationId xmlns:a16="http://schemas.microsoft.com/office/drawing/2014/main" id="{D46AEE3F-7D6A-40B0-A612-DC384625AD24}"/>
                    </a:ext>
                  </a:extLst>
                </p14:cNvPr>
                <p14:cNvContentPartPr/>
                <p14:nvPr/>
              </p14:nvContentPartPr>
              <p14:xfrm>
                <a:off x="588512" y="6349563"/>
                <a:ext cx="143640" cy="67320"/>
              </p14:xfrm>
            </p:contentPart>
          </mc:Choice>
          <mc:Fallback>
            <p:pic>
              <p:nvPicPr>
                <p:cNvPr id="499" name="Freihand 498">
                  <a:extLst>
                    <a:ext uri="{FF2B5EF4-FFF2-40B4-BE49-F238E27FC236}">
                      <a16:creationId xmlns:a16="http://schemas.microsoft.com/office/drawing/2014/main" id="{D46AEE3F-7D6A-40B0-A612-DC384625AD24}"/>
                    </a:ext>
                  </a:extLst>
                </p:cNvPr>
                <p:cNvPicPr/>
                <p:nvPr/>
              </p:nvPicPr>
              <p:blipFill>
                <a:blip r:embed="rId817"/>
                <a:stretch>
                  <a:fillRect/>
                </a:stretch>
              </p:blipFill>
              <p:spPr>
                <a:xfrm>
                  <a:off x="584192" y="6345243"/>
                  <a:ext cx="152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00" name="Freihand 499">
                  <a:extLst>
                    <a:ext uri="{FF2B5EF4-FFF2-40B4-BE49-F238E27FC236}">
                      <a16:creationId xmlns:a16="http://schemas.microsoft.com/office/drawing/2014/main" id="{ACE980AF-8C7B-4626-B8F9-78E17600FDB6}"/>
                    </a:ext>
                  </a:extLst>
                </p14:cNvPr>
                <p14:cNvContentPartPr/>
                <p14:nvPr/>
              </p14:nvContentPartPr>
              <p14:xfrm>
                <a:off x="755192" y="6203403"/>
                <a:ext cx="96840" cy="256680"/>
              </p14:xfrm>
            </p:contentPart>
          </mc:Choice>
          <mc:Fallback>
            <p:pic>
              <p:nvPicPr>
                <p:cNvPr id="500" name="Freihand 499">
                  <a:extLst>
                    <a:ext uri="{FF2B5EF4-FFF2-40B4-BE49-F238E27FC236}">
                      <a16:creationId xmlns:a16="http://schemas.microsoft.com/office/drawing/2014/main" id="{ACE980AF-8C7B-4626-B8F9-78E17600FDB6}"/>
                    </a:ext>
                  </a:extLst>
                </p:cNvPr>
                <p:cNvPicPr/>
                <p:nvPr/>
              </p:nvPicPr>
              <p:blipFill>
                <a:blip r:embed="rId819"/>
                <a:stretch>
                  <a:fillRect/>
                </a:stretch>
              </p:blipFill>
              <p:spPr>
                <a:xfrm>
                  <a:off x="750872" y="6199083"/>
                  <a:ext cx="1054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01" name="Freihand 500">
                  <a:extLst>
                    <a:ext uri="{FF2B5EF4-FFF2-40B4-BE49-F238E27FC236}">
                      <a16:creationId xmlns:a16="http://schemas.microsoft.com/office/drawing/2014/main" id="{1A2DB4D7-EC07-47E5-8B96-910BD9A9D9FD}"/>
                    </a:ext>
                  </a:extLst>
                </p14:cNvPr>
                <p14:cNvContentPartPr/>
                <p14:nvPr/>
              </p14:nvContentPartPr>
              <p14:xfrm>
                <a:off x="913232" y="6195483"/>
                <a:ext cx="20160" cy="182880"/>
              </p14:xfrm>
            </p:contentPart>
          </mc:Choice>
          <mc:Fallback>
            <p:pic>
              <p:nvPicPr>
                <p:cNvPr id="501" name="Freihand 500">
                  <a:extLst>
                    <a:ext uri="{FF2B5EF4-FFF2-40B4-BE49-F238E27FC236}">
                      <a16:creationId xmlns:a16="http://schemas.microsoft.com/office/drawing/2014/main" id="{1A2DB4D7-EC07-47E5-8B96-910BD9A9D9FD}"/>
                    </a:ext>
                  </a:extLst>
                </p:cNvPr>
                <p:cNvPicPr/>
                <p:nvPr/>
              </p:nvPicPr>
              <p:blipFill>
                <a:blip r:embed="rId821"/>
                <a:stretch>
                  <a:fillRect/>
                </a:stretch>
              </p:blipFill>
              <p:spPr>
                <a:xfrm>
                  <a:off x="908912" y="6191163"/>
                  <a:ext cx="28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02" name="Freihand 501">
                  <a:extLst>
                    <a:ext uri="{FF2B5EF4-FFF2-40B4-BE49-F238E27FC236}">
                      <a16:creationId xmlns:a16="http://schemas.microsoft.com/office/drawing/2014/main" id="{74E484B2-A257-471B-823A-ADCF64667EC4}"/>
                    </a:ext>
                  </a:extLst>
                </p14:cNvPr>
                <p14:cNvContentPartPr/>
                <p14:nvPr/>
              </p14:nvContentPartPr>
              <p14:xfrm>
                <a:off x="948872" y="6212403"/>
                <a:ext cx="282960" cy="145440"/>
              </p14:xfrm>
            </p:contentPart>
          </mc:Choice>
          <mc:Fallback>
            <p:pic>
              <p:nvPicPr>
                <p:cNvPr id="502" name="Freihand 501">
                  <a:extLst>
                    <a:ext uri="{FF2B5EF4-FFF2-40B4-BE49-F238E27FC236}">
                      <a16:creationId xmlns:a16="http://schemas.microsoft.com/office/drawing/2014/main" id="{74E484B2-A257-471B-823A-ADCF64667EC4}"/>
                    </a:ext>
                  </a:extLst>
                </p:cNvPr>
                <p:cNvPicPr/>
                <p:nvPr/>
              </p:nvPicPr>
              <p:blipFill>
                <a:blip r:embed="rId823"/>
                <a:stretch>
                  <a:fillRect/>
                </a:stretch>
              </p:blipFill>
              <p:spPr>
                <a:xfrm>
                  <a:off x="944552" y="6208083"/>
                  <a:ext cx="291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03" name="Freihand 502">
                  <a:extLst>
                    <a:ext uri="{FF2B5EF4-FFF2-40B4-BE49-F238E27FC236}">
                      <a16:creationId xmlns:a16="http://schemas.microsoft.com/office/drawing/2014/main" id="{6BD6DBB3-AA7E-4003-99D3-8E5EFEF22A4D}"/>
                    </a:ext>
                  </a:extLst>
                </p14:cNvPr>
                <p14:cNvContentPartPr/>
                <p14:nvPr/>
              </p14:nvContentPartPr>
              <p14:xfrm>
                <a:off x="1195112" y="6198003"/>
                <a:ext cx="360" cy="360"/>
              </p14:xfrm>
            </p:contentPart>
          </mc:Choice>
          <mc:Fallback>
            <p:pic>
              <p:nvPicPr>
                <p:cNvPr id="503" name="Freihand 502">
                  <a:extLst>
                    <a:ext uri="{FF2B5EF4-FFF2-40B4-BE49-F238E27FC236}">
                      <a16:creationId xmlns:a16="http://schemas.microsoft.com/office/drawing/2014/main" id="{6BD6DBB3-AA7E-4003-99D3-8E5EFEF22A4D}"/>
                    </a:ext>
                  </a:extLst>
                </p:cNvPr>
                <p:cNvPicPr/>
                <p:nvPr/>
              </p:nvPicPr>
              <p:blipFill>
                <a:blip r:embed="rId807"/>
                <a:stretch>
                  <a:fillRect/>
                </a:stretch>
              </p:blipFill>
              <p:spPr>
                <a:xfrm>
                  <a:off x="1190792" y="61936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4" name="Freihand 503">
                  <a:extLst>
                    <a:ext uri="{FF2B5EF4-FFF2-40B4-BE49-F238E27FC236}">
                      <a16:creationId xmlns:a16="http://schemas.microsoft.com/office/drawing/2014/main" id="{1237D29B-A5C8-4E02-AF01-1BA297FAF5F2}"/>
                    </a:ext>
                  </a:extLst>
                </p14:cNvPr>
                <p14:cNvContentPartPr/>
                <p14:nvPr/>
              </p14:nvContentPartPr>
              <p14:xfrm>
                <a:off x="1267472" y="6269643"/>
                <a:ext cx="159480" cy="84600"/>
              </p14:xfrm>
            </p:contentPart>
          </mc:Choice>
          <mc:Fallback>
            <p:pic>
              <p:nvPicPr>
                <p:cNvPr id="504" name="Freihand 503">
                  <a:extLst>
                    <a:ext uri="{FF2B5EF4-FFF2-40B4-BE49-F238E27FC236}">
                      <a16:creationId xmlns:a16="http://schemas.microsoft.com/office/drawing/2014/main" id="{1237D29B-A5C8-4E02-AF01-1BA297FAF5F2}"/>
                    </a:ext>
                  </a:extLst>
                </p:cNvPr>
                <p:cNvPicPr/>
                <p:nvPr/>
              </p:nvPicPr>
              <p:blipFill>
                <a:blip r:embed="rId826"/>
                <a:stretch>
                  <a:fillRect/>
                </a:stretch>
              </p:blipFill>
              <p:spPr>
                <a:xfrm>
                  <a:off x="1263152" y="6265323"/>
                  <a:ext cx="168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05" name="Freihand 504">
                  <a:extLst>
                    <a:ext uri="{FF2B5EF4-FFF2-40B4-BE49-F238E27FC236}">
                      <a16:creationId xmlns:a16="http://schemas.microsoft.com/office/drawing/2014/main" id="{493FEB96-C628-424E-AF2A-84790669AEC1}"/>
                    </a:ext>
                  </a:extLst>
                </p14:cNvPr>
                <p14:cNvContentPartPr/>
                <p14:nvPr/>
              </p14:nvContentPartPr>
              <p14:xfrm>
                <a:off x="1455032" y="6254163"/>
                <a:ext cx="88200" cy="90360"/>
              </p14:xfrm>
            </p:contentPart>
          </mc:Choice>
          <mc:Fallback>
            <p:pic>
              <p:nvPicPr>
                <p:cNvPr id="505" name="Freihand 504">
                  <a:extLst>
                    <a:ext uri="{FF2B5EF4-FFF2-40B4-BE49-F238E27FC236}">
                      <a16:creationId xmlns:a16="http://schemas.microsoft.com/office/drawing/2014/main" id="{493FEB96-C628-424E-AF2A-84790669AEC1}"/>
                    </a:ext>
                  </a:extLst>
                </p:cNvPr>
                <p:cNvPicPr/>
                <p:nvPr/>
              </p:nvPicPr>
              <p:blipFill>
                <a:blip r:embed="rId828"/>
                <a:stretch>
                  <a:fillRect/>
                </a:stretch>
              </p:blipFill>
              <p:spPr>
                <a:xfrm>
                  <a:off x="1450712" y="6249843"/>
                  <a:ext cx="96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6" name="Freihand 505">
                  <a:extLst>
                    <a:ext uri="{FF2B5EF4-FFF2-40B4-BE49-F238E27FC236}">
                      <a16:creationId xmlns:a16="http://schemas.microsoft.com/office/drawing/2014/main" id="{D28F0694-7DA0-439E-941F-208E15F0A45F}"/>
                    </a:ext>
                  </a:extLst>
                </p14:cNvPr>
                <p14:cNvContentPartPr/>
                <p14:nvPr/>
              </p14:nvContentPartPr>
              <p14:xfrm>
                <a:off x="1591472" y="6193683"/>
                <a:ext cx="96480" cy="225360"/>
              </p14:xfrm>
            </p:contentPart>
          </mc:Choice>
          <mc:Fallback>
            <p:pic>
              <p:nvPicPr>
                <p:cNvPr id="506" name="Freihand 505">
                  <a:extLst>
                    <a:ext uri="{FF2B5EF4-FFF2-40B4-BE49-F238E27FC236}">
                      <a16:creationId xmlns:a16="http://schemas.microsoft.com/office/drawing/2014/main" id="{D28F0694-7DA0-439E-941F-208E15F0A45F}"/>
                    </a:ext>
                  </a:extLst>
                </p:cNvPr>
                <p:cNvPicPr/>
                <p:nvPr/>
              </p:nvPicPr>
              <p:blipFill>
                <a:blip r:embed="rId830"/>
                <a:stretch>
                  <a:fillRect/>
                </a:stretch>
              </p:blipFill>
              <p:spPr>
                <a:xfrm>
                  <a:off x="1587152" y="6189363"/>
                  <a:ext cx="1051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7" name="Freihand 506">
                  <a:extLst>
                    <a:ext uri="{FF2B5EF4-FFF2-40B4-BE49-F238E27FC236}">
                      <a16:creationId xmlns:a16="http://schemas.microsoft.com/office/drawing/2014/main" id="{5542D761-D576-4F6C-9C72-E657CC20E1AD}"/>
                    </a:ext>
                  </a:extLst>
                </p14:cNvPr>
                <p14:cNvContentPartPr/>
                <p14:nvPr/>
              </p14:nvContentPartPr>
              <p14:xfrm>
                <a:off x="1708472" y="6270003"/>
                <a:ext cx="115920" cy="57600"/>
              </p14:xfrm>
            </p:contentPart>
          </mc:Choice>
          <mc:Fallback>
            <p:pic>
              <p:nvPicPr>
                <p:cNvPr id="507" name="Freihand 506">
                  <a:extLst>
                    <a:ext uri="{FF2B5EF4-FFF2-40B4-BE49-F238E27FC236}">
                      <a16:creationId xmlns:a16="http://schemas.microsoft.com/office/drawing/2014/main" id="{5542D761-D576-4F6C-9C72-E657CC20E1AD}"/>
                    </a:ext>
                  </a:extLst>
                </p:cNvPr>
                <p:cNvPicPr/>
                <p:nvPr/>
              </p:nvPicPr>
              <p:blipFill>
                <a:blip r:embed="rId832"/>
                <a:stretch>
                  <a:fillRect/>
                </a:stretch>
              </p:blipFill>
              <p:spPr>
                <a:xfrm>
                  <a:off x="1704152" y="6265683"/>
                  <a:ext cx="124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8" name="Freihand 507">
                  <a:extLst>
                    <a:ext uri="{FF2B5EF4-FFF2-40B4-BE49-F238E27FC236}">
                      <a16:creationId xmlns:a16="http://schemas.microsoft.com/office/drawing/2014/main" id="{CE1927DB-267E-4103-998A-99A0598C0797}"/>
                    </a:ext>
                  </a:extLst>
                </p14:cNvPr>
                <p14:cNvContentPartPr/>
                <p14:nvPr/>
              </p14:nvContentPartPr>
              <p14:xfrm>
                <a:off x="1861112" y="6173523"/>
                <a:ext cx="80640" cy="137520"/>
              </p14:xfrm>
            </p:contentPart>
          </mc:Choice>
          <mc:Fallback>
            <p:pic>
              <p:nvPicPr>
                <p:cNvPr id="508" name="Freihand 507">
                  <a:extLst>
                    <a:ext uri="{FF2B5EF4-FFF2-40B4-BE49-F238E27FC236}">
                      <a16:creationId xmlns:a16="http://schemas.microsoft.com/office/drawing/2014/main" id="{CE1927DB-267E-4103-998A-99A0598C0797}"/>
                    </a:ext>
                  </a:extLst>
                </p:cNvPr>
                <p:cNvPicPr/>
                <p:nvPr/>
              </p:nvPicPr>
              <p:blipFill>
                <a:blip r:embed="rId834"/>
                <a:stretch>
                  <a:fillRect/>
                </a:stretch>
              </p:blipFill>
              <p:spPr>
                <a:xfrm>
                  <a:off x="1856792" y="6169203"/>
                  <a:ext cx="89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09" name="Freihand 508">
                  <a:extLst>
                    <a:ext uri="{FF2B5EF4-FFF2-40B4-BE49-F238E27FC236}">
                      <a16:creationId xmlns:a16="http://schemas.microsoft.com/office/drawing/2014/main" id="{C4F8BE75-26B5-4EEB-9B6A-01D4DBD052AD}"/>
                    </a:ext>
                  </a:extLst>
                </p14:cNvPr>
                <p14:cNvContentPartPr/>
                <p14:nvPr/>
              </p14:nvContentPartPr>
              <p14:xfrm>
                <a:off x="1914752" y="6302763"/>
                <a:ext cx="28080" cy="16560"/>
              </p14:xfrm>
            </p:contentPart>
          </mc:Choice>
          <mc:Fallback>
            <p:pic>
              <p:nvPicPr>
                <p:cNvPr id="509" name="Freihand 508">
                  <a:extLst>
                    <a:ext uri="{FF2B5EF4-FFF2-40B4-BE49-F238E27FC236}">
                      <a16:creationId xmlns:a16="http://schemas.microsoft.com/office/drawing/2014/main" id="{C4F8BE75-26B5-4EEB-9B6A-01D4DBD052AD}"/>
                    </a:ext>
                  </a:extLst>
                </p:cNvPr>
                <p:cNvPicPr/>
                <p:nvPr/>
              </p:nvPicPr>
              <p:blipFill>
                <a:blip r:embed="rId836"/>
                <a:stretch>
                  <a:fillRect/>
                </a:stretch>
              </p:blipFill>
              <p:spPr>
                <a:xfrm>
                  <a:off x="1910432" y="6298443"/>
                  <a:ext cx="36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10" name="Freihand 509">
                  <a:extLst>
                    <a:ext uri="{FF2B5EF4-FFF2-40B4-BE49-F238E27FC236}">
                      <a16:creationId xmlns:a16="http://schemas.microsoft.com/office/drawing/2014/main" id="{B6EA34C9-F71B-4730-8FE3-9DB6DC6E79DD}"/>
                    </a:ext>
                  </a:extLst>
                </p14:cNvPr>
                <p14:cNvContentPartPr/>
                <p14:nvPr/>
              </p14:nvContentPartPr>
              <p14:xfrm>
                <a:off x="1956872" y="6161283"/>
                <a:ext cx="95400" cy="179640"/>
              </p14:xfrm>
            </p:contentPart>
          </mc:Choice>
          <mc:Fallback>
            <p:pic>
              <p:nvPicPr>
                <p:cNvPr id="510" name="Freihand 509">
                  <a:extLst>
                    <a:ext uri="{FF2B5EF4-FFF2-40B4-BE49-F238E27FC236}">
                      <a16:creationId xmlns:a16="http://schemas.microsoft.com/office/drawing/2014/main" id="{B6EA34C9-F71B-4730-8FE3-9DB6DC6E79DD}"/>
                    </a:ext>
                  </a:extLst>
                </p:cNvPr>
                <p:cNvPicPr/>
                <p:nvPr/>
              </p:nvPicPr>
              <p:blipFill>
                <a:blip r:embed="rId838"/>
                <a:stretch>
                  <a:fillRect/>
                </a:stretch>
              </p:blipFill>
              <p:spPr>
                <a:xfrm>
                  <a:off x="1952552" y="6156963"/>
                  <a:ext cx="104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11" name="Freihand 510">
                  <a:extLst>
                    <a:ext uri="{FF2B5EF4-FFF2-40B4-BE49-F238E27FC236}">
                      <a16:creationId xmlns:a16="http://schemas.microsoft.com/office/drawing/2014/main" id="{66BD52D6-8B65-4F37-9DC3-7057E8B99F99}"/>
                    </a:ext>
                  </a:extLst>
                </p14:cNvPr>
                <p14:cNvContentPartPr/>
                <p14:nvPr/>
              </p14:nvContentPartPr>
              <p14:xfrm>
                <a:off x="2060192" y="6205563"/>
                <a:ext cx="361800" cy="100440"/>
              </p14:xfrm>
            </p:contentPart>
          </mc:Choice>
          <mc:Fallback>
            <p:pic>
              <p:nvPicPr>
                <p:cNvPr id="511" name="Freihand 510">
                  <a:extLst>
                    <a:ext uri="{FF2B5EF4-FFF2-40B4-BE49-F238E27FC236}">
                      <a16:creationId xmlns:a16="http://schemas.microsoft.com/office/drawing/2014/main" id="{66BD52D6-8B65-4F37-9DC3-7057E8B99F99}"/>
                    </a:ext>
                  </a:extLst>
                </p:cNvPr>
                <p:cNvPicPr/>
                <p:nvPr/>
              </p:nvPicPr>
              <p:blipFill>
                <a:blip r:embed="rId840"/>
                <a:stretch>
                  <a:fillRect/>
                </a:stretch>
              </p:blipFill>
              <p:spPr>
                <a:xfrm>
                  <a:off x="2055872" y="6201243"/>
                  <a:ext cx="370440" cy="109080"/>
                </a:xfrm>
                <a:prstGeom prst="rect">
                  <a:avLst/>
                </a:prstGeom>
              </p:spPr>
            </p:pic>
          </mc:Fallback>
        </mc:AlternateContent>
      </p:grpSp>
      <p:grpSp>
        <p:nvGrpSpPr>
          <p:cNvPr id="536" name="Gruppieren 535">
            <a:extLst>
              <a:ext uri="{FF2B5EF4-FFF2-40B4-BE49-F238E27FC236}">
                <a16:creationId xmlns:a16="http://schemas.microsoft.com/office/drawing/2014/main" id="{8149BA06-8924-48A7-ACA4-FAEEF8D2006C}"/>
              </a:ext>
            </a:extLst>
          </p:cNvPr>
          <p:cNvGrpSpPr/>
          <p:nvPr/>
        </p:nvGrpSpPr>
        <p:grpSpPr>
          <a:xfrm>
            <a:off x="6969152" y="4939443"/>
            <a:ext cx="1528560" cy="761400"/>
            <a:chOff x="6969152" y="4939443"/>
            <a:chExt cx="1528560" cy="761400"/>
          </a:xfrm>
        </p:grpSpPr>
        <mc:AlternateContent xmlns:mc="http://schemas.openxmlformats.org/markup-compatibility/2006">
          <mc:Choice xmlns:p14="http://schemas.microsoft.com/office/powerpoint/2010/main" Requires="p14">
            <p:contentPart p14:bwMode="auto" r:id="rId841">
              <p14:nvContentPartPr>
                <p14:cNvPr id="513" name="Freihand 512">
                  <a:extLst>
                    <a:ext uri="{FF2B5EF4-FFF2-40B4-BE49-F238E27FC236}">
                      <a16:creationId xmlns:a16="http://schemas.microsoft.com/office/drawing/2014/main" id="{B2161749-726A-4AF4-8E32-5BB948428C44}"/>
                    </a:ext>
                  </a:extLst>
                </p14:cNvPr>
                <p14:cNvContentPartPr/>
                <p14:nvPr/>
              </p14:nvContentPartPr>
              <p14:xfrm>
                <a:off x="6986072" y="5042043"/>
                <a:ext cx="162000" cy="211680"/>
              </p14:xfrm>
            </p:contentPart>
          </mc:Choice>
          <mc:Fallback>
            <p:pic>
              <p:nvPicPr>
                <p:cNvPr id="513" name="Freihand 512">
                  <a:extLst>
                    <a:ext uri="{FF2B5EF4-FFF2-40B4-BE49-F238E27FC236}">
                      <a16:creationId xmlns:a16="http://schemas.microsoft.com/office/drawing/2014/main" id="{B2161749-726A-4AF4-8E32-5BB948428C44}"/>
                    </a:ext>
                  </a:extLst>
                </p:cNvPr>
                <p:cNvPicPr/>
                <p:nvPr/>
              </p:nvPicPr>
              <p:blipFill>
                <a:blip r:embed="rId842"/>
                <a:stretch>
                  <a:fillRect/>
                </a:stretch>
              </p:blipFill>
              <p:spPr>
                <a:xfrm>
                  <a:off x="6981752" y="5037723"/>
                  <a:ext cx="1706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4" name="Freihand 513">
                  <a:extLst>
                    <a:ext uri="{FF2B5EF4-FFF2-40B4-BE49-F238E27FC236}">
                      <a16:creationId xmlns:a16="http://schemas.microsoft.com/office/drawing/2014/main" id="{84BFD822-4CDA-445D-AD9E-BD494B171F31}"/>
                    </a:ext>
                  </a:extLst>
                </p14:cNvPr>
                <p14:cNvContentPartPr/>
                <p14:nvPr/>
              </p14:nvContentPartPr>
              <p14:xfrm>
                <a:off x="7236632" y="5152563"/>
                <a:ext cx="89640" cy="5040"/>
              </p14:xfrm>
            </p:contentPart>
          </mc:Choice>
          <mc:Fallback>
            <p:pic>
              <p:nvPicPr>
                <p:cNvPr id="514" name="Freihand 513">
                  <a:extLst>
                    <a:ext uri="{FF2B5EF4-FFF2-40B4-BE49-F238E27FC236}">
                      <a16:creationId xmlns:a16="http://schemas.microsoft.com/office/drawing/2014/main" id="{84BFD822-4CDA-445D-AD9E-BD494B171F31}"/>
                    </a:ext>
                  </a:extLst>
                </p:cNvPr>
                <p:cNvPicPr/>
                <p:nvPr/>
              </p:nvPicPr>
              <p:blipFill>
                <a:blip r:embed="rId844"/>
                <a:stretch>
                  <a:fillRect/>
                </a:stretch>
              </p:blipFill>
              <p:spPr>
                <a:xfrm>
                  <a:off x="7232312" y="5148243"/>
                  <a:ext cx="98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5" name="Freihand 514">
                  <a:extLst>
                    <a:ext uri="{FF2B5EF4-FFF2-40B4-BE49-F238E27FC236}">
                      <a16:creationId xmlns:a16="http://schemas.microsoft.com/office/drawing/2014/main" id="{1477B052-74CA-4178-9F39-41772BF729F4}"/>
                    </a:ext>
                  </a:extLst>
                </p14:cNvPr>
                <p14:cNvContentPartPr/>
                <p14:nvPr/>
              </p14:nvContentPartPr>
              <p14:xfrm>
                <a:off x="7440392" y="5036643"/>
                <a:ext cx="129600" cy="188640"/>
              </p14:xfrm>
            </p:contentPart>
          </mc:Choice>
          <mc:Fallback>
            <p:pic>
              <p:nvPicPr>
                <p:cNvPr id="515" name="Freihand 514">
                  <a:extLst>
                    <a:ext uri="{FF2B5EF4-FFF2-40B4-BE49-F238E27FC236}">
                      <a16:creationId xmlns:a16="http://schemas.microsoft.com/office/drawing/2014/main" id="{1477B052-74CA-4178-9F39-41772BF729F4}"/>
                    </a:ext>
                  </a:extLst>
                </p:cNvPr>
                <p:cNvPicPr/>
                <p:nvPr/>
              </p:nvPicPr>
              <p:blipFill>
                <a:blip r:embed="rId846"/>
                <a:stretch>
                  <a:fillRect/>
                </a:stretch>
              </p:blipFill>
              <p:spPr>
                <a:xfrm>
                  <a:off x="7436072" y="5032323"/>
                  <a:ext cx="138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6" name="Freihand 515">
                  <a:extLst>
                    <a:ext uri="{FF2B5EF4-FFF2-40B4-BE49-F238E27FC236}">
                      <a16:creationId xmlns:a16="http://schemas.microsoft.com/office/drawing/2014/main" id="{E433518A-74FD-45E5-8150-F8FFA6D9D583}"/>
                    </a:ext>
                  </a:extLst>
                </p14:cNvPr>
                <p14:cNvContentPartPr/>
                <p14:nvPr/>
              </p14:nvContentPartPr>
              <p14:xfrm>
                <a:off x="7608152" y="5136723"/>
                <a:ext cx="24120" cy="66240"/>
              </p14:xfrm>
            </p:contentPart>
          </mc:Choice>
          <mc:Fallback>
            <p:pic>
              <p:nvPicPr>
                <p:cNvPr id="516" name="Freihand 515">
                  <a:extLst>
                    <a:ext uri="{FF2B5EF4-FFF2-40B4-BE49-F238E27FC236}">
                      <a16:creationId xmlns:a16="http://schemas.microsoft.com/office/drawing/2014/main" id="{E433518A-74FD-45E5-8150-F8FFA6D9D583}"/>
                    </a:ext>
                  </a:extLst>
                </p:cNvPr>
                <p:cNvPicPr/>
                <p:nvPr/>
              </p:nvPicPr>
              <p:blipFill>
                <a:blip r:embed="rId848"/>
                <a:stretch>
                  <a:fillRect/>
                </a:stretch>
              </p:blipFill>
              <p:spPr>
                <a:xfrm>
                  <a:off x="7603832" y="5132403"/>
                  <a:ext cx="32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7" name="Freihand 516">
                  <a:extLst>
                    <a:ext uri="{FF2B5EF4-FFF2-40B4-BE49-F238E27FC236}">
                      <a16:creationId xmlns:a16="http://schemas.microsoft.com/office/drawing/2014/main" id="{20B017F0-36DE-4CB2-8926-067D6AD15F85}"/>
                    </a:ext>
                  </a:extLst>
                </p14:cNvPr>
                <p14:cNvContentPartPr/>
                <p14:nvPr/>
              </p14:nvContentPartPr>
              <p14:xfrm>
                <a:off x="7684112" y="5017563"/>
                <a:ext cx="385920" cy="200520"/>
              </p14:xfrm>
            </p:contentPart>
          </mc:Choice>
          <mc:Fallback>
            <p:pic>
              <p:nvPicPr>
                <p:cNvPr id="517" name="Freihand 516">
                  <a:extLst>
                    <a:ext uri="{FF2B5EF4-FFF2-40B4-BE49-F238E27FC236}">
                      <a16:creationId xmlns:a16="http://schemas.microsoft.com/office/drawing/2014/main" id="{20B017F0-36DE-4CB2-8926-067D6AD15F85}"/>
                    </a:ext>
                  </a:extLst>
                </p:cNvPr>
                <p:cNvPicPr/>
                <p:nvPr/>
              </p:nvPicPr>
              <p:blipFill>
                <a:blip r:embed="rId850"/>
                <a:stretch>
                  <a:fillRect/>
                </a:stretch>
              </p:blipFill>
              <p:spPr>
                <a:xfrm>
                  <a:off x="7679792" y="5013243"/>
                  <a:ext cx="394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18" name="Freihand 517">
                  <a:extLst>
                    <a:ext uri="{FF2B5EF4-FFF2-40B4-BE49-F238E27FC236}">
                      <a16:creationId xmlns:a16="http://schemas.microsoft.com/office/drawing/2014/main" id="{E5059A74-4411-4A4C-B651-AFF9B2382688}"/>
                    </a:ext>
                  </a:extLst>
                </p14:cNvPr>
                <p14:cNvContentPartPr/>
                <p14:nvPr/>
              </p14:nvContentPartPr>
              <p14:xfrm>
                <a:off x="7674752" y="4939443"/>
                <a:ext cx="10440" cy="3600"/>
              </p14:xfrm>
            </p:contentPart>
          </mc:Choice>
          <mc:Fallback>
            <p:pic>
              <p:nvPicPr>
                <p:cNvPr id="518" name="Freihand 517">
                  <a:extLst>
                    <a:ext uri="{FF2B5EF4-FFF2-40B4-BE49-F238E27FC236}">
                      <a16:creationId xmlns:a16="http://schemas.microsoft.com/office/drawing/2014/main" id="{E5059A74-4411-4A4C-B651-AFF9B2382688}"/>
                    </a:ext>
                  </a:extLst>
                </p:cNvPr>
                <p:cNvPicPr/>
                <p:nvPr/>
              </p:nvPicPr>
              <p:blipFill>
                <a:blip r:embed="rId852"/>
                <a:stretch>
                  <a:fillRect/>
                </a:stretch>
              </p:blipFill>
              <p:spPr>
                <a:xfrm>
                  <a:off x="7670432" y="4935123"/>
                  <a:ext cx="190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20" name="Freihand 519">
                  <a:extLst>
                    <a:ext uri="{FF2B5EF4-FFF2-40B4-BE49-F238E27FC236}">
                      <a16:creationId xmlns:a16="http://schemas.microsoft.com/office/drawing/2014/main" id="{E23B36B0-3132-4CA5-9D50-34AC64710E30}"/>
                    </a:ext>
                  </a:extLst>
                </p14:cNvPr>
                <p14:cNvContentPartPr/>
                <p14:nvPr/>
              </p14:nvContentPartPr>
              <p14:xfrm>
                <a:off x="7083992" y="5487003"/>
                <a:ext cx="135720" cy="149760"/>
              </p14:xfrm>
            </p:contentPart>
          </mc:Choice>
          <mc:Fallback>
            <p:pic>
              <p:nvPicPr>
                <p:cNvPr id="520" name="Freihand 519">
                  <a:extLst>
                    <a:ext uri="{FF2B5EF4-FFF2-40B4-BE49-F238E27FC236}">
                      <a16:creationId xmlns:a16="http://schemas.microsoft.com/office/drawing/2014/main" id="{E23B36B0-3132-4CA5-9D50-34AC64710E30}"/>
                    </a:ext>
                  </a:extLst>
                </p:cNvPr>
                <p:cNvPicPr/>
                <p:nvPr/>
              </p:nvPicPr>
              <p:blipFill>
                <a:blip r:embed="rId854"/>
                <a:stretch>
                  <a:fillRect/>
                </a:stretch>
              </p:blipFill>
              <p:spPr>
                <a:xfrm>
                  <a:off x="7079672" y="5482683"/>
                  <a:ext cx="144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21" name="Freihand 520">
                  <a:extLst>
                    <a:ext uri="{FF2B5EF4-FFF2-40B4-BE49-F238E27FC236}">
                      <a16:creationId xmlns:a16="http://schemas.microsoft.com/office/drawing/2014/main" id="{8DEEB6BD-0AFA-4B33-98BD-455F62C2BC43}"/>
                    </a:ext>
                  </a:extLst>
                </p14:cNvPr>
                <p14:cNvContentPartPr/>
                <p14:nvPr/>
              </p14:nvContentPartPr>
              <p14:xfrm>
                <a:off x="7096592" y="5526603"/>
                <a:ext cx="109800" cy="68400"/>
              </p14:xfrm>
            </p:contentPart>
          </mc:Choice>
          <mc:Fallback>
            <p:pic>
              <p:nvPicPr>
                <p:cNvPr id="521" name="Freihand 520">
                  <a:extLst>
                    <a:ext uri="{FF2B5EF4-FFF2-40B4-BE49-F238E27FC236}">
                      <a16:creationId xmlns:a16="http://schemas.microsoft.com/office/drawing/2014/main" id="{8DEEB6BD-0AFA-4B33-98BD-455F62C2BC43}"/>
                    </a:ext>
                  </a:extLst>
                </p:cNvPr>
                <p:cNvPicPr/>
                <p:nvPr/>
              </p:nvPicPr>
              <p:blipFill>
                <a:blip r:embed="rId856"/>
                <a:stretch>
                  <a:fillRect/>
                </a:stretch>
              </p:blipFill>
              <p:spPr>
                <a:xfrm>
                  <a:off x="7092272" y="5522283"/>
                  <a:ext cx="118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2" name="Freihand 521">
                  <a:extLst>
                    <a:ext uri="{FF2B5EF4-FFF2-40B4-BE49-F238E27FC236}">
                      <a16:creationId xmlns:a16="http://schemas.microsoft.com/office/drawing/2014/main" id="{D07160B4-3BE5-47E2-BC18-20CEFD15FEAF}"/>
                    </a:ext>
                  </a:extLst>
                </p14:cNvPr>
                <p14:cNvContentPartPr/>
                <p14:nvPr/>
              </p14:nvContentPartPr>
              <p14:xfrm>
                <a:off x="7231952" y="5577003"/>
                <a:ext cx="65160" cy="68400"/>
              </p14:xfrm>
            </p:contentPart>
          </mc:Choice>
          <mc:Fallback>
            <p:pic>
              <p:nvPicPr>
                <p:cNvPr id="522" name="Freihand 521">
                  <a:extLst>
                    <a:ext uri="{FF2B5EF4-FFF2-40B4-BE49-F238E27FC236}">
                      <a16:creationId xmlns:a16="http://schemas.microsoft.com/office/drawing/2014/main" id="{D07160B4-3BE5-47E2-BC18-20CEFD15FEAF}"/>
                    </a:ext>
                  </a:extLst>
                </p:cNvPr>
                <p:cNvPicPr/>
                <p:nvPr/>
              </p:nvPicPr>
              <p:blipFill>
                <a:blip r:embed="rId858"/>
                <a:stretch>
                  <a:fillRect/>
                </a:stretch>
              </p:blipFill>
              <p:spPr>
                <a:xfrm>
                  <a:off x="7227632" y="5572683"/>
                  <a:ext cx="73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23" name="Freihand 522">
                  <a:extLst>
                    <a:ext uri="{FF2B5EF4-FFF2-40B4-BE49-F238E27FC236}">
                      <a16:creationId xmlns:a16="http://schemas.microsoft.com/office/drawing/2014/main" id="{F90770C3-168F-4F0A-B7E3-89396E05310D}"/>
                    </a:ext>
                  </a:extLst>
                </p14:cNvPr>
                <p14:cNvContentPartPr/>
                <p14:nvPr/>
              </p14:nvContentPartPr>
              <p14:xfrm>
                <a:off x="7357232" y="5506803"/>
                <a:ext cx="175320" cy="83160"/>
              </p14:xfrm>
            </p:contentPart>
          </mc:Choice>
          <mc:Fallback>
            <p:pic>
              <p:nvPicPr>
                <p:cNvPr id="523" name="Freihand 522">
                  <a:extLst>
                    <a:ext uri="{FF2B5EF4-FFF2-40B4-BE49-F238E27FC236}">
                      <a16:creationId xmlns:a16="http://schemas.microsoft.com/office/drawing/2014/main" id="{F90770C3-168F-4F0A-B7E3-89396E05310D}"/>
                    </a:ext>
                  </a:extLst>
                </p:cNvPr>
                <p:cNvPicPr/>
                <p:nvPr/>
              </p:nvPicPr>
              <p:blipFill>
                <a:blip r:embed="rId860"/>
                <a:stretch>
                  <a:fillRect/>
                </a:stretch>
              </p:blipFill>
              <p:spPr>
                <a:xfrm>
                  <a:off x="7352912" y="5502483"/>
                  <a:ext cx="183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24" name="Freihand 523">
                  <a:extLst>
                    <a:ext uri="{FF2B5EF4-FFF2-40B4-BE49-F238E27FC236}">
                      <a16:creationId xmlns:a16="http://schemas.microsoft.com/office/drawing/2014/main" id="{A8383F43-750D-4259-BBE7-508D5F68CAD4}"/>
                    </a:ext>
                  </a:extLst>
                </p14:cNvPr>
                <p14:cNvContentPartPr/>
                <p14:nvPr/>
              </p14:nvContentPartPr>
              <p14:xfrm>
                <a:off x="7455152" y="5528043"/>
                <a:ext cx="82080" cy="51120"/>
              </p14:xfrm>
            </p:contentPart>
          </mc:Choice>
          <mc:Fallback>
            <p:pic>
              <p:nvPicPr>
                <p:cNvPr id="524" name="Freihand 523">
                  <a:extLst>
                    <a:ext uri="{FF2B5EF4-FFF2-40B4-BE49-F238E27FC236}">
                      <a16:creationId xmlns:a16="http://schemas.microsoft.com/office/drawing/2014/main" id="{A8383F43-750D-4259-BBE7-508D5F68CAD4}"/>
                    </a:ext>
                  </a:extLst>
                </p:cNvPr>
                <p:cNvPicPr/>
                <p:nvPr/>
              </p:nvPicPr>
              <p:blipFill>
                <a:blip r:embed="rId862"/>
                <a:stretch>
                  <a:fillRect/>
                </a:stretch>
              </p:blipFill>
              <p:spPr>
                <a:xfrm>
                  <a:off x="7450832" y="5523723"/>
                  <a:ext cx="90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25" name="Freihand 524">
                  <a:extLst>
                    <a:ext uri="{FF2B5EF4-FFF2-40B4-BE49-F238E27FC236}">
                      <a16:creationId xmlns:a16="http://schemas.microsoft.com/office/drawing/2014/main" id="{1D904E29-B3A6-41AE-904C-BD9D14088806}"/>
                    </a:ext>
                  </a:extLst>
                </p14:cNvPr>
                <p14:cNvContentPartPr/>
                <p14:nvPr/>
              </p14:nvContentPartPr>
              <p14:xfrm>
                <a:off x="7543712" y="5571243"/>
                <a:ext cx="84600" cy="77400"/>
              </p14:xfrm>
            </p:contentPart>
          </mc:Choice>
          <mc:Fallback>
            <p:pic>
              <p:nvPicPr>
                <p:cNvPr id="525" name="Freihand 524">
                  <a:extLst>
                    <a:ext uri="{FF2B5EF4-FFF2-40B4-BE49-F238E27FC236}">
                      <a16:creationId xmlns:a16="http://schemas.microsoft.com/office/drawing/2014/main" id="{1D904E29-B3A6-41AE-904C-BD9D14088806}"/>
                    </a:ext>
                  </a:extLst>
                </p:cNvPr>
                <p:cNvPicPr/>
                <p:nvPr/>
              </p:nvPicPr>
              <p:blipFill>
                <a:blip r:embed="rId864"/>
                <a:stretch>
                  <a:fillRect/>
                </a:stretch>
              </p:blipFill>
              <p:spPr>
                <a:xfrm>
                  <a:off x="7539392" y="5566923"/>
                  <a:ext cx="93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26" name="Freihand 525">
                  <a:extLst>
                    <a:ext uri="{FF2B5EF4-FFF2-40B4-BE49-F238E27FC236}">
                      <a16:creationId xmlns:a16="http://schemas.microsoft.com/office/drawing/2014/main" id="{0EB176F5-506D-4877-8213-4A072A7A80CD}"/>
                    </a:ext>
                  </a:extLst>
                </p14:cNvPr>
                <p14:cNvContentPartPr/>
                <p14:nvPr/>
              </p14:nvContentPartPr>
              <p14:xfrm>
                <a:off x="7697432" y="5556483"/>
                <a:ext cx="360" cy="360"/>
              </p14:xfrm>
            </p:contentPart>
          </mc:Choice>
          <mc:Fallback>
            <p:pic>
              <p:nvPicPr>
                <p:cNvPr id="526" name="Freihand 525">
                  <a:extLst>
                    <a:ext uri="{FF2B5EF4-FFF2-40B4-BE49-F238E27FC236}">
                      <a16:creationId xmlns:a16="http://schemas.microsoft.com/office/drawing/2014/main" id="{0EB176F5-506D-4877-8213-4A072A7A80CD}"/>
                    </a:ext>
                  </a:extLst>
                </p:cNvPr>
                <p:cNvPicPr/>
                <p:nvPr/>
              </p:nvPicPr>
              <p:blipFill>
                <a:blip r:embed="rId807"/>
                <a:stretch>
                  <a:fillRect/>
                </a:stretch>
              </p:blipFill>
              <p:spPr>
                <a:xfrm>
                  <a:off x="7693112" y="55521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27" name="Freihand 526">
                  <a:extLst>
                    <a:ext uri="{FF2B5EF4-FFF2-40B4-BE49-F238E27FC236}">
                      <a16:creationId xmlns:a16="http://schemas.microsoft.com/office/drawing/2014/main" id="{FF6FABB8-9DBB-4E30-AA46-9E2F4521AA07}"/>
                    </a:ext>
                  </a:extLst>
                </p14:cNvPr>
                <p14:cNvContentPartPr/>
                <p14:nvPr/>
              </p14:nvContentPartPr>
              <p14:xfrm>
                <a:off x="7841792" y="5588883"/>
                <a:ext cx="47160" cy="13680"/>
              </p14:xfrm>
            </p:contentPart>
          </mc:Choice>
          <mc:Fallback>
            <p:pic>
              <p:nvPicPr>
                <p:cNvPr id="527" name="Freihand 526">
                  <a:extLst>
                    <a:ext uri="{FF2B5EF4-FFF2-40B4-BE49-F238E27FC236}">
                      <a16:creationId xmlns:a16="http://schemas.microsoft.com/office/drawing/2014/main" id="{FF6FABB8-9DBB-4E30-AA46-9E2F4521AA07}"/>
                    </a:ext>
                  </a:extLst>
                </p:cNvPr>
                <p:cNvPicPr/>
                <p:nvPr/>
              </p:nvPicPr>
              <p:blipFill>
                <a:blip r:embed="rId867"/>
                <a:stretch>
                  <a:fillRect/>
                </a:stretch>
              </p:blipFill>
              <p:spPr>
                <a:xfrm>
                  <a:off x="7837472" y="5584563"/>
                  <a:ext cx="55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28" name="Freihand 527">
                  <a:extLst>
                    <a:ext uri="{FF2B5EF4-FFF2-40B4-BE49-F238E27FC236}">
                      <a16:creationId xmlns:a16="http://schemas.microsoft.com/office/drawing/2014/main" id="{B28BFADD-8C43-4547-87D7-362ED64C22C3}"/>
                    </a:ext>
                  </a:extLst>
                </p14:cNvPr>
                <p14:cNvContentPartPr/>
                <p14:nvPr/>
              </p14:nvContentPartPr>
              <p14:xfrm>
                <a:off x="7937552" y="5592123"/>
                <a:ext cx="96840" cy="7920"/>
              </p14:xfrm>
            </p:contentPart>
          </mc:Choice>
          <mc:Fallback>
            <p:pic>
              <p:nvPicPr>
                <p:cNvPr id="528" name="Freihand 527">
                  <a:extLst>
                    <a:ext uri="{FF2B5EF4-FFF2-40B4-BE49-F238E27FC236}">
                      <a16:creationId xmlns:a16="http://schemas.microsoft.com/office/drawing/2014/main" id="{B28BFADD-8C43-4547-87D7-362ED64C22C3}"/>
                    </a:ext>
                  </a:extLst>
                </p:cNvPr>
                <p:cNvPicPr/>
                <p:nvPr/>
              </p:nvPicPr>
              <p:blipFill>
                <a:blip r:embed="rId869"/>
                <a:stretch>
                  <a:fillRect/>
                </a:stretch>
              </p:blipFill>
              <p:spPr>
                <a:xfrm>
                  <a:off x="7933232" y="5587803"/>
                  <a:ext cx="105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29" name="Freihand 528">
                  <a:extLst>
                    <a:ext uri="{FF2B5EF4-FFF2-40B4-BE49-F238E27FC236}">
                      <a16:creationId xmlns:a16="http://schemas.microsoft.com/office/drawing/2014/main" id="{2305814A-BD7B-420E-A5A0-06619A0F3F49}"/>
                    </a:ext>
                  </a:extLst>
                </p14:cNvPr>
                <p14:cNvContentPartPr/>
                <p14:nvPr/>
              </p14:nvContentPartPr>
              <p14:xfrm>
                <a:off x="8111072" y="5464323"/>
                <a:ext cx="104760" cy="120240"/>
              </p14:xfrm>
            </p:contentPart>
          </mc:Choice>
          <mc:Fallback>
            <p:pic>
              <p:nvPicPr>
                <p:cNvPr id="529" name="Freihand 528">
                  <a:extLst>
                    <a:ext uri="{FF2B5EF4-FFF2-40B4-BE49-F238E27FC236}">
                      <a16:creationId xmlns:a16="http://schemas.microsoft.com/office/drawing/2014/main" id="{2305814A-BD7B-420E-A5A0-06619A0F3F49}"/>
                    </a:ext>
                  </a:extLst>
                </p:cNvPr>
                <p:cNvPicPr/>
                <p:nvPr/>
              </p:nvPicPr>
              <p:blipFill>
                <a:blip r:embed="rId871"/>
                <a:stretch>
                  <a:fillRect/>
                </a:stretch>
              </p:blipFill>
              <p:spPr>
                <a:xfrm>
                  <a:off x="8106752" y="5460003"/>
                  <a:ext cx="113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30" name="Freihand 529">
                  <a:extLst>
                    <a:ext uri="{FF2B5EF4-FFF2-40B4-BE49-F238E27FC236}">
                      <a16:creationId xmlns:a16="http://schemas.microsoft.com/office/drawing/2014/main" id="{FCE16723-6D8B-40BA-ABF9-29A6823B77A2}"/>
                    </a:ext>
                  </a:extLst>
                </p14:cNvPr>
                <p14:cNvContentPartPr/>
                <p14:nvPr/>
              </p14:nvContentPartPr>
              <p14:xfrm>
                <a:off x="8115032" y="5525883"/>
                <a:ext cx="88200" cy="51480"/>
              </p14:xfrm>
            </p:contentPart>
          </mc:Choice>
          <mc:Fallback>
            <p:pic>
              <p:nvPicPr>
                <p:cNvPr id="530" name="Freihand 529">
                  <a:extLst>
                    <a:ext uri="{FF2B5EF4-FFF2-40B4-BE49-F238E27FC236}">
                      <a16:creationId xmlns:a16="http://schemas.microsoft.com/office/drawing/2014/main" id="{FCE16723-6D8B-40BA-ABF9-29A6823B77A2}"/>
                    </a:ext>
                  </a:extLst>
                </p:cNvPr>
                <p:cNvPicPr/>
                <p:nvPr/>
              </p:nvPicPr>
              <p:blipFill>
                <a:blip r:embed="rId873"/>
                <a:stretch>
                  <a:fillRect/>
                </a:stretch>
              </p:blipFill>
              <p:spPr>
                <a:xfrm>
                  <a:off x="8110712" y="5521563"/>
                  <a:ext cx="96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31" name="Freihand 530">
                  <a:extLst>
                    <a:ext uri="{FF2B5EF4-FFF2-40B4-BE49-F238E27FC236}">
                      <a16:creationId xmlns:a16="http://schemas.microsoft.com/office/drawing/2014/main" id="{AF9B53DE-88DB-4C02-B927-03B222425532}"/>
                    </a:ext>
                  </a:extLst>
                </p14:cNvPr>
                <p14:cNvContentPartPr/>
                <p14:nvPr/>
              </p14:nvContentPartPr>
              <p14:xfrm>
                <a:off x="8215472" y="5416083"/>
                <a:ext cx="176760" cy="267120"/>
              </p14:xfrm>
            </p:contentPart>
          </mc:Choice>
          <mc:Fallback>
            <p:pic>
              <p:nvPicPr>
                <p:cNvPr id="531" name="Freihand 530">
                  <a:extLst>
                    <a:ext uri="{FF2B5EF4-FFF2-40B4-BE49-F238E27FC236}">
                      <a16:creationId xmlns:a16="http://schemas.microsoft.com/office/drawing/2014/main" id="{AF9B53DE-88DB-4C02-B927-03B222425532}"/>
                    </a:ext>
                  </a:extLst>
                </p:cNvPr>
                <p:cNvPicPr/>
                <p:nvPr/>
              </p:nvPicPr>
              <p:blipFill>
                <a:blip r:embed="rId875"/>
                <a:stretch>
                  <a:fillRect/>
                </a:stretch>
              </p:blipFill>
              <p:spPr>
                <a:xfrm>
                  <a:off x="8211152" y="5411763"/>
                  <a:ext cx="1854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32" name="Freihand 531">
                  <a:extLst>
                    <a:ext uri="{FF2B5EF4-FFF2-40B4-BE49-F238E27FC236}">
                      <a16:creationId xmlns:a16="http://schemas.microsoft.com/office/drawing/2014/main" id="{535C397B-7B74-4224-BEE0-0A868F4D2B3A}"/>
                    </a:ext>
                  </a:extLst>
                </p14:cNvPr>
                <p14:cNvContentPartPr/>
                <p14:nvPr/>
              </p14:nvContentPartPr>
              <p14:xfrm>
                <a:off x="6969152" y="5404203"/>
                <a:ext cx="95400" cy="296640"/>
              </p14:xfrm>
            </p:contentPart>
          </mc:Choice>
          <mc:Fallback>
            <p:pic>
              <p:nvPicPr>
                <p:cNvPr id="532" name="Freihand 531">
                  <a:extLst>
                    <a:ext uri="{FF2B5EF4-FFF2-40B4-BE49-F238E27FC236}">
                      <a16:creationId xmlns:a16="http://schemas.microsoft.com/office/drawing/2014/main" id="{535C397B-7B74-4224-BEE0-0A868F4D2B3A}"/>
                    </a:ext>
                  </a:extLst>
                </p:cNvPr>
                <p:cNvPicPr/>
                <p:nvPr/>
              </p:nvPicPr>
              <p:blipFill>
                <a:blip r:embed="rId877"/>
                <a:stretch>
                  <a:fillRect/>
                </a:stretch>
              </p:blipFill>
              <p:spPr>
                <a:xfrm>
                  <a:off x="6964832" y="5399883"/>
                  <a:ext cx="1040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33" name="Freihand 532">
                  <a:extLst>
                    <a:ext uri="{FF2B5EF4-FFF2-40B4-BE49-F238E27FC236}">
                      <a16:creationId xmlns:a16="http://schemas.microsoft.com/office/drawing/2014/main" id="{4A732CC6-798A-478D-93EB-B0A1E5911E4A}"/>
                    </a:ext>
                  </a:extLst>
                </p14:cNvPr>
                <p14:cNvContentPartPr/>
                <p14:nvPr/>
              </p14:nvContentPartPr>
              <p14:xfrm>
                <a:off x="8414912" y="5101443"/>
                <a:ext cx="7560" cy="118800"/>
              </p14:xfrm>
            </p:contentPart>
          </mc:Choice>
          <mc:Fallback>
            <p:pic>
              <p:nvPicPr>
                <p:cNvPr id="533" name="Freihand 532">
                  <a:extLst>
                    <a:ext uri="{FF2B5EF4-FFF2-40B4-BE49-F238E27FC236}">
                      <a16:creationId xmlns:a16="http://schemas.microsoft.com/office/drawing/2014/main" id="{4A732CC6-798A-478D-93EB-B0A1E5911E4A}"/>
                    </a:ext>
                  </a:extLst>
                </p:cNvPr>
                <p:cNvPicPr/>
                <p:nvPr/>
              </p:nvPicPr>
              <p:blipFill>
                <a:blip r:embed="rId879"/>
                <a:stretch>
                  <a:fillRect/>
                </a:stretch>
              </p:blipFill>
              <p:spPr>
                <a:xfrm>
                  <a:off x="8410592" y="5097123"/>
                  <a:ext cx="16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34" name="Freihand 533">
                  <a:extLst>
                    <a:ext uri="{FF2B5EF4-FFF2-40B4-BE49-F238E27FC236}">
                      <a16:creationId xmlns:a16="http://schemas.microsoft.com/office/drawing/2014/main" id="{3B440CD5-63E6-4E3D-8177-1AA06B5854BC}"/>
                    </a:ext>
                  </a:extLst>
                </p14:cNvPr>
                <p14:cNvContentPartPr/>
                <p14:nvPr/>
              </p14:nvContentPartPr>
              <p14:xfrm>
                <a:off x="8352632" y="5214123"/>
                <a:ext cx="145080" cy="17640"/>
              </p14:xfrm>
            </p:contentPart>
          </mc:Choice>
          <mc:Fallback>
            <p:pic>
              <p:nvPicPr>
                <p:cNvPr id="534" name="Freihand 533">
                  <a:extLst>
                    <a:ext uri="{FF2B5EF4-FFF2-40B4-BE49-F238E27FC236}">
                      <a16:creationId xmlns:a16="http://schemas.microsoft.com/office/drawing/2014/main" id="{3B440CD5-63E6-4E3D-8177-1AA06B5854BC}"/>
                    </a:ext>
                  </a:extLst>
                </p:cNvPr>
                <p:cNvPicPr/>
                <p:nvPr/>
              </p:nvPicPr>
              <p:blipFill>
                <a:blip r:embed="rId881"/>
                <a:stretch>
                  <a:fillRect/>
                </a:stretch>
              </p:blipFill>
              <p:spPr>
                <a:xfrm>
                  <a:off x="8348312" y="5209803"/>
                  <a:ext cx="153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35" name="Freihand 534">
                  <a:extLst>
                    <a:ext uri="{FF2B5EF4-FFF2-40B4-BE49-F238E27FC236}">
                      <a16:creationId xmlns:a16="http://schemas.microsoft.com/office/drawing/2014/main" id="{BE82EAC0-3BFA-42E5-81C7-4B789B0CC1DF}"/>
                    </a:ext>
                  </a:extLst>
                </p14:cNvPr>
                <p14:cNvContentPartPr/>
                <p14:nvPr/>
              </p14:nvContentPartPr>
              <p14:xfrm>
                <a:off x="8336432" y="5248323"/>
                <a:ext cx="91440" cy="120240"/>
              </p14:xfrm>
            </p:contentPart>
          </mc:Choice>
          <mc:Fallback>
            <p:pic>
              <p:nvPicPr>
                <p:cNvPr id="535" name="Freihand 534">
                  <a:extLst>
                    <a:ext uri="{FF2B5EF4-FFF2-40B4-BE49-F238E27FC236}">
                      <a16:creationId xmlns:a16="http://schemas.microsoft.com/office/drawing/2014/main" id="{BE82EAC0-3BFA-42E5-81C7-4B789B0CC1DF}"/>
                    </a:ext>
                  </a:extLst>
                </p:cNvPr>
                <p:cNvPicPr/>
                <p:nvPr/>
              </p:nvPicPr>
              <p:blipFill>
                <a:blip r:embed="rId883"/>
                <a:stretch>
                  <a:fillRect/>
                </a:stretch>
              </p:blipFill>
              <p:spPr>
                <a:xfrm>
                  <a:off x="8332112" y="5244003"/>
                  <a:ext cx="100080" cy="128880"/>
                </a:xfrm>
                <a:prstGeom prst="rect">
                  <a:avLst/>
                </a:prstGeom>
              </p:spPr>
            </p:pic>
          </mc:Fallback>
        </mc:AlternateContent>
      </p:grpSp>
      <p:grpSp>
        <p:nvGrpSpPr>
          <p:cNvPr id="566" name="Gruppieren 565">
            <a:extLst>
              <a:ext uri="{FF2B5EF4-FFF2-40B4-BE49-F238E27FC236}">
                <a16:creationId xmlns:a16="http://schemas.microsoft.com/office/drawing/2014/main" id="{801388A4-81CF-41ED-83AE-0EC463D61F1D}"/>
              </a:ext>
            </a:extLst>
          </p:cNvPr>
          <p:cNvGrpSpPr/>
          <p:nvPr/>
        </p:nvGrpSpPr>
        <p:grpSpPr>
          <a:xfrm>
            <a:off x="6939632" y="5779683"/>
            <a:ext cx="1630800" cy="666360"/>
            <a:chOff x="6939632" y="5779683"/>
            <a:chExt cx="1630800" cy="666360"/>
          </a:xfrm>
        </p:grpSpPr>
        <mc:AlternateContent xmlns:mc="http://schemas.openxmlformats.org/markup-compatibility/2006">
          <mc:Choice xmlns:p14="http://schemas.microsoft.com/office/powerpoint/2010/main" Requires="p14">
            <p:contentPart p14:bwMode="auto" r:id="rId884">
              <p14:nvContentPartPr>
                <p14:cNvPr id="537" name="Freihand 536">
                  <a:extLst>
                    <a:ext uri="{FF2B5EF4-FFF2-40B4-BE49-F238E27FC236}">
                      <a16:creationId xmlns:a16="http://schemas.microsoft.com/office/drawing/2014/main" id="{689F2DB9-0C33-4873-9A55-E0A804CF99EA}"/>
                    </a:ext>
                  </a:extLst>
                </p14:cNvPr>
                <p14:cNvContentPartPr/>
                <p14:nvPr/>
              </p14:nvContentPartPr>
              <p14:xfrm>
                <a:off x="7192352" y="5892003"/>
                <a:ext cx="96120" cy="138240"/>
              </p14:xfrm>
            </p:contentPart>
          </mc:Choice>
          <mc:Fallback>
            <p:pic>
              <p:nvPicPr>
                <p:cNvPr id="537" name="Freihand 536">
                  <a:extLst>
                    <a:ext uri="{FF2B5EF4-FFF2-40B4-BE49-F238E27FC236}">
                      <a16:creationId xmlns:a16="http://schemas.microsoft.com/office/drawing/2014/main" id="{689F2DB9-0C33-4873-9A55-E0A804CF99EA}"/>
                    </a:ext>
                  </a:extLst>
                </p:cNvPr>
                <p:cNvPicPr/>
                <p:nvPr/>
              </p:nvPicPr>
              <p:blipFill>
                <a:blip r:embed="rId885"/>
                <a:stretch>
                  <a:fillRect/>
                </a:stretch>
              </p:blipFill>
              <p:spPr>
                <a:xfrm>
                  <a:off x="7188032" y="5887683"/>
                  <a:ext cx="104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38" name="Freihand 537">
                  <a:extLst>
                    <a:ext uri="{FF2B5EF4-FFF2-40B4-BE49-F238E27FC236}">
                      <a16:creationId xmlns:a16="http://schemas.microsoft.com/office/drawing/2014/main" id="{8E52431C-82E9-4234-915D-72BE850CFDF0}"/>
                    </a:ext>
                  </a:extLst>
                </p14:cNvPr>
                <p14:cNvContentPartPr/>
                <p14:nvPr/>
              </p14:nvContentPartPr>
              <p14:xfrm>
                <a:off x="7280192" y="5879763"/>
                <a:ext cx="14760" cy="164520"/>
              </p14:xfrm>
            </p:contentPart>
          </mc:Choice>
          <mc:Fallback>
            <p:pic>
              <p:nvPicPr>
                <p:cNvPr id="538" name="Freihand 537">
                  <a:extLst>
                    <a:ext uri="{FF2B5EF4-FFF2-40B4-BE49-F238E27FC236}">
                      <a16:creationId xmlns:a16="http://schemas.microsoft.com/office/drawing/2014/main" id="{8E52431C-82E9-4234-915D-72BE850CFDF0}"/>
                    </a:ext>
                  </a:extLst>
                </p:cNvPr>
                <p:cNvPicPr/>
                <p:nvPr/>
              </p:nvPicPr>
              <p:blipFill>
                <a:blip r:embed="rId887"/>
                <a:stretch>
                  <a:fillRect/>
                </a:stretch>
              </p:blipFill>
              <p:spPr>
                <a:xfrm>
                  <a:off x="7275872" y="5875443"/>
                  <a:ext cx="23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39" name="Freihand 538">
                  <a:extLst>
                    <a:ext uri="{FF2B5EF4-FFF2-40B4-BE49-F238E27FC236}">
                      <a16:creationId xmlns:a16="http://schemas.microsoft.com/office/drawing/2014/main" id="{01EC7FA9-EEEE-4CC8-BB0C-8432021CADF1}"/>
                    </a:ext>
                  </a:extLst>
                </p14:cNvPr>
                <p14:cNvContentPartPr/>
                <p14:nvPr/>
              </p14:nvContentPartPr>
              <p14:xfrm>
                <a:off x="7220792" y="5952483"/>
                <a:ext cx="241200" cy="22680"/>
              </p14:xfrm>
            </p:contentPart>
          </mc:Choice>
          <mc:Fallback>
            <p:pic>
              <p:nvPicPr>
                <p:cNvPr id="539" name="Freihand 538">
                  <a:extLst>
                    <a:ext uri="{FF2B5EF4-FFF2-40B4-BE49-F238E27FC236}">
                      <a16:creationId xmlns:a16="http://schemas.microsoft.com/office/drawing/2014/main" id="{01EC7FA9-EEEE-4CC8-BB0C-8432021CADF1}"/>
                    </a:ext>
                  </a:extLst>
                </p:cNvPr>
                <p:cNvPicPr/>
                <p:nvPr/>
              </p:nvPicPr>
              <p:blipFill>
                <a:blip r:embed="rId889"/>
                <a:stretch>
                  <a:fillRect/>
                </a:stretch>
              </p:blipFill>
              <p:spPr>
                <a:xfrm>
                  <a:off x="7216472" y="5948163"/>
                  <a:ext cx="249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40" name="Freihand 539">
                  <a:extLst>
                    <a:ext uri="{FF2B5EF4-FFF2-40B4-BE49-F238E27FC236}">
                      <a16:creationId xmlns:a16="http://schemas.microsoft.com/office/drawing/2014/main" id="{1829F269-732D-4C5C-8BCF-02AF4ADEFBE6}"/>
                    </a:ext>
                  </a:extLst>
                </p14:cNvPr>
                <p14:cNvContentPartPr/>
                <p14:nvPr/>
              </p14:nvContentPartPr>
              <p14:xfrm>
                <a:off x="7543712" y="5864283"/>
                <a:ext cx="169200" cy="137160"/>
              </p14:xfrm>
            </p:contentPart>
          </mc:Choice>
          <mc:Fallback>
            <p:pic>
              <p:nvPicPr>
                <p:cNvPr id="540" name="Freihand 539">
                  <a:extLst>
                    <a:ext uri="{FF2B5EF4-FFF2-40B4-BE49-F238E27FC236}">
                      <a16:creationId xmlns:a16="http://schemas.microsoft.com/office/drawing/2014/main" id="{1829F269-732D-4C5C-8BCF-02AF4ADEFBE6}"/>
                    </a:ext>
                  </a:extLst>
                </p:cNvPr>
                <p:cNvPicPr/>
                <p:nvPr/>
              </p:nvPicPr>
              <p:blipFill>
                <a:blip r:embed="rId891"/>
                <a:stretch>
                  <a:fillRect/>
                </a:stretch>
              </p:blipFill>
              <p:spPr>
                <a:xfrm>
                  <a:off x="7539392" y="5859963"/>
                  <a:ext cx="177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41" name="Freihand 540">
                  <a:extLst>
                    <a:ext uri="{FF2B5EF4-FFF2-40B4-BE49-F238E27FC236}">
                      <a16:creationId xmlns:a16="http://schemas.microsoft.com/office/drawing/2014/main" id="{01F772D8-E990-4424-B8F9-7E38484E73FC}"/>
                    </a:ext>
                  </a:extLst>
                </p14:cNvPr>
                <p14:cNvContentPartPr/>
                <p14:nvPr/>
              </p14:nvContentPartPr>
              <p14:xfrm>
                <a:off x="7748192" y="5826843"/>
                <a:ext cx="308880" cy="194040"/>
              </p14:xfrm>
            </p:contentPart>
          </mc:Choice>
          <mc:Fallback>
            <p:pic>
              <p:nvPicPr>
                <p:cNvPr id="541" name="Freihand 540">
                  <a:extLst>
                    <a:ext uri="{FF2B5EF4-FFF2-40B4-BE49-F238E27FC236}">
                      <a16:creationId xmlns:a16="http://schemas.microsoft.com/office/drawing/2014/main" id="{01F772D8-E990-4424-B8F9-7E38484E73FC}"/>
                    </a:ext>
                  </a:extLst>
                </p:cNvPr>
                <p:cNvPicPr/>
                <p:nvPr/>
              </p:nvPicPr>
              <p:blipFill>
                <a:blip r:embed="rId893"/>
                <a:stretch>
                  <a:fillRect/>
                </a:stretch>
              </p:blipFill>
              <p:spPr>
                <a:xfrm>
                  <a:off x="7743872" y="5822523"/>
                  <a:ext cx="317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42" name="Freihand 541">
                  <a:extLst>
                    <a:ext uri="{FF2B5EF4-FFF2-40B4-BE49-F238E27FC236}">
                      <a16:creationId xmlns:a16="http://schemas.microsoft.com/office/drawing/2014/main" id="{2E81A7CC-6BBA-4C3C-896C-72ECD9B803BD}"/>
                    </a:ext>
                  </a:extLst>
                </p14:cNvPr>
                <p14:cNvContentPartPr/>
                <p14:nvPr/>
              </p14:nvContentPartPr>
              <p14:xfrm>
                <a:off x="7699952" y="5779683"/>
                <a:ext cx="9000" cy="8280"/>
              </p14:xfrm>
            </p:contentPart>
          </mc:Choice>
          <mc:Fallback>
            <p:pic>
              <p:nvPicPr>
                <p:cNvPr id="542" name="Freihand 541">
                  <a:extLst>
                    <a:ext uri="{FF2B5EF4-FFF2-40B4-BE49-F238E27FC236}">
                      <a16:creationId xmlns:a16="http://schemas.microsoft.com/office/drawing/2014/main" id="{2E81A7CC-6BBA-4C3C-896C-72ECD9B803BD}"/>
                    </a:ext>
                  </a:extLst>
                </p:cNvPr>
                <p:cNvPicPr/>
                <p:nvPr/>
              </p:nvPicPr>
              <p:blipFill>
                <a:blip r:embed="rId895"/>
                <a:stretch>
                  <a:fillRect/>
                </a:stretch>
              </p:blipFill>
              <p:spPr>
                <a:xfrm>
                  <a:off x="7695632" y="5775363"/>
                  <a:ext cx="17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43" name="Freihand 542">
                  <a:extLst>
                    <a:ext uri="{FF2B5EF4-FFF2-40B4-BE49-F238E27FC236}">
                      <a16:creationId xmlns:a16="http://schemas.microsoft.com/office/drawing/2014/main" id="{EA703BF0-53D4-4D73-AA2E-F408CC3AE750}"/>
                    </a:ext>
                  </a:extLst>
                </p14:cNvPr>
                <p14:cNvContentPartPr/>
                <p14:nvPr/>
              </p14:nvContentPartPr>
              <p14:xfrm>
                <a:off x="7056272" y="6250203"/>
                <a:ext cx="80280" cy="117720"/>
              </p14:xfrm>
            </p:contentPart>
          </mc:Choice>
          <mc:Fallback>
            <p:pic>
              <p:nvPicPr>
                <p:cNvPr id="543" name="Freihand 542">
                  <a:extLst>
                    <a:ext uri="{FF2B5EF4-FFF2-40B4-BE49-F238E27FC236}">
                      <a16:creationId xmlns:a16="http://schemas.microsoft.com/office/drawing/2014/main" id="{EA703BF0-53D4-4D73-AA2E-F408CC3AE750}"/>
                    </a:ext>
                  </a:extLst>
                </p:cNvPr>
                <p:cNvPicPr/>
                <p:nvPr/>
              </p:nvPicPr>
              <p:blipFill>
                <a:blip r:embed="rId897"/>
                <a:stretch>
                  <a:fillRect/>
                </a:stretch>
              </p:blipFill>
              <p:spPr>
                <a:xfrm>
                  <a:off x="7051952" y="6245883"/>
                  <a:ext cx="88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44" name="Freihand 543">
                  <a:extLst>
                    <a:ext uri="{FF2B5EF4-FFF2-40B4-BE49-F238E27FC236}">
                      <a16:creationId xmlns:a16="http://schemas.microsoft.com/office/drawing/2014/main" id="{2B2E3D91-89DC-48D6-8EC7-E53D228EF5D9}"/>
                    </a:ext>
                  </a:extLst>
                </p14:cNvPr>
                <p14:cNvContentPartPr/>
                <p14:nvPr/>
              </p14:nvContentPartPr>
              <p14:xfrm>
                <a:off x="7056272" y="6280803"/>
                <a:ext cx="100080" cy="59400"/>
              </p14:xfrm>
            </p:contentPart>
          </mc:Choice>
          <mc:Fallback>
            <p:pic>
              <p:nvPicPr>
                <p:cNvPr id="544" name="Freihand 543">
                  <a:extLst>
                    <a:ext uri="{FF2B5EF4-FFF2-40B4-BE49-F238E27FC236}">
                      <a16:creationId xmlns:a16="http://schemas.microsoft.com/office/drawing/2014/main" id="{2B2E3D91-89DC-48D6-8EC7-E53D228EF5D9}"/>
                    </a:ext>
                  </a:extLst>
                </p:cNvPr>
                <p:cNvPicPr/>
                <p:nvPr/>
              </p:nvPicPr>
              <p:blipFill>
                <a:blip r:embed="rId899"/>
                <a:stretch>
                  <a:fillRect/>
                </a:stretch>
              </p:blipFill>
              <p:spPr>
                <a:xfrm>
                  <a:off x="7051952" y="6276483"/>
                  <a:ext cx="108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45" name="Freihand 544">
                  <a:extLst>
                    <a:ext uri="{FF2B5EF4-FFF2-40B4-BE49-F238E27FC236}">
                      <a16:creationId xmlns:a16="http://schemas.microsoft.com/office/drawing/2014/main" id="{16444CD1-C5D6-48B6-808B-42AA323BDE2A}"/>
                    </a:ext>
                  </a:extLst>
                </p14:cNvPr>
                <p14:cNvContentPartPr/>
                <p14:nvPr/>
              </p14:nvContentPartPr>
              <p14:xfrm>
                <a:off x="7169672" y="6340203"/>
                <a:ext cx="52560" cy="65520"/>
              </p14:xfrm>
            </p:contentPart>
          </mc:Choice>
          <mc:Fallback>
            <p:pic>
              <p:nvPicPr>
                <p:cNvPr id="545" name="Freihand 544">
                  <a:extLst>
                    <a:ext uri="{FF2B5EF4-FFF2-40B4-BE49-F238E27FC236}">
                      <a16:creationId xmlns:a16="http://schemas.microsoft.com/office/drawing/2014/main" id="{16444CD1-C5D6-48B6-808B-42AA323BDE2A}"/>
                    </a:ext>
                  </a:extLst>
                </p:cNvPr>
                <p:cNvPicPr/>
                <p:nvPr/>
              </p:nvPicPr>
              <p:blipFill>
                <a:blip r:embed="rId901"/>
                <a:stretch>
                  <a:fillRect/>
                </a:stretch>
              </p:blipFill>
              <p:spPr>
                <a:xfrm>
                  <a:off x="7165352" y="6335883"/>
                  <a:ext cx="61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46" name="Freihand 545">
                  <a:extLst>
                    <a:ext uri="{FF2B5EF4-FFF2-40B4-BE49-F238E27FC236}">
                      <a16:creationId xmlns:a16="http://schemas.microsoft.com/office/drawing/2014/main" id="{7228A0C3-706F-4009-AD98-58A78EC8A182}"/>
                    </a:ext>
                  </a:extLst>
                </p14:cNvPr>
                <p14:cNvContentPartPr/>
                <p14:nvPr/>
              </p14:nvContentPartPr>
              <p14:xfrm>
                <a:off x="7308632" y="6243363"/>
                <a:ext cx="10800" cy="87840"/>
              </p14:xfrm>
            </p:contentPart>
          </mc:Choice>
          <mc:Fallback>
            <p:pic>
              <p:nvPicPr>
                <p:cNvPr id="546" name="Freihand 545">
                  <a:extLst>
                    <a:ext uri="{FF2B5EF4-FFF2-40B4-BE49-F238E27FC236}">
                      <a16:creationId xmlns:a16="http://schemas.microsoft.com/office/drawing/2014/main" id="{7228A0C3-706F-4009-AD98-58A78EC8A182}"/>
                    </a:ext>
                  </a:extLst>
                </p:cNvPr>
                <p:cNvPicPr/>
                <p:nvPr/>
              </p:nvPicPr>
              <p:blipFill>
                <a:blip r:embed="rId903"/>
                <a:stretch>
                  <a:fillRect/>
                </a:stretch>
              </p:blipFill>
              <p:spPr>
                <a:xfrm>
                  <a:off x="7304312" y="6239043"/>
                  <a:ext cx="19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47" name="Freihand 546">
                  <a:extLst>
                    <a:ext uri="{FF2B5EF4-FFF2-40B4-BE49-F238E27FC236}">
                      <a16:creationId xmlns:a16="http://schemas.microsoft.com/office/drawing/2014/main" id="{DA29E347-465E-48B6-9361-E81A7C93629D}"/>
                    </a:ext>
                  </a:extLst>
                </p14:cNvPr>
                <p14:cNvContentPartPr/>
                <p14:nvPr/>
              </p14:nvContentPartPr>
              <p14:xfrm>
                <a:off x="7278032" y="6282243"/>
                <a:ext cx="81000" cy="5040"/>
              </p14:xfrm>
            </p:contentPart>
          </mc:Choice>
          <mc:Fallback>
            <p:pic>
              <p:nvPicPr>
                <p:cNvPr id="547" name="Freihand 546">
                  <a:extLst>
                    <a:ext uri="{FF2B5EF4-FFF2-40B4-BE49-F238E27FC236}">
                      <a16:creationId xmlns:a16="http://schemas.microsoft.com/office/drawing/2014/main" id="{DA29E347-465E-48B6-9361-E81A7C93629D}"/>
                    </a:ext>
                  </a:extLst>
                </p:cNvPr>
                <p:cNvPicPr/>
                <p:nvPr/>
              </p:nvPicPr>
              <p:blipFill>
                <a:blip r:embed="rId905"/>
                <a:stretch>
                  <a:fillRect/>
                </a:stretch>
              </p:blipFill>
              <p:spPr>
                <a:xfrm>
                  <a:off x="7273712" y="6277923"/>
                  <a:ext cx="89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48" name="Freihand 547">
                  <a:extLst>
                    <a:ext uri="{FF2B5EF4-FFF2-40B4-BE49-F238E27FC236}">
                      <a16:creationId xmlns:a16="http://schemas.microsoft.com/office/drawing/2014/main" id="{F8B8C801-7D0A-41F7-BADC-4A9B6164AC3E}"/>
                    </a:ext>
                  </a:extLst>
                </p14:cNvPr>
                <p14:cNvContentPartPr/>
                <p14:nvPr/>
              </p14:nvContentPartPr>
              <p14:xfrm>
                <a:off x="7419872" y="6245523"/>
                <a:ext cx="75600" cy="94680"/>
              </p14:xfrm>
            </p:contentPart>
          </mc:Choice>
          <mc:Fallback>
            <p:pic>
              <p:nvPicPr>
                <p:cNvPr id="548" name="Freihand 547">
                  <a:extLst>
                    <a:ext uri="{FF2B5EF4-FFF2-40B4-BE49-F238E27FC236}">
                      <a16:creationId xmlns:a16="http://schemas.microsoft.com/office/drawing/2014/main" id="{F8B8C801-7D0A-41F7-BADC-4A9B6164AC3E}"/>
                    </a:ext>
                  </a:extLst>
                </p:cNvPr>
                <p:cNvPicPr/>
                <p:nvPr/>
              </p:nvPicPr>
              <p:blipFill>
                <a:blip r:embed="rId907"/>
                <a:stretch>
                  <a:fillRect/>
                </a:stretch>
              </p:blipFill>
              <p:spPr>
                <a:xfrm>
                  <a:off x="7415552" y="6241203"/>
                  <a:ext cx="84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49" name="Freihand 548">
                  <a:extLst>
                    <a:ext uri="{FF2B5EF4-FFF2-40B4-BE49-F238E27FC236}">
                      <a16:creationId xmlns:a16="http://schemas.microsoft.com/office/drawing/2014/main" id="{15BA79AA-81F8-496F-B4DB-2AA62C4AEAA4}"/>
                    </a:ext>
                  </a:extLst>
                </p14:cNvPr>
                <p14:cNvContentPartPr/>
                <p14:nvPr/>
              </p14:nvContentPartPr>
              <p14:xfrm>
                <a:off x="7400072" y="6275403"/>
                <a:ext cx="105840" cy="53640"/>
              </p14:xfrm>
            </p:contentPart>
          </mc:Choice>
          <mc:Fallback>
            <p:pic>
              <p:nvPicPr>
                <p:cNvPr id="549" name="Freihand 548">
                  <a:extLst>
                    <a:ext uri="{FF2B5EF4-FFF2-40B4-BE49-F238E27FC236}">
                      <a16:creationId xmlns:a16="http://schemas.microsoft.com/office/drawing/2014/main" id="{15BA79AA-81F8-496F-B4DB-2AA62C4AEAA4}"/>
                    </a:ext>
                  </a:extLst>
                </p:cNvPr>
                <p:cNvPicPr/>
                <p:nvPr/>
              </p:nvPicPr>
              <p:blipFill>
                <a:blip r:embed="rId909"/>
                <a:stretch>
                  <a:fillRect/>
                </a:stretch>
              </p:blipFill>
              <p:spPr>
                <a:xfrm>
                  <a:off x="7395752" y="6271083"/>
                  <a:ext cx="114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50" name="Freihand 549">
                  <a:extLst>
                    <a:ext uri="{FF2B5EF4-FFF2-40B4-BE49-F238E27FC236}">
                      <a16:creationId xmlns:a16="http://schemas.microsoft.com/office/drawing/2014/main" id="{918EF7D9-CA70-4B25-A2C2-05A690F528A9}"/>
                    </a:ext>
                  </a:extLst>
                </p14:cNvPr>
                <p14:cNvContentPartPr/>
                <p14:nvPr/>
              </p14:nvContentPartPr>
              <p14:xfrm>
                <a:off x="7588712" y="6257043"/>
                <a:ext cx="11160" cy="80640"/>
              </p14:xfrm>
            </p:contentPart>
          </mc:Choice>
          <mc:Fallback>
            <p:pic>
              <p:nvPicPr>
                <p:cNvPr id="550" name="Freihand 549">
                  <a:extLst>
                    <a:ext uri="{FF2B5EF4-FFF2-40B4-BE49-F238E27FC236}">
                      <a16:creationId xmlns:a16="http://schemas.microsoft.com/office/drawing/2014/main" id="{918EF7D9-CA70-4B25-A2C2-05A690F528A9}"/>
                    </a:ext>
                  </a:extLst>
                </p:cNvPr>
                <p:cNvPicPr/>
                <p:nvPr/>
              </p:nvPicPr>
              <p:blipFill>
                <a:blip r:embed="rId911"/>
                <a:stretch>
                  <a:fillRect/>
                </a:stretch>
              </p:blipFill>
              <p:spPr>
                <a:xfrm>
                  <a:off x="7584392" y="6252723"/>
                  <a:ext cx="19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51" name="Freihand 550">
                  <a:extLst>
                    <a:ext uri="{FF2B5EF4-FFF2-40B4-BE49-F238E27FC236}">
                      <a16:creationId xmlns:a16="http://schemas.microsoft.com/office/drawing/2014/main" id="{65DA0725-6DE0-4405-AA1E-3C34D7FBE5BA}"/>
                    </a:ext>
                  </a:extLst>
                </p14:cNvPr>
                <p14:cNvContentPartPr/>
                <p14:nvPr/>
              </p14:nvContentPartPr>
              <p14:xfrm>
                <a:off x="7555952" y="6286923"/>
                <a:ext cx="183960" cy="34200"/>
              </p14:xfrm>
            </p:contentPart>
          </mc:Choice>
          <mc:Fallback>
            <p:pic>
              <p:nvPicPr>
                <p:cNvPr id="551" name="Freihand 550">
                  <a:extLst>
                    <a:ext uri="{FF2B5EF4-FFF2-40B4-BE49-F238E27FC236}">
                      <a16:creationId xmlns:a16="http://schemas.microsoft.com/office/drawing/2014/main" id="{65DA0725-6DE0-4405-AA1E-3C34D7FBE5BA}"/>
                    </a:ext>
                  </a:extLst>
                </p:cNvPr>
                <p:cNvPicPr/>
                <p:nvPr/>
              </p:nvPicPr>
              <p:blipFill>
                <a:blip r:embed="rId913"/>
                <a:stretch>
                  <a:fillRect/>
                </a:stretch>
              </p:blipFill>
              <p:spPr>
                <a:xfrm>
                  <a:off x="7551632" y="6282603"/>
                  <a:ext cx="192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52" name="Freihand 551">
                  <a:extLst>
                    <a:ext uri="{FF2B5EF4-FFF2-40B4-BE49-F238E27FC236}">
                      <a16:creationId xmlns:a16="http://schemas.microsoft.com/office/drawing/2014/main" id="{3A879791-FEFA-4F42-B93A-B30B0DC7361A}"/>
                    </a:ext>
                  </a:extLst>
                </p14:cNvPr>
                <p14:cNvContentPartPr/>
                <p14:nvPr/>
              </p14:nvContentPartPr>
              <p14:xfrm>
                <a:off x="7788872" y="6316443"/>
                <a:ext cx="78120" cy="9360"/>
              </p14:xfrm>
            </p:contentPart>
          </mc:Choice>
          <mc:Fallback>
            <p:pic>
              <p:nvPicPr>
                <p:cNvPr id="552" name="Freihand 551">
                  <a:extLst>
                    <a:ext uri="{FF2B5EF4-FFF2-40B4-BE49-F238E27FC236}">
                      <a16:creationId xmlns:a16="http://schemas.microsoft.com/office/drawing/2014/main" id="{3A879791-FEFA-4F42-B93A-B30B0DC7361A}"/>
                    </a:ext>
                  </a:extLst>
                </p:cNvPr>
                <p:cNvPicPr/>
                <p:nvPr/>
              </p:nvPicPr>
              <p:blipFill>
                <a:blip r:embed="rId915"/>
                <a:stretch>
                  <a:fillRect/>
                </a:stretch>
              </p:blipFill>
              <p:spPr>
                <a:xfrm>
                  <a:off x="7784552" y="6312123"/>
                  <a:ext cx="86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53" name="Freihand 552">
                  <a:extLst>
                    <a:ext uri="{FF2B5EF4-FFF2-40B4-BE49-F238E27FC236}">
                      <a16:creationId xmlns:a16="http://schemas.microsoft.com/office/drawing/2014/main" id="{21BDAF64-5A91-46B4-8145-A8D8316FA703}"/>
                    </a:ext>
                  </a:extLst>
                </p14:cNvPr>
                <p14:cNvContentPartPr/>
                <p14:nvPr/>
              </p14:nvContentPartPr>
              <p14:xfrm>
                <a:off x="8012792" y="6232923"/>
                <a:ext cx="64440" cy="59400"/>
              </p14:xfrm>
            </p:contentPart>
          </mc:Choice>
          <mc:Fallback>
            <p:pic>
              <p:nvPicPr>
                <p:cNvPr id="553" name="Freihand 552">
                  <a:extLst>
                    <a:ext uri="{FF2B5EF4-FFF2-40B4-BE49-F238E27FC236}">
                      <a16:creationId xmlns:a16="http://schemas.microsoft.com/office/drawing/2014/main" id="{21BDAF64-5A91-46B4-8145-A8D8316FA703}"/>
                    </a:ext>
                  </a:extLst>
                </p:cNvPr>
                <p:cNvPicPr/>
                <p:nvPr/>
              </p:nvPicPr>
              <p:blipFill>
                <a:blip r:embed="rId917"/>
                <a:stretch>
                  <a:fillRect/>
                </a:stretch>
              </p:blipFill>
              <p:spPr>
                <a:xfrm>
                  <a:off x="8008472" y="6228603"/>
                  <a:ext cx="73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54" name="Freihand 553">
                  <a:extLst>
                    <a:ext uri="{FF2B5EF4-FFF2-40B4-BE49-F238E27FC236}">
                      <a16:creationId xmlns:a16="http://schemas.microsoft.com/office/drawing/2014/main" id="{37937F29-E215-484A-A9A6-144C0CFEFDF3}"/>
                    </a:ext>
                  </a:extLst>
                </p14:cNvPr>
                <p14:cNvContentPartPr/>
                <p14:nvPr/>
              </p14:nvContentPartPr>
              <p14:xfrm>
                <a:off x="7998392" y="6244083"/>
                <a:ext cx="84240" cy="39960"/>
              </p14:xfrm>
            </p:contentPart>
          </mc:Choice>
          <mc:Fallback>
            <p:pic>
              <p:nvPicPr>
                <p:cNvPr id="554" name="Freihand 553">
                  <a:extLst>
                    <a:ext uri="{FF2B5EF4-FFF2-40B4-BE49-F238E27FC236}">
                      <a16:creationId xmlns:a16="http://schemas.microsoft.com/office/drawing/2014/main" id="{37937F29-E215-484A-A9A6-144C0CFEFDF3}"/>
                    </a:ext>
                  </a:extLst>
                </p:cNvPr>
                <p:cNvPicPr/>
                <p:nvPr/>
              </p:nvPicPr>
              <p:blipFill>
                <a:blip r:embed="rId919"/>
                <a:stretch>
                  <a:fillRect/>
                </a:stretch>
              </p:blipFill>
              <p:spPr>
                <a:xfrm>
                  <a:off x="7994072" y="6239763"/>
                  <a:ext cx="92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57" name="Freihand 556">
                  <a:extLst>
                    <a:ext uri="{FF2B5EF4-FFF2-40B4-BE49-F238E27FC236}">
                      <a16:creationId xmlns:a16="http://schemas.microsoft.com/office/drawing/2014/main" id="{10AA09E4-8FFE-4879-AA90-A7D140F27FA1}"/>
                    </a:ext>
                  </a:extLst>
                </p14:cNvPr>
                <p14:cNvContentPartPr/>
                <p14:nvPr/>
              </p14:nvContentPartPr>
              <p14:xfrm>
                <a:off x="8106032" y="6265323"/>
                <a:ext cx="77040" cy="111240"/>
              </p14:xfrm>
            </p:contentPart>
          </mc:Choice>
          <mc:Fallback>
            <p:pic>
              <p:nvPicPr>
                <p:cNvPr id="557" name="Freihand 556">
                  <a:extLst>
                    <a:ext uri="{FF2B5EF4-FFF2-40B4-BE49-F238E27FC236}">
                      <a16:creationId xmlns:a16="http://schemas.microsoft.com/office/drawing/2014/main" id="{10AA09E4-8FFE-4879-AA90-A7D140F27FA1}"/>
                    </a:ext>
                  </a:extLst>
                </p:cNvPr>
                <p:cNvPicPr/>
                <p:nvPr/>
              </p:nvPicPr>
              <p:blipFill>
                <a:blip r:embed="rId921"/>
                <a:stretch>
                  <a:fillRect/>
                </a:stretch>
              </p:blipFill>
              <p:spPr>
                <a:xfrm>
                  <a:off x="8101712" y="6261003"/>
                  <a:ext cx="85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58" name="Freihand 557">
                  <a:extLst>
                    <a:ext uri="{FF2B5EF4-FFF2-40B4-BE49-F238E27FC236}">
                      <a16:creationId xmlns:a16="http://schemas.microsoft.com/office/drawing/2014/main" id="{8BB0914B-6F48-4739-ADD3-4152EAE907C5}"/>
                    </a:ext>
                  </a:extLst>
                </p14:cNvPr>
                <p14:cNvContentPartPr/>
                <p14:nvPr/>
              </p14:nvContentPartPr>
              <p14:xfrm>
                <a:off x="7861592" y="6239403"/>
                <a:ext cx="5760" cy="90360"/>
              </p14:xfrm>
            </p:contentPart>
          </mc:Choice>
          <mc:Fallback>
            <p:pic>
              <p:nvPicPr>
                <p:cNvPr id="558" name="Freihand 557">
                  <a:extLst>
                    <a:ext uri="{FF2B5EF4-FFF2-40B4-BE49-F238E27FC236}">
                      <a16:creationId xmlns:a16="http://schemas.microsoft.com/office/drawing/2014/main" id="{8BB0914B-6F48-4739-ADD3-4152EAE907C5}"/>
                    </a:ext>
                  </a:extLst>
                </p:cNvPr>
                <p:cNvPicPr/>
                <p:nvPr/>
              </p:nvPicPr>
              <p:blipFill>
                <a:blip r:embed="rId923"/>
                <a:stretch>
                  <a:fillRect/>
                </a:stretch>
              </p:blipFill>
              <p:spPr>
                <a:xfrm>
                  <a:off x="7857272" y="6235083"/>
                  <a:ext cx="14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59" name="Freihand 558">
                  <a:extLst>
                    <a:ext uri="{FF2B5EF4-FFF2-40B4-BE49-F238E27FC236}">
                      <a16:creationId xmlns:a16="http://schemas.microsoft.com/office/drawing/2014/main" id="{D03DCD54-6902-4BC7-AEB2-7BF65DBE6CD9}"/>
                    </a:ext>
                  </a:extLst>
                </p14:cNvPr>
                <p14:cNvContentPartPr/>
                <p14:nvPr/>
              </p14:nvContentPartPr>
              <p14:xfrm>
                <a:off x="7818752" y="6264603"/>
                <a:ext cx="104760" cy="10440"/>
              </p14:xfrm>
            </p:contentPart>
          </mc:Choice>
          <mc:Fallback>
            <p:pic>
              <p:nvPicPr>
                <p:cNvPr id="559" name="Freihand 558">
                  <a:extLst>
                    <a:ext uri="{FF2B5EF4-FFF2-40B4-BE49-F238E27FC236}">
                      <a16:creationId xmlns:a16="http://schemas.microsoft.com/office/drawing/2014/main" id="{D03DCD54-6902-4BC7-AEB2-7BF65DBE6CD9}"/>
                    </a:ext>
                  </a:extLst>
                </p:cNvPr>
                <p:cNvPicPr/>
                <p:nvPr/>
              </p:nvPicPr>
              <p:blipFill>
                <a:blip r:embed="rId925"/>
                <a:stretch>
                  <a:fillRect/>
                </a:stretch>
              </p:blipFill>
              <p:spPr>
                <a:xfrm>
                  <a:off x="7814432" y="6260283"/>
                  <a:ext cx="113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60" name="Freihand 559">
                  <a:extLst>
                    <a:ext uri="{FF2B5EF4-FFF2-40B4-BE49-F238E27FC236}">
                      <a16:creationId xmlns:a16="http://schemas.microsoft.com/office/drawing/2014/main" id="{E80D6C7F-F346-40AF-B454-BDCB5B43E64D}"/>
                    </a:ext>
                  </a:extLst>
                </p14:cNvPr>
                <p14:cNvContentPartPr/>
                <p14:nvPr/>
              </p14:nvContentPartPr>
              <p14:xfrm>
                <a:off x="8137712" y="6164163"/>
                <a:ext cx="123480" cy="241920"/>
              </p14:xfrm>
            </p:contentPart>
          </mc:Choice>
          <mc:Fallback>
            <p:pic>
              <p:nvPicPr>
                <p:cNvPr id="560" name="Freihand 559">
                  <a:extLst>
                    <a:ext uri="{FF2B5EF4-FFF2-40B4-BE49-F238E27FC236}">
                      <a16:creationId xmlns:a16="http://schemas.microsoft.com/office/drawing/2014/main" id="{E80D6C7F-F346-40AF-B454-BDCB5B43E64D}"/>
                    </a:ext>
                  </a:extLst>
                </p:cNvPr>
                <p:cNvPicPr/>
                <p:nvPr/>
              </p:nvPicPr>
              <p:blipFill>
                <a:blip r:embed="rId927"/>
                <a:stretch>
                  <a:fillRect/>
                </a:stretch>
              </p:blipFill>
              <p:spPr>
                <a:xfrm>
                  <a:off x="8133392" y="6159843"/>
                  <a:ext cx="132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61" name="Freihand 560">
                  <a:extLst>
                    <a:ext uri="{FF2B5EF4-FFF2-40B4-BE49-F238E27FC236}">
                      <a16:creationId xmlns:a16="http://schemas.microsoft.com/office/drawing/2014/main" id="{607A2391-0C22-46E5-93F2-8BE560EB59C0}"/>
                    </a:ext>
                  </a:extLst>
                </p14:cNvPr>
                <p14:cNvContentPartPr/>
                <p14:nvPr/>
              </p14:nvContentPartPr>
              <p14:xfrm>
                <a:off x="6939632" y="6198003"/>
                <a:ext cx="69480" cy="234720"/>
              </p14:xfrm>
            </p:contentPart>
          </mc:Choice>
          <mc:Fallback>
            <p:pic>
              <p:nvPicPr>
                <p:cNvPr id="561" name="Freihand 560">
                  <a:extLst>
                    <a:ext uri="{FF2B5EF4-FFF2-40B4-BE49-F238E27FC236}">
                      <a16:creationId xmlns:a16="http://schemas.microsoft.com/office/drawing/2014/main" id="{607A2391-0C22-46E5-93F2-8BE560EB59C0}"/>
                    </a:ext>
                  </a:extLst>
                </p:cNvPr>
                <p:cNvPicPr/>
                <p:nvPr/>
              </p:nvPicPr>
              <p:blipFill>
                <a:blip r:embed="rId929"/>
                <a:stretch>
                  <a:fillRect/>
                </a:stretch>
              </p:blipFill>
              <p:spPr>
                <a:xfrm>
                  <a:off x="6935312" y="6193683"/>
                  <a:ext cx="781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62" name="Freihand 561">
                  <a:extLst>
                    <a:ext uri="{FF2B5EF4-FFF2-40B4-BE49-F238E27FC236}">
                      <a16:creationId xmlns:a16="http://schemas.microsoft.com/office/drawing/2014/main" id="{988F6A7E-53B1-49D4-9509-5532AD4781DD}"/>
                    </a:ext>
                  </a:extLst>
                </p14:cNvPr>
                <p14:cNvContentPartPr/>
                <p14:nvPr/>
              </p14:nvContentPartPr>
              <p14:xfrm>
                <a:off x="8302592" y="6249483"/>
                <a:ext cx="28080" cy="3240"/>
              </p14:xfrm>
            </p:contentPart>
          </mc:Choice>
          <mc:Fallback>
            <p:pic>
              <p:nvPicPr>
                <p:cNvPr id="562" name="Freihand 561">
                  <a:extLst>
                    <a:ext uri="{FF2B5EF4-FFF2-40B4-BE49-F238E27FC236}">
                      <a16:creationId xmlns:a16="http://schemas.microsoft.com/office/drawing/2014/main" id="{988F6A7E-53B1-49D4-9509-5532AD4781DD}"/>
                    </a:ext>
                  </a:extLst>
                </p:cNvPr>
                <p:cNvPicPr/>
                <p:nvPr/>
              </p:nvPicPr>
              <p:blipFill>
                <a:blip r:embed="rId931"/>
                <a:stretch>
                  <a:fillRect/>
                </a:stretch>
              </p:blipFill>
              <p:spPr>
                <a:xfrm>
                  <a:off x="8298272" y="6245163"/>
                  <a:ext cx="36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63" name="Freihand 562">
                  <a:extLst>
                    <a:ext uri="{FF2B5EF4-FFF2-40B4-BE49-F238E27FC236}">
                      <a16:creationId xmlns:a16="http://schemas.microsoft.com/office/drawing/2014/main" id="{B8A6B9CF-D27E-4243-BD1A-56692DBAE10B}"/>
                    </a:ext>
                  </a:extLst>
                </p14:cNvPr>
                <p14:cNvContentPartPr/>
                <p14:nvPr/>
              </p14:nvContentPartPr>
              <p14:xfrm>
                <a:off x="8355512" y="6074883"/>
                <a:ext cx="129240" cy="166320"/>
              </p14:xfrm>
            </p:contentPart>
          </mc:Choice>
          <mc:Fallback>
            <p:pic>
              <p:nvPicPr>
                <p:cNvPr id="563" name="Freihand 562">
                  <a:extLst>
                    <a:ext uri="{FF2B5EF4-FFF2-40B4-BE49-F238E27FC236}">
                      <a16:creationId xmlns:a16="http://schemas.microsoft.com/office/drawing/2014/main" id="{B8A6B9CF-D27E-4243-BD1A-56692DBAE10B}"/>
                    </a:ext>
                  </a:extLst>
                </p:cNvPr>
                <p:cNvPicPr/>
                <p:nvPr/>
              </p:nvPicPr>
              <p:blipFill>
                <a:blip r:embed="rId933"/>
                <a:stretch>
                  <a:fillRect/>
                </a:stretch>
              </p:blipFill>
              <p:spPr>
                <a:xfrm>
                  <a:off x="8351192" y="6070563"/>
                  <a:ext cx="137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64" name="Freihand 563">
                  <a:extLst>
                    <a:ext uri="{FF2B5EF4-FFF2-40B4-BE49-F238E27FC236}">
                      <a16:creationId xmlns:a16="http://schemas.microsoft.com/office/drawing/2014/main" id="{BC0FCF57-A99B-48A5-8DDD-780C8D4FAE81}"/>
                    </a:ext>
                  </a:extLst>
                </p14:cNvPr>
                <p14:cNvContentPartPr/>
                <p14:nvPr/>
              </p14:nvContentPartPr>
              <p14:xfrm>
                <a:off x="8336432" y="6250203"/>
                <a:ext cx="234000" cy="24120"/>
              </p14:xfrm>
            </p:contentPart>
          </mc:Choice>
          <mc:Fallback>
            <p:pic>
              <p:nvPicPr>
                <p:cNvPr id="564" name="Freihand 563">
                  <a:extLst>
                    <a:ext uri="{FF2B5EF4-FFF2-40B4-BE49-F238E27FC236}">
                      <a16:creationId xmlns:a16="http://schemas.microsoft.com/office/drawing/2014/main" id="{BC0FCF57-A99B-48A5-8DDD-780C8D4FAE81}"/>
                    </a:ext>
                  </a:extLst>
                </p:cNvPr>
                <p:cNvPicPr/>
                <p:nvPr/>
              </p:nvPicPr>
              <p:blipFill>
                <a:blip r:embed="rId935"/>
                <a:stretch>
                  <a:fillRect/>
                </a:stretch>
              </p:blipFill>
              <p:spPr>
                <a:xfrm>
                  <a:off x="8332112" y="6245883"/>
                  <a:ext cx="242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65" name="Freihand 564">
                  <a:extLst>
                    <a:ext uri="{FF2B5EF4-FFF2-40B4-BE49-F238E27FC236}">
                      <a16:creationId xmlns:a16="http://schemas.microsoft.com/office/drawing/2014/main" id="{45FB527F-9D08-4C29-B32C-6CD28BEBD086}"/>
                    </a:ext>
                  </a:extLst>
                </p14:cNvPr>
                <p14:cNvContentPartPr/>
                <p14:nvPr/>
              </p14:nvContentPartPr>
              <p14:xfrm>
                <a:off x="8396912" y="6321843"/>
                <a:ext cx="108720" cy="124200"/>
              </p14:xfrm>
            </p:contentPart>
          </mc:Choice>
          <mc:Fallback>
            <p:pic>
              <p:nvPicPr>
                <p:cNvPr id="565" name="Freihand 564">
                  <a:extLst>
                    <a:ext uri="{FF2B5EF4-FFF2-40B4-BE49-F238E27FC236}">
                      <a16:creationId xmlns:a16="http://schemas.microsoft.com/office/drawing/2014/main" id="{45FB527F-9D08-4C29-B32C-6CD28BEBD086}"/>
                    </a:ext>
                  </a:extLst>
                </p:cNvPr>
                <p:cNvPicPr/>
                <p:nvPr/>
              </p:nvPicPr>
              <p:blipFill>
                <a:blip r:embed="rId937"/>
                <a:stretch>
                  <a:fillRect/>
                </a:stretch>
              </p:blipFill>
              <p:spPr>
                <a:xfrm>
                  <a:off x="8392592" y="6317523"/>
                  <a:ext cx="117360" cy="132840"/>
                </a:xfrm>
                <a:prstGeom prst="rect">
                  <a:avLst/>
                </a:prstGeom>
              </p:spPr>
            </p:pic>
          </mc:Fallback>
        </mc:AlternateContent>
      </p:grpSp>
      <p:grpSp>
        <p:nvGrpSpPr>
          <p:cNvPr id="579" name="Gruppieren 578">
            <a:extLst>
              <a:ext uri="{FF2B5EF4-FFF2-40B4-BE49-F238E27FC236}">
                <a16:creationId xmlns:a16="http://schemas.microsoft.com/office/drawing/2014/main" id="{EA373DC5-887E-45D4-872B-EB927FF0BD64}"/>
              </a:ext>
            </a:extLst>
          </p:cNvPr>
          <p:cNvGrpSpPr/>
          <p:nvPr/>
        </p:nvGrpSpPr>
        <p:grpSpPr>
          <a:xfrm>
            <a:off x="5769272" y="6307443"/>
            <a:ext cx="1160640" cy="372600"/>
            <a:chOff x="5769272" y="6307443"/>
            <a:chExt cx="1160640" cy="372600"/>
          </a:xfrm>
        </p:grpSpPr>
        <mc:AlternateContent xmlns:mc="http://schemas.openxmlformats.org/markup-compatibility/2006">
          <mc:Choice xmlns:p14="http://schemas.microsoft.com/office/powerpoint/2010/main" Requires="p14">
            <p:contentPart p14:bwMode="auto" r:id="rId938">
              <p14:nvContentPartPr>
                <p14:cNvPr id="567" name="Freihand 566">
                  <a:extLst>
                    <a:ext uri="{FF2B5EF4-FFF2-40B4-BE49-F238E27FC236}">
                      <a16:creationId xmlns:a16="http://schemas.microsoft.com/office/drawing/2014/main" id="{A272D1A2-BA5F-4EED-B2E4-179F044AE675}"/>
                    </a:ext>
                  </a:extLst>
                </p14:cNvPr>
                <p14:cNvContentPartPr/>
                <p14:nvPr/>
              </p14:nvContentPartPr>
              <p14:xfrm>
                <a:off x="5769272" y="6474483"/>
                <a:ext cx="209520" cy="25560"/>
              </p14:xfrm>
            </p:contentPart>
          </mc:Choice>
          <mc:Fallback>
            <p:pic>
              <p:nvPicPr>
                <p:cNvPr id="567" name="Freihand 566">
                  <a:extLst>
                    <a:ext uri="{FF2B5EF4-FFF2-40B4-BE49-F238E27FC236}">
                      <a16:creationId xmlns:a16="http://schemas.microsoft.com/office/drawing/2014/main" id="{A272D1A2-BA5F-4EED-B2E4-179F044AE675}"/>
                    </a:ext>
                  </a:extLst>
                </p:cNvPr>
                <p:cNvPicPr/>
                <p:nvPr/>
              </p:nvPicPr>
              <p:blipFill>
                <a:blip r:embed="rId939"/>
                <a:stretch>
                  <a:fillRect/>
                </a:stretch>
              </p:blipFill>
              <p:spPr>
                <a:xfrm>
                  <a:off x="5764952" y="6470163"/>
                  <a:ext cx="218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68" name="Freihand 567">
                  <a:extLst>
                    <a:ext uri="{FF2B5EF4-FFF2-40B4-BE49-F238E27FC236}">
                      <a16:creationId xmlns:a16="http://schemas.microsoft.com/office/drawing/2014/main" id="{FDDAE1A3-DE8E-41E7-95A5-5CA00AFB7BC6}"/>
                    </a:ext>
                  </a:extLst>
                </p14:cNvPr>
                <p14:cNvContentPartPr/>
                <p14:nvPr/>
              </p14:nvContentPartPr>
              <p14:xfrm>
                <a:off x="5800592" y="6539643"/>
                <a:ext cx="158400" cy="12960"/>
              </p14:xfrm>
            </p:contentPart>
          </mc:Choice>
          <mc:Fallback>
            <p:pic>
              <p:nvPicPr>
                <p:cNvPr id="568" name="Freihand 567">
                  <a:extLst>
                    <a:ext uri="{FF2B5EF4-FFF2-40B4-BE49-F238E27FC236}">
                      <a16:creationId xmlns:a16="http://schemas.microsoft.com/office/drawing/2014/main" id="{FDDAE1A3-DE8E-41E7-95A5-5CA00AFB7BC6}"/>
                    </a:ext>
                  </a:extLst>
                </p:cNvPr>
                <p:cNvPicPr/>
                <p:nvPr/>
              </p:nvPicPr>
              <p:blipFill>
                <a:blip r:embed="rId941"/>
                <a:stretch>
                  <a:fillRect/>
                </a:stretch>
              </p:blipFill>
              <p:spPr>
                <a:xfrm>
                  <a:off x="5796272" y="6535323"/>
                  <a:ext cx="167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70" name="Freihand 569">
                  <a:extLst>
                    <a:ext uri="{FF2B5EF4-FFF2-40B4-BE49-F238E27FC236}">
                      <a16:creationId xmlns:a16="http://schemas.microsoft.com/office/drawing/2014/main" id="{7B7E8D65-850C-4AA5-8E0D-BD840F9D4350}"/>
                    </a:ext>
                  </a:extLst>
                </p14:cNvPr>
                <p14:cNvContentPartPr/>
                <p14:nvPr/>
              </p14:nvContentPartPr>
              <p14:xfrm>
                <a:off x="6000032" y="6374763"/>
                <a:ext cx="146880" cy="198360"/>
              </p14:xfrm>
            </p:contentPart>
          </mc:Choice>
          <mc:Fallback>
            <p:pic>
              <p:nvPicPr>
                <p:cNvPr id="570" name="Freihand 569">
                  <a:extLst>
                    <a:ext uri="{FF2B5EF4-FFF2-40B4-BE49-F238E27FC236}">
                      <a16:creationId xmlns:a16="http://schemas.microsoft.com/office/drawing/2014/main" id="{7B7E8D65-850C-4AA5-8E0D-BD840F9D4350}"/>
                    </a:ext>
                  </a:extLst>
                </p:cNvPr>
                <p:cNvPicPr/>
                <p:nvPr/>
              </p:nvPicPr>
              <p:blipFill>
                <a:blip r:embed="rId943"/>
                <a:stretch>
                  <a:fillRect/>
                </a:stretch>
              </p:blipFill>
              <p:spPr>
                <a:xfrm>
                  <a:off x="5995712" y="6370443"/>
                  <a:ext cx="1555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71" name="Freihand 570">
                  <a:extLst>
                    <a:ext uri="{FF2B5EF4-FFF2-40B4-BE49-F238E27FC236}">
                      <a16:creationId xmlns:a16="http://schemas.microsoft.com/office/drawing/2014/main" id="{FDBED532-C75D-4485-9D46-C16605BDA3C9}"/>
                    </a:ext>
                  </a:extLst>
                </p14:cNvPr>
                <p14:cNvContentPartPr/>
                <p14:nvPr/>
              </p14:nvContentPartPr>
              <p14:xfrm>
                <a:off x="6164552" y="6398523"/>
                <a:ext cx="94320" cy="132480"/>
              </p14:xfrm>
            </p:contentPart>
          </mc:Choice>
          <mc:Fallback>
            <p:pic>
              <p:nvPicPr>
                <p:cNvPr id="571" name="Freihand 570">
                  <a:extLst>
                    <a:ext uri="{FF2B5EF4-FFF2-40B4-BE49-F238E27FC236}">
                      <a16:creationId xmlns:a16="http://schemas.microsoft.com/office/drawing/2014/main" id="{FDBED532-C75D-4485-9D46-C16605BDA3C9}"/>
                    </a:ext>
                  </a:extLst>
                </p:cNvPr>
                <p:cNvPicPr/>
                <p:nvPr/>
              </p:nvPicPr>
              <p:blipFill>
                <a:blip r:embed="rId945"/>
                <a:stretch>
                  <a:fillRect/>
                </a:stretch>
              </p:blipFill>
              <p:spPr>
                <a:xfrm>
                  <a:off x="6160232" y="6394203"/>
                  <a:ext cx="102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72" name="Freihand 571">
                  <a:extLst>
                    <a:ext uri="{FF2B5EF4-FFF2-40B4-BE49-F238E27FC236}">
                      <a16:creationId xmlns:a16="http://schemas.microsoft.com/office/drawing/2014/main" id="{5C897809-9233-4A39-9BC3-FD81EB7B17E2}"/>
                    </a:ext>
                  </a:extLst>
                </p14:cNvPr>
                <p14:cNvContentPartPr/>
                <p14:nvPr/>
              </p14:nvContentPartPr>
              <p14:xfrm>
                <a:off x="6269312" y="6497883"/>
                <a:ext cx="46440" cy="123480"/>
              </p14:xfrm>
            </p:contentPart>
          </mc:Choice>
          <mc:Fallback>
            <p:pic>
              <p:nvPicPr>
                <p:cNvPr id="572" name="Freihand 571">
                  <a:extLst>
                    <a:ext uri="{FF2B5EF4-FFF2-40B4-BE49-F238E27FC236}">
                      <a16:creationId xmlns:a16="http://schemas.microsoft.com/office/drawing/2014/main" id="{5C897809-9233-4A39-9BC3-FD81EB7B17E2}"/>
                    </a:ext>
                  </a:extLst>
                </p:cNvPr>
                <p:cNvPicPr/>
                <p:nvPr/>
              </p:nvPicPr>
              <p:blipFill>
                <a:blip r:embed="rId947"/>
                <a:stretch>
                  <a:fillRect/>
                </a:stretch>
              </p:blipFill>
              <p:spPr>
                <a:xfrm>
                  <a:off x="6264992" y="6493563"/>
                  <a:ext cx="55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73" name="Freihand 572">
                  <a:extLst>
                    <a:ext uri="{FF2B5EF4-FFF2-40B4-BE49-F238E27FC236}">
                      <a16:creationId xmlns:a16="http://schemas.microsoft.com/office/drawing/2014/main" id="{ABE16DAE-0F97-44E2-A5D8-3B1A33318C6F}"/>
                    </a:ext>
                  </a:extLst>
                </p14:cNvPr>
                <p14:cNvContentPartPr/>
                <p14:nvPr/>
              </p14:nvContentPartPr>
              <p14:xfrm>
                <a:off x="6327632" y="6391323"/>
                <a:ext cx="111960" cy="150480"/>
              </p14:xfrm>
            </p:contentPart>
          </mc:Choice>
          <mc:Fallback>
            <p:pic>
              <p:nvPicPr>
                <p:cNvPr id="573" name="Freihand 572">
                  <a:extLst>
                    <a:ext uri="{FF2B5EF4-FFF2-40B4-BE49-F238E27FC236}">
                      <a16:creationId xmlns:a16="http://schemas.microsoft.com/office/drawing/2014/main" id="{ABE16DAE-0F97-44E2-A5D8-3B1A33318C6F}"/>
                    </a:ext>
                  </a:extLst>
                </p:cNvPr>
                <p:cNvPicPr/>
                <p:nvPr/>
              </p:nvPicPr>
              <p:blipFill>
                <a:blip r:embed="rId949"/>
                <a:stretch>
                  <a:fillRect/>
                </a:stretch>
              </p:blipFill>
              <p:spPr>
                <a:xfrm>
                  <a:off x="6323312" y="6387003"/>
                  <a:ext cx="120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74" name="Freihand 573">
                  <a:extLst>
                    <a:ext uri="{FF2B5EF4-FFF2-40B4-BE49-F238E27FC236}">
                      <a16:creationId xmlns:a16="http://schemas.microsoft.com/office/drawing/2014/main" id="{FC65CDBC-F666-44ED-A348-9A57A62FF397}"/>
                    </a:ext>
                  </a:extLst>
                </p14:cNvPr>
                <p14:cNvContentPartPr/>
                <p14:nvPr/>
              </p14:nvContentPartPr>
              <p14:xfrm>
                <a:off x="6457592" y="6380163"/>
                <a:ext cx="107280" cy="142920"/>
              </p14:xfrm>
            </p:contentPart>
          </mc:Choice>
          <mc:Fallback>
            <p:pic>
              <p:nvPicPr>
                <p:cNvPr id="574" name="Freihand 573">
                  <a:extLst>
                    <a:ext uri="{FF2B5EF4-FFF2-40B4-BE49-F238E27FC236}">
                      <a16:creationId xmlns:a16="http://schemas.microsoft.com/office/drawing/2014/main" id="{FC65CDBC-F666-44ED-A348-9A57A62FF397}"/>
                    </a:ext>
                  </a:extLst>
                </p:cNvPr>
                <p:cNvPicPr/>
                <p:nvPr/>
              </p:nvPicPr>
              <p:blipFill>
                <a:blip r:embed="rId951"/>
                <a:stretch>
                  <a:fillRect/>
                </a:stretch>
              </p:blipFill>
              <p:spPr>
                <a:xfrm>
                  <a:off x="6453272" y="6375843"/>
                  <a:ext cx="115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75" name="Freihand 574">
                  <a:extLst>
                    <a:ext uri="{FF2B5EF4-FFF2-40B4-BE49-F238E27FC236}">
                      <a16:creationId xmlns:a16="http://schemas.microsoft.com/office/drawing/2014/main" id="{CDC276AC-9723-45BE-9E44-6116331680DB}"/>
                    </a:ext>
                  </a:extLst>
                </p14:cNvPr>
                <p14:cNvContentPartPr/>
                <p14:nvPr/>
              </p14:nvContentPartPr>
              <p14:xfrm>
                <a:off x="6633992" y="6389523"/>
                <a:ext cx="78840" cy="111600"/>
              </p14:xfrm>
            </p:contentPart>
          </mc:Choice>
          <mc:Fallback>
            <p:pic>
              <p:nvPicPr>
                <p:cNvPr id="575" name="Freihand 574">
                  <a:extLst>
                    <a:ext uri="{FF2B5EF4-FFF2-40B4-BE49-F238E27FC236}">
                      <a16:creationId xmlns:a16="http://schemas.microsoft.com/office/drawing/2014/main" id="{CDC276AC-9723-45BE-9E44-6116331680DB}"/>
                    </a:ext>
                  </a:extLst>
                </p:cNvPr>
                <p:cNvPicPr/>
                <p:nvPr/>
              </p:nvPicPr>
              <p:blipFill>
                <a:blip r:embed="rId953"/>
                <a:stretch>
                  <a:fillRect/>
                </a:stretch>
              </p:blipFill>
              <p:spPr>
                <a:xfrm>
                  <a:off x="6629672" y="6385203"/>
                  <a:ext cx="87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76" name="Freihand 575">
                  <a:extLst>
                    <a:ext uri="{FF2B5EF4-FFF2-40B4-BE49-F238E27FC236}">
                      <a16:creationId xmlns:a16="http://schemas.microsoft.com/office/drawing/2014/main" id="{C661FDF8-50EE-4B76-8D25-5579215D7B5E}"/>
                    </a:ext>
                  </a:extLst>
                </p14:cNvPr>
                <p14:cNvContentPartPr/>
                <p14:nvPr/>
              </p14:nvContentPartPr>
              <p14:xfrm>
                <a:off x="6558752" y="6307443"/>
                <a:ext cx="119160" cy="96840"/>
              </p14:xfrm>
            </p:contentPart>
          </mc:Choice>
          <mc:Fallback>
            <p:pic>
              <p:nvPicPr>
                <p:cNvPr id="576" name="Freihand 575">
                  <a:extLst>
                    <a:ext uri="{FF2B5EF4-FFF2-40B4-BE49-F238E27FC236}">
                      <a16:creationId xmlns:a16="http://schemas.microsoft.com/office/drawing/2014/main" id="{C661FDF8-50EE-4B76-8D25-5579215D7B5E}"/>
                    </a:ext>
                  </a:extLst>
                </p:cNvPr>
                <p:cNvPicPr/>
                <p:nvPr/>
              </p:nvPicPr>
              <p:blipFill>
                <a:blip r:embed="rId955"/>
                <a:stretch>
                  <a:fillRect/>
                </a:stretch>
              </p:blipFill>
              <p:spPr>
                <a:xfrm>
                  <a:off x="6554432" y="6303123"/>
                  <a:ext cx="127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7" name="Freihand 576">
                  <a:extLst>
                    <a:ext uri="{FF2B5EF4-FFF2-40B4-BE49-F238E27FC236}">
                      <a16:creationId xmlns:a16="http://schemas.microsoft.com/office/drawing/2014/main" id="{3F67D348-0147-4E5E-9A98-8BA234ECF037}"/>
                    </a:ext>
                  </a:extLst>
                </p14:cNvPr>
                <p14:cNvContentPartPr/>
                <p14:nvPr/>
              </p14:nvContentPartPr>
              <p14:xfrm>
                <a:off x="6646952" y="6443523"/>
                <a:ext cx="117720" cy="102240"/>
              </p14:xfrm>
            </p:contentPart>
          </mc:Choice>
          <mc:Fallback>
            <p:pic>
              <p:nvPicPr>
                <p:cNvPr id="577" name="Freihand 576">
                  <a:extLst>
                    <a:ext uri="{FF2B5EF4-FFF2-40B4-BE49-F238E27FC236}">
                      <a16:creationId xmlns:a16="http://schemas.microsoft.com/office/drawing/2014/main" id="{3F67D348-0147-4E5E-9A98-8BA234ECF037}"/>
                    </a:ext>
                  </a:extLst>
                </p:cNvPr>
                <p:cNvPicPr/>
                <p:nvPr/>
              </p:nvPicPr>
              <p:blipFill>
                <a:blip r:embed="rId957"/>
                <a:stretch>
                  <a:fillRect/>
                </a:stretch>
              </p:blipFill>
              <p:spPr>
                <a:xfrm>
                  <a:off x="6642632" y="6439203"/>
                  <a:ext cx="126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78" name="Freihand 577">
                  <a:extLst>
                    <a:ext uri="{FF2B5EF4-FFF2-40B4-BE49-F238E27FC236}">
                      <a16:creationId xmlns:a16="http://schemas.microsoft.com/office/drawing/2014/main" id="{574518E6-6173-484D-BDF1-5373245A3DA2}"/>
                    </a:ext>
                  </a:extLst>
                </p14:cNvPr>
                <p14:cNvContentPartPr/>
                <p14:nvPr/>
              </p14:nvContentPartPr>
              <p14:xfrm>
                <a:off x="5861072" y="6608403"/>
                <a:ext cx="1068840" cy="71640"/>
              </p14:xfrm>
            </p:contentPart>
          </mc:Choice>
          <mc:Fallback>
            <p:pic>
              <p:nvPicPr>
                <p:cNvPr id="578" name="Freihand 577">
                  <a:extLst>
                    <a:ext uri="{FF2B5EF4-FFF2-40B4-BE49-F238E27FC236}">
                      <a16:creationId xmlns:a16="http://schemas.microsoft.com/office/drawing/2014/main" id="{574518E6-6173-484D-BDF1-5373245A3DA2}"/>
                    </a:ext>
                  </a:extLst>
                </p:cNvPr>
                <p:cNvPicPr/>
                <p:nvPr/>
              </p:nvPicPr>
              <p:blipFill>
                <a:blip r:embed="rId959"/>
                <a:stretch>
                  <a:fillRect/>
                </a:stretch>
              </p:blipFill>
              <p:spPr>
                <a:xfrm>
                  <a:off x="5856752" y="6604083"/>
                  <a:ext cx="1077480" cy="80280"/>
                </a:xfrm>
                <a:prstGeom prst="rect">
                  <a:avLst/>
                </a:prstGeom>
              </p:spPr>
            </p:pic>
          </mc:Fallback>
        </mc:AlternateContent>
      </p:grpSp>
      <p:grpSp>
        <p:nvGrpSpPr>
          <p:cNvPr id="581" name="Gruppieren 580">
            <a:extLst>
              <a:ext uri="{FF2B5EF4-FFF2-40B4-BE49-F238E27FC236}">
                <a16:creationId xmlns:a16="http://schemas.microsoft.com/office/drawing/2014/main" id="{7C72D569-E097-4CCF-9128-086E56376A16}"/>
              </a:ext>
            </a:extLst>
          </p:cNvPr>
          <p:cNvGrpSpPr/>
          <p:nvPr/>
        </p:nvGrpSpPr>
        <p:grpSpPr>
          <a:xfrm>
            <a:off x="7375592" y="2472003"/>
            <a:ext cx="1072800" cy="602280"/>
            <a:chOff x="7375592" y="2472003"/>
            <a:chExt cx="1072800" cy="602280"/>
          </a:xfrm>
        </p:grpSpPr>
        <mc:AlternateContent xmlns:mc="http://schemas.openxmlformats.org/markup-compatibility/2006">
          <mc:Choice xmlns:p14="http://schemas.microsoft.com/office/powerpoint/2010/main" Requires="p14">
            <p:contentPart p14:bwMode="auto" r:id="rId960">
              <p14:nvContentPartPr>
                <p14:cNvPr id="20" name="Freihand 19">
                  <a:extLst>
                    <a:ext uri="{FF2B5EF4-FFF2-40B4-BE49-F238E27FC236}">
                      <a16:creationId xmlns:a16="http://schemas.microsoft.com/office/drawing/2014/main" id="{6B70931C-AB84-437A-811B-0B1EE841F25B}"/>
                    </a:ext>
                  </a:extLst>
                </p14:cNvPr>
                <p14:cNvContentPartPr/>
                <p14:nvPr/>
              </p14:nvContentPartPr>
              <p14:xfrm>
                <a:off x="7579712" y="2483883"/>
                <a:ext cx="120960" cy="169560"/>
              </p14:xfrm>
            </p:contentPart>
          </mc:Choice>
          <mc:Fallback>
            <p:pic>
              <p:nvPicPr>
                <p:cNvPr id="20" name="Freihand 19">
                  <a:extLst>
                    <a:ext uri="{FF2B5EF4-FFF2-40B4-BE49-F238E27FC236}">
                      <a16:creationId xmlns:a16="http://schemas.microsoft.com/office/drawing/2014/main" id="{6B70931C-AB84-437A-811B-0B1EE841F25B}"/>
                    </a:ext>
                  </a:extLst>
                </p:cNvPr>
                <p:cNvPicPr/>
                <p:nvPr/>
              </p:nvPicPr>
              <p:blipFill>
                <a:blip r:embed="rId961"/>
                <a:stretch>
                  <a:fillRect/>
                </a:stretch>
              </p:blipFill>
              <p:spPr>
                <a:xfrm>
                  <a:off x="7575392" y="2479563"/>
                  <a:ext cx="129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21" name="Freihand 20">
                  <a:extLst>
                    <a:ext uri="{FF2B5EF4-FFF2-40B4-BE49-F238E27FC236}">
                      <a16:creationId xmlns:a16="http://schemas.microsoft.com/office/drawing/2014/main" id="{38DFB7FA-4251-44D9-818E-6BA68C4F5DF1}"/>
                    </a:ext>
                  </a:extLst>
                </p14:cNvPr>
                <p14:cNvContentPartPr/>
                <p14:nvPr/>
              </p14:nvContentPartPr>
              <p14:xfrm>
                <a:off x="7724432" y="2589363"/>
                <a:ext cx="5040" cy="75960"/>
              </p14:xfrm>
            </p:contentPart>
          </mc:Choice>
          <mc:Fallback>
            <p:pic>
              <p:nvPicPr>
                <p:cNvPr id="21" name="Freihand 20">
                  <a:extLst>
                    <a:ext uri="{FF2B5EF4-FFF2-40B4-BE49-F238E27FC236}">
                      <a16:creationId xmlns:a16="http://schemas.microsoft.com/office/drawing/2014/main" id="{38DFB7FA-4251-44D9-818E-6BA68C4F5DF1}"/>
                    </a:ext>
                  </a:extLst>
                </p:cNvPr>
                <p:cNvPicPr/>
                <p:nvPr/>
              </p:nvPicPr>
              <p:blipFill>
                <a:blip r:embed="rId963"/>
                <a:stretch>
                  <a:fillRect/>
                </a:stretch>
              </p:blipFill>
              <p:spPr>
                <a:xfrm>
                  <a:off x="7720112" y="2585043"/>
                  <a:ext cx="13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22" name="Freihand 21">
                  <a:extLst>
                    <a:ext uri="{FF2B5EF4-FFF2-40B4-BE49-F238E27FC236}">
                      <a16:creationId xmlns:a16="http://schemas.microsoft.com/office/drawing/2014/main" id="{439D660D-8DB2-481F-8C23-235FCE9D0004}"/>
                    </a:ext>
                  </a:extLst>
                </p14:cNvPr>
                <p14:cNvContentPartPr/>
                <p14:nvPr/>
              </p14:nvContentPartPr>
              <p14:xfrm>
                <a:off x="7803992" y="2513763"/>
                <a:ext cx="80280" cy="91800"/>
              </p14:xfrm>
            </p:contentPart>
          </mc:Choice>
          <mc:Fallback>
            <p:pic>
              <p:nvPicPr>
                <p:cNvPr id="22" name="Freihand 21">
                  <a:extLst>
                    <a:ext uri="{FF2B5EF4-FFF2-40B4-BE49-F238E27FC236}">
                      <a16:creationId xmlns:a16="http://schemas.microsoft.com/office/drawing/2014/main" id="{439D660D-8DB2-481F-8C23-235FCE9D0004}"/>
                    </a:ext>
                  </a:extLst>
                </p:cNvPr>
                <p:cNvPicPr/>
                <p:nvPr/>
              </p:nvPicPr>
              <p:blipFill>
                <a:blip r:embed="rId965"/>
                <a:stretch>
                  <a:fillRect/>
                </a:stretch>
              </p:blipFill>
              <p:spPr>
                <a:xfrm>
                  <a:off x="7799672" y="2509443"/>
                  <a:ext cx="88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23" name="Freihand 22">
                  <a:extLst>
                    <a:ext uri="{FF2B5EF4-FFF2-40B4-BE49-F238E27FC236}">
                      <a16:creationId xmlns:a16="http://schemas.microsoft.com/office/drawing/2014/main" id="{34B00654-ADFC-4EB5-9282-823E6E18EDCF}"/>
                    </a:ext>
                  </a:extLst>
                </p14:cNvPr>
                <p14:cNvContentPartPr/>
                <p14:nvPr/>
              </p14:nvContentPartPr>
              <p14:xfrm>
                <a:off x="7958072" y="2472003"/>
                <a:ext cx="106200" cy="144360"/>
              </p14:xfrm>
            </p:contentPart>
          </mc:Choice>
          <mc:Fallback>
            <p:pic>
              <p:nvPicPr>
                <p:cNvPr id="23" name="Freihand 22">
                  <a:extLst>
                    <a:ext uri="{FF2B5EF4-FFF2-40B4-BE49-F238E27FC236}">
                      <a16:creationId xmlns:a16="http://schemas.microsoft.com/office/drawing/2014/main" id="{34B00654-ADFC-4EB5-9282-823E6E18EDCF}"/>
                    </a:ext>
                  </a:extLst>
                </p:cNvPr>
                <p:cNvPicPr/>
                <p:nvPr/>
              </p:nvPicPr>
              <p:blipFill>
                <a:blip r:embed="rId967"/>
                <a:stretch>
                  <a:fillRect/>
                </a:stretch>
              </p:blipFill>
              <p:spPr>
                <a:xfrm>
                  <a:off x="7953752" y="2467683"/>
                  <a:ext cx="114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24" name="Freihand 23">
                  <a:extLst>
                    <a:ext uri="{FF2B5EF4-FFF2-40B4-BE49-F238E27FC236}">
                      <a16:creationId xmlns:a16="http://schemas.microsoft.com/office/drawing/2014/main" id="{FCE69799-9BEC-4C59-99F6-CAA60877FDEC}"/>
                    </a:ext>
                  </a:extLst>
                </p14:cNvPr>
                <p14:cNvContentPartPr/>
                <p14:nvPr/>
              </p14:nvContentPartPr>
              <p14:xfrm>
                <a:off x="7559912" y="2826603"/>
                <a:ext cx="141840" cy="140760"/>
              </p14:xfrm>
            </p:contentPart>
          </mc:Choice>
          <mc:Fallback>
            <p:pic>
              <p:nvPicPr>
                <p:cNvPr id="24" name="Freihand 23">
                  <a:extLst>
                    <a:ext uri="{FF2B5EF4-FFF2-40B4-BE49-F238E27FC236}">
                      <a16:creationId xmlns:a16="http://schemas.microsoft.com/office/drawing/2014/main" id="{FCE69799-9BEC-4C59-99F6-CAA60877FDEC}"/>
                    </a:ext>
                  </a:extLst>
                </p:cNvPr>
                <p:cNvPicPr/>
                <p:nvPr/>
              </p:nvPicPr>
              <p:blipFill>
                <a:blip r:embed="rId969"/>
                <a:stretch>
                  <a:fillRect/>
                </a:stretch>
              </p:blipFill>
              <p:spPr>
                <a:xfrm>
                  <a:off x="7555592" y="2822283"/>
                  <a:ext cx="150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25" name="Freihand 24">
                  <a:extLst>
                    <a:ext uri="{FF2B5EF4-FFF2-40B4-BE49-F238E27FC236}">
                      <a16:creationId xmlns:a16="http://schemas.microsoft.com/office/drawing/2014/main" id="{12AFBB00-1DE9-48DA-A2F2-94EB59204EF4}"/>
                    </a:ext>
                  </a:extLst>
                </p14:cNvPr>
                <p14:cNvContentPartPr/>
                <p14:nvPr/>
              </p14:nvContentPartPr>
              <p14:xfrm>
                <a:off x="7708592" y="2926323"/>
                <a:ext cx="18720" cy="96120"/>
              </p14:xfrm>
            </p:contentPart>
          </mc:Choice>
          <mc:Fallback>
            <p:pic>
              <p:nvPicPr>
                <p:cNvPr id="25" name="Freihand 24">
                  <a:extLst>
                    <a:ext uri="{FF2B5EF4-FFF2-40B4-BE49-F238E27FC236}">
                      <a16:creationId xmlns:a16="http://schemas.microsoft.com/office/drawing/2014/main" id="{12AFBB00-1DE9-48DA-A2F2-94EB59204EF4}"/>
                    </a:ext>
                  </a:extLst>
                </p:cNvPr>
                <p:cNvPicPr/>
                <p:nvPr/>
              </p:nvPicPr>
              <p:blipFill>
                <a:blip r:embed="rId971"/>
                <a:stretch>
                  <a:fillRect/>
                </a:stretch>
              </p:blipFill>
              <p:spPr>
                <a:xfrm>
                  <a:off x="7704272" y="2922003"/>
                  <a:ext cx="27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26" name="Freihand 25">
                  <a:extLst>
                    <a:ext uri="{FF2B5EF4-FFF2-40B4-BE49-F238E27FC236}">
                      <a16:creationId xmlns:a16="http://schemas.microsoft.com/office/drawing/2014/main" id="{72EE6CFD-743C-47E5-ABDF-96F34B22AFA2}"/>
                    </a:ext>
                  </a:extLst>
                </p14:cNvPr>
                <p14:cNvContentPartPr/>
                <p14:nvPr/>
              </p14:nvContentPartPr>
              <p14:xfrm>
                <a:off x="7788872" y="2835963"/>
                <a:ext cx="87120" cy="116640"/>
              </p14:xfrm>
            </p:contentPart>
          </mc:Choice>
          <mc:Fallback>
            <p:pic>
              <p:nvPicPr>
                <p:cNvPr id="26" name="Freihand 25">
                  <a:extLst>
                    <a:ext uri="{FF2B5EF4-FFF2-40B4-BE49-F238E27FC236}">
                      <a16:creationId xmlns:a16="http://schemas.microsoft.com/office/drawing/2014/main" id="{72EE6CFD-743C-47E5-ABDF-96F34B22AFA2}"/>
                    </a:ext>
                  </a:extLst>
                </p:cNvPr>
                <p:cNvPicPr/>
                <p:nvPr/>
              </p:nvPicPr>
              <p:blipFill>
                <a:blip r:embed="rId973"/>
                <a:stretch>
                  <a:fillRect/>
                </a:stretch>
              </p:blipFill>
              <p:spPr>
                <a:xfrm>
                  <a:off x="7784552" y="2831643"/>
                  <a:ext cx="95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27" name="Freihand 26">
                  <a:extLst>
                    <a:ext uri="{FF2B5EF4-FFF2-40B4-BE49-F238E27FC236}">
                      <a16:creationId xmlns:a16="http://schemas.microsoft.com/office/drawing/2014/main" id="{5FCCF662-4A92-41AE-8FBB-3C5E53DFCC09}"/>
                    </a:ext>
                  </a:extLst>
                </p14:cNvPr>
                <p14:cNvContentPartPr/>
                <p14:nvPr/>
              </p14:nvContentPartPr>
              <p14:xfrm>
                <a:off x="7899392" y="2834163"/>
                <a:ext cx="77760" cy="100800"/>
              </p14:xfrm>
            </p:contentPart>
          </mc:Choice>
          <mc:Fallback>
            <p:pic>
              <p:nvPicPr>
                <p:cNvPr id="27" name="Freihand 26">
                  <a:extLst>
                    <a:ext uri="{FF2B5EF4-FFF2-40B4-BE49-F238E27FC236}">
                      <a16:creationId xmlns:a16="http://schemas.microsoft.com/office/drawing/2014/main" id="{5FCCF662-4A92-41AE-8FBB-3C5E53DFCC09}"/>
                    </a:ext>
                  </a:extLst>
                </p:cNvPr>
                <p:cNvPicPr/>
                <p:nvPr/>
              </p:nvPicPr>
              <p:blipFill>
                <a:blip r:embed="rId975"/>
                <a:stretch>
                  <a:fillRect/>
                </a:stretch>
              </p:blipFill>
              <p:spPr>
                <a:xfrm>
                  <a:off x="7895072" y="2829843"/>
                  <a:ext cx="86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28" name="Freihand 27">
                  <a:extLst>
                    <a:ext uri="{FF2B5EF4-FFF2-40B4-BE49-F238E27FC236}">
                      <a16:creationId xmlns:a16="http://schemas.microsoft.com/office/drawing/2014/main" id="{5F02FD93-D6BF-464D-AE8D-371C79C2CD7F}"/>
                    </a:ext>
                  </a:extLst>
                </p14:cNvPr>
                <p14:cNvContentPartPr/>
                <p14:nvPr/>
              </p14:nvContentPartPr>
              <p14:xfrm>
                <a:off x="7942232" y="2863683"/>
                <a:ext cx="43920" cy="101880"/>
              </p14:xfrm>
            </p:contentPart>
          </mc:Choice>
          <mc:Fallback>
            <p:pic>
              <p:nvPicPr>
                <p:cNvPr id="28" name="Freihand 27">
                  <a:extLst>
                    <a:ext uri="{FF2B5EF4-FFF2-40B4-BE49-F238E27FC236}">
                      <a16:creationId xmlns:a16="http://schemas.microsoft.com/office/drawing/2014/main" id="{5F02FD93-D6BF-464D-AE8D-371C79C2CD7F}"/>
                    </a:ext>
                  </a:extLst>
                </p:cNvPr>
                <p:cNvPicPr/>
                <p:nvPr/>
              </p:nvPicPr>
              <p:blipFill>
                <a:blip r:embed="rId977"/>
                <a:stretch>
                  <a:fillRect/>
                </a:stretch>
              </p:blipFill>
              <p:spPr>
                <a:xfrm>
                  <a:off x="7937912" y="2859363"/>
                  <a:ext cx="52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29" name="Freihand 28">
                  <a:extLst>
                    <a:ext uri="{FF2B5EF4-FFF2-40B4-BE49-F238E27FC236}">
                      <a16:creationId xmlns:a16="http://schemas.microsoft.com/office/drawing/2014/main" id="{0649B1D5-4856-45E8-9CC8-FFFF58091601}"/>
                    </a:ext>
                  </a:extLst>
                </p14:cNvPr>
                <p14:cNvContentPartPr/>
                <p14:nvPr/>
              </p14:nvContentPartPr>
              <p14:xfrm>
                <a:off x="7991192" y="2833803"/>
                <a:ext cx="119880" cy="186480"/>
              </p14:xfrm>
            </p:contentPart>
          </mc:Choice>
          <mc:Fallback>
            <p:pic>
              <p:nvPicPr>
                <p:cNvPr id="29" name="Freihand 28">
                  <a:extLst>
                    <a:ext uri="{FF2B5EF4-FFF2-40B4-BE49-F238E27FC236}">
                      <a16:creationId xmlns:a16="http://schemas.microsoft.com/office/drawing/2014/main" id="{0649B1D5-4856-45E8-9CC8-FFFF58091601}"/>
                    </a:ext>
                  </a:extLst>
                </p:cNvPr>
                <p:cNvPicPr/>
                <p:nvPr/>
              </p:nvPicPr>
              <p:blipFill>
                <a:blip r:embed="rId979"/>
                <a:stretch>
                  <a:fillRect/>
                </a:stretch>
              </p:blipFill>
              <p:spPr>
                <a:xfrm>
                  <a:off x="7986872" y="2829483"/>
                  <a:ext cx="1285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30" name="Freihand 29">
                  <a:extLst>
                    <a:ext uri="{FF2B5EF4-FFF2-40B4-BE49-F238E27FC236}">
                      <a16:creationId xmlns:a16="http://schemas.microsoft.com/office/drawing/2014/main" id="{1CEB126B-72FB-459B-AB12-EEE4B3D86727}"/>
                    </a:ext>
                  </a:extLst>
                </p14:cNvPr>
                <p14:cNvContentPartPr/>
                <p14:nvPr/>
              </p14:nvContentPartPr>
              <p14:xfrm>
                <a:off x="8046632" y="2799243"/>
                <a:ext cx="169200" cy="47520"/>
              </p14:xfrm>
            </p:contentPart>
          </mc:Choice>
          <mc:Fallback>
            <p:pic>
              <p:nvPicPr>
                <p:cNvPr id="30" name="Freihand 29">
                  <a:extLst>
                    <a:ext uri="{FF2B5EF4-FFF2-40B4-BE49-F238E27FC236}">
                      <a16:creationId xmlns:a16="http://schemas.microsoft.com/office/drawing/2014/main" id="{1CEB126B-72FB-459B-AB12-EEE4B3D86727}"/>
                    </a:ext>
                  </a:extLst>
                </p:cNvPr>
                <p:cNvPicPr/>
                <p:nvPr/>
              </p:nvPicPr>
              <p:blipFill>
                <a:blip r:embed="rId981"/>
                <a:stretch>
                  <a:fillRect/>
                </a:stretch>
              </p:blipFill>
              <p:spPr>
                <a:xfrm>
                  <a:off x="8042312" y="2794923"/>
                  <a:ext cx="177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80" name="Freihand 579">
                  <a:extLst>
                    <a:ext uri="{FF2B5EF4-FFF2-40B4-BE49-F238E27FC236}">
                      <a16:creationId xmlns:a16="http://schemas.microsoft.com/office/drawing/2014/main" id="{14BC759F-27AC-4724-8B4A-53B3ABD4D1D8}"/>
                    </a:ext>
                  </a:extLst>
                </p14:cNvPr>
                <p14:cNvContentPartPr/>
                <p14:nvPr/>
              </p14:nvContentPartPr>
              <p14:xfrm>
                <a:off x="7375592" y="2709603"/>
                <a:ext cx="1072800" cy="364680"/>
              </p14:xfrm>
            </p:contentPart>
          </mc:Choice>
          <mc:Fallback>
            <p:pic>
              <p:nvPicPr>
                <p:cNvPr id="580" name="Freihand 579">
                  <a:extLst>
                    <a:ext uri="{FF2B5EF4-FFF2-40B4-BE49-F238E27FC236}">
                      <a16:creationId xmlns:a16="http://schemas.microsoft.com/office/drawing/2014/main" id="{14BC759F-27AC-4724-8B4A-53B3ABD4D1D8}"/>
                    </a:ext>
                  </a:extLst>
                </p:cNvPr>
                <p:cNvPicPr/>
                <p:nvPr/>
              </p:nvPicPr>
              <p:blipFill>
                <a:blip r:embed="rId983"/>
                <a:stretch>
                  <a:fillRect/>
                </a:stretch>
              </p:blipFill>
              <p:spPr>
                <a:xfrm>
                  <a:off x="7371272" y="2705283"/>
                  <a:ext cx="1081440" cy="37332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323D0D2-BD65-4072-A9CC-BC3BA12DA5B4}"/>
                  </a:ext>
                </a:extLst>
              </p14:cNvPr>
              <p14:cNvContentPartPr/>
              <p14:nvPr/>
            </p14:nvContentPartPr>
            <p14:xfrm>
              <a:off x="246110" y="974763"/>
              <a:ext cx="2828880" cy="83520"/>
            </p14:xfrm>
          </p:contentPart>
        </mc:Choice>
        <mc:Fallback>
          <p:pic>
            <p:nvPicPr>
              <p:cNvPr id="2" name="Freihand 1">
                <a:extLst>
                  <a:ext uri="{FF2B5EF4-FFF2-40B4-BE49-F238E27FC236}">
                    <a16:creationId xmlns:a16="http://schemas.microsoft.com/office/drawing/2014/main" id="{D323D0D2-BD65-4072-A9CC-BC3BA12DA5B4}"/>
                  </a:ext>
                </a:extLst>
              </p:cNvPr>
              <p:cNvPicPr/>
              <p:nvPr/>
            </p:nvPicPr>
            <p:blipFill>
              <a:blip r:embed="rId4"/>
              <a:stretch>
                <a:fillRect/>
              </a:stretch>
            </p:blipFill>
            <p:spPr>
              <a:xfrm>
                <a:off x="241790" y="970443"/>
                <a:ext cx="2837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1F94689-27D3-4F7A-887E-7BD258DC0CE7}"/>
                  </a:ext>
                </a:extLst>
              </p14:cNvPr>
              <p14:cNvContentPartPr/>
              <p14:nvPr/>
            </p14:nvContentPartPr>
            <p14:xfrm>
              <a:off x="5025830" y="1004283"/>
              <a:ext cx="4815720" cy="81360"/>
            </p14:xfrm>
          </p:contentPart>
        </mc:Choice>
        <mc:Fallback>
          <p:pic>
            <p:nvPicPr>
              <p:cNvPr id="3" name="Freihand 2">
                <a:extLst>
                  <a:ext uri="{FF2B5EF4-FFF2-40B4-BE49-F238E27FC236}">
                    <a16:creationId xmlns:a16="http://schemas.microsoft.com/office/drawing/2014/main" id="{51F94689-27D3-4F7A-887E-7BD258DC0CE7}"/>
                  </a:ext>
                </a:extLst>
              </p:cNvPr>
              <p:cNvPicPr/>
              <p:nvPr/>
            </p:nvPicPr>
            <p:blipFill>
              <a:blip r:embed="rId6"/>
              <a:stretch>
                <a:fillRect/>
              </a:stretch>
            </p:blipFill>
            <p:spPr>
              <a:xfrm>
                <a:off x="5021510" y="999963"/>
                <a:ext cx="4824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8A8A52B-03E9-4E73-88AE-A9758FB7DEBD}"/>
                  </a:ext>
                </a:extLst>
              </p14:cNvPr>
              <p14:cNvContentPartPr/>
              <p14:nvPr/>
            </p14:nvContentPartPr>
            <p14:xfrm>
              <a:off x="6285470" y="584523"/>
              <a:ext cx="3918960" cy="575280"/>
            </p14:xfrm>
          </p:contentPart>
        </mc:Choice>
        <mc:Fallback>
          <p:pic>
            <p:nvPicPr>
              <p:cNvPr id="4" name="Freihand 3">
                <a:extLst>
                  <a:ext uri="{FF2B5EF4-FFF2-40B4-BE49-F238E27FC236}">
                    <a16:creationId xmlns:a16="http://schemas.microsoft.com/office/drawing/2014/main" id="{08A8A52B-03E9-4E73-88AE-A9758FB7DEBD}"/>
                  </a:ext>
                </a:extLst>
              </p:cNvPr>
              <p:cNvPicPr/>
              <p:nvPr/>
            </p:nvPicPr>
            <p:blipFill>
              <a:blip r:embed="rId8"/>
              <a:stretch>
                <a:fillRect/>
              </a:stretch>
            </p:blipFill>
            <p:spPr>
              <a:xfrm>
                <a:off x="6281150" y="580203"/>
                <a:ext cx="392760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D2E42B6F-589E-42F6-A9FB-E2A806DD792A}"/>
                  </a:ext>
                </a:extLst>
              </p14:cNvPr>
              <p14:cNvContentPartPr/>
              <p14:nvPr/>
            </p14:nvContentPartPr>
            <p14:xfrm>
              <a:off x="-33250" y="1085643"/>
              <a:ext cx="1566360" cy="664560"/>
            </p14:xfrm>
          </p:contentPart>
        </mc:Choice>
        <mc:Fallback>
          <p:pic>
            <p:nvPicPr>
              <p:cNvPr id="5" name="Freihand 4">
                <a:extLst>
                  <a:ext uri="{FF2B5EF4-FFF2-40B4-BE49-F238E27FC236}">
                    <a16:creationId xmlns:a16="http://schemas.microsoft.com/office/drawing/2014/main" id="{D2E42B6F-589E-42F6-A9FB-E2A806DD792A}"/>
                  </a:ext>
                </a:extLst>
              </p:cNvPr>
              <p:cNvPicPr/>
              <p:nvPr/>
            </p:nvPicPr>
            <p:blipFill>
              <a:blip r:embed="rId10"/>
              <a:stretch>
                <a:fillRect/>
              </a:stretch>
            </p:blipFill>
            <p:spPr>
              <a:xfrm>
                <a:off x="-37570" y="1081323"/>
                <a:ext cx="157500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639A57B2-4369-47DB-97DE-84C96100EE29}"/>
                  </a:ext>
                </a:extLst>
              </p14:cNvPr>
              <p14:cNvContentPartPr/>
              <p14:nvPr/>
            </p14:nvContentPartPr>
            <p14:xfrm>
              <a:off x="6373310" y="990963"/>
              <a:ext cx="3671280" cy="33840"/>
            </p14:xfrm>
          </p:contentPart>
        </mc:Choice>
        <mc:Fallback>
          <p:pic>
            <p:nvPicPr>
              <p:cNvPr id="6" name="Freihand 5">
                <a:extLst>
                  <a:ext uri="{FF2B5EF4-FFF2-40B4-BE49-F238E27FC236}">
                    <a16:creationId xmlns:a16="http://schemas.microsoft.com/office/drawing/2014/main" id="{639A57B2-4369-47DB-97DE-84C96100EE29}"/>
                  </a:ext>
                </a:extLst>
              </p:cNvPr>
              <p:cNvPicPr/>
              <p:nvPr/>
            </p:nvPicPr>
            <p:blipFill>
              <a:blip r:embed="rId12"/>
              <a:stretch>
                <a:fillRect/>
              </a:stretch>
            </p:blipFill>
            <p:spPr>
              <a:xfrm>
                <a:off x="6368990" y="986643"/>
                <a:ext cx="3679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A89B8BB3-9FCF-4651-9939-6F7EF0FFDBAA}"/>
                  </a:ext>
                </a:extLst>
              </p14:cNvPr>
              <p14:cNvContentPartPr/>
              <p14:nvPr/>
            </p14:nvContentPartPr>
            <p14:xfrm>
              <a:off x="2490710" y="1489203"/>
              <a:ext cx="3445560" cy="95400"/>
            </p14:xfrm>
          </p:contentPart>
        </mc:Choice>
        <mc:Fallback>
          <p:pic>
            <p:nvPicPr>
              <p:cNvPr id="7" name="Freihand 6">
                <a:extLst>
                  <a:ext uri="{FF2B5EF4-FFF2-40B4-BE49-F238E27FC236}">
                    <a16:creationId xmlns:a16="http://schemas.microsoft.com/office/drawing/2014/main" id="{A89B8BB3-9FCF-4651-9939-6F7EF0FFDBAA}"/>
                  </a:ext>
                </a:extLst>
              </p:cNvPr>
              <p:cNvPicPr/>
              <p:nvPr/>
            </p:nvPicPr>
            <p:blipFill>
              <a:blip r:embed="rId14"/>
              <a:stretch>
                <a:fillRect/>
              </a:stretch>
            </p:blipFill>
            <p:spPr>
              <a:xfrm>
                <a:off x="2486390" y="1484883"/>
                <a:ext cx="3454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E9293730-FA65-4A57-ADCA-A8C13F2FA1D6}"/>
                  </a:ext>
                </a:extLst>
              </p14:cNvPr>
              <p14:cNvContentPartPr/>
              <p14:nvPr/>
            </p14:nvContentPartPr>
            <p14:xfrm>
              <a:off x="5894150" y="1496403"/>
              <a:ext cx="4426920" cy="102960"/>
            </p14:xfrm>
          </p:contentPart>
        </mc:Choice>
        <mc:Fallback>
          <p:pic>
            <p:nvPicPr>
              <p:cNvPr id="9" name="Freihand 8">
                <a:extLst>
                  <a:ext uri="{FF2B5EF4-FFF2-40B4-BE49-F238E27FC236}">
                    <a16:creationId xmlns:a16="http://schemas.microsoft.com/office/drawing/2014/main" id="{E9293730-FA65-4A57-ADCA-A8C13F2FA1D6}"/>
                  </a:ext>
                </a:extLst>
              </p:cNvPr>
              <p:cNvPicPr/>
              <p:nvPr/>
            </p:nvPicPr>
            <p:blipFill>
              <a:blip r:embed="rId16"/>
              <a:stretch>
                <a:fillRect/>
              </a:stretch>
            </p:blipFill>
            <p:spPr>
              <a:xfrm>
                <a:off x="5889830" y="1492083"/>
                <a:ext cx="4435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5178C450-0C82-4C7C-AD9F-B3F82E30577A}"/>
                  </a:ext>
                </a:extLst>
              </p14:cNvPr>
              <p14:cNvContentPartPr/>
              <p14:nvPr/>
            </p14:nvContentPartPr>
            <p14:xfrm>
              <a:off x="69710" y="2414043"/>
              <a:ext cx="2323080" cy="85320"/>
            </p14:xfrm>
          </p:contentPart>
        </mc:Choice>
        <mc:Fallback>
          <p:pic>
            <p:nvPicPr>
              <p:cNvPr id="10" name="Freihand 9">
                <a:extLst>
                  <a:ext uri="{FF2B5EF4-FFF2-40B4-BE49-F238E27FC236}">
                    <a16:creationId xmlns:a16="http://schemas.microsoft.com/office/drawing/2014/main" id="{5178C450-0C82-4C7C-AD9F-B3F82E30577A}"/>
                  </a:ext>
                </a:extLst>
              </p:cNvPr>
              <p:cNvPicPr/>
              <p:nvPr/>
            </p:nvPicPr>
            <p:blipFill>
              <a:blip r:embed="rId18"/>
              <a:stretch>
                <a:fillRect/>
              </a:stretch>
            </p:blipFill>
            <p:spPr>
              <a:xfrm>
                <a:off x="65390" y="2409723"/>
                <a:ext cx="2331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2439A7C3-3AC3-41EB-A3B5-A0D9AF092D18}"/>
                  </a:ext>
                </a:extLst>
              </p14:cNvPr>
              <p14:cNvContentPartPr/>
              <p14:nvPr/>
            </p14:nvContentPartPr>
            <p14:xfrm>
              <a:off x="3976430" y="2442123"/>
              <a:ext cx="2333160" cy="33480"/>
            </p14:xfrm>
          </p:contentPart>
        </mc:Choice>
        <mc:Fallback>
          <p:pic>
            <p:nvPicPr>
              <p:cNvPr id="11" name="Freihand 10">
                <a:extLst>
                  <a:ext uri="{FF2B5EF4-FFF2-40B4-BE49-F238E27FC236}">
                    <a16:creationId xmlns:a16="http://schemas.microsoft.com/office/drawing/2014/main" id="{2439A7C3-3AC3-41EB-A3B5-A0D9AF092D18}"/>
                  </a:ext>
                </a:extLst>
              </p:cNvPr>
              <p:cNvPicPr/>
              <p:nvPr/>
            </p:nvPicPr>
            <p:blipFill>
              <a:blip r:embed="rId20"/>
              <a:stretch>
                <a:fillRect/>
              </a:stretch>
            </p:blipFill>
            <p:spPr>
              <a:xfrm>
                <a:off x="3972110" y="2437803"/>
                <a:ext cx="2341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3C42EFBA-565D-4B62-8E24-AF3B7DB4EDF5}"/>
                  </a:ext>
                </a:extLst>
              </p14:cNvPr>
              <p14:cNvContentPartPr/>
              <p14:nvPr/>
            </p14:nvContentPartPr>
            <p14:xfrm>
              <a:off x="4218710" y="1895283"/>
              <a:ext cx="382680" cy="621360"/>
            </p14:xfrm>
          </p:contentPart>
        </mc:Choice>
        <mc:Fallback>
          <p:pic>
            <p:nvPicPr>
              <p:cNvPr id="12" name="Freihand 11">
                <a:extLst>
                  <a:ext uri="{FF2B5EF4-FFF2-40B4-BE49-F238E27FC236}">
                    <a16:creationId xmlns:a16="http://schemas.microsoft.com/office/drawing/2014/main" id="{3C42EFBA-565D-4B62-8E24-AF3B7DB4EDF5}"/>
                  </a:ext>
                </a:extLst>
              </p:cNvPr>
              <p:cNvPicPr/>
              <p:nvPr/>
            </p:nvPicPr>
            <p:blipFill>
              <a:blip r:embed="rId22"/>
              <a:stretch>
                <a:fillRect/>
              </a:stretch>
            </p:blipFill>
            <p:spPr>
              <a:xfrm>
                <a:off x="4214390" y="1890963"/>
                <a:ext cx="39132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B88BAEC4-3045-469B-B40E-8508B8C46C23}"/>
                  </a:ext>
                </a:extLst>
              </p14:cNvPr>
              <p14:cNvContentPartPr/>
              <p14:nvPr/>
            </p14:nvContentPartPr>
            <p14:xfrm>
              <a:off x="253670" y="1036323"/>
              <a:ext cx="2214360" cy="65160"/>
            </p14:xfrm>
          </p:contentPart>
        </mc:Choice>
        <mc:Fallback>
          <p:pic>
            <p:nvPicPr>
              <p:cNvPr id="13" name="Freihand 12">
                <a:extLst>
                  <a:ext uri="{FF2B5EF4-FFF2-40B4-BE49-F238E27FC236}">
                    <a16:creationId xmlns:a16="http://schemas.microsoft.com/office/drawing/2014/main" id="{B88BAEC4-3045-469B-B40E-8508B8C46C23}"/>
                  </a:ext>
                </a:extLst>
              </p:cNvPr>
              <p:cNvPicPr/>
              <p:nvPr/>
            </p:nvPicPr>
            <p:blipFill>
              <a:blip r:embed="rId24"/>
              <a:stretch>
                <a:fillRect/>
              </a:stretch>
            </p:blipFill>
            <p:spPr>
              <a:xfrm>
                <a:off x="249350" y="1032003"/>
                <a:ext cx="2223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27B7683D-62BC-4404-A376-89D00EAC5970}"/>
                  </a:ext>
                </a:extLst>
              </p14:cNvPr>
              <p14:cNvContentPartPr/>
              <p14:nvPr/>
            </p14:nvContentPartPr>
            <p14:xfrm>
              <a:off x="221270" y="3820563"/>
              <a:ext cx="2511720" cy="91440"/>
            </p14:xfrm>
          </p:contentPart>
        </mc:Choice>
        <mc:Fallback>
          <p:pic>
            <p:nvPicPr>
              <p:cNvPr id="14" name="Freihand 13">
                <a:extLst>
                  <a:ext uri="{FF2B5EF4-FFF2-40B4-BE49-F238E27FC236}">
                    <a16:creationId xmlns:a16="http://schemas.microsoft.com/office/drawing/2014/main" id="{27B7683D-62BC-4404-A376-89D00EAC5970}"/>
                  </a:ext>
                </a:extLst>
              </p:cNvPr>
              <p:cNvPicPr/>
              <p:nvPr/>
            </p:nvPicPr>
            <p:blipFill>
              <a:blip r:embed="rId26"/>
              <a:stretch>
                <a:fillRect/>
              </a:stretch>
            </p:blipFill>
            <p:spPr>
              <a:xfrm>
                <a:off x="216950" y="3816243"/>
                <a:ext cx="2520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465613EC-C842-4273-AFB0-DE8BA635EE1D}"/>
                  </a:ext>
                </a:extLst>
              </p14:cNvPr>
              <p14:cNvContentPartPr/>
              <p14:nvPr/>
            </p14:nvContentPartPr>
            <p14:xfrm>
              <a:off x="2702030" y="3753963"/>
              <a:ext cx="5073480" cy="61560"/>
            </p14:xfrm>
          </p:contentPart>
        </mc:Choice>
        <mc:Fallback>
          <p:pic>
            <p:nvPicPr>
              <p:cNvPr id="15" name="Freihand 14">
                <a:extLst>
                  <a:ext uri="{FF2B5EF4-FFF2-40B4-BE49-F238E27FC236}">
                    <a16:creationId xmlns:a16="http://schemas.microsoft.com/office/drawing/2014/main" id="{465613EC-C842-4273-AFB0-DE8BA635EE1D}"/>
                  </a:ext>
                </a:extLst>
              </p:cNvPr>
              <p:cNvPicPr/>
              <p:nvPr/>
            </p:nvPicPr>
            <p:blipFill>
              <a:blip r:embed="rId28"/>
              <a:stretch>
                <a:fillRect/>
              </a:stretch>
            </p:blipFill>
            <p:spPr>
              <a:xfrm>
                <a:off x="2697710" y="3749643"/>
                <a:ext cx="5082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911B9C18-299B-46E4-AFFE-488DCF565FD8}"/>
                  </a:ext>
                </a:extLst>
              </p14:cNvPr>
              <p14:cNvContentPartPr/>
              <p14:nvPr/>
            </p14:nvContentPartPr>
            <p14:xfrm>
              <a:off x="176270" y="3788523"/>
              <a:ext cx="2189880" cy="93960"/>
            </p14:xfrm>
          </p:contentPart>
        </mc:Choice>
        <mc:Fallback>
          <p:pic>
            <p:nvPicPr>
              <p:cNvPr id="16" name="Freihand 15">
                <a:extLst>
                  <a:ext uri="{FF2B5EF4-FFF2-40B4-BE49-F238E27FC236}">
                    <a16:creationId xmlns:a16="http://schemas.microsoft.com/office/drawing/2014/main" id="{911B9C18-299B-46E4-AFFE-488DCF565FD8}"/>
                  </a:ext>
                </a:extLst>
              </p:cNvPr>
              <p:cNvPicPr/>
              <p:nvPr/>
            </p:nvPicPr>
            <p:blipFill>
              <a:blip r:embed="rId30"/>
              <a:stretch>
                <a:fillRect/>
              </a:stretch>
            </p:blipFill>
            <p:spPr>
              <a:xfrm>
                <a:off x="171950" y="3784203"/>
                <a:ext cx="2198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DF07612C-BE5E-462D-BF04-017579BED6EB}"/>
                  </a:ext>
                </a:extLst>
              </p14:cNvPr>
              <p14:cNvContentPartPr/>
              <p14:nvPr/>
            </p14:nvContentPartPr>
            <p14:xfrm>
              <a:off x="8065670" y="3783123"/>
              <a:ext cx="4191840" cy="153360"/>
            </p14:xfrm>
          </p:contentPart>
        </mc:Choice>
        <mc:Fallback>
          <p:pic>
            <p:nvPicPr>
              <p:cNvPr id="17" name="Freihand 16">
                <a:extLst>
                  <a:ext uri="{FF2B5EF4-FFF2-40B4-BE49-F238E27FC236}">
                    <a16:creationId xmlns:a16="http://schemas.microsoft.com/office/drawing/2014/main" id="{DF07612C-BE5E-462D-BF04-017579BED6EB}"/>
                  </a:ext>
                </a:extLst>
              </p:cNvPr>
              <p:cNvPicPr/>
              <p:nvPr/>
            </p:nvPicPr>
            <p:blipFill>
              <a:blip r:embed="rId32"/>
              <a:stretch>
                <a:fillRect/>
              </a:stretch>
            </p:blipFill>
            <p:spPr>
              <a:xfrm>
                <a:off x="8061350" y="3778803"/>
                <a:ext cx="4200480" cy="16200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2D54B7E-75F9-4DD5-868F-F35A1EDC6640}"/>
                  </a:ext>
                </a:extLst>
              </p14:cNvPr>
              <p14:cNvContentPartPr/>
              <p14:nvPr/>
            </p14:nvContentPartPr>
            <p14:xfrm>
              <a:off x="3689277" y="723843"/>
              <a:ext cx="3222360" cy="58680"/>
            </p14:xfrm>
          </p:contentPart>
        </mc:Choice>
        <mc:Fallback>
          <p:pic>
            <p:nvPicPr>
              <p:cNvPr id="2" name="Freihand 1">
                <a:extLst>
                  <a:ext uri="{FF2B5EF4-FFF2-40B4-BE49-F238E27FC236}">
                    <a16:creationId xmlns:a16="http://schemas.microsoft.com/office/drawing/2014/main" id="{52D54B7E-75F9-4DD5-868F-F35A1EDC6640}"/>
                  </a:ext>
                </a:extLst>
              </p:cNvPr>
              <p:cNvPicPr/>
              <p:nvPr/>
            </p:nvPicPr>
            <p:blipFill>
              <a:blip r:embed="rId4"/>
              <a:stretch>
                <a:fillRect/>
              </a:stretch>
            </p:blipFill>
            <p:spPr>
              <a:xfrm>
                <a:off x="3684597" y="719523"/>
                <a:ext cx="3231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D5517ED5-C362-42D6-86A3-D17838381246}"/>
                  </a:ext>
                </a:extLst>
              </p14:cNvPr>
              <p14:cNvContentPartPr/>
              <p14:nvPr/>
            </p14:nvContentPartPr>
            <p14:xfrm>
              <a:off x="1651677" y="3669003"/>
              <a:ext cx="2094480" cy="129960"/>
            </p14:xfrm>
          </p:contentPart>
        </mc:Choice>
        <mc:Fallback>
          <p:pic>
            <p:nvPicPr>
              <p:cNvPr id="7" name="Freihand 6">
                <a:extLst>
                  <a:ext uri="{FF2B5EF4-FFF2-40B4-BE49-F238E27FC236}">
                    <a16:creationId xmlns:a16="http://schemas.microsoft.com/office/drawing/2014/main" id="{D5517ED5-C362-42D6-86A3-D17838381246}"/>
                  </a:ext>
                </a:extLst>
              </p:cNvPr>
              <p:cNvPicPr/>
              <p:nvPr/>
            </p:nvPicPr>
            <p:blipFill>
              <a:blip r:embed="rId6"/>
              <a:stretch>
                <a:fillRect/>
              </a:stretch>
            </p:blipFill>
            <p:spPr>
              <a:xfrm>
                <a:off x="1647357" y="3664683"/>
                <a:ext cx="2103120" cy="138600"/>
              </a:xfrm>
              <a:prstGeom prst="rect">
                <a:avLst/>
              </a:prstGeom>
            </p:spPr>
          </p:pic>
        </mc:Fallback>
      </mc:AlternateContent>
      <p:grpSp>
        <p:nvGrpSpPr>
          <p:cNvPr id="40" name="Gruppieren 39">
            <a:extLst>
              <a:ext uri="{FF2B5EF4-FFF2-40B4-BE49-F238E27FC236}">
                <a16:creationId xmlns:a16="http://schemas.microsoft.com/office/drawing/2014/main" id="{F4EDB295-7164-4487-A598-B3BF90840AD9}"/>
              </a:ext>
            </a:extLst>
          </p:cNvPr>
          <p:cNvGrpSpPr/>
          <p:nvPr/>
        </p:nvGrpSpPr>
        <p:grpSpPr>
          <a:xfrm>
            <a:off x="0" y="667273"/>
            <a:ext cx="7298949" cy="4560584"/>
            <a:chOff x="0" y="667273"/>
            <a:chExt cx="7298949" cy="4560584"/>
          </a:xfrm>
        </p:grpSpPr>
        <p:pic>
          <p:nvPicPr>
            <p:cNvPr id="4" name="Grafik 3">
              <a:extLst>
                <a:ext uri="{FF2B5EF4-FFF2-40B4-BE49-F238E27FC236}">
                  <a16:creationId xmlns:a16="http://schemas.microsoft.com/office/drawing/2014/main" id="{338EC237-C523-7D85-92BB-50DF501269EE}"/>
                </a:ext>
              </a:extLst>
            </p:cNvPr>
            <p:cNvPicPr>
              <a:picLocks noChangeAspect="1"/>
            </p:cNvPicPr>
            <p:nvPr/>
          </p:nvPicPr>
          <p:blipFill>
            <a:blip r:embed="rId7"/>
            <a:stretch>
              <a:fillRect/>
            </a:stretch>
          </p:blipFill>
          <p:spPr>
            <a:xfrm>
              <a:off x="0" y="667273"/>
              <a:ext cx="7298949" cy="4560584"/>
            </a:xfrm>
            <a:prstGeom prst="rect">
              <a:avLst/>
            </a:prstGeom>
          </p:spPr>
        </p:pic>
        <p:grpSp>
          <p:nvGrpSpPr>
            <p:cNvPr id="37" name="Gruppieren 36">
              <a:extLst>
                <a:ext uri="{FF2B5EF4-FFF2-40B4-BE49-F238E27FC236}">
                  <a16:creationId xmlns:a16="http://schemas.microsoft.com/office/drawing/2014/main" id="{767DC9E1-0D24-486D-BEB3-24BE14C76D46}"/>
                </a:ext>
              </a:extLst>
            </p:cNvPr>
            <p:cNvGrpSpPr/>
            <p:nvPr/>
          </p:nvGrpSpPr>
          <p:grpSpPr>
            <a:xfrm>
              <a:off x="804237" y="2715363"/>
              <a:ext cx="3141720" cy="500400"/>
              <a:chOff x="804237" y="2715363"/>
              <a:chExt cx="3141720" cy="50040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C0EF67A6-47BB-4F77-807B-B042F51EF485}"/>
                      </a:ext>
                    </a:extLst>
                  </p14:cNvPr>
                  <p14:cNvContentPartPr/>
                  <p14:nvPr/>
                </p14:nvContentPartPr>
                <p14:xfrm>
                  <a:off x="804237" y="3058443"/>
                  <a:ext cx="137520" cy="157320"/>
                </p14:xfrm>
              </p:contentPart>
            </mc:Choice>
            <mc:Fallback>
              <p:pic>
                <p:nvPicPr>
                  <p:cNvPr id="9" name="Freihand 8">
                    <a:extLst>
                      <a:ext uri="{FF2B5EF4-FFF2-40B4-BE49-F238E27FC236}">
                        <a16:creationId xmlns:a16="http://schemas.microsoft.com/office/drawing/2014/main" id="{C0EF67A6-47BB-4F77-807B-B042F51EF485}"/>
                      </a:ext>
                    </a:extLst>
                  </p:cNvPr>
                  <p:cNvPicPr/>
                  <p:nvPr/>
                </p:nvPicPr>
                <p:blipFill>
                  <a:blip r:embed="rId9"/>
                  <a:stretch>
                    <a:fillRect/>
                  </a:stretch>
                </p:blipFill>
                <p:spPr>
                  <a:xfrm>
                    <a:off x="799917" y="3054123"/>
                    <a:ext cx="146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850EFB4-C755-4E7C-B214-0E9AE007B72B}"/>
                      </a:ext>
                    </a:extLst>
                  </p14:cNvPr>
                  <p14:cNvContentPartPr/>
                  <p14:nvPr/>
                </p14:nvContentPartPr>
                <p14:xfrm>
                  <a:off x="1014117" y="3045483"/>
                  <a:ext cx="12600" cy="154440"/>
                </p14:xfrm>
              </p:contentPart>
            </mc:Choice>
            <mc:Fallback>
              <p:pic>
                <p:nvPicPr>
                  <p:cNvPr id="10" name="Freihand 9">
                    <a:extLst>
                      <a:ext uri="{FF2B5EF4-FFF2-40B4-BE49-F238E27FC236}">
                        <a16:creationId xmlns:a16="http://schemas.microsoft.com/office/drawing/2014/main" id="{0850EFB4-C755-4E7C-B214-0E9AE007B72B}"/>
                      </a:ext>
                    </a:extLst>
                  </p:cNvPr>
                  <p:cNvPicPr/>
                  <p:nvPr/>
                </p:nvPicPr>
                <p:blipFill>
                  <a:blip r:embed="rId11"/>
                  <a:stretch>
                    <a:fillRect/>
                  </a:stretch>
                </p:blipFill>
                <p:spPr>
                  <a:xfrm>
                    <a:off x="1009797" y="3041163"/>
                    <a:ext cx="21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9DE2A077-0110-48E7-A9B0-BEE2917F108F}"/>
                      </a:ext>
                    </a:extLst>
                  </p14:cNvPr>
                  <p14:cNvContentPartPr/>
                  <p14:nvPr/>
                </p14:nvContentPartPr>
                <p14:xfrm>
                  <a:off x="925197" y="3017043"/>
                  <a:ext cx="146880" cy="85320"/>
                </p14:xfrm>
              </p:contentPart>
            </mc:Choice>
            <mc:Fallback>
              <p:pic>
                <p:nvPicPr>
                  <p:cNvPr id="11" name="Freihand 10">
                    <a:extLst>
                      <a:ext uri="{FF2B5EF4-FFF2-40B4-BE49-F238E27FC236}">
                        <a16:creationId xmlns:a16="http://schemas.microsoft.com/office/drawing/2014/main" id="{9DE2A077-0110-48E7-A9B0-BEE2917F108F}"/>
                      </a:ext>
                    </a:extLst>
                  </p:cNvPr>
                  <p:cNvPicPr/>
                  <p:nvPr/>
                </p:nvPicPr>
                <p:blipFill>
                  <a:blip r:embed="rId13"/>
                  <a:stretch>
                    <a:fillRect/>
                  </a:stretch>
                </p:blipFill>
                <p:spPr>
                  <a:xfrm>
                    <a:off x="920877" y="3012723"/>
                    <a:ext cx="155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BF33FB1C-37C9-431F-80F7-79DE25B74561}"/>
                      </a:ext>
                    </a:extLst>
                  </p14:cNvPr>
                  <p14:cNvContentPartPr/>
                  <p14:nvPr/>
                </p14:nvContentPartPr>
                <p14:xfrm>
                  <a:off x="1141197" y="3042243"/>
                  <a:ext cx="3960" cy="153000"/>
                </p14:xfrm>
              </p:contentPart>
            </mc:Choice>
            <mc:Fallback>
              <p:pic>
                <p:nvPicPr>
                  <p:cNvPr id="12" name="Freihand 11">
                    <a:extLst>
                      <a:ext uri="{FF2B5EF4-FFF2-40B4-BE49-F238E27FC236}">
                        <a16:creationId xmlns:a16="http://schemas.microsoft.com/office/drawing/2014/main" id="{BF33FB1C-37C9-431F-80F7-79DE25B74561}"/>
                      </a:ext>
                    </a:extLst>
                  </p:cNvPr>
                  <p:cNvPicPr/>
                  <p:nvPr/>
                </p:nvPicPr>
                <p:blipFill>
                  <a:blip r:embed="rId15"/>
                  <a:stretch>
                    <a:fillRect/>
                  </a:stretch>
                </p:blipFill>
                <p:spPr>
                  <a:xfrm>
                    <a:off x="1136877" y="3037923"/>
                    <a:ext cx="12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9E883CCD-BE94-4B60-BEF2-27A050D214CD}"/>
                      </a:ext>
                    </a:extLst>
                  </p14:cNvPr>
                  <p14:cNvContentPartPr/>
                  <p14:nvPr/>
                </p14:nvContentPartPr>
                <p14:xfrm>
                  <a:off x="1191237" y="3081843"/>
                  <a:ext cx="119160" cy="17640"/>
                </p14:xfrm>
              </p:contentPart>
            </mc:Choice>
            <mc:Fallback>
              <p:pic>
                <p:nvPicPr>
                  <p:cNvPr id="14" name="Freihand 13">
                    <a:extLst>
                      <a:ext uri="{FF2B5EF4-FFF2-40B4-BE49-F238E27FC236}">
                        <a16:creationId xmlns:a16="http://schemas.microsoft.com/office/drawing/2014/main" id="{9E883CCD-BE94-4B60-BEF2-27A050D214CD}"/>
                      </a:ext>
                    </a:extLst>
                  </p:cNvPr>
                  <p:cNvPicPr/>
                  <p:nvPr/>
                </p:nvPicPr>
                <p:blipFill>
                  <a:blip r:embed="rId17"/>
                  <a:stretch>
                    <a:fillRect/>
                  </a:stretch>
                </p:blipFill>
                <p:spPr>
                  <a:xfrm>
                    <a:off x="1186917" y="3077523"/>
                    <a:ext cx="127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6E2EE513-63FD-4139-8F67-90D128E03499}"/>
                      </a:ext>
                    </a:extLst>
                  </p14:cNvPr>
                  <p14:cNvContentPartPr/>
                  <p14:nvPr/>
                </p14:nvContentPartPr>
                <p14:xfrm>
                  <a:off x="1369437" y="2973483"/>
                  <a:ext cx="102960" cy="151560"/>
                </p14:xfrm>
              </p:contentPart>
            </mc:Choice>
            <mc:Fallback>
              <p:pic>
                <p:nvPicPr>
                  <p:cNvPr id="17" name="Freihand 16">
                    <a:extLst>
                      <a:ext uri="{FF2B5EF4-FFF2-40B4-BE49-F238E27FC236}">
                        <a16:creationId xmlns:a16="http://schemas.microsoft.com/office/drawing/2014/main" id="{6E2EE513-63FD-4139-8F67-90D128E03499}"/>
                      </a:ext>
                    </a:extLst>
                  </p:cNvPr>
                  <p:cNvPicPr/>
                  <p:nvPr/>
                </p:nvPicPr>
                <p:blipFill>
                  <a:blip r:embed="rId19"/>
                  <a:stretch>
                    <a:fillRect/>
                  </a:stretch>
                </p:blipFill>
                <p:spPr>
                  <a:xfrm>
                    <a:off x="1365117" y="2969163"/>
                    <a:ext cx="111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25694356-CB7E-4991-94BD-5987A674FE08}"/>
                      </a:ext>
                    </a:extLst>
                  </p14:cNvPr>
                  <p14:cNvContentPartPr/>
                  <p14:nvPr/>
                </p14:nvContentPartPr>
                <p14:xfrm>
                  <a:off x="1478157" y="3023523"/>
                  <a:ext cx="146520" cy="81360"/>
                </p14:xfrm>
              </p:contentPart>
            </mc:Choice>
            <mc:Fallback>
              <p:pic>
                <p:nvPicPr>
                  <p:cNvPr id="18" name="Freihand 17">
                    <a:extLst>
                      <a:ext uri="{FF2B5EF4-FFF2-40B4-BE49-F238E27FC236}">
                        <a16:creationId xmlns:a16="http://schemas.microsoft.com/office/drawing/2014/main" id="{25694356-CB7E-4991-94BD-5987A674FE08}"/>
                      </a:ext>
                    </a:extLst>
                  </p:cNvPr>
                  <p:cNvPicPr/>
                  <p:nvPr/>
                </p:nvPicPr>
                <p:blipFill>
                  <a:blip r:embed="rId21"/>
                  <a:stretch>
                    <a:fillRect/>
                  </a:stretch>
                </p:blipFill>
                <p:spPr>
                  <a:xfrm>
                    <a:off x="1473837" y="3019203"/>
                    <a:ext cx="155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382A2E06-7B6C-4C46-B188-A30145505E21}"/>
                      </a:ext>
                    </a:extLst>
                  </p14:cNvPr>
                  <p14:cNvContentPartPr/>
                  <p14:nvPr/>
                </p14:nvContentPartPr>
                <p14:xfrm>
                  <a:off x="1653477" y="3023163"/>
                  <a:ext cx="158040" cy="56520"/>
                </p14:xfrm>
              </p:contentPart>
            </mc:Choice>
            <mc:Fallback>
              <p:pic>
                <p:nvPicPr>
                  <p:cNvPr id="19" name="Freihand 18">
                    <a:extLst>
                      <a:ext uri="{FF2B5EF4-FFF2-40B4-BE49-F238E27FC236}">
                        <a16:creationId xmlns:a16="http://schemas.microsoft.com/office/drawing/2014/main" id="{382A2E06-7B6C-4C46-B188-A30145505E21}"/>
                      </a:ext>
                    </a:extLst>
                  </p:cNvPr>
                  <p:cNvPicPr/>
                  <p:nvPr/>
                </p:nvPicPr>
                <p:blipFill>
                  <a:blip r:embed="rId23"/>
                  <a:stretch>
                    <a:fillRect/>
                  </a:stretch>
                </p:blipFill>
                <p:spPr>
                  <a:xfrm>
                    <a:off x="1649157" y="3018843"/>
                    <a:ext cx="166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5B1BF18F-4413-4D6C-AF47-063557766E81}"/>
                      </a:ext>
                    </a:extLst>
                  </p14:cNvPr>
                  <p14:cNvContentPartPr/>
                  <p14:nvPr/>
                </p14:nvContentPartPr>
                <p14:xfrm>
                  <a:off x="1850037" y="2969163"/>
                  <a:ext cx="333000" cy="207360"/>
                </p14:xfrm>
              </p:contentPart>
            </mc:Choice>
            <mc:Fallback>
              <p:pic>
                <p:nvPicPr>
                  <p:cNvPr id="20" name="Freihand 19">
                    <a:extLst>
                      <a:ext uri="{FF2B5EF4-FFF2-40B4-BE49-F238E27FC236}">
                        <a16:creationId xmlns:a16="http://schemas.microsoft.com/office/drawing/2014/main" id="{5B1BF18F-4413-4D6C-AF47-063557766E81}"/>
                      </a:ext>
                    </a:extLst>
                  </p:cNvPr>
                  <p:cNvPicPr/>
                  <p:nvPr/>
                </p:nvPicPr>
                <p:blipFill>
                  <a:blip r:embed="rId25"/>
                  <a:stretch>
                    <a:fillRect/>
                  </a:stretch>
                </p:blipFill>
                <p:spPr>
                  <a:xfrm>
                    <a:off x="1845717" y="2964843"/>
                    <a:ext cx="341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175649CA-00A1-4CD9-B281-F233448D549F}"/>
                      </a:ext>
                    </a:extLst>
                  </p14:cNvPr>
                  <p14:cNvContentPartPr/>
                  <p14:nvPr/>
                </p14:nvContentPartPr>
                <p14:xfrm>
                  <a:off x="2249277" y="2965203"/>
                  <a:ext cx="155520" cy="105840"/>
                </p14:xfrm>
              </p:contentPart>
            </mc:Choice>
            <mc:Fallback>
              <p:pic>
                <p:nvPicPr>
                  <p:cNvPr id="21" name="Freihand 20">
                    <a:extLst>
                      <a:ext uri="{FF2B5EF4-FFF2-40B4-BE49-F238E27FC236}">
                        <a16:creationId xmlns:a16="http://schemas.microsoft.com/office/drawing/2014/main" id="{175649CA-00A1-4CD9-B281-F233448D549F}"/>
                      </a:ext>
                    </a:extLst>
                  </p:cNvPr>
                  <p:cNvPicPr/>
                  <p:nvPr/>
                </p:nvPicPr>
                <p:blipFill>
                  <a:blip r:embed="rId27"/>
                  <a:stretch>
                    <a:fillRect/>
                  </a:stretch>
                </p:blipFill>
                <p:spPr>
                  <a:xfrm>
                    <a:off x="2244957" y="2960883"/>
                    <a:ext cx="164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9AD7C51E-4D8E-489F-B24D-DE4B40715CA6}"/>
                      </a:ext>
                    </a:extLst>
                  </p14:cNvPr>
                  <p14:cNvContentPartPr/>
                  <p14:nvPr/>
                </p14:nvContentPartPr>
                <p14:xfrm>
                  <a:off x="2520717" y="2910483"/>
                  <a:ext cx="14760" cy="122760"/>
                </p14:xfrm>
              </p:contentPart>
            </mc:Choice>
            <mc:Fallback>
              <p:pic>
                <p:nvPicPr>
                  <p:cNvPr id="23" name="Freihand 22">
                    <a:extLst>
                      <a:ext uri="{FF2B5EF4-FFF2-40B4-BE49-F238E27FC236}">
                        <a16:creationId xmlns:a16="http://schemas.microsoft.com/office/drawing/2014/main" id="{9AD7C51E-4D8E-489F-B24D-DE4B40715CA6}"/>
                      </a:ext>
                    </a:extLst>
                  </p:cNvPr>
                  <p:cNvPicPr/>
                  <p:nvPr/>
                </p:nvPicPr>
                <p:blipFill>
                  <a:blip r:embed="rId29"/>
                  <a:stretch>
                    <a:fillRect/>
                  </a:stretch>
                </p:blipFill>
                <p:spPr>
                  <a:xfrm>
                    <a:off x="2516397" y="2906163"/>
                    <a:ext cx="23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73AAA8BA-F00B-401A-8C3C-67D6274BAB72}"/>
                      </a:ext>
                    </a:extLst>
                  </p14:cNvPr>
                  <p14:cNvContentPartPr/>
                  <p14:nvPr/>
                </p14:nvContentPartPr>
                <p14:xfrm>
                  <a:off x="2431077" y="2895003"/>
                  <a:ext cx="161280" cy="141840"/>
                </p14:xfrm>
              </p:contentPart>
            </mc:Choice>
            <mc:Fallback>
              <p:pic>
                <p:nvPicPr>
                  <p:cNvPr id="24" name="Freihand 23">
                    <a:extLst>
                      <a:ext uri="{FF2B5EF4-FFF2-40B4-BE49-F238E27FC236}">
                        <a16:creationId xmlns:a16="http://schemas.microsoft.com/office/drawing/2014/main" id="{73AAA8BA-F00B-401A-8C3C-67D6274BAB72}"/>
                      </a:ext>
                    </a:extLst>
                  </p:cNvPr>
                  <p:cNvPicPr/>
                  <p:nvPr/>
                </p:nvPicPr>
                <p:blipFill>
                  <a:blip r:embed="rId31"/>
                  <a:stretch>
                    <a:fillRect/>
                  </a:stretch>
                </p:blipFill>
                <p:spPr>
                  <a:xfrm>
                    <a:off x="2426757" y="2890683"/>
                    <a:ext cx="169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FCEE1A68-6C54-4307-8EB5-18895D18CE46}"/>
                      </a:ext>
                    </a:extLst>
                  </p14:cNvPr>
                  <p14:cNvContentPartPr/>
                  <p14:nvPr/>
                </p14:nvContentPartPr>
                <p14:xfrm>
                  <a:off x="2651397" y="2890683"/>
                  <a:ext cx="7560" cy="123120"/>
                </p14:xfrm>
              </p:contentPart>
            </mc:Choice>
            <mc:Fallback>
              <p:pic>
                <p:nvPicPr>
                  <p:cNvPr id="25" name="Freihand 24">
                    <a:extLst>
                      <a:ext uri="{FF2B5EF4-FFF2-40B4-BE49-F238E27FC236}">
                        <a16:creationId xmlns:a16="http://schemas.microsoft.com/office/drawing/2014/main" id="{FCEE1A68-6C54-4307-8EB5-18895D18CE46}"/>
                      </a:ext>
                    </a:extLst>
                  </p:cNvPr>
                  <p:cNvPicPr/>
                  <p:nvPr/>
                </p:nvPicPr>
                <p:blipFill>
                  <a:blip r:embed="rId33"/>
                  <a:stretch>
                    <a:fillRect/>
                  </a:stretch>
                </p:blipFill>
                <p:spPr>
                  <a:xfrm>
                    <a:off x="2647077" y="2886363"/>
                    <a:ext cx="16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4EC409F2-BBF4-4248-A093-887AF5BC6B7F}"/>
                      </a:ext>
                    </a:extLst>
                  </p14:cNvPr>
                  <p14:cNvContentPartPr/>
                  <p14:nvPr/>
                </p14:nvContentPartPr>
                <p14:xfrm>
                  <a:off x="2720157" y="2880603"/>
                  <a:ext cx="13680" cy="144720"/>
                </p14:xfrm>
              </p:contentPart>
            </mc:Choice>
            <mc:Fallback>
              <p:pic>
                <p:nvPicPr>
                  <p:cNvPr id="26" name="Freihand 25">
                    <a:extLst>
                      <a:ext uri="{FF2B5EF4-FFF2-40B4-BE49-F238E27FC236}">
                        <a16:creationId xmlns:a16="http://schemas.microsoft.com/office/drawing/2014/main" id="{4EC409F2-BBF4-4248-A093-887AF5BC6B7F}"/>
                      </a:ext>
                    </a:extLst>
                  </p:cNvPr>
                  <p:cNvPicPr/>
                  <p:nvPr/>
                </p:nvPicPr>
                <p:blipFill>
                  <a:blip r:embed="rId35"/>
                  <a:stretch>
                    <a:fillRect/>
                  </a:stretch>
                </p:blipFill>
                <p:spPr>
                  <a:xfrm>
                    <a:off x="2715837" y="2876283"/>
                    <a:ext cx="22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27EA75E3-CF2F-4721-8AA1-D6E50C4F629D}"/>
                      </a:ext>
                    </a:extLst>
                  </p14:cNvPr>
                  <p14:cNvContentPartPr/>
                  <p14:nvPr/>
                </p14:nvContentPartPr>
                <p14:xfrm>
                  <a:off x="2631597" y="2850003"/>
                  <a:ext cx="246600" cy="88560"/>
                </p14:xfrm>
              </p:contentPart>
            </mc:Choice>
            <mc:Fallback>
              <p:pic>
                <p:nvPicPr>
                  <p:cNvPr id="27" name="Freihand 26">
                    <a:extLst>
                      <a:ext uri="{FF2B5EF4-FFF2-40B4-BE49-F238E27FC236}">
                        <a16:creationId xmlns:a16="http://schemas.microsoft.com/office/drawing/2014/main" id="{27EA75E3-CF2F-4721-8AA1-D6E50C4F629D}"/>
                      </a:ext>
                    </a:extLst>
                  </p:cNvPr>
                  <p:cNvPicPr/>
                  <p:nvPr/>
                </p:nvPicPr>
                <p:blipFill>
                  <a:blip r:embed="rId37"/>
                  <a:stretch>
                    <a:fillRect/>
                  </a:stretch>
                </p:blipFill>
                <p:spPr>
                  <a:xfrm>
                    <a:off x="2627277" y="2845683"/>
                    <a:ext cx="255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F143690A-F6FA-4B5A-A607-81FFF4A4F53B}"/>
                      </a:ext>
                    </a:extLst>
                  </p14:cNvPr>
                  <p14:cNvContentPartPr/>
                  <p14:nvPr/>
                </p14:nvContentPartPr>
                <p14:xfrm>
                  <a:off x="2935077" y="2858283"/>
                  <a:ext cx="32040" cy="95040"/>
                </p14:xfrm>
              </p:contentPart>
            </mc:Choice>
            <mc:Fallback>
              <p:pic>
                <p:nvPicPr>
                  <p:cNvPr id="28" name="Freihand 27">
                    <a:extLst>
                      <a:ext uri="{FF2B5EF4-FFF2-40B4-BE49-F238E27FC236}">
                        <a16:creationId xmlns:a16="http://schemas.microsoft.com/office/drawing/2014/main" id="{F143690A-F6FA-4B5A-A607-81FFF4A4F53B}"/>
                      </a:ext>
                    </a:extLst>
                  </p:cNvPr>
                  <p:cNvPicPr/>
                  <p:nvPr/>
                </p:nvPicPr>
                <p:blipFill>
                  <a:blip r:embed="rId39"/>
                  <a:stretch>
                    <a:fillRect/>
                  </a:stretch>
                </p:blipFill>
                <p:spPr>
                  <a:xfrm>
                    <a:off x="2930757" y="2853963"/>
                    <a:ext cx="40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11DA285D-EDEE-4CA4-B514-757D68198FAF}"/>
                      </a:ext>
                    </a:extLst>
                  </p14:cNvPr>
                  <p14:cNvContentPartPr/>
                  <p14:nvPr/>
                </p14:nvContentPartPr>
                <p14:xfrm>
                  <a:off x="2873877" y="2842443"/>
                  <a:ext cx="135720" cy="117720"/>
                </p14:xfrm>
              </p:contentPart>
            </mc:Choice>
            <mc:Fallback>
              <p:pic>
                <p:nvPicPr>
                  <p:cNvPr id="29" name="Freihand 28">
                    <a:extLst>
                      <a:ext uri="{FF2B5EF4-FFF2-40B4-BE49-F238E27FC236}">
                        <a16:creationId xmlns:a16="http://schemas.microsoft.com/office/drawing/2014/main" id="{11DA285D-EDEE-4CA4-B514-757D68198FAF}"/>
                      </a:ext>
                    </a:extLst>
                  </p:cNvPr>
                  <p:cNvPicPr/>
                  <p:nvPr/>
                </p:nvPicPr>
                <p:blipFill>
                  <a:blip r:embed="rId41"/>
                  <a:stretch>
                    <a:fillRect/>
                  </a:stretch>
                </p:blipFill>
                <p:spPr>
                  <a:xfrm>
                    <a:off x="2869557" y="2838123"/>
                    <a:ext cx="144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FC32DC7A-3F36-4765-B112-41FCE3C4642B}"/>
                      </a:ext>
                    </a:extLst>
                  </p14:cNvPr>
                  <p14:cNvContentPartPr/>
                  <p14:nvPr/>
                </p14:nvContentPartPr>
                <p14:xfrm>
                  <a:off x="3046677" y="2895363"/>
                  <a:ext cx="81720" cy="14400"/>
                </p14:xfrm>
              </p:contentPart>
            </mc:Choice>
            <mc:Fallback>
              <p:pic>
                <p:nvPicPr>
                  <p:cNvPr id="30" name="Freihand 29">
                    <a:extLst>
                      <a:ext uri="{FF2B5EF4-FFF2-40B4-BE49-F238E27FC236}">
                        <a16:creationId xmlns:a16="http://schemas.microsoft.com/office/drawing/2014/main" id="{FC32DC7A-3F36-4765-B112-41FCE3C4642B}"/>
                      </a:ext>
                    </a:extLst>
                  </p:cNvPr>
                  <p:cNvPicPr/>
                  <p:nvPr/>
                </p:nvPicPr>
                <p:blipFill>
                  <a:blip r:embed="rId43"/>
                  <a:stretch>
                    <a:fillRect/>
                  </a:stretch>
                </p:blipFill>
                <p:spPr>
                  <a:xfrm>
                    <a:off x="3042357" y="2891043"/>
                    <a:ext cx="90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91727656-3F30-44EC-8B00-D6392942D7B5}"/>
                      </a:ext>
                    </a:extLst>
                  </p14:cNvPr>
                  <p14:cNvContentPartPr/>
                  <p14:nvPr/>
                </p14:nvContentPartPr>
                <p14:xfrm>
                  <a:off x="3172317" y="2794563"/>
                  <a:ext cx="104400" cy="133560"/>
                </p14:xfrm>
              </p:contentPart>
            </mc:Choice>
            <mc:Fallback>
              <p:pic>
                <p:nvPicPr>
                  <p:cNvPr id="31" name="Freihand 30">
                    <a:extLst>
                      <a:ext uri="{FF2B5EF4-FFF2-40B4-BE49-F238E27FC236}">
                        <a16:creationId xmlns:a16="http://schemas.microsoft.com/office/drawing/2014/main" id="{91727656-3F30-44EC-8B00-D6392942D7B5}"/>
                      </a:ext>
                    </a:extLst>
                  </p:cNvPr>
                  <p:cNvPicPr/>
                  <p:nvPr/>
                </p:nvPicPr>
                <p:blipFill>
                  <a:blip r:embed="rId45"/>
                  <a:stretch>
                    <a:fillRect/>
                  </a:stretch>
                </p:blipFill>
                <p:spPr>
                  <a:xfrm>
                    <a:off x="3167997" y="2790243"/>
                    <a:ext cx="113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A99CC945-DAE7-4080-B161-0E61CA960435}"/>
                      </a:ext>
                    </a:extLst>
                  </p14:cNvPr>
                  <p14:cNvContentPartPr/>
                  <p14:nvPr/>
                </p14:nvContentPartPr>
                <p14:xfrm>
                  <a:off x="3246837" y="2832723"/>
                  <a:ext cx="155520" cy="72000"/>
                </p14:xfrm>
              </p:contentPart>
            </mc:Choice>
            <mc:Fallback>
              <p:pic>
                <p:nvPicPr>
                  <p:cNvPr id="32" name="Freihand 31">
                    <a:extLst>
                      <a:ext uri="{FF2B5EF4-FFF2-40B4-BE49-F238E27FC236}">
                        <a16:creationId xmlns:a16="http://schemas.microsoft.com/office/drawing/2014/main" id="{A99CC945-DAE7-4080-B161-0E61CA960435}"/>
                      </a:ext>
                    </a:extLst>
                  </p:cNvPr>
                  <p:cNvPicPr/>
                  <p:nvPr/>
                </p:nvPicPr>
                <p:blipFill>
                  <a:blip r:embed="rId47"/>
                  <a:stretch>
                    <a:fillRect/>
                  </a:stretch>
                </p:blipFill>
                <p:spPr>
                  <a:xfrm>
                    <a:off x="3242517" y="2828403"/>
                    <a:ext cx="164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370650A5-E9D0-4084-8487-7B7C10DC2062}"/>
                      </a:ext>
                    </a:extLst>
                  </p14:cNvPr>
                  <p14:cNvContentPartPr/>
                  <p14:nvPr/>
                </p14:nvContentPartPr>
                <p14:xfrm>
                  <a:off x="3405957" y="2828043"/>
                  <a:ext cx="146520" cy="47520"/>
                </p14:xfrm>
              </p:contentPart>
            </mc:Choice>
            <mc:Fallback>
              <p:pic>
                <p:nvPicPr>
                  <p:cNvPr id="33" name="Freihand 32">
                    <a:extLst>
                      <a:ext uri="{FF2B5EF4-FFF2-40B4-BE49-F238E27FC236}">
                        <a16:creationId xmlns:a16="http://schemas.microsoft.com/office/drawing/2014/main" id="{370650A5-E9D0-4084-8487-7B7C10DC2062}"/>
                      </a:ext>
                    </a:extLst>
                  </p:cNvPr>
                  <p:cNvPicPr/>
                  <p:nvPr/>
                </p:nvPicPr>
                <p:blipFill>
                  <a:blip r:embed="rId49"/>
                  <a:stretch>
                    <a:fillRect/>
                  </a:stretch>
                </p:blipFill>
                <p:spPr>
                  <a:xfrm>
                    <a:off x="3401637" y="2823723"/>
                    <a:ext cx="155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6DB7F795-A2A4-4ED2-99ED-11DE5A1DB787}"/>
                      </a:ext>
                    </a:extLst>
                  </p14:cNvPr>
                  <p14:cNvContentPartPr/>
                  <p14:nvPr/>
                </p14:nvContentPartPr>
                <p14:xfrm>
                  <a:off x="3568677" y="2752083"/>
                  <a:ext cx="101520" cy="92880"/>
                </p14:xfrm>
              </p:contentPart>
            </mc:Choice>
            <mc:Fallback>
              <p:pic>
                <p:nvPicPr>
                  <p:cNvPr id="34" name="Freihand 33">
                    <a:extLst>
                      <a:ext uri="{FF2B5EF4-FFF2-40B4-BE49-F238E27FC236}">
                        <a16:creationId xmlns:a16="http://schemas.microsoft.com/office/drawing/2014/main" id="{6DB7F795-A2A4-4ED2-99ED-11DE5A1DB787}"/>
                      </a:ext>
                    </a:extLst>
                  </p:cNvPr>
                  <p:cNvPicPr/>
                  <p:nvPr/>
                </p:nvPicPr>
                <p:blipFill>
                  <a:blip r:embed="rId51"/>
                  <a:stretch>
                    <a:fillRect/>
                  </a:stretch>
                </p:blipFill>
                <p:spPr>
                  <a:xfrm>
                    <a:off x="3564357" y="2747763"/>
                    <a:ext cx="110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05E865D0-9594-4C66-86FF-0183832E71D6}"/>
                      </a:ext>
                    </a:extLst>
                  </p14:cNvPr>
                  <p14:cNvContentPartPr/>
                  <p14:nvPr/>
                </p14:nvContentPartPr>
                <p14:xfrm>
                  <a:off x="3630237" y="2769003"/>
                  <a:ext cx="315720" cy="218160"/>
                </p14:xfrm>
              </p:contentPart>
            </mc:Choice>
            <mc:Fallback>
              <p:pic>
                <p:nvPicPr>
                  <p:cNvPr id="35" name="Freihand 34">
                    <a:extLst>
                      <a:ext uri="{FF2B5EF4-FFF2-40B4-BE49-F238E27FC236}">
                        <a16:creationId xmlns:a16="http://schemas.microsoft.com/office/drawing/2014/main" id="{05E865D0-9594-4C66-86FF-0183832E71D6}"/>
                      </a:ext>
                    </a:extLst>
                  </p:cNvPr>
                  <p:cNvPicPr/>
                  <p:nvPr/>
                </p:nvPicPr>
                <p:blipFill>
                  <a:blip r:embed="rId53"/>
                  <a:stretch>
                    <a:fillRect/>
                  </a:stretch>
                </p:blipFill>
                <p:spPr>
                  <a:xfrm>
                    <a:off x="3625917" y="2764683"/>
                    <a:ext cx="324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BF134805-4B6A-419B-9D1A-6C58598EC5F2}"/>
                      </a:ext>
                    </a:extLst>
                  </p14:cNvPr>
                  <p14:cNvContentPartPr/>
                  <p14:nvPr/>
                </p14:nvContentPartPr>
                <p14:xfrm>
                  <a:off x="3425757" y="2715363"/>
                  <a:ext cx="119880" cy="48960"/>
                </p14:xfrm>
              </p:contentPart>
            </mc:Choice>
            <mc:Fallback>
              <p:pic>
                <p:nvPicPr>
                  <p:cNvPr id="36" name="Freihand 35">
                    <a:extLst>
                      <a:ext uri="{FF2B5EF4-FFF2-40B4-BE49-F238E27FC236}">
                        <a16:creationId xmlns:a16="http://schemas.microsoft.com/office/drawing/2014/main" id="{BF134805-4B6A-419B-9D1A-6C58598EC5F2}"/>
                      </a:ext>
                    </a:extLst>
                  </p:cNvPr>
                  <p:cNvPicPr/>
                  <p:nvPr/>
                </p:nvPicPr>
                <p:blipFill>
                  <a:blip r:embed="rId55"/>
                  <a:stretch>
                    <a:fillRect/>
                  </a:stretch>
                </p:blipFill>
                <p:spPr>
                  <a:xfrm>
                    <a:off x="3421437" y="2711043"/>
                    <a:ext cx="128520" cy="5760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56">
            <p14:nvContentPartPr>
              <p14:cNvPr id="62" name="Freihand 61">
                <a:extLst>
                  <a:ext uri="{FF2B5EF4-FFF2-40B4-BE49-F238E27FC236}">
                    <a16:creationId xmlns:a16="http://schemas.microsoft.com/office/drawing/2014/main" id="{D45698A5-1AF9-41E1-9156-FAEF73193D67}"/>
                  </a:ext>
                </a:extLst>
              </p14:cNvPr>
              <p14:cNvContentPartPr/>
              <p14:nvPr/>
            </p14:nvContentPartPr>
            <p14:xfrm>
              <a:off x="3782637" y="2921403"/>
              <a:ext cx="315720" cy="218160"/>
            </p14:xfrm>
          </p:contentPart>
        </mc:Choice>
        <mc:Fallback>
          <p:pic>
            <p:nvPicPr>
              <p:cNvPr id="62" name="Freihand 61">
                <a:extLst>
                  <a:ext uri="{FF2B5EF4-FFF2-40B4-BE49-F238E27FC236}">
                    <a16:creationId xmlns:a16="http://schemas.microsoft.com/office/drawing/2014/main" id="{D45698A5-1AF9-41E1-9156-FAEF73193D67}"/>
                  </a:ext>
                </a:extLst>
              </p:cNvPr>
              <p:cNvPicPr/>
              <p:nvPr/>
            </p:nvPicPr>
            <p:blipFill>
              <a:blip r:embed="rId53"/>
              <a:stretch>
                <a:fillRect/>
              </a:stretch>
            </p:blipFill>
            <p:spPr>
              <a:xfrm>
                <a:off x="3778317" y="2917083"/>
                <a:ext cx="324360" cy="226800"/>
              </a:xfrm>
              <a:prstGeom prst="rect">
                <a:avLst/>
              </a:prstGeom>
            </p:spPr>
          </p:pic>
        </mc:Fallback>
      </mc:AlternateContent>
      <p:grpSp>
        <p:nvGrpSpPr>
          <p:cNvPr id="64" name="Gruppieren 63">
            <a:extLst>
              <a:ext uri="{FF2B5EF4-FFF2-40B4-BE49-F238E27FC236}">
                <a16:creationId xmlns:a16="http://schemas.microsoft.com/office/drawing/2014/main" id="{F702B9FC-3E31-4154-937C-5C2B429EF13B}"/>
              </a:ext>
            </a:extLst>
          </p:cNvPr>
          <p:cNvGrpSpPr/>
          <p:nvPr/>
        </p:nvGrpSpPr>
        <p:grpSpPr>
          <a:xfrm>
            <a:off x="4298757" y="2616805"/>
            <a:ext cx="2745000" cy="484560"/>
            <a:chOff x="1077597" y="2867763"/>
            <a:chExt cx="2745000" cy="484560"/>
          </a:xfrm>
        </p:grpSpPr>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106955E9-2D20-4C5A-BDA5-80CAD6A5BA0A}"/>
                    </a:ext>
                  </a:extLst>
                </p14:cNvPr>
                <p14:cNvContentPartPr/>
                <p14:nvPr/>
              </p14:nvContentPartPr>
              <p14:xfrm>
                <a:off x="1166517" y="3197883"/>
                <a:ext cx="12600" cy="154440"/>
              </p14:xfrm>
            </p:contentPart>
          </mc:Choice>
          <mc:Fallback>
            <p:pic>
              <p:nvPicPr>
                <p:cNvPr id="41" name="Freihand 40">
                  <a:extLst>
                    <a:ext uri="{FF2B5EF4-FFF2-40B4-BE49-F238E27FC236}">
                      <a16:creationId xmlns:a16="http://schemas.microsoft.com/office/drawing/2014/main" id="{106955E9-2D20-4C5A-BDA5-80CAD6A5BA0A}"/>
                    </a:ext>
                  </a:extLst>
                </p:cNvPr>
                <p:cNvPicPr/>
                <p:nvPr/>
              </p:nvPicPr>
              <p:blipFill>
                <a:blip r:embed="rId11"/>
                <a:stretch>
                  <a:fillRect/>
                </a:stretch>
              </p:blipFill>
              <p:spPr>
                <a:xfrm>
                  <a:off x="1162197" y="3193563"/>
                  <a:ext cx="21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EF709E0D-4CF1-4D61-9AC1-85BAF80B2BE4}"/>
                    </a:ext>
                  </a:extLst>
                </p14:cNvPr>
                <p14:cNvContentPartPr/>
                <p14:nvPr/>
              </p14:nvContentPartPr>
              <p14:xfrm>
                <a:off x="1077597" y="3169443"/>
                <a:ext cx="146880" cy="85320"/>
              </p14:xfrm>
            </p:contentPart>
          </mc:Choice>
          <mc:Fallback>
            <p:pic>
              <p:nvPicPr>
                <p:cNvPr id="42" name="Freihand 41">
                  <a:extLst>
                    <a:ext uri="{FF2B5EF4-FFF2-40B4-BE49-F238E27FC236}">
                      <a16:creationId xmlns:a16="http://schemas.microsoft.com/office/drawing/2014/main" id="{EF709E0D-4CF1-4D61-9AC1-85BAF80B2BE4}"/>
                    </a:ext>
                  </a:extLst>
                </p:cNvPr>
                <p:cNvPicPr/>
                <p:nvPr/>
              </p:nvPicPr>
              <p:blipFill>
                <a:blip r:embed="rId13"/>
                <a:stretch>
                  <a:fillRect/>
                </a:stretch>
              </p:blipFill>
              <p:spPr>
                <a:xfrm>
                  <a:off x="1073277" y="3165123"/>
                  <a:ext cx="155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D52EE505-39E1-40A1-97E8-C389DDBCA080}"/>
                    </a:ext>
                  </a:extLst>
                </p14:cNvPr>
                <p14:cNvContentPartPr/>
                <p14:nvPr/>
              </p14:nvContentPartPr>
              <p14:xfrm>
                <a:off x="1293597" y="3194643"/>
                <a:ext cx="3960" cy="153000"/>
              </p14:xfrm>
            </p:contentPart>
          </mc:Choice>
          <mc:Fallback>
            <p:pic>
              <p:nvPicPr>
                <p:cNvPr id="43" name="Freihand 42">
                  <a:extLst>
                    <a:ext uri="{FF2B5EF4-FFF2-40B4-BE49-F238E27FC236}">
                      <a16:creationId xmlns:a16="http://schemas.microsoft.com/office/drawing/2014/main" id="{D52EE505-39E1-40A1-97E8-C389DDBCA080}"/>
                    </a:ext>
                  </a:extLst>
                </p:cNvPr>
                <p:cNvPicPr/>
                <p:nvPr/>
              </p:nvPicPr>
              <p:blipFill>
                <a:blip r:embed="rId15"/>
                <a:stretch>
                  <a:fillRect/>
                </a:stretch>
              </p:blipFill>
              <p:spPr>
                <a:xfrm>
                  <a:off x="1289277" y="3190323"/>
                  <a:ext cx="12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9BF94B0C-EF4E-4212-B1FB-D92FDFF3465B}"/>
                    </a:ext>
                  </a:extLst>
                </p14:cNvPr>
                <p14:cNvContentPartPr/>
                <p14:nvPr/>
              </p14:nvContentPartPr>
              <p14:xfrm>
                <a:off x="1343637" y="3234243"/>
                <a:ext cx="119160" cy="17640"/>
              </p14:xfrm>
            </p:contentPart>
          </mc:Choice>
          <mc:Fallback>
            <p:pic>
              <p:nvPicPr>
                <p:cNvPr id="44" name="Freihand 43">
                  <a:extLst>
                    <a:ext uri="{FF2B5EF4-FFF2-40B4-BE49-F238E27FC236}">
                      <a16:creationId xmlns:a16="http://schemas.microsoft.com/office/drawing/2014/main" id="{9BF94B0C-EF4E-4212-B1FB-D92FDFF3465B}"/>
                    </a:ext>
                  </a:extLst>
                </p:cNvPr>
                <p:cNvPicPr/>
                <p:nvPr/>
              </p:nvPicPr>
              <p:blipFill>
                <a:blip r:embed="rId17"/>
                <a:stretch>
                  <a:fillRect/>
                </a:stretch>
              </p:blipFill>
              <p:spPr>
                <a:xfrm>
                  <a:off x="1339317" y="3229923"/>
                  <a:ext cx="127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F231F898-B05C-4332-BF5B-820755C5E1FB}"/>
                    </a:ext>
                  </a:extLst>
                </p14:cNvPr>
                <p14:cNvContentPartPr/>
                <p14:nvPr/>
              </p14:nvContentPartPr>
              <p14:xfrm>
                <a:off x="1521837" y="3125883"/>
                <a:ext cx="102960" cy="151560"/>
              </p14:xfrm>
            </p:contentPart>
          </mc:Choice>
          <mc:Fallback>
            <p:pic>
              <p:nvPicPr>
                <p:cNvPr id="45" name="Freihand 44">
                  <a:extLst>
                    <a:ext uri="{FF2B5EF4-FFF2-40B4-BE49-F238E27FC236}">
                      <a16:creationId xmlns:a16="http://schemas.microsoft.com/office/drawing/2014/main" id="{F231F898-B05C-4332-BF5B-820755C5E1FB}"/>
                    </a:ext>
                  </a:extLst>
                </p:cNvPr>
                <p:cNvPicPr/>
                <p:nvPr/>
              </p:nvPicPr>
              <p:blipFill>
                <a:blip r:embed="rId19"/>
                <a:stretch>
                  <a:fillRect/>
                </a:stretch>
              </p:blipFill>
              <p:spPr>
                <a:xfrm>
                  <a:off x="1517517" y="3121563"/>
                  <a:ext cx="111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6D786CA0-E6C8-4CD5-843A-2512B1D6DE9B}"/>
                    </a:ext>
                  </a:extLst>
                </p14:cNvPr>
                <p14:cNvContentPartPr/>
                <p14:nvPr/>
              </p14:nvContentPartPr>
              <p14:xfrm>
                <a:off x="1630557" y="3175923"/>
                <a:ext cx="146520" cy="81360"/>
              </p14:xfrm>
            </p:contentPart>
          </mc:Choice>
          <mc:Fallback>
            <p:pic>
              <p:nvPicPr>
                <p:cNvPr id="46" name="Freihand 45">
                  <a:extLst>
                    <a:ext uri="{FF2B5EF4-FFF2-40B4-BE49-F238E27FC236}">
                      <a16:creationId xmlns:a16="http://schemas.microsoft.com/office/drawing/2014/main" id="{6D786CA0-E6C8-4CD5-843A-2512B1D6DE9B}"/>
                    </a:ext>
                  </a:extLst>
                </p:cNvPr>
                <p:cNvPicPr/>
                <p:nvPr/>
              </p:nvPicPr>
              <p:blipFill>
                <a:blip r:embed="rId21"/>
                <a:stretch>
                  <a:fillRect/>
                </a:stretch>
              </p:blipFill>
              <p:spPr>
                <a:xfrm>
                  <a:off x="1626237" y="3171603"/>
                  <a:ext cx="155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5373D2A6-AC64-460A-920A-C53BA2BF3AA6}"/>
                    </a:ext>
                  </a:extLst>
                </p14:cNvPr>
                <p14:cNvContentPartPr/>
                <p14:nvPr/>
              </p14:nvContentPartPr>
              <p14:xfrm>
                <a:off x="1805877" y="3175563"/>
                <a:ext cx="158040" cy="56520"/>
              </p14:xfrm>
            </p:contentPart>
          </mc:Choice>
          <mc:Fallback>
            <p:pic>
              <p:nvPicPr>
                <p:cNvPr id="47" name="Freihand 46">
                  <a:extLst>
                    <a:ext uri="{FF2B5EF4-FFF2-40B4-BE49-F238E27FC236}">
                      <a16:creationId xmlns:a16="http://schemas.microsoft.com/office/drawing/2014/main" id="{5373D2A6-AC64-460A-920A-C53BA2BF3AA6}"/>
                    </a:ext>
                  </a:extLst>
                </p:cNvPr>
                <p:cNvPicPr/>
                <p:nvPr/>
              </p:nvPicPr>
              <p:blipFill>
                <a:blip r:embed="rId23"/>
                <a:stretch>
                  <a:fillRect/>
                </a:stretch>
              </p:blipFill>
              <p:spPr>
                <a:xfrm>
                  <a:off x="1801557" y="3171243"/>
                  <a:ext cx="166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Freihand 47">
                  <a:extLst>
                    <a:ext uri="{FF2B5EF4-FFF2-40B4-BE49-F238E27FC236}">
                      <a16:creationId xmlns:a16="http://schemas.microsoft.com/office/drawing/2014/main" id="{F0A7F353-D575-4445-96DF-63559E0295AD}"/>
                    </a:ext>
                  </a:extLst>
                </p14:cNvPr>
                <p14:cNvContentPartPr/>
                <p14:nvPr/>
              </p14:nvContentPartPr>
              <p14:xfrm>
                <a:off x="2002437" y="3121563"/>
                <a:ext cx="333000" cy="207360"/>
              </p14:xfrm>
            </p:contentPart>
          </mc:Choice>
          <mc:Fallback>
            <p:pic>
              <p:nvPicPr>
                <p:cNvPr id="48" name="Freihand 47">
                  <a:extLst>
                    <a:ext uri="{FF2B5EF4-FFF2-40B4-BE49-F238E27FC236}">
                      <a16:creationId xmlns:a16="http://schemas.microsoft.com/office/drawing/2014/main" id="{F0A7F353-D575-4445-96DF-63559E0295AD}"/>
                    </a:ext>
                  </a:extLst>
                </p:cNvPr>
                <p:cNvPicPr/>
                <p:nvPr/>
              </p:nvPicPr>
              <p:blipFill>
                <a:blip r:embed="rId25"/>
                <a:stretch>
                  <a:fillRect/>
                </a:stretch>
              </p:blipFill>
              <p:spPr>
                <a:xfrm>
                  <a:off x="1998117" y="3117243"/>
                  <a:ext cx="341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0" name="Freihand 49">
                  <a:extLst>
                    <a:ext uri="{FF2B5EF4-FFF2-40B4-BE49-F238E27FC236}">
                      <a16:creationId xmlns:a16="http://schemas.microsoft.com/office/drawing/2014/main" id="{12F502A7-DAEB-47C1-9799-08F3DBA4DB8A}"/>
                    </a:ext>
                  </a:extLst>
                </p14:cNvPr>
                <p14:cNvContentPartPr/>
                <p14:nvPr/>
              </p14:nvContentPartPr>
              <p14:xfrm>
                <a:off x="2673117" y="3062883"/>
                <a:ext cx="14760" cy="122760"/>
              </p14:xfrm>
            </p:contentPart>
          </mc:Choice>
          <mc:Fallback>
            <p:pic>
              <p:nvPicPr>
                <p:cNvPr id="50" name="Freihand 49">
                  <a:extLst>
                    <a:ext uri="{FF2B5EF4-FFF2-40B4-BE49-F238E27FC236}">
                      <a16:creationId xmlns:a16="http://schemas.microsoft.com/office/drawing/2014/main" id="{12F502A7-DAEB-47C1-9799-08F3DBA4DB8A}"/>
                    </a:ext>
                  </a:extLst>
                </p:cNvPr>
                <p:cNvPicPr/>
                <p:nvPr/>
              </p:nvPicPr>
              <p:blipFill>
                <a:blip r:embed="rId29"/>
                <a:stretch>
                  <a:fillRect/>
                </a:stretch>
              </p:blipFill>
              <p:spPr>
                <a:xfrm>
                  <a:off x="2668797" y="3058563"/>
                  <a:ext cx="23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 name="Freihand 50">
                  <a:extLst>
                    <a:ext uri="{FF2B5EF4-FFF2-40B4-BE49-F238E27FC236}">
                      <a16:creationId xmlns:a16="http://schemas.microsoft.com/office/drawing/2014/main" id="{726A991C-896F-423F-82F7-104765C649F2}"/>
                    </a:ext>
                  </a:extLst>
                </p14:cNvPr>
                <p14:cNvContentPartPr/>
                <p14:nvPr/>
              </p14:nvContentPartPr>
              <p14:xfrm>
                <a:off x="2583477" y="3047403"/>
                <a:ext cx="161280" cy="141840"/>
              </p14:xfrm>
            </p:contentPart>
          </mc:Choice>
          <mc:Fallback>
            <p:pic>
              <p:nvPicPr>
                <p:cNvPr id="51" name="Freihand 50">
                  <a:extLst>
                    <a:ext uri="{FF2B5EF4-FFF2-40B4-BE49-F238E27FC236}">
                      <a16:creationId xmlns:a16="http://schemas.microsoft.com/office/drawing/2014/main" id="{726A991C-896F-423F-82F7-104765C649F2}"/>
                    </a:ext>
                  </a:extLst>
                </p:cNvPr>
                <p:cNvPicPr/>
                <p:nvPr/>
              </p:nvPicPr>
              <p:blipFill>
                <a:blip r:embed="rId31"/>
                <a:stretch>
                  <a:fillRect/>
                </a:stretch>
              </p:blipFill>
              <p:spPr>
                <a:xfrm>
                  <a:off x="2579157" y="3043083"/>
                  <a:ext cx="169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Freihand 51">
                  <a:extLst>
                    <a:ext uri="{FF2B5EF4-FFF2-40B4-BE49-F238E27FC236}">
                      <a16:creationId xmlns:a16="http://schemas.microsoft.com/office/drawing/2014/main" id="{F9134F11-59A4-44F5-AC16-3E8DC21E6086}"/>
                    </a:ext>
                  </a:extLst>
                </p14:cNvPr>
                <p14:cNvContentPartPr/>
                <p14:nvPr/>
              </p14:nvContentPartPr>
              <p14:xfrm>
                <a:off x="2803797" y="3043083"/>
                <a:ext cx="7560" cy="123120"/>
              </p14:xfrm>
            </p:contentPart>
          </mc:Choice>
          <mc:Fallback>
            <p:pic>
              <p:nvPicPr>
                <p:cNvPr id="52" name="Freihand 51">
                  <a:extLst>
                    <a:ext uri="{FF2B5EF4-FFF2-40B4-BE49-F238E27FC236}">
                      <a16:creationId xmlns:a16="http://schemas.microsoft.com/office/drawing/2014/main" id="{F9134F11-59A4-44F5-AC16-3E8DC21E6086}"/>
                    </a:ext>
                  </a:extLst>
                </p:cNvPr>
                <p:cNvPicPr/>
                <p:nvPr/>
              </p:nvPicPr>
              <p:blipFill>
                <a:blip r:embed="rId33"/>
                <a:stretch>
                  <a:fillRect/>
                </a:stretch>
              </p:blipFill>
              <p:spPr>
                <a:xfrm>
                  <a:off x="2799477" y="3038763"/>
                  <a:ext cx="16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Freihand 52">
                  <a:extLst>
                    <a:ext uri="{FF2B5EF4-FFF2-40B4-BE49-F238E27FC236}">
                      <a16:creationId xmlns:a16="http://schemas.microsoft.com/office/drawing/2014/main" id="{2BAEB163-9436-4C76-8546-A073B60C3956}"/>
                    </a:ext>
                  </a:extLst>
                </p14:cNvPr>
                <p14:cNvContentPartPr/>
                <p14:nvPr/>
              </p14:nvContentPartPr>
              <p14:xfrm>
                <a:off x="2872557" y="3033003"/>
                <a:ext cx="13680" cy="144720"/>
              </p14:xfrm>
            </p:contentPart>
          </mc:Choice>
          <mc:Fallback>
            <p:pic>
              <p:nvPicPr>
                <p:cNvPr id="53" name="Freihand 52">
                  <a:extLst>
                    <a:ext uri="{FF2B5EF4-FFF2-40B4-BE49-F238E27FC236}">
                      <a16:creationId xmlns:a16="http://schemas.microsoft.com/office/drawing/2014/main" id="{2BAEB163-9436-4C76-8546-A073B60C3956}"/>
                    </a:ext>
                  </a:extLst>
                </p:cNvPr>
                <p:cNvPicPr/>
                <p:nvPr/>
              </p:nvPicPr>
              <p:blipFill>
                <a:blip r:embed="rId35"/>
                <a:stretch>
                  <a:fillRect/>
                </a:stretch>
              </p:blipFill>
              <p:spPr>
                <a:xfrm>
                  <a:off x="2868237" y="3028683"/>
                  <a:ext cx="22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4" name="Freihand 53">
                  <a:extLst>
                    <a:ext uri="{FF2B5EF4-FFF2-40B4-BE49-F238E27FC236}">
                      <a16:creationId xmlns:a16="http://schemas.microsoft.com/office/drawing/2014/main" id="{16627F08-13A7-4A49-ADB7-3762E5B9C07D}"/>
                    </a:ext>
                  </a:extLst>
                </p14:cNvPr>
                <p14:cNvContentPartPr/>
                <p14:nvPr/>
              </p14:nvContentPartPr>
              <p14:xfrm>
                <a:off x="2783997" y="3002403"/>
                <a:ext cx="246600" cy="88560"/>
              </p14:xfrm>
            </p:contentPart>
          </mc:Choice>
          <mc:Fallback>
            <p:pic>
              <p:nvPicPr>
                <p:cNvPr id="54" name="Freihand 53">
                  <a:extLst>
                    <a:ext uri="{FF2B5EF4-FFF2-40B4-BE49-F238E27FC236}">
                      <a16:creationId xmlns:a16="http://schemas.microsoft.com/office/drawing/2014/main" id="{16627F08-13A7-4A49-ADB7-3762E5B9C07D}"/>
                    </a:ext>
                  </a:extLst>
                </p:cNvPr>
                <p:cNvPicPr/>
                <p:nvPr/>
              </p:nvPicPr>
              <p:blipFill>
                <a:blip r:embed="rId37"/>
                <a:stretch>
                  <a:fillRect/>
                </a:stretch>
              </p:blipFill>
              <p:spPr>
                <a:xfrm>
                  <a:off x="2779677" y="2998083"/>
                  <a:ext cx="255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AC191022-7BE4-445B-9115-5477364179D6}"/>
                    </a:ext>
                  </a:extLst>
                </p14:cNvPr>
                <p14:cNvContentPartPr/>
                <p14:nvPr/>
              </p14:nvContentPartPr>
              <p14:xfrm>
                <a:off x="3087477" y="3010683"/>
                <a:ext cx="32040" cy="95040"/>
              </p14:xfrm>
            </p:contentPart>
          </mc:Choice>
          <mc:Fallback>
            <p:pic>
              <p:nvPicPr>
                <p:cNvPr id="55" name="Freihand 54">
                  <a:extLst>
                    <a:ext uri="{FF2B5EF4-FFF2-40B4-BE49-F238E27FC236}">
                      <a16:creationId xmlns:a16="http://schemas.microsoft.com/office/drawing/2014/main" id="{AC191022-7BE4-445B-9115-5477364179D6}"/>
                    </a:ext>
                  </a:extLst>
                </p:cNvPr>
                <p:cNvPicPr/>
                <p:nvPr/>
              </p:nvPicPr>
              <p:blipFill>
                <a:blip r:embed="rId39"/>
                <a:stretch>
                  <a:fillRect/>
                </a:stretch>
              </p:blipFill>
              <p:spPr>
                <a:xfrm>
                  <a:off x="3083157" y="3006363"/>
                  <a:ext cx="40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6" name="Freihand 55">
                  <a:extLst>
                    <a:ext uri="{FF2B5EF4-FFF2-40B4-BE49-F238E27FC236}">
                      <a16:creationId xmlns:a16="http://schemas.microsoft.com/office/drawing/2014/main" id="{92D3C2BE-CB31-438F-9DE8-7632DB8A9036}"/>
                    </a:ext>
                  </a:extLst>
                </p14:cNvPr>
                <p14:cNvContentPartPr/>
                <p14:nvPr/>
              </p14:nvContentPartPr>
              <p14:xfrm>
                <a:off x="3026277" y="2994843"/>
                <a:ext cx="135720" cy="117720"/>
              </p14:xfrm>
            </p:contentPart>
          </mc:Choice>
          <mc:Fallback>
            <p:pic>
              <p:nvPicPr>
                <p:cNvPr id="56" name="Freihand 55">
                  <a:extLst>
                    <a:ext uri="{FF2B5EF4-FFF2-40B4-BE49-F238E27FC236}">
                      <a16:creationId xmlns:a16="http://schemas.microsoft.com/office/drawing/2014/main" id="{92D3C2BE-CB31-438F-9DE8-7632DB8A9036}"/>
                    </a:ext>
                  </a:extLst>
                </p:cNvPr>
                <p:cNvPicPr/>
                <p:nvPr/>
              </p:nvPicPr>
              <p:blipFill>
                <a:blip r:embed="rId41"/>
                <a:stretch>
                  <a:fillRect/>
                </a:stretch>
              </p:blipFill>
              <p:spPr>
                <a:xfrm>
                  <a:off x="3021957" y="2990523"/>
                  <a:ext cx="144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Freihand 56">
                  <a:extLst>
                    <a:ext uri="{FF2B5EF4-FFF2-40B4-BE49-F238E27FC236}">
                      <a16:creationId xmlns:a16="http://schemas.microsoft.com/office/drawing/2014/main" id="{C6E7EBF5-5DFA-4E1E-88DF-B337A7639D27}"/>
                    </a:ext>
                  </a:extLst>
                </p14:cNvPr>
                <p14:cNvContentPartPr/>
                <p14:nvPr/>
              </p14:nvContentPartPr>
              <p14:xfrm>
                <a:off x="3199077" y="3047763"/>
                <a:ext cx="81720" cy="14400"/>
              </p14:xfrm>
            </p:contentPart>
          </mc:Choice>
          <mc:Fallback>
            <p:pic>
              <p:nvPicPr>
                <p:cNvPr id="57" name="Freihand 56">
                  <a:extLst>
                    <a:ext uri="{FF2B5EF4-FFF2-40B4-BE49-F238E27FC236}">
                      <a16:creationId xmlns:a16="http://schemas.microsoft.com/office/drawing/2014/main" id="{C6E7EBF5-5DFA-4E1E-88DF-B337A7639D27}"/>
                    </a:ext>
                  </a:extLst>
                </p:cNvPr>
                <p:cNvPicPr/>
                <p:nvPr/>
              </p:nvPicPr>
              <p:blipFill>
                <a:blip r:embed="rId43"/>
                <a:stretch>
                  <a:fillRect/>
                </a:stretch>
              </p:blipFill>
              <p:spPr>
                <a:xfrm>
                  <a:off x="3194757" y="3043443"/>
                  <a:ext cx="90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AFBB7102-1E6C-4928-A7B2-DE3D400443F8}"/>
                    </a:ext>
                  </a:extLst>
                </p14:cNvPr>
                <p14:cNvContentPartPr/>
                <p14:nvPr/>
              </p14:nvContentPartPr>
              <p14:xfrm>
                <a:off x="3324717" y="2946963"/>
                <a:ext cx="104400" cy="133560"/>
              </p14:xfrm>
            </p:contentPart>
          </mc:Choice>
          <mc:Fallback>
            <p:pic>
              <p:nvPicPr>
                <p:cNvPr id="58" name="Freihand 57">
                  <a:extLst>
                    <a:ext uri="{FF2B5EF4-FFF2-40B4-BE49-F238E27FC236}">
                      <a16:creationId xmlns:a16="http://schemas.microsoft.com/office/drawing/2014/main" id="{AFBB7102-1E6C-4928-A7B2-DE3D400443F8}"/>
                    </a:ext>
                  </a:extLst>
                </p:cNvPr>
                <p:cNvPicPr/>
                <p:nvPr/>
              </p:nvPicPr>
              <p:blipFill>
                <a:blip r:embed="rId45"/>
                <a:stretch>
                  <a:fillRect/>
                </a:stretch>
              </p:blipFill>
              <p:spPr>
                <a:xfrm>
                  <a:off x="3320397" y="2942643"/>
                  <a:ext cx="113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9" name="Freihand 58">
                  <a:extLst>
                    <a:ext uri="{FF2B5EF4-FFF2-40B4-BE49-F238E27FC236}">
                      <a16:creationId xmlns:a16="http://schemas.microsoft.com/office/drawing/2014/main" id="{356021A3-DCB3-4AA3-A009-F071E037CE4C}"/>
                    </a:ext>
                  </a:extLst>
                </p14:cNvPr>
                <p14:cNvContentPartPr/>
                <p14:nvPr/>
              </p14:nvContentPartPr>
              <p14:xfrm>
                <a:off x="3399237" y="2985123"/>
                <a:ext cx="155520" cy="72000"/>
              </p14:xfrm>
            </p:contentPart>
          </mc:Choice>
          <mc:Fallback>
            <p:pic>
              <p:nvPicPr>
                <p:cNvPr id="59" name="Freihand 58">
                  <a:extLst>
                    <a:ext uri="{FF2B5EF4-FFF2-40B4-BE49-F238E27FC236}">
                      <a16:creationId xmlns:a16="http://schemas.microsoft.com/office/drawing/2014/main" id="{356021A3-DCB3-4AA3-A009-F071E037CE4C}"/>
                    </a:ext>
                  </a:extLst>
                </p:cNvPr>
                <p:cNvPicPr/>
                <p:nvPr/>
              </p:nvPicPr>
              <p:blipFill>
                <a:blip r:embed="rId47"/>
                <a:stretch>
                  <a:fillRect/>
                </a:stretch>
              </p:blipFill>
              <p:spPr>
                <a:xfrm>
                  <a:off x="3394917" y="2980803"/>
                  <a:ext cx="164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Freihand 59">
                  <a:extLst>
                    <a:ext uri="{FF2B5EF4-FFF2-40B4-BE49-F238E27FC236}">
                      <a16:creationId xmlns:a16="http://schemas.microsoft.com/office/drawing/2014/main" id="{62002E5D-684C-4131-9B9C-C951063249E4}"/>
                    </a:ext>
                  </a:extLst>
                </p14:cNvPr>
                <p14:cNvContentPartPr/>
                <p14:nvPr/>
              </p14:nvContentPartPr>
              <p14:xfrm>
                <a:off x="3558357" y="2980443"/>
                <a:ext cx="146520" cy="47520"/>
              </p14:xfrm>
            </p:contentPart>
          </mc:Choice>
          <mc:Fallback>
            <p:pic>
              <p:nvPicPr>
                <p:cNvPr id="60" name="Freihand 59">
                  <a:extLst>
                    <a:ext uri="{FF2B5EF4-FFF2-40B4-BE49-F238E27FC236}">
                      <a16:creationId xmlns:a16="http://schemas.microsoft.com/office/drawing/2014/main" id="{62002E5D-684C-4131-9B9C-C951063249E4}"/>
                    </a:ext>
                  </a:extLst>
                </p:cNvPr>
                <p:cNvPicPr/>
                <p:nvPr/>
              </p:nvPicPr>
              <p:blipFill>
                <a:blip r:embed="rId49"/>
                <a:stretch>
                  <a:fillRect/>
                </a:stretch>
              </p:blipFill>
              <p:spPr>
                <a:xfrm>
                  <a:off x="3554037" y="2976123"/>
                  <a:ext cx="155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1" name="Freihand 60">
                  <a:extLst>
                    <a:ext uri="{FF2B5EF4-FFF2-40B4-BE49-F238E27FC236}">
                      <a16:creationId xmlns:a16="http://schemas.microsoft.com/office/drawing/2014/main" id="{C29BEEF0-3A53-402E-86DE-C6473BD4E0CC}"/>
                    </a:ext>
                  </a:extLst>
                </p14:cNvPr>
                <p14:cNvContentPartPr/>
                <p14:nvPr/>
              </p14:nvContentPartPr>
              <p14:xfrm>
                <a:off x="3721077" y="2904483"/>
                <a:ext cx="101520" cy="92880"/>
              </p14:xfrm>
            </p:contentPart>
          </mc:Choice>
          <mc:Fallback>
            <p:pic>
              <p:nvPicPr>
                <p:cNvPr id="61" name="Freihand 60">
                  <a:extLst>
                    <a:ext uri="{FF2B5EF4-FFF2-40B4-BE49-F238E27FC236}">
                      <a16:creationId xmlns:a16="http://schemas.microsoft.com/office/drawing/2014/main" id="{C29BEEF0-3A53-402E-86DE-C6473BD4E0CC}"/>
                    </a:ext>
                  </a:extLst>
                </p:cNvPr>
                <p:cNvPicPr/>
                <p:nvPr/>
              </p:nvPicPr>
              <p:blipFill>
                <a:blip r:embed="rId51"/>
                <a:stretch>
                  <a:fillRect/>
                </a:stretch>
              </p:blipFill>
              <p:spPr>
                <a:xfrm>
                  <a:off x="3716757" y="2900163"/>
                  <a:ext cx="110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3" name="Freihand 62">
                  <a:extLst>
                    <a:ext uri="{FF2B5EF4-FFF2-40B4-BE49-F238E27FC236}">
                      <a16:creationId xmlns:a16="http://schemas.microsoft.com/office/drawing/2014/main" id="{25D05F01-132A-4FDD-9B65-42D21A227F50}"/>
                    </a:ext>
                  </a:extLst>
                </p14:cNvPr>
                <p14:cNvContentPartPr/>
                <p14:nvPr/>
              </p14:nvContentPartPr>
              <p14:xfrm>
                <a:off x="3578157" y="2867763"/>
                <a:ext cx="119880" cy="48960"/>
              </p14:xfrm>
            </p:contentPart>
          </mc:Choice>
          <mc:Fallback>
            <p:pic>
              <p:nvPicPr>
                <p:cNvPr id="63" name="Freihand 62">
                  <a:extLst>
                    <a:ext uri="{FF2B5EF4-FFF2-40B4-BE49-F238E27FC236}">
                      <a16:creationId xmlns:a16="http://schemas.microsoft.com/office/drawing/2014/main" id="{25D05F01-132A-4FDD-9B65-42D21A227F50}"/>
                    </a:ext>
                  </a:extLst>
                </p:cNvPr>
                <p:cNvPicPr/>
                <p:nvPr/>
              </p:nvPicPr>
              <p:blipFill>
                <a:blip r:embed="rId55"/>
                <a:stretch>
                  <a:fillRect/>
                </a:stretch>
              </p:blipFill>
              <p:spPr>
                <a:xfrm>
                  <a:off x="3573837" y="2863443"/>
                  <a:ext cx="128520" cy="5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132" name="Freihand 131">
                <a:extLst>
                  <a:ext uri="{FF2B5EF4-FFF2-40B4-BE49-F238E27FC236}">
                    <a16:creationId xmlns:a16="http://schemas.microsoft.com/office/drawing/2014/main" id="{185F4C7F-9BAE-4FE2-9E92-C9030B499F1C}"/>
                  </a:ext>
                </a:extLst>
              </p14:cNvPr>
              <p14:cNvContentPartPr/>
              <p14:nvPr/>
            </p14:nvContentPartPr>
            <p14:xfrm>
              <a:off x="11541597" y="651123"/>
              <a:ext cx="619920" cy="224640"/>
            </p14:xfrm>
          </p:contentPart>
        </mc:Choice>
        <mc:Fallback>
          <p:pic>
            <p:nvPicPr>
              <p:cNvPr id="132" name="Freihand 131">
                <a:extLst>
                  <a:ext uri="{FF2B5EF4-FFF2-40B4-BE49-F238E27FC236}">
                    <a16:creationId xmlns:a16="http://schemas.microsoft.com/office/drawing/2014/main" id="{185F4C7F-9BAE-4FE2-9E92-C9030B499F1C}"/>
                  </a:ext>
                </a:extLst>
              </p:cNvPr>
              <p:cNvPicPr/>
              <p:nvPr/>
            </p:nvPicPr>
            <p:blipFill>
              <a:blip r:embed="rId79"/>
              <a:stretch>
                <a:fillRect/>
              </a:stretch>
            </p:blipFill>
            <p:spPr>
              <a:xfrm>
                <a:off x="11537277" y="646803"/>
                <a:ext cx="6285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48" name="Freihand 147">
                <a:extLst>
                  <a:ext uri="{FF2B5EF4-FFF2-40B4-BE49-F238E27FC236}">
                    <a16:creationId xmlns:a16="http://schemas.microsoft.com/office/drawing/2014/main" id="{66D00D40-10DA-46EF-A103-46F40F9045C0}"/>
                  </a:ext>
                </a:extLst>
              </p14:cNvPr>
              <p14:cNvContentPartPr/>
              <p14:nvPr/>
            </p14:nvContentPartPr>
            <p14:xfrm>
              <a:off x="7591677" y="319923"/>
              <a:ext cx="153000" cy="26640"/>
            </p14:xfrm>
          </p:contentPart>
        </mc:Choice>
        <mc:Fallback>
          <p:pic>
            <p:nvPicPr>
              <p:cNvPr id="148" name="Freihand 147">
                <a:extLst>
                  <a:ext uri="{FF2B5EF4-FFF2-40B4-BE49-F238E27FC236}">
                    <a16:creationId xmlns:a16="http://schemas.microsoft.com/office/drawing/2014/main" id="{66D00D40-10DA-46EF-A103-46F40F9045C0}"/>
                  </a:ext>
                </a:extLst>
              </p:cNvPr>
              <p:cNvPicPr/>
              <p:nvPr/>
            </p:nvPicPr>
            <p:blipFill>
              <a:blip r:embed="rId81"/>
              <a:stretch>
                <a:fillRect/>
              </a:stretch>
            </p:blipFill>
            <p:spPr>
              <a:xfrm>
                <a:off x="7587357" y="315603"/>
                <a:ext cx="161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7" name="Freihand 106">
                <a:extLst>
                  <a:ext uri="{FF2B5EF4-FFF2-40B4-BE49-F238E27FC236}">
                    <a16:creationId xmlns:a16="http://schemas.microsoft.com/office/drawing/2014/main" id="{E2A6306D-0358-4E95-A5E8-74AF71B3185F}"/>
                  </a:ext>
                </a:extLst>
              </p14:cNvPr>
              <p14:cNvContentPartPr/>
              <p14:nvPr/>
            </p14:nvContentPartPr>
            <p14:xfrm>
              <a:off x="7862397" y="605403"/>
              <a:ext cx="121320" cy="216360"/>
            </p14:xfrm>
          </p:contentPart>
        </mc:Choice>
        <mc:Fallback>
          <p:pic>
            <p:nvPicPr>
              <p:cNvPr id="107" name="Freihand 106">
                <a:extLst>
                  <a:ext uri="{FF2B5EF4-FFF2-40B4-BE49-F238E27FC236}">
                    <a16:creationId xmlns:a16="http://schemas.microsoft.com/office/drawing/2014/main" id="{E2A6306D-0358-4E95-A5E8-74AF71B3185F}"/>
                  </a:ext>
                </a:extLst>
              </p:cNvPr>
              <p:cNvPicPr/>
              <p:nvPr/>
            </p:nvPicPr>
            <p:blipFill>
              <a:blip r:embed="rId83"/>
              <a:stretch>
                <a:fillRect/>
              </a:stretch>
            </p:blipFill>
            <p:spPr>
              <a:xfrm>
                <a:off x="7858077" y="601083"/>
                <a:ext cx="129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8" name="Freihand 107">
                <a:extLst>
                  <a:ext uri="{FF2B5EF4-FFF2-40B4-BE49-F238E27FC236}">
                    <a16:creationId xmlns:a16="http://schemas.microsoft.com/office/drawing/2014/main" id="{ECA2DEF9-6F42-4338-9BFC-2F06E3C987F5}"/>
                  </a:ext>
                </a:extLst>
              </p14:cNvPr>
              <p14:cNvContentPartPr/>
              <p14:nvPr/>
            </p14:nvContentPartPr>
            <p14:xfrm>
              <a:off x="7993797" y="618003"/>
              <a:ext cx="144000" cy="104760"/>
            </p14:xfrm>
          </p:contentPart>
        </mc:Choice>
        <mc:Fallback>
          <p:pic>
            <p:nvPicPr>
              <p:cNvPr id="108" name="Freihand 107">
                <a:extLst>
                  <a:ext uri="{FF2B5EF4-FFF2-40B4-BE49-F238E27FC236}">
                    <a16:creationId xmlns:a16="http://schemas.microsoft.com/office/drawing/2014/main" id="{ECA2DEF9-6F42-4338-9BFC-2F06E3C987F5}"/>
                  </a:ext>
                </a:extLst>
              </p:cNvPr>
              <p:cNvPicPr/>
              <p:nvPr/>
            </p:nvPicPr>
            <p:blipFill>
              <a:blip r:embed="rId85"/>
              <a:stretch>
                <a:fillRect/>
              </a:stretch>
            </p:blipFill>
            <p:spPr>
              <a:xfrm>
                <a:off x="7989477" y="613683"/>
                <a:ext cx="152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9" name="Freihand 108">
                <a:extLst>
                  <a:ext uri="{FF2B5EF4-FFF2-40B4-BE49-F238E27FC236}">
                    <a16:creationId xmlns:a16="http://schemas.microsoft.com/office/drawing/2014/main" id="{96DBB80B-1D96-43AA-BA8F-CF30550B08D6}"/>
                  </a:ext>
                </a:extLst>
              </p14:cNvPr>
              <p14:cNvContentPartPr/>
              <p14:nvPr/>
            </p14:nvContentPartPr>
            <p14:xfrm>
              <a:off x="8155437" y="619083"/>
              <a:ext cx="88920" cy="75600"/>
            </p14:xfrm>
          </p:contentPart>
        </mc:Choice>
        <mc:Fallback>
          <p:pic>
            <p:nvPicPr>
              <p:cNvPr id="109" name="Freihand 108">
                <a:extLst>
                  <a:ext uri="{FF2B5EF4-FFF2-40B4-BE49-F238E27FC236}">
                    <a16:creationId xmlns:a16="http://schemas.microsoft.com/office/drawing/2014/main" id="{96DBB80B-1D96-43AA-BA8F-CF30550B08D6}"/>
                  </a:ext>
                </a:extLst>
              </p:cNvPr>
              <p:cNvPicPr/>
              <p:nvPr/>
            </p:nvPicPr>
            <p:blipFill>
              <a:blip r:embed="rId87"/>
              <a:stretch>
                <a:fillRect/>
              </a:stretch>
            </p:blipFill>
            <p:spPr>
              <a:xfrm>
                <a:off x="8151117" y="614763"/>
                <a:ext cx="97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0" name="Freihand 109">
                <a:extLst>
                  <a:ext uri="{FF2B5EF4-FFF2-40B4-BE49-F238E27FC236}">
                    <a16:creationId xmlns:a16="http://schemas.microsoft.com/office/drawing/2014/main" id="{5D994926-7B38-4AB4-A398-C1AFA2565D46}"/>
                  </a:ext>
                </a:extLst>
              </p14:cNvPr>
              <p14:cNvContentPartPr/>
              <p14:nvPr/>
            </p14:nvContentPartPr>
            <p14:xfrm>
              <a:off x="8269557" y="612243"/>
              <a:ext cx="80280" cy="89280"/>
            </p14:xfrm>
          </p:contentPart>
        </mc:Choice>
        <mc:Fallback>
          <p:pic>
            <p:nvPicPr>
              <p:cNvPr id="110" name="Freihand 109">
                <a:extLst>
                  <a:ext uri="{FF2B5EF4-FFF2-40B4-BE49-F238E27FC236}">
                    <a16:creationId xmlns:a16="http://schemas.microsoft.com/office/drawing/2014/main" id="{5D994926-7B38-4AB4-A398-C1AFA2565D46}"/>
                  </a:ext>
                </a:extLst>
              </p:cNvPr>
              <p:cNvPicPr/>
              <p:nvPr/>
            </p:nvPicPr>
            <p:blipFill>
              <a:blip r:embed="rId89"/>
              <a:stretch>
                <a:fillRect/>
              </a:stretch>
            </p:blipFill>
            <p:spPr>
              <a:xfrm>
                <a:off x="8265237" y="607923"/>
                <a:ext cx="88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1" name="Freihand 110">
                <a:extLst>
                  <a:ext uri="{FF2B5EF4-FFF2-40B4-BE49-F238E27FC236}">
                    <a16:creationId xmlns:a16="http://schemas.microsoft.com/office/drawing/2014/main" id="{D01CB493-BC13-453C-BBA3-F3DAE67424C6}"/>
                  </a:ext>
                </a:extLst>
              </p14:cNvPr>
              <p14:cNvContentPartPr/>
              <p14:nvPr/>
            </p14:nvContentPartPr>
            <p14:xfrm>
              <a:off x="8374317" y="549963"/>
              <a:ext cx="69120" cy="147240"/>
            </p14:xfrm>
          </p:contentPart>
        </mc:Choice>
        <mc:Fallback>
          <p:pic>
            <p:nvPicPr>
              <p:cNvPr id="111" name="Freihand 110">
                <a:extLst>
                  <a:ext uri="{FF2B5EF4-FFF2-40B4-BE49-F238E27FC236}">
                    <a16:creationId xmlns:a16="http://schemas.microsoft.com/office/drawing/2014/main" id="{D01CB493-BC13-453C-BBA3-F3DAE67424C6}"/>
                  </a:ext>
                </a:extLst>
              </p:cNvPr>
              <p:cNvPicPr/>
              <p:nvPr/>
            </p:nvPicPr>
            <p:blipFill>
              <a:blip r:embed="rId91"/>
              <a:stretch>
                <a:fillRect/>
              </a:stretch>
            </p:blipFill>
            <p:spPr>
              <a:xfrm>
                <a:off x="8369997" y="545643"/>
                <a:ext cx="77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5" name="Freihand 84">
                <a:extLst>
                  <a:ext uri="{FF2B5EF4-FFF2-40B4-BE49-F238E27FC236}">
                    <a16:creationId xmlns:a16="http://schemas.microsoft.com/office/drawing/2014/main" id="{7A91BA1C-615D-4A4F-A2F4-F8627BFD7E1B}"/>
                  </a:ext>
                </a:extLst>
              </p14:cNvPr>
              <p14:cNvContentPartPr/>
              <p14:nvPr/>
            </p14:nvContentPartPr>
            <p14:xfrm>
              <a:off x="8880837" y="227043"/>
              <a:ext cx="173160" cy="132480"/>
            </p14:xfrm>
          </p:contentPart>
        </mc:Choice>
        <mc:Fallback>
          <p:pic>
            <p:nvPicPr>
              <p:cNvPr id="85" name="Freihand 84">
                <a:extLst>
                  <a:ext uri="{FF2B5EF4-FFF2-40B4-BE49-F238E27FC236}">
                    <a16:creationId xmlns:a16="http://schemas.microsoft.com/office/drawing/2014/main" id="{7A91BA1C-615D-4A4F-A2F4-F8627BFD7E1B}"/>
                  </a:ext>
                </a:extLst>
              </p:cNvPr>
              <p:cNvPicPr/>
              <p:nvPr/>
            </p:nvPicPr>
            <p:blipFill>
              <a:blip r:embed="rId93"/>
              <a:stretch>
                <a:fillRect/>
              </a:stretch>
            </p:blipFill>
            <p:spPr>
              <a:xfrm>
                <a:off x="8876517" y="222723"/>
                <a:ext cx="181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6" name="Freihand 85">
                <a:extLst>
                  <a:ext uri="{FF2B5EF4-FFF2-40B4-BE49-F238E27FC236}">
                    <a16:creationId xmlns:a16="http://schemas.microsoft.com/office/drawing/2014/main" id="{0E4696B6-8396-471D-BA66-F2394783996C}"/>
                  </a:ext>
                </a:extLst>
              </p14:cNvPr>
              <p14:cNvContentPartPr/>
              <p14:nvPr/>
            </p14:nvContentPartPr>
            <p14:xfrm>
              <a:off x="9088197" y="259443"/>
              <a:ext cx="73080" cy="97560"/>
            </p14:xfrm>
          </p:contentPart>
        </mc:Choice>
        <mc:Fallback>
          <p:pic>
            <p:nvPicPr>
              <p:cNvPr id="86" name="Freihand 85">
                <a:extLst>
                  <a:ext uri="{FF2B5EF4-FFF2-40B4-BE49-F238E27FC236}">
                    <a16:creationId xmlns:a16="http://schemas.microsoft.com/office/drawing/2014/main" id="{0E4696B6-8396-471D-BA66-F2394783996C}"/>
                  </a:ext>
                </a:extLst>
              </p:cNvPr>
              <p:cNvPicPr/>
              <p:nvPr/>
            </p:nvPicPr>
            <p:blipFill>
              <a:blip r:embed="rId95"/>
              <a:stretch>
                <a:fillRect/>
              </a:stretch>
            </p:blipFill>
            <p:spPr>
              <a:xfrm>
                <a:off x="9083877" y="255123"/>
                <a:ext cx="81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7" name="Freihand 86">
                <a:extLst>
                  <a:ext uri="{FF2B5EF4-FFF2-40B4-BE49-F238E27FC236}">
                    <a16:creationId xmlns:a16="http://schemas.microsoft.com/office/drawing/2014/main" id="{E7F0EA02-B8B1-4016-B3B5-3C6F813DC775}"/>
                  </a:ext>
                </a:extLst>
              </p14:cNvPr>
              <p14:cNvContentPartPr/>
              <p14:nvPr/>
            </p14:nvContentPartPr>
            <p14:xfrm>
              <a:off x="9396357" y="235323"/>
              <a:ext cx="2880" cy="92880"/>
            </p14:xfrm>
          </p:contentPart>
        </mc:Choice>
        <mc:Fallback>
          <p:pic>
            <p:nvPicPr>
              <p:cNvPr id="87" name="Freihand 86">
                <a:extLst>
                  <a:ext uri="{FF2B5EF4-FFF2-40B4-BE49-F238E27FC236}">
                    <a16:creationId xmlns:a16="http://schemas.microsoft.com/office/drawing/2014/main" id="{E7F0EA02-B8B1-4016-B3B5-3C6F813DC775}"/>
                  </a:ext>
                </a:extLst>
              </p:cNvPr>
              <p:cNvPicPr/>
              <p:nvPr/>
            </p:nvPicPr>
            <p:blipFill>
              <a:blip r:embed="rId97"/>
              <a:stretch>
                <a:fillRect/>
              </a:stretch>
            </p:blipFill>
            <p:spPr>
              <a:xfrm>
                <a:off x="9392037" y="231003"/>
                <a:ext cx="11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8" name="Freihand 87">
                <a:extLst>
                  <a:ext uri="{FF2B5EF4-FFF2-40B4-BE49-F238E27FC236}">
                    <a16:creationId xmlns:a16="http://schemas.microsoft.com/office/drawing/2014/main" id="{09D87627-4169-4FF0-933A-228F7760D45D}"/>
                  </a:ext>
                </a:extLst>
              </p14:cNvPr>
              <p14:cNvContentPartPr/>
              <p14:nvPr/>
            </p14:nvContentPartPr>
            <p14:xfrm>
              <a:off x="9294117" y="212283"/>
              <a:ext cx="181800" cy="160920"/>
            </p14:xfrm>
          </p:contentPart>
        </mc:Choice>
        <mc:Fallback>
          <p:pic>
            <p:nvPicPr>
              <p:cNvPr id="88" name="Freihand 87">
                <a:extLst>
                  <a:ext uri="{FF2B5EF4-FFF2-40B4-BE49-F238E27FC236}">
                    <a16:creationId xmlns:a16="http://schemas.microsoft.com/office/drawing/2014/main" id="{09D87627-4169-4FF0-933A-228F7760D45D}"/>
                  </a:ext>
                </a:extLst>
              </p:cNvPr>
              <p:cNvPicPr/>
              <p:nvPr/>
            </p:nvPicPr>
            <p:blipFill>
              <a:blip r:embed="rId99"/>
              <a:stretch>
                <a:fillRect/>
              </a:stretch>
            </p:blipFill>
            <p:spPr>
              <a:xfrm>
                <a:off x="9289797" y="207963"/>
                <a:ext cx="190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9" name="Freihand 88">
                <a:extLst>
                  <a:ext uri="{FF2B5EF4-FFF2-40B4-BE49-F238E27FC236}">
                    <a16:creationId xmlns:a16="http://schemas.microsoft.com/office/drawing/2014/main" id="{9E928F6C-B8E4-4313-8801-7D9125949535}"/>
                  </a:ext>
                </a:extLst>
              </p14:cNvPr>
              <p14:cNvContentPartPr/>
              <p14:nvPr/>
            </p14:nvContentPartPr>
            <p14:xfrm>
              <a:off x="9553677" y="223443"/>
              <a:ext cx="33480" cy="121680"/>
            </p14:xfrm>
          </p:contentPart>
        </mc:Choice>
        <mc:Fallback>
          <p:pic>
            <p:nvPicPr>
              <p:cNvPr id="89" name="Freihand 88">
                <a:extLst>
                  <a:ext uri="{FF2B5EF4-FFF2-40B4-BE49-F238E27FC236}">
                    <a16:creationId xmlns:a16="http://schemas.microsoft.com/office/drawing/2014/main" id="{9E928F6C-B8E4-4313-8801-7D9125949535}"/>
                  </a:ext>
                </a:extLst>
              </p:cNvPr>
              <p:cNvPicPr/>
              <p:nvPr/>
            </p:nvPicPr>
            <p:blipFill>
              <a:blip r:embed="rId101"/>
              <a:stretch>
                <a:fillRect/>
              </a:stretch>
            </p:blipFill>
            <p:spPr>
              <a:xfrm>
                <a:off x="9549357" y="219123"/>
                <a:ext cx="42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0" name="Freihand 89">
                <a:extLst>
                  <a:ext uri="{FF2B5EF4-FFF2-40B4-BE49-F238E27FC236}">
                    <a16:creationId xmlns:a16="http://schemas.microsoft.com/office/drawing/2014/main" id="{21ABF241-4DCE-4BCF-BAFD-C238CBDB8405}"/>
                  </a:ext>
                </a:extLst>
              </p14:cNvPr>
              <p14:cNvContentPartPr/>
              <p14:nvPr/>
            </p14:nvContentPartPr>
            <p14:xfrm>
              <a:off x="9635397" y="233163"/>
              <a:ext cx="12960" cy="110520"/>
            </p14:xfrm>
          </p:contentPart>
        </mc:Choice>
        <mc:Fallback>
          <p:pic>
            <p:nvPicPr>
              <p:cNvPr id="90" name="Freihand 89">
                <a:extLst>
                  <a:ext uri="{FF2B5EF4-FFF2-40B4-BE49-F238E27FC236}">
                    <a16:creationId xmlns:a16="http://schemas.microsoft.com/office/drawing/2014/main" id="{21ABF241-4DCE-4BCF-BAFD-C238CBDB8405}"/>
                  </a:ext>
                </a:extLst>
              </p:cNvPr>
              <p:cNvPicPr/>
              <p:nvPr/>
            </p:nvPicPr>
            <p:blipFill>
              <a:blip r:embed="rId103"/>
              <a:stretch>
                <a:fillRect/>
              </a:stretch>
            </p:blipFill>
            <p:spPr>
              <a:xfrm>
                <a:off x="9631077" y="228843"/>
                <a:ext cx="21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1" name="Freihand 90">
                <a:extLst>
                  <a:ext uri="{FF2B5EF4-FFF2-40B4-BE49-F238E27FC236}">
                    <a16:creationId xmlns:a16="http://schemas.microsoft.com/office/drawing/2014/main" id="{E30D03B3-367A-4B2C-A27D-F1F3B7AF7B23}"/>
                  </a:ext>
                </a:extLst>
              </p14:cNvPr>
              <p14:cNvContentPartPr/>
              <p14:nvPr/>
            </p14:nvContentPartPr>
            <p14:xfrm>
              <a:off x="9572757" y="197163"/>
              <a:ext cx="175320" cy="97560"/>
            </p14:xfrm>
          </p:contentPart>
        </mc:Choice>
        <mc:Fallback>
          <p:pic>
            <p:nvPicPr>
              <p:cNvPr id="91" name="Freihand 90">
                <a:extLst>
                  <a:ext uri="{FF2B5EF4-FFF2-40B4-BE49-F238E27FC236}">
                    <a16:creationId xmlns:a16="http://schemas.microsoft.com/office/drawing/2014/main" id="{E30D03B3-367A-4B2C-A27D-F1F3B7AF7B23}"/>
                  </a:ext>
                </a:extLst>
              </p:cNvPr>
              <p:cNvPicPr/>
              <p:nvPr/>
            </p:nvPicPr>
            <p:blipFill>
              <a:blip r:embed="rId105"/>
              <a:stretch>
                <a:fillRect/>
              </a:stretch>
            </p:blipFill>
            <p:spPr>
              <a:xfrm>
                <a:off x="9568437" y="192843"/>
                <a:ext cx="183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3" name="Freihand 92">
                <a:extLst>
                  <a:ext uri="{FF2B5EF4-FFF2-40B4-BE49-F238E27FC236}">
                    <a16:creationId xmlns:a16="http://schemas.microsoft.com/office/drawing/2014/main" id="{F2398547-E417-4EBE-9F3F-8F106239D31E}"/>
                  </a:ext>
                </a:extLst>
              </p14:cNvPr>
              <p14:cNvContentPartPr/>
              <p14:nvPr/>
            </p14:nvContentPartPr>
            <p14:xfrm>
              <a:off x="9787317" y="304083"/>
              <a:ext cx="111240" cy="9000"/>
            </p14:xfrm>
          </p:contentPart>
        </mc:Choice>
        <mc:Fallback>
          <p:pic>
            <p:nvPicPr>
              <p:cNvPr id="93" name="Freihand 92">
                <a:extLst>
                  <a:ext uri="{FF2B5EF4-FFF2-40B4-BE49-F238E27FC236}">
                    <a16:creationId xmlns:a16="http://schemas.microsoft.com/office/drawing/2014/main" id="{F2398547-E417-4EBE-9F3F-8F106239D31E}"/>
                  </a:ext>
                </a:extLst>
              </p:cNvPr>
              <p:cNvPicPr/>
              <p:nvPr/>
            </p:nvPicPr>
            <p:blipFill>
              <a:blip r:embed="rId107"/>
              <a:stretch>
                <a:fillRect/>
              </a:stretch>
            </p:blipFill>
            <p:spPr>
              <a:xfrm>
                <a:off x="9782997" y="299763"/>
                <a:ext cx="119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4" name="Freihand 93">
                <a:extLst>
                  <a:ext uri="{FF2B5EF4-FFF2-40B4-BE49-F238E27FC236}">
                    <a16:creationId xmlns:a16="http://schemas.microsoft.com/office/drawing/2014/main" id="{30B15248-D83D-46D2-A657-777B9806A262}"/>
                  </a:ext>
                </a:extLst>
              </p14:cNvPr>
              <p14:cNvContentPartPr/>
              <p14:nvPr/>
            </p14:nvContentPartPr>
            <p14:xfrm>
              <a:off x="10062357" y="250443"/>
              <a:ext cx="23400" cy="113040"/>
            </p14:xfrm>
          </p:contentPart>
        </mc:Choice>
        <mc:Fallback>
          <p:pic>
            <p:nvPicPr>
              <p:cNvPr id="94" name="Freihand 93">
                <a:extLst>
                  <a:ext uri="{FF2B5EF4-FFF2-40B4-BE49-F238E27FC236}">
                    <a16:creationId xmlns:a16="http://schemas.microsoft.com/office/drawing/2014/main" id="{30B15248-D83D-46D2-A657-777B9806A262}"/>
                  </a:ext>
                </a:extLst>
              </p:cNvPr>
              <p:cNvPicPr/>
              <p:nvPr/>
            </p:nvPicPr>
            <p:blipFill>
              <a:blip r:embed="rId109"/>
              <a:stretch>
                <a:fillRect/>
              </a:stretch>
            </p:blipFill>
            <p:spPr>
              <a:xfrm>
                <a:off x="10058037" y="246123"/>
                <a:ext cx="32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5" name="Freihand 94">
                <a:extLst>
                  <a:ext uri="{FF2B5EF4-FFF2-40B4-BE49-F238E27FC236}">
                    <a16:creationId xmlns:a16="http://schemas.microsoft.com/office/drawing/2014/main" id="{676F2C87-17CD-4DEE-A894-C7394BC2A3E5}"/>
                  </a:ext>
                </a:extLst>
              </p14:cNvPr>
              <p14:cNvContentPartPr/>
              <p14:nvPr/>
            </p14:nvContentPartPr>
            <p14:xfrm>
              <a:off x="9943557" y="233163"/>
              <a:ext cx="236520" cy="150120"/>
            </p14:xfrm>
          </p:contentPart>
        </mc:Choice>
        <mc:Fallback>
          <p:pic>
            <p:nvPicPr>
              <p:cNvPr id="95" name="Freihand 94">
                <a:extLst>
                  <a:ext uri="{FF2B5EF4-FFF2-40B4-BE49-F238E27FC236}">
                    <a16:creationId xmlns:a16="http://schemas.microsoft.com/office/drawing/2014/main" id="{676F2C87-17CD-4DEE-A894-C7394BC2A3E5}"/>
                  </a:ext>
                </a:extLst>
              </p:cNvPr>
              <p:cNvPicPr/>
              <p:nvPr/>
            </p:nvPicPr>
            <p:blipFill>
              <a:blip r:embed="rId111"/>
              <a:stretch>
                <a:fillRect/>
              </a:stretch>
            </p:blipFill>
            <p:spPr>
              <a:xfrm>
                <a:off x="9939237" y="228843"/>
                <a:ext cx="2451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7" name="Freihand 96">
                <a:extLst>
                  <a:ext uri="{FF2B5EF4-FFF2-40B4-BE49-F238E27FC236}">
                    <a16:creationId xmlns:a16="http://schemas.microsoft.com/office/drawing/2014/main" id="{9AC9D5B8-0761-4A5A-BBAB-A834368A0BD1}"/>
                  </a:ext>
                </a:extLst>
              </p14:cNvPr>
              <p14:cNvContentPartPr/>
              <p14:nvPr/>
            </p14:nvContentPartPr>
            <p14:xfrm>
              <a:off x="10447557" y="276723"/>
              <a:ext cx="290520" cy="100440"/>
            </p14:xfrm>
          </p:contentPart>
        </mc:Choice>
        <mc:Fallback>
          <p:pic>
            <p:nvPicPr>
              <p:cNvPr id="97" name="Freihand 96">
                <a:extLst>
                  <a:ext uri="{FF2B5EF4-FFF2-40B4-BE49-F238E27FC236}">
                    <a16:creationId xmlns:a16="http://schemas.microsoft.com/office/drawing/2014/main" id="{9AC9D5B8-0761-4A5A-BBAB-A834368A0BD1}"/>
                  </a:ext>
                </a:extLst>
              </p:cNvPr>
              <p:cNvPicPr/>
              <p:nvPr/>
            </p:nvPicPr>
            <p:blipFill>
              <a:blip r:embed="rId113"/>
              <a:stretch>
                <a:fillRect/>
              </a:stretch>
            </p:blipFill>
            <p:spPr>
              <a:xfrm>
                <a:off x="10443237" y="272403"/>
                <a:ext cx="299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8" name="Freihand 97">
                <a:extLst>
                  <a:ext uri="{FF2B5EF4-FFF2-40B4-BE49-F238E27FC236}">
                    <a16:creationId xmlns:a16="http://schemas.microsoft.com/office/drawing/2014/main" id="{3700B6E7-38C5-45C3-A198-5C4B90CFECD9}"/>
                  </a:ext>
                </a:extLst>
              </p14:cNvPr>
              <p14:cNvContentPartPr/>
              <p14:nvPr/>
            </p14:nvContentPartPr>
            <p14:xfrm>
              <a:off x="10709277" y="226323"/>
              <a:ext cx="27360" cy="19800"/>
            </p14:xfrm>
          </p:contentPart>
        </mc:Choice>
        <mc:Fallback>
          <p:pic>
            <p:nvPicPr>
              <p:cNvPr id="98" name="Freihand 97">
                <a:extLst>
                  <a:ext uri="{FF2B5EF4-FFF2-40B4-BE49-F238E27FC236}">
                    <a16:creationId xmlns:a16="http://schemas.microsoft.com/office/drawing/2014/main" id="{3700B6E7-38C5-45C3-A198-5C4B90CFECD9}"/>
                  </a:ext>
                </a:extLst>
              </p:cNvPr>
              <p:cNvPicPr/>
              <p:nvPr/>
            </p:nvPicPr>
            <p:blipFill>
              <a:blip r:embed="rId115"/>
              <a:stretch>
                <a:fillRect/>
              </a:stretch>
            </p:blipFill>
            <p:spPr>
              <a:xfrm>
                <a:off x="10704957" y="222003"/>
                <a:ext cx="36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9" name="Freihand 98">
                <a:extLst>
                  <a:ext uri="{FF2B5EF4-FFF2-40B4-BE49-F238E27FC236}">
                    <a16:creationId xmlns:a16="http://schemas.microsoft.com/office/drawing/2014/main" id="{292F6162-8705-4F7D-BA52-3ADBF662E355}"/>
                  </a:ext>
                </a:extLst>
              </p14:cNvPr>
              <p14:cNvContentPartPr/>
              <p14:nvPr/>
            </p14:nvContentPartPr>
            <p14:xfrm>
              <a:off x="10781277" y="258003"/>
              <a:ext cx="237960" cy="103680"/>
            </p14:xfrm>
          </p:contentPart>
        </mc:Choice>
        <mc:Fallback>
          <p:pic>
            <p:nvPicPr>
              <p:cNvPr id="99" name="Freihand 98">
                <a:extLst>
                  <a:ext uri="{FF2B5EF4-FFF2-40B4-BE49-F238E27FC236}">
                    <a16:creationId xmlns:a16="http://schemas.microsoft.com/office/drawing/2014/main" id="{292F6162-8705-4F7D-BA52-3ADBF662E355}"/>
                  </a:ext>
                </a:extLst>
              </p:cNvPr>
              <p:cNvPicPr/>
              <p:nvPr/>
            </p:nvPicPr>
            <p:blipFill>
              <a:blip r:embed="rId117"/>
              <a:stretch>
                <a:fillRect/>
              </a:stretch>
            </p:blipFill>
            <p:spPr>
              <a:xfrm>
                <a:off x="10776957" y="253683"/>
                <a:ext cx="246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0" name="Freihand 99">
                <a:extLst>
                  <a:ext uri="{FF2B5EF4-FFF2-40B4-BE49-F238E27FC236}">
                    <a16:creationId xmlns:a16="http://schemas.microsoft.com/office/drawing/2014/main" id="{7AA4A1A5-26A7-4C30-99F8-E4DEEB8EC847}"/>
                  </a:ext>
                </a:extLst>
              </p14:cNvPr>
              <p14:cNvContentPartPr/>
              <p14:nvPr/>
            </p14:nvContentPartPr>
            <p14:xfrm>
              <a:off x="11013117" y="296163"/>
              <a:ext cx="97920" cy="75960"/>
            </p14:xfrm>
          </p:contentPart>
        </mc:Choice>
        <mc:Fallback>
          <p:pic>
            <p:nvPicPr>
              <p:cNvPr id="100" name="Freihand 99">
                <a:extLst>
                  <a:ext uri="{FF2B5EF4-FFF2-40B4-BE49-F238E27FC236}">
                    <a16:creationId xmlns:a16="http://schemas.microsoft.com/office/drawing/2014/main" id="{7AA4A1A5-26A7-4C30-99F8-E4DEEB8EC847}"/>
                  </a:ext>
                </a:extLst>
              </p:cNvPr>
              <p:cNvPicPr/>
              <p:nvPr/>
            </p:nvPicPr>
            <p:blipFill>
              <a:blip r:embed="rId119"/>
              <a:stretch>
                <a:fillRect/>
              </a:stretch>
            </p:blipFill>
            <p:spPr>
              <a:xfrm>
                <a:off x="11008797" y="291843"/>
                <a:ext cx="106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1" name="Freihand 100">
                <a:extLst>
                  <a:ext uri="{FF2B5EF4-FFF2-40B4-BE49-F238E27FC236}">
                    <a16:creationId xmlns:a16="http://schemas.microsoft.com/office/drawing/2014/main" id="{D7DBC5B1-10FF-404D-B2A2-8AB371254EA2}"/>
                  </a:ext>
                </a:extLst>
              </p14:cNvPr>
              <p14:cNvContentPartPr/>
              <p14:nvPr/>
            </p14:nvContentPartPr>
            <p14:xfrm>
              <a:off x="11105997" y="313083"/>
              <a:ext cx="107280" cy="180000"/>
            </p14:xfrm>
          </p:contentPart>
        </mc:Choice>
        <mc:Fallback>
          <p:pic>
            <p:nvPicPr>
              <p:cNvPr id="101" name="Freihand 100">
                <a:extLst>
                  <a:ext uri="{FF2B5EF4-FFF2-40B4-BE49-F238E27FC236}">
                    <a16:creationId xmlns:a16="http://schemas.microsoft.com/office/drawing/2014/main" id="{D7DBC5B1-10FF-404D-B2A2-8AB371254EA2}"/>
                  </a:ext>
                </a:extLst>
              </p:cNvPr>
              <p:cNvPicPr/>
              <p:nvPr/>
            </p:nvPicPr>
            <p:blipFill>
              <a:blip r:embed="rId121"/>
              <a:stretch>
                <a:fillRect/>
              </a:stretch>
            </p:blipFill>
            <p:spPr>
              <a:xfrm>
                <a:off x="11101677" y="308763"/>
                <a:ext cx="115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2" name="Freihand 101">
                <a:extLst>
                  <a:ext uri="{FF2B5EF4-FFF2-40B4-BE49-F238E27FC236}">
                    <a16:creationId xmlns:a16="http://schemas.microsoft.com/office/drawing/2014/main" id="{0128FE65-0840-4739-A306-3E428D9065F9}"/>
                  </a:ext>
                </a:extLst>
              </p14:cNvPr>
              <p14:cNvContentPartPr/>
              <p14:nvPr/>
            </p14:nvContentPartPr>
            <p14:xfrm>
              <a:off x="11240637" y="318843"/>
              <a:ext cx="24840" cy="65880"/>
            </p14:xfrm>
          </p:contentPart>
        </mc:Choice>
        <mc:Fallback>
          <p:pic>
            <p:nvPicPr>
              <p:cNvPr id="102" name="Freihand 101">
                <a:extLst>
                  <a:ext uri="{FF2B5EF4-FFF2-40B4-BE49-F238E27FC236}">
                    <a16:creationId xmlns:a16="http://schemas.microsoft.com/office/drawing/2014/main" id="{0128FE65-0840-4739-A306-3E428D9065F9}"/>
                  </a:ext>
                </a:extLst>
              </p:cNvPr>
              <p:cNvPicPr/>
              <p:nvPr/>
            </p:nvPicPr>
            <p:blipFill>
              <a:blip r:embed="rId123"/>
              <a:stretch>
                <a:fillRect/>
              </a:stretch>
            </p:blipFill>
            <p:spPr>
              <a:xfrm>
                <a:off x="11236317" y="314523"/>
                <a:ext cx="33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3" name="Freihand 102">
                <a:extLst>
                  <a:ext uri="{FF2B5EF4-FFF2-40B4-BE49-F238E27FC236}">
                    <a16:creationId xmlns:a16="http://schemas.microsoft.com/office/drawing/2014/main" id="{2B70C2AC-FF0B-4D25-B8AF-832EBC65D9B1}"/>
                  </a:ext>
                </a:extLst>
              </p14:cNvPr>
              <p14:cNvContentPartPr/>
              <p14:nvPr/>
            </p14:nvContentPartPr>
            <p14:xfrm>
              <a:off x="11280597" y="310563"/>
              <a:ext cx="79560" cy="77040"/>
            </p14:xfrm>
          </p:contentPart>
        </mc:Choice>
        <mc:Fallback>
          <p:pic>
            <p:nvPicPr>
              <p:cNvPr id="103" name="Freihand 102">
                <a:extLst>
                  <a:ext uri="{FF2B5EF4-FFF2-40B4-BE49-F238E27FC236}">
                    <a16:creationId xmlns:a16="http://schemas.microsoft.com/office/drawing/2014/main" id="{2B70C2AC-FF0B-4D25-B8AF-832EBC65D9B1}"/>
                  </a:ext>
                </a:extLst>
              </p:cNvPr>
              <p:cNvPicPr/>
              <p:nvPr/>
            </p:nvPicPr>
            <p:blipFill>
              <a:blip r:embed="rId125"/>
              <a:stretch>
                <a:fillRect/>
              </a:stretch>
            </p:blipFill>
            <p:spPr>
              <a:xfrm>
                <a:off x="11276277" y="306243"/>
                <a:ext cx="88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4" name="Freihand 103">
                <a:extLst>
                  <a:ext uri="{FF2B5EF4-FFF2-40B4-BE49-F238E27FC236}">
                    <a16:creationId xmlns:a16="http://schemas.microsoft.com/office/drawing/2014/main" id="{7C600CA6-C68D-4774-AD08-58C1B04ABB89}"/>
                  </a:ext>
                </a:extLst>
              </p14:cNvPr>
              <p14:cNvContentPartPr/>
              <p14:nvPr/>
            </p14:nvContentPartPr>
            <p14:xfrm>
              <a:off x="11364837" y="205083"/>
              <a:ext cx="358200" cy="309240"/>
            </p14:xfrm>
          </p:contentPart>
        </mc:Choice>
        <mc:Fallback>
          <p:pic>
            <p:nvPicPr>
              <p:cNvPr id="104" name="Freihand 103">
                <a:extLst>
                  <a:ext uri="{FF2B5EF4-FFF2-40B4-BE49-F238E27FC236}">
                    <a16:creationId xmlns:a16="http://schemas.microsoft.com/office/drawing/2014/main" id="{7C600CA6-C68D-4774-AD08-58C1B04ABB89}"/>
                  </a:ext>
                </a:extLst>
              </p:cNvPr>
              <p:cNvPicPr/>
              <p:nvPr/>
            </p:nvPicPr>
            <p:blipFill>
              <a:blip r:embed="rId127"/>
              <a:stretch>
                <a:fillRect/>
              </a:stretch>
            </p:blipFill>
            <p:spPr>
              <a:xfrm>
                <a:off x="11360517" y="200763"/>
                <a:ext cx="3668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5" name="Freihand 104">
                <a:extLst>
                  <a:ext uri="{FF2B5EF4-FFF2-40B4-BE49-F238E27FC236}">
                    <a16:creationId xmlns:a16="http://schemas.microsoft.com/office/drawing/2014/main" id="{F7F66ECE-9997-4EAF-8506-76DDD7A29506}"/>
                  </a:ext>
                </a:extLst>
              </p14:cNvPr>
              <p14:cNvContentPartPr/>
              <p14:nvPr/>
            </p14:nvContentPartPr>
            <p14:xfrm>
              <a:off x="11337837" y="141723"/>
              <a:ext cx="2880" cy="3240"/>
            </p14:xfrm>
          </p:contentPart>
        </mc:Choice>
        <mc:Fallback>
          <p:pic>
            <p:nvPicPr>
              <p:cNvPr id="105" name="Freihand 104">
                <a:extLst>
                  <a:ext uri="{FF2B5EF4-FFF2-40B4-BE49-F238E27FC236}">
                    <a16:creationId xmlns:a16="http://schemas.microsoft.com/office/drawing/2014/main" id="{F7F66ECE-9997-4EAF-8506-76DDD7A29506}"/>
                  </a:ext>
                </a:extLst>
              </p:cNvPr>
              <p:cNvPicPr/>
              <p:nvPr/>
            </p:nvPicPr>
            <p:blipFill>
              <a:blip r:embed="rId129"/>
              <a:stretch>
                <a:fillRect/>
              </a:stretch>
            </p:blipFill>
            <p:spPr>
              <a:xfrm>
                <a:off x="11333517" y="137403"/>
                <a:ext cx="11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2" name="Freihand 111">
                <a:extLst>
                  <a:ext uri="{FF2B5EF4-FFF2-40B4-BE49-F238E27FC236}">
                    <a16:creationId xmlns:a16="http://schemas.microsoft.com/office/drawing/2014/main" id="{95CD2B25-76D3-471E-8507-5B3541A3DF19}"/>
                  </a:ext>
                </a:extLst>
              </p14:cNvPr>
              <p14:cNvContentPartPr/>
              <p14:nvPr/>
            </p14:nvContentPartPr>
            <p14:xfrm>
              <a:off x="8631357" y="596763"/>
              <a:ext cx="286920" cy="110520"/>
            </p14:xfrm>
          </p:contentPart>
        </mc:Choice>
        <mc:Fallback>
          <p:pic>
            <p:nvPicPr>
              <p:cNvPr id="112" name="Freihand 111">
                <a:extLst>
                  <a:ext uri="{FF2B5EF4-FFF2-40B4-BE49-F238E27FC236}">
                    <a16:creationId xmlns:a16="http://schemas.microsoft.com/office/drawing/2014/main" id="{95CD2B25-76D3-471E-8507-5B3541A3DF19}"/>
                  </a:ext>
                </a:extLst>
              </p:cNvPr>
              <p:cNvPicPr/>
              <p:nvPr/>
            </p:nvPicPr>
            <p:blipFill>
              <a:blip r:embed="rId131"/>
              <a:stretch>
                <a:fillRect/>
              </a:stretch>
            </p:blipFill>
            <p:spPr>
              <a:xfrm>
                <a:off x="8627037" y="592443"/>
                <a:ext cx="295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3" name="Freihand 112">
                <a:extLst>
                  <a:ext uri="{FF2B5EF4-FFF2-40B4-BE49-F238E27FC236}">
                    <a16:creationId xmlns:a16="http://schemas.microsoft.com/office/drawing/2014/main" id="{F34BC706-31D0-4975-9C26-75182E40F18C}"/>
                  </a:ext>
                </a:extLst>
              </p14:cNvPr>
              <p14:cNvContentPartPr/>
              <p14:nvPr/>
            </p14:nvContentPartPr>
            <p14:xfrm>
              <a:off x="8914677" y="554283"/>
              <a:ext cx="360" cy="360"/>
            </p14:xfrm>
          </p:contentPart>
        </mc:Choice>
        <mc:Fallback>
          <p:pic>
            <p:nvPicPr>
              <p:cNvPr id="113" name="Freihand 112">
                <a:extLst>
                  <a:ext uri="{FF2B5EF4-FFF2-40B4-BE49-F238E27FC236}">
                    <a16:creationId xmlns:a16="http://schemas.microsoft.com/office/drawing/2014/main" id="{F34BC706-31D0-4975-9C26-75182E40F18C}"/>
                  </a:ext>
                </a:extLst>
              </p:cNvPr>
              <p:cNvPicPr/>
              <p:nvPr/>
            </p:nvPicPr>
            <p:blipFill>
              <a:blip r:embed="rId133"/>
              <a:stretch>
                <a:fillRect/>
              </a:stretch>
            </p:blipFill>
            <p:spPr>
              <a:xfrm>
                <a:off x="8910357" y="5499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4" name="Freihand 113">
                <a:extLst>
                  <a:ext uri="{FF2B5EF4-FFF2-40B4-BE49-F238E27FC236}">
                    <a16:creationId xmlns:a16="http://schemas.microsoft.com/office/drawing/2014/main" id="{EF478505-5559-420B-8DFB-445C5A22EE7E}"/>
                  </a:ext>
                </a:extLst>
              </p14:cNvPr>
              <p14:cNvContentPartPr/>
              <p14:nvPr/>
            </p14:nvContentPartPr>
            <p14:xfrm>
              <a:off x="9172077" y="610443"/>
              <a:ext cx="12960" cy="104400"/>
            </p14:xfrm>
          </p:contentPart>
        </mc:Choice>
        <mc:Fallback>
          <p:pic>
            <p:nvPicPr>
              <p:cNvPr id="114" name="Freihand 113">
                <a:extLst>
                  <a:ext uri="{FF2B5EF4-FFF2-40B4-BE49-F238E27FC236}">
                    <a16:creationId xmlns:a16="http://schemas.microsoft.com/office/drawing/2014/main" id="{EF478505-5559-420B-8DFB-445C5A22EE7E}"/>
                  </a:ext>
                </a:extLst>
              </p:cNvPr>
              <p:cNvPicPr/>
              <p:nvPr/>
            </p:nvPicPr>
            <p:blipFill>
              <a:blip r:embed="rId135"/>
              <a:stretch>
                <a:fillRect/>
              </a:stretch>
            </p:blipFill>
            <p:spPr>
              <a:xfrm>
                <a:off x="9167757" y="606123"/>
                <a:ext cx="21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5" name="Freihand 114">
                <a:extLst>
                  <a:ext uri="{FF2B5EF4-FFF2-40B4-BE49-F238E27FC236}">
                    <a16:creationId xmlns:a16="http://schemas.microsoft.com/office/drawing/2014/main" id="{C300A15F-B21E-4F28-8E98-61DD3689F51D}"/>
                  </a:ext>
                </a:extLst>
              </p14:cNvPr>
              <p14:cNvContentPartPr/>
              <p14:nvPr/>
            </p14:nvContentPartPr>
            <p14:xfrm>
              <a:off x="9092877" y="565803"/>
              <a:ext cx="178200" cy="183240"/>
            </p14:xfrm>
          </p:contentPart>
        </mc:Choice>
        <mc:Fallback>
          <p:pic>
            <p:nvPicPr>
              <p:cNvPr id="115" name="Freihand 114">
                <a:extLst>
                  <a:ext uri="{FF2B5EF4-FFF2-40B4-BE49-F238E27FC236}">
                    <a16:creationId xmlns:a16="http://schemas.microsoft.com/office/drawing/2014/main" id="{C300A15F-B21E-4F28-8E98-61DD3689F51D}"/>
                  </a:ext>
                </a:extLst>
              </p:cNvPr>
              <p:cNvPicPr/>
              <p:nvPr/>
            </p:nvPicPr>
            <p:blipFill>
              <a:blip r:embed="rId137"/>
              <a:stretch>
                <a:fillRect/>
              </a:stretch>
            </p:blipFill>
            <p:spPr>
              <a:xfrm>
                <a:off x="9088557" y="561483"/>
                <a:ext cx="186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6" name="Freihand 115">
                <a:extLst>
                  <a:ext uri="{FF2B5EF4-FFF2-40B4-BE49-F238E27FC236}">
                    <a16:creationId xmlns:a16="http://schemas.microsoft.com/office/drawing/2014/main" id="{8CD3E9BB-7671-4E36-B56E-515E3A852001}"/>
                  </a:ext>
                </a:extLst>
              </p14:cNvPr>
              <p14:cNvContentPartPr/>
              <p14:nvPr/>
            </p14:nvContentPartPr>
            <p14:xfrm>
              <a:off x="9274317" y="568683"/>
              <a:ext cx="423720" cy="152640"/>
            </p14:xfrm>
          </p:contentPart>
        </mc:Choice>
        <mc:Fallback>
          <p:pic>
            <p:nvPicPr>
              <p:cNvPr id="116" name="Freihand 115">
                <a:extLst>
                  <a:ext uri="{FF2B5EF4-FFF2-40B4-BE49-F238E27FC236}">
                    <a16:creationId xmlns:a16="http://schemas.microsoft.com/office/drawing/2014/main" id="{8CD3E9BB-7671-4E36-B56E-515E3A852001}"/>
                  </a:ext>
                </a:extLst>
              </p:cNvPr>
              <p:cNvPicPr/>
              <p:nvPr/>
            </p:nvPicPr>
            <p:blipFill>
              <a:blip r:embed="rId139"/>
              <a:stretch>
                <a:fillRect/>
              </a:stretch>
            </p:blipFill>
            <p:spPr>
              <a:xfrm>
                <a:off x="9269997" y="564363"/>
                <a:ext cx="432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7" name="Freihand 116">
                <a:extLst>
                  <a:ext uri="{FF2B5EF4-FFF2-40B4-BE49-F238E27FC236}">
                    <a16:creationId xmlns:a16="http://schemas.microsoft.com/office/drawing/2014/main" id="{FE044D05-1F6A-41E1-BD57-2F5B9F6903B6}"/>
                  </a:ext>
                </a:extLst>
              </p14:cNvPr>
              <p14:cNvContentPartPr/>
              <p14:nvPr/>
            </p14:nvContentPartPr>
            <p14:xfrm>
              <a:off x="9589317" y="572283"/>
              <a:ext cx="82080" cy="11160"/>
            </p14:xfrm>
          </p:contentPart>
        </mc:Choice>
        <mc:Fallback>
          <p:pic>
            <p:nvPicPr>
              <p:cNvPr id="117" name="Freihand 116">
                <a:extLst>
                  <a:ext uri="{FF2B5EF4-FFF2-40B4-BE49-F238E27FC236}">
                    <a16:creationId xmlns:a16="http://schemas.microsoft.com/office/drawing/2014/main" id="{FE044D05-1F6A-41E1-BD57-2F5B9F6903B6}"/>
                  </a:ext>
                </a:extLst>
              </p:cNvPr>
              <p:cNvPicPr/>
              <p:nvPr/>
            </p:nvPicPr>
            <p:blipFill>
              <a:blip r:embed="rId141"/>
              <a:stretch>
                <a:fillRect/>
              </a:stretch>
            </p:blipFill>
            <p:spPr>
              <a:xfrm>
                <a:off x="9584997" y="567963"/>
                <a:ext cx="90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8" name="Freihand 117">
                <a:extLst>
                  <a:ext uri="{FF2B5EF4-FFF2-40B4-BE49-F238E27FC236}">
                    <a16:creationId xmlns:a16="http://schemas.microsoft.com/office/drawing/2014/main" id="{D3858EB2-DD14-4741-A4FB-ED80C29C9C69}"/>
                  </a:ext>
                </a:extLst>
              </p14:cNvPr>
              <p14:cNvContentPartPr/>
              <p14:nvPr/>
            </p14:nvContentPartPr>
            <p14:xfrm>
              <a:off x="9703437" y="616203"/>
              <a:ext cx="92160" cy="80640"/>
            </p14:xfrm>
          </p:contentPart>
        </mc:Choice>
        <mc:Fallback>
          <p:pic>
            <p:nvPicPr>
              <p:cNvPr id="118" name="Freihand 117">
                <a:extLst>
                  <a:ext uri="{FF2B5EF4-FFF2-40B4-BE49-F238E27FC236}">
                    <a16:creationId xmlns:a16="http://schemas.microsoft.com/office/drawing/2014/main" id="{D3858EB2-DD14-4741-A4FB-ED80C29C9C69}"/>
                  </a:ext>
                </a:extLst>
              </p:cNvPr>
              <p:cNvPicPr/>
              <p:nvPr/>
            </p:nvPicPr>
            <p:blipFill>
              <a:blip r:embed="rId143"/>
              <a:stretch>
                <a:fillRect/>
              </a:stretch>
            </p:blipFill>
            <p:spPr>
              <a:xfrm>
                <a:off x="9699117" y="611883"/>
                <a:ext cx="100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9" name="Freihand 118">
                <a:extLst>
                  <a:ext uri="{FF2B5EF4-FFF2-40B4-BE49-F238E27FC236}">
                    <a16:creationId xmlns:a16="http://schemas.microsoft.com/office/drawing/2014/main" id="{3C051872-584D-456F-AFD1-BC9D1C51EF95}"/>
                  </a:ext>
                </a:extLst>
              </p14:cNvPr>
              <p14:cNvContentPartPr/>
              <p14:nvPr/>
            </p14:nvContentPartPr>
            <p14:xfrm>
              <a:off x="9812157" y="557163"/>
              <a:ext cx="173880" cy="148680"/>
            </p14:xfrm>
          </p:contentPart>
        </mc:Choice>
        <mc:Fallback>
          <p:pic>
            <p:nvPicPr>
              <p:cNvPr id="119" name="Freihand 118">
                <a:extLst>
                  <a:ext uri="{FF2B5EF4-FFF2-40B4-BE49-F238E27FC236}">
                    <a16:creationId xmlns:a16="http://schemas.microsoft.com/office/drawing/2014/main" id="{3C051872-584D-456F-AFD1-BC9D1C51EF95}"/>
                  </a:ext>
                </a:extLst>
              </p:cNvPr>
              <p:cNvPicPr/>
              <p:nvPr/>
            </p:nvPicPr>
            <p:blipFill>
              <a:blip r:embed="rId145"/>
              <a:stretch>
                <a:fillRect/>
              </a:stretch>
            </p:blipFill>
            <p:spPr>
              <a:xfrm>
                <a:off x="9807837" y="552843"/>
                <a:ext cx="182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0" name="Freihand 119">
                <a:extLst>
                  <a:ext uri="{FF2B5EF4-FFF2-40B4-BE49-F238E27FC236}">
                    <a16:creationId xmlns:a16="http://schemas.microsoft.com/office/drawing/2014/main" id="{87C37851-D8CC-4A4B-9506-8E34B3D0EBDC}"/>
                  </a:ext>
                </a:extLst>
              </p14:cNvPr>
              <p14:cNvContentPartPr/>
              <p14:nvPr/>
            </p14:nvContentPartPr>
            <p14:xfrm>
              <a:off x="10029597" y="569763"/>
              <a:ext cx="292680" cy="214560"/>
            </p14:xfrm>
          </p:contentPart>
        </mc:Choice>
        <mc:Fallback>
          <p:pic>
            <p:nvPicPr>
              <p:cNvPr id="120" name="Freihand 119">
                <a:extLst>
                  <a:ext uri="{FF2B5EF4-FFF2-40B4-BE49-F238E27FC236}">
                    <a16:creationId xmlns:a16="http://schemas.microsoft.com/office/drawing/2014/main" id="{87C37851-D8CC-4A4B-9506-8E34B3D0EBDC}"/>
                  </a:ext>
                </a:extLst>
              </p:cNvPr>
              <p:cNvPicPr/>
              <p:nvPr/>
            </p:nvPicPr>
            <p:blipFill>
              <a:blip r:embed="rId147"/>
              <a:stretch>
                <a:fillRect/>
              </a:stretch>
            </p:blipFill>
            <p:spPr>
              <a:xfrm>
                <a:off x="10025277" y="565443"/>
                <a:ext cx="3013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1" name="Freihand 120">
                <a:extLst>
                  <a:ext uri="{FF2B5EF4-FFF2-40B4-BE49-F238E27FC236}">
                    <a16:creationId xmlns:a16="http://schemas.microsoft.com/office/drawing/2014/main" id="{40E3F78E-F800-4B41-8CBF-9EA027A26CB9}"/>
                  </a:ext>
                </a:extLst>
              </p14:cNvPr>
              <p14:cNvContentPartPr/>
              <p14:nvPr/>
            </p14:nvContentPartPr>
            <p14:xfrm>
              <a:off x="10503357" y="623763"/>
              <a:ext cx="225360" cy="82800"/>
            </p14:xfrm>
          </p:contentPart>
        </mc:Choice>
        <mc:Fallback>
          <p:pic>
            <p:nvPicPr>
              <p:cNvPr id="121" name="Freihand 120">
                <a:extLst>
                  <a:ext uri="{FF2B5EF4-FFF2-40B4-BE49-F238E27FC236}">
                    <a16:creationId xmlns:a16="http://schemas.microsoft.com/office/drawing/2014/main" id="{40E3F78E-F800-4B41-8CBF-9EA027A26CB9}"/>
                  </a:ext>
                </a:extLst>
              </p:cNvPr>
              <p:cNvPicPr/>
              <p:nvPr/>
            </p:nvPicPr>
            <p:blipFill>
              <a:blip r:embed="rId149"/>
              <a:stretch>
                <a:fillRect/>
              </a:stretch>
            </p:blipFill>
            <p:spPr>
              <a:xfrm>
                <a:off x="10499037" y="619443"/>
                <a:ext cx="234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2" name="Freihand 121">
                <a:extLst>
                  <a:ext uri="{FF2B5EF4-FFF2-40B4-BE49-F238E27FC236}">
                    <a16:creationId xmlns:a16="http://schemas.microsoft.com/office/drawing/2014/main" id="{B8F0AFFB-D0E7-423A-B9D5-A0FCEC0E743D}"/>
                  </a:ext>
                </a:extLst>
              </p14:cNvPr>
              <p14:cNvContentPartPr/>
              <p14:nvPr/>
            </p14:nvContentPartPr>
            <p14:xfrm>
              <a:off x="10906197" y="562923"/>
              <a:ext cx="96120" cy="149040"/>
            </p14:xfrm>
          </p:contentPart>
        </mc:Choice>
        <mc:Fallback>
          <p:pic>
            <p:nvPicPr>
              <p:cNvPr id="122" name="Freihand 121">
                <a:extLst>
                  <a:ext uri="{FF2B5EF4-FFF2-40B4-BE49-F238E27FC236}">
                    <a16:creationId xmlns:a16="http://schemas.microsoft.com/office/drawing/2014/main" id="{B8F0AFFB-D0E7-423A-B9D5-A0FCEC0E743D}"/>
                  </a:ext>
                </a:extLst>
              </p:cNvPr>
              <p:cNvPicPr/>
              <p:nvPr/>
            </p:nvPicPr>
            <p:blipFill>
              <a:blip r:embed="rId151"/>
              <a:stretch>
                <a:fillRect/>
              </a:stretch>
            </p:blipFill>
            <p:spPr>
              <a:xfrm>
                <a:off x="10901877" y="558603"/>
                <a:ext cx="104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3" name="Freihand 122">
                <a:extLst>
                  <a:ext uri="{FF2B5EF4-FFF2-40B4-BE49-F238E27FC236}">
                    <a16:creationId xmlns:a16="http://schemas.microsoft.com/office/drawing/2014/main" id="{78D196BC-007B-4E65-80F1-7406CF8BFBC9}"/>
                  </a:ext>
                </a:extLst>
              </p14:cNvPr>
              <p14:cNvContentPartPr/>
              <p14:nvPr/>
            </p14:nvContentPartPr>
            <p14:xfrm>
              <a:off x="10964517" y="643203"/>
              <a:ext cx="105120" cy="65520"/>
            </p14:xfrm>
          </p:contentPart>
        </mc:Choice>
        <mc:Fallback>
          <p:pic>
            <p:nvPicPr>
              <p:cNvPr id="123" name="Freihand 122">
                <a:extLst>
                  <a:ext uri="{FF2B5EF4-FFF2-40B4-BE49-F238E27FC236}">
                    <a16:creationId xmlns:a16="http://schemas.microsoft.com/office/drawing/2014/main" id="{78D196BC-007B-4E65-80F1-7406CF8BFBC9}"/>
                  </a:ext>
                </a:extLst>
              </p:cNvPr>
              <p:cNvPicPr/>
              <p:nvPr/>
            </p:nvPicPr>
            <p:blipFill>
              <a:blip r:embed="rId153"/>
              <a:stretch>
                <a:fillRect/>
              </a:stretch>
            </p:blipFill>
            <p:spPr>
              <a:xfrm>
                <a:off x="10960197" y="638883"/>
                <a:ext cx="113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4" name="Freihand 123">
                <a:extLst>
                  <a:ext uri="{FF2B5EF4-FFF2-40B4-BE49-F238E27FC236}">
                    <a16:creationId xmlns:a16="http://schemas.microsoft.com/office/drawing/2014/main" id="{6E600DEE-070B-424D-B2C6-6581CD153BDB}"/>
                  </a:ext>
                </a:extLst>
              </p14:cNvPr>
              <p14:cNvContentPartPr/>
              <p14:nvPr/>
            </p14:nvContentPartPr>
            <p14:xfrm>
              <a:off x="11088357" y="579483"/>
              <a:ext cx="204840" cy="137880"/>
            </p14:xfrm>
          </p:contentPart>
        </mc:Choice>
        <mc:Fallback>
          <p:pic>
            <p:nvPicPr>
              <p:cNvPr id="124" name="Freihand 123">
                <a:extLst>
                  <a:ext uri="{FF2B5EF4-FFF2-40B4-BE49-F238E27FC236}">
                    <a16:creationId xmlns:a16="http://schemas.microsoft.com/office/drawing/2014/main" id="{6E600DEE-070B-424D-B2C6-6581CD153BDB}"/>
                  </a:ext>
                </a:extLst>
              </p:cNvPr>
              <p:cNvPicPr/>
              <p:nvPr/>
            </p:nvPicPr>
            <p:blipFill>
              <a:blip r:embed="rId155"/>
              <a:stretch>
                <a:fillRect/>
              </a:stretch>
            </p:blipFill>
            <p:spPr>
              <a:xfrm>
                <a:off x="11084037" y="575163"/>
                <a:ext cx="213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5" name="Freihand 124">
                <a:extLst>
                  <a:ext uri="{FF2B5EF4-FFF2-40B4-BE49-F238E27FC236}">
                    <a16:creationId xmlns:a16="http://schemas.microsoft.com/office/drawing/2014/main" id="{E55A167E-0937-4A46-A7BB-FED3D2AA0B77}"/>
                  </a:ext>
                </a:extLst>
              </p14:cNvPr>
              <p14:cNvContentPartPr/>
              <p14:nvPr/>
            </p14:nvContentPartPr>
            <p14:xfrm>
              <a:off x="11300757" y="678483"/>
              <a:ext cx="77040" cy="60480"/>
            </p14:xfrm>
          </p:contentPart>
        </mc:Choice>
        <mc:Fallback>
          <p:pic>
            <p:nvPicPr>
              <p:cNvPr id="125" name="Freihand 124">
                <a:extLst>
                  <a:ext uri="{FF2B5EF4-FFF2-40B4-BE49-F238E27FC236}">
                    <a16:creationId xmlns:a16="http://schemas.microsoft.com/office/drawing/2014/main" id="{E55A167E-0937-4A46-A7BB-FED3D2AA0B77}"/>
                  </a:ext>
                </a:extLst>
              </p:cNvPr>
              <p:cNvPicPr/>
              <p:nvPr/>
            </p:nvPicPr>
            <p:blipFill>
              <a:blip r:embed="rId157"/>
              <a:stretch>
                <a:fillRect/>
              </a:stretch>
            </p:blipFill>
            <p:spPr>
              <a:xfrm>
                <a:off x="11296437" y="674163"/>
                <a:ext cx="85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6" name="Freihand 125">
                <a:extLst>
                  <a:ext uri="{FF2B5EF4-FFF2-40B4-BE49-F238E27FC236}">
                    <a16:creationId xmlns:a16="http://schemas.microsoft.com/office/drawing/2014/main" id="{EAB8463F-27A9-4E8A-85DD-AA16C5DCEB3C}"/>
                  </a:ext>
                </a:extLst>
              </p14:cNvPr>
              <p14:cNvContentPartPr/>
              <p14:nvPr/>
            </p14:nvContentPartPr>
            <p14:xfrm>
              <a:off x="11385717" y="580203"/>
              <a:ext cx="168480" cy="144360"/>
            </p14:xfrm>
          </p:contentPart>
        </mc:Choice>
        <mc:Fallback>
          <p:pic>
            <p:nvPicPr>
              <p:cNvPr id="126" name="Freihand 125">
                <a:extLst>
                  <a:ext uri="{FF2B5EF4-FFF2-40B4-BE49-F238E27FC236}">
                    <a16:creationId xmlns:a16="http://schemas.microsoft.com/office/drawing/2014/main" id="{EAB8463F-27A9-4E8A-85DD-AA16C5DCEB3C}"/>
                  </a:ext>
                </a:extLst>
              </p:cNvPr>
              <p:cNvPicPr/>
              <p:nvPr/>
            </p:nvPicPr>
            <p:blipFill>
              <a:blip r:embed="rId159"/>
              <a:stretch>
                <a:fillRect/>
              </a:stretch>
            </p:blipFill>
            <p:spPr>
              <a:xfrm>
                <a:off x="11381397" y="575883"/>
                <a:ext cx="177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7" name="Freihand 126">
                <a:extLst>
                  <a:ext uri="{FF2B5EF4-FFF2-40B4-BE49-F238E27FC236}">
                    <a16:creationId xmlns:a16="http://schemas.microsoft.com/office/drawing/2014/main" id="{A1A69E67-77F4-495B-949F-42523E5B8C41}"/>
                  </a:ext>
                </a:extLst>
              </p14:cNvPr>
              <p14:cNvContentPartPr/>
              <p14:nvPr/>
            </p14:nvContentPartPr>
            <p14:xfrm>
              <a:off x="11561757" y="604323"/>
              <a:ext cx="360" cy="360"/>
            </p14:xfrm>
          </p:contentPart>
        </mc:Choice>
        <mc:Fallback>
          <p:pic>
            <p:nvPicPr>
              <p:cNvPr id="127" name="Freihand 126">
                <a:extLst>
                  <a:ext uri="{FF2B5EF4-FFF2-40B4-BE49-F238E27FC236}">
                    <a16:creationId xmlns:a16="http://schemas.microsoft.com/office/drawing/2014/main" id="{A1A69E67-77F4-495B-949F-42523E5B8C41}"/>
                  </a:ext>
                </a:extLst>
              </p:cNvPr>
              <p:cNvPicPr/>
              <p:nvPr/>
            </p:nvPicPr>
            <p:blipFill>
              <a:blip r:embed="rId133"/>
              <a:stretch>
                <a:fillRect/>
              </a:stretch>
            </p:blipFill>
            <p:spPr>
              <a:xfrm>
                <a:off x="11557437" y="6000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4" name="Freihand 133">
                <a:extLst>
                  <a:ext uri="{FF2B5EF4-FFF2-40B4-BE49-F238E27FC236}">
                    <a16:creationId xmlns:a16="http://schemas.microsoft.com/office/drawing/2014/main" id="{82D31B0F-3268-4717-9A93-56E0C92BB8E9}"/>
                  </a:ext>
                </a:extLst>
              </p14:cNvPr>
              <p14:cNvContentPartPr/>
              <p14:nvPr/>
            </p14:nvContentPartPr>
            <p14:xfrm>
              <a:off x="7848357" y="909603"/>
              <a:ext cx="358200" cy="236520"/>
            </p14:xfrm>
          </p:contentPart>
        </mc:Choice>
        <mc:Fallback>
          <p:pic>
            <p:nvPicPr>
              <p:cNvPr id="134" name="Freihand 133">
                <a:extLst>
                  <a:ext uri="{FF2B5EF4-FFF2-40B4-BE49-F238E27FC236}">
                    <a16:creationId xmlns:a16="http://schemas.microsoft.com/office/drawing/2014/main" id="{82D31B0F-3268-4717-9A93-56E0C92BB8E9}"/>
                  </a:ext>
                </a:extLst>
              </p:cNvPr>
              <p:cNvPicPr/>
              <p:nvPr/>
            </p:nvPicPr>
            <p:blipFill>
              <a:blip r:embed="rId162"/>
              <a:stretch>
                <a:fillRect/>
              </a:stretch>
            </p:blipFill>
            <p:spPr>
              <a:xfrm>
                <a:off x="7844037" y="905283"/>
                <a:ext cx="3668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5" name="Freihand 134">
                <a:extLst>
                  <a:ext uri="{FF2B5EF4-FFF2-40B4-BE49-F238E27FC236}">
                    <a16:creationId xmlns:a16="http://schemas.microsoft.com/office/drawing/2014/main" id="{B4A007B2-529E-4FDF-A088-D02F8AC0F4DF}"/>
                  </a:ext>
                </a:extLst>
              </p14:cNvPr>
              <p14:cNvContentPartPr/>
              <p14:nvPr/>
            </p14:nvContentPartPr>
            <p14:xfrm>
              <a:off x="8346237" y="915363"/>
              <a:ext cx="298080" cy="112680"/>
            </p14:xfrm>
          </p:contentPart>
        </mc:Choice>
        <mc:Fallback>
          <p:pic>
            <p:nvPicPr>
              <p:cNvPr id="135" name="Freihand 134">
                <a:extLst>
                  <a:ext uri="{FF2B5EF4-FFF2-40B4-BE49-F238E27FC236}">
                    <a16:creationId xmlns:a16="http://schemas.microsoft.com/office/drawing/2014/main" id="{B4A007B2-529E-4FDF-A088-D02F8AC0F4DF}"/>
                  </a:ext>
                </a:extLst>
              </p:cNvPr>
              <p:cNvPicPr/>
              <p:nvPr/>
            </p:nvPicPr>
            <p:blipFill>
              <a:blip r:embed="rId164"/>
              <a:stretch>
                <a:fillRect/>
              </a:stretch>
            </p:blipFill>
            <p:spPr>
              <a:xfrm>
                <a:off x="8341917" y="911043"/>
                <a:ext cx="306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6" name="Freihand 135">
                <a:extLst>
                  <a:ext uri="{FF2B5EF4-FFF2-40B4-BE49-F238E27FC236}">
                    <a16:creationId xmlns:a16="http://schemas.microsoft.com/office/drawing/2014/main" id="{726ADCAE-E992-4340-826B-C0EE1CB72291}"/>
                  </a:ext>
                </a:extLst>
              </p14:cNvPr>
              <p14:cNvContentPartPr/>
              <p14:nvPr/>
            </p14:nvContentPartPr>
            <p14:xfrm>
              <a:off x="8813517" y="890163"/>
              <a:ext cx="517320" cy="184680"/>
            </p14:xfrm>
          </p:contentPart>
        </mc:Choice>
        <mc:Fallback>
          <p:pic>
            <p:nvPicPr>
              <p:cNvPr id="136" name="Freihand 135">
                <a:extLst>
                  <a:ext uri="{FF2B5EF4-FFF2-40B4-BE49-F238E27FC236}">
                    <a16:creationId xmlns:a16="http://schemas.microsoft.com/office/drawing/2014/main" id="{726ADCAE-E992-4340-826B-C0EE1CB72291}"/>
                  </a:ext>
                </a:extLst>
              </p:cNvPr>
              <p:cNvPicPr/>
              <p:nvPr/>
            </p:nvPicPr>
            <p:blipFill>
              <a:blip r:embed="rId166"/>
              <a:stretch>
                <a:fillRect/>
              </a:stretch>
            </p:blipFill>
            <p:spPr>
              <a:xfrm>
                <a:off x="8809197" y="885843"/>
                <a:ext cx="525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7" name="Freihand 136">
                <a:extLst>
                  <a:ext uri="{FF2B5EF4-FFF2-40B4-BE49-F238E27FC236}">
                    <a16:creationId xmlns:a16="http://schemas.microsoft.com/office/drawing/2014/main" id="{1073A6A2-57A1-4357-93BC-D4A16F40FDE6}"/>
                  </a:ext>
                </a:extLst>
              </p14:cNvPr>
              <p14:cNvContentPartPr/>
              <p14:nvPr/>
            </p14:nvContentPartPr>
            <p14:xfrm>
              <a:off x="9341637" y="878643"/>
              <a:ext cx="57240" cy="181800"/>
            </p14:xfrm>
          </p:contentPart>
        </mc:Choice>
        <mc:Fallback>
          <p:pic>
            <p:nvPicPr>
              <p:cNvPr id="137" name="Freihand 136">
                <a:extLst>
                  <a:ext uri="{FF2B5EF4-FFF2-40B4-BE49-F238E27FC236}">
                    <a16:creationId xmlns:a16="http://schemas.microsoft.com/office/drawing/2014/main" id="{1073A6A2-57A1-4357-93BC-D4A16F40FDE6}"/>
                  </a:ext>
                </a:extLst>
              </p:cNvPr>
              <p:cNvPicPr/>
              <p:nvPr/>
            </p:nvPicPr>
            <p:blipFill>
              <a:blip r:embed="rId168"/>
              <a:stretch>
                <a:fillRect/>
              </a:stretch>
            </p:blipFill>
            <p:spPr>
              <a:xfrm>
                <a:off x="9337317" y="874323"/>
                <a:ext cx="65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8" name="Freihand 137">
                <a:extLst>
                  <a:ext uri="{FF2B5EF4-FFF2-40B4-BE49-F238E27FC236}">
                    <a16:creationId xmlns:a16="http://schemas.microsoft.com/office/drawing/2014/main" id="{68326B4D-3632-4419-9FAD-97F15D23C8F2}"/>
                  </a:ext>
                </a:extLst>
              </p14:cNvPr>
              <p14:cNvContentPartPr/>
              <p14:nvPr/>
            </p14:nvContentPartPr>
            <p14:xfrm>
              <a:off x="9259197" y="892683"/>
              <a:ext cx="67680" cy="9720"/>
            </p14:xfrm>
          </p:contentPart>
        </mc:Choice>
        <mc:Fallback>
          <p:pic>
            <p:nvPicPr>
              <p:cNvPr id="138" name="Freihand 137">
                <a:extLst>
                  <a:ext uri="{FF2B5EF4-FFF2-40B4-BE49-F238E27FC236}">
                    <a16:creationId xmlns:a16="http://schemas.microsoft.com/office/drawing/2014/main" id="{68326B4D-3632-4419-9FAD-97F15D23C8F2}"/>
                  </a:ext>
                </a:extLst>
              </p:cNvPr>
              <p:cNvPicPr/>
              <p:nvPr/>
            </p:nvPicPr>
            <p:blipFill>
              <a:blip r:embed="rId170"/>
              <a:stretch>
                <a:fillRect/>
              </a:stretch>
            </p:blipFill>
            <p:spPr>
              <a:xfrm>
                <a:off x="9254877" y="888363"/>
                <a:ext cx="76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9" name="Freihand 138">
                <a:extLst>
                  <a:ext uri="{FF2B5EF4-FFF2-40B4-BE49-F238E27FC236}">
                    <a16:creationId xmlns:a16="http://schemas.microsoft.com/office/drawing/2014/main" id="{0A7F4D24-4870-417D-9B93-1F24D23AB28F}"/>
                  </a:ext>
                </a:extLst>
              </p14:cNvPr>
              <p14:cNvContentPartPr/>
              <p14:nvPr/>
            </p14:nvContentPartPr>
            <p14:xfrm>
              <a:off x="9548997" y="1006083"/>
              <a:ext cx="360" cy="360"/>
            </p14:xfrm>
          </p:contentPart>
        </mc:Choice>
        <mc:Fallback>
          <p:pic>
            <p:nvPicPr>
              <p:cNvPr id="139" name="Freihand 138">
                <a:extLst>
                  <a:ext uri="{FF2B5EF4-FFF2-40B4-BE49-F238E27FC236}">
                    <a16:creationId xmlns:a16="http://schemas.microsoft.com/office/drawing/2014/main" id="{0A7F4D24-4870-417D-9B93-1F24D23AB28F}"/>
                  </a:ext>
                </a:extLst>
              </p:cNvPr>
              <p:cNvPicPr/>
              <p:nvPr/>
            </p:nvPicPr>
            <p:blipFill>
              <a:blip r:embed="rId133"/>
              <a:stretch>
                <a:fillRect/>
              </a:stretch>
            </p:blipFill>
            <p:spPr>
              <a:xfrm>
                <a:off x="9544677" y="10017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0" name="Freihand 139">
                <a:extLst>
                  <a:ext uri="{FF2B5EF4-FFF2-40B4-BE49-F238E27FC236}">
                    <a16:creationId xmlns:a16="http://schemas.microsoft.com/office/drawing/2014/main" id="{E6CE0560-E797-4829-9622-0185FF6D3F75}"/>
                  </a:ext>
                </a:extLst>
              </p14:cNvPr>
              <p14:cNvContentPartPr/>
              <p14:nvPr/>
            </p14:nvContentPartPr>
            <p14:xfrm>
              <a:off x="9444597" y="986643"/>
              <a:ext cx="181800" cy="215280"/>
            </p14:xfrm>
          </p:contentPart>
        </mc:Choice>
        <mc:Fallback>
          <p:pic>
            <p:nvPicPr>
              <p:cNvPr id="140" name="Freihand 139">
                <a:extLst>
                  <a:ext uri="{FF2B5EF4-FFF2-40B4-BE49-F238E27FC236}">
                    <a16:creationId xmlns:a16="http://schemas.microsoft.com/office/drawing/2014/main" id="{E6CE0560-E797-4829-9622-0185FF6D3F75}"/>
                  </a:ext>
                </a:extLst>
              </p:cNvPr>
              <p:cNvPicPr/>
              <p:nvPr/>
            </p:nvPicPr>
            <p:blipFill>
              <a:blip r:embed="rId173"/>
              <a:stretch>
                <a:fillRect/>
              </a:stretch>
            </p:blipFill>
            <p:spPr>
              <a:xfrm>
                <a:off x="9440277" y="982323"/>
                <a:ext cx="190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1" name="Freihand 140">
                <a:extLst>
                  <a:ext uri="{FF2B5EF4-FFF2-40B4-BE49-F238E27FC236}">
                    <a16:creationId xmlns:a16="http://schemas.microsoft.com/office/drawing/2014/main" id="{8FA1C1CD-E015-424A-99A6-DB1C95DD7DC3}"/>
                  </a:ext>
                </a:extLst>
              </p14:cNvPr>
              <p14:cNvContentPartPr/>
              <p14:nvPr/>
            </p14:nvContentPartPr>
            <p14:xfrm>
              <a:off x="9638637" y="921483"/>
              <a:ext cx="97920" cy="145440"/>
            </p14:xfrm>
          </p:contentPart>
        </mc:Choice>
        <mc:Fallback>
          <p:pic>
            <p:nvPicPr>
              <p:cNvPr id="141" name="Freihand 140">
                <a:extLst>
                  <a:ext uri="{FF2B5EF4-FFF2-40B4-BE49-F238E27FC236}">
                    <a16:creationId xmlns:a16="http://schemas.microsoft.com/office/drawing/2014/main" id="{8FA1C1CD-E015-424A-99A6-DB1C95DD7DC3}"/>
                  </a:ext>
                </a:extLst>
              </p:cNvPr>
              <p:cNvPicPr/>
              <p:nvPr/>
            </p:nvPicPr>
            <p:blipFill>
              <a:blip r:embed="rId175"/>
              <a:stretch>
                <a:fillRect/>
              </a:stretch>
            </p:blipFill>
            <p:spPr>
              <a:xfrm>
                <a:off x="9634317" y="917163"/>
                <a:ext cx="106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2" name="Freihand 141">
                <a:extLst>
                  <a:ext uri="{FF2B5EF4-FFF2-40B4-BE49-F238E27FC236}">
                    <a16:creationId xmlns:a16="http://schemas.microsoft.com/office/drawing/2014/main" id="{AE7C7602-A2D8-4391-9767-F6CCC21B2A73}"/>
                  </a:ext>
                </a:extLst>
              </p14:cNvPr>
              <p14:cNvContentPartPr/>
              <p14:nvPr/>
            </p14:nvContentPartPr>
            <p14:xfrm>
              <a:off x="9748437" y="988083"/>
              <a:ext cx="160200" cy="67320"/>
            </p14:xfrm>
          </p:contentPart>
        </mc:Choice>
        <mc:Fallback>
          <p:pic>
            <p:nvPicPr>
              <p:cNvPr id="142" name="Freihand 141">
                <a:extLst>
                  <a:ext uri="{FF2B5EF4-FFF2-40B4-BE49-F238E27FC236}">
                    <a16:creationId xmlns:a16="http://schemas.microsoft.com/office/drawing/2014/main" id="{AE7C7602-A2D8-4391-9767-F6CCC21B2A73}"/>
                  </a:ext>
                </a:extLst>
              </p:cNvPr>
              <p:cNvPicPr/>
              <p:nvPr/>
            </p:nvPicPr>
            <p:blipFill>
              <a:blip r:embed="rId177"/>
              <a:stretch>
                <a:fillRect/>
              </a:stretch>
            </p:blipFill>
            <p:spPr>
              <a:xfrm>
                <a:off x="9744117" y="983763"/>
                <a:ext cx="168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3" name="Freihand 142">
                <a:extLst>
                  <a:ext uri="{FF2B5EF4-FFF2-40B4-BE49-F238E27FC236}">
                    <a16:creationId xmlns:a16="http://schemas.microsoft.com/office/drawing/2014/main" id="{27DFA696-E101-42FF-B999-08C5B9055F81}"/>
                  </a:ext>
                </a:extLst>
              </p14:cNvPr>
              <p14:cNvContentPartPr/>
              <p14:nvPr/>
            </p14:nvContentPartPr>
            <p14:xfrm>
              <a:off x="9944637" y="991323"/>
              <a:ext cx="120240" cy="115920"/>
            </p14:xfrm>
          </p:contentPart>
        </mc:Choice>
        <mc:Fallback>
          <p:pic>
            <p:nvPicPr>
              <p:cNvPr id="143" name="Freihand 142">
                <a:extLst>
                  <a:ext uri="{FF2B5EF4-FFF2-40B4-BE49-F238E27FC236}">
                    <a16:creationId xmlns:a16="http://schemas.microsoft.com/office/drawing/2014/main" id="{27DFA696-E101-42FF-B999-08C5B9055F81}"/>
                  </a:ext>
                </a:extLst>
              </p:cNvPr>
              <p:cNvPicPr/>
              <p:nvPr/>
            </p:nvPicPr>
            <p:blipFill>
              <a:blip r:embed="rId179"/>
              <a:stretch>
                <a:fillRect/>
              </a:stretch>
            </p:blipFill>
            <p:spPr>
              <a:xfrm>
                <a:off x="9940317" y="987003"/>
                <a:ext cx="128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4" name="Freihand 143">
                <a:extLst>
                  <a:ext uri="{FF2B5EF4-FFF2-40B4-BE49-F238E27FC236}">
                    <a16:creationId xmlns:a16="http://schemas.microsoft.com/office/drawing/2014/main" id="{8C6E3D86-F82F-4214-808B-264C5D152744}"/>
                  </a:ext>
                </a:extLst>
              </p14:cNvPr>
              <p14:cNvContentPartPr/>
              <p14:nvPr/>
            </p14:nvContentPartPr>
            <p14:xfrm>
              <a:off x="10084677" y="889803"/>
              <a:ext cx="268920" cy="200160"/>
            </p14:xfrm>
          </p:contentPart>
        </mc:Choice>
        <mc:Fallback>
          <p:pic>
            <p:nvPicPr>
              <p:cNvPr id="144" name="Freihand 143">
                <a:extLst>
                  <a:ext uri="{FF2B5EF4-FFF2-40B4-BE49-F238E27FC236}">
                    <a16:creationId xmlns:a16="http://schemas.microsoft.com/office/drawing/2014/main" id="{8C6E3D86-F82F-4214-808B-264C5D152744}"/>
                  </a:ext>
                </a:extLst>
              </p:cNvPr>
              <p:cNvPicPr/>
              <p:nvPr/>
            </p:nvPicPr>
            <p:blipFill>
              <a:blip r:embed="rId181"/>
              <a:stretch>
                <a:fillRect/>
              </a:stretch>
            </p:blipFill>
            <p:spPr>
              <a:xfrm>
                <a:off x="10080357" y="885483"/>
                <a:ext cx="277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5" name="Freihand 144">
                <a:extLst>
                  <a:ext uri="{FF2B5EF4-FFF2-40B4-BE49-F238E27FC236}">
                    <a16:creationId xmlns:a16="http://schemas.microsoft.com/office/drawing/2014/main" id="{4EDC321C-DF68-497F-A478-2EF58D9AFAE9}"/>
                  </a:ext>
                </a:extLst>
              </p14:cNvPr>
              <p14:cNvContentPartPr/>
              <p14:nvPr/>
            </p14:nvContentPartPr>
            <p14:xfrm>
              <a:off x="10204557" y="903123"/>
              <a:ext cx="31320" cy="360"/>
            </p14:xfrm>
          </p:contentPart>
        </mc:Choice>
        <mc:Fallback>
          <p:pic>
            <p:nvPicPr>
              <p:cNvPr id="145" name="Freihand 144">
                <a:extLst>
                  <a:ext uri="{FF2B5EF4-FFF2-40B4-BE49-F238E27FC236}">
                    <a16:creationId xmlns:a16="http://schemas.microsoft.com/office/drawing/2014/main" id="{4EDC321C-DF68-497F-A478-2EF58D9AFAE9}"/>
                  </a:ext>
                </a:extLst>
              </p:cNvPr>
              <p:cNvPicPr/>
              <p:nvPr/>
            </p:nvPicPr>
            <p:blipFill>
              <a:blip r:embed="rId183"/>
              <a:stretch>
                <a:fillRect/>
              </a:stretch>
            </p:blipFill>
            <p:spPr>
              <a:xfrm>
                <a:off x="10200237" y="898803"/>
                <a:ext cx="399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6" name="Freihand 145">
                <a:extLst>
                  <a:ext uri="{FF2B5EF4-FFF2-40B4-BE49-F238E27FC236}">
                    <a16:creationId xmlns:a16="http://schemas.microsoft.com/office/drawing/2014/main" id="{BB14AA26-882C-4136-89D5-38D59CDC95BF}"/>
                  </a:ext>
                </a:extLst>
              </p14:cNvPr>
              <p14:cNvContentPartPr/>
              <p14:nvPr/>
            </p14:nvContentPartPr>
            <p14:xfrm>
              <a:off x="10382757" y="951003"/>
              <a:ext cx="149400" cy="101520"/>
            </p14:xfrm>
          </p:contentPart>
        </mc:Choice>
        <mc:Fallback>
          <p:pic>
            <p:nvPicPr>
              <p:cNvPr id="146" name="Freihand 145">
                <a:extLst>
                  <a:ext uri="{FF2B5EF4-FFF2-40B4-BE49-F238E27FC236}">
                    <a16:creationId xmlns:a16="http://schemas.microsoft.com/office/drawing/2014/main" id="{BB14AA26-882C-4136-89D5-38D59CDC95BF}"/>
                  </a:ext>
                </a:extLst>
              </p:cNvPr>
              <p:cNvPicPr/>
              <p:nvPr/>
            </p:nvPicPr>
            <p:blipFill>
              <a:blip r:embed="rId185"/>
              <a:stretch>
                <a:fillRect/>
              </a:stretch>
            </p:blipFill>
            <p:spPr>
              <a:xfrm>
                <a:off x="10378437" y="946683"/>
                <a:ext cx="158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0" name="Freihand 79">
                <a:extLst>
                  <a:ext uri="{FF2B5EF4-FFF2-40B4-BE49-F238E27FC236}">
                    <a16:creationId xmlns:a16="http://schemas.microsoft.com/office/drawing/2014/main" id="{DB7A642C-1B3C-4A11-BCB0-89B97D88F7E7}"/>
                  </a:ext>
                </a:extLst>
              </p14:cNvPr>
              <p14:cNvContentPartPr/>
              <p14:nvPr/>
            </p14:nvContentPartPr>
            <p14:xfrm>
              <a:off x="7846557" y="236403"/>
              <a:ext cx="113760" cy="155520"/>
            </p14:xfrm>
          </p:contentPart>
        </mc:Choice>
        <mc:Fallback>
          <p:pic>
            <p:nvPicPr>
              <p:cNvPr id="80" name="Freihand 79">
                <a:extLst>
                  <a:ext uri="{FF2B5EF4-FFF2-40B4-BE49-F238E27FC236}">
                    <a16:creationId xmlns:a16="http://schemas.microsoft.com/office/drawing/2014/main" id="{DB7A642C-1B3C-4A11-BCB0-89B97D88F7E7}"/>
                  </a:ext>
                </a:extLst>
              </p:cNvPr>
              <p:cNvPicPr/>
              <p:nvPr/>
            </p:nvPicPr>
            <p:blipFill>
              <a:blip r:embed="rId187"/>
              <a:stretch>
                <a:fillRect/>
              </a:stretch>
            </p:blipFill>
            <p:spPr>
              <a:xfrm>
                <a:off x="7842237" y="232083"/>
                <a:ext cx="122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1" name="Freihand 80">
                <a:extLst>
                  <a:ext uri="{FF2B5EF4-FFF2-40B4-BE49-F238E27FC236}">
                    <a16:creationId xmlns:a16="http://schemas.microsoft.com/office/drawing/2014/main" id="{C3D7FA19-8528-4201-AC78-E8FFEC24A035}"/>
                  </a:ext>
                </a:extLst>
              </p14:cNvPr>
              <p14:cNvContentPartPr/>
              <p14:nvPr/>
            </p14:nvContentPartPr>
            <p14:xfrm>
              <a:off x="7967157" y="302643"/>
              <a:ext cx="140400" cy="76680"/>
            </p14:xfrm>
          </p:contentPart>
        </mc:Choice>
        <mc:Fallback>
          <p:pic>
            <p:nvPicPr>
              <p:cNvPr id="81" name="Freihand 80">
                <a:extLst>
                  <a:ext uri="{FF2B5EF4-FFF2-40B4-BE49-F238E27FC236}">
                    <a16:creationId xmlns:a16="http://schemas.microsoft.com/office/drawing/2014/main" id="{C3D7FA19-8528-4201-AC78-E8FFEC24A035}"/>
                  </a:ext>
                </a:extLst>
              </p:cNvPr>
              <p:cNvPicPr/>
              <p:nvPr/>
            </p:nvPicPr>
            <p:blipFill>
              <a:blip r:embed="rId189"/>
              <a:stretch>
                <a:fillRect/>
              </a:stretch>
            </p:blipFill>
            <p:spPr>
              <a:xfrm>
                <a:off x="7962837" y="298323"/>
                <a:ext cx="149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82" name="Freihand 81">
                <a:extLst>
                  <a:ext uri="{FF2B5EF4-FFF2-40B4-BE49-F238E27FC236}">
                    <a16:creationId xmlns:a16="http://schemas.microsoft.com/office/drawing/2014/main" id="{307B59B9-479F-4C41-9BE9-21B8EFD8F978}"/>
                  </a:ext>
                </a:extLst>
              </p14:cNvPr>
              <p14:cNvContentPartPr/>
              <p14:nvPr/>
            </p14:nvContentPartPr>
            <p14:xfrm>
              <a:off x="8157237" y="317403"/>
              <a:ext cx="226800" cy="61560"/>
            </p14:xfrm>
          </p:contentPart>
        </mc:Choice>
        <mc:Fallback>
          <p:pic>
            <p:nvPicPr>
              <p:cNvPr id="82" name="Freihand 81">
                <a:extLst>
                  <a:ext uri="{FF2B5EF4-FFF2-40B4-BE49-F238E27FC236}">
                    <a16:creationId xmlns:a16="http://schemas.microsoft.com/office/drawing/2014/main" id="{307B59B9-479F-4C41-9BE9-21B8EFD8F978}"/>
                  </a:ext>
                </a:extLst>
              </p:cNvPr>
              <p:cNvPicPr/>
              <p:nvPr/>
            </p:nvPicPr>
            <p:blipFill>
              <a:blip r:embed="rId191"/>
              <a:stretch>
                <a:fillRect/>
              </a:stretch>
            </p:blipFill>
            <p:spPr>
              <a:xfrm>
                <a:off x="8152917" y="313083"/>
                <a:ext cx="235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83" name="Freihand 82">
                <a:extLst>
                  <a:ext uri="{FF2B5EF4-FFF2-40B4-BE49-F238E27FC236}">
                    <a16:creationId xmlns:a16="http://schemas.microsoft.com/office/drawing/2014/main" id="{DF2F5E4F-2ACD-4B55-B6C0-26D9F4320EFD}"/>
                  </a:ext>
                </a:extLst>
              </p14:cNvPr>
              <p14:cNvContentPartPr/>
              <p14:nvPr/>
            </p14:nvContentPartPr>
            <p14:xfrm>
              <a:off x="8390877" y="254043"/>
              <a:ext cx="316800" cy="250200"/>
            </p14:xfrm>
          </p:contentPart>
        </mc:Choice>
        <mc:Fallback>
          <p:pic>
            <p:nvPicPr>
              <p:cNvPr id="83" name="Freihand 82">
                <a:extLst>
                  <a:ext uri="{FF2B5EF4-FFF2-40B4-BE49-F238E27FC236}">
                    <a16:creationId xmlns:a16="http://schemas.microsoft.com/office/drawing/2014/main" id="{DF2F5E4F-2ACD-4B55-B6C0-26D9F4320EFD}"/>
                  </a:ext>
                </a:extLst>
              </p:cNvPr>
              <p:cNvPicPr/>
              <p:nvPr/>
            </p:nvPicPr>
            <p:blipFill>
              <a:blip r:embed="rId193"/>
              <a:stretch>
                <a:fillRect/>
              </a:stretch>
            </p:blipFill>
            <p:spPr>
              <a:xfrm>
                <a:off x="8386557" y="249723"/>
                <a:ext cx="3254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0" name="Freihand 149">
                <a:extLst>
                  <a:ext uri="{FF2B5EF4-FFF2-40B4-BE49-F238E27FC236}">
                    <a16:creationId xmlns:a16="http://schemas.microsoft.com/office/drawing/2014/main" id="{DD5B4B0A-6113-4FDD-A916-4389AECF375C}"/>
                  </a:ext>
                </a:extLst>
              </p14:cNvPr>
              <p14:cNvContentPartPr/>
              <p14:nvPr/>
            </p14:nvContentPartPr>
            <p14:xfrm>
              <a:off x="8219517" y="208683"/>
              <a:ext cx="69840" cy="38160"/>
            </p14:xfrm>
          </p:contentPart>
        </mc:Choice>
        <mc:Fallback>
          <p:pic>
            <p:nvPicPr>
              <p:cNvPr id="150" name="Freihand 149">
                <a:extLst>
                  <a:ext uri="{FF2B5EF4-FFF2-40B4-BE49-F238E27FC236}">
                    <a16:creationId xmlns:a16="http://schemas.microsoft.com/office/drawing/2014/main" id="{DD5B4B0A-6113-4FDD-A916-4389AECF375C}"/>
                  </a:ext>
                </a:extLst>
              </p:cNvPr>
              <p:cNvPicPr/>
              <p:nvPr/>
            </p:nvPicPr>
            <p:blipFill>
              <a:blip r:embed="rId195"/>
              <a:stretch>
                <a:fillRect/>
              </a:stretch>
            </p:blipFill>
            <p:spPr>
              <a:xfrm>
                <a:off x="8215197" y="204363"/>
                <a:ext cx="78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2" name="Freihand 151">
                <a:extLst>
                  <a:ext uri="{FF2B5EF4-FFF2-40B4-BE49-F238E27FC236}">
                    <a16:creationId xmlns:a16="http://schemas.microsoft.com/office/drawing/2014/main" id="{C07BBF2D-7A24-41D9-9603-8DD82B29DAD3}"/>
                  </a:ext>
                </a:extLst>
              </p14:cNvPr>
              <p14:cNvContentPartPr/>
              <p14:nvPr/>
            </p14:nvContentPartPr>
            <p14:xfrm>
              <a:off x="7538397" y="1690803"/>
              <a:ext cx="146880" cy="20520"/>
            </p14:xfrm>
          </p:contentPart>
        </mc:Choice>
        <mc:Fallback>
          <p:pic>
            <p:nvPicPr>
              <p:cNvPr id="152" name="Freihand 151">
                <a:extLst>
                  <a:ext uri="{FF2B5EF4-FFF2-40B4-BE49-F238E27FC236}">
                    <a16:creationId xmlns:a16="http://schemas.microsoft.com/office/drawing/2014/main" id="{C07BBF2D-7A24-41D9-9603-8DD82B29DAD3}"/>
                  </a:ext>
                </a:extLst>
              </p:cNvPr>
              <p:cNvPicPr/>
              <p:nvPr/>
            </p:nvPicPr>
            <p:blipFill>
              <a:blip r:embed="rId197"/>
              <a:stretch>
                <a:fillRect/>
              </a:stretch>
            </p:blipFill>
            <p:spPr>
              <a:xfrm>
                <a:off x="7534077" y="1686483"/>
                <a:ext cx="155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3" name="Freihand 152">
                <a:extLst>
                  <a:ext uri="{FF2B5EF4-FFF2-40B4-BE49-F238E27FC236}">
                    <a16:creationId xmlns:a16="http://schemas.microsoft.com/office/drawing/2014/main" id="{6BB82A21-2B09-48BB-B971-89A1F2331F4E}"/>
                  </a:ext>
                </a:extLst>
              </p14:cNvPr>
              <p14:cNvContentPartPr/>
              <p14:nvPr/>
            </p14:nvContentPartPr>
            <p14:xfrm>
              <a:off x="7831077" y="1615923"/>
              <a:ext cx="153000" cy="155160"/>
            </p14:xfrm>
          </p:contentPart>
        </mc:Choice>
        <mc:Fallback>
          <p:pic>
            <p:nvPicPr>
              <p:cNvPr id="153" name="Freihand 152">
                <a:extLst>
                  <a:ext uri="{FF2B5EF4-FFF2-40B4-BE49-F238E27FC236}">
                    <a16:creationId xmlns:a16="http://schemas.microsoft.com/office/drawing/2014/main" id="{6BB82A21-2B09-48BB-B971-89A1F2331F4E}"/>
                  </a:ext>
                </a:extLst>
              </p:cNvPr>
              <p:cNvPicPr/>
              <p:nvPr/>
            </p:nvPicPr>
            <p:blipFill>
              <a:blip r:embed="rId199"/>
              <a:stretch>
                <a:fillRect/>
              </a:stretch>
            </p:blipFill>
            <p:spPr>
              <a:xfrm>
                <a:off x="7826757" y="1611603"/>
                <a:ext cx="161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4" name="Freihand 153">
                <a:extLst>
                  <a:ext uri="{FF2B5EF4-FFF2-40B4-BE49-F238E27FC236}">
                    <a16:creationId xmlns:a16="http://schemas.microsoft.com/office/drawing/2014/main" id="{54BF9134-A6A7-4AA3-B30A-6701D0E5C452}"/>
                  </a:ext>
                </a:extLst>
              </p14:cNvPr>
              <p14:cNvContentPartPr/>
              <p14:nvPr/>
            </p14:nvContentPartPr>
            <p14:xfrm>
              <a:off x="7948077" y="1689363"/>
              <a:ext cx="180000" cy="75960"/>
            </p14:xfrm>
          </p:contentPart>
        </mc:Choice>
        <mc:Fallback>
          <p:pic>
            <p:nvPicPr>
              <p:cNvPr id="154" name="Freihand 153">
                <a:extLst>
                  <a:ext uri="{FF2B5EF4-FFF2-40B4-BE49-F238E27FC236}">
                    <a16:creationId xmlns:a16="http://schemas.microsoft.com/office/drawing/2014/main" id="{54BF9134-A6A7-4AA3-B30A-6701D0E5C452}"/>
                  </a:ext>
                </a:extLst>
              </p:cNvPr>
              <p:cNvPicPr/>
              <p:nvPr/>
            </p:nvPicPr>
            <p:blipFill>
              <a:blip r:embed="rId201"/>
              <a:stretch>
                <a:fillRect/>
              </a:stretch>
            </p:blipFill>
            <p:spPr>
              <a:xfrm>
                <a:off x="7943757" y="1685043"/>
                <a:ext cx="188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5" name="Freihand 154">
                <a:extLst>
                  <a:ext uri="{FF2B5EF4-FFF2-40B4-BE49-F238E27FC236}">
                    <a16:creationId xmlns:a16="http://schemas.microsoft.com/office/drawing/2014/main" id="{BF6AB20E-33B6-4E53-A122-C5C06C2DF9D6}"/>
                  </a:ext>
                </a:extLst>
              </p14:cNvPr>
              <p14:cNvContentPartPr/>
              <p14:nvPr/>
            </p14:nvContentPartPr>
            <p14:xfrm>
              <a:off x="8157237" y="1704123"/>
              <a:ext cx="244800" cy="69840"/>
            </p14:xfrm>
          </p:contentPart>
        </mc:Choice>
        <mc:Fallback>
          <p:pic>
            <p:nvPicPr>
              <p:cNvPr id="155" name="Freihand 154">
                <a:extLst>
                  <a:ext uri="{FF2B5EF4-FFF2-40B4-BE49-F238E27FC236}">
                    <a16:creationId xmlns:a16="http://schemas.microsoft.com/office/drawing/2014/main" id="{BF6AB20E-33B6-4E53-A122-C5C06C2DF9D6}"/>
                  </a:ext>
                </a:extLst>
              </p:cNvPr>
              <p:cNvPicPr/>
              <p:nvPr/>
            </p:nvPicPr>
            <p:blipFill>
              <a:blip r:embed="rId203"/>
              <a:stretch>
                <a:fillRect/>
              </a:stretch>
            </p:blipFill>
            <p:spPr>
              <a:xfrm>
                <a:off x="8152917" y="1699803"/>
                <a:ext cx="253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7" name="Freihand 156">
                <a:extLst>
                  <a:ext uri="{FF2B5EF4-FFF2-40B4-BE49-F238E27FC236}">
                    <a16:creationId xmlns:a16="http://schemas.microsoft.com/office/drawing/2014/main" id="{98BF279C-28BA-4595-9CDB-263ADDD27ECA}"/>
                  </a:ext>
                </a:extLst>
              </p14:cNvPr>
              <p14:cNvContentPartPr/>
              <p14:nvPr/>
            </p14:nvContentPartPr>
            <p14:xfrm>
              <a:off x="8433717" y="1633923"/>
              <a:ext cx="441720" cy="299160"/>
            </p14:xfrm>
          </p:contentPart>
        </mc:Choice>
        <mc:Fallback>
          <p:pic>
            <p:nvPicPr>
              <p:cNvPr id="157" name="Freihand 156">
                <a:extLst>
                  <a:ext uri="{FF2B5EF4-FFF2-40B4-BE49-F238E27FC236}">
                    <a16:creationId xmlns:a16="http://schemas.microsoft.com/office/drawing/2014/main" id="{98BF279C-28BA-4595-9CDB-263ADDD27ECA}"/>
                  </a:ext>
                </a:extLst>
              </p:cNvPr>
              <p:cNvPicPr/>
              <p:nvPr/>
            </p:nvPicPr>
            <p:blipFill>
              <a:blip r:embed="rId205"/>
              <a:stretch>
                <a:fillRect/>
              </a:stretch>
            </p:blipFill>
            <p:spPr>
              <a:xfrm>
                <a:off x="8429397" y="1629603"/>
                <a:ext cx="4503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9" name="Freihand 158">
                <a:extLst>
                  <a:ext uri="{FF2B5EF4-FFF2-40B4-BE49-F238E27FC236}">
                    <a16:creationId xmlns:a16="http://schemas.microsoft.com/office/drawing/2014/main" id="{66DD8549-6BFF-41DF-8BEE-823409B32AA2}"/>
                  </a:ext>
                </a:extLst>
              </p14:cNvPr>
              <p14:cNvContentPartPr/>
              <p14:nvPr/>
            </p14:nvContentPartPr>
            <p14:xfrm>
              <a:off x="8224917" y="1554363"/>
              <a:ext cx="56520" cy="57960"/>
            </p14:xfrm>
          </p:contentPart>
        </mc:Choice>
        <mc:Fallback>
          <p:pic>
            <p:nvPicPr>
              <p:cNvPr id="159" name="Freihand 158">
                <a:extLst>
                  <a:ext uri="{FF2B5EF4-FFF2-40B4-BE49-F238E27FC236}">
                    <a16:creationId xmlns:a16="http://schemas.microsoft.com/office/drawing/2014/main" id="{66DD8549-6BFF-41DF-8BEE-823409B32AA2}"/>
                  </a:ext>
                </a:extLst>
              </p:cNvPr>
              <p:cNvPicPr/>
              <p:nvPr/>
            </p:nvPicPr>
            <p:blipFill>
              <a:blip r:embed="rId207"/>
              <a:stretch>
                <a:fillRect/>
              </a:stretch>
            </p:blipFill>
            <p:spPr>
              <a:xfrm>
                <a:off x="8220597" y="1550043"/>
                <a:ext cx="65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1" name="Freihand 160">
                <a:extLst>
                  <a:ext uri="{FF2B5EF4-FFF2-40B4-BE49-F238E27FC236}">
                    <a16:creationId xmlns:a16="http://schemas.microsoft.com/office/drawing/2014/main" id="{E6CA9106-66E7-40D5-8F75-E7F0EECF20EA}"/>
                  </a:ext>
                </a:extLst>
              </p14:cNvPr>
              <p14:cNvContentPartPr/>
              <p14:nvPr/>
            </p14:nvContentPartPr>
            <p14:xfrm>
              <a:off x="9043917" y="1619523"/>
              <a:ext cx="168120" cy="166680"/>
            </p14:xfrm>
          </p:contentPart>
        </mc:Choice>
        <mc:Fallback>
          <p:pic>
            <p:nvPicPr>
              <p:cNvPr id="161" name="Freihand 160">
                <a:extLst>
                  <a:ext uri="{FF2B5EF4-FFF2-40B4-BE49-F238E27FC236}">
                    <a16:creationId xmlns:a16="http://schemas.microsoft.com/office/drawing/2014/main" id="{E6CA9106-66E7-40D5-8F75-E7F0EECF20EA}"/>
                  </a:ext>
                </a:extLst>
              </p:cNvPr>
              <p:cNvPicPr/>
              <p:nvPr/>
            </p:nvPicPr>
            <p:blipFill>
              <a:blip r:embed="rId209"/>
              <a:stretch>
                <a:fillRect/>
              </a:stretch>
            </p:blipFill>
            <p:spPr>
              <a:xfrm>
                <a:off x="9039597" y="1615203"/>
                <a:ext cx="176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2" name="Freihand 161">
                <a:extLst>
                  <a:ext uri="{FF2B5EF4-FFF2-40B4-BE49-F238E27FC236}">
                    <a16:creationId xmlns:a16="http://schemas.microsoft.com/office/drawing/2014/main" id="{CBCDE926-9C3F-432F-88F0-38848D02D0C8}"/>
                  </a:ext>
                </a:extLst>
              </p14:cNvPr>
              <p14:cNvContentPartPr/>
              <p14:nvPr/>
            </p14:nvContentPartPr>
            <p14:xfrm>
              <a:off x="9208797" y="1687203"/>
              <a:ext cx="84240" cy="97920"/>
            </p14:xfrm>
          </p:contentPart>
        </mc:Choice>
        <mc:Fallback>
          <p:pic>
            <p:nvPicPr>
              <p:cNvPr id="162" name="Freihand 161">
                <a:extLst>
                  <a:ext uri="{FF2B5EF4-FFF2-40B4-BE49-F238E27FC236}">
                    <a16:creationId xmlns:a16="http://schemas.microsoft.com/office/drawing/2014/main" id="{CBCDE926-9C3F-432F-88F0-38848D02D0C8}"/>
                  </a:ext>
                </a:extLst>
              </p:cNvPr>
              <p:cNvPicPr/>
              <p:nvPr/>
            </p:nvPicPr>
            <p:blipFill>
              <a:blip r:embed="rId211"/>
              <a:stretch>
                <a:fillRect/>
              </a:stretch>
            </p:blipFill>
            <p:spPr>
              <a:xfrm>
                <a:off x="9204477" y="1682883"/>
                <a:ext cx="92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3" name="Freihand 162">
                <a:extLst>
                  <a:ext uri="{FF2B5EF4-FFF2-40B4-BE49-F238E27FC236}">
                    <a16:creationId xmlns:a16="http://schemas.microsoft.com/office/drawing/2014/main" id="{BB482EE1-A5DF-4C6E-B73E-406648201B95}"/>
                  </a:ext>
                </a:extLst>
              </p14:cNvPr>
              <p14:cNvContentPartPr/>
              <p14:nvPr/>
            </p14:nvContentPartPr>
            <p14:xfrm>
              <a:off x="9311757" y="1673883"/>
              <a:ext cx="107640" cy="125280"/>
            </p14:xfrm>
          </p:contentPart>
        </mc:Choice>
        <mc:Fallback>
          <p:pic>
            <p:nvPicPr>
              <p:cNvPr id="163" name="Freihand 162">
                <a:extLst>
                  <a:ext uri="{FF2B5EF4-FFF2-40B4-BE49-F238E27FC236}">
                    <a16:creationId xmlns:a16="http://schemas.microsoft.com/office/drawing/2014/main" id="{BB482EE1-A5DF-4C6E-B73E-406648201B95}"/>
                  </a:ext>
                </a:extLst>
              </p:cNvPr>
              <p:cNvPicPr/>
              <p:nvPr/>
            </p:nvPicPr>
            <p:blipFill>
              <a:blip r:embed="rId213"/>
              <a:stretch>
                <a:fillRect/>
              </a:stretch>
            </p:blipFill>
            <p:spPr>
              <a:xfrm>
                <a:off x="9307437" y="1669563"/>
                <a:ext cx="116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5" name="Freihand 164">
                <a:extLst>
                  <a:ext uri="{FF2B5EF4-FFF2-40B4-BE49-F238E27FC236}">
                    <a16:creationId xmlns:a16="http://schemas.microsoft.com/office/drawing/2014/main" id="{370C4164-7F0D-455B-B6F2-F9F7BEFF5961}"/>
                  </a:ext>
                </a:extLst>
              </p14:cNvPr>
              <p14:cNvContentPartPr/>
              <p14:nvPr/>
            </p14:nvContentPartPr>
            <p14:xfrm>
              <a:off x="9531357" y="1550043"/>
              <a:ext cx="124200" cy="167400"/>
            </p14:xfrm>
          </p:contentPart>
        </mc:Choice>
        <mc:Fallback>
          <p:pic>
            <p:nvPicPr>
              <p:cNvPr id="165" name="Freihand 164">
                <a:extLst>
                  <a:ext uri="{FF2B5EF4-FFF2-40B4-BE49-F238E27FC236}">
                    <a16:creationId xmlns:a16="http://schemas.microsoft.com/office/drawing/2014/main" id="{370C4164-7F0D-455B-B6F2-F9F7BEFF5961}"/>
                  </a:ext>
                </a:extLst>
              </p:cNvPr>
              <p:cNvPicPr/>
              <p:nvPr/>
            </p:nvPicPr>
            <p:blipFill>
              <a:blip r:embed="rId215"/>
              <a:stretch>
                <a:fillRect/>
              </a:stretch>
            </p:blipFill>
            <p:spPr>
              <a:xfrm>
                <a:off x="9527037" y="1545723"/>
                <a:ext cx="132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6" name="Freihand 165">
                <a:extLst>
                  <a:ext uri="{FF2B5EF4-FFF2-40B4-BE49-F238E27FC236}">
                    <a16:creationId xmlns:a16="http://schemas.microsoft.com/office/drawing/2014/main" id="{D35F4E37-6237-48D7-AD61-9E2B0BF5ED8A}"/>
                  </a:ext>
                </a:extLst>
              </p14:cNvPr>
              <p14:cNvContentPartPr/>
              <p14:nvPr/>
            </p14:nvContentPartPr>
            <p14:xfrm>
              <a:off x="9741597" y="1622763"/>
              <a:ext cx="10800" cy="138960"/>
            </p14:xfrm>
          </p:contentPart>
        </mc:Choice>
        <mc:Fallback>
          <p:pic>
            <p:nvPicPr>
              <p:cNvPr id="166" name="Freihand 165">
                <a:extLst>
                  <a:ext uri="{FF2B5EF4-FFF2-40B4-BE49-F238E27FC236}">
                    <a16:creationId xmlns:a16="http://schemas.microsoft.com/office/drawing/2014/main" id="{D35F4E37-6237-48D7-AD61-9E2B0BF5ED8A}"/>
                  </a:ext>
                </a:extLst>
              </p:cNvPr>
              <p:cNvPicPr/>
              <p:nvPr/>
            </p:nvPicPr>
            <p:blipFill>
              <a:blip r:embed="rId217"/>
              <a:stretch>
                <a:fillRect/>
              </a:stretch>
            </p:blipFill>
            <p:spPr>
              <a:xfrm>
                <a:off x="9737277" y="1618443"/>
                <a:ext cx="19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7" name="Freihand 166">
                <a:extLst>
                  <a:ext uri="{FF2B5EF4-FFF2-40B4-BE49-F238E27FC236}">
                    <a16:creationId xmlns:a16="http://schemas.microsoft.com/office/drawing/2014/main" id="{256719C2-5AE3-4060-B13D-EF9200ABD579}"/>
                  </a:ext>
                </a:extLst>
              </p14:cNvPr>
              <p14:cNvContentPartPr/>
              <p14:nvPr/>
            </p14:nvContentPartPr>
            <p14:xfrm>
              <a:off x="9847797" y="1602963"/>
              <a:ext cx="9000" cy="28080"/>
            </p14:xfrm>
          </p:contentPart>
        </mc:Choice>
        <mc:Fallback>
          <p:pic>
            <p:nvPicPr>
              <p:cNvPr id="167" name="Freihand 166">
                <a:extLst>
                  <a:ext uri="{FF2B5EF4-FFF2-40B4-BE49-F238E27FC236}">
                    <a16:creationId xmlns:a16="http://schemas.microsoft.com/office/drawing/2014/main" id="{256719C2-5AE3-4060-B13D-EF9200ABD579}"/>
                  </a:ext>
                </a:extLst>
              </p:cNvPr>
              <p:cNvPicPr/>
              <p:nvPr/>
            </p:nvPicPr>
            <p:blipFill>
              <a:blip r:embed="rId219"/>
              <a:stretch>
                <a:fillRect/>
              </a:stretch>
            </p:blipFill>
            <p:spPr>
              <a:xfrm>
                <a:off x="9843477" y="1598643"/>
                <a:ext cx="17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8" name="Freihand 167">
                <a:extLst>
                  <a:ext uri="{FF2B5EF4-FFF2-40B4-BE49-F238E27FC236}">
                    <a16:creationId xmlns:a16="http://schemas.microsoft.com/office/drawing/2014/main" id="{B1316ED9-AA15-47CF-A89A-11767332D87C}"/>
                  </a:ext>
                </a:extLst>
              </p14:cNvPr>
              <p14:cNvContentPartPr/>
              <p14:nvPr/>
            </p14:nvContentPartPr>
            <p14:xfrm>
              <a:off x="9657357" y="1593963"/>
              <a:ext cx="162720" cy="80280"/>
            </p14:xfrm>
          </p:contentPart>
        </mc:Choice>
        <mc:Fallback>
          <p:pic>
            <p:nvPicPr>
              <p:cNvPr id="168" name="Freihand 167">
                <a:extLst>
                  <a:ext uri="{FF2B5EF4-FFF2-40B4-BE49-F238E27FC236}">
                    <a16:creationId xmlns:a16="http://schemas.microsoft.com/office/drawing/2014/main" id="{B1316ED9-AA15-47CF-A89A-11767332D87C}"/>
                  </a:ext>
                </a:extLst>
              </p:cNvPr>
              <p:cNvPicPr/>
              <p:nvPr/>
            </p:nvPicPr>
            <p:blipFill>
              <a:blip r:embed="rId221"/>
              <a:stretch>
                <a:fillRect/>
              </a:stretch>
            </p:blipFill>
            <p:spPr>
              <a:xfrm>
                <a:off x="9653037" y="1589643"/>
                <a:ext cx="171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9" name="Freihand 168">
                <a:extLst>
                  <a:ext uri="{FF2B5EF4-FFF2-40B4-BE49-F238E27FC236}">
                    <a16:creationId xmlns:a16="http://schemas.microsoft.com/office/drawing/2014/main" id="{FE45E2DD-3EBF-4345-82C0-CC7AC970D772}"/>
                  </a:ext>
                </a:extLst>
              </p14:cNvPr>
              <p14:cNvContentPartPr/>
              <p14:nvPr/>
            </p14:nvContentPartPr>
            <p14:xfrm>
              <a:off x="9865077" y="1610523"/>
              <a:ext cx="18360" cy="124560"/>
            </p14:xfrm>
          </p:contentPart>
        </mc:Choice>
        <mc:Fallback>
          <p:pic>
            <p:nvPicPr>
              <p:cNvPr id="169" name="Freihand 168">
                <a:extLst>
                  <a:ext uri="{FF2B5EF4-FFF2-40B4-BE49-F238E27FC236}">
                    <a16:creationId xmlns:a16="http://schemas.microsoft.com/office/drawing/2014/main" id="{FE45E2DD-3EBF-4345-82C0-CC7AC970D772}"/>
                  </a:ext>
                </a:extLst>
              </p:cNvPr>
              <p:cNvPicPr/>
              <p:nvPr/>
            </p:nvPicPr>
            <p:blipFill>
              <a:blip r:embed="rId223"/>
              <a:stretch>
                <a:fillRect/>
              </a:stretch>
            </p:blipFill>
            <p:spPr>
              <a:xfrm>
                <a:off x="9860757" y="1606203"/>
                <a:ext cx="27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1" name="Freihand 170">
                <a:extLst>
                  <a:ext uri="{FF2B5EF4-FFF2-40B4-BE49-F238E27FC236}">
                    <a16:creationId xmlns:a16="http://schemas.microsoft.com/office/drawing/2014/main" id="{5FBCB990-C67A-4B47-B740-42422297DB46}"/>
                  </a:ext>
                </a:extLst>
              </p14:cNvPr>
              <p14:cNvContentPartPr/>
              <p14:nvPr/>
            </p14:nvContentPartPr>
            <p14:xfrm>
              <a:off x="10159557" y="1641123"/>
              <a:ext cx="340560" cy="110520"/>
            </p14:xfrm>
          </p:contentPart>
        </mc:Choice>
        <mc:Fallback>
          <p:pic>
            <p:nvPicPr>
              <p:cNvPr id="171" name="Freihand 170">
                <a:extLst>
                  <a:ext uri="{FF2B5EF4-FFF2-40B4-BE49-F238E27FC236}">
                    <a16:creationId xmlns:a16="http://schemas.microsoft.com/office/drawing/2014/main" id="{5FBCB990-C67A-4B47-B740-42422297DB46}"/>
                  </a:ext>
                </a:extLst>
              </p:cNvPr>
              <p:cNvPicPr/>
              <p:nvPr/>
            </p:nvPicPr>
            <p:blipFill>
              <a:blip r:embed="rId225"/>
              <a:stretch>
                <a:fillRect/>
              </a:stretch>
            </p:blipFill>
            <p:spPr>
              <a:xfrm>
                <a:off x="10155237" y="1636803"/>
                <a:ext cx="349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2" name="Freihand 171">
                <a:extLst>
                  <a:ext uri="{FF2B5EF4-FFF2-40B4-BE49-F238E27FC236}">
                    <a16:creationId xmlns:a16="http://schemas.microsoft.com/office/drawing/2014/main" id="{A8EDFF10-E60B-4E16-ABE4-BD680B93DBC6}"/>
                  </a:ext>
                </a:extLst>
              </p14:cNvPr>
              <p14:cNvContentPartPr/>
              <p14:nvPr/>
            </p14:nvContentPartPr>
            <p14:xfrm>
              <a:off x="10482837" y="1564803"/>
              <a:ext cx="29520" cy="42840"/>
            </p14:xfrm>
          </p:contentPart>
        </mc:Choice>
        <mc:Fallback>
          <p:pic>
            <p:nvPicPr>
              <p:cNvPr id="172" name="Freihand 171">
                <a:extLst>
                  <a:ext uri="{FF2B5EF4-FFF2-40B4-BE49-F238E27FC236}">
                    <a16:creationId xmlns:a16="http://schemas.microsoft.com/office/drawing/2014/main" id="{A8EDFF10-E60B-4E16-ABE4-BD680B93DBC6}"/>
                  </a:ext>
                </a:extLst>
              </p:cNvPr>
              <p:cNvPicPr/>
              <p:nvPr/>
            </p:nvPicPr>
            <p:blipFill>
              <a:blip r:embed="rId227"/>
              <a:stretch>
                <a:fillRect/>
              </a:stretch>
            </p:blipFill>
            <p:spPr>
              <a:xfrm>
                <a:off x="10478517" y="1560483"/>
                <a:ext cx="38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3" name="Freihand 172">
                <a:extLst>
                  <a:ext uri="{FF2B5EF4-FFF2-40B4-BE49-F238E27FC236}">
                    <a16:creationId xmlns:a16="http://schemas.microsoft.com/office/drawing/2014/main" id="{015B6458-F373-4211-B8AB-C45BC9E901EA}"/>
                  </a:ext>
                </a:extLst>
              </p14:cNvPr>
              <p14:cNvContentPartPr/>
              <p14:nvPr/>
            </p14:nvContentPartPr>
            <p14:xfrm>
              <a:off x="10553757" y="1579923"/>
              <a:ext cx="260280" cy="122760"/>
            </p14:xfrm>
          </p:contentPart>
        </mc:Choice>
        <mc:Fallback>
          <p:pic>
            <p:nvPicPr>
              <p:cNvPr id="173" name="Freihand 172">
                <a:extLst>
                  <a:ext uri="{FF2B5EF4-FFF2-40B4-BE49-F238E27FC236}">
                    <a16:creationId xmlns:a16="http://schemas.microsoft.com/office/drawing/2014/main" id="{015B6458-F373-4211-B8AB-C45BC9E901EA}"/>
                  </a:ext>
                </a:extLst>
              </p:cNvPr>
              <p:cNvPicPr/>
              <p:nvPr/>
            </p:nvPicPr>
            <p:blipFill>
              <a:blip r:embed="rId229"/>
              <a:stretch>
                <a:fillRect/>
              </a:stretch>
            </p:blipFill>
            <p:spPr>
              <a:xfrm>
                <a:off x="10549437" y="1575603"/>
                <a:ext cx="268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4" name="Freihand 173">
                <a:extLst>
                  <a:ext uri="{FF2B5EF4-FFF2-40B4-BE49-F238E27FC236}">
                    <a16:creationId xmlns:a16="http://schemas.microsoft.com/office/drawing/2014/main" id="{BE83AE2A-5A8A-4FA1-9ADD-78852A06DC74}"/>
                  </a:ext>
                </a:extLst>
              </p14:cNvPr>
              <p14:cNvContentPartPr/>
              <p14:nvPr/>
            </p14:nvContentPartPr>
            <p14:xfrm>
              <a:off x="10840677" y="1609443"/>
              <a:ext cx="89280" cy="106200"/>
            </p14:xfrm>
          </p:contentPart>
        </mc:Choice>
        <mc:Fallback>
          <p:pic>
            <p:nvPicPr>
              <p:cNvPr id="174" name="Freihand 173">
                <a:extLst>
                  <a:ext uri="{FF2B5EF4-FFF2-40B4-BE49-F238E27FC236}">
                    <a16:creationId xmlns:a16="http://schemas.microsoft.com/office/drawing/2014/main" id="{BE83AE2A-5A8A-4FA1-9ADD-78852A06DC74}"/>
                  </a:ext>
                </a:extLst>
              </p:cNvPr>
              <p:cNvPicPr/>
              <p:nvPr/>
            </p:nvPicPr>
            <p:blipFill>
              <a:blip r:embed="rId231"/>
              <a:stretch>
                <a:fillRect/>
              </a:stretch>
            </p:blipFill>
            <p:spPr>
              <a:xfrm>
                <a:off x="10836357" y="1605123"/>
                <a:ext cx="97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5" name="Freihand 174">
                <a:extLst>
                  <a:ext uri="{FF2B5EF4-FFF2-40B4-BE49-F238E27FC236}">
                    <a16:creationId xmlns:a16="http://schemas.microsoft.com/office/drawing/2014/main" id="{E43ED46B-6E8F-48E1-90CD-EE547FDFB2B4}"/>
                  </a:ext>
                </a:extLst>
              </p14:cNvPr>
              <p14:cNvContentPartPr/>
              <p14:nvPr/>
            </p14:nvContentPartPr>
            <p14:xfrm>
              <a:off x="10903317" y="1612323"/>
              <a:ext cx="137520" cy="214200"/>
            </p14:xfrm>
          </p:contentPart>
        </mc:Choice>
        <mc:Fallback>
          <p:pic>
            <p:nvPicPr>
              <p:cNvPr id="175" name="Freihand 174">
                <a:extLst>
                  <a:ext uri="{FF2B5EF4-FFF2-40B4-BE49-F238E27FC236}">
                    <a16:creationId xmlns:a16="http://schemas.microsoft.com/office/drawing/2014/main" id="{E43ED46B-6E8F-48E1-90CD-EE547FDFB2B4}"/>
                  </a:ext>
                </a:extLst>
              </p:cNvPr>
              <p:cNvPicPr/>
              <p:nvPr/>
            </p:nvPicPr>
            <p:blipFill>
              <a:blip r:embed="rId233"/>
              <a:stretch>
                <a:fillRect/>
              </a:stretch>
            </p:blipFill>
            <p:spPr>
              <a:xfrm>
                <a:off x="10898997" y="1608003"/>
                <a:ext cx="146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6" name="Freihand 175">
                <a:extLst>
                  <a:ext uri="{FF2B5EF4-FFF2-40B4-BE49-F238E27FC236}">
                    <a16:creationId xmlns:a16="http://schemas.microsoft.com/office/drawing/2014/main" id="{F4AA4C84-D96F-4F6A-88D5-6473B1BE3AB6}"/>
                  </a:ext>
                </a:extLst>
              </p14:cNvPr>
              <p14:cNvContentPartPr/>
              <p14:nvPr/>
            </p14:nvContentPartPr>
            <p14:xfrm>
              <a:off x="11038317" y="1623483"/>
              <a:ext cx="29520" cy="88560"/>
            </p14:xfrm>
          </p:contentPart>
        </mc:Choice>
        <mc:Fallback>
          <p:pic>
            <p:nvPicPr>
              <p:cNvPr id="176" name="Freihand 175">
                <a:extLst>
                  <a:ext uri="{FF2B5EF4-FFF2-40B4-BE49-F238E27FC236}">
                    <a16:creationId xmlns:a16="http://schemas.microsoft.com/office/drawing/2014/main" id="{F4AA4C84-D96F-4F6A-88D5-6473B1BE3AB6}"/>
                  </a:ext>
                </a:extLst>
              </p:cNvPr>
              <p:cNvPicPr/>
              <p:nvPr/>
            </p:nvPicPr>
            <p:blipFill>
              <a:blip r:embed="rId235"/>
              <a:stretch>
                <a:fillRect/>
              </a:stretch>
            </p:blipFill>
            <p:spPr>
              <a:xfrm>
                <a:off x="11033997" y="1619163"/>
                <a:ext cx="38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7" name="Freihand 176">
                <a:extLst>
                  <a:ext uri="{FF2B5EF4-FFF2-40B4-BE49-F238E27FC236}">
                    <a16:creationId xmlns:a16="http://schemas.microsoft.com/office/drawing/2014/main" id="{A2E2B956-D59A-40DF-855B-B1F65F56B660}"/>
                  </a:ext>
                </a:extLst>
              </p14:cNvPr>
              <p14:cNvContentPartPr/>
              <p14:nvPr/>
            </p14:nvContentPartPr>
            <p14:xfrm>
              <a:off x="11076117" y="1532403"/>
              <a:ext cx="100440" cy="173160"/>
            </p14:xfrm>
          </p:contentPart>
        </mc:Choice>
        <mc:Fallback>
          <p:pic>
            <p:nvPicPr>
              <p:cNvPr id="177" name="Freihand 176">
                <a:extLst>
                  <a:ext uri="{FF2B5EF4-FFF2-40B4-BE49-F238E27FC236}">
                    <a16:creationId xmlns:a16="http://schemas.microsoft.com/office/drawing/2014/main" id="{A2E2B956-D59A-40DF-855B-B1F65F56B660}"/>
                  </a:ext>
                </a:extLst>
              </p:cNvPr>
              <p:cNvPicPr/>
              <p:nvPr/>
            </p:nvPicPr>
            <p:blipFill>
              <a:blip r:embed="rId237"/>
              <a:stretch>
                <a:fillRect/>
              </a:stretch>
            </p:blipFill>
            <p:spPr>
              <a:xfrm>
                <a:off x="11071797" y="1528083"/>
                <a:ext cx="109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8" name="Freihand 177">
                <a:extLst>
                  <a:ext uri="{FF2B5EF4-FFF2-40B4-BE49-F238E27FC236}">
                    <a16:creationId xmlns:a16="http://schemas.microsoft.com/office/drawing/2014/main" id="{6C8647B3-4D12-48EE-AD22-B0B662D4F557}"/>
                  </a:ext>
                </a:extLst>
              </p14:cNvPr>
              <p14:cNvContentPartPr/>
              <p14:nvPr/>
            </p14:nvContentPartPr>
            <p14:xfrm>
              <a:off x="11224437" y="1513323"/>
              <a:ext cx="402120" cy="336240"/>
            </p14:xfrm>
          </p:contentPart>
        </mc:Choice>
        <mc:Fallback>
          <p:pic>
            <p:nvPicPr>
              <p:cNvPr id="178" name="Freihand 177">
                <a:extLst>
                  <a:ext uri="{FF2B5EF4-FFF2-40B4-BE49-F238E27FC236}">
                    <a16:creationId xmlns:a16="http://schemas.microsoft.com/office/drawing/2014/main" id="{6C8647B3-4D12-48EE-AD22-B0B662D4F557}"/>
                  </a:ext>
                </a:extLst>
              </p:cNvPr>
              <p:cNvPicPr/>
              <p:nvPr/>
            </p:nvPicPr>
            <p:blipFill>
              <a:blip r:embed="rId239"/>
              <a:stretch>
                <a:fillRect/>
              </a:stretch>
            </p:blipFill>
            <p:spPr>
              <a:xfrm>
                <a:off x="11220117" y="1509003"/>
                <a:ext cx="41076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0" name="Freihand 179">
                <a:extLst>
                  <a:ext uri="{FF2B5EF4-FFF2-40B4-BE49-F238E27FC236}">
                    <a16:creationId xmlns:a16="http://schemas.microsoft.com/office/drawing/2014/main" id="{D81870C7-2440-4493-AD42-2B0A7DC212C7}"/>
                  </a:ext>
                </a:extLst>
              </p14:cNvPr>
              <p14:cNvContentPartPr/>
              <p14:nvPr/>
            </p14:nvContentPartPr>
            <p14:xfrm>
              <a:off x="7886877" y="2017323"/>
              <a:ext cx="274320" cy="128520"/>
            </p14:xfrm>
          </p:contentPart>
        </mc:Choice>
        <mc:Fallback>
          <p:pic>
            <p:nvPicPr>
              <p:cNvPr id="180" name="Freihand 179">
                <a:extLst>
                  <a:ext uri="{FF2B5EF4-FFF2-40B4-BE49-F238E27FC236}">
                    <a16:creationId xmlns:a16="http://schemas.microsoft.com/office/drawing/2014/main" id="{D81870C7-2440-4493-AD42-2B0A7DC212C7}"/>
                  </a:ext>
                </a:extLst>
              </p:cNvPr>
              <p:cNvPicPr/>
              <p:nvPr/>
            </p:nvPicPr>
            <p:blipFill>
              <a:blip r:embed="rId241"/>
              <a:stretch>
                <a:fillRect/>
              </a:stretch>
            </p:blipFill>
            <p:spPr>
              <a:xfrm>
                <a:off x="7882557" y="2013003"/>
                <a:ext cx="282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1" name="Freihand 180">
                <a:extLst>
                  <a:ext uri="{FF2B5EF4-FFF2-40B4-BE49-F238E27FC236}">
                    <a16:creationId xmlns:a16="http://schemas.microsoft.com/office/drawing/2014/main" id="{C07B5000-FA7D-43E2-875B-815ECE890714}"/>
                  </a:ext>
                </a:extLst>
              </p14:cNvPr>
              <p14:cNvContentPartPr/>
              <p14:nvPr/>
            </p14:nvContentPartPr>
            <p14:xfrm>
              <a:off x="8129157" y="1998603"/>
              <a:ext cx="360" cy="360"/>
            </p14:xfrm>
          </p:contentPart>
        </mc:Choice>
        <mc:Fallback>
          <p:pic>
            <p:nvPicPr>
              <p:cNvPr id="181" name="Freihand 180">
                <a:extLst>
                  <a:ext uri="{FF2B5EF4-FFF2-40B4-BE49-F238E27FC236}">
                    <a16:creationId xmlns:a16="http://schemas.microsoft.com/office/drawing/2014/main" id="{C07B5000-FA7D-43E2-875B-815ECE890714}"/>
                  </a:ext>
                </a:extLst>
              </p:cNvPr>
              <p:cNvPicPr/>
              <p:nvPr/>
            </p:nvPicPr>
            <p:blipFill>
              <a:blip r:embed="rId133"/>
              <a:stretch>
                <a:fillRect/>
              </a:stretch>
            </p:blipFill>
            <p:spPr>
              <a:xfrm>
                <a:off x="8124837" y="19942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3" name="Freihand 182">
                <a:extLst>
                  <a:ext uri="{FF2B5EF4-FFF2-40B4-BE49-F238E27FC236}">
                    <a16:creationId xmlns:a16="http://schemas.microsoft.com/office/drawing/2014/main" id="{694F3F06-365B-4B18-907A-759F55D0190A}"/>
                  </a:ext>
                </a:extLst>
              </p14:cNvPr>
              <p14:cNvContentPartPr/>
              <p14:nvPr/>
            </p14:nvContentPartPr>
            <p14:xfrm>
              <a:off x="8344077" y="2005443"/>
              <a:ext cx="20520" cy="133560"/>
            </p14:xfrm>
          </p:contentPart>
        </mc:Choice>
        <mc:Fallback>
          <p:pic>
            <p:nvPicPr>
              <p:cNvPr id="183" name="Freihand 182">
                <a:extLst>
                  <a:ext uri="{FF2B5EF4-FFF2-40B4-BE49-F238E27FC236}">
                    <a16:creationId xmlns:a16="http://schemas.microsoft.com/office/drawing/2014/main" id="{694F3F06-365B-4B18-907A-759F55D0190A}"/>
                  </a:ext>
                </a:extLst>
              </p:cNvPr>
              <p:cNvPicPr/>
              <p:nvPr/>
            </p:nvPicPr>
            <p:blipFill>
              <a:blip r:embed="rId244"/>
              <a:stretch>
                <a:fillRect/>
              </a:stretch>
            </p:blipFill>
            <p:spPr>
              <a:xfrm>
                <a:off x="8339757" y="2001123"/>
                <a:ext cx="29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4" name="Freihand 183">
                <a:extLst>
                  <a:ext uri="{FF2B5EF4-FFF2-40B4-BE49-F238E27FC236}">
                    <a16:creationId xmlns:a16="http://schemas.microsoft.com/office/drawing/2014/main" id="{A2E6125E-594B-4D60-9D27-4CC98D637296}"/>
                  </a:ext>
                </a:extLst>
              </p14:cNvPr>
              <p14:cNvContentPartPr/>
              <p14:nvPr/>
            </p14:nvContentPartPr>
            <p14:xfrm>
              <a:off x="8259477" y="1991043"/>
              <a:ext cx="165240" cy="9720"/>
            </p14:xfrm>
          </p:contentPart>
        </mc:Choice>
        <mc:Fallback>
          <p:pic>
            <p:nvPicPr>
              <p:cNvPr id="184" name="Freihand 183">
                <a:extLst>
                  <a:ext uri="{FF2B5EF4-FFF2-40B4-BE49-F238E27FC236}">
                    <a16:creationId xmlns:a16="http://schemas.microsoft.com/office/drawing/2014/main" id="{A2E6125E-594B-4D60-9D27-4CC98D637296}"/>
                  </a:ext>
                </a:extLst>
              </p:cNvPr>
              <p:cNvPicPr/>
              <p:nvPr/>
            </p:nvPicPr>
            <p:blipFill>
              <a:blip r:embed="rId246"/>
              <a:stretch>
                <a:fillRect/>
              </a:stretch>
            </p:blipFill>
            <p:spPr>
              <a:xfrm>
                <a:off x="8255157" y="1986723"/>
                <a:ext cx="1738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5" name="Freihand 184">
                <a:extLst>
                  <a:ext uri="{FF2B5EF4-FFF2-40B4-BE49-F238E27FC236}">
                    <a16:creationId xmlns:a16="http://schemas.microsoft.com/office/drawing/2014/main" id="{18DB8800-B1CD-46BD-B789-10C7CE2CF5F6}"/>
                  </a:ext>
                </a:extLst>
              </p14:cNvPr>
              <p14:cNvContentPartPr/>
              <p14:nvPr/>
            </p14:nvContentPartPr>
            <p14:xfrm>
              <a:off x="8279637" y="2063763"/>
              <a:ext cx="151560" cy="12240"/>
            </p14:xfrm>
          </p:contentPart>
        </mc:Choice>
        <mc:Fallback>
          <p:pic>
            <p:nvPicPr>
              <p:cNvPr id="185" name="Freihand 184">
                <a:extLst>
                  <a:ext uri="{FF2B5EF4-FFF2-40B4-BE49-F238E27FC236}">
                    <a16:creationId xmlns:a16="http://schemas.microsoft.com/office/drawing/2014/main" id="{18DB8800-B1CD-46BD-B789-10C7CE2CF5F6}"/>
                  </a:ext>
                </a:extLst>
              </p:cNvPr>
              <p:cNvPicPr/>
              <p:nvPr/>
            </p:nvPicPr>
            <p:blipFill>
              <a:blip r:embed="rId248"/>
              <a:stretch>
                <a:fillRect/>
              </a:stretch>
            </p:blipFill>
            <p:spPr>
              <a:xfrm>
                <a:off x="8275317" y="2059443"/>
                <a:ext cx="160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6" name="Freihand 185">
                <a:extLst>
                  <a:ext uri="{FF2B5EF4-FFF2-40B4-BE49-F238E27FC236}">
                    <a16:creationId xmlns:a16="http://schemas.microsoft.com/office/drawing/2014/main" id="{71354F98-2FA9-4C78-8CD4-41C1BD79BB0D}"/>
                  </a:ext>
                </a:extLst>
              </p14:cNvPr>
              <p14:cNvContentPartPr/>
              <p14:nvPr/>
            </p14:nvContentPartPr>
            <p14:xfrm>
              <a:off x="8420397" y="2058003"/>
              <a:ext cx="185760" cy="69480"/>
            </p14:xfrm>
          </p:contentPart>
        </mc:Choice>
        <mc:Fallback>
          <p:pic>
            <p:nvPicPr>
              <p:cNvPr id="186" name="Freihand 185">
                <a:extLst>
                  <a:ext uri="{FF2B5EF4-FFF2-40B4-BE49-F238E27FC236}">
                    <a16:creationId xmlns:a16="http://schemas.microsoft.com/office/drawing/2014/main" id="{71354F98-2FA9-4C78-8CD4-41C1BD79BB0D}"/>
                  </a:ext>
                </a:extLst>
              </p:cNvPr>
              <p:cNvPicPr/>
              <p:nvPr/>
            </p:nvPicPr>
            <p:blipFill>
              <a:blip r:embed="rId250"/>
              <a:stretch>
                <a:fillRect/>
              </a:stretch>
            </p:blipFill>
            <p:spPr>
              <a:xfrm>
                <a:off x="8416077" y="2053683"/>
                <a:ext cx="194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7" name="Freihand 186">
                <a:extLst>
                  <a:ext uri="{FF2B5EF4-FFF2-40B4-BE49-F238E27FC236}">
                    <a16:creationId xmlns:a16="http://schemas.microsoft.com/office/drawing/2014/main" id="{D44D6B56-0164-4491-A71A-1A857B871281}"/>
                  </a:ext>
                </a:extLst>
              </p14:cNvPr>
              <p14:cNvContentPartPr/>
              <p14:nvPr/>
            </p14:nvContentPartPr>
            <p14:xfrm>
              <a:off x="8611197" y="2018043"/>
              <a:ext cx="102240" cy="126720"/>
            </p14:xfrm>
          </p:contentPart>
        </mc:Choice>
        <mc:Fallback>
          <p:pic>
            <p:nvPicPr>
              <p:cNvPr id="187" name="Freihand 186">
                <a:extLst>
                  <a:ext uri="{FF2B5EF4-FFF2-40B4-BE49-F238E27FC236}">
                    <a16:creationId xmlns:a16="http://schemas.microsoft.com/office/drawing/2014/main" id="{D44D6B56-0164-4491-A71A-1A857B871281}"/>
                  </a:ext>
                </a:extLst>
              </p:cNvPr>
              <p:cNvPicPr/>
              <p:nvPr/>
            </p:nvPicPr>
            <p:blipFill>
              <a:blip r:embed="rId252"/>
              <a:stretch>
                <a:fillRect/>
              </a:stretch>
            </p:blipFill>
            <p:spPr>
              <a:xfrm>
                <a:off x="8606877" y="2013723"/>
                <a:ext cx="110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8" name="Freihand 187">
                <a:extLst>
                  <a:ext uri="{FF2B5EF4-FFF2-40B4-BE49-F238E27FC236}">
                    <a16:creationId xmlns:a16="http://schemas.microsoft.com/office/drawing/2014/main" id="{5F99E231-3FB3-4DDD-9985-FA61E47CDACB}"/>
                  </a:ext>
                </a:extLst>
              </p14:cNvPr>
              <p14:cNvContentPartPr/>
              <p14:nvPr/>
            </p14:nvContentPartPr>
            <p14:xfrm>
              <a:off x="8746197" y="2069523"/>
              <a:ext cx="321840" cy="220320"/>
            </p14:xfrm>
          </p:contentPart>
        </mc:Choice>
        <mc:Fallback>
          <p:pic>
            <p:nvPicPr>
              <p:cNvPr id="188" name="Freihand 187">
                <a:extLst>
                  <a:ext uri="{FF2B5EF4-FFF2-40B4-BE49-F238E27FC236}">
                    <a16:creationId xmlns:a16="http://schemas.microsoft.com/office/drawing/2014/main" id="{5F99E231-3FB3-4DDD-9985-FA61E47CDACB}"/>
                  </a:ext>
                </a:extLst>
              </p:cNvPr>
              <p:cNvPicPr/>
              <p:nvPr/>
            </p:nvPicPr>
            <p:blipFill>
              <a:blip r:embed="rId254"/>
              <a:stretch>
                <a:fillRect/>
              </a:stretch>
            </p:blipFill>
            <p:spPr>
              <a:xfrm>
                <a:off x="8741877" y="2065203"/>
                <a:ext cx="3304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9" name="Freihand 188">
                <a:extLst>
                  <a:ext uri="{FF2B5EF4-FFF2-40B4-BE49-F238E27FC236}">
                    <a16:creationId xmlns:a16="http://schemas.microsoft.com/office/drawing/2014/main" id="{6C0A6D5F-25FB-4EEE-9683-96DE303385BF}"/>
                  </a:ext>
                </a:extLst>
              </p14:cNvPr>
              <p14:cNvContentPartPr/>
              <p14:nvPr/>
            </p14:nvContentPartPr>
            <p14:xfrm>
              <a:off x="9218157" y="2031723"/>
              <a:ext cx="126720" cy="97920"/>
            </p14:xfrm>
          </p:contentPart>
        </mc:Choice>
        <mc:Fallback>
          <p:pic>
            <p:nvPicPr>
              <p:cNvPr id="189" name="Freihand 188">
                <a:extLst>
                  <a:ext uri="{FF2B5EF4-FFF2-40B4-BE49-F238E27FC236}">
                    <a16:creationId xmlns:a16="http://schemas.microsoft.com/office/drawing/2014/main" id="{6C0A6D5F-25FB-4EEE-9683-96DE303385BF}"/>
                  </a:ext>
                </a:extLst>
              </p:cNvPr>
              <p:cNvPicPr/>
              <p:nvPr/>
            </p:nvPicPr>
            <p:blipFill>
              <a:blip r:embed="rId256"/>
              <a:stretch>
                <a:fillRect/>
              </a:stretch>
            </p:blipFill>
            <p:spPr>
              <a:xfrm>
                <a:off x="9213837" y="2027403"/>
                <a:ext cx="135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0" name="Freihand 189">
                <a:extLst>
                  <a:ext uri="{FF2B5EF4-FFF2-40B4-BE49-F238E27FC236}">
                    <a16:creationId xmlns:a16="http://schemas.microsoft.com/office/drawing/2014/main" id="{C8B1B649-578F-4F0C-AFED-6C0ACA9E8DBC}"/>
                  </a:ext>
                </a:extLst>
              </p14:cNvPr>
              <p14:cNvContentPartPr/>
              <p14:nvPr/>
            </p14:nvContentPartPr>
            <p14:xfrm>
              <a:off x="9384837" y="2058723"/>
              <a:ext cx="124920" cy="64080"/>
            </p14:xfrm>
          </p:contentPart>
        </mc:Choice>
        <mc:Fallback>
          <p:pic>
            <p:nvPicPr>
              <p:cNvPr id="190" name="Freihand 189">
                <a:extLst>
                  <a:ext uri="{FF2B5EF4-FFF2-40B4-BE49-F238E27FC236}">
                    <a16:creationId xmlns:a16="http://schemas.microsoft.com/office/drawing/2014/main" id="{C8B1B649-578F-4F0C-AFED-6C0ACA9E8DBC}"/>
                  </a:ext>
                </a:extLst>
              </p:cNvPr>
              <p:cNvPicPr/>
              <p:nvPr/>
            </p:nvPicPr>
            <p:blipFill>
              <a:blip r:embed="rId258"/>
              <a:stretch>
                <a:fillRect/>
              </a:stretch>
            </p:blipFill>
            <p:spPr>
              <a:xfrm>
                <a:off x="9380517" y="2054403"/>
                <a:ext cx="133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1" name="Freihand 190">
                <a:extLst>
                  <a:ext uri="{FF2B5EF4-FFF2-40B4-BE49-F238E27FC236}">
                    <a16:creationId xmlns:a16="http://schemas.microsoft.com/office/drawing/2014/main" id="{4B7CBD0D-347A-4CFB-9F2E-8A2B2A7B5268}"/>
                  </a:ext>
                </a:extLst>
              </p14:cNvPr>
              <p14:cNvContentPartPr/>
              <p14:nvPr/>
            </p14:nvContentPartPr>
            <p14:xfrm>
              <a:off x="9502917" y="1962963"/>
              <a:ext cx="166320" cy="159480"/>
            </p14:xfrm>
          </p:contentPart>
        </mc:Choice>
        <mc:Fallback>
          <p:pic>
            <p:nvPicPr>
              <p:cNvPr id="191" name="Freihand 190">
                <a:extLst>
                  <a:ext uri="{FF2B5EF4-FFF2-40B4-BE49-F238E27FC236}">
                    <a16:creationId xmlns:a16="http://schemas.microsoft.com/office/drawing/2014/main" id="{4B7CBD0D-347A-4CFB-9F2E-8A2B2A7B5268}"/>
                  </a:ext>
                </a:extLst>
              </p:cNvPr>
              <p:cNvPicPr/>
              <p:nvPr/>
            </p:nvPicPr>
            <p:blipFill>
              <a:blip r:embed="rId260"/>
              <a:stretch>
                <a:fillRect/>
              </a:stretch>
            </p:blipFill>
            <p:spPr>
              <a:xfrm>
                <a:off x="9498597" y="1958643"/>
                <a:ext cx="174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2" name="Freihand 191">
                <a:extLst>
                  <a:ext uri="{FF2B5EF4-FFF2-40B4-BE49-F238E27FC236}">
                    <a16:creationId xmlns:a16="http://schemas.microsoft.com/office/drawing/2014/main" id="{2FE6BEEE-0E1D-47B6-A841-94D7DB28D368}"/>
                  </a:ext>
                </a:extLst>
              </p14:cNvPr>
              <p14:cNvContentPartPr/>
              <p14:nvPr/>
            </p14:nvContentPartPr>
            <p14:xfrm>
              <a:off x="9872997" y="1952523"/>
              <a:ext cx="127080" cy="158400"/>
            </p14:xfrm>
          </p:contentPart>
        </mc:Choice>
        <mc:Fallback>
          <p:pic>
            <p:nvPicPr>
              <p:cNvPr id="192" name="Freihand 191">
                <a:extLst>
                  <a:ext uri="{FF2B5EF4-FFF2-40B4-BE49-F238E27FC236}">
                    <a16:creationId xmlns:a16="http://schemas.microsoft.com/office/drawing/2014/main" id="{2FE6BEEE-0E1D-47B6-A841-94D7DB28D368}"/>
                  </a:ext>
                </a:extLst>
              </p:cNvPr>
              <p:cNvPicPr/>
              <p:nvPr/>
            </p:nvPicPr>
            <p:blipFill>
              <a:blip r:embed="rId262"/>
              <a:stretch>
                <a:fillRect/>
              </a:stretch>
            </p:blipFill>
            <p:spPr>
              <a:xfrm>
                <a:off x="9868677" y="1948203"/>
                <a:ext cx="1357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3" name="Freihand 192">
                <a:extLst>
                  <a:ext uri="{FF2B5EF4-FFF2-40B4-BE49-F238E27FC236}">
                    <a16:creationId xmlns:a16="http://schemas.microsoft.com/office/drawing/2014/main" id="{DF5952B8-A040-4A80-9769-766DB8883B5B}"/>
                  </a:ext>
                </a:extLst>
              </p14:cNvPr>
              <p14:cNvContentPartPr/>
              <p14:nvPr/>
            </p14:nvContentPartPr>
            <p14:xfrm>
              <a:off x="9962277" y="2040003"/>
              <a:ext cx="93960" cy="70920"/>
            </p14:xfrm>
          </p:contentPart>
        </mc:Choice>
        <mc:Fallback>
          <p:pic>
            <p:nvPicPr>
              <p:cNvPr id="193" name="Freihand 192">
                <a:extLst>
                  <a:ext uri="{FF2B5EF4-FFF2-40B4-BE49-F238E27FC236}">
                    <a16:creationId xmlns:a16="http://schemas.microsoft.com/office/drawing/2014/main" id="{DF5952B8-A040-4A80-9769-766DB8883B5B}"/>
                  </a:ext>
                </a:extLst>
              </p:cNvPr>
              <p:cNvPicPr/>
              <p:nvPr/>
            </p:nvPicPr>
            <p:blipFill>
              <a:blip r:embed="rId264"/>
              <a:stretch>
                <a:fillRect/>
              </a:stretch>
            </p:blipFill>
            <p:spPr>
              <a:xfrm>
                <a:off x="9957957" y="2035683"/>
                <a:ext cx="102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4" name="Freihand 193">
                <a:extLst>
                  <a:ext uri="{FF2B5EF4-FFF2-40B4-BE49-F238E27FC236}">
                    <a16:creationId xmlns:a16="http://schemas.microsoft.com/office/drawing/2014/main" id="{AC95D912-C6E5-4AA3-B78A-71D1C9BB7346}"/>
                  </a:ext>
                </a:extLst>
              </p14:cNvPr>
              <p14:cNvContentPartPr/>
              <p14:nvPr/>
            </p14:nvContentPartPr>
            <p14:xfrm>
              <a:off x="10064157" y="1950003"/>
              <a:ext cx="197280" cy="158400"/>
            </p14:xfrm>
          </p:contentPart>
        </mc:Choice>
        <mc:Fallback>
          <p:pic>
            <p:nvPicPr>
              <p:cNvPr id="194" name="Freihand 193">
                <a:extLst>
                  <a:ext uri="{FF2B5EF4-FFF2-40B4-BE49-F238E27FC236}">
                    <a16:creationId xmlns:a16="http://schemas.microsoft.com/office/drawing/2014/main" id="{AC95D912-C6E5-4AA3-B78A-71D1C9BB7346}"/>
                  </a:ext>
                </a:extLst>
              </p:cNvPr>
              <p:cNvPicPr/>
              <p:nvPr/>
            </p:nvPicPr>
            <p:blipFill>
              <a:blip r:embed="rId266"/>
              <a:stretch>
                <a:fillRect/>
              </a:stretch>
            </p:blipFill>
            <p:spPr>
              <a:xfrm>
                <a:off x="10059837" y="1945683"/>
                <a:ext cx="205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5" name="Freihand 194">
                <a:extLst>
                  <a:ext uri="{FF2B5EF4-FFF2-40B4-BE49-F238E27FC236}">
                    <a16:creationId xmlns:a16="http://schemas.microsoft.com/office/drawing/2014/main" id="{77C796B0-AE5D-46E4-A6E7-06AD04DBC9D3}"/>
                  </a:ext>
                </a:extLst>
              </p14:cNvPr>
              <p14:cNvContentPartPr/>
              <p14:nvPr/>
            </p14:nvContentPartPr>
            <p14:xfrm>
              <a:off x="10319757" y="2054763"/>
              <a:ext cx="109440" cy="84240"/>
            </p14:xfrm>
          </p:contentPart>
        </mc:Choice>
        <mc:Fallback>
          <p:pic>
            <p:nvPicPr>
              <p:cNvPr id="195" name="Freihand 194">
                <a:extLst>
                  <a:ext uri="{FF2B5EF4-FFF2-40B4-BE49-F238E27FC236}">
                    <a16:creationId xmlns:a16="http://schemas.microsoft.com/office/drawing/2014/main" id="{77C796B0-AE5D-46E4-A6E7-06AD04DBC9D3}"/>
                  </a:ext>
                </a:extLst>
              </p:cNvPr>
              <p:cNvPicPr/>
              <p:nvPr/>
            </p:nvPicPr>
            <p:blipFill>
              <a:blip r:embed="rId268"/>
              <a:stretch>
                <a:fillRect/>
              </a:stretch>
            </p:blipFill>
            <p:spPr>
              <a:xfrm>
                <a:off x="10315437" y="2050443"/>
                <a:ext cx="118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6" name="Freihand 195">
                <a:extLst>
                  <a:ext uri="{FF2B5EF4-FFF2-40B4-BE49-F238E27FC236}">
                    <a16:creationId xmlns:a16="http://schemas.microsoft.com/office/drawing/2014/main" id="{21A4EA18-4762-43D5-BC8D-022AA5CF8768}"/>
                  </a:ext>
                </a:extLst>
              </p14:cNvPr>
              <p14:cNvContentPartPr/>
              <p14:nvPr/>
            </p14:nvContentPartPr>
            <p14:xfrm>
              <a:off x="10429197" y="1969083"/>
              <a:ext cx="201960" cy="151560"/>
            </p14:xfrm>
          </p:contentPart>
        </mc:Choice>
        <mc:Fallback>
          <p:pic>
            <p:nvPicPr>
              <p:cNvPr id="196" name="Freihand 195">
                <a:extLst>
                  <a:ext uri="{FF2B5EF4-FFF2-40B4-BE49-F238E27FC236}">
                    <a16:creationId xmlns:a16="http://schemas.microsoft.com/office/drawing/2014/main" id="{21A4EA18-4762-43D5-BC8D-022AA5CF8768}"/>
                  </a:ext>
                </a:extLst>
              </p:cNvPr>
              <p:cNvPicPr/>
              <p:nvPr/>
            </p:nvPicPr>
            <p:blipFill>
              <a:blip r:embed="rId270"/>
              <a:stretch>
                <a:fillRect/>
              </a:stretch>
            </p:blipFill>
            <p:spPr>
              <a:xfrm>
                <a:off x="10424877" y="1964763"/>
                <a:ext cx="210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7" name="Freihand 196">
                <a:extLst>
                  <a:ext uri="{FF2B5EF4-FFF2-40B4-BE49-F238E27FC236}">
                    <a16:creationId xmlns:a16="http://schemas.microsoft.com/office/drawing/2014/main" id="{A22A97BD-1778-4BAB-A50A-60E3EC6AC0F9}"/>
                  </a:ext>
                </a:extLst>
              </p14:cNvPr>
              <p14:cNvContentPartPr/>
              <p14:nvPr/>
            </p14:nvContentPartPr>
            <p14:xfrm>
              <a:off x="10638717" y="1997523"/>
              <a:ext cx="360" cy="360"/>
            </p14:xfrm>
          </p:contentPart>
        </mc:Choice>
        <mc:Fallback>
          <p:pic>
            <p:nvPicPr>
              <p:cNvPr id="197" name="Freihand 196">
                <a:extLst>
                  <a:ext uri="{FF2B5EF4-FFF2-40B4-BE49-F238E27FC236}">
                    <a16:creationId xmlns:a16="http://schemas.microsoft.com/office/drawing/2014/main" id="{A22A97BD-1778-4BAB-A50A-60E3EC6AC0F9}"/>
                  </a:ext>
                </a:extLst>
              </p:cNvPr>
              <p:cNvPicPr/>
              <p:nvPr/>
            </p:nvPicPr>
            <p:blipFill>
              <a:blip r:embed="rId133"/>
              <a:stretch>
                <a:fillRect/>
              </a:stretch>
            </p:blipFill>
            <p:spPr>
              <a:xfrm>
                <a:off x="10634397" y="19932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8" name="Freihand 197">
                <a:extLst>
                  <a:ext uri="{FF2B5EF4-FFF2-40B4-BE49-F238E27FC236}">
                    <a16:creationId xmlns:a16="http://schemas.microsoft.com/office/drawing/2014/main" id="{ED1CB886-29BB-4118-B436-2288DE03F8FD}"/>
                  </a:ext>
                </a:extLst>
              </p14:cNvPr>
              <p14:cNvContentPartPr/>
              <p14:nvPr/>
            </p14:nvContentPartPr>
            <p14:xfrm>
              <a:off x="10644477" y="2051163"/>
              <a:ext cx="298800" cy="237240"/>
            </p14:xfrm>
          </p:contentPart>
        </mc:Choice>
        <mc:Fallback>
          <p:pic>
            <p:nvPicPr>
              <p:cNvPr id="198" name="Freihand 197">
                <a:extLst>
                  <a:ext uri="{FF2B5EF4-FFF2-40B4-BE49-F238E27FC236}">
                    <a16:creationId xmlns:a16="http://schemas.microsoft.com/office/drawing/2014/main" id="{ED1CB886-29BB-4118-B436-2288DE03F8FD}"/>
                  </a:ext>
                </a:extLst>
              </p:cNvPr>
              <p:cNvPicPr/>
              <p:nvPr/>
            </p:nvPicPr>
            <p:blipFill>
              <a:blip r:embed="rId273"/>
              <a:stretch>
                <a:fillRect/>
              </a:stretch>
            </p:blipFill>
            <p:spPr>
              <a:xfrm>
                <a:off x="10640157" y="2046843"/>
                <a:ext cx="3074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9" name="Freihand 198">
                <a:extLst>
                  <a:ext uri="{FF2B5EF4-FFF2-40B4-BE49-F238E27FC236}">
                    <a16:creationId xmlns:a16="http://schemas.microsoft.com/office/drawing/2014/main" id="{35A82621-64C5-4B19-9686-9E7F87A8D3A3}"/>
                  </a:ext>
                </a:extLst>
              </p14:cNvPr>
              <p14:cNvContentPartPr/>
              <p14:nvPr/>
            </p14:nvContentPartPr>
            <p14:xfrm>
              <a:off x="11005917" y="2031363"/>
              <a:ext cx="322920" cy="96840"/>
            </p14:xfrm>
          </p:contentPart>
        </mc:Choice>
        <mc:Fallback>
          <p:pic>
            <p:nvPicPr>
              <p:cNvPr id="199" name="Freihand 198">
                <a:extLst>
                  <a:ext uri="{FF2B5EF4-FFF2-40B4-BE49-F238E27FC236}">
                    <a16:creationId xmlns:a16="http://schemas.microsoft.com/office/drawing/2014/main" id="{35A82621-64C5-4B19-9686-9E7F87A8D3A3}"/>
                  </a:ext>
                </a:extLst>
              </p:cNvPr>
              <p:cNvPicPr/>
              <p:nvPr/>
            </p:nvPicPr>
            <p:blipFill>
              <a:blip r:embed="rId275"/>
              <a:stretch>
                <a:fillRect/>
              </a:stretch>
            </p:blipFill>
            <p:spPr>
              <a:xfrm>
                <a:off x="11001597" y="2027043"/>
                <a:ext cx="331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0" name="Freihand 199">
                <a:extLst>
                  <a:ext uri="{FF2B5EF4-FFF2-40B4-BE49-F238E27FC236}">
                    <a16:creationId xmlns:a16="http://schemas.microsoft.com/office/drawing/2014/main" id="{AAC90FCF-0801-4E22-9737-86C23D1EC3DD}"/>
                  </a:ext>
                </a:extLst>
              </p14:cNvPr>
              <p14:cNvContentPartPr/>
              <p14:nvPr/>
            </p14:nvContentPartPr>
            <p14:xfrm>
              <a:off x="11327037" y="2029203"/>
              <a:ext cx="329760" cy="229680"/>
            </p14:xfrm>
          </p:contentPart>
        </mc:Choice>
        <mc:Fallback>
          <p:pic>
            <p:nvPicPr>
              <p:cNvPr id="200" name="Freihand 199">
                <a:extLst>
                  <a:ext uri="{FF2B5EF4-FFF2-40B4-BE49-F238E27FC236}">
                    <a16:creationId xmlns:a16="http://schemas.microsoft.com/office/drawing/2014/main" id="{AAC90FCF-0801-4E22-9737-86C23D1EC3DD}"/>
                  </a:ext>
                </a:extLst>
              </p:cNvPr>
              <p:cNvPicPr/>
              <p:nvPr/>
            </p:nvPicPr>
            <p:blipFill>
              <a:blip r:embed="rId277"/>
              <a:stretch>
                <a:fillRect/>
              </a:stretch>
            </p:blipFill>
            <p:spPr>
              <a:xfrm>
                <a:off x="11322717" y="2024883"/>
                <a:ext cx="3384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3" name="Freihand 202">
                <a:extLst>
                  <a:ext uri="{FF2B5EF4-FFF2-40B4-BE49-F238E27FC236}">
                    <a16:creationId xmlns:a16="http://schemas.microsoft.com/office/drawing/2014/main" id="{09B5DA52-6D80-4EF6-A76C-BB97A3E120C3}"/>
                  </a:ext>
                </a:extLst>
              </p14:cNvPr>
              <p14:cNvContentPartPr/>
              <p14:nvPr/>
            </p14:nvContentPartPr>
            <p14:xfrm>
              <a:off x="7894077" y="2357883"/>
              <a:ext cx="373320" cy="263880"/>
            </p14:xfrm>
          </p:contentPart>
        </mc:Choice>
        <mc:Fallback>
          <p:pic>
            <p:nvPicPr>
              <p:cNvPr id="203" name="Freihand 202">
                <a:extLst>
                  <a:ext uri="{FF2B5EF4-FFF2-40B4-BE49-F238E27FC236}">
                    <a16:creationId xmlns:a16="http://schemas.microsoft.com/office/drawing/2014/main" id="{09B5DA52-6D80-4EF6-A76C-BB97A3E120C3}"/>
                  </a:ext>
                </a:extLst>
              </p:cNvPr>
              <p:cNvPicPr/>
              <p:nvPr/>
            </p:nvPicPr>
            <p:blipFill>
              <a:blip r:embed="rId279"/>
              <a:stretch>
                <a:fillRect/>
              </a:stretch>
            </p:blipFill>
            <p:spPr>
              <a:xfrm>
                <a:off x="7889757" y="2353563"/>
                <a:ext cx="3819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4" name="Freihand 203">
                <a:extLst>
                  <a:ext uri="{FF2B5EF4-FFF2-40B4-BE49-F238E27FC236}">
                    <a16:creationId xmlns:a16="http://schemas.microsoft.com/office/drawing/2014/main" id="{B7F2B0F3-AC2A-4EC7-82A8-F5DA3142CC20}"/>
                  </a:ext>
                </a:extLst>
              </p14:cNvPr>
              <p14:cNvContentPartPr/>
              <p14:nvPr/>
            </p14:nvContentPartPr>
            <p14:xfrm>
              <a:off x="8423637" y="2384523"/>
              <a:ext cx="291240" cy="110520"/>
            </p14:xfrm>
          </p:contentPart>
        </mc:Choice>
        <mc:Fallback>
          <p:pic>
            <p:nvPicPr>
              <p:cNvPr id="204" name="Freihand 203">
                <a:extLst>
                  <a:ext uri="{FF2B5EF4-FFF2-40B4-BE49-F238E27FC236}">
                    <a16:creationId xmlns:a16="http://schemas.microsoft.com/office/drawing/2014/main" id="{B7F2B0F3-AC2A-4EC7-82A8-F5DA3142CC20}"/>
                  </a:ext>
                </a:extLst>
              </p:cNvPr>
              <p:cNvPicPr/>
              <p:nvPr/>
            </p:nvPicPr>
            <p:blipFill>
              <a:blip r:embed="rId281"/>
              <a:stretch>
                <a:fillRect/>
              </a:stretch>
            </p:blipFill>
            <p:spPr>
              <a:xfrm>
                <a:off x="8419317" y="2380203"/>
                <a:ext cx="299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5" name="Freihand 204">
                <a:extLst>
                  <a:ext uri="{FF2B5EF4-FFF2-40B4-BE49-F238E27FC236}">
                    <a16:creationId xmlns:a16="http://schemas.microsoft.com/office/drawing/2014/main" id="{5E09781C-ECE3-4D38-8164-E299B08AD3CC}"/>
                  </a:ext>
                </a:extLst>
              </p14:cNvPr>
              <p14:cNvContentPartPr/>
              <p14:nvPr/>
            </p14:nvContentPartPr>
            <p14:xfrm>
              <a:off x="8900997" y="2345283"/>
              <a:ext cx="455040" cy="180000"/>
            </p14:xfrm>
          </p:contentPart>
        </mc:Choice>
        <mc:Fallback>
          <p:pic>
            <p:nvPicPr>
              <p:cNvPr id="205" name="Freihand 204">
                <a:extLst>
                  <a:ext uri="{FF2B5EF4-FFF2-40B4-BE49-F238E27FC236}">
                    <a16:creationId xmlns:a16="http://schemas.microsoft.com/office/drawing/2014/main" id="{5E09781C-ECE3-4D38-8164-E299B08AD3CC}"/>
                  </a:ext>
                </a:extLst>
              </p:cNvPr>
              <p:cNvPicPr/>
              <p:nvPr/>
            </p:nvPicPr>
            <p:blipFill>
              <a:blip r:embed="rId283"/>
              <a:stretch>
                <a:fillRect/>
              </a:stretch>
            </p:blipFill>
            <p:spPr>
              <a:xfrm>
                <a:off x="8896677" y="2340963"/>
                <a:ext cx="463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6" name="Freihand 205">
                <a:extLst>
                  <a:ext uri="{FF2B5EF4-FFF2-40B4-BE49-F238E27FC236}">
                    <a16:creationId xmlns:a16="http://schemas.microsoft.com/office/drawing/2014/main" id="{6A150D95-E710-4084-85D6-89B5AAFD7BEA}"/>
                  </a:ext>
                </a:extLst>
              </p14:cNvPr>
              <p14:cNvContentPartPr/>
              <p14:nvPr/>
            </p14:nvContentPartPr>
            <p14:xfrm>
              <a:off x="9317517" y="2310003"/>
              <a:ext cx="101520" cy="182880"/>
            </p14:xfrm>
          </p:contentPart>
        </mc:Choice>
        <mc:Fallback>
          <p:pic>
            <p:nvPicPr>
              <p:cNvPr id="206" name="Freihand 205">
                <a:extLst>
                  <a:ext uri="{FF2B5EF4-FFF2-40B4-BE49-F238E27FC236}">
                    <a16:creationId xmlns:a16="http://schemas.microsoft.com/office/drawing/2014/main" id="{6A150D95-E710-4084-85D6-89B5AAFD7BEA}"/>
                  </a:ext>
                </a:extLst>
              </p:cNvPr>
              <p:cNvPicPr/>
              <p:nvPr/>
            </p:nvPicPr>
            <p:blipFill>
              <a:blip r:embed="rId285"/>
              <a:stretch>
                <a:fillRect/>
              </a:stretch>
            </p:blipFill>
            <p:spPr>
              <a:xfrm>
                <a:off x="9313197" y="2305683"/>
                <a:ext cx="110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7" name="Freihand 206">
                <a:extLst>
                  <a:ext uri="{FF2B5EF4-FFF2-40B4-BE49-F238E27FC236}">
                    <a16:creationId xmlns:a16="http://schemas.microsoft.com/office/drawing/2014/main" id="{A0237035-3D80-4DBE-8542-B4593B45EB7E}"/>
                  </a:ext>
                </a:extLst>
              </p14:cNvPr>
              <p14:cNvContentPartPr/>
              <p14:nvPr/>
            </p14:nvContentPartPr>
            <p14:xfrm>
              <a:off x="9306717" y="2324043"/>
              <a:ext cx="34560" cy="3240"/>
            </p14:xfrm>
          </p:contentPart>
        </mc:Choice>
        <mc:Fallback>
          <p:pic>
            <p:nvPicPr>
              <p:cNvPr id="207" name="Freihand 206">
                <a:extLst>
                  <a:ext uri="{FF2B5EF4-FFF2-40B4-BE49-F238E27FC236}">
                    <a16:creationId xmlns:a16="http://schemas.microsoft.com/office/drawing/2014/main" id="{A0237035-3D80-4DBE-8542-B4593B45EB7E}"/>
                  </a:ext>
                </a:extLst>
              </p:cNvPr>
              <p:cNvPicPr/>
              <p:nvPr/>
            </p:nvPicPr>
            <p:blipFill>
              <a:blip r:embed="rId287"/>
              <a:stretch>
                <a:fillRect/>
              </a:stretch>
            </p:blipFill>
            <p:spPr>
              <a:xfrm>
                <a:off x="9302397" y="2319723"/>
                <a:ext cx="432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8" name="Freihand 207">
                <a:extLst>
                  <a:ext uri="{FF2B5EF4-FFF2-40B4-BE49-F238E27FC236}">
                    <a16:creationId xmlns:a16="http://schemas.microsoft.com/office/drawing/2014/main" id="{4797AADB-01B7-42C9-BF28-47BAE5B6A608}"/>
                  </a:ext>
                </a:extLst>
              </p14:cNvPr>
              <p14:cNvContentPartPr/>
              <p14:nvPr/>
            </p14:nvContentPartPr>
            <p14:xfrm>
              <a:off x="9460077" y="2414043"/>
              <a:ext cx="82440" cy="89280"/>
            </p14:xfrm>
          </p:contentPart>
        </mc:Choice>
        <mc:Fallback>
          <p:pic>
            <p:nvPicPr>
              <p:cNvPr id="208" name="Freihand 207">
                <a:extLst>
                  <a:ext uri="{FF2B5EF4-FFF2-40B4-BE49-F238E27FC236}">
                    <a16:creationId xmlns:a16="http://schemas.microsoft.com/office/drawing/2014/main" id="{4797AADB-01B7-42C9-BF28-47BAE5B6A608}"/>
                  </a:ext>
                </a:extLst>
              </p:cNvPr>
              <p:cNvPicPr/>
              <p:nvPr/>
            </p:nvPicPr>
            <p:blipFill>
              <a:blip r:embed="rId289"/>
              <a:stretch>
                <a:fillRect/>
              </a:stretch>
            </p:blipFill>
            <p:spPr>
              <a:xfrm>
                <a:off x="9455757" y="2409723"/>
                <a:ext cx="91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9" name="Freihand 208">
                <a:extLst>
                  <a:ext uri="{FF2B5EF4-FFF2-40B4-BE49-F238E27FC236}">
                    <a16:creationId xmlns:a16="http://schemas.microsoft.com/office/drawing/2014/main" id="{0A4BA4D6-CB22-4507-84DA-0D630E0EBC14}"/>
                  </a:ext>
                </a:extLst>
              </p14:cNvPr>
              <p14:cNvContentPartPr/>
              <p14:nvPr/>
            </p14:nvContentPartPr>
            <p14:xfrm>
              <a:off x="9577437" y="2418363"/>
              <a:ext cx="99000" cy="73440"/>
            </p14:xfrm>
          </p:contentPart>
        </mc:Choice>
        <mc:Fallback>
          <p:pic>
            <p:nvPicPr>
              <p:cNvPr id="209" name="Freihand 208">
                <a:extLst>
                  <a:ext uri="{FF2B5EF4-FFF2-40B4-BE49-F238E27FC236}">
                    <a16:creationId xmlns:a16="http://schemas.microsoft.com/office/drawing/2014/main" id="{0A4BA4D6-CB22-4507-84DA-0D630E0EBC14}"/>
                  </a:ext>
                </a:extLst>
              </p:cNvPr>
              <p:cNvPicPr/>
              <p:nvPr/>
            </p:nvPicPr>
            <p:blipFill>
              <a:blip r:embed="rId291"/>
              <a:stretch>
                <a:fillRect/>
              </a:stretch>
            </p:blipFill>
            <p:spPr>
              <a:xfrm>
                <a:off x="9573117" y="2414043"/>
                <a:ext cx="107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0" name="Freihand 209">
                <a:extLst>
                  <a:ext uri="{FF2B5EF4-FFF2-40B4-BE49-F238E27FC236}">
                    <a16:creationId xmlns:a16="http://schemas.microsoft.com/office/drawing/2014/main" id="{14D61C52-7A03-4F9E-9D9A-869CA2EF2E3F}"/>
                  </a:ext>
                </a:extLst>
              </p14:cNvPr>
              <p14:cNvContentPartPr/>
              <p14:nvPr/>
            </p14:nvContentPartPr>
            <p14:xfrm>
              <a:off x="9733677" y="2324043"/>
              <a:ext cx="92520" cy="175320"/>
            </p14:xfrm>
          </p:contentPart>
        </mc:Choice>
        <mc:Fallback>
          <p:pic>
            <p:nvPicPr>
              <p:cNvPr id="210" name="Freihand 209">
                <a:extLst>
                  <a:ext uri="{FF2B5EF4-FFF2-40B4-BE49-F238E27FC236}">
                    <a16:creationId xmlns:a16="http://schemas.microsoft.com/office/drawing/2014/main" id="{14D61C52-7A03-4F9E-9D9A-869CA2EF2E3F}"/>
                  </a:ext>
                </a:extLst>
              </p:cNvPr>
              <p:cNvPicPr/>
              <p:nvPr/>
            </p:nvPicPr>
            <p:blipFill>
              <a:blip r:embed="rId293"/>
              <a:stretch>
                <a:fillRect/>
              </a:stretch>
            </p:blipFill>
            <p:spPr>
              <a:xfrm>
                <a:off x="9729357" y="2319723"/>
                <a:ext cx="101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1" name="Freihand 210">
                <a:extLst>
                  <a:ext uri="{FF2B5EF4-FFF2-40B4-BE49-F238E27FC236}">
                    <a16:creationId xmlns:a16="http://schemas.microsoft.com/office/drawing/2014/main" id="{8BA4AA4F-38DA-4CB2-BD97-DA6654B2842F}"/>
                  </a:ext>
                </a:extLst>
              </p14:cNvPr>
              <p14:cNvContentPartPr/>
              <p14:nvPr/>
            </p14:nvContentPartPr>
            <p14:xfrm>
              <a:off x="9841317" y="2414043"/>
              <a:ext cx="153000" cy="79200"/>
            </p14:xfrm>
          </p:contentPart>
        </mc:Choice>
        <mc:Fallback>
          <p:pic>
            <p:nvPicPr>
              <p:cNvPr id="211" name="Freihand 210">
                <a:extLst>
                  <a:ext uri="{FF2B5EF4-FFF2-40B4-BE49-F238E27FC236}">
                    <a16:creationId xmlns:a16="http://schemas.microsoft.com/office/drawing/2014/main" id="{8BA4AA4F-38DA-4CB2-BD97-DA6654B2842F}"/>
                  </a:ext>
                </a:extLst>
              </p:cNvPr>
              <p:cNvPicPr/>
              <p:nvPr/>
            </p:nvPicPr>
            <p:blipFill>
              <a:blip r:embed="rId295"/>
              <a:stretch>
                <a:fillRect/>
              </a:stretch>
            </p:blipFill>
            <p:spPr>
              <a:xfrm>
                <a:off x="9836997" y="2409723"/>
                <a:ext cx="161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2" name="Freihand 211">
                <a:extLst>
                  <a:ext uri="{FF2B5EF4-FFF2-40B4-BE49-F238E27FC236}">
                    <a16:creationId xmlns:a16="http://schemas.microsoft.com/office/drawing/2014/main" id="{3724EF37-77D0-449B-B31A-0D4FF26A7E4A}"/>
                  </a:ext>
                </a:extLst>
              </p14:cNvPr>
              <p14:cNvContentPartPr/>
              <p14:nvPr/>
            </p14:nvContentPartPr>
            <p14:xfrm>
              <a:off x="10108077" y="2483523"/>
              <a:ext cx="360" cy="360"/>
            </p14:xfrm>
          </p:contentPart>
        </mc:Choice>
        <mc:Fallback>
          <p:pic>
            <p:nvPicPr>
              <p:cNvPr id="212" name="Freihand 211">
                <a:extLst>
                  <a:ext uri="{FF2B5EF4-FFF2-40B4-BE49-F238E27FC236}">
                    <a16:creationId xmlns:a16="http://schemas.microsoft.com/office/drawing/2014/main" id="{3724EF37-77D0-449B-B31A-0D4FF26A7E4A}"/>
                  </a:ext>
                </a:extLst>
              </p:cNvPr>
              <p:cNvPicPr/>
              <p:nvPr/>
            </p:nvPicPr>
            <p:blipFill>
              <a:blip r:embed="rId133"/>
              <a:stretch>
                <a:fillRect/>
              </a:stretch>
            </p:blipFill>
            <p:spPr>
              <a:xfrm>
                <a:off x="10103757" y="24792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3" name="Freihand 212">
                <a:extLst>
                  <a:ext uri="{FF2B5EF4-FFF2-40B4-BE49-F238E27FC236}">
                    <a16:creationId xmlns:a16="http://schemas.microsoft.com/office/drawing/2014/main" id="{D9EB6C86-D295-49B8-8682-2AC06BD8D3E7}"/>
                  </a:ext>
                </a:extLst>
              </p14:cNvPr>
              <p14:cNvContentPartPr/>
              <p14:nvPr/>
            </p14:nvContentPartPr>
            <p14:xfrm>
              <a:off x="10032117" y="2418723"/>
              <a:ext cx="204840" cy="98640"/>
            </p14:xfrm>
          </p:contentPart>
        </mc:Choice>
        <mc:Fallback>
          <p:pic>
            <p:nvPicPr>
              <p:cNvPr id="213" name="Freihand 212">
                <a:extLst>
                  <a:ext uri="{FF2B5EF4-FFF2-40B4-BE49-F238E27FC236}">
                    <a16:creationId xmlns:a16="http://schemas.microsoft.com/office/drawing/2014/main" id="{D9EB6C86-D295-49B8-8682-2AC06BD8D3E7}"/>
                  </a:ext>
                </a:extLst>
              </p:cNvPr>
              <p:cNvPicPr/>
              <p:nvPr/>
            </p:nvPicPr>
            <p:blipFill>
              <a:blip r:embed="rId298"/>
              <a:stretch>
                <a:fillRect/>
              </a:stretch>
            </p:blipFill>
            <p:spPr>
              <a:xfrm>
                <a:off x="10027797" y="2414403"/>
                <a:ext cx="213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4" name="Freihand 213">
                <a:extLst>
                  <a:ext uri="{FF2B5EF4-FFF2-40B4-BE49-F238E27FC236}">
                    <a16:creationId xmlns:a16="http://schemas.microsoft.com/office/drawing/2014/main" id="{7C48CB6D-D277-4B3E-B58F-F8035822049F}"/>
                  </a:ext>
                </a:extLst>
              </p14:cNvPr>
              <p14:cNvContentPartPr/>
              <p14:nvPr/>
            </p14:nvContentPartPr>
            <p14:xfrm>
              <a:off x="10290237" y="2426283"/>
              <a:ext cx="173880" cy="86760"/>
            </p14:xfrm>
          </p:contentPart>
        </mc:Choice>
        <mc:Fallback>
          <p:pic>
            <p:nvPicPr>
              <p:cNvPr id="214" name="Freihand 213">
                <a:extLst>
                  <a:ext uri="{FF2B5EF4-FFF2-40B4-BE49-F238E27FC236}">
                    <a16:creationId xmlns:a16="http://schemas.microsoft.com/office/drawing/2014/main" id="{7C48CB6D-D277-4B3E-B58F-F8035822049F}"/>
                  </a:ext>
                </a:extLst>
              </p:cNvPr>
              <p:cNvPicPr/>
              <p:nvPr/>
            </p:nvPicPr>
            <p:blipFill>
              <a:blip r:embed="rId300"/>
              <a:stretch>
                <a:fillRect/>
              </a:stretch>
            </p:blipFill>
            <p:spPr>
              <a:xfrm>
                <a:off x="10285917" y="2421963"/>
                <a:ext cx="182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5" name="Freihand 214">
                <a:extLst>
                  <a:ext uri="{FF2B5EF4-FFF2-40B4-BE49-F238E27FC236}">
                    <a16:creationId xmlns:a16="http://schemas.microsoft.com/office/drawing/2014/main" id="{10B31123-CD39-4FD3-B359-AD3C0195EAA7}"/>
                  </a:ext>
                </a:extLst>
              </p14:cNvPr>
              <p14:cNvContentPartPr/>
              <p14:nvPr/>
            </p14:nvContentPartPr>
            <p14:xfrm>
              <a:off x="10443237" y="2380203"/>
              <a:ext cx="20880" cy="37440"/>
            </p14:xfrm>
          </p:contentPart>
        </mc:Choice>
        <mc:Fallback>
          <p:pic>
            <p:nvPicPr>
              <p:cNvPr id="215" name="Freihand 214">
                <a:extLst>
                  <a:ext uri="{FF2B5EF4-FFF2-40B4-BE49-F238E27FC236}">
                    <a16:creationId xmlns:a16="http://schemas.microsoft.com/office/drawing/2014/main" id="{10B31123-CD39-4FD3-B359-AD3C0195EAA7}"/>
                  </a:ext>
                </a:extLst>
              </p:cNvPr>
              <p:cNvPicPr/>
              <p:nvPr/>
            </p:nvPicPr>
            <p:blipFill>
              <a:blip r:embed="rId302"/>
              <a:stretch>
                <a:fillRect/>
              </a:stretch>
            </p:blipFill>
            <p:spPr>
              <a:xfrm>
                <a:off x="10438917" y="2375883"/>
                <a:ext cx="29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6" name="Freihand 215">
                <a:extLst>
                  <a:ext uri="{FF2B5EF4-FFF2-40B4-BE49-F238E27FC236}">
                    <a16:creationId xmlns:a16="http://schemas.microsoft.com/office/drawing/2014/main" id="{38045B1A-317B-4988-A82E-0FA805605C02}"/>
                  </a:ext>
                </a:extLst>
              </p14:cNvPr>
              <p14:cNvContentPartPr/>
              <p14:nvPr/>
            </p14:nvContentPartPr>
            <p14:xfrm>
              <a:off x="10484277" y="2435643"/>
              <a:ext cx="91800" cy="80280"/>
            </p14:xfrm>
          </p:contentPart>
        </mc:Choice>
        <mc:Fallback>
          <p:pic>
            <p:nvPicPr>
              <p:cNvPr id="216" name="Freihand 215">
                <a:extLst>
                  <a:ext uri="{FF2B5EF4-FFF2-40B4-BE49-F238E27FC236}">
                    <a16:creationId xmlns:a16="http://schemas.microsoft.com/office/drawing/2014/main" id="{38045B1A-317B-4988-A82E-0FA805605C02}"/>
                  </a:ext>
                </a:extLst>
              </p:cNvPr>
              <p:cNvPicPr/>
              <p:nvPr/>
            </p:nvPicPr>
            <p:blipFill>
              <a:blip r:embed="rId304"/>
              <a:stretch>
                <a:fillRect/>
              </a:stretch>
            </p:blipFill>
            <p:spPr>
              <a:xfrm>
                <a:off x="10479957" y="2431323"/>
                <a:ext cx="100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7" name="Freihand 216">
                <a:extLst>
                  <a:ext uri="{FF2B5EF4-FFF2-40B4-BE49-F238E27FC236}">
                    <a16:creationId xmlns:a16="http://schemas.microsoft.com/office/drawing/2014/main" id="{CBB751B8-5358-47C4-8041-BA5509EA4955}"/>
                  </a:ext>
                </a:extLst>
              </p14:cNvPr>
              <p14:cNvContentPartPr/>
              <p14:nvPr/>
            </p14:nvContentPartPr>
            <p14:xfrm>
              <a:off x="10621437" y="2415483"/>
              <a:ext cx="224280" cy="95400"/>
            </p14:xfrm>
          </p:contentPart>
        </mc:Choice>
        <mc:Fallback>
          <p:pic>
            <p:nvPicPr>
              <p:cNvPr id="217" name="Freihand 216">
                <a:extLst>
                  <a:ext uri="{FF2B5EF4-FFF2-40B4-BE49-F238E27FC236}">
                    <a16:creationId xmlns:a16="http://schemas.microsoft.com/office/drawing/2014/main" id="{CBB751B8-5358-47C4-8041-BA5509EA4955}"/>
                  </a:ext>
                </a:extLst>
              </p:cNvPr>
              <p:cNvPicPr/>
              <p:nvPr/>
            </p:nvPicPr>
            <p:blipFill>
              <a:blip r:embed="rId306"/>
              <a:stretch>
                <a:fillRect/>
              </a:stretch>
            </p:blipFill>
            <p:spPr>
              <a:xfrm>
                <a:off x="10617117" y="2411163"/>
                <a:ext cx="232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8" name="Freihand 217">
                <a:extLst>
                  <a:ext uri="{FF2B5EF4-FFF2-40B4-BE49-F238E27FC236}">
                    <a16:creationId xmlns:a16="http://schemas.microsoft.com/office/drawing/2014/main" id="{3C53FC49-C6D0-4656-ABE7-B4067BFBF5D3}"/>
                  </a:ext>
                </a:extLst>
              </p14:cNvPr>
              <p14:cNvContentPartPr/>
              <p14:nvPr/>
            </p14:nvContentPartPr>
            <p14:xfrm>
              <a:off x="10902597" y="2421963"/>
              <a:ext cx="101520" cy="110880"/>
            </p14:xfrm>
          </p:contentPart>
        </mc:Choice>
        <mc:Fallback>
          <p:pic>
            <p:nvPicPr>
              <p:cNvPr id="218" name="Freihand 217">
                <a:extLst>
                  <a:ext uri="{FF2B5EF4-FFF2-40B4-BE49-F238E27FC236}">
                    <a16:creationId xmlns:a16="http://schemas.microsoft.com/office/drawing/2014/main" id="{3C53FC49-C6D0-4656-ABE7-B4067BFBF5D3}"/>
                  </a:ext>
                </a:extLst>
              </p:cNvPr>
              <p:cNvPicPr/>
              <p:nvPr/>
            </p:nvPicPr>
            <p:blipFill>
              <a:blip r:embed="rId308"/>
              <a:stretch>
                <a:fillRect/>
              </a:stretch>
            </p:blipFill>
            <p:spPr>
              <a:xfrm>
                <a:off x="10898277" y="2417643"/>
                <a:ext cx="110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9" name="Freihand 218">
                <a:extLst>
                  <a:ext uri="{FF2B5EF4-FFF2-40B4-BE49-F238E27FC236}">
                    <a16:creationId xmlns:a16="http://schemas.microsoft.com/office/drawing/2014/main" id="{AEB195D7-1C25-42A6-A541-D441BEFD2700}"/>
                  </a:ext>
                </a:extLst>
              </p14:cNvPr>
              <p14:cNvContentPartPr/>
              <p14:nvPr/>
            </p14:nvContentPartPr>
            <p14:xfrm>
              <a:off x="11017077" y="2412603"/>
              <a:ext cx="143640" cy="110160"/>
            </p14:xfrm>
          </p:contentPart>
        </mc:Choice>
        <mc:Fallback>
          <p:pic>
            <p:nvPicPr>
              <p:cNvPr id="219" name="Freihand 218">
                <a:extLst>
                  <a:ext uri="{FF2B5EF4-FFF2-40B4-BE49-F238E27FC236}">
                    <a16:creationId xmlns:a16="http://schemas.microsoft.com/office/drawing/2014/main" id="{AEB195D7-1C25-42A6-A541-D441BEFD2700}"/>
                  </a:ext>
                </a:extLst>
              </p:cNvPr>
              <p:cNvPicPr/>
              <p:nvPr/>
            </p:nvPicPr>
            <p:blipFill>
              <a:blip r:embed="rId310"/>
              <a:stretch>
                <a:fillRect/>
              </a:stretch>
            </p:blipFill>
            <p:spPr>
              <a:xfrm>
                <a:off x="11012757" y="2408283"/>
                <a:ext cx="152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0" name="Freihand 219">
                <a:extLst>
                  <a:ext uri="{FF2B5EF4-FFF2-40B4-BE49-F238E27FC236}">
                    <a16:creationId xmlns:a16="http://schemas.microsoft.com/office/drawing/2014/main" id="{85245841-9E41-45FB-8915-D7F4C53623E1}"/>
                  </a:ext>
                </a:extLst>
              </p14:cNvPr>
              <p14:cNvContentPartPr/>
              <p14:nvPr/>
            </p14:nvContentPartPr>
            <p14:xfrm>
              <a:off x="11188437" y="2355003"/>
              <a:ext cx="156960" cy="154080"/>
            </p14:xfrm>
          </p:contentPart>
        </mc:Choice>
        <mc:Fallback>
          <p:pic>
            <p:nvPicPr>
              <p:cNvPr id="220" name="Freihand 219">
                <a:extLst>
                  <a:ext uri="{FF2B5EF4-FFF2-40B4-BE49-F238E27FC236}">
                    <a16:creationId xmlns:a16="http://schemas.microsoft.com/office/drawing/2014/main" id="{85245841-9E41-45FB-8915-D7F4C53623E1}"/>
                  </a:ext>
                </a:extLst>
              </p:cNvPr>
              <p:cNvPicPr/>
              <p:nvPr/>
            </p:nvPicPr>
            <p:blipFill>
              <a:blip r:embed="rId312"/>
              <a:stretch>
                <a:fillRect/>
              </a:stretch>
            </p:blipFill>
            <p:spPr>
              <a:xfrm>
                <a:off x="11184117" y="2350683"/>
                <a:ext cx="165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1" name="Freihand 220">
                <a:extLst>
                  <a:ext uri="{FF2B5EF4-FFF2-40B4-BE49-F238E27FC236}">
                    <a16:creationId xmlns:a16="http://schemas.microsoft.com/office/drawing/2014/main" id="{F54F6658-9EC6-4D8B-8030-7AD217EFE763}"/>
                  </a:ext>
                </a:extLst>
              </p14:cNvPr>
              <p14:cNvContentPartPr/>
              <p14:nvPr/>
            </p14:nvContentPartPr>
            <p14:xfrm>
              <a:off x="11119317" y="2289123"/>
              <a:ext cx="360" cy="360"/>
            </p14:xfrm>
          </p:contentPart>
        </mc:Choice>
        <mc:Fallback>
          <p:pic>
            <p:nvPicPr>
              <p:cNvPr id="221" name="Freihand 220">
                <a:extLst>
                  <a:ext uri="{FF2B5EF4-FFF2-40B4-BE49-F238E27FC236}">
                    <a16:creationId xmlns:a16="http://schemas.microsoft.com/office/drawing/2014/main" id="{F54F6658-9EC6-4D8B-8030-7AD217EFE763}"/>
                  </a:ext>
                </a:extLst>
              </p:cNvPr>
              <p:cNvPicPr/>
              <p:nvPr/>
            </p:nvPicPr>
            <p:blipFill>
              <a:blip r:embed="rId133"/>
              <a:stretch>
                <a:fillRect/>
              </a:stretch>
            </p:blipFill>
            <p:spPr>
              <a:xfrm>
                <a:off x="11114997" y="2284803"/>
                <a:ext cx="9000" cy="9000"/>
              </a:xfrm>
              <a:prstGeom prst="rect">
                <a:avLst/>
              </a:prstGeom>
            </p:spPr>
          </p:pic>
        </mc:Fallback>
      </mc:AlternateContent>
      <p:grpSp>
        <p:nvGrpSpPr>
          <p:cNvPr id="252" name="Gruppieren 251">
            <a:extLst>
              <a:ext uri="{FF2B5EF4-FFF2-40B4-BE49-F238E27FC236}">
                <a16:creationId xmlns:a16="http://schemas.microsoft.com/office/drawing/2014/main" id="{D10A1359-4519-402F-9921-BDFD70B5B49F}"/>
              </a:ext>
            </a:extLst>
          </p:cNvPr>
          <p:cNvGrpSpPr/>
          <p:nvPr/>
        </p:nvGrpSpPr>
        <p:grpSpPr>
          <a:xfrm>
            <a:off x="634677" y="1260243"/>
            <a:ext cx="6689160" cy="4616640"/>
            <a:chOff x="634677" y="1260243"/>
            <a:chExt cx="6689160" cy="4616640"/>
          </a:xfrm>
        </p:grpSpPr>
        <mc:AlternateContent xmlns:mc="http://schemas.openxmlformats.org/markup-compatibility/2006">
          <mc:Choice xmlns:p14="http://schemas.microsoft.com/office/powerpoint/2010/main" Requires="p14">
            <p:contentPart p14:bwMode="auto" r:id="rId314">
              <p14:nvContentPartPr>
                <p14:cNvPr id="3" name="Freihand 2">
                  <a:extLst>
                    <a:ext uri="{FF2B5EF4-FFF2-40B4-BE49-F238E27FC236}">
                      <a16:creationId xmlns:a16="http://schemas.microsoft.com/office/drawing/2014/main" id="{2621CBA2-AA94-4966-AC15-BD26F5833C90}"/>
                    </a:ext>
                  </a:extLst>
                </p14:cNvPr>
                <p14:cNvContentPartPr/>
                <p14:nvPr/>
              </p14:nvContentPartPr>
              <p14:xfrm>
                <a:off x="1391397" y="3252123"/>
                <a:ext cx="3015720" cy="213840"/>
              </p14:xfrm>
            </p:contentPart>
          </mc:Choice>
          <mc:Fallback>
            <p:pic>
              <p:nvPicPr>
                <p:cNvPr id="3" name="Freihand 2">
                  <a:extLst>
                    <a:ext uri="{FF2B5EF4-FFF2-40B4-BE49-F238E27FC236}">
                      <a16:creationId xmlns:a16="http://schemas.microsoft.com/office/drawing/2014/main" id="{2621CBA2-AA94-4966-AC15-BD26F5833C90}"/>
                    </a:ext>
                  </a:extLst>
                </p:cNvPr>
                <p:cNvPicPr/>
                <p:nvPr/>
              </p:nvPicPr>
              <p:blipFill>
                <a:blip r:embed="rId315"/>
                <a:stretch>
                  <a:fillRect/>
                </a:stretch>
              </p:blipFill>
              <p:spPr>
                <a:xfrm>
                  <a:off x="1387077" y="3247803"/>
                  <a:ext cx="3024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5" name="Freihand 4">
                  <a:extLst>
                    <a:ext uri="{FF2B5EF4-FFF2-40B4-BE49-F238E27FC236}">
                      <a16:creationId xmlns:a16="http://schemas.microsoft.com/office/drawing/2014/main" id="{0990B6F8-E447-4957-8D6B-5E6618A04F62}"/>
                    </a:ext>
                  </a:extLst>
                </p14:cNvPr>
                <p14:cNvContentPartPr/>
                <p14:nvPr/>
              </p14:nvContentPartPr>
              <p14:xfrm>
                <a:off x="6754677" y="1319643"/>
                <a:ext cx="383040" cy="33120"/>
              </p14:xfrm>
            </p:contentPart>
          </mc:Choice>
          <mc:Fallback>
            <p:pic>
              <p:nvPicPr>
                <p:cNvPr id="5" name="Freihand 4">
                  <a:extLst>
                    <a:ext uri="{FF2B5EF4-FFF2-40B4-BE49-F238E27FC236}">
                      <a16:creationId xmlns:a16="http://schemas.microsoft.com/office/drawing/2014/main" id="{0990B6F8-E447-4957-8D6B-5E6618A04F62}"/>
                    </a:ext>
                  </a:extLst>
                </p:cNvPr>
                <p:cNvPicPr/>
                <p:nvPr/>
              </p:nvPicPr>
              <p:blipFill>
                <a:blip r:embed="rId317"/>
                <a:stretch>
                  <a:fillRect/>
                </a:stretch>
              </p:blipFill>
              <p:spPr>
                <a:xfrm>
                  <a:off x="6750357" y="1315323"/>
                  <a:ext cx="391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65" name="Freihand 64">
                  <a:extLst>
                    <a:ext uri="{FF2B5EF4-FFF2-40B4-BE49-F238E27FC236}">
                      <a16:creationId xmlns:a16="http://schemas.microsoft.com/office/drawing/2014/main" id="{F33292D3-AA0B-416E-B2C1-2BC30AACD9FF}"/>
                    </a:ext>
                  </a:extLst>
                </p14:cNvPr>
                <p14:cNvContentPartPr/>
                <p14:nvPr/>
              </p14:nvContentPartPr>
              <p14:xfrm>
                <a:off x="4310997" y="2059083"/>
                <a:ext cx="50400" cy="22320"/>
              </p14:xfrm>
            </p:contentPart>
          </mc:Choice>
          <mc:Fallback>
            <p:pic>
              <p:nvPicPr>
                <p:cNvPr id="65" name="Freihand 64">
                  <a:extLst>
                    <a:ext uri="{FF2B5EF4-FFF2-40B4-BE49-F238E27FC236}">
                      <a16:creationId xmlns:a16="http://schemas.microsoft.com/office/drawing/2014/main" id="{F33292D3-AA0B-416E-B2C1-2BC30AACD9FF}"/>
                    </a:ext>
                  </a:extLst>
                </p:cNvPr>
                <p:cNvPicPr/>
                <p:nvPr/>
              </p:nvPicPr>
              <p:blipFill>
                <a:blip r:embed="rId319"/>
                <a:stretch>
                  <a:fillRect/>
                </a:stretch>
              </p:blipFill>
              <p:spPr>
                <a:xfrm>
                  <a:off x="4306677" y="2054763"/>
                  <a:ext cx="59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8" name="Freihand 37">
                  <a:extLst>
                    <a:ext uri="{FF2B5EF4-FFF2-40B4-BE49-F238E27FC236}">
                      <a16:creationId xmlns:a16="http://schemas.microsoft.com/office/drawing/2014/main" id="{76F61270-EC28-4FE1-B7CC-F1DBE102CD03}"/>
                    </a:ext>
                  </a:extLst>
                </p14:cNvPr>
                <p14:cNvContentPartPr/>
                <p14:nvPr/>
              </p14:nvContentPartPr>
              <p14:xfrm>
                <a:off x="4676037" y="3333123"/>
                <a:ext cx="1292760" cy="68040"/>
              </p14:xfrm>
            </p:contentPart>
          </mc:Choice>
          <mc:Fallback>
            <p:pic>
              <p:nvPicPr>
                <p:cNvPr id="38" name="Freihand 37">
                  <a:extLst>
                    <a:ext uri="{FF2B5EF4-FFF2-40B4-BE49-F238E27FC236}">
                      <a16:creationId xmlns:a16="http://schemas.microsoft.com/office/drawing/2014/main" id="{76F61270-EC28-4FE1-B7CC-F1DBE102CD03}"/>
                    </a:ext>
                  </a:extLst>
                </p:cNvPr>
                <p:cNvPicPr/>
                <p:nvPr/>
              </p:nvPicPr>
              <p:blipFill>
                <a:blip r:embed="rId321"/>
                <a:stretch>
                  <a:fillRect/>
                </a:stretch>
              </p:blipFill>
              <p:spPr>
                <a:xfrm>
                  <a:off x="4671717" y="3328803"/>
                  <a:ext cx="1301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9" name="Freihand 38">
                  <a:extLst>
                    <a:ext uri="{FF2B5EF4-FFF2-40B4-BE49-F238E27FC236}">
                      <a16:creationId xmlns:a16="http://schemas.microsoft.com/office/drawing/2014/main" id="{D9B659FC-CDE3-43E4-A988-F7692EFC99C1}"/>
                    </a:ext>
                  </a:extLst>
                </p14:cNvPr>
                <p14:cNvContentPartPr/>
                <p14:nvPr/>
              </p14:nvContentPartPr>
              <p14:xfrm>
                <a:off x="4856757" y="3716523"/>
                <a:ext cx="901080" cy="61200"/>
              </p14:xfrm>
            </p:contentPart>
          </mc:Choice>
          <mc:Fallback>
            <p:pic>
              <p:nvPicPr>
                <p:cNvPr id="39" name="Freihand 38">
                  <a:extLst>
                    <a:ext uri="{FF2B5EF4-FFF2-40B4-BE49-F238E27FC236}">
                      <a16:creationId xmlns:a16="http://schemas.microsoft.com/office/drawing/2014/main" id="{D9B659FC-CDE3-43E4-A988-F7692EFC99C1}"/>
                    </a:ext>
                  </a:extLst>
                </p:cNvPr>
                <p:cNvPicPr/>
                <p:nvPr/>
              </p:nvPicPr>
              <p:blipFill>
                <a:blip r:embed="rId323"/>
                <a:stretch>
                  <a:fillRect/>
                </a:stretch>
              </p:blipFill>
              <p:spPr>
                <a:xfrm>
                  <a:off x="4852437" y="3712203"/>
                  <a:ext cx="909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3" name="Freihand 222">
                  <a:extLst>
                    <a:ext uri="{FF2B5EF4-FFF2-40B4-BE49-F238E27FC236}">
                      <a16:creationId xmlns:a16="http://schemas.microsoft.com/office/drawing/2014/main" id="{0395E3E5-FA1A-48C3-AC64-D00349EFA6F8}"/>
                    </a:ext>
                  </a:extLst>
                </p14:cNvPr>
                <p14:cNvContentPartPr/>
                <p14:nvPr/>
              </p14:nvContentPartPr>
              <p14:xfrm>
                <a:off x="939237" y="2488203"/>
                <a:ext cx="2838240" cy="1750680"/>
              </p14:xfrm>
            </p:contentPart>
          </mc:Choice>
          <mc:Fallback>
            <p:pic>
              <p:nvPicPr>
                <p:cNvPr id="223" name="Freihand 222">
                  <a:extLst>
                    <a:ext uri="{FF2B5EF4-FFF2-40B4-BE49-F238E27FC236}">
                      <a16:creationId xmlns:a16="http://schemas.microsoft.com/office/drawing/2014/main" id="{0395E3E5-FA1A-48C3-AC64-D00349EFA6F8}"/>
                    </a:ext>
                  </a:extLst>
                </p:cNvPr>
                <p:cNvPicPr/>
                <p:nvPr/>
              </p:nvPicPr>
              <p:blipFill>
                <a:blip r:embed="rId325"/>
                <a:stretch>
                  <a:fillRect/>
                </a:stretch>
              </p:blipFill>
              <p:spPr>
                <a:xfrm>
                  <a:off x="934917" y="2483883"/>
                  <a:ext cx="2846880" cy="1759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5" name="Freihand 224">
                  <a:extLst>
                    <a:ext uri="{FF2B5EF4-FFF2-40B4-BE49-F238E27FC236}">
                      <a16:creationId xmlns:a16="http://schemas.microsoft.com/office/drawing/2014/main" id="{A5B636A1-D945-4162-BDE8-48D2B6B4697D}"/>
                    </a:ext>
                  </a:extLst>
                </p14:cNvPr>
                <p14:cNvContentPartPr/>
                <p14:nvPr/>
              </p14:nvContentPartPr>
              <p14:xfrm>
                <a:off x="2189877" y="4257603"/>
                <a:ext cx="215640" cy="1215720"/>
              </p14:xfrm>
            </p:contentPart>
          </mc:Choice>
          <mc:Fallback>
            <p:pic>
              <p:nvPicPr>
                <p:cNvPr id="225" name="Freihand 224">
                  <a:extLst>
                    <a:ext uri="{FF2B5EF4-FFF2-40B4-BE49-F238E27FC236}">
                      <a16:creationId xmlns:a16="http://schemas.microsoft.com/office/drawing/2014/main" id="{A5B636A1-D945-4162-BDE8-48D2B6B4697D}"/>
                    </a:ext>
                  </a:extLst>
                </p:cNvPr>
                <p:cNvPicPr/>
                <p:nvPr/>
              </p:nvPicPr>
              <p:blipFill>
                <a:blip r:embed="rId327"/>
                <a:stretch>
                  <a:fillRect/>
                </a:stretch>
              </p:blipFill>
              <p:spPr>
                <a:xfrm>
                  <a:off x="2185557" y="4253283"/>
                  <a:ext cx="224280" cy="1224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7" name="Freihand 226">
                  <a:extLst>
                    <a:ext uri="{FF2B5EF4-FFF2-40B4-BE49-F238E27FC236}">
                      <a16:creationId xmlns:a16="http://schemas.microsoft.com/office/drawing/2014/main" id="{6FC426E2-FBF5-4EF0-9CA5-793BA6806E6E}"/>
                    </a:ext>
                  </a:extLst>
                </p14:cNvPr>
                <p14:cNvContentPartPr/>
                <p14:nvPr/>
              </p14:nvContentPartPr>
              <p14:xfrm>
                <a:off x="2127237" y="4148163"/>
                <a:ext cx="366120" cy="285480"/>
              </p14:xfrm>
            </p:contentPart>
          </mc:Choice>
          <mc:Fallback>
            <p:pic>
              <p:nvPicPr>
                <p:cNvPr id="227" name="Freihand 226">
                  <a:extLst>
                    <a:ext uri="{FF2B5EF4-FFF2-40B4-BE49-F238E27FC236}">
                      <a16:creationId xmlns:a16="http://schemas.microsoft.com/office/drawing/2014/main" id="{6FC426E2-FBF5-4EF0-9CA5-793BA6806E6E}"/>
                    </a:ext>
                  </a:extLst>
                </p:cNvPr>
                <p:cNvPicPr/>
                <p:nvPr/>
              </p:nvPicPr>
              <p:blipFill>
                <a:blip r:embed="rId329"/>
                <a:stretch>
                  <a:fillRect/>
                </a:stretch>
              </p:blipFill>
              <p:spPr>
                <a:xfrm>
                  <a:off x="2122917" y="4143843"/>
                  <a:ext cx="3747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9" name="Freihand 228">
                  <a:extLst>
                    <a:ext uri="{FF2B5EF4-FFF2-40B4-BE49-F238E27FC236}">
                      <a16:creationId xmlns:a16="http://schemas.microsoft.com/office/drawing/2014/main" id="{1E22DADB-B0C9-42A6-A29B-8C9A00F192F6}"/>
                    </a:ext>
                  </a:extLst>
                </p14:cNvPr>
                <p14:cNvContentPartPr/>
                <p14:nvPr/>
              </p14:nvContentPartPr>
              <p14:xfrm>
                <a:off x="1298877" y="5618043"/>
                <a:ext cx="131760" cy="258840"/>
              </p14:xfrm>
            </p:contentPart>
          </mc:Choice>
          <mc:Fallback>
            <p:pic>
              <p:nvPicPr>
                <p:cNvPr id="229" name="Freihand 228">
                  <a:extLst>
                    <a:ext uri="{FF2B5EF4-FFF2-40B4-BE49-F238E27FC236}">
                      <a16:creationId xmlns:a16="http://schemas.microsoft.com/office/drawing/2014/main" id="{1E22DADB-B0C9-42A6-A29B-8C9A00F192F6}"/>
                    </a:ext>
                  </a:extLst>
                </p:cNvPr>
                <p:cNvPicPr/>
                <p:nvPr/>
              </p:nvPicPr>
              <p:blipFill>
                <a:blip r:embed="rId331"/>
                <a:stretch>
                  <a:fillRect/>
                </a:stretch>
              </p:blipFill>
              <p:spPr>
                <a:xfrm>
                  <a:off x="1294557" y="5613723"/>
                  <a:ext cx="1404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0" name="Freihand 229">
                  <a:extLst>
                    <a:ext uri="{FF2B5EF4-FFF2-40B4-BE49-F238E27FC236}">
                      <a16:creationId xmlns:a16="http://schemas.microsoft.com/office/drawing/2014/main" id="{91A51D42-7791-43DD-A051-448CB57C168D}"/>
                    </a:ext>
                  </a:extLst>
                </p14:cNvPr>
                <p14:cNvContentPartPr/>
                <p14:nvPr/>
              </p14:nvContentPartPr>
              <p14:xfrm>
                <a:off x="1331637" y="5534883"/>
                <a:ext cx="698400" cy="335520"/>
              </p14:xfrm>
            </p:contentPart>
          </mc:Choice>
          <mc:Fallback>
            <p:pic>
              <p:nvPicPr>
                <p:cNvPr id="230" name="Freihand 229">
                  <a:extLst>
                    <a:ext uri="{FF2B5EF4-FFF2-40B4-BE49-F238E27FC236}">
                      <a16:creationId xmlns:a16="http://schemas.microsoft.com/office/drawing/2014/main" id="{91A51D42-7791-43DD-A051-448CB57C168D}"/>
                    </a:ext>
                  </a:extLst>
                </p:cNvPr>
                <p:cNvPicPr/>
                <p:nvPr/>
              </p:nvPicPr>
              <p:blipFill>
                <a:blip r:embed="rId333"/>
                <a:stretch>
                  <a:fillRect/>
                </a:stretch>
              </p:blipFill>
              <p:spPr>
                <a:xfrm>
                  <a:off x="1327317" y="5530563"/>
                  <a:ext cx="70704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1" name="Freihand 230">
                  <a:extLst>
                    <a:ext uri="{FF2B5EF4-FFF2-40B4-BE49-F238E27FC236}">
                      <a16:creationId xmlns:a16="http://schemas.microsoft.com/office/drawing/2014/main" id="{8E9787BD-A996-4BDE-A7DA-DAA65709A01C}"/>
                    </a:ext>
                  </a:extLst>
                </p14:cNvPr>
                <p14:cNvContentPartPr/>
                <p14:nvPr/>
              </p14:nvContentPartPr>
              <p14:xfrm>
                <a:off x="1911237" y="5555763"/>
                <a:ext cx="116640" cy="17280"/>
              </p14:xfrm>
            </p:contentPart>
          </mc:Choice>
          <mc:Fallback>
            <p:pic>
              <p:nvPicPr>
                <p:cNvPr id="231" name="Freihand 230">
                  <a:extLst>
                    <a:ext uri="{FF2B5EF4-FFF2-40B4-BE49-F238E27FC236}">
                      <a16:creationId xmlns:a16="http://schemas.microsoft.com/office/drawing/2014/main" id="{8E9787BD-A996-4BDE-A7DA-DAA65709A01C}"/>
                    </a:ext>
                  </a:extLst>
                </p:cNvPr>
                <p:cNvPicPr/>
                <p:nvPr/>
              </p:nvPicPr>
              <p:blipFill>
                <a:blip r:embed="rId335"/>
                <a:stretch>
                  <a:fillRect/>
                </a:stretch>
              </p:blipFill>
              <p:spPr>
                <a:xfrm>
                  <a:off x="1906917" y="5551443"/>
                  <a:ext cx="125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32" name="Freihand 231">
                  <a:extLst>
                    <a:ext uri="{FF2B5EF4-FFF2-40B4-BE49-F238E27FC236}">
                      <a16:creationId xmlns:a16="http://schemas.microsoft.com/office/drawing/2014/main" id="{5E34AFA2-6037-4809-8560-062A4B6F6423}"/>
                    </a:ext>
                  </a:extLst>
                </p14:cNvPr>
                <p14:cNvContentPartPr/>
                <p14:nvPr/>
              </p14:nvContentPartPr>
              <p14:xfrm>
                <a:off x="2059197" y="5587443"/>
                <a:ext cx="96480" cy="128520"/>
              </p14:xfrm>
            </p:contentPart>
          </mc:Choice>
          <mc:Fallback>
            <p:pic>
              <p:nvPicPr>
                <p:cNvPr id="232" name="Freihand 231">
                  <a:extLst>
                    <a:ext uri="{FF2B5EF4-FFF2-40B4-BE49-F238E27FC236}">
                      <a16:creationId xmlns:a16="http://schemas.microsoft.com/office/drawing/2014/main" id="{5E34AFA2-6037-4809-8560-062A4B6F6423}"/>
                    </a:ext>
                  </a:extLst>
                </p:cNvPr>
                <p:cNvPicPr/>
                <p:nvPr/>
              </p:nvPicPr>
              <p:blipFill>
                <a:blip r:embed="rId337"/>
                <a:stretch>
                  <a:fillRect/>
                </a:stretch>
              </p:blipFill>
              <p:spPr>
                <a:xfrm>
                  <a:off x="2054877" y="5583123"/>
                  <a:ext cx="105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3" name="Freihand 232">
                  <a:extLst>
                    <a:ext uri="{FF2B5EF4-FFF2-40B4-BE49-F238E27FC236}">
                      <a16:creationId xmlns:a16="http://schemas.microsoft.com/office/drawing/2014/main" id="{E0B43D48-460B-4C0A-A8F9-9FD5CC9D3EAD}"/>
                    </a:ext>
                  </a:extLst>
                </p14:cNvPr>
                <p14:cNvContentPartPr/>
                <p14:nvPr/>
              </p14:nvContentPartPr>
              <p14:xfrm>
                <a:off x="2186637" y="5459643"/>
                <a:ext cx="131040" cy="217800"/>
              </p14:xfrm>
            </p:contentPart>
          </mc:Choice>
          <mc:Fallback>
            <p:pic>
              <p:nvPicPr>
                <p:cNvPr id="233" name="Freihand 232">
                  <a:extLst>
                    <a:ext uri="{FF2B5EF4-FFF2-40B4-BE49-F238E27FC236}">
                      <a16:creationId xmlns:a16="http://schemas.microsoft.com/office/drawing/2014/main" id="{E0B43D48-460B-4C0A-A8F9-9FD5CC9D3EAD}"/>
                    </a:ext>
                  </a:extLst>
                </p:cNvPr>
                <p:cNvPicPr/>
                <p:nvPr/>
              </p:nvPicPr>
              <p:blipFill>
                <a:blip r:embed="rId339"/>
                <a:stretch>
                  <a:fillRect/>
                </a:stretch>
              </p:blipFill>
              <p:spPr>
                <a:xfrm>
                  <a:off x="2182317" y="5455323"/>
                  <a:ext cx="1396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4" name="Freihand 233">
                  <a:extLst>
                    <a:ext uri="{FF2B5EF4-FFF2-40B4-BE49-F238E27FC236}">
                      <a16:creationId xmlns:a16="http://schemas.microsoft.com/office/drawing/2014/main" id="{89F8030C-E20D-4FB5-8041-DEC5B24D124A}"/>
                    </a:ext>
                  </a:extLst>
                </p14:cNvPr>
                <p14:cNvContentPartPr/>
                <p14:nvPr/>
              </p14:nvContentPartPr>
              <p14:xfrm>
                <a:off x="2260077" y="5606883"/>
                <a:ext cx="106560" cy="35280"/>
              </p14:xfrm>
            </p:contentPart>
          </mc:Choice>
          <mc:Fallback>
            <p:pic>
              <p:nvPicPr>
                <p:cNvPr id="234" name="Freihand 233">
                  <a:extLst>
                    <a:ext uri="{FF2B5EF4-FFF2-40B4-BE49-F238E27FC236}">
                      <a16:creationId xmlns:a16="http://schemas.microsoft.com/office/drawing/2014/main" id="{89F8030C-E20D-4FB5-8041-DEC5B24D124A}"/>
                    </a:ext>
                  </a:extLst>
                </p:cNvPr>
                <p:cNvPicPr/>
                <p:nvPr/>
              </p:nvPicPr>
              <p:blipFill>
                <a:blip r:embed="rId341"/>
                <a:stretch>
                  <a:fillRect/>
                </a:stretch>
              </p:blipFill>
              <p:spPr>
                <a:xfrm>
                  <a:off x="2255757" y="5602563"/>
                  <a:ext cx="115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5" name="Freihand 234">
                  <a:extLst>
                    <a:ext uri="{FF2B5EF4-FFF2-40B4-BE49-F238E27FC236}">
                      <a16:creationId xmlns:a16="http://schemas.microsoft.com/office/drawing/2014/main" id="{8706CE41-6988-47C4-AA64-2FA5018FFA4F}"/>
                    </a:ext>
                  </a:extLst>
                </p14:cNvPr>
                <p14:cNvContentPartPr/>
                <p14:nvPr/>
              </p14:nvContentPartPr>
              <p14:xfrm>
                <a:off x="2324517" y="5562603"/>
                <a:ext cx="381240" cy="80640"/>
              </p14:xfrm>
            </p:contentPart>
          </mc:Choice>
          <mc:Fallback>
            <p:pic>
              <p:nvPicPr>
                <p:cNvPr id="235" name="Freihand 234">
                  <a:extLst>
                    <a:ext uri="{FF2B5EF4-FFF2-40B4-BE49-F238E27FC236}">
                      <a16:creationId xmlns:a16="http://schemas.microsoft.com/office/drawing/2014/main" id="{8706CE41-6988-47C4-AA64-2FA5018FFA4F}"/>
                    </a:ext>
                  </a:extLst>
                </p:cNvPr>
                <p:cNvPicPr/>
                <p:nvPr/>
              </p:nvPicPr>
              <p:blipFill>
                <a:blip r:embed="rId343"/>
                <a:stretch>
                  <a:fillRect/>
                </a:stretch>
              </p:blipFill>
              <p:spPr>
                <a:xfrm>
                  <a:off x="2320197" y="5558283"/>
                  <a:ext cx="389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6" name="Freihand 235">
                  <a:extLst>
                    <a:ext uri="{FF2B5EF4-FFF2-40B4-BE49-F238E27FC236}">
                      <a16:creationId xmlns:a16="http://schemas.microsoft.com/office/drawing/2014/main" id="{E638D21C-0D73-4A7F-9678-7975D60980BC}"/>
                    </a:ext>
                  </a:extLst>
                </p14:cNvPr>
                <p14:cNvContentPartPr/>
                <p14:nvPr/>
              </p14:nvContentPartPr>
              <p14:xfrm>
                <a:off x="2728797" y="5507523"/>
                <a:ext cx="103320" cy="240840"/>
              </p14:xfrm>
            </p:contentPart>
          </mc:Choice>
          <mc:Fallback>
            <p:pic>
              <p:nvPicPr>
                <p:cNvPr id="236" name="Freihand 235">
                  <a:extLst>
                    <a:ext uri="{FF2B5EF4-FFF2-40B4-BE49-F238E27FC236}">
                      <a16:creationId xmlns:a16="http://schemas.microsoft.com/office/drawing/2014/main" id="{E638D21C-0D73-4A7F-9678-7975D60980BC}"/>
                    </a:ext>
                  </a:extLst>
                </p:cNvPr>
                <p:cNvPicPr/>
                <p:nvPr/>
              </p:nvPicPr>
              <p:blipFill>
                <a:blip r:embed="rId345"/>
                <a:stretch>
                  <a:fillRect/>
                </a:stretch>
              </p:blipFill>
              <p:spPr>
                <a:xfrm>
                  <a:off x="2724477" y="5503203"/>
                  <a:ext cx="111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7" name="Freihand 236">
                  <a:extLst>
                    <a:ext uri="{FF2B5EF4-FFF2-40B4-BE49-F238E27FC236}">
                      <a16:creationId xmlns:a16="http://schemas.microsoft.com/office/drawing/2014/main" id="{830FF6E9-A624-46C8-8CD0-2C57B71B2E89}"/>
                    </a:ext>
                  </a:extLst>
                </p14:cNvPr>
                <p14:cNvContentPartPr/>
                <p14:nvPr/>
              </p14:nvContentPartPr>
              <p14:xfrm>
                <a:off x="2842917" y="5371083"/>
                <a:ext cx="218520" cy="300240"/>
              </p14:xfrm>
            </p:contentPart>
          </mc:Choice>
          <mc:Fallback>
            <p:pic>
              <p:nvPicPr>
                <p:cNvPr id="237" name="Freihand 236">
                  <a:extLst>
                    <a:ext uri="{FF2B5EF4-FFF2-40B4-BE49-F238E27FC236}">
                      <a16:creationId xmlns:a16="http://schemas.microsoft.com/office/drawing/2014/main" id="{830FF6E9-A624-46C8-8CD0-2C57B71B2E89}"/>
                    </a:ext>
                  </a:extLst>
                </p:cNvPr>
                <p:cNvPicPr/>
                <p:nvPr/>
              </p:nvPicPr>
              <p:blipFill>
                <a:blip r:embed="rId347"/>
                <a:stretch>
                  <a:fillRect/>
                </a:stretch>
              </p:blipFill>
              <p:spPr>
                <a:xfrm>
                  <a:off x="2838597" y="5366763"/>
                  <a:ext cx="2271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9" name="Freihand 238">
                  <a:extLst>
                    <a:ext uri="{FF2B5EF4-FFF2-40B4-BE49-F238E27FC236}">
                      <a16:creationId xmlns:a16="http://schemas.microsoft.com/office/drawing/2014/main" id="{1E01B60E-283A-4D38-BBAA-52C4E6D87EE3}"/>
                    </a:ext>
                  </a:extLst>
                </p14:cNvPr>
                <p14:cNvContentPartPr/>
                <p14:nvPr/>
              </p14:nvContentPartPr>
              <p14:xfrm>
                <a:off x="1507677" y="3753243"/>
                <a:ext cx="1882080" cy="87120"/>
              </p14:xfrm>
            </p:contentPart>
          </mc:Choice>
          <mc:Fallback>
            <p:pic>
              <p:nvPicPr>
                <p:cNvPr id="239" name="Freihand 238">
                  <a:extLst>
                    <a:ext uri="{FF2B5EF4-FFF2-40B4-BE49-F238E27FC236}">
                      <a16:creationId xmlns:a16="http://schemas.microsoft.com/office/drawing/2014/main" id="{1E01B60E-283A-4D38-BBAA-52C4E6D87EE3}"/>
                    </a:ext>
                  </a:extLst>
                </p:cNvPr>
                <p:cNvPicPr/>
                <p:nvPr/>
              </p:nvPicPr>
              <p:blipFill>
                <a:blip r:embed="rId349"/>
                <a:stretch>
                  <a:fillRect/>
                </a:stretch>
              </p:blipFill>
              <p:spPr>
                <a:xfrm>
                  <a:off x="1503357" y="3748923"/>
                  <a:ext cx="1890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66" name="Freihand 65">
                  <a:extLst>
                    <a:ext uri="{FF2B5EF4-FFF2-40B4-BE49-F238E27FC236}">
                      <a16:creationId xmlns:a16="http://schemas.microsoft.com/office/drawing/2014/main" id="{E6495A3F-F49E-4CFB-8B93-512E61F0E5C4}"/>
                    </a:ext>
                  </a:extLst>
                </p14:cNvPr>
                <p14:cNvContentPartPr/>
                <p14:nvPr/>
              </p14:nvContentPartPr>
              <p14:xfrm>
                <a:off x="4223877" y="3011643"/>
                <a:ext cx="5040" cy="21960"/>
              </p14:xfrm>
            </p:contentPart>
          </mc:Choice>
          <mc:Fallback>
            <p:pic>
              <p:nvPicPr>
                <p:cNvPr id="66" name="Freihand 65">
                  <a:extLst>
                    <a:ext uri="{FF2B5EF4-FFF2-40B4-BE49-F238E27FC236}">
                      <a16:creationId xmlns:a16="http://schemas.microsoft.com/office/drawing/2014/main" id="{E6495A3F-F49E-4CFB-8B93-512E61F0E5C4}"/>
                    </a:ext>
                  </a:extLst>
                </p:cNvPr>
                <p:cNvPicPr/>
                <p:nvPr/>
              </p:nvPicPr>
              <p:blipFill>
                <a:blip r:embed="rId351"/>
                <a:stretch>
                  <a:fillRect/>
                </a:stretch>
              </p:blipFill>
              <p:spPr>
                <a:xfrm>
                  <a:off x="4219557" y="3007323"/>
                  <a:ext cx="136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67" name="Freihand 66">
                  <a:extLst>
                    <a:ext uri="{FF2B5EF4-FFF2-40B4-BE49-F238E27FC236}">
                      <a16:creationId xmlns:a16="http://schemas.microsoft.com/office/drawing/2014/main" id="{0B54A064-BB39-4A8B-91F2-73A7ED968AA1}"/>
                    </a:ext>
                  </a:extLst>
                </p14:cNvPr>
                <p14:cNvContentPartPr/>
                <p14:nvPr/>
              </p14:nvContentPartPr>
              <p14:xfrm>
                <a:off x="4193997" y="2939643"/>
                <a:ext cx="128520" cy="182160"/>
              </p14:xfrm>
            </p:contentPart>
          </mc:Choice>
          <mc:Fallback>
            <p:pic>
              <p:nvPicPr>
                <p:cNvPr id="67" name="Freihand 66">
                  <a:extLst>
                    <a:ext uri="{FF2B5EF4-FFF2-40B4-BE49-F238E27FC236}">
                      <a16:creationId xmlns:a16="http://schemas.microsoft.com/office/drawing/2014/main" id="{0B54A064-BB39-4A8B-91F2-73A7ED968AA1}"/>
                    </a:ext>
                  </a:extLst>
                </p:cNvPr>
                <p:cNvPicPr/>
                <p:nvPr/>
              </p:nvPicPr>
              <p:blipFill>
                <a:blip r:embed="rId353"/>
                <a:stretch>
                  <a:fillRect/>
                </a:stretch>
              </p:blipFill>
              <p:spPr>
                <a:xfrm>
                  <a:off x="4189677" y="2935323"/>
                  <a:ext cx="1371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69" name="Freihand 68">
                  <a:extLst>
                    <a:ext uri="{FF2B5EF4-FFF2-40B4-BE49-F238E27FC236}">
                      <a16:creationId xmlns:a16="http://schemas.microsoft.com/office/drawing/2014/main" id="{38DA87A3-595E-4A25-B08B-882938898ADC}"/>
                    </a:ext>
                  </a:extLst>
                </p14:cNvPr>
                <p14:cNvContentPartPr/>
                <p14:nvPr/>
              </p14:nvContentPartPr>
              <p14:xfrm>
                <a:off x="5568837" y="2817243"/>
                <a:ext cx="148320" cy="151920"/>
              </p14:xfrm>
            </p:contentPart>
          </mc:Choice>
          <mc:Fallback>
            <p:pic>
              <p:nvPicPr>
                <p:cNvPr id="69" name="Freihand 68">
                  <a:extLst>
                    <a:ext uri="{FF2B5EF4-FFF2-40B4-BE49-F238E27FC236}">
                      <a16:creationId xmlns:a16="http://schemas.microsoft.com/office/drawing/2014/main" id="{38DA87A3-595E-4A25-B08B-882938898ADC}"/>
                    </a:ext>
                  </a:extLst>
                </p:cNvPr>
                <p:cNvPicPr/>
                <p:nvPr/>
              </p:nvPicPr>
              <p:blipFill>
                <a:blip r:embed="rId355"/>
                <a:stretch>
                  <a:fillRect/>
                </a:stretch>
              </p:blipFill>
              <p:spPr>
                <a:xfrm>
                  <a:off x="5564517" y="2812923"/>
                  <a:ext cx="156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70" name="Freihand 69">
                  <a:extLst>
                    <a:ext uri="{FF2B5EF4-FFF2-40B4-BE49-F238E27FC236}">
                      <a16:creationId xmlns:a16="http://schemas.microsoft.com/office/drawing/2014/main" id="{2EFC8E96-A432-4701-A1F7-DA40833FA02E}"/>
                    </a:ext>
                  </a:extLst>
                </p14:cNvPr>
                <p14:cNvContentPartPr/>
                <p14:nvPr/>
              </p14:nvContentPartPr>
              <p14:xfrm>
                <a:off x="4121997" y="2788083"/>
                <a:ext cx="24120" cy="20520"/>
              </p14:xfrm>
            </p:contentPart>
          </mc:Choice>
          <mc:Fallback>
            <p:pic>
              <p:nvPicPr>
                <p:cNvPr id="70" name="Freihand 69">
                  <a:extLst>
                    <a:ext uri="{FF2B5EF4-FFF2-40B4-BE49-F238E27FC236}">
                      <a16:creationId xmlns:a16="http://schemas.microsoft.com/office/drawing/2014/main" id="{2EFC8E96-A432-4701-A1F7-DA40833FA02E}"/>
                    </a:ext>
                  </a:extLst>
                </p:cNvPr>
                <p:cNvPicPr/>
                <p:nvPr/>
              </p:nvPicPr>
              <p:blipFill>
                <a:blip r:embed="rId357"/>
                <a:stretch>
                  <a:fillRect/>
                </a:stretch>
              </p:blipFill>
              <p:spPr>
                <a:xfrm>
                  <a:off x="4117677" y="2783763"/>
                  <a:ext cx="32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71" name="Freihand 70">
                  <a:extLst>
                    <a:ext uri="{FF2B5EF4-FFF2-40B4-BE49-F238E27FC236}">
                      <a16:creationId xmlns:a16="http://schemas.microsoft.com/office/drawing/2014/main" id="{1DF075B0-E7C2-4F54-BED2-E46793C587AD}"/>
                    </a:ext>
                  </a:extLst>
                </p14:cNvPr>
                <p14:cNvContentPartPr/>
                <p14:nvPr/>
              </p14:nvContentPartPr>
              <p14:xfrm>
                <a:off x="4039197" y="2508003"/>
                <a:ext cx="3221640" cy="747360"/>
              </p14:xfrm>
            </p:contentPart>
          </mc:Choice>
          <mc:Fallback>
            <p:pic>
              <p:nvPicPr>
                <p:cNvPr id="71" name="Freihand 70">
                  <a:extLst>
                    <a:ext uri="{FF2B5EF4-FFF2-40B4-BE49-F238E27FC236}">
                      <a16:creationId xmlns:a16="http://schemas.microsoft.com/office/drawing/2014/main" id="{1DF075B0-E7C2-4F54-BED2-E46793C587AD}"/>
                    </a:ext>
                  </a:extLst>
                </p:cNvPr>
                <p:cNvPicPr/>
                <p:nvPr/>
              </p:nvPicPr>
              <p:blipFill>
                <a:blip r:embed="rId359"/>
                <a:stretch>
                  <a:fillRect/>
                </a:stretch>
              </p:blipFill>
              <p:spPr>
                <a:xfrm>
                  <a:off x="4034877" y="2503683"/>
                  <a:ext cx="3230280" cy="756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73" name="Freihand 72">
                  <a:extLst>
                    <a:ext uri="{FF2B5EF4-FFF2-40B4-BE49-F238E27FC236}">
                      <a16:creationId xmlns:a16="http://schemas.microsoft.com/office/drawing/2014/main" id="{316B53DC-4F1B-4485-9057-EE1C1A4D958A}"/>
                    </a:ext>
                  </a:extLst>
                </p14:cNvPr>
                <p14:cNvContentPartPr/>
                <p14:nvPr/>
              </p14:nvContentPartPr>
              <p14:xfrm>
                <a:off x="5507637" y="3204963"/>
                <a:ext cx="29520" cy="113760"/>
              </p14:xfrm>
            </p:contentPart>
          </mc:Choice>
          <mc:Fallback>
            <p:pic>
              <p:nvPicPr>
                <p:cNvPr id="73" name="Freihand 72">
                  <a:extLst>
                    <a:ext uri="{FF2B5EF4-FFF2-40B4-BE49-F238E27FC236}">
                      <a16:creationId xmlns:a16="http://schemas.microsoft.com/office/drawing/2014/main" id="{316B53DC-4F1B-4485-9057-EE1C1A4D958A}"/>
                    </a:ext>
                  </a:extLst>
                </p:cNvPr>
                <p:cNvPicPr/>
                <p:nvPr/>
              </p:nvPicPr>
              <p:blipFill>
                <a:blip r:embed="rId361"/>
                <a:stretch>
                  <a:fillRect/>
                </a:stretch>
              </p:blipFill>
              <p:spPr>
                <a:xfrm>
                  <a:off x="5503317" y="3200643"/>
                  <a:ext cx="38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74" name="Freihand 73">
                  <a:extLst>
                    <a:ext uri="{FF2B5EF4-FFF2-40B4-BE49-F238E27FC236}">
                      <a16:creationId xmlns:a16="http://schemas.microsoft.com/office/drawing/2014/main" id="{0CD50EC5-958B-422C-9092-96BCF3DB6199}"/>
                    </a:ext>
                  </a:extLst>
                </p14:cNvPr>
                <p14:cNvContentPartPr/>
                <p14:nvPr/>
              </p14:nvContentPartPr>
              <p14:xfrm>
                <a:off x="5474517" y="3212883"/>
                <a:ext cx="165600" cy="153720"/>
              </p14:xfrm>
            </p:contentPart>
          </mc:Choice>
          <mc:Fallback>
            <p:pic>
              <p:nvPicPr>
                <p:cNvPr id="74" name="Freihand 73">
                  <a:extLst>
                    <a:ext uri="{FF2B5EF4-FFF2-40B4-BE49-F238E27FC236}">
                      <a16:creationId xmlns:a16="http://schemas.microsoft.com/office/drawing/2014/main" id="{0CD50EC5-958B-422C-9092-96BCF3DB6199}"/>
                    </a:ext>
                  </a:extLst>
                </p:cNvPr>
                <p:cNvPicPr/>
                <p:nvPr/>
              </p:nvPicPr>
              <p:blipFill>
                <a:blip r:embed="rId363"/>
                <a:stretch>
                  <a:fillRect/>
                </a:stretch>
              </p:blipFill>
              <p:spPr>
                <a:xfrm>
                  <a:off x="5470197" y="3208563"/>
                  <a:ext cx="174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76" name="Freihand 75">
                  <a:extLst>
                    <a:ext uri="{FF2B5EF4-FFF2-40B4-BE49-F238E27FC236}">
                      <a16:creationId xmlns:a16="http://schemas.microsoft.com/office/drawing/2014/main" id="{4394A4B6-F9FA-4ACC-9C80-A302C10B3729}"/>
                    </a:ext>
                  </a:extLst>
                </p14:cNvPr>
                <p14:cNvContentPartPr/>
                <p14:nvPr/>
              </p14:nvContentPartPr>
              <p14:xfrm>
                <a:off x="634677" y="2510523"/>
                <a:ext cx="3317760" cy="898920"/>
              </p14:xfrm>
            </p:contentPart>
          </mc:Choice>
          <mc:Fallback>
            <p:pic>
              <p:nvPicPr>
                <p:cNvPr id="76" name="Freihand 75">
                  <a:extLst>
                    <a:ext uri="{FF2B5EF4-FFF2-40B4-BE49-F238E27FC236}">
                      <a16:creationId xmlns:a16="http://schemas.microsoft.com/office/drawing/2014/main" id="{4394A4B6-F9FA-4ACC-9C80-A302C10B3729}"/>
                    </a:ext>
                  </a:extLst>
                </p:cNvPr>
                <p:cNvPicPr/>
                <p:nvPr/>
              </p:nvPicPr>
              <p:blipFill>
                <a:blip r:embed="rId365"/>
                <a:stretch>
                  <a:fillRect/>
                </a:stretch>
              </p:blipFill>
              <p:spPr>
                <a:xfrm>
                  <a:off x="630357" y="2506203"/>
                  <a:ext cx="3326400" cy="907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77" name="Freihand 76">
                  <a:extLst>
                    <a:ext uri="{FF2B5EF4-FFF2-40B4-BE49-F238E27FC236}">
                      <a16:creationId xmlns:a16="http://schemas.microsoft.com/office/drawing/2014/main" id="{7EFE9D32-58BF-497A-9807-6DE4EC921D35}"/>
                    </a:ext>
                  </a:extLst>
                </p14:cNvPr>
                <p14:cNvContentPartPr/>
                <p14:nvPr/>
              </p14:nvContentPartPr>
              <p14:xfrm>
                <a:off x="2611437" y="3252483"/>
                <a:ext cx="29520" cy="127440"/>
              </p14:xfrm>
            </p:contentPart>
          </mc:Choice>
          <mc:Fallback>
            <p:pic>
              <p:nvPicPr>
                <p:cNvPr id="77" name="Freihand 76">
                  <a:extLst>
                    <a:ext uri="{FF2B5EF4-FFF2-40B4-BE49-F238E27FC236}">
                      <a16:creationId xmlns:a16="http://schemas.microsoft.com/office/drawing/2014/main" id="{7EFE9D32-58BF-497A-9807-6DE4EC921D35}"/>
                    </a:ext>
                  </a:extLst>
                </p:cNvPr>
                <p:cNvPicPr/>
                <p:nvPr/>
              </p:nvPicPr>
              <p:blipFill>
                <a:blip r:embed="rId367"/>
                <a:stretch>
                  <a:fillRect/>
                </a:stretch>
              </p:blipFill>
              <p:spPr>
                <a:xfrm>
                  <a:off x="2607117" y="3248163"/>
                  <a:ext cx="38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78" name="Freihand 77">
                  <a:extLst>
                    <a:ext uri="{FF2B5EF4-FFF2-40B4-BE49-F238E27FC236}">
                      <a16:creationId xmlns:a16="http://schemas.microsoft.com/office/drawing/2014/main" id="{85152AD9-9405-4482-AEC0-90EAB99E94C6}"/>
                    </a:ext>
                  </a:extLst>
                </p14:cNvPr>
                <p14:cNvContentPartPr/>
                <p14:nvPr/>
              </p14:nvContentPartPr>
              <p14:xfrm>
                <a:off x="2554197" y="3273003"/>
                <a:ext cx="164880" cy="187200"/>
              </p14:xfrm>
            </p:contentPart>
          </mc:Choice>
          <mc:Fallback>
            <p:pic>
              <p:nvPicPr>
                <p:cNvPr id="78" name="Freihand 77">
                  <a:extLst>
                    <a:ext uri="{FF2B5EF4-FFF2-40B4-BE49-F238E27FC236}">
                      <a16:creationId xmlns:a16="http://schemas.microsoft.com/office/drawing/2014/main" id="{85152AD9-9405-4482-AEC0-90EAB99E94C6}"/>
                    </a:ext>
                  </a:extLst>
                </p:cNvPr>
                <p:cNvPicPr/>
                <p:nvPr/>
              </p:nvPicPr>
              <p:blipFill>
                <a:blip r:embed="rId369"/>
                <a:stretch>
                  <a:fillRect/>
                </a:stretch>
              </p:blipFill>
              <p:spPr>
                <a:xfrm>
                  <a:off x="2549877" y="3268683"/>
                  <a:ext cx="1735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0" name="Freihand 239">
                  <a:extLst>
                    <a:ext uri="{FF2B5EF4-FFF2-40B4-BE49-F238E27FC236}">
                      <a16:creationId xmlns:a16="http://schemas.microsoft.com/office/drawing/2014/main" id="{99975F2A-C773-4A5C-8E20-41791320D989}"/>
                    </a:ext>
                  </a:extLst>
                </p14:cNvPr>
                <p14:cNvContentPartPr/>
                <p14:nvPr/>
              </p14:nvContentPartPr>
              <p14:xfrm>
                <a:off x="1599117" y="3434283"/>
                <a:ext cx="1850760" cy="102600"/>
              </p14:xfrm>
            </p:contentPart>
          </mc:Choice>
          <mc:Fallback>
            <p:pic>
              <p:nvPicPr>
                <p:cNvPr id="240" name="Freihand 239">
                  <a:extLst>
                    <a:ext uri="{FF2B5EF4-FFF2-40B4-BE49-F238E27FC236}">
                      <a16:creationId xmlns:a16="http://schemas.microsoft.com/office/drawing/2014/main" id="{99975F2A-C773-4A5C-8E20-41791320D989}"/>
                    </a:ext>
                  </a:extLst>
                </p:cNvPr>
                <p:cNvPicPr/>
                <p:nvPr/>
              </p:nvPicPr>
              <p:blipFill>
                <a:blip r:embed="rId371"/>
                <a:stretch>
                  <a:fillRect/>
                </a:stretch>
              </p:blipFill>
              <p:spPr>
                <a:xfrm>
                  <a:off x="1594797" y="3429963"/>
                  <a:ext cx="1859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2" name="Freihand 241">
                  <a:extLst>
                    <a:ext uri="{FF2B5EF4-FFF2-40B4-BE49-F238E27FC236}">
                      <a16:creationId xmlns:a16="http://schemas.microsoft.com/office/drawing/2014/main" id="{B3546316-B5C5-4610-8869-4782755839F7}"/>
                    </a:ext>
                  </a:extLst>
                </p14:cNvPr>
                <p14:cNvContentPartPr/>
                <p14:nvPr/>
              </p14:nvContentPartPr>
              <p14:xfrm>
                <a:off x="800637" y="2701323"/>
                <a:ext cx="2802600" cy="1556280"/>
              </p14:xfrm>
            </p:contentPart>
          </mc:Choice>
          <mc:Fallback>
            <p:pic>
              <p:nvPicPr>
                <p:cNvPr id="242" name="Freihand 241">
                  <a:extLst>
                    <a:ext uri="{FF2B5EF4-FFF2-40B4-BE49-F238E27FC236}">
                      <a16:creationId xmlns:a16="http://schemas.microsoft.com/office/drawing/2014/main" id="{B3546316-B5C5-4610-8869-4782755839F7}"/>
                    </a:ext>
                  </a:extLst>
                </p:cNvPr>
                <p:cNvPicPr/>
                <p:nvPr/>
              </p:nvPicPr>
              <p:blipFill>
                <a:blip r:embed="rId373"/>
                <a:stretch>
                  <a:fillRect/>
                </a:stretch>
              </p:blipFill>
              <p:spPr>
                <a:xfrm>
                  <a:off x="796317" y="2697003"/>
                  <a:ext cx="2811240" cy="15649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4" name="Freihand 243">
                  <a:extLst>
                    <a:ext uri="{FF2B5EF4-FFF2-40B4-BE49-F238E27FC236}">
                      <a16:creationId xmlns:a16="http://schemas.microsoft.com/office/drawing/2014/main" id="{D1FFA068-0799-4FA1-9CDB-C4D7E444D7EE}"/>
                    </a:ext>
                  </a:extLst>
                </p14:cNvPr>
                <p14:cNvContentPartPr/>
                <p14:nvPr/>
              </p14:nvContentPartPr>
              <p14:xfrm>
                <a:off x="6627597" y="1260243"/>
                <a:ext cx="696240" cy="803880"/>
              </p14:xfrm>
            </p:contentPart>
          </mc:Choice>
          <mc:Fallback>
            <p:pic>
              <p:nvPicPr>
                <p:cNvPr id="244" name="Freihand 243">
                  <a:extLst>
                    <a:ext uri="{FF2B5EF4-FFF2-40B4-BE49-F238E27FC236}">
                      <a16:creationId xmlns:a16="http://schemas.microsoft.com/office/drawing/2014/main" id="{D1FFA068-0799-4FA1-9CDB-C4D7E444D7EE}"/>
                    </a:ext>
                  </a:extLst>
                </p:cNvPr>
                <p:cNvPicPr/>
                <p:nvPr/>
              </p:nvPicPr>
              <p:blipFill>
                <a:blip r:embed="rId375"/>
                <a:stretch>
                  <a:fillRect/>
                </a:stretch>
              </p:blipFill>
              <p:spPr>
                <a:xfrm>
                  <a:off x="6623277" y="1255923"/>
                  <a:ext cx="704880" cy="8125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5" name="Freihand 244">
                  <a:extLst>
                    <a:ext uri="{FF2B5EF4-FFF2-40B4-BE49-F238E27FC236}">
                      <a16:creationId xmlns:a16="http://schemas.microsoft.com/office/drawing/2014/main" id="{E7FA9650-EAF5-4943-B332-9396EC89FEFA}"/>
                    </a:ext>
                  </a:extLst>
                </p14:cNvPr>
                <p14:cNvContentPartPr/>
                <p14:nvPr/>
              </p14:nvContentPartPr>
              <p14:xfrm>
                <a:off x="3219837" y="1467603"/>
                <a:ext cx="3354120" cy="800640"/>
              </p14:xfrm>
            </p:contentPart>
          </mc:Choice>
          <mc:Fallback>
            <p:pic>
              <p:nvPicPr>
                <p:cNvPr id="245" name="Freihand 244">
                  <a:extLst>
                    <a:ext uri="{FF2B5EF4-FFF2-40B4-BE49-F238E27FC236}">
                      <a16:creationId xmlns:a16="http://schemas.microsoft.com/office/drawing/2014/main" id="{E7FA9650-EAF5-4943-B332-9396EC89FEFA}"/>
                    </a:ext>
                  </a:extLst>
                </p:cNvPr>
                <p:cNvPicPr/>
                <p:nvPr/>
              </p:nvPicPr>
              <p:blipFill>
                <a:blip r:embed="rId377"/>
                <a:stretch>
                  <a:fillRect/>
                </a:stretch>
              </p:blipFill>
              <p:spPr>
                <a:xfrm>
                  <a:off x="3215517" y="1463283"/>
                  <a:ext cx="3362760" cy="809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6" name="Freihand 245">
                  <a:extLst>
                    <a:ext uri="{FF2B5EF4-FFF2-40B4-BE49-F238E27FC236}">
                      <a16:creationId xmlns:a16="http://schemas.microsoft.com/office/drawing/2014/main" id="{1369074C-CB7A-44A0-8626-860272EA7726}"/>
                    </a:ext>
                  </a:extLst>
                </p14:cNvPr>
                <p14:cNvContentPartPr/>
                <p14:nvPr/>
              </p14:nvContentPartPr>
              <p14:xfrm>
                <a:off x="3029037" y="2110923"/>
                <a:ext cx="493560" cy="304920"/>
              </p14:xfrm>
            </p:contentPart>
          </mc:Choice>
          <mc:Fallback>
            <p:pic>
              <p:nvPicPr>
                <p:cNvPr id="246" name="Freihand 245">
                  <a:extLst>
                    <a:ext uri="{FF2B5EF4-FFF2-40B4-BE49-F238E27FC236}">
                      <a16:creationId xmlns:a16="http://schemas.microsoft.com/office/drawing/2014/main" id="{1369074C-CB7A-44A0-8626-860272EA7726}"/>
                    </a:ext>
                  </a:extLst>
                </p:cNvPr>
                <p:cNvPicPr/>
                <p:nvPr/>
              </p:nvPicPr>
              <p:blipFill>
                <a:blip r:embed="rId379"/>
                <a:stretch>
                  <a:fillRect/>
                </a:stretch>
              </p:blipFill>
              <p:spPr>
                <a:xfrm>
                  <a:off x="3024717" y="2106603"/>
                  <a:ext cx="5022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8" name="Freihand 247">
                  <a:extLst>
                    <a:ext uri="{FF2B5EF4-FFF2-40B4-BE49-F238E27FC236}">
                      <a16:creationId xmlns:a16="http://schemas.microsoft.com/office/drawing/2014/main" id="{DB47FEDC-9C1E-437C-9FB1-4095474DD613}"/>
                    </a:ext>
                  </a:extLst>
                </p14:cNvPr>
                <p14:cNvContentPartPr/>
                <p14:nvPr/>
              </p14:nvContentPartPr>
              <p14:xfrm>
                <a:off x="4718877" y="3382083"/>
                <a:ext cx="1306440" cy="54000"/>
              </p14:xfrm>
            </p:contentPart>
          </mc:Choice>
          <mc:Fallback>
            <p:pic>
              <p:nvPicPr>
                <p:cNvPr id="248" name="Freihand 247">
                  <a:extLst>
                    <a:ext uri="{FF2B5EF4-FFF2-40B4-BE49-F238E27FC236}">
                      <a16:creationId xmlns:a16="http://schemas.microsoft.com/office/drawing/2014/main" id="{DB47FEDC-9C1E-437C-9FB1-4095474DD613}"/>
                    </a:ext>
                  </a:extLst>
                </p:cNvPr>
                <p:cNvPicPr/>
                <p:nvPr/>
              </p:nvPicPr>
              <p:blipFill>
                <a:blip r:embed="rId381"/>
                <a:stretch>
                  <a:fillRect/>
                </a:stretch>
              </p:blipFill>
              <p:spPr>
                <a:xfrm>
                  <a:off x="4714557" y="3377763"/>
                  <a:ext cx="1315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9" name="Freihand 248">
                  <a:extLst>
                    <a:ext uri="{FF2B5EF4-FFF2-40B4-BE49-F238E27FC236}">
                      <a16:creationId xmlns:a16="http://schemas.microsoft.com/office/drawing/2014/main" id="{F4A47FF3-6A12-4946-8D7F-ED7C9A00670E}"/>
                    </a:ext>
                  </a:extLst>
                </p14:cNvPr>
                <p14:cNvContentPartPr/>
                <p14:nvPr/>
              </p14:nvContentPartPr>
              <p14:xfrm>
                <a:off x="4874757" y="3763683"/>
                <a:ext cx="1097280" cy="30240"/>
              </p14:xfrm>
            </p:contentPart>
          </mc:Choice>
          <mc:Fallback>
            <p:pic>
              <p:nvPicPr>
                <p:cNvPr id="249" name="Freihand 248">
                  <a:extLst>
                    <a:ext uri="{FF2B5EF4-FFF2-40B4-BE49-F238E27FC236}">
                      <a16:creationId xmlns:a16="http://schemas.microsoft.com/office/drawing/2014/main" id="{F4A47FF3-6A12-4946-8D7F-ED7C9A00670E}"/>
                    </a:ext>
                  </a:extLst>
                </p:cNvPr>
                <p:cNvPicPr/>
                <p:nvPr/>
              </p:nvPicPr>
              <p:blipFill>
                <a:blip r:embed="rId383"/>
                <a:stretch>
                  <a:fillRect/>
                </a:stretch>
              </p:blipFill>
              <p:spPr>
                <a:xfrm>
                  <a:off x="4870437" y="3759363"/>
                  <a:ext cx="11059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1" name="Freihand 250">
                  <a:extLst>
                    <a:ext uri="{FF2B5EF4-FFF2-40B4-BE49-F238E27FC236}">
                      <a16:creationId xmlns:a16="http://schemas.microsoft.com/office/drawing/2014/main" id="{FE432480-44E6-416A-BD89-1C6ACED6F2EC}"/>
                    </a:ext>
                  </a:extLst>
                </p14:cNvPr>
                <p14:cNvContentPartPr/>
                <p14:nvPr/>
              </p14:nvContentPartPr>
              <p14:xfrm>
                <a:off x="4478037" y="3143043"/>
                <a:ext cx="1964520" cy="1048680"/>
              </p14:xfrm>
            </p:contentPart>
          </mc:Choice>
          <mc:Fallback>
            <p:pic>
              <p:nvPicPr>
                <p:cNvPr id="251" name="Freihand 250">
                  <a:extLst>
                    <a:ext uri="{FF2B5EF4-FFF2-40B4-BE49-F238E27FC236}">
                      <a16:creationId xmlns:a16="http://schemas.microsoft.com/office/drawing/2014/main" id="{FE432480-44E6-416A-BD89-1C6ACED6F2EC}"/>
                    </a:ext>
                  </a:extLst>
                </p:cNvPr>
                <p:cNvPicPr/>
                <p:nvPr/>
              </p:nvPicPr>
              <p:blipFill>
                <a:blip r:embed="rId385"/>
                <a:stretch>
                  <a:fillRect/>
                </a:stretch>
              </p:blipFill>
              <p:spPr>
                <a:xfrm>
                  <a:off x="4473717" y="3138723"/>
                  <a:ext cx="1973160" cy="1057320"/>
                </a:xfrm>
                <a:prstGeom prst="rect">
                  <a:avLst/>
                </a:prstGeom>
              </p:spPr>
            </p:pic>
          </mc:Fallback>
        </mc:AlternateContent>
      </p:grpSp>
      <p:grpSp>
        <p:nvGrpSpPr>
          <p:cNvPr id="299" name="Gruppieren 298">
            <a:extLst>
              <a:ext uri="{FF2B5EF4-FFF2-40B4-BE49-F238E27FC236}">
                <a16:creationId xmlns:a16="http://schemas.microsoft.com/office/drawing/2014/main" id="{12AC7D64-0D02-487C-A92A-77DFA2676891}"/>
              </a:ext>
            </a:extLst>
          </p:cNvPr>
          <p:cNvGrpSpPr/>
          <p:nvPr/>
        </p:nvGrpSpPr>
        <p:grpSpPr>
          <a:xfrm>
            <a:off x="4697637" y="3834243"/>
            <a:ext cx="3174840" cy="2623320"/>
            <a:chOff x="4697637" y="3834243"/>
            <a:chExt cx="3174840" cy="2623320"/>
          </a:xfrm>
        </p:grpSpPr>
        <mc:AlternateContent xmlns:mc="http://schemas.openxmlformats.org/markup-compatibility/2006">
          <mc:Choice xmlns:p14="http://schemas.microsoft.com/office/powerpoint/2010/main" Requires="p14">
            <p:contentPart p14:bwMode="auto" r:id="rId386">
              <p14:nvContentPartPr>
                <p14:cNvPr id="253" name="Freihand 252">
                  <a:extLst>
                    <a:ext uri="{FF2B5EF4-FFF2-40B4-BE49-F238E27FC236}">
                      <a16:creationId xmlns:a16="http://schemas.microsoft.com/office/drawing/2014/main" id="{42BB969A-2850-4ED9-B4C9-A2B580ADC7EC}"/>
                    </a:ext>
                  </a:extLst>
                </p14:cNvPr>
                <p14:cNvContentPartPr/>
                <p14:nvPr/>
              </p14:nvContentPartPr>
              <p14:xfrm>
                <a:off x="5287317" y="3994803"/>
                <a:ext cx="51120" cy="1159560"/>
              </p14:xfrm>
            </p:contentPart>
          </mc:Choice>
          <mc:Fallback>
            <p:pic>
              <p:nvPicPr>
                <p:cNvPr id="253" name="Freihand 252">
                  <a:extLst>
                    <a:ext uri="{FF2B5EF4-FFF2-40B4-BE49-F238E27FC236}">
                      <a16:creationId xmlns:a16="http://schemas.microsoft.com/office/drawing/2014/main" id="{42BB969A-2850-4ED9-B4C9-A2B580ADC7EC}"/>
                    </a:ext>
                  </a:extLst>
                </p:cNvPr>
                <p:cNvPicPr/>
                <p:nvPr/>
              </p:nvPicPr>
              <p:blipFill>
                <a:blip r:embed="rId387"/>
                <a:stretch>
                  <a:fillRect/>
                </a:stretch>
              </p:blipFill>
              <p:spPr>
                <a:xfrm>
                  <a:off x="5282997" y="3990483"/>
                  <a:ext cx="59760" cy="1168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4" name="Freihand 253">
                  <a:extLst>
                    <a:ext uri="{FF2B5EF4-FFF2-40B4-BE49-F238E27FC236}">
                      <a16:creationId xmlns:a16="http://schemas.microsoft.com/office/drawing/2014/main" id="{E7B1E02D-DC9C-4796-9859-1F7C9E14C2DE}"/>
                    </a:ext>
                  </a:extLst>
                </p14:cNvPr>
                <p14:cNvContentPartPr/>
                <p14:nvPr/>
              </p14:nvContentPartPr>
              <p14:xfrm>
                <a:off x="5117757" y="3834243"/>
                <a:ext cx="290880" cy="278640"/>
              </p14:xfrm>
            </p:contentPart>
          </mc:Choice>
          <mc:Fallback>
            <p:pic>
              <p:nvPicPr>
                <p:cNvPr id="254" name="Freihand 253">
                  <a:extLst>
                    <a:ext uri="{FF2B5EF4-FFF2-40B4-BE49-F238E27FC236}">
                      <a16:creationId xmlns:a16="http://schemas.microsoft.com/office/drawing/2014/main" id="{E7B1E02D-DC9C-4796-9859-1F7C9E14C2DE}"/>
                    </a:ext>
                  </a:extLst>
                </p:cNvPr>
                <p:cNvPicPr/>
                <p:nvPr/>
              </p:nvPicPr>
              <p:blipFill>
                <a:blip r:embed="rId389"/>
                <a:stretch>
                  <a:fillRect/>
                </a:stretch>
              </p:blipFill>
              <p:spPr>
                <a:xfrm>
                  <a:off x="5113437" y="3829923"/>
                  <a:ext cx="2995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6" name="Freihand 255">
                  <a:extLst>
                    <a:ext uri="{FF2B5EF4-FFF2-40B4-BE49-F238E27FC236}">
                      <a16:creationId xmlns:a16="http://schemas.microsoft.com/office/drawing/2014/main" id="{F914335E-BF49-4441-8EAF-10FACF3CDB91}"/>
                    </a:ext>
                  </a:extLst>
                </p14:cNvPr>
                <p14:cNvContentPartPr/>
                <p14:nvPr/>
              </p14:nvContentPartPr>
              <p14:xfrm>
                <a:off x="4707357" y="5227803"/>
                <a:ext cx="159120" cy="183960"/>
              </p14:xfrm>
            </p:contentPart>
          </mc:Choice>
          <mc:Fallback>
            <p:pic>
              <p:nvPicPr>
                <p:cNvPr id="256" name="Freihand 255">
                  <a:extLst>
                    <a:ext uri="{FF2B5EF4-FFF2-40B4-BE49-F238E27FC236}">
                      <a16:creationId xmlns:a16="http://schemas.microsoft.com/office/drawing/2014/main" id="{F914335E-BF49-4441-8EAF-10FACF3CDB91}"/>
                    </a:ext>
                  </a:extLst>
                </p:cNvPr>
                <p:cNvPicPr/>
                <p:nvPr/>
              </p:nvPicPr>
              <p:blipFill>
                <a:blip r:embed="rId391"/>
                <a:stretch>
                  <a:fillRect/>
                </a:stretch>
              </p:blipFill>
              <p:spPr>
                <a:xfrm>
                  <a:off x="4703037" y="5223483"/>
                  <a:ext cx="167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7" name="Freihand 256">
                  <a:extLst>
                    <a:ext uri="{FF2B5EF4-FFF2-40B4-BE49-F238E27FC236}">
                      <a16:creationId xmlns:a16="http://schemas.microsoft.com/office/drawing/2014/main" id="{2A2ABB7B-9A68-4E49-B826-3A1AB4E5B36A}"/>
                    </a:ext>
                  </a:extLst>
                </p14:cNvPr>
                <p14:cNvContentPartPr/>
                <p14:nvPr/>
              </p14:nvContentPartPr>
              <p14:xfrm>
                <a:off x="4808517" y="5303403"/>
                <a:ext cx="558360" cy="83520"/>
              </p14:xfrm>
            </p:contentPart>
          </mc:Choice>
          <mc:Fallback>
            <p:pic>
              <p:nvPicPr>
                <p:cNvPr id="257" name="Freihand 256">
                  <a:extLst>
                    <a:ext uri="{FF2B5EF4-FFF2-40B4-BE49-F238E27FC236}">
                      <a16:creationId xmlns:a16="http://schemas.microsoft.com/office/drawing/2014/main" id="{2A2ABB7B-9A68-4E49-B826-3A1AB4E5B36A}"/>
                    </a:ext>
                  </a:extLst>
                </p:cNvPr>
                <p:cNvPicPr/>
                <p:nvPr/>
              </p:nvPicPr>
              <p:blipFill>
                <a:blip r:embed="rId393"/>
                <a:stretch>
                  <a:fillRect/>
                </a:stretch>
              </p:blipFill>
              <p:spPr>
                <a:xfrm>
                  <a:off x="4804197" y="5299083"/>
                  <a:ext cx="567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8" name="Freihand 257">
                  <a:extLst>
                    <a:ext uri="{FF2B5EF4-FFF2-40B4-BE49-F238E27FC236}">
                      <a16:creationId xmlns:a16="http://schemas.microsoft.com/office/drawing/2014/main" id="{E5DDA26D-E97E-4601-B377-007438AD4473}"/>
                    </a:ext>
                  </a:extLst>
                </p14:cNvPr>
                <p14:cNvContentPartPr/>
                <p14:nvPr/>
              </p14:nvContentPartPr>
              <p14:xfrm>
                <a:off x="5442477" y="5169123"/>
                <a:ext cx="363960" cy="203760"/>
              </p14:xfrm>
            </p:contentPart>
          </mc:Choice>
          <mc:Fallback>
            <p:pic>
              <p:nvPicPr>
                <p:cNvPr id="258" name="Freihand 257">
                  <a:extLst>
                    <a:ext uri="{FF2B5EF4-FFF2-40B4-BE49-F238E27FC236}">
                      <a16:creationId xmlns:a16="http://schemas.microsoft.com/office/drawing/2014/main" id="{E5DDA26D-E97E-4601-B377-007438AD4473}"/>
                    </a:ext>
                  </a:extLst>
                </p:cNvPr>
                <p:cNvPicPr/>
                <p:nvPr/>
              </p:nvPicPr>
              <p:blipFill>
                <a:blip r:embed="rId395"/>
                <a:stretch>
                  <a:fillRect/>
                </a:stretch>
              </p:blipFill>
              <p:spPr>
                <a:xfrm>
                  <a:off x="5438157" y="5164803"/>
                  <a:ext cx="372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9" name="Freihand 258">
                  <a:extLst>
                    <a:ext uri="{FF2B5EF4-FFF2-40B4-BE49-F238E27FC236}">
                      <a16:creationId xmlns:a16="http://schemas.microsoft.com/office/drawing/2014/main" id="{E5A6721F-08F2-406B-B2A2-F97AF3E25EF4}"/>
                    </a:ext>
                  </a:extLst>
                </p14:cNvPr>
                <p14:cNvContentPartPr/>
                <p14:nvPr/>
              </p14:nvContentPartPr>
              <p14:xfrm>
                <a:off x="5965197" y="5194683"/>
                <a:ext cx="431640" cy="123480"/>
              </p14:xfrm>
            </p:contentPart>
          </mc:Choice>
          <mc:Fallback>
            <p:pic>
              <p:nvPicPr>
                <p:cNvPr id="259" name="Freihand 258">
                  <a:extLst>
                    <a:ext uri="{FF2B5EF4-FFF2-40B4-BE49-F238E27FC236}">
                      <a16:creationId xmlns:a16="http://schemas.microsoft.com/office/drawing/2014/main" id="{E5A6721F-08F2-406B-B2A2-F97AF3E25EF4}"/>
                    </a:ext>
                  </a:extLst>
                </p:cNvPr>
                <p:cNvPicPr/>
                <p:nvPr/>
              </p:nvPicPr>
              <p:blipFill>
                <a:blip r:embed="rId397"/>
                <a:stretch>
                  <a:fillRect/>
                </a:stretch>
              </p:blipFill>
              <p:spPr>
                <a:xfrm>
                  <a:off x="5960877" y="5190363"/>
                  <a:ext cx="440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0" name="Freihand 259">
                  <a:extLst>
                    <a:ext uri="{FF2B5EF4-FFF2-40B4-BE49-F238E27FC236}">
                      <a16:creationId xmlns:a16="http://schemas.microsoft.com/office/drawing/2014/main" id="{A7146A56-8776-451D-958C-92242F2F9C35}"/>
                    </a:ext>
                  </a:extLst>
                </p14:cNvPr>
                <p14:cNvContentPartPr/>
                <p14:nvPr/>
              </p14:nvContentPartPr>
              <p14:xfrm>
                <a:off x="6571797" y="5088483"/>
                <a:ext cx="414720" cy="178200"/>
              </p14:xfrm>
            </p:contentPart>
          </mc:Choice>
          <mc:Fallback>
            <p:pic>
              <p:nvPicPr>
                <p:cNvPr id="260" name="Freihand 259">
                  <a:extLst>
                    <a:ext uri="{FF2B5EF4-FFF2-40B4-BE49-F238E27FC236}">
                      <a16:creationId xmlns:a16="http://schemas.microsoft.com/office/drawing/2014/main" id="{A7146A56-8776-451D-958C-92242F2F9C35}"/>
                    </a:ext>
                  </a:extLst>
                </p:cNvPr>
                <p:cNvPicPr/>
                <p:nvPr/>
              </p:nvPicPr>
              <p:blipFill>
                <a:blip r:embed="rId399"/>
                <a:stretch>
                  <a:fillRect/>
                </a:stretch>
              </p:blipFill>
              <p:spPr>
                <a:xfrm>
                  <a:off x="6567477" y="5084163"/>
                  <a:ext cx="423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1" name="Freihand 260">
                  <a:extLst>
                    <a:ext uri="{FF2B5EF4-FFF2-40B4-BE49-F238E27FC236}">
                      <a16:creationId xmlns:a16="http://schemas.microsoft.com/office/drawing/2014/main" id="{EA380DEB-4387-4B16-845C-B4AFE3B9F42C}"/>
                    </a:ext>
                  </a:extLst>
                </p14:cNvPr>
                <p14:cNvContentPartPr/>
                <p14:nvPr/>
              </p14:nvContentPartPr>
              <p14:xfrm>
                <a:off x="4824357" y="5591043"/>
                <a:ext cx="9000" cy="167760"/>
              </p14:xfrm>
            </p:contentPart>
          </mc:Choice>
          <mc:Fallback>
            <p:pic>
              <p:nvPicPr>
                <p:cNvPr id="261" name="Freihand 260">
                  <a:extLst>
                    <a:ext uri="{FF2B5EF4-FFF2-40B4-BE49-F238E27FC236}">
                      <a16:creationId xmlns:a16="http://schemas.microsoft.com/office/drawing/2014/main" id="{EA380DEB-4387-4B16-845C-B4AFE3B9F42C}"/>
                    </a:ext>
                  </a:extLst>
                </p:cNvPr>
                <p:cNvPicPr/>
                <p:nvPr/>
              </p:nvPicPr>
              <p:blipFill>
                <a:blip r:embed="rId401"/>
                <a:stretch>
                  <a:fillRect/>
                </a:stretch>
              </p:blipFill>
              <p:spPr>
                <a:xfrm>
                  <a:off x="4820037" y="5586723"/>
                  <a:ext cx="17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2" name="Freihand 261">
                  <a:extLst>
                    <a:ext uri="{FF2B5EF4-FFF2-40B4-BE49-F238E27FC236}">
                      <a16:creationId xmlns:a16="http://schemas.microsoft.com/office/drawing/2014/main" id="{C6773655-92B4-4C60-A486-0772B7F3CFDA}"/>
                    </a:ext>
                  </a:extLst>
                </p14:cNvPr>
                <p14:cNvContentPartPr/>
                <p14:nvPr/>
              </p14:nvContentPartPr>
              <p14:xfrm>
                <a:off x="4697637" y="5546403"/>
                <a:ext cx="202680" cy="120240"/>
              </p14:xfrm>
            </p:contentPart>
          </mc:Choice>
          <mc:Fallback>
            <p:pic>
              <p:nvPicPr>
                <p:cNvPr id="262" name="Freihand 261">
                  <a:extLst>
                    <a:ext uri="{FF2B5EF4-FFF2-40B4-BE49-F238E27FC236}">
                      <a16:creationId xmlns:a16="http://schemas.microsoft.com/office/drawing/2014/main" id="{C6773655-92B4-4C60-A486-0772B7F3CFDA}"/>
                    </a:ext>
                  </a:extLst>
                </p:cNvPr>
                <p:cNvPicPr/>
                <p:nvPr/>
              </p:nvPicPr>
              <p:blipFill>
                <a:blip r:embed="rId403"/>
                <a:stretch>
                  <a:fillRect/>
                </a:stretch>
              </p:blipFill>
              <p:spPr>
                <a:xfrm>
                  <a:off x="4693317" y="5542083"/>
                  <a:ext cx="211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3" name="Freihand 262">
                  <a:extLst>
                    <a:ext uri="{FF2B5EF4-FFF2-40B4-BE49-F238E27FC236}">
                      <a16:creationId xmlns:a16="http://schemas.microsoft.com/office/drawing/2014/main" id="{CB07C626-4BAF-47A0-BF1B-2C2A7E03DC52}"/>
                    </a:ext>
                  </a:extLst>
                </p14:cNvPr>
                <p14:cNvContentPartPr/>
                <p14:nvPr/>
              </p14:nvContentPartPr>
              <p14:xfrm>
                <a:off x="4933077" y="5625963"/>
                <a:ext cx="235080" cy="99000"/>
              </p14:xfrm>
            </p:contentPart>
          </mc:Choice>
          <mc:Fallback>
            <p:pic>
              <p:nvPicPr>
                <p:cNvPr id="263" name="Freihand 262">
                  <a:extLst>
                    <a:ext uri="{FF2B5EF4-FFF2-40B4-BE49-F238E27FC236}">
                      <a16:creationId xmlns:a16="http://schemas.microsoft.com/office/drawing/2014/main" id="{CB07C626-4BAF-47A0-BF1B-2C2A7E03DC52}"/>
                    </a:ext>
                  </a:extLst>
                </p:cNvPr>
                <p:cNvPicPr/>
                <p:nvPr/>
              </p:nvPicPr>
              <p:blipFill>
                <a:blip r:embed="rId405"/>
                <a:stretch>
                  <a:fillRect/>
                </a:stretch>
              </p:blipFill>
              <p:spPr>
                <a:xfrm>
                  <a:off x="4928757" y="5621643"/>
                  <a:ext cx="243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4" name="Freihand 263">
                  <a:extLst>
                    <a:ext uri="{FF2B5EF4-FFF2-40B4-BE49-F238E27FC236}">
                      <a16:creationId xmlns:a16="http://schemas.microsoft.com/office/drawing/2014/main" id="{DC0A6355-C2DB-4ED9-AA6F-C1B8F564CF83}"/>
                    </a:ext>
                  </a:extLst>
                </p14:cNvPr>
                <p14:cNvContentPartPr/>
                <p14:nvPr/>
              </p14:nvContentPartPr>
              <p14:xfrm>
                <a:off x="5128197" y="5529483"/>
                <a:ext cx="29520" cy="21240"/>
              </p14:xfrm>
            </p:contentPart>
          </mc:Choice>
          <mc:Fallback>
            <p:pic>
              <p:nvPicPr>
                <p:cNvPr id="264" name="Freihand 263">
                  <a:extLst>
                    <a:ext uri="{FF2B5EF4-FFF2-40B4-BE49-F238E27FC236}">
                      <a16:creationId xmlns:a16="http://schemas.microsoft.com/office/drawing/2014/main" id="{DC0A6355-C2DB-4ED9-AA6F-C1B8F564CF83}"/>
                    </a:ext>
                  </a:extLst>
                </p:cNvPr>
                <p:cNvPicPr/>
                <p:nvPr/>
              </p:nvPicPr>
              <p:blipFill>
                <a:blip r:embed="rId407"/>
                <a:stretch>
                  <a:fillRect/>
                </a:stretch>
              </p:blipFill>
              <p:spPr>
                <a:xfrm>
                  <a:off x="5123877" y="5525163"/>
                  <a:ext cx="38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5" name="Freihand 264">
                  <a:extLst>
                    <a:ext uri="{FF2B5EF4-FFF2-40B4-BE49-F238E27FC236}">
                      <a16:creationId xmlns:a16="http://schemas.microsoft.com/office/drawing/2014/main" id="{E82569A0-FED1-49D6-881F-804FDD790CA8}"/>
                    </a:ext>
                  </a:extLst>
                </p14:cNvPr>
                <p14:cNvContentPartPr/>
                <p14:nvPr/>
              </p14:nvContentPartPr>
              <p14:xfrm>
                <a:off x="5189757" y="5599323"/>
                <a:ext cx="100440" cy="118800"/>
              </p14:xfrm>
            </p:contentPart>
          </mc:Choice>
          <mc:Fallback>
            <p:pic>
              <p:nvPicPr>
                <p:cNvPr id="265" name="Freihand 264">
                  <a:extLst>
                    <a:ext uri="{FF2B5EF4-FFF2-40B4-BE49-F238E27FC236}">
                      <a16:creationId xmlns:a16="http://schemas.microsoft.com/office/drawing/2014/main" id="{E82569A0-FED1-49D6-881F-804FDD790CA8}"/>
                    </a:ext>
                  </a:extLst>
                </p:cNvPr>
                <p:cNvPicPr/>
                <p:nvPr/>
              </p:nvPicPr>
              <p:blipFill>
                <a:blip r:embed="rId409"/>
                <a:stretch>
                  <a:fillRect/>
                </a:stretch>
              </p:blipFill>
              <p:spPr>
                <a:xfrm>
                  <a:off x="5185437" y="5595003"/>
                  <a:ext cx="109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6" name="Freihand 265">
                  <a:extLst>
                    <a:ext uri="{FF2B5EF4-FFF2-40B4-BE49-F238E27FC236}">
                      <a16:creationId xmlns:a16="http://schemas.microsoft.com/office/drawing/2014/main" id="{0BEB7C98-0D14-4810-AEDA-4E6C627795F4}"/>
                    </a:ext>
                  </a:extLst>
                </p14:cNvPr>
                <p14:cNvContentPartPr/>
                <p14:nvPr/>
              </p14:nvContentPartPr>
              <p14:xfrm>
                <a:off x="5327637" y="5585283"/>
                <a:ext cx="257040" cy="88200"/>
              </p14:xfrm>
            </p:contentPart>
          </mc:Choice>
          <mc:Fallback>
            <p:pic>
              <p:nvPicPr>
                <p:cNvPr id="266" name="Freihand 265">
                  <a:extLst>
                    <a:ext uri="{FF2B5EF4-FFF2-40B4-BE49-F238E27FC236}">
                      <a16:creationId xmlns:a16="http://schemas.microsoft.com/office/drawing/2014/main" id="{0BEB7C98-0D14-4810-AEDA-4E6C627795F4}"/>
                    </a:ext>
                  </a:extLst>
                </p:cNvPr>
                <p:cNvPicPr/>
                <p:nvPr/>
              </p:nvPicPr>
              <p:blipFill>
                <a:blip r:embed="rId411"/>
                <a:stretch>
                  <a:fillRect/>
                </a:stretch>
              </p:blipFill>
              <p:spPr>
                <a:xfrm>
                  <a:off x="5323317" y="5580963"/>
                  <a:ext cx="265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7" name="Freihand 266">
                  <a:extLst>
                    <a:ext uri="{FF2B5EF4-FFF2-40B4-BE49-F238E27FC236}">
                      <a16:creationId xmlns:a16="http://schemas.microsoft.com/office/drawing/2014/main" id="{AF1AC297-E733-4E4A-A90B-F0EB7F25D830}"/>
                    </a:ext>
                  </a:extLst>
                </p14:cNvPr>
                <p14:cNvContentPartPr/>
                <p14:nvPr/>
              </p14:nvContentPartPr>
              <p14:xfrm>
                <a:off x="5591517" y="5504283"/>
                <a:ext cx="379800" cy="178200"/>
              </p14:xfrm>
            </p:contentPart>
          </mc:Choice>
          <mc:Fallback>
            <p:pic>
              <p:nvPicPr>
                <p:cNvPr id="267" name="Freihand 266">
                  <a:extLst>
                    <a:ext uri="{FF2B5EF4-FFF2-40B4-BE49-F238E27FC236}">
                      <a16:creationId xmlns:a16="http://schemas.microsoft.com/office/drawing/2014/main" id="{AF1AC297-E733-4E4A-A90B-F0EB7F25D830}"/>
                    </a:ext>
                  </a:extLst>
                </p:cNvPr>
                <p:cNvPicPr/>
                <p:nvPr/>
              </p:nvPicPr>
              <p:blipFill>
                <a:blip r:embed="rId413"/>
                <a:stretch>
                  <a:fillRect/>
                </a:stretch>
              </p:blipFill>
              <p:spPr>
                <a:xfrm>
                  <a:off x="5587197" y="5499963"/>
                  <a:ext cx="388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8" name="Freihand 267">
                  <a:extLst>
                    <a:ext uri="{FF2B5EF4-FFF2-40B4-BE49-F238E27FC236}">
                      <a16:creationId xmlns:a16="http://schemas.microsoft.com/office/drawing/2014/main" id="{2D1BD5A9-D441-474D-BA28-A2C17625F4DE}"/>
                    </a:ext>
                  </a:extLst>
                </p14:cNvPr>
                <p14:cNvContentPartPr/>
                <p14:nvPr/>
              </p14:nvContentPartPr>
              <p14:xfrm>
                <a:off x="5927037" y="5470083"/>
                <a:ext cx="7560" cy="19080"/>
              </p14:xfrm>
            </p:contentPart>
          </mc:Choice>
          <mc:Fallback>
            <p:pic>
              <p:nvPicPr>
                <p:cNvPr id="268" name="Freihand 267">
                  <a:extLst>
                    <a:ext uri="{FF2B5EF4-FFF2-40B4-BE49-F238E27FC236}">
                      <a16:creationId xmlns:a16="http://schemas.microsoft.com/office/drawing/2014/main" id="{2D1BD5A9-D441-474D-BA28-A2C17625F4DE}"/>
                    </a:ext>
                  </a:extLst>
                </p:cNvPr>
                <p:cNvPicPr/>
                <p:nvPr/>
              </p:nvPicPr>
              <p:blipFill>
                <a:blip r:embed="rId415"/>
                <a:stretch>
                  <a:fillRect/>
                </a:stretch>
              </p:blipFill>
              <p:spPr>
                <a:xfrm>
                  <a:off x="5922717" y="5465763"/>
                  <a:ext cx="16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9" name="Freihand 268">
                  <a:extLst>
                    <a:ext uri="{FF2B5EF4-FFF2-40B4-BE49-F238E27FC236}">
                      <a16:creationId xmlns:a16="http://schemas.microsoft.com/office/drawing/2014/main" id="{FDF3B8E6-4D4D-4923-BB7A-55B180E92CA1}"/>
                    </a:ext>
                  </a:extLst>
                </p14:cNvPr>
                <p14:cNvContentPartPr/>
                <p14:nvPr/>
              </p14:nvContentPartPr>
              <p14:xfrm>
                <a:off x="6017037" y="5530563"/>
                <a:ext cx="88560" cy="83520"/>
              </p14:xfrm>
            </p:contentPart>
          </mc:Choice>
          <mc:Fallback>
            <p:pic>
              <p:nvPicPr>
                <p:cNvPr id="269" name="Freihand 268">
                  <a:extLst>
                    <a:ext uri="{FF2B5EF4-FFF2-40B4-BE49-F238E27FC236}">
                      <a16:creationId xmlns:a16="http://schemas.microsoft.com/office/drawing/2014/main" id="{FDF3B8E6-4D4D-4923-BB7A-55B180E92CA1}"/>
                    </a:ext>
                  </a:extLst>
                </p:cNvPr>
                <p:cNvPicPr/>
                <p:nvPr/>
              </p:nvPicPr>
              <p:blipFill>
                <a:blip r:embed="rId417"/>
                <a:stretch>
                  <a:fillRect/>
                </a:stretch>
              </p:blipFill>
              <p:spPr>
                <a:xfrm>
                  <a:off x="6012717" y="5526243"/>
                  <a:ext cx="97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0" name="Freihand 269">
                  <a:extLst>
                    <a:ext uri="{FF2B5EF4-FFF2-40B4-BE49-F238E27FC236}">
                      <a16:creationId xmlns:a16="http://schemas.microsoft.com/office/drawing/2014/main" id="{4269696C-51A0-418D-87A0-AE27B4D1579E}"/>
                    </a:ext>
                  </a:extLst>
                </p14:cNvPr>
                <p14:cNvContentPartPr/>
                <p14:nvPr/>
              </p14:nvContentPartPr>
              <p14:xfrm>
                <a:off x="6126837" y="5438043"/>
                <a:ext cx="118440" cy="157680"/>
              </p14:xfrm>
            </p:contentPart>
          </mc:Choice>
          <mc:Fallback>
            <p:pic>
              <p:nvPicPr>
                <p:cNvPr id="270" name="Freihand 269">
                  <a:extLst>
                    <a:ext uri="{FF2B5EF4-FFF2-40B4-BE49-F238E27FC236}">
                      <a16:creationId xmlns:a16="http://schemas.microsoft.com/office/drawing/2014/main" id="{4269696C-51A0-418D-87A0-AE27B4D1579E}"/>
                    </a:ext>
                  </a:extLst>
                </p:cNvPr>
                <p:cNvPicPr/>
                <p:nvPr/>
              </p:nvPicPr>
              <p:blipFill>
                <a:blip r:embed="rId419"/>
                <a:stretch>
                  <a:fillRect/>
                </a:stretch>
              </p:blipFill>
              <p:spPr>
                <a:xfrm>
                  <a:off x="6122517" y="5433723"/>
                  <a:ext cx="127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1" name="Freihand 270">
                  <a:extLst>
                    <a:ext uri="{FF2B5EF4-FFF2-40B4-BE49-F238E27FC236}">
                      <a16:creationId xmlns:a16="http://schemas.microsoft.com/office/drawing/2014/main" id="{49E7490D-AFB3-44FB-9486-71B6328A2973}"/>
                    </a:ext>
                  </a:extLst>
                </p14:cNvPr>
                <p14:cNvContentPartPr/>
                <p14:nvPr/>
              </p14:nvContentPartPr>
              <p14:xfrm>
                <a:off x="6207477" y="5556483"/>
                <a:ext cx="45360" cy="38520"/>
              </p14:xfrm>
            </p:contentPart>
          </mc:Choice>
          <mc:Fallback>
            <p:pic>
              <p:nvPicPr>
                <p:cNvPr id="271" name="Freihand 270">
                  <a:extLst>
                    <a:ext uri="{FF2B5EF4-FFF2-40B4-BE49-F238E27FC236}">
                      <a16:creationId xmlns:a16="http://schemas.microsoft.com/office/drawing/2014/main" id="{49E7490D-AFB3-44FB-9486-71B6328A2973}"/>
                    </a:ext>
                  </a:extLst>
                </p:cNvPr>
                <p:cNvPicPr/>
                <p:nvPr/>
              </p:nvPicPr>
              <p:blipFill>
                <a:blip r:embed="rId421"/>
                <a:stretch>
                  <a:fillRect/>
                </a:stretch>
              </p:blipFill>
              <p:spPr>
                <a:xfrm>
                  <a:off x="6203157" y="5552163"/>
                  <a:ext cx="54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2" name="Freihand 271">
                  <a:extLst>
                    <a:ext uri="{FF2B5EF4-FFF2-40B4-BE49-F238E27FC236}">
                      <a16:creationId xmlns:a16="http://schemas.microsoft.com/office/drawing/2014/main" id="{BFC99096-AC1D-4E4B-A27C-DD7A92E8108E}"/>
                    </a:ext>
                  </a:extLst>
                </p14:cNvPr>
                <p14:cNvContentPartPr/>
                <p14:nvPr/>
              </p14:nvContentPartPr>
              <p14:xfrm>
                <a:off x="6281997" y="5426883"/>
                <a:ext cx="344160" cy="358560"/>
              </p14:xfrm>
            </p:contentPart>
          </mc:Choice>
          <mc:Fallback>
            <p:pic>
              <p:nvPicPr>
                <p:cNvPr id="272" name="Freihand 271">
                  <a:extLst>
                    <a:ext uri="{FF2B5EF4-FFF2-40B4-BE49-F238E27FC236}">
                      <a16:creationId xmlns:a16="http://schemas.microsoft.com/office/drawing/2014/main" id="{BFC99096-AC1D-4E4B-A27C-DD7A92E8108E}"/>
                    </a:ext>
                  </a:extLst>
                </p:cNvPr>
                <p:cNvPicPr/>
                <p:nvPr/>
              </p:nvPicPr>
              <p:blipFill>
                <a:blip r:embed="rId423"/>
                <a:stretch>
                  <a:fillRect/>
                </a:stretch>
              </p:blipFill>
              <p:spPr>
                <a:xfrm>
                  <a:off x="6277677" y="5422563"/>
                  <a:ext cx="3528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4" name="Freihand 273">
                  <a:extLst>
                    <a:ext uri="{FF2B5EF4-FFF2-40B4-BE49-F238E27FC236}">
                      <a16:creationId xmlns:a16="http://schemas.microsoft.com/office/drawing/2014/main" id="{A4335A3E-1662-4AB8-BAB1-20D338FD2A25}"/>
                    </a:ext>
                  </a:extLst>
                </p14:cNvPr>
                <p14:cNvContentPartPr/>
                <p14:nvPr/>
              </p14:nvContentPartPr>
              <p14:xfrm>
                <a:off x="6839277" y="5384763"/>
                <a:ext cx="295200" cy="238680"/>
              </p14:xfrm>
            </p:contentPart>
          </mc:Choice>
          <mc:Fallback>
            <p:pic>
              <p:nvPicPr>
                <p:cNvPr id="274" name="Freihand 273">
                  <a:extLst>
                    <a:ext uri="{FF2B5EF4-FFF2-40B4-BE49-F238E27FC236}">
                      <a16:creationId xmlns:a16="http://schemas.microsoft.com/office/drawing/2014/main" id="{A4335A3E-1662-4AB8-BAB1-20D338FD2A25}"/>
                    </a:ext>
                  </a:extLst>
                </p:cNvPr>
                <p:cNvPicPr/>
                <p:nvPr/>
              </p:nvPicPr>
              <p:blipFill>
                <a:blip r:embed="rId425"/>
                <a:stretch>
                  <a:fillRect/>
                </a:stretch>
              </p:blipFill>
              <p:spPr>
                <a:xfrm>
                  <a:off x="6834957" y="5380443"/>
                  <a:ext cx="303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5" name="Freihand 274">
                  <a:extLst>
                    <a:ext uri="{FF2B5EF4-FFF2-40B4-BE49-F238E27FC236}">
                      <a16:creationId xmlns:a16="http://schemas.microsoft.com/office/drawing/2014/main" id="{1B1109E0-9E5A-42AB-9321-A52485178A6F}"/>
                    </a:ext>
                  </a:extLst>
                </p14:cNvPr>
                <p14:cNvContentPartPr/>
                <p14:nvPr/>
              </p14:nvContentPartPr>
              <p14:xfrm>
                <a:off x="7153917" y="5484843"/>
                <a:ext cx="125640" cy="86760"/>
              </p14:xfrm>
            </p:contentPart>
          </mc:Choice>
          <mc:Fallback>
            <p:pic>
              <p:nvPicPr>
                <p:cNvPr id="275" name="Freihand 274">
                  <a:extLst>
                    <a:ext uri="{FF2B5EF4-FFF2-40B4-BE49-F238E27FC236}">
                      <a16:creationId xmlns:a16="http://schemas.microsoft.com/office/drawing/2014/main" id="{1B1109E0-9E5A-42AB-9321-A52485178A6F}"/>
                    </a:ext>
                  </a:extLst>
                </p:cNvPr>
                <p:cNvPicPr/>
                <p:nvPr/>
              </p:nvPicPr>
              <p:blipFill>
                <a:blip r:embed="rId427"/>
                <a:stretch>
                  <a:fillRect/>
                </a:stretch>
              </p:blipFill>
              <p:spPr>
                <a:xfrm>
                  <a:off x="7149597" y="5480523"/>
                  <a:ext cx="134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6" name="Freihand 275">
                  <a:extLst>
                    <a:ext uri="{FF2B5EF4-FFF2-40B4-BE49-F238E27FC236}">
                      <a16:creationId xmlns:a16="http://schemas.microsoft.com/office/drawing/2014/main" id="{E514FD31-7085-4F98-B013-0FBD66BA9CB2}"/>
                    </a:ext>
                  </a:extLst>
                </p14:cNvPr>
                <p14:cNvContentPartPr/>
                <p14:nvPr/>
              </p14:nvContentPartPr>
              <p14:xfrm>
                <a:off x="7315917" y="5358843"/>
                <a:ext cx="282240" cy="233280"/>
              </p14:xfrm>
            </p:contentPart>
          </mc:Choice>
          <mc:Fallback>
            <p:pic>
              <p:nvPicPr>
                <p:cNvPr id="276" name="Freihand 275">
                  <a:extLst>
                    <a:ext uri="{FF2B5EF4-FFF2-40B4-BE49-F238E27FC236}">
                      <a16:creationId xmlns:a16="http://schemas.microsoft.com/office/drawing/2014/main" id="{E514FD31-7085-4F98-B013-0FBD66BA9CB2}"/>
                    </a:ext>
                  </a:extLst>
                </p:cNvPr>
                <p:cNvPicPr/>
                <p:nvPr/>
              </p:nvPicPr>
              <p:blipFill>
                <a:blip r:embed="rId429"/>
                <a:stretch>
                  <a:fillRect/>
                </a:stretch>
              </p:blipFill>
              <p:spPr>
                <a:xfrm>
                  <a:off x="7311597" y="5354523"/>
                  <a:ext cx="2908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7" name="Freihand 276">
                  <a:extLst>
                    <a:ext uri="{FF2B5EF4-FFF2-40B4-BE49-F238E27FC236}">
                      <a16:creationId xmlns:a16="http://schemas.microsoft.com/office/drawing/2014/main" id="{B0474336-1DD5-4CD2-841E-DB9A8E734B00}"/>
                    </a:ext>
                  </a:extLst>
                </p14:cNvPr>
                <p14:cNvContentPartPr/>
                <p14:nvPr/>
              </p14:nvContentPartPr>
              <p14:xfrm>
                <a:off x="7526157" y="5341203"/>
                <a:ext cx="14760" cy="2520"/>
              </p14:xfrm>
            </p:contentPart>
          </mc:Choice>
          <mc:Fallback>
            <p:pic>
              <p:nvPicPr>
                <p:cNvPr id="277" name="Freihand 276">
                  <a:extLst>
                    <a:ext uri="{FF2B5EF4-FFF2-40B4-BE49-F238E27FC236}">
                      <a16:creationId xmlns:a16="http://schemas.microsoft.com/office/drawing/2014/main" id="{B0474336-1DD5-4CD2-841E-DB9A8E734B00}"/>
                    </a:ext>
                  </a:extLst>
                </p:cNvPr>
                <p:cNvPicPr/>
                <p:nvPr/>
              </p:nvPicPr>
              <p:blipFill>
                <a:blip r:embed="rId431"/>
                <a:stretch>
                  <a:fillRect/>
                </a:stretch>
              </p:blipFill>
              <p:spPr>
                <a:xfrm>
                  <a:off x="7521837" y="5336883"/>
                  <a:ext cx="234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8" name="Freihand 277">
                  <a:extLst>
                    <a:ext uri="{FF2B5EF4-FFF2-40B4-BE49-F238E27FC236}">
                      <a16:creationId xmlns:a16="http://schemas.microsoft.com/office/drawing/2014/main" id="{B787855D-4437-4C4D-8526-8777E7B3AB93}"/>
                    </a:ext>
                  </a:extLst>
                </p14:cNvPr>
                <p14:cNvContentPartPr/>
                <p14:nvPr/>
              </p14:nvContentPartPr>
              <p14:xfrm>
                <a:off x="4845957" y="5940963"/>
                <a:ext cx="666000" cy="144720"/>
              </p14:xfrm>
            </p:contentPart>
          </mc:Choice>
          <mc:Fallback>
            <p:pic>
              <p:nvPicPr>
                <p:cNvPr id="278" name="Freihand 277">
                  <a:extLst>
                    <a:ext uri="{FF2B5EF4-FFF2-40B4-BE49-F238E27FC236}">
                      <a16:creationId xmlns:a16="http://schemas.microsoft.com/office/drawing/2014/main" id="{B787855D-4437-4C4D-8526-8777E7B3AB93}"/>
                    </a:ext>
                  </a:extLst>
                </p:cNvPr>
                <p:cNvPicPr/>
                <p:nvPr/>
              </p:nvPicPr>
              <p:blipFill>
                <a:blip r:embed="rId433"/>
                <a:stretch>
                  <a:fillRect/>
                </a:stretch>
              </p:blipFill>
              <p:spPr>
                <a:xfrm>
                  <a:off x="4841637" y="5936643"/>
                  <a:ext cx="674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9" name="Freihand 278">
                  <a:extLst>
                    <a:ext uri="{FF2B5EF4-FFF2-40B4-BE49-F238E27FC236}">
                      <a16:creationId xmlns:a16="http://schemas.microsoft.com/office/drawing/2014/main" id="{8E44CA10-2F27-4888-8E82-5E05AA30A068}"/>
                    </a:ext>
                  </a:extLst>
                </p14:cNvPr>
                <p14:cNvContentPartPr/>
                <p14:nvPr/>
              </p14:nvContentPartPr>
              <p14:xfrm>
                <a:off x="5467317" y="5899923"/>
                <a:ext cx="32040" cy="24120"/>
              </p14:xfrm>
            </p:contentPart>
          </mc:Choice>
          <mc:Fallback>
            <p:pic>
              <p:nvPicPr>
                <p:cNvPr id="279" name="Freihand 278">
                  <a:extLst>
                    <a:ext uri="{FF2B5EF4-FFF2-40B4-BE49-F238E27FC236}">
                      <a16:creationId xmlns:a16="http://schemas.microsoft.com/office/drawing/2014/main" id="{8E44CA10-2F27-4888-8E82-5E05AA30A068}"/>
                    </a:ext>
                  </a:extLst>
                </p:cNvPr>
                <p:cNvPicPr/>
                <p:nvPr/>
              </p:nvPicPr>
              <p:blipFill>
                <a:blip r:embed="rId435"/>
                <a:stretch>
                  <a:fillRect/>
                </a:stretch>
              </p:blipFill>
              <p:spPr>
                <a:xfrm>
                  <a:off x="5462997" y="5895603"/>
                  <a:ext cx="40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0" name="Freihand 279">
                  <a:extLst>
                    <a:ext uri="{FF2B5EF4-FFF2-40B4-BE49-F238E27FC236}">
                      <a16:creationId xmlns:a16="http://schemas.microsoft.com/office/drawing/2014/main" id="{6EDEEA17-8E42-4DAD-8655-5B97E442F3FF}"/>
                    </a:ext>
                  </a:extLst>
                </p14:cNvPr>
                <p14:cNvContentPartPr/>
                <p14:nvPr/>
              </p14:nvContentPartPr>
              <p14:xfrm>
                <a:off x="5531037" y="5949603"/>
                <a:ext cx="123840" cy="263880"/>
              </p14:xfrm>
            </p:contentPart>
          </mc:Choice>
          <mc:Fallback>
            <p:pic>
              <p:nvPicPr>
                <p:cNvPr id="280" name="Freihand 279">
                  <a:extLst>
                    <a:ext uri="{FF2B5EF4-FFF2-40B4-BE49-F238E27FC236}">
                      <a16:creationId xmlns:a16="http://schemas.microsoft.com/office/drawing/2014/main" id="{6EDEEA17-8E42-4DAD-8655-5B97E442F3FF}"/>
                    </a:ext>
                  </a:extLst>
                </p:cNvPr>
                <p:cNvPicPr/>
                <p:nvPr/>
              </p:nvPicPr>
              <p:blipFill>
                <a:blip r:embed="rId437"/>
                <a:stretch>
                  <a:fillRect/>
                </a:stretch>
              </p:blipFill>
              <p:spPr>
                <a:xfrm>
                  <a:off x="5526717" y="5945283"/>
                  <a:ext cx="1324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83" name="Freihand 282">
                  <a:extLst>
                    <a:ext uri="{FF2B5EF4-FFF2-40B4-BE49-F238E27FC236}">
                      <a16:creationId xmlns:a16="http://schemas.microsoft.com/office/drawing/2014/main" id="{04EAE447-BAFB-497B-944F-2000861D2DF4}"/>
                    </a:ext>
                  </a:extLst>
                </p14:cNvPr>
                <p14:cNvContentPartPr/>
                <p14:nvPr/>
              </p14:nvContentPartPr>
              <p14:xfrm>
                <a:off x="5944677" y="5889123"/>
                <a:ext cx="13680" cy="153360"/>
              </p14:xfrm>
            </p:contentPart>
          </mc:Choice>
          <mc:Fallback>
            <p:pic>
              <p:nvPicPr>
                <p:cNvPr id="283" name="Freihand 282">
                  <a:extLst>
                    <a:ext uri="{FF2B5EF4-FFF2-40B4-BE49-F238E27FC236}">
                      <a16:creationId xmlns:a16="http://schemas.microsoft.com/office/drawing/2014/main" id="{04EAE447-BAFB-497B-944F-2000861D2DF4}"/>
                    </a:ext>
                  </a:extLst>
                </p:cNvPr>
                <p:cNvPicPr/>
                <p:nvPr/>
              </p:nvPicPr>
              <p:blipFill>
                <a:blip r:embed="rId439"/>
                <a:stretch>
                  <a:fillRect/>
                </a:stretch>
              </p:blipFill>
              <p:spPr>
                <a:xfrm>
                  <a:off x="5940357" y="5884803"/>
                  <a:ext cx="22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4" name="Freihand 283">
                  <a:extLst>
                    <a:ext uri="{FF2B5EF4-FFF2-40B4-BE49-F238E27FC236}">
                      <a16:creationId xmlns:a16="http://schemas.microsoft.com/office/drawing/2014/main" id="{E6B13382-84EF-4615-A0B4-0D0CCB730E2C}"/>
                    </a:ext>
                  </a:extLst>
                </p14:cNvPr>
                <p14:cNvContentPartPr/>
                <p14:nvPr/>
              </p14:nvContentPartPr>
              <p14:xfrm>
                <a:off x="5780877" y="5870043"/>
                <a:ext cx="268200" cy="174960"/>
              </p14:xfrm>
            </p:contentPart>
          </mc:Choice>
          <mc:Fallback>
            <p:pic>
              <p:nvPicPr>
                <p:cNvPr id="284" name="Freihand 283">
                  <a:extLst>
                    <a:ext uri="{FF2B5EF4-FFF2-40B4-BE49-F238E27FC236}">
                      <a16:creationId xmlns:a16="http://schemas.microsoft.com/office/drawing/2014/main" id="{E6B13382-84EF-4615-A0B4-0D0CCB730E2C}"/>
                    </a:ext>
                  </a:extLst>
                </p:cNvPr>
                <p:cNvPicPr/>
                <p:nvPr/>
              </p:nvPicPr>
              <p:blipFill>
                <a:blip r:embed="rId441"/>
                <a:stretch>
                  <a:fillRect/>
                </a:stretch>
              </p:blipFill>
              <p:spPr>
                <a:xfrm>
                  <a:off x="5776557" y="5865723"/>
                  <a:ext cx="276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5" name="Freihand 284">
                  <a:extLst>
                    <a:ext uri="{FF2B5EF4-FFF2-40B4-BE49-F238E27FC236}">
                      <a16:creationId xmlns:a16="http://schemas.microsoft.com/office/drawing/2014/main" id="{B492EAEC-2EBE-491E-9152-2925EBE98F06}"/>
                    </a:ext>
                  </a:extLst>
                </p14:cNvPr>
                <p14:cNvContentPartPr/>
                <p14:nvPr/>
              </p14:nvContentPartPr>
              <p14:xfrm>
                <a:off x="6155277" y="5925123"/>
                <a:ext cx="290160" cy="130320"/>
              </p14:xfrm>
            </p:contentPart>
          </mc:Choice>
          <mc:Fallback>
            <p:pic>
              <p:nvPicPr>
                <p:cNvPr id="285" name="Freihand 284">
                  <a:extLst>
                    <a:ext uri="{FF2B5EF4-FFF2-40B4-BE49-F238E27FC236}">
                      <a16:creationId xmlns:a16="http://schemas.microsoft.com/office/drawing/2014/main" id="{B492EAEC-2EBE-491E-9152-2925EBE98F06}"/>
                    </a:ext>
                  </a:extLst>
                </p:cNvPr>
                <p:cNvPicPr/>
                <p:nvPr/>
              </p:nvPicPr>
              <p:blipFill>
                <a:blip r:embed="rId443"/>
                <a:stretch>
                  <a:fillRect/>
                </a:stretch>
              </p:blipFill>
              <p:spPr>
                <a:xfrm>
                  <a:off x="6150957" y="5920803"/>
                  <a:ext cx="298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6" name="Freihand 285">
                  <a:extLst>
                    <a:ext uri="{FF2B5EF4-FFF2-40B4-BE49-F238E27FC236}">
                      <a16:creationId xmlns:a16="http://schemas.microsoft.com/office/drawing/2014/main" id="{0FD51778-8773-449B-BD42-F1F022C4F3D4}"/>
                    </a:ext>
                  </a:extLst>
                </p14:cNvPr>
                <p14:cNvContentPartPr/>
                <p14:nvPr/>
              </p14:nvContentPartPr>
              <p14:xfrm>
                <a:off x="6449037" y="5849523"/>
                <a:ext cx="234360" cy="169200"/>
              </p14:xfrm>
            </p:contentPart>
          </mc:Choice>
          <mc:Fallback>
            <p:pic>
              <p:nvPicPr>
                <p:cNvPr id="286" name="Freihand 285">
                  <a:extLst>
                    <a:ext uri="{FF2B5EF4-FFF2-40B4-BE49-F238E27FC236}">
                      <a16:creationId xmlns:a16="http://schemas.microsoft.com/office/drawing/2014/main" id="{0FD51778-8773-449B-BD42-F1F022C4F3D4}"/>
                    </a:ext>
                  </a:extLst>
                </p:cNvPr>
                <p:cNvPicPr/>
                <p:nvPr/>
              </p:nvPicPr>
              <p:blipFill>
                <a:blip r:embed="rId445"/>
                <a:stretch>
                  <a:fillRect/>
                </a:stretch>
              </p:blipFill>
              <p:spPr>
                <a:xfrm>
                  <a:off x="6444717" y="5845203"/>
                  <a:ext cx="243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7" name="Freihand 286">
                  <a:extLst>
                    <a:ext uri="{FF2B5EF4-FFF2-40B4-BE49-F238E27FC236}">
                      <a16:creationId xmlns:a16="http://schemas.microsoft.com/office/drawing/2014/main" id="{635AF45B-7CE5-4D17-8691-6C8729306D66}"/>
                    </a:ext>
                  </a:extLst>
                </p14:cNvPr>
                <p14:cNvContentPartPr/>
                <p14:nvPr/>
              </p14:nvContentPartPr>
              <p14:xfrm>
                <a:off x="6843597" y="5843763"/>
                <a:ext cx="479160" cy="253800"/>
              </p14:xfrm>
            </p:contentPart>
          </mc:Choice>
          <mc:Fallback>
            <p:pic>
              <p:nvPicPr>
                <p:cNvPr id="287" name="Freihand 286">
                  <a:extLst>
                    <a:ext uri="{FF2B5EF4-FFF2-40B4-BE49-F238E27FC236}">
                      <a16:creationId xmlns:a16="http://schemas.microsoft.com/office/drawing/2014/main" id="{635AF45B-7CE5-4D17-8691-6C8729306D66}"/>
                    </a:ext>
                  </a:extLst>
                </p:cNvPr>
                <p:cNvPicPr/>
                <p:nvPr/>
              </p:nvPicPr>
              <p:blipFill>
                <a:blip r:embed="rId447"/>
                <a:stretch>
                  <a:fillRect/>
                </a:stretch>
              </p:blipFill>
              <p:spPr>
                <a:xfrm>
                  <a:off x="6839277" y="5839443"/>
                  <a:ext cx="487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8" name="Freihand 287">
                  <a:extLst>
                    <a:ext uri="{FF2B5EF4-FFF2-40B4-BE49-F238E27FC236}">
                      <a16:creationId xmlns:a16="http://schemas.microsoft.com/office/drawing/2014/main" id="{6CFC8062-3138-443D-9A02-5B8320C85B4C}"/>
                    </a:ext>
                  </a:extLst>
                </p14:cNvPr>
                <p14:cNvContentPartPr/>
                <p14:nvPr/>
              </p14:nvContentPartPr>
              <p14:xfrm>
                <a:off x="7469277" y="5799483"/>
                <a:ext cx="174600" cy="154080"/>
              </p14:xfrm>
            </p:contentPart>
          </mc:Choice>
          <mc:Fallback>
            <p:pic>
              <p:nvPicPr>
                <p:cNvPr id="288" name="Freihand 287">
                  <a:extLst>
                    <a:ext uri="{FF2B5EF4-FFF2-40B4-BE49-F238E27FC236}">
                      <a16:creationId xmlns:a16="http://schemas.microsoft.com/office/drawing/2014/main" id="{6CFC8062-3138-443D-9A02-5B8320C85B4C}"/>
                    </a:ext>
                  </a:extLst>
                </p:cNvPr>
                <p:cNvPicPr/>
                <p:nvPr/>
              </p:nvPicPr>
              <p:blipFill>
                <a:blip r:embed="rId449"/>
                <a:stretch>
                  <a:fillRect/>
                </a:stretch>
              </p:blipFill>
              <p:spPr>
                <a:xfrm>
                  <a:off x="7464957" y="5795163"/>
                  <a:ext cx="183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9" name="Freihand 288">
                  <a:extLst>
                    <a:ext uri="{FF2B5EF4-FFF2-40B4-BE49-F238E27FC236}">
                      <a16:creationId xmlns:a16="http://schemas.microsoft.com/office/drawing/2014/main" id="{EF9BEB2F-2149-47E7-A113-30C33AD6CA92}"/>
                    </a:ext>
                  </a:extLst>
                </p14:cNvPr>
                <p14:cNvContentPartPr/>
                <p14:nvPr/>
              </p14:nvContentPartPr>
              <p14:xfrm>
                <a:off x="7641357" y="5822163"/>
                <a:ext cx="231120" cy="130680"/>
              </p14:xfrm>
            </p:contentPart>
          </mc:Choice>
          <mc:Fallback>
            <p:pic>
              <p:nvPicPr>
                <p:cNvPr id="289" name="Freihand 288">
                  <a:extLst>
                    <a:ext uri="{FF2B5EF4-FFF2-40B4-BE49-F238E27FC236}">
                      <a16:creationId xmlns:a16="http://schemas.microsoft.com/office/drawing/2014/main" id="{EF9BEB2F-2149-47E7-A113-30C33AD6CA92}"/>
                    </a:ext>
                  </a:extLst>
                </p:cNvPr>
                <p:cNvPicPr/>
                <p:nvPr/>
              </p:nvPicPr>
              <p:blipFill>
                <a:blip r:embed="rId451"/>
                <a:stretch>
                  <a:fillRect/>
                </a:stretch>
              </p:blipFill>
              <p:spPr>
                <a:xfrm>
                  <a:off x="7637037" y="5817843"/>
                  <a:ext cx="239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0" name="Freihand 289">
                  <a:extLst>
                    <a:ext uri="{FF2B5EF4-FFF2-40B4-BE49-F238E27FC236}">
                      <a16:creationId xmlns:a16="http://schemas.microsoft.com/office/drawing/2014/main" id="{DEE9F347-7F55-4B7D-AC2F-FEA932987B59}"/>
                    </a:ext>
                  </a:extLst>
                </p14:cNvPr>
                <p14:cNvContentPartPr/>
                <p14:nvPr/>
              </p14:nvContentPartPr>
              <p14:xfrm>
                <a:off x="4976997" y="6273963"/>
                <a:ext cx="93960" cy="155880"/>
              </p14:xfrm>
            </p:contentPart>
          </mc:Choice>
          <mc:Fallback>
            <p:pic>
              <p:nvPicPr>
                <p:cNvPr id="290" name="Freihand 289">
                  <a:extLst>
                    <a:ext uri="{FF2B5EF4-FFF2-40B4-BE49-F238E27FC236}">
                      <a16:creationId xmlns:a16="http://schemas.microsoft.com/office/drawing/2014/main" id="{DEE9F347-7F55-4B7D-AC2F-FEA932987B59}"/>
                    </a:ext>
                  </a:extLst>
                </p:cNvPr>
                <p:cNvPicPr/>
                <p:nvPr/>
              </p:nvPicPr>
              <p:blipFill>
                <a:blip r:embed="rId453"/>
                <a:stretch>
                  <a:fillRect/>
                </a:stretch>
              </p:blipFill>
              <p:spPr>
                <a:xfrm>
                  <a:off x="4972677" y="6269643"/>
                  <a:ext cx="102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1" name="Freihand 290">
                  <a:extLst>
                    <a:ext uri="{FF2B5EF4-FFF2-40B4-BE49-F238E27FC236}">
                      <a16:creationId xmlns:a16="http://schemas.microsoft.com/office/drawing/2014/main" id="{65C5357A-A433-443F-B05D-934367A4E556}"/>
                    </a:ext>
                  </a:extLst>
                </p14:cNvPr>
                <p14:cNvContentPartPr/>
                <p14:nvPr/>
              </p14:nvContentPartPr>
              <p14:xfrm>
                <a:off x="5020917" y="6233283"/>
                <a:ext cx="638280" cy="224280"/>
              </p14:xfrm>
            </p:contentPart>
          </mc:Choice>
          <mc:Fallback>
            <p:pic>
              <p:nvPicPr>
                <p:cNvPr id="291" name="Freihand 290">
                  <a:extLst>
                    <a:ext uri="{FF2B5EF4-FFF2-40B4-BE49-F238E27FC236}">
                      <a16:creationId xmlns:a16="http://schemas.microsoft.com/office/drawing/2014/main" id="{65C5357A-A433-443F-B05D-934367A4E556}"/>
                    </a:ext>
                  </a:extLst>
                </p:cNvPr>
                <p:cNvPicPr/>
                <p:nvPr/>
              </p:nvPicPr>
              <p:blipFill>
                <a:blip r:embed="rId455"/>
                <a:stretch>
                  <a:fillRect/>
                </a:stretch>
              </p:blipFill>
              <p:spPr>
                <a:xfrm>
                  <a:off x="5016597" y="6228963"/>
                  <a:ext cx="646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2" name="Freihand 291">
                  <a:extLst>
                    <a:ext uri="{FF2B5EF4-FFF2-40B4-BE49-F238E27FC236}">
                      <a16:creationId xmlns:a16="http://schemas.microsoft.com/office/drawing/2014/main" id="{25A70EDF-4CEF-4BBE-8A49-51C6BBE258FB}"/>
                    </a:ext>
                  </a:extLst>
                </p14:cNvPr>
                <p14:cNvContentPartPr/>
                <p14:nvPr/>
              </p14:nvContentPartPr>
              <p14:xfrm>
                <a:off x="5517717" y="6223923"/>
                <a:ext cx="77760" cy="20520"/>
              </p14:xfrm>
            </p:contentPart>
          </mc:Choice>
          <mc:Fallback>
            <p:pic>
              <p:nvPicPr>
                <p:cNvPr id="292" name="Freihand 291">
                  <a:extLst>
                    <a:ext uri="{FF2B5EF4-FFF2-40B4-BE49-F238E27FC236}">
                      <a16:creationId xmlns:a16="http://schemas.microsoft.com/office/drawing/2014/main" id="{25A70EDF-4CEF-4BBE-8A49-51C6BBE258FB}"/>
                    </a:ext>
                  </a:extLst>
                </p:cNvPr>
                <p:cNvPicPr/>
                <p:nvPr/>
              </p:nvPicPr>
              <p:blipFill>
                <a:blip r:embed="rId457"/>
                <a:stretch>
                  <a:fillRect/>
                </a:stretch>
              </p:blipFill>
              <p:spPr>
                <a:xfrm>
                  <a:off x="5513397" y="6219603"/>
                  <a:ext cx="86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3" name="Freihand 292">
                  <a:extLst>
                    <a:ext uri="{FF2B5EF4-FFF2-40B4-BE49-F238E27FC236}">
                      <a16:creationId xmlns:a16="http://schemas.microsoft.com/office/drawing/2014/main" id="{35A7DE00-CFAB-4197-9077-A81A2C32A9C7}"/>
                    </a:ext>
                  </a:extLst>
                </p14:cNvPr>
                <p14:cNvContentPartPr/>
                <p14:nvPr/>
              </p14:nvContentPartPr>
              <p14:xfrm>
                <a:off x="5681157" y="6276843"/>
                <a:ext cx="115920" cy="108360"/>
              </p14:xfrm>
            </p:contentPart>
          </mc:Choice>
          <mc:Fallback>
            <p:pic>
              <p:nvPicPr>
                <p:cNvPr id="293" name="Freihand 292">
                  <a:extLst>
                    <a:ext uri="{FF2B5EF4-FFF2-40B4-BE49-F238E27FC236}">
                      <a16:creationId xmlns:a16="http://schemas.microsoft.com/office/drawing/2014/main" id="{35A7DE00-CFAB-4197-9077-A81A2C32A9C7}"/>
                    </a:ext>
                  </a:extLst>
                </p:cNvPr>
                <p:cNvPicPr/>
                <p:nvPr/>
              </p:nvPicPr>
              <p:blipFill>
                <a:blip r:embed="rId459"/>
                <a:stretch>
                  <a:fillRect/>
                </a:stretch>
              </p:blipFill>
              <p:spPr>
                <a:xfrm>
                  <a:off x="5676837" y="6272523"/>
                  <a:ext cx="124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4" name="Freihand 293">
                  <a:extLst>
                    <a:ext uri="{FF2B5EF4-FFF2-40B4-BE49-F238E27FC236}">
                      <a16:creationId xmlns:a16="http://schemas.microsoft.com/office/drawing/2014/main" id="{3A8F8B51-AABE-4994-8D8A-7D64961F7FA3}"/>
                    </a:ext>
                  </a:extLst>
                </p14:cNvPr>
                <p14:cNvContentPartPr/>
                <p14:nvPr/>
              </p14:nvContentPartPr>
              <p14:xfrm>
                <a:off x="5844237" y="6250923"/>
                <a:ext cx="199800" cy="90720"/>
              </p14:xfrm>
            </p:contentPart>
          </mc:Choice>
          <mc:Fallback>
            <p:pic>
              <p:nvPicPr>
                <p:cNvPr id="294" name="Freihand 293">
                  <a:extLst>
                    <a:ext uri="{FF2B5EF4-FFF2-40B4-BE49-F238E27FC236}">
                      <a16:creationId xmlns:a16="http://schemas.microsoft.com/office/drawing/2014/main" id="{3A8F8B51-AABE-4994-8D8A-7D64961F7FA3}"/>
                    </a:ext>
                  </a:extLst>
                </p:cNvPr>
                <p:cNvPicPr/>
                <p:nvPr/>
              </p:nvPicPr>
              <p:blipFill>
                <a:blip r:embed="rId461"/>
                <a:stretch>
                  <a:fillRect/>
                </a:stretch>
              </p:blipFill>
              <p:spPr>
                <a:xfrm>
                  <a:off x="5839917" y="6246603"/>
                  <a:ext cx="208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5" name="Freihand 294">
                  <a:extLst>
                    <a:ext uri="{FF2B5EF4-FFF2-40B4-BE49-F238E27FC236}">
                      <a16:creationId xmlns:a16="http://schemas.microsoft.com/office/drawing/2014/main" id="{73ED8B1D-7924-4167-AC39-91D2880B748E}"/>
                    </a:ext>
                  </a:extLst>
                </p14:cNvPr>
                <p14:cNvContentPartPr/>
                <p14:nvPr/>
              </p14:nvContentPartPr>
              <p14:xfrm>
                <a:off x="6100557" y="6225723"/>
                <a:ext cx="254520" cy="133200"/>
              </p14:xfrm>
            </p:contentPart>
          </mc:Choice>
          <mc:Fallback>
            <p:pic>
              <p:nvPicPr>
                <p:cNvPr id="295" name="Freihand 294">
                  <a:extLst>
                    <a:ext uri="{FF2B5EF4-FFF2-40B4-BE49-F238E27FC236}">
                      <a16:creationId xmlns:a16="http://schemas.microsoft.com/office/drawing/2014/main" id="{73ED8B1D-7924-4167-AC39-91D2880B748E}"/>
                    </a:ext>
                  </a:extLst>
                </p:cNvPr>
                <p:cNvPicPr/>
                <p:nvPr/>
              </p:nvPicPr>
              <p:blipFill>
                <a:blip r:embed="rId463"/>
                <a:stretch>
                  <a:fillRect/>
                </a:stretch>
              </p:blipFill>
              <p:spPr>
                <a:xfrm>
                  <a:off x="6096237" y="6221403"/>
                  <a:ext cx="263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6" name="Freihand 295">
                  <a:extLst>
                    <a:ext uri="{FF2B5EF4-FFF2-40B4-BE49-F238E27FC236}">
                      <a16:creationId xmlns:a16="http://schemas.microsoft.com/office/drawing/2014/main" id="{9B1B976E-E894-45F8-BE6D-7196702F0AE3}"/>
                    </a:ext>
                  </a:extLst>
                </p14:cNvPr>
                <p14:cNvContentPartPr/>
                <p14:nvPr/>
              </p14:nvContentPartPr>
              <p14:xfrm>
                <a:off x="6329517" y="6132483"/>
                <a:ext cx="66240" cy="210240"/>
              </p14:xfrm>
            </p:contentPart>
          </mc:Choice>
          <mc:Fallback>
            <p:pic>
              <p:nvPicPr>
                <p:cNvPr id="296" name="Freihand 295">
                  <a:extLst>
                    <a:ext uri="{FF2B5EF4-FFF2-40B4-BE49-F238E27FC236}">
                      <a16:creationId xmlns:a16="http://schemas.microsoft.com/office/drawing/2014/main" id="{9B1B976E-E894-45F8-BE6D-7196702F0AE3}"/>
                    </a:ext>
                  </a:extLst>
                </p:cNvPr>
                <p:cNvPicPr/>
                <p:nvPr/>
              </p:nvPicPr>
              <p:blipFill>
                <a:blip r:embed="rId465"/>
                <a:stretch>
                  <a:fillRect/>
                </a:stretch>
              </p:blipFill>
              <p:spPr>
                <a:xfrm>
                  <a:off x="6325197" y="6128163"/>
                  <a:ext cx="748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7" name="Freihand 296">
                  <a:extLst>
                    <a:ext uri="{FF2B5EF4-FFF2-40B4-BE49-F238E27FC236}">
                      <a16:creationId xmlns:a16="http://schemas.microsoft.com/office/drawing/2014/main" id="{C56C084E-A709-4568-9AF0-76616BAE9705}"/>
                    </a:ext>
                  </a:extLst>
                </p14:cNvPr>
                <p14:cNvContentPartPr/>
                <p14:nvPr/>
              </p14:nvContentPartPr>
              <p14:xfrm>
                <a:off x="6374517" y="6274323"/>
                <a:ext cx="51840" cy="56880"/>
              </p14:xfrm>
            </p:contentPart>
          </mc:Choice>
          <mc:Fallback>
            <p:pic>
              <p:nvPicPr>
                <p:cNvPr id="297" name="Freihand 296">
                  <a:extLst>
                    <a:ext uri="{FF2B5EF4-FFF2-40B4-BE49-F238E27FC236}">
                      <a16:creationId xmlns:a16="http://schemas.microsoft.com/office/drawing/2014/main" id="{C56C084E-A709-4568-9AF0-76616BAE9705}"/>
                    </a:ext>
                  </a:extLst>
                </p:cNvPr>
                <p:cNvPicPr/>
                <p:nvPr/>
              </p:nvPicPr>
              <p:blipFill>
                <a:blip r:embed="rId467"/>
                <a:stretch>
                  <a:fillRect/>
                </a:stretch>
              </p:blipFill>
              <p:spPr>
                <a:xfrm>
                  <a:off x="6370197" y="6270003"/>
                  <a:ext cx="60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8" name="Freihand 297">
                  <a:extLst>
                    <a:ext uri="{FF2B5EF4-FFF2-40B4-BE49-F238E27FC236}">
                      <a16:creationId xmlns:a16="http://schemas.microsoft.com/office/drawing/2014/main" id="{2CC71135-50B2-437F-9856-B98F5C11EC1A}"/>
                    </a:ext>
                  </a:extLst>
                </p14:cNvPr>
                <p14:cNvContentPartPr/>
                <p14:nvPr/>
              </p14:nvContentPartPr>
              <p14:xfrm>
                <a:off x="6444357" y="6152643"/>
                <a:ext cx="168840" cy="183960"/>
              </p14:xfrm>
            </p:contentPart>
          </mc:Choice>
          <mc:Fallback>
            <p:pic>
              <p:nvPicPr>
                <p:cNvPr id="298" name="Freihand 297">
                  <a:extLst>
                    <a:ext uri="{FF2B5EF4-FFF2-40B4-BE49-F238E27FC236}">
                      <a16:creationId xmlns:a16="http://schemas.microsoft.com/office/drawing/2014/main" id="{2CC71135-50B2-437F-9856-B98F5C11EC1A}"/>
                    </a:ext>
                  </a:extLst>
                </p:cNvPr>
                <p:cNvPicPr/>
                <p:nvPr/>
              </p:nvPicPr>
              <p:blipFill>
                <a:blip r:embed="rId469"/>
                <a:stretch>
                  <a:fillRect/>
                </a:stretch>
              </p:blipFill>
              <p:spPr>
                <a:xfrm>
                  <a:off x="6440037" y="6148323"/>
                  <a:ext cx="177480" cy="19260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8" name="Grafik 7">
            <a:extLst>
              <a:ext uri="{FF2B5EF4-FFF2-40B4-BE49-F238E27FC236}">
                <a16:creationId xmlns:a16="http://schemas.microsoft.com/office/drawing/2014/main" id="{A0B7BB92-1407-01A6-F61A-177EDB6C2A4B}"/>
              </a:ext>
            </a:extLst>
          </p:cNvPr>
          <p:cNvPicPr>
            <a:picLocks noChangeAspect="1"/>
          </p:cNvPicPr>
          <p:nvPr/>
        </p:nvPicPr>
        <p:blipFill>
          <a:blip r:embed="rId3"/>
          <a:stretch>
            <a:fillRect/>
          </a:stretch>
        </p:blipFill>
        <p:spPr>
          <a:xfrm>
            <a:off x="119151" y="890742"/>
            <a:ext cx="6105026" cy="3549055"/>
          </a:xfrm>
          <a:prstGeom prst="rect">
            <a:avLst/>
          </a:prstGeom>
        </p:spPr>
      </p:pic>
      <p:pic>
        <p:nvPicPr>
          <p:cNvPr id="2" name="Grafik 1">
            <a:extLst>
              <a:ext uri="{FF2B5EF4-FFF2-40B4-BE49-F238E27FC236}">
                <a16:creationId xmlns:a16="http://schemas.microsoft.com/office/drawing/2014/main" id="{461A931E-4AED-C4E1-BAE7-5E2482FCBF26}"/>
              </a:ext>
            </a:extLst>
          </p:cNvPr>
          <p:cNvPicPr>
            <a:picLocks noChangeAspect="1"/>
          </p:cNvPicPr>
          <p:nvPr/>
        </p:nvPicPr>
        <p:blipFill>
          <a:blip r:embed="rId4"/>
          <a:stretch>
            <a:fillRect/>
          </a:stretch>
        </p:blipFill>
        <p:spPr>
          <a:xfrm>
            <a:off x="6114644" y="837526"/>
            <a:ext cx="5523174" cy="3319781"/>
          </a:xfrm>
          <a:prstGeom prst="rect">
            <a:avLst/>
          </a:prstGeom>
        </p:spPr>
      </p:pic>
      <mc:AlternateContent xmlns:mc="http://schemas.openxmlformats.org/markup-compatibility/2006">
        <mc:Choice xmlns:p14="http://schemas.microsoft.com/office/powerpoint/2010/main" Requires="p14">
          <p:contentPart p14:bwMode="auto" r:id="rId5">
            <p14:nvContentPartPr>
              <p14:cNvPr id="16" name="Freihand 15">
                <a:extLst>
                  <a:ext uri="{FF2B5EF4-FFF2-40B4-BE49-F238E27FC236}">
                    <a16:creationId xmlns:a16="http://schemas.microsoft.com/office/drawing/2014/main" id="{0F2B32A9-991C-480D-BC18-19970D8C35D7}"/>
                  </a:ext>
                </a:extLst>
              </p14:cNvPr>
              <p14:cNvContentPartPr/>
              <p14:nvPr/>
            </p14:nvContentPartPr>
            <p14:xfrm>
              <a:off x="3481197" y="3058083"/>
              <a:ext cx="2785680" cy="621360"/>
            </p14:xfrm>
          </p:contentPart>
        </mc:Choice>
        <mc:Fallback>
          <p:pic>
            <p:nvPicPr>
              <p:cNvPr id="16" name="Freihand 15">
                <a:extLst>
                  <a:ext uri="{FF2B5EF4-FFF2-40B4-BE49-F238E27FC236}">
                    <a16:creationId xmlns:a16="http://schemas.microsoft.com/office/drawing/2014/main" id="{0F2B32A9-991C-480D-BC18-19970D8C35D7}"/>
                  </a:ext>
                </a:extLst>
              </p:cNvPr>
              <p:cNvPicPr/>
              <p:nvPr/>
            </p:nvPicPr>
            <p:blipFill>
              <a:blip r:embed="rId6"/>
              <a:stretch>
                <a:fillRect/>
              </a:stretch>
            </p:blipFill>
            <p:spPr>
              <a:xfrm>
                <a:off x="3476877" y="3053763"/>
                <a:ext cx="279432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Freihand 16">
                <a:extLst>
                  <a:ext uri="{FF2B5EF4-FFF2-40B4-BE49-F238E27FC236}">
                    <a16:creationId xmlns:a16="http://schemas.microsoft.com/office/drawing/2014/main" id="{D6BD725C-D65C-4DF0-B0F7-AC06B53F32B1}"/>
                  </a:ext>
                </a:extLst>
              </p14:cNvPr>
              <p14:cNvContentPartPr/>
              <p14:nvPr/>
            </p14:nvContentPartPr>
            <p14:xfrm>
              <a:off x="5714997" y="1376883"/>
              <a:ext cx="481320" cy="2068200"/>
            </p14:xfrm>
          </p:contentPart>
        </mc:Choice>
        <mc:Fallback>
          <p:pic>
            <p:nvPicPr>
              <p:cNvPr id="17" name="Freihand 16">
                <a:extLst>
                  <a:ext uri="{FF2B5EF4-FFF2-40B4-BE49-F238E27FC236}">
                    <a16:creationId xmlns:a16="http://schemas.microsoft.com/office/drawing/2014/main" id="{D6BD725C-D65C-4DF0-B0F7-AC06B53F32B1}"/>
                  </a:ext>
                </a:extLst>
              </p:cNvPr>
              <p:cNvPicPr/>
              <p:nvPr/>
            </p:nvPicPr>
            <p:blipFill>
              <a:blip r:embed="rId8"/>
              <a:stretch>
                <a:fillRect/>
              </a:stretch>
            </p:blipFill>
            <p:spPr>
              <a:xfrm>
                <a:off x="5710677" y="1372563"/>
                <a:ext cx="489960" cy="2076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a:extLst>
                  <a:ext uri="{FF2B5EF4-FFF2-40B4-BE49-F238E27FC236}">
                    <a16:creationId xmlns:a16="http://schemas.microsoft.com/office/drawing/2014/main" id="{5F13F55A-9757-483B-BD4C-EAFFF0C79921}"/>
                  </a:ext>
                </a:extLst>
              </p14:cNvPr>
              <p14:cNvContentPartPr/>
              <p14:nvPr/>
            </p14:nvContentPartPr>
            <p14:xfrm>
              <a:off x="5803917" y="1281123"/>
              <a:ext cx="288360" cy="539280"/>
            </p14:xfrm>
          </p:contentPart>
        </mc:Choice>
        <mc:Fallback>
          <p:pic>
            <p:nvPicPr>
              <p:cNvPr id="18" name="Freihand 17">
                <a:extLst>
                  <a:ext uri="{FF2B5EF4-FFF2-40B4-BE49-F238E27FC236}">
                    <a16:creationId xmlns:a16="http://schemas.microsoft.com/office/drawing/2014/main" id="{5F13F55A-9757-483B-BD4C-EAFFF0C79921}"/>
                  </a:ext>
                </a:extLst>
              </p:cNvPr>
              <p:cNvPicPr/>
              <p:nvPr/>
            </p:nvPicPr>
            <p:blipFill>
              <a:blip r:embed="rId10"/>
              <a:stretch>
                <a:fillRect/>
              </a:stretch>
            </p:blipFill>
            <p:spPr>
              <a:xfrm>
                <a:off x="5799597" y="1276803"/>
                <a:ext cx="297000" cy="54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 name="Freihand 22">
                <a:extLst>
                  <a:ext uri="{FF2B5EF4-FFF2-40B4-BE49-F238E27FC236}">
                    <a16:creationId xmlns:a16="http://schemas.microsoft.com/office/drawing/2014/main" id="{53F2D847-EAED-401C-95E5-EF066D67B81C}"/>
                  </a:ext>
                </a:extLst>
              </p14:cNvPr>
              <p14:cNvContentPartPr/>
              <p14:nvPr/>
            </p14:nvContentPartPr>
            <p14:xfrm>
              <a:off x="802077" y="1155843"/>
              <a:ext cx="524880" cy="691920"/>
            </p14:xfrm>
          </p:contentPart>
        </mc:Choice>
        <mc:Fallback>
          <p:pic>
            <p:nvPicPr>
              <p:cNvPr id="23" name="Freihand 22">
                <a:extLst>
                  <a:ext uri="{FF2B5EF4-FFF2-40B4-BE49-F238E27FC236}">
                    <a16:creationId xmlns:a16="http://schemas.microsoft.com/office/drawing/2014/main" id="{53F2D847-EAED-401C-95E5-EF066D67B81C}"/>
                  </a:ext>
                </a:extLst>
              </p:cNvPr>
              <p:cNvPicPr/>
              <p:nvPr/>
            </p:nvPicPr>
            <p:blipFill>
              <a:blip r:embed="rId12"/>
              <a:stretch>
                <a:fillRect/>
              </a:stretch>
            </p:blipFill>
            <p:spPr>
              <a:xfrm>
                <a:off x="797757" y="1151523"/>
                <a:ext cx="533520" cy="700560"/>
              </a:xfrm>
              <a:prstGeom prst="rect">
                <a:avLst/>
              </a:prstGeom>
            </p:spPr>
          </p:pic>
        </mc:Fallback>
      </mc:AlternateContent>
      <p:grpSp>
        <p:nvGrpSpPr>
          <p:cNvPr id="147472" name="Gruppieren 147471">
            <a:extLst>
              <a:ext uri="{FF2B5EF4-FFF2-40B4-BE49-F238E27FC236}">
                <a16:creationId xmlns:a16="http://schemas.microsoft.com/office/drawing/2014/main" id="{228F560B-43A7-4C8C-A1B2-DDFB9D0790B1}"/>
              </a:ext>
            </a:extLst>
          </p:cNvPr>
          <p:cNvGrpSpPr/>
          <p:nvPr/>
        </p:nvGrpSpPr>
        <p:grpSpPr>
          <a:xfrm>
            <a:off x="602637" y="40563"/>
            <a:ext cx="5497920" cy="3836880"/>
            <a:chOff x="602637" y="40563"/>
            <a:chExt cx="5497920" cy="3836880"/>
          </a:xfrm>
        </p:grpSpPr>
        <mc:AlternateContent xmlns:mc="http://schemas.openxmlformats.org/markup-compatibility/2006">
          <mc:Choice xmlns:p14="http://schemas.microsoft.com/office/powerpoint/2010/main" Requires="p14">
            <p:contentPart p14:bwMode="auto" r:id="rId13">
              <p14:nvContentPartPr>
                <p14:cNvPr id="3" name="Freihand 2">
                  <a:extLst>
                    <a:ext uri="{FF2B5EF4-FFF2-40B4-BE49-F238E27FC236}">
                      <a16:creationId xmlns:a16="http://schemas.microsoft.com/office/drawing/2014/main" id="{CF35EBF5-092B-4CFB-BAAC-4601C242C6C7}"/>
                    </a:ext>
                  </a:extLst>
                </p14:cNvPr>
                <p14:cNvContentPartPr/>
                <p14:nvPr/>
              </p14:nvContentPartPr>
              <p14:xfrm>
                <a:off x="602637" y="2424483"/>
                <a:ext cx="3246840" cy="601920"/>
              </p14:xfrm>
            </p:contentPart>
          </mc:Choice>
          <mc:Fallback>
            <p:pic>
              <p:nvPicPr>
                <p:cNvPr id="3" name="Freihand 2">
                  <a:extLst>
                    <a:ext uri="{FF2B5EF4-FFF2-40B4-BE49-F238E27FC236}">
                      <a16:creationId xmlns:a16="http://schemas.microsoft.com/office/drawing/2014/main" id="{CF35EBF5-092B-4CFB-BAAC-4601C242C6C7}"/>
                    </a:ext>
                  </a:extLst>
                </p:cNvPr>
                <p:cNvPicPr/>
                <p:nvPr/>
              </p:nvPicPr>
              <p:blipFill>
                <a:blip r:embed="rId14"/>
                <a:stretch>
                  <a:fillRect/>
                </a:stretch>
              </p:blipFill>
              <p:spPr>
                <a:xfrm>
                  <a:off x="598317" y="2420163"/>
                  <a:ext cx="3255480" cy="610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55C45BB2-E4CE-41B7-AC80-111523055CE9}"/>
                    </a:ext>
                  </a:extLst>
                </p14:cNvPr>
                <p14:cNvContentPartPr/>
                <p14:nvPr/>
              </p14:nvContentPartPr>
              <p14:xfrm>
                <a:off x="2274477" y="1808163"/>
                <a:ext cx="2094840" cy="630360"/>
              </p14:xfrm>
            </p:contentPart>
          </mc:Choice>
          <mc:Fallback>
            <p:pic>
              <p:nvPicPr>
                <p:cNvPr id="6" name="Freihand 5">
                  <a:extLst>
                    <a:ext uri="{FF2B5EF4-FFF2-40B4-BE49-F238E27FC236}">
                      <a16:creationId xmlns:a16="http://schemas.microsoft.com/office/drawing/2014/main" id="{55C45BB2-E4CE-41B7-AC80-111523055CE9}"/>
                    </a:ext>
                  </a:extLst>
                </p:cNvPr>
                <p:cNvPicPr/>
                <p:nvPr/>
              </p:nvPicPr>
              <p:blipFill>
                <a:blip r:embed="rId16"/>
                <a:stretch>
                  <a:fillRect/>
                </a:stretch>
              </p:blipFill>
              <p:spPr>
                <a:xfrm>
                  <a:off x="2270157" y="1803843"/>
                  <a:ext cx="210348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FD8D8200-DF9C-45A8-B2D6-2BDF83D8B855}"/>
                    </a:ext>
                  </a:extLst>
                </p14:cNvPr>
                <p14:cNvContentPartPr/>
                <p14:nvPr/>
              </p14:nvContentPartPr>
              <p14:xfrm>
                <a:off x="1010877" y="1448163"/>
                <a:ext cx="257040" cy="2136600"/>
              </p14:xfrm>
            </p:contentPart>
          </mc:Choice>
          <mc:Fallback>
            <p:pic>
              <p:nvPicPr>
                <p:cNvPr id="10" name="Freihand 9">
                  <a:extLst>
                    <a:ext uri="{FF2B5EF4-FFF2-40B4-BE49-F238E27FC236}">
                      <a16:creationId xmlns:a16="http://schemas.microsoft.com/office/drawing/2014/main" id="{FD8D8200-DF9C-45A8-B2D6-2BDF83D8B855}"/>
                    </a:ext>
                  </a:extLst>
                </p:cNvPr>
                <p:cNvPicPr/>
                <p:nvPr/>
              </p:nvPicPr>
              <p:blipFill>
                <a:blip r:embed="rId18"/>
                <a:stretch>
                  <a:fillRect/>
                </a:stretch>
              </p:blipFill>
              <p:spPr>
                <a:xfrm>
                  <a:off x="1006557" y="1443843"/>
                  <a:ext cx="265680" cy="2145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8597554E-63CB-4E62-A218-552520DAA36F}"/>
                    </a:ext>
                  </a:extLst>
                </p14:cNvPr>
                <p14:cNvContentPartPr/>
                <p14:nvPr/>
              </p14:nvContentPartPr>
              <p14:xfrm>
                <a:off x="1843557" y="1733643"/>
                <a:ext cx="43200" cy="134640"/>
              </p14:xfrm>
            </p:contentPart>
          </mc:Choice>
          <mc:Fallback>
            <p:pic>
              <p:nvPicPr>
                <p:cNvPr id="11" name="Freihand 10">
                  <a:extLst>
                    <a:ext uri="{FF2B5EF4-FFF2-40B4-BE49-F238E27FC236}">
                      <a16:creationId xmlns:a16="http://schemas.microsoft.com/office/drawing/2014/main" id="{8597554E-63CB-4E62-A218-552520DAA36F}"/>
                    </a:ext>
                  </a:extLst>
                </p:cNvPr>
                <p:cNvPicPr/>
                <p:nvPr/>
              </p:nvPicPr>
              <p:blipFill>
                <a:blip r:embed="rId20"/>
                <a:stretch>
                  <a:fillRect/>
                </a:stretch>
              </p:blipFill>
              <p:spPr>
                <a:xfrm>
                  <a:off x="1839237" y="1729323"/>
                  <a:ext cx="51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85CD1860-76C1-4C82-81E0-A2B8144C80AA}"/>
                    </a:ext>
                  </a:extLst>
                </p14:cNvPr>
                <p14:cNvContentPartPr/>
                <p14:nvPr/>
              </p14:nvContentPartPr>
              <p14:xfrm>
                <a:off x="1854357" y="1861083"/>
                <a:ext cx="206280" cy="2016360"/>
              </p14:xfrm>
            </p:contentPart>
          </mc:Choice>
          <mc:Fallback>
            <p:pic>
              <p:nvPicPr>
                <p:cNvPr id="12" name="Freihand 11">
                  <a:extLst>
                    <a:ext uri="{FF2B5EF4-FFF2-40B4-BE49-F238E27FC236}">
                      <a16:creationId xmlns:a16="http://schemas.microsoft.com/office/drawing/2014/main" id="{85CD1860-76C1-4C82-81E0-A2B8144C80AA}"/>
                    </a:ext>
                  </a:extLst>
                </p:cNvPr>
                <p:cNvPicPr/>
                <p:nvPr/>
              </p:nvPicPr>
              <p:blipFill>
                <a:blip r:embed="rId22"/>
                <a:stretch>
                  <a:fillRect/>
                </a:stretch>
              </p:blipFill>
              <p:spPr>
                <a:xfrm>
                  <a:off x="1850037" y="1856763"/>
                  <a:ext cx="214920" cy="2025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8BCC9899-2DD4-4669-9369-E620002D403B}"/>
                    </a:ext>
                  </a:extLst>
                </p14:cNvPr>
                <p14:cNvContentPartPr/>
                <p14:nvPr/>
              </p14:nvContentPartPr>
              <p14:xfrm>
                <a:off x="2987997" y="2198763"/>
                <a:ext cx="9000" cy="27720"/>
              </p14:xfrm>
            </p:contentPart>
          </mc:Choice>
          <mc:Fallback>
            <p:pic>
              <p:nvPicPr>
                <p:cNvPr id="13" name="Freihand 12">
                  <a:extLst>
                    <a:ext uri="{FF2B5EF4-FFF2-40B4-BE49-F238E27FC236}">
                      <a16:creationId xmlns:a16="http://schemas.microsoft.com/office/drawing/2014/main" id="{8BCC9899-2DD4-4669-9369-E620002D403B}"/>
                    </a:ext>
                  </a:extLst>
                </p:cNvPr>
                <p:cNvPicPr/>
                <p:nvPr/>
              </p:nvPicPr>
              <p:blipFill>
                <a:blip r:embed="rId24"/>
                <a:stretch>
                  <a:fillRect/>
                </a:stretch>
              </p:blipFill>
              <p:spPr>
                <a:xfrm>
                  <a:off x="2983677" y="2194443"/>
                  <a:ext cx="17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C72835D8-6D16-4B53-AC4D-C6F43D4DCC35}"/>
                    </a:ext>
                  </a:extLst>
                </p14:cNvPr>
                <p14:cNvContentPartPr/>
                <p14:nvPr/>
              </p14:nvContentPartPr>
              <p14:xfrm>
                <a:off x="2901237" y="2086803"/>
                <a:ext cx="127440" cy="1512720"/>
              </p14:xfrm>
            </p:contentPart>
          </mc:Choice>
          <mc:Fallback>
            <p:pic>
              <p:nvPicPr>
                <p:cNvPr id="14" name="Freihand 13">
                  <a:extLst>
                    <a:ext uri="{FF2B5EF4-FFF2-40B4-BE49-F238E27FC236}">
                      <a16:creationId xmlns:a16="http://schemas.microsoft.com/office/drawing/2014/main" id="{C72835D8-6D16-4B53-AC4D-C6F43D4DCC35}"/>
                    </a:ext>
                  </a:extLst>
                </p:cNvPr>
                <p:cNvPicPr/>
                <p:nvPr/>
              </p:nvPicPr>
              <p:blipFill>
                <a:blip r:embed="rId26"/>
                <a:stretch>
                  <a:fillRect/>
                </a:stretch>
              </p:blipFill>
              <p:spPr>
                <a:xfrm>
                  <a:off x="2896917" y="2082483"/>
                  <a:ext cx="136080" cy="1521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20D63550-1E47-43CA-B09A-44124ADE588D}"/>
                    </a:ext>
                  </a:extLst>
                </p14:cNvPr>
                <p14:cNvContentPartPr/>
                <p14:nvPr/>
              </p14:nvContentPartPr>
              <p14:xfrm>
                <a:off x="1536117" y="1541403"/>
                <a:ext cx="482040" cy="492120"/>
              </p14:xfrm>
            </p:contentPart>
          </mc:Choice>
          <mc:Fallback>
            <p:pic>
              <p:nvPicPr>
                <p:cNvPr id="19" name="Freihand 18">
                  <a:extLst>
                    <a:ext uri="{FF2B5EF4-FFF2-40B4-BE49-F238E27FC236}">
                      <a16:creationId xmlns:a16="http://schemas.microsoft.com/office/drawing/2014/main" id="{20D63550-1E47-43CA-B09A-44124ADE588D}"/>
                    </a:ext>
                  </a:extLst>
                </p:cNvPr>
                <p:cNvPicPr/>
                <p:nvPr/>
              </p:nvPicPr>
              <p:blipFill>
                <a:blip r:embed="rId28"/>
                <a:stretch>
                  <a:fillRect/>
                </a:stretch>
              </p:blipFill>
              <p:spPr>
                <a:xfrm>
                  <a:off x="1531797" y="1537083"/>
                  <a:ext cx="49068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4C6E9CF9-6FA0-4586-83E8-EDEB466C9069}"/>
                    </a:ext>
                  </a:extLst>
                </p14:cNvPr>
                <p14:cNvContentPartPr/>
                <p14:nvPr/>
              </p14:nvContentPartPr>
              <p14:xfrm>
                <a:off x="1096197" y="1347363"/>
                <a:ext cx="15480" cy="22320"/>
              </p14:xfrm>
            </p:contentPart>
          </mc:Choice>
          <mc:Fallback>
            <p:pic>
              <p:nvPicPr>
                <p:cNvPr id="20" name="Freihand 19">
                  <a:extLst>
                    <a:ext uri="{FF2B5EF4-FFF2-40B4-BE49-F238E27FC236}">
                      <a16:creationId xmlns:a16="http://schemas.microsoft.com/office/drawing/2014/main" id="{4C6E9CF9-6FA0-4586-83E8-EDEB466C9069}"/>
                    </a:ext>
                  </a:extLst>
                </p:cNvPr>
                <p:cNvPicPr/>
                <p:nvPr/>
              </p:nvPicPr>
              <p:blipFill>
                <a:blip r:embed="rId30"/>
                <a:stretch>
                  <a:fillRect/>
                </a:stretch>
              </p:blipFill>
              <p:spPr>
                <a:xfrm>
                  <a:off x="1091877" y="1343043"/>
                  <a:ext cx="24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9E520938-8A89-4D8F-B993-442459C01068}"/>
                    </a:ext>
                  </a:extLst>
                </p14:cNvPr>
                <p14:cNvContentPartPr/>
                <p14:nvPr/>
              </p14:nvContentPartPr>
              <p14:xfrm>
                <a:off x="750237" y="1187163"/>
                <a:ext cx="567000" cy="600840"/>
              </p14:xfrm>
            </p:contentPart>
          </mc:Choice>
          <mc:Fallback>
            <p:pic>
              <p:nvPicPr>
                <p:cNvPr id="21" name="Freihand 20">
                  <a:extLst>
                    <a:ext uri="{FF2B5EF4-FFF2-40B4-BE49-F238E27FC236}">
                      <a16:creationId xmlns:a16="http://schemas.microsoft.com/office/drawing/2014/main" id="{9E520938-8A89-4D8F-B993-442459C01068}"/>
                    </a:ext>
                  </a:extLst>
                </p:cNvPr>
                <p:cNvPicPr/>
                <p:nvPr/>
              </p:nvPicPr>
              <p:blipFill>
                <a:blip r:embed="rId32"/>
                <a:stretch>
                  <a:fillRect/>
                </a:stretch>
              </p:blipFill>
              <p:spPr>
                <a:xfrm>
                  <a:off x="745917" y="1182843"/>
                  <a:ext cx="575640"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13E92EA4-5B19-4F21-9C69-A5B509355F5D}"/>
                    </a:ext>
                  </a:extLst>
                </p14:cNvPr>
                <p14:cNvContentPartPr/>
                <p14:nvPr/>
              </p14:nvContentPartPr>
              <p14:xfrm>
                <a:off x="1252797" y="966483"/>
                <a:ext cx="629280" cy="628920"/>
              </p14:xfrm>
            </p:contentPart>
          </mc:Choice>
          <mc:Fallback>
            <p:pic>
              <p:nvPicPr>
                <p:cNvPr id="25" name="Freihand 24">
                  <a:extLst>
                    <a:ext uri="{FF2B5EF4-FFF2-40B4-BE49-F238E27FC236}">
                      <a16:creationId xmlns:a16="http://schemas.microsoft.com/office/drawing/2014/main" id="{13E92EA4-5B19-4F21-9C69-A5B509355F5D}"/>
                    </a:ext>
                  </a:extLst>
                </p:cNvPr>
                <p:cNvPicPr/>
                <p:nvPr/>
              </p:nvPicPr>
              <p:blipFill>
                <a:blip r:embed="rId34"/>
                <a:stretch>
                  <a:fillRect/>
                </a:stretch>
              </p:blipFill>
              <p:spPr>
                <a:xfrm>
                  <a:off x="1248477" y="962163"/>
                  <a:ext cx="637920" cy="637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44EC51BF-87EF-44FA-8EBE-401538256891}"/>
                    </a:ext>
                  </a:extLst>
                </p14:cNvPr>
                <p14:cNvContentPartPr/>
                <p14:nvPr/>
              </p14:nvContentPartPr>
              <p14:xfrm>
                <a:off x="1640877" y="711603"/>
                <a:ext cx="153000" cy="142200"/>
              </p14:xfrm>
            </p:contentPart>
          </mc:Choice>
          <mc:Fallback>
            <p:pic>
              <p:nvPicPr>
                <p:cNvPr id="27" name="Freihand 26">
                  <a:extLst>
                    <a:ext uri="{FF2B5EF4-FFF2-40B4-BE49-F238E27FC236}">
                      <a16:creationId xmlns:a16="http://schemas.microsoft.com/office/drawing/2014/main" id="{44EC51BF-87EF-44FA-8EBE-401538256891}"/>
                    </a:ext>
                  </a:extLst>
                </p:cNvPr>
                <p:cNvPicPr/>
                <p:nvPr/>
              </p:nvPicPr>
              <p:blipFill>
                <a:blip r:embed="rId36"/>
                <a:stretch>
                  <a:fillRect/>
                </a:stretch>
              </p:blipFill>
              <p:spPr>
                <a:xfrm>
                  <a:off x="1636557" y="707283"/>
                  <a:ext cx="161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EE7F0F1B-FB17-415C-929F-43B62E15DDD4}"/>
                    </a:ext>
                  </a:extLst>
                </p14:cNvPr>
                <p14:cNvContentPartPr/>
                <p14:nvPr/>
              </p14:nvContentPartPr>
              <p14:xfrm>
                <a:off x="1793877" y="632403"/>
                <a:ext cx="79560" cy="223200"/>
              </p14:xfrm>
            </p:contentPart>
          </mc:Choice>
          <mc:Fallback>
            <p:pic>
              <p:nvPicPr>
                <p:cNvPr id="28" name="Freihand 27">
                  <a:extLst>
                    <a:ext uri="{FF2B5EF4-FFF2-40B4-BE49-F238E27FC236}">
                      <a16:creationId xmlns:a16="http://schemas.microsoft.com/office/drawing/2014/main" id="{EE7F0F1B-FB17-415C-929F-43B62E15DDD4}"/>
                    </a:ext>
                  </a:extLst>
                </p:cNvPr>
                <p:cNvPicPr/>
                <p:nvPr/>
              </p:nvPicPr>
              <p:blipFill>
                <a:blip r:embed="rId38"/>
                <a:stretch>
                  <a:fillRect/>
                </a:stretch>
              </p:blipFill>
              <p:spPr>
                <a:xfrm>
                  <a:off x="1789557" y="628083"/>
                  <a:ext cx="88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CBE0E10A-CDE6-4685-93DF-1258968F60E6}"/>
                    </a:ext>
                  </a:extLst>
                </p14:cNvPr>
                <p14:cNvContentPartPr/>
                <p14:nvPr/>
              </p14:nvContentPartPr>
              <p14:xfrm>
                <a:off x="1907997" y="613323"/>
                <a:ext cx="116280" cy="201960"/>
              </p14:xfrm>
            </p:contentPart>
          </mc:Choice>
          <mc:Fallback>
            <p:pic>
              <p:nvPicPr>
                <p:cNvPr id="30" name="Freihand 29">
                  <a:extLst>
                    <a:ext uri="{FF2B5EF4-FFF2-40B4-BE49-F238E27FC236}">
                      <a16:creationId xmlns:a16="http://schemas.microsoft.com/office/drawing/2014/main" id="{CBE0E10A-CDE6-4685-93DF-1258968F60E6}"/>
                    </a:ext>
                  </a:extLst>
                </p:cNvPr>
                <p:cNvPicPr/>
                <p:nvPr/>
              </p:nvPicPr>
              <p:blipFill>
                <a:blip r:embed="rId40"/>
                <a:stretch>
                  <a:fillRect/>
                </a:stretch>
              </p:blipFill>
              <p:spPr>
                <a:xfrm>
                  <a:off x="1903677" y="609003"/>
                  <a:ext cx="1249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A954D4F8-1B1B-48A7-A7AE-08073A23BF78}"/>
                    </a:ext>
                  </a:extLst>
                </p14:cNvPr>
                <p14:cNvContentPartPr/>
                <p14:nvPr/>
              </p14:nvContentPartPr>
              <p14:xfrm>
                <a:off x="1949037" y="713043"/>
                <a:ext cx="229320" cy="81000"/>
              </p14:xfrm>
            </p:contentPart>
          </mc:Choice>
          <mc:Fallback>
            <p:pic>
              <p:nvPicPr>
                <p:cNvPr id="31" name="Freihand 30">
                  <a:extLst>
                    <a:ext uri="{FF2B5EF4-FFF2-40B4-BE49-F238E27FC236}">
                      <a16:creationId xmlns:a16="http://schemas.microsoft.com/office/drawing/2014/main" id="{A954D4F8-1B1B-48A7-A7AE-08073A23BF78}"/>
                    </a:ext>
                  </a:extLst>
                </p:cNvPr>
                <p:cNvPicPr/>
                <p:nvPr/>
              </p:nvPicPr>
              <p:blipFill>
                <a:blip r:embed="rId42"/>
                <a:stretch>
                  <a:fillRect/>
                </a:stretch>
              </p:blipFill>
              <p:spPr>
                <a:xfrm>
                  <a:off x="1944717" y="708723"/>
                  <a:ext cx="237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74490E88-A143-4A87-BFC1-6CA24502CDED}"/>
                    </a:ext>
                  </a:extLst>
                </p14:cNvPr>
                <p14:cNvContentPartPr/>
                <p14:nvPr/>
              </p14:nvContentPartPr>
              <p14:xfrm>
                <a:off x="2181957" y="660843"/>
                <a:ext cx="13680" cy="15840"/>
              </p14:xfrm>
            </p:contentPart>
          </mc:Choice>
          <mc:Fallback>
            <p:pic>
              <p:nvPicPr>
                <p:cNvPr id="32" name="Freihand 31">
                  <a:extLst>
                    <a:ext uri="{FF2B5EF4-FFF2-40B4-BE49-F238E27FC236}">
                      <a16:creationId xmlns:a16="http://schemas.microsoft.com/office/drawing/2014/main" id="{74490E88-A143-4A87-BFC1-6CA24502CDED}"/>
                    </a:ext>
                  </a:extLst>
                </p:cNvPr>
                <p:cNvPicPr/>
                <p:nvPr/>
              </p:nvPicPr>
              <p:blipFill>
                <a:blip r:embed="rId44"/>
                <a:stretch>
                  <a:fillRect/>
                </a:stretch>
              </p:blipFill>
              <p:spPr>
                <a:xfrm>
                  <a:off x="2177637" y="656523"/>
                  <a:ext cx="22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C1E7D7B1-1EF0-43C5-9FB1-140831F182F5}"/>
                    </a:ext>
                  </a:extLst>
                </p14:cNvPr>
                <p14:cNvContentPartPr/>
                <p14:nvPr/>
              </p14:nvContentPartPr>
              <p14:xfrm>
                <a:off x="2203197" y="679563"/>
                <a:ext cx="97200" cy="130320"/>
              </p14:xfrm>
            </p:contentPart>
          </mc:Choice>
          <mc:Fallback>
            <p:pic>
              <p:nvPicPr>
                <p:cNvPr id="33" name="Freihand 32">
                  <a:extLst>
                    <a:ext uri="{FF2B5EF4-FFF2-40B4-BE49-F238E27FC236}">
                      <a16:creationId xmlns:a16="http://schemas.microsoft.com/office/drawing/2014/main" id="{C1E7D7B1-1EF0-43C5-9FB1-140831F182F5}"/>
                    </a:ext>
                  </a:extLst>
                </p:cNvPr>
                <p:cNvPicPr/>
                <p:nvPr/>
              </p:nvPicPr>
              <p:blipFill>
                <a:blip r:embed="rId46"/>
                <a:stretch>
                  <a:fillRect/>
                </a:stretch>
              </p:blipFill>
              <p:spPr>
                <a:xfrm>
                  <a:off x="2198877" y="675243"/>
                  <a:ext cx="105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4C9874B1-DF8D-4768-8ACC-346C1FB92ED5}"/>
                    </a:ext>
                  </a:extLst>
                </p14:cNvPr>
                <p14:cNvContentPartPr/>
                <p14:nvPr/>
              </p14:nvContentPartPr>
              <p14:xfrm>
                <a:off x="2300757" y="704763"/>
                <a:ext cx="230040" cy="61200"/>
              </p14:xfrm>
            </p:contentPart>
          </mc:Choice>
          <mc:Fallback>
            <p:pic>
              <p:nvPicPr>
                <p:cNvPr id="34" name="Freihand 33">
                  <a:extLst>
                    <a:ext uri="{FF2B5EF4-FFF2-40B4-BE49-F238E27FC236}">
                      <a16:creationId xmlns:a16="http://schemas.microsoft.com/office/drawing/2014/main" id="{4C9874B1-DF8D-4768-8ACC-346C1FB92ED5}"/>
                    </a:ext>
                  </a:extLst>
                </p:cNvPr>
                <p:cNvPicPr/>
                <p:nvPr/>
              </p:nvPicPr>
              <p:blipFill>
                <a:blip r:embed="rId48"/>
                <a:stretch>
                  <a:fillRect/>
                </a:stretch>
              </p:blipFill>
              <p:spPr>
                <a:xfrm>
                  <a:off x="2296437" y="700443"/>
                  <a:ext cx="238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A5944EBD-68BA-4E78-9DAD-E83E15D67106}"/>
                    </a:ext>
                  </a:extLst>
                </p14:cNvPr>
                <p14:cNvContentPartPr/>
                <p14:nvPr/>
              </p14:nvContentPartPr>
              <p14:xfrm>
                <a:off x="5715717" y="1289403"/>
                <a:ext cx="384840" cy="412920"/>
              </p14:xfrm>
            </p:contentPart>
          </mc:Choice>
          <mc:Fallback>
            <p:pic>
              <p:nvPicPr>
                <p:cNvPr id="36" name="Freihand 35">
                  <a:extLst>
                    <a:ext uri="{FF2B5EF4-FFF2-40B4-BE49-F238E27FC236}">
                      <a16:creationId xmlns:a16="http://schemas.microsoft.com/office/drawing/2014/main" id="{A5944EBD-68BA-4E78-9DAD-E83E15D67106}"/>
                    </a:ext>
                  </a:extLst>
                </p:cNvPr>
                <p:cNvPicPr/>
                <p:nvPr/>
              </p:nvPicPr>
              <p:blipFill>
                <a:blip r:embed="rId50"/>
                <a:stretch>
                  <a:fillRect/>
                </a:stretch>
              </p:blipFill>
              <p:spPr>
                <a:xfrm>
                  <a:off x="5711397" y="1285083"/>
                  <a:ext cx="39348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5E368061-E9E8-4F3F-A49C-B8A4D9BF8AD0}"/>
                    </a:ext>
                  </a:extLst>
                </p14:cNvPr>
                <p14:cNvContentPartPr/>
                <p14:nvPr/>
              </p14:nvContentPartPr>
              <p14:xfrm>
                <a:off x="4681437" y="791163"/>
                <a:ext cx="1142280" cy="690840"/>
              </p14:xfrm>
            </p:contentPart>
          </mc:Choice>
          <mc:Fallback>
            <p:pic>
              <p:nvPicPr>
                <p:cNvPr id="37" name="Freihand 36">
                  <a:extLst>
                    <a:ext uri="{FF2B5EF4-FFF2-40B4-BE49-F238E27FC236}">
                      <a16:creationId xmlns:a16="http://schemas.microsoft.com/office/drawing/2014/main" id="{5E368061-E9E8-4F3F-A49C-B8A4D9BF8AD0}"/>
                    </a:ext>
                  </a:extLst>
                </p:cNvPr>
                <p:cNvPicPr/>
                <p:nvPr/>
              </p:nvPicPr>
              <p:blipFill>
                <a:blip r:embed="rId52"/>
                <a:stretch>
                  <a:fillRect/>
                </a:stretch>
              </p:blipFill>
              <p:spPr>
                <a:xfrm>
                  <a:off x="4677117" y="786843"/>
                  <a:ext cx="1150920" cy="699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63940764-9473-4639-8CDB-0AF7E5941691}"/>
                    </a:ext>
                  </a:extLst>
                </p14:cNvPr>
                <p14:cNvContentPartPr/>
                <p14:nvPr/>
              </p14:nvContentPartPr>
              <p14:xfrm>
                <a:off x="4148637" y="629163"/>
                <a:ext cx="132840" cy="140400"/>
              </p14:xfrm>
            </p:contentPart>
          </mc:Choice>
          <mc:Fallback>
            <p:pic>
              <p:nvPicPr>
                <p:cNvPr id="39" name="Freihand 38">
                  <a:extLst>
                    <a:ext uri="{FF2B5EF4-FFF2-40B4-BE49-F238E27FC236}">
                      <a16:creationId xmlns:a16="http://schemas.microsoft.com/office/drawing/2014/main" id="{63940764-9473-4639-8CDB-0AF7E5941691}"/>
                    </a:ext>
                  </a:extLst>
                </p:cNvPr>
                <p:cNvPicPr/>
                <p:nvPr/>
              </p:nvPicPr>
              <p:blipFill>
                <a:blip r:embed="rId54"/>
                <a:stretch>
                  <a:fillRect/>
                </a:stretch>
              </p:blipFill>
              <p:spPr>
                <a:xfrm>
                  <a:off x="4144317" y="624843"/>
                  <a:ext cx="141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C875842C-D4AB-4923-BF6C-A9930C3D4115}"/>
                    </a:ext>
                  </a:extLst>
                </p14:cNvPr>
                <p14:cNvContentPartPr/>
                <p14:nvPr/>
              </p14:nvContentPartPr>
              <p14:xfrm>
                <a:off x="4129557" y="676683"/>
                <a:ext cx="154800" cy="94320"/>
              </p14:xfrm>
            </p:contentPart>
          </mc:Choice>
          <mc:Fallback>
            <p:pic>
              <p:nvPicPr>
                <p:cNvPr id="40" name="Freihand 39">
                  <a:extLst>
                    <a:ext uri="{FF2B5EF4-FFF2-40B4-BE49-F238E27FC236}">
                      <a16:creationId xmlns:a16="http://schemas.microsoft.com/office/drawing/2014/main" id="{C875842C-D4AB-4923-BF6C-A9930C3D4115}"/>
                    </a:ext>
                  </a:extLst>
                </p:cNvPr>
                <p:cNvPicPr/>
                <p:nvPr/>
              </p:nvPicPr>
              <p:blipFill>
                <a:blip r:embed="rId56"/>
                <a:stretch>
                  <a:fillRect/>
                </a:stretch>
              </p:blipFill>
              <p:spPr>
                <a:xfrm>
                  <a:off x="4125237" y="672363"/>
                  <a:ext cx="163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062A7B91-713F-46F3-A957-EB038B80A5EC}"/>
                    </a:ext>
                  </a:extLst>
                </p14:cNvPr>
                <p14:cNvContentPartPr/>
                <p14:nvPr/>
              </p14:nvContentPartPr>
              <p14:xfrm>
                <a:off x="4260957" y="702603"/>
                <a:ext cx="95040" cy="88560"/>
              </p14:xfrm>
            </p:contentPart>
          </mc:Choice>
          <mc:Fallback>
            <p:pic>
              <p:nvPicPr>
                <p:cNvPr id="41" name="Freihand 40">
                  <a:extLst>
                    <a:ext uri="{FF2B5EF4-FFF2-40B4-BE49-F238E27FC236}">
                      <a16:creationId xmlns:a16="http://schemas.microsoft.com/office/drawing/2014/main" id="{062A7B91-713F-46F3-A957-EB038B80A5EC}"/>
                    </a:ext>
                  </a:extLst>
                </p:cNvPr>
                <p:cNvPicPr/>
                <p:nvPr/>
              </p:nvPicPr>
              <p:blipFill>
                <a:blip r:embed="rId58"/>
                <a:stretch>
                  <a:fillRect/>
                </a:stretch>
              </p:blipFill>
              <p:spPr>
                <a:xfrm>
                  <a:off x="4256637" y="698283"/>
                  <a:ext cx="103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3C94DC6C-89E0-442E-9239-F14DB044EBBB}"/>
                    </a:ext>
                  </a:extLst>
                </p14:cNvPr>
                <p14:cNvContentPartPr/>
                <p14:nvPr/>
              </p14:nvContentPartPr>
              <p14:xfrm>
                <a:off x="4376157" y="698283"/>
                <a:ext cx="204480" cy="59400"/>
              </p14:xfrm>
            </p:contentPart>
          </mc:Choice>
          <mc:Fallback>
            <p:pic>
              <p:nvPicPr>
                <p:cNvPr id="42" name="Freihand 41">
                  <a:extLst>
                    <a:ext uri="{FF2B5EF4-FFF2-40B4-BE49-F238E27FC236}">
                      <a16:creationId xmlns:a16="http://schemas.microsoft.com/office/drawing/2014/main" id="{3C94DC6C-89E0-442E-9239-F14DB044EBBB}"/>
                    </a:ext>
                  </a:extLst>
                </p:cNvPr>
                <p:cNvPicPr/>
                <p:nvPr/>
              </p:nvPicPr>
              <p:blipFill>
                <a:blip r:embed="rId60"/>
                <a:stretch>
                  <a:fillRect/>
                </a:stretch>
              </p:blipFill>
              <p:spPr>
                <a:xfrm>
                  <a:off x="4371837" y="693963"/>
                  <a:ext cx="213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0D3D7B52-8E73-4B68-AE2F-6BE3E88F0CB8}"/>
                    </a:ext>
                  </a:extLst>
                </p14:cNvPr>
                <p14:cNvContentPartPr/>
                <p14:nvPr/>
              </p14:nvContentPartPr>
              <p14:xfrm>
                <a:off x="4562277" y="679203"/>
                <a:ext cx="300600" cy="216720"/>
              </p14:xfrm>
            </p:contentPart>
          </mc:Choice>
          <mc:Fallback>
            <p:pic>
              <p:nvPicPr>
                <p:cNvPr id="43" name="Freihand 42">
                  <a:extLst>
                    <a:ext uri="{FF2B5EF4-FFF2-40B4-BE49-F238E27FC236}">
                      <a16:creationId xmlns:a16="http://schemas.microsoft.com/office/drawing/2014/main" id="{0D3D7B52-8E73-4B68-AE2F-6BE3E88F0CB8}"/>
                    </a:ext>
                  </a:extLst>
                </p:cNvPr>
                <p:cNvPicPr/>
                <p:nvPr/>
              </p:nvPicPr>
              <p:blipFill>
                <a:blip r:embed="rId62"/>
                <a:stretch>
                  <a:fillRect/>
                </a:stretch>
              </p:blipFill>
              <p:spPr>
                <a:xfrm>
                  <a:off x="4557957" y="674883"/>
                  <a:ext cx="309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85B18B55-80CB-42D4-B66B-9046775B3F9C}"/>
                    </a:ext>
                  </a:extLst>
                </p14:cNvPr>
                <p14:cNvContentPartPr/>
                <p14:nvPr/>
              </p14:nvContentPartPr>
              <p14:xfrm>
                <a:off x="4790157" y="617643"/>
                <a:ext cx="14400" cy="6840"/>
              </p14:xfrm>
            </p:contentPart>
          </mc:Choice>
          <mc:Fallback>
            <p:pic>
              <p:nvPicPr>
                <p:cNvPr id="44" name="Freihand 43">
                  <a:extLst>
                    <a:ext uri="{FF2B5EF4-FFF2-40B4-BE49-F238E27FC236}">
                      <a16:creationId xmlns:a16="http://schemas.microsoft.com/office/drawing/2014/main" id="{85B18B55-80CB-42D4-B66B-9046775B3F9C}"/>
                    </a:ext>
                  </a:extLst>
                </p:cNvPr>
                <p:cNvPicPr/>
                <p:nvPr/>
              </p:nvPicPr>
              <p:blipFill>
                <a:blip r:embed="rId64"/>
                <a:stretch>
                  <a:fillRect/>
                </a:stretch>
              </p:blipFill>
              <p:spPr>
                <a:xfrm>
                  <a:off x="4785837" y="613323"/>
                  <a:ext cx="23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5FB254AE-3678-48A9-A463-23BB5FF59FC0}"/>
                    </a:ext>
                  </a:extLst>
                </p14:cNvPr>
                <p14:cNvContentPartPr/>
                <p14:nvPr/>
              </p14:nvContentPartPr>
              <p14:xfrm>
                <a:off x="4871157" y="617643"/>
                <a:ext cx="159480" cy="128880"/>
              </p14:xfrm>
            </p:contentPart>
          </mc:Choice>
          <mc:Fallback>
            <p:pic>
              <p:nvPicPr>
                <p:cNvPr id="45" name="Freihand 44">
                  <a:extLst>
                    <a:ext uri="{FF2B5EF4-FFF2-40B4-BE49-F238E27FC236}">
                      <a16:creationId xmlns:a16="http://schemas.microsoft.com/office/drawing/2014/main" id="{5FB254AE-3678-48A9-A463-23BB5FF59FC0}"/>
                    </a:ext>
                  </a:extLst>
                </p:cNvPr>
                <p:cNvPicPr/>
                <p:nvPr/>
              </p:nvPicPr>
              <p:blipFill>
                <a:blip r:embed="rId66"/>
                <a:stretch>
                  <a:fillRect/>
                </a:stretch>
              </p:blipFill>
              <p:spPr>
                <a:xfrm>
                  <a:off x="4866837" y="613323"/>
                  <a:ext cx="168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D920D3DD-90C4-489A-8766-4AF78BC8D515}"/>
                    </a:ext>
                  </a:extLst>
                </p14:cNvPr>
                <p14:cNvContentPartPr/>
                <p14:nvPr/>
              </p14:nvContentPartPr>
              <p14:xfrm>
                <a:off x="4960437" y="684603"/>
                <a:ext cx="223560" cy="105120"/>
              </p14:xfrm>
            </p:contentPart>
          </mc:Choice>
          <mc:Fallback>
            <p:pic>
              <p:nvPicPr>
                <p:cNvPr id="46" name="Freihand 45">
                  <a:extLst>
                    <a:ext uri="{FF2B5EF4-FFF2-40B4-BE49-F238E27FC236}">
                      <a16:creationId xmlns:a16="http://schemas.microsoft.com/office/drawing/2014/main" id="{D920D3DD-90C4-489A-8766-4AF78BC8D515}"/>
                    </a:ext>
                  </a:extLst>
                </p:cNvPr>
                <p:cNvPicPr/>
                <p:nvPr/>
              </p:nvPicPr>
              <p:blipFill>
                <a:blip r:embed="rId68"/>
                <a:stretch>
                  <a:fillRect/>
                </a:stretch>
              </p:blipFill>
              <p:spPr>
                <a:xfrm>
                  <a:off x="4956117" y="680283"/>
                  <a:ext cx="232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1FB56E99-5F34-4CE0-9F81-37E4632DA7D7}"/>
                    </a:ext>
                  </a:extLst>
                </p14:cNvPr>
                <p14:cNvContentPartPr/>
                <p14:nvPr/>
              </p14:nvContentPartPr>
              <p14:xfrm>
                <a:off x="5138637" y="623763"/>
                <a:ext cx="35280" cy="18000"/>
              </p14:xfrm>
            </p:contentPart>
          </mc:Choice>
          <mc:Fallback>
            <p:pic>
              <p:nvPicPr>
                <p:cNvPr id="47" name="Freihand 46">
                  <a:extLst>
                    <a:ext uri="{FF2B5EF4-FFF2-40B4-BE49-F238E27FC236}">
                      <a16:creationId xmlns:a16="http://schemas.microsoft.com/office/drawing/2014/main" id="{1FB56E99-5F34-4CE0-9F81-37E4632DA7D7}"/>
                    </a:ext>
                  </a:extLst>
                </p:cNvPr>
                <p:cNvPicPr/>
                <p:nvPr/>
              </p:nvPicPr>
              <p:blipFill>
                <a:blip r:embed="rId70"/>
                <a:stretch>
                  <a:fillRect/>
                </a:stretch>
              </p:blipFill>
              <p:spPr>
                <a:xfrm>
                  <a:off x="5134317" y="619443"/>
                  <a:ext cx="43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9C64FC3F-A4D2-4776-A7FE-0740203C93AD}"/>
                    </a:ext>
                  </a:extLst>
                </p14:cNvPr>
                <p14:cNvContentPartPr/>
                <p14:nvPr/>
              </p14:nvContentPartPr>
              <p14:xfrm>
                <a:off x="5172117" y="669483"/>
                <a:ext cx="84240" cy="109800"/>
              </p14:xfrm>
            </p:contentPart>
          </mc:Choice>
          <mc:Fallback>
            <p:pic>
              <p:nvPicPr>
                <p:cNvPr id="48" name="Freihand 47">
                  <a:extLst>
                    <a:ext uri="{FF2B5EF4-FFF2-40B4-BE49-F238E27FC236}">
                      <a16:creationId xmlns:a16="http://schemas.microsoft.com/office/drawing/2014/main" id="{9C64FC3F-A4D2-4776-A7FE-0740203C93AD}"/>
                    </a:ext>
                  </a:extLst>
                </p:cNvPr>
                <p:cNvPicPr/>
                <p:nvPr/>
              </p:nvPicPr>
              <p:blipFill>
                <a:blip r:embed="rId72"/>
                <a:stretch>
                  <a:fillRect/>
                </a:stretch>
              </p:blipFill>
              <p:spPr>
                <a:xfrm>
                  <a:off x="5167797" y="665163"/>
                  <a:ext cx="92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629EF6CD-DC31-4718-A179-F5824FD845A7}"/>
                    </a:ext>
                  </a:extLst>
                </p14:cNvPr>
                <p14:cNvContentPartPr/>
                <p14:nvPr/>
              </p14:nvContentPartPr>
              <p14:xfrm>
                <a:off x="5263197" y="669843"/>
                <a:ext cx="134640" cy="107640"/>
              </p14:xfrm>
            </p:contentPart>
          </mc:Choice>
          <mc:Fallback>
            <p:pic>
              <p:nvPicPr>
                <p:cNvPr id="49" name="Freihand 48">
                  <a:extLst>
                    <a:ext uri="{FF2B5EF4-FFF2-40B4-BE49-F238E27FC236}">
                      <a16:creationId xmlns:a16="http://schemas.microsoft.com/office/drawing/2014/main" id="{629EF6CD-DC31-4718-A179-F5824FD845A7}"/>
                    </a:ext>
                  </a:extLst>
                </p:cNvPr>
                <p:cNvPicPr/>
                <p:nvPr/>
              </p:nvPicPr>
              <p:blipFill>
                <a:blip r:embed="rId74"/>
                <a:stretch>
                  <a:fillRect/>
                </a:stretch>
              </p:blipFill>
              <p:spPr>
                <a:xfrm>
                  <a:off x="5258877" y="665523"/>
                  <a:ext cx="143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3B9486DA-85E2-47C4-82BC-0CCA0DBC4FEA}"/>
                    </a:ext>
                  </a:extLst>
                </p14:cNvPr>
                <p14:cNvContentPartPr/>
                <p14:nvPr/>
              </p14:nvContentPartPr>
              <p14:xfrm>
                <a:off x="2302917" y="355923"/>
                <a:ext cx="1906920" cy="255600"/>
              </p14:xfrm>
            </p:contentPart>
          </mc:Choice>
          <mc:Fallback>
            <p:pic>
              <p:nvPicPr>
                <p:cNvPr id="51" name="Freihand 50">
                  <a:extLst>
                    <a:ext uri="{FF2B5EF4-FFF2-40B4-BE49-F238E27FC236}">
                      <a16:creationId xmlns:a16="http://schemas.microsoft.com/office/drawing/2014/main" id="{3B9486DA-85E2-47C4-82BC-0CCA0DBC4FEA}"/>
                    </a:ext>
                  </a:extLst>
                </p:cNvPr>
                <p:cNvPicPr/>
                <p:nvPr/>
              </p:nvPicPr>
              <p:blipFill>
                <a:blip r:embed="rId76"/>
                <a:stretch>
                  <a:fillRect/>
                </a:stretch>
              </p:blipFill>
              <p:spPr>
                <a:xfrm>
                  <a:off x="2298597" y="351603"/>
                  <a:ext cx="19155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D2113096-3F27-4B0E-A2F6-86FDDCB4AAC3}"/>
                    </a:ext>
                  </a:extLst>
                </p14:cNvPr>
                <p14:cNvContentPartPr/>
                <p14:nvPr/>
              </p14:nvContentPartPr>
              <p14:xfrm>
                <a:off x="2670477" y="165483"/>
                <a:ext cx="217080" cy="93600"/>
              </p14:xfrm>
            </p:contentPart>
          </mc:Choice>
          <mc:Fallback>
            <p:pic>
              <p:nvPicPr>
                <p:cNvPr id="53" name="Freihand 52">
                  <a:extLst>
                    <a:ext uri="{FF2B5EF4-FFF2-40B4-BE49-F238E27FC236}">
                      <a16:creationId xmlns:a16="http://schemas.microsoft.com/office/drawing/2014/main" id="{D2113096-3F27-4B0E-A2F6-86FDDCB4AAC3}"/>
                    </a:ext>
                  </a:extLst>
                </p:cNvPr>
                <p:cNvPicPr/>
                <p:nvPr/>
              </p:nvPicPr>
              <p:blipFill>
                <a:blip r:embed="rId78"/>
                <a:stretch>
                  <a:fillRect/>
                </a:stretch>
              </p:blipFill>
              <p:spPr>
                <a:xfrm>
                  <a:off x="2666157" y="161163"/>
                  <a:ext cx="225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3EE7973E-1DE6-4DFD-A0AA-818DA714D37F}"/>
                    </a:ext>
                  </a:extLst>
                </p14:cNvPr>
                <p14:cNvContentPartPr/>
                <p14:nvPr/>
              </p14:nvContentPartPr>
              <p14:xfrm>
                <a:off x="2895837" y="101763"/>
                <a:ext cx="118800" cy="151200"/>
              </p14:xfrm>
            </p:contentPart>
          </mc:Choice>
          <mc:Fallback>
            <p:pic>
              <p:nvPicPr>
                <p:cNvPr id="54" name="Freihand 53">
                  <a:extLst>
                    <a:ext uri="{FF2B5EF4-FFF2-40B4-BE49-F238E27FC236}">
                      <a16:creationId xmlns:a16="http://schemas.microsoft.com/office/drawing/2014/main" id="{3EE7973E-1DE6-4DFD-A0AA-818DA714D37F}"/>
                    </a:ext>
                  </a:extLst>
                </p:cNvPr>
                <p:cNvPicPr/>
                <p:nvPr/>
              </p:nvPicPr>
              <p:blipFill>
                <a:blip r:embed="rId80"/>
                <a:stretch>
                  <a:fillRect/>
                </a:stretch>
              </p:blipFill>
              <p:spPr>
                <a:xfrm>
                  <a:off x="2891517" y="97443"/>
                  <a:ext cx="127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11B99643-1AD2-4079-9702-9C55022CDEDA}"/>
                    </a:ext>
                  </a:extLst>
                </p14:cNvPr>
                <p14:cNvContentPartPr/>
                <p14:nvPr/>
              </p14:nvContentPartPr>
              <p14:xfrm>
                <a:off x="2865237" y="74403"/>
                <a:ext cx="360" cy="360"/>
              </p14:xfrm>
            </p:contentPart>
          </mc:Choice>
          <mc:Fallback>
            <p:pic>
              <p:nvPicPr>
                <p:cNvPr id="55" name="Freihand 54">
                  <a:extLst>
                    <a:ext uri="{FF2B5EF4-FFF2-40B4-BE49-F238E27FC236}">
                      <a16:creationId xmlns:a16="http://schemas.microsoft.com/office/drawing/2014/main" id="{11B99643-1AD2-4079-9702-9C55022CDEDA}"/>
                    </a:ext>
                  </a:extLst>
                </p:cNvPr>
                <p:cNvPicPr/>
                <p:nvPr/>
              </p:nvPicPr>
              <p:blipFill>
                <a:blip r:embed="rId82"/>
                <a:stretch>
                  <a:fillRect/>
                </a:stretch>
              </p:blipFill>
              <p:spPr>
                <a:xfrm>
                  <a:off x="2860917" y="700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FF78357B-BF80-4B04-84AC-1D39E7707ACD}"/>
                    </a:ext>
                  </a:extLst>
                </p14:cNvPr>
                <p14:cNvContentPartPr/>
                <p14:nvPr/>
              </p14:nvContentPartPr>
              <p14:xfrm>
                <a:off x="3140277" y="133083"/>
                <a:ext cx="131400" cy="134280"/>
              </p14:xfrm>
            </p:contentPart>
          </mc:Choice>
          <mc:Fallback>
            <p:pic>
              <p:nvPicPr>
                <p:cNvPr id="57" name="Freihand 56">
                  <a:extLst>
                    <a:ext uri="{FF2B5EF4-FFF2-40B4-BE49-F238E27FC236}">
                      <a16:creationId xmlns:a16="http://schemas.microsoft.com/office/drawing/2014/main" id="{FF78357B-BF80-4B04-84AC-1D39E7707ACD}"/>
                    </a:ext>
                  </a:extLst>
                </p:cNvPr>
                <p:cNvPicPr/>
                <p:nvPr/>
              </p:nvPicPr>
              <p:blipFill>
                <a:blip r:embed="rId84"/>
                <a:stretch>
                  <a:fillRect/>
                </a:stretch>
              </p:blipFill>
              <p:spPr>
                <a:xfrm>
                  <a:off x="3135957" y="128763"/>
                  <a:ext cx="140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3B0221F6-B23A-4781-87DA-DD2D9D9918AD}"/>
                    </a:ext>
                  </a:extLst>
                </p14:cNvPr>
                <p14:cNvContentPartPr/>
                <p14:nvPr/>
              </p14:nvContentPartPr>
              <p14:xfrm>
                <a:off x="3253317" y="198603"/>
                <a:ext cx="140400" cy="65160"/>
              </p14:xfrm>
            </p:contentPart>
          </mc:Choice>
          <mc:Fallback>
            <p:pic>
              <p:nvPicPr>
                <p:cNvPr id="58" name="Freihand 57">
                  <a:extLst>
                    <a:ext uri="{FF2B5EF4-FFF2-40B4-BE49-F238E27FC236}">
                      <a16:creationId xmlns:a16="http://schemas.microsoft.com/office/drawing/2014/main" id="{3B0221F6-B23A-4781-87DA-DD2D9D9918AD}"/>
                    </a:ext>
                  </a:extLst>
                </p:cNvPr>
                <p:cNvPicPr/>
                <p:nvPr/>
              </p:nvPicPr>
              <p:blipFill>
                <a:blip r:embed="rId86"/>
                <a:stretch>
                  <a:fillRect/>
                </a:stretch>
              </p:blipFill>
              <p:spPr>
                <a:xfrm>
                  <a:off x="3248997" y="194283"/>
                  <a:ext cx="149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6E1F06CB-C496-4BD1-9F54-6405A218383A}"/>
                    </a:ext>
                  </a:extLst>
                </p14:cNvPr>
                <p14:cNvContentPartPr/>
                <p14:nvPr/>
              </p14:nvContentPartPr>
              <p14:xfrm>
                <a:off x="3399477" y="160083"/>
                <a:ext cx="243720" cy="210600"/>
              </p14:xfrm>
            </p:contentPart>
          </mc:Choice>
          <mc:Fallback>
            <p:pic>
              <p:nvPicPr>
                <p:cNvPr id="59" name="Freihand 58">
                  <a:extLst>
                    <a:ext uri="{FF2B5EF4-FFF2-40B4-BE49-F238E27FC236}">
                      <a16:creationId xmlns:a16="http://schemas.microsoft.com/office/drawing/2014/main" id="{6E1F06CB-C496-4BD1-9F54-6405A218383A}"/>
                    </a:ext>
                  </a:extLst>
                </p:cNvPr>
                <p:cNvPicPr/>
                <p:nvPr/>
              </p:nvPicPr>
              <p:blipFill>
                <a:blip r:embed="rId88"/>
                <a:stretch>
                  <a:fillRect/>
                </a:stretch>
              </p:blipFill>
              <p:spPr>
                <a:xfrm>
                  <a:off x="3395157" y="155763"/>
                  <a:ext cx="2523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8AF664A3-1F07-47FD-8C24-61E67B11D16E}"/>
                    </a:ext>
                  </a:extLst>
                </p14:cNvPr>
                <p14:cNvContentPartPr/>
                <p14:nvPr/>
              </p14:nvContentPartPr>
              <p14:xfrm>
                <a:off x="3646077" y="170883"/>
                <a:ext cx="3600" cy="17280"/>
              </p14:xfrm>
            </p:contentPart>
          </mc:Choice>
          <mc:Fallback>
            <p:pic>
              <p:nvPicPr>
                <p:cNvPr id="60" name="Freihand 59">
                  <a:extLst>
                    <a:ext uri="{FF2B5EF4-FFF2-40B4-BE49-F238E27FC236}">
                      <a16:creationId xmlns:a16="http://schemas.microsoft.com/office/drawing/2014/main" id="{8AF664A3-1F07-47FD-8C24-61E67B11D16E}"/>
                    </a:ext>
                  </a:extLst>
                </p:cNvPr>
                <p:cNvPicPr/>
                <p:nvPr/>
              </p:nvPicPr>
              <p:blipFill>
                <a:blip r:embed="rId90"/>
                <a:stretch>
                  <a:fillRect/>
                </a:stretch>
              </p:blipFill>
              <p:spPr>
                <a:xfrm>
                  <a:off x="3641757" y="166563"/>
                  <a:ext cx="12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7B2AE5E7-E974-46E1-980F-2A6D92C53C8E}"/>
                    </a:ext>
                  </a:extLst>
                </p14:cNvPr>
                <p14:cNvContentPartPr/>
                <p14:nvPr/>
              </p14:nvContentPartPr>
              <p14:xfrm>
                <a:off x="3660837" y="123003"/>
                <a:ext cx="110520" cy="145440"/>
              </p14:xfrm>
            </p:contentPart>
          </mc:Choice>
          <mc:Fallback>
            <p:pic>
              <p:nvPicPr>
                <p:cNvPr id="61" name="Freihand 60">
                  <a:extLst>
                    <a:ext uri="{FF2B5EF4-FFF2-40B4-BE49-F238E27FC236}">
                      <a16:creationId xmlns:a16="http://schemas.microsoft.com/office/drawing/2014/main" id="{7B2AE5E7-E974-46E1-980F-2A6D92C53C8E}"/>
                    </a:ext>
                  </a:extLst>
                </p:cNvPr>
                <p:cNvPicPr/>
                <p:nvPr/>
              </p:nvPicPr>
              <p:blipFill>
                <a:blip r:embed="rId92"/>
                <a:stretch>
                  <a:fillRect/>
                </a:stretch>
              </p:blipFill>
              <p:spPr>
                <a:xfrm>
                  <a:off x="3656517" y="118683"/>
                  <a:ext cx="119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36075F02-197E-479C-938A-14CE6E0EA82C}"/>
                    </a:ext>
                  </a:extLst>
                </p14:cNvPr>
                <p14:cNvContentPartPr/>
                <p14:nvPr/>
              </p14:nvContentPartPr>
              <p14:xfrm>
                <a:off x="3808077" y="115083"/>
                <a:ext cx="108360" cy="142920"/>
              </p14:xfrm>
            </p:contentPart>
          </mc:Choice>
          <mc:Fallback>
            <p:pic>
              <p:nvPicPr>
                <p:cNvPr id="62" name="Freihand 61">
                  <a:extLst>
                    <a:ext uri="{FF2B5EF4-FFF2-40B4-BE49-F238E27FC236}">
                      <a16:creationId xmlns:a16="http://schemas.microsoft.com/office/drawing/2014/main" id="{36075F02-197E-479C-938A-14CE6E0EA82C}"/>
                    </a:ext>
                  </a:extLst>
                </p:cNvPr>
                <p:cNvPicPr/>
                <p:nvPr/>
              </p:nvPicPr>
              <p:blipFill>
                <a:blip r:embed="rId94"/>
                <a:stretch>
                  <a:fillRect/>
                </a:stretch>
              </p:blipFill>
              <p:spPr>
                <a:xfrm>
                  <a:off x="3803757" y="110763"/>
                  <a:ext cx="117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EE1F9DCD-1192-416D-8AD0-3185BF8D154E}"/>
                    </a:ext>
                  </a:extLst>
                </p14:cNvPr>
                <p14:cNvContentPartPr/>
                <p14:nvPr/>
              </p14:nvContentPartPr>
              <p14:xfrm>
                <a:off x="3913197" y="162603"/>
                <a:ext cx="364320" cy="72000"/>
              </p14:xfrm>
            </p:contentPart>
          </mc:Choice>
          <mc:Fallback>
            <p:pic>
              <p:nvPicPr>
                <p:cNvPr id="63" name="Freihand 62">
                  <a:extLst>
                    <a:ext uri="{FF2B5EF4-FFF2-40B4-BE49-F238E27FC236}">
                      <a16:creationId xmlns:a16="http://schemas.microsoft.com/office/drawing/2014/main" id="{EE1F9DCD-1192-416D-8AD0-3185BF8D154E}"/>
                    </a:ext>
                  </a:extLst>
                </p:cNvPr>
                <p:cNvPicPr/>
                <p:nvPr/>
              </p:nvPicPr>
              <p:blipFill>
                <a:blip r:embed="rId96"/>
                <a:stretch>
                  <a:fillRect/>
                </a:stretch>
              </p:blipFill>
              <p:spPr>
                <a:xfrm>
                  <a:off x="3908877" y="158283"/>
                  <a:ext cx="372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7457" name="Freihand 147456">
                  <a:extLst>
                    <a:ext uri="{FF2B5EF4-FFF2-40B4-BE49-F238E27FC236}">
                      <a16:creationId xmlns:a16="http://schemas.microsoft.com/office/drawing/2014/main" id="{1C3ECC60-8916-4C4A-85AA-DC2045EEF372}"/>
                    </a:ext>
                  </a:extLst>
                </p14:cNvPr>
                <p14:cNvContentPartPr/>
                <p14:nvPr/>
              </p14:nvContentPartPr>
              <p14:xfrm>
                <a:off x="4443477" y="92043"/>
                <a:ext cx="14760" cy="97200"/>
              </p14:xfrm>
            </p:contentPart>
          </mc:Choice>
          <mc:Fallback>
            <p:pic>
              <p:nvPicPr>
                <p:cNvPr id="147457" name="Freihand 147456">
                  <a:extLst>
                    <a:ext uri="{FF2B5EF4-FFF2-40B4-BE49-F238E27FC236}">
                      <a16:creationId xmlns:a16="http://schemas.microsoft.com/office/drawing/2014/main" id="{1C3ECC60-8916-4C4A-85AA-DC2045EEF372}"/>
                    </a:ext>
                  </a:extLst>
                </p:cNvPr>
                <p:cNvPicPr/>
                <p:nvPr/>
              </p:nvPicPr>
              <p:blipFill>
                <a:blip r:embed="rId98"/>
                <a:stretch>
                  <a:fillRect/>
                </a:stretch>
              </p:blipFill>
              <p:spPr>
                <a:xfrm>
                  <a:off x="4439157" y="87723"/>
                  <a:ext cx="23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7458" name="Freihand 147457">
                  <a:extLst>
                    <a:ext uri="{FF2B5EF4-FFF2-40B4-BE49-F238E27FC236}">
                      <a16:creationId xmlns:a16="http://schemas.microsoft.com/office/drawing/2014/main" id="{5C60A1B1-F9DA-44B2-A3E8-3819EBB981D6}"/>
                    </a:ext>
                  </a:extLst>
                </p14:cNvPr>
                <p14:cNvContentPartPr/>
                <p14:nvPr/>
              </p14:nvContentPartPr>
              <p14:xfrm>
                <a:off x="4380837" y="56403"/>
                <a:ext cx="131760" cy="97920"/>
              </p14:xfrm>
            </p:contentPart>
          </mc:Choice>
          <mc:Fallback>
            <p:pic>
              <p:nvPicPr>
                <p:cNvPr id="147458" name="Freihand 147457">
                  <a:extLst>
                    <a:ext uri="{FF2B5EF4-FFF2-40B4-BE49-F238E27FC236}">
                      <a16:creationId xmlns:a16="http://schemas.microsoft.com/office/drawing/2014/main" id="{5C60A1B1-F9DA-44B2-A3E8-3819EBB981D6}"/>
                    </a:ext>
                  </a:extLst>
                </p:cNvPr>
                <p:cNvPicPr/>
                <p:nvPr/>
              </p:nvPicPr>
              <p:blipFill>
                <a:blip r:embed="rId100"/>
                <a:stretch>
                  <a:fillRect/>
                </a:stretch>
              </p:blipFill>
              <p:spPr>
                <a:xfrm>
                  <a:off x="4376517" y="52083"/>
                  <a:ext cx="140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7461" name="Freihand 147460">
                  <a:extLst>
                    <a:ext uri="{FF2B5EF4-FFF2-40B4-BE49-F238E27FC236}">
                      <a16:creationId xmlns:a16="http://schemas.microsoft.com/office/drawing/2014/main" id="{F2D4393F-0845-4054-8EC5-7D62A1A6709B}"/>
                    </a:ext>
                  </a:extLst>
                </p14:cNvPr>
                <p14:cNvContentPartPr/>
                <p14:nvPr/>
              </p14:nvContentPartPr>
              <p14:xfrm>
                <a:off x="4514037" y="114363"/>
                <a:ext cx="160920" cy="67320"/>
              </p14:xfrm>
            </p:contentPart>
          </mc:Choice>
          <mc:Fallback>
            <p:pic>
              <p:nvPicPr>
                <p:cNvPr id="147461" name="Freihand 147460">
                  <a:extLst>
                    <a:ext uri="{FF2B5EF4-FFF2-40B4-BE49-F238E27FC236}">
                      <a16:creationId xmlns:a16="http://schemas.microsoft.com/office/drawing/2014/main" id="{F2D4393F-0845-4054-8EC5-7D62A1A6709B}"/>
                    </a:ext>
                  </a:extLst>
                </p:cNvPr>
                <p:cNvPicPr/>
                <p:nvPr/>
              </p:nvPicPr>
              <p:blipFill>
                <a:blip r:embed="rId102"/>
                <a:stretch>
                  <a:fillRect/>
                </a:stretch>
              </p:blipFill>
              <p:spPr>
                <a:xfrm>
                  <a:off x="4509717" y="110043"/>
                  <a:ext cx="169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7463" name="Freihand 147462">
                  <a:extLst>
                    <a:ext uri="{FF2B5EF4-FFF2-40B4-BE49-F238E27FC236}">
                      <a16:creationId xmlns:a16="http://schemas.microsoft.com/office/drawing/2014/main" id="{42C2FCC0-A4D5-4C86-9096-A81DA6DB8C77}"/>
                    </a:ext>
                  </a:extLst>
                </p14:cNvPr>
                <p14:cNvContentPartPr/>
                <p14:nvPr/>
              </p14:nvContentPartPr>
              <p14:xfrm>
                <a:off x="4672077" y="70443"/>
                <a:ext cx="30600" cy="25560"/>
              </p14:xfrm>
            </p:contentPart>
          </mc:Choice>
          <mc:Fallback>
            <p:pic>
              <p:nvPicPr>
                <p:cNvPr id="147463" name="Freihand 147462">
                  <a:extLst>
                    <a:ext uri="{FF2B5EF4-FFF2-40B4-BE49-F238E27FC236}">
                      <a16:creationId xmlns:a16="http://schemas.microsoft.com/office/drawing/2014/main" id="{42C2FCC0-A4D5-4C86-9096-A81DA6DB8C77}"/>
                    </a:ext>
                  </a:extLst>
                </p:cNvPr>
                <p:cNvPicPr/>
                <p:nvPr/>
              </p:nvPicPr>
              <p:blipFill>
                <a:blip r:embed="rId104"/>
                <a:stretch>
                  <a:fillRect/>
                </a:stretch>
              </p:blipFill>
              <p:spPr>
                <a:xfrm>
                  <a:off x="4667757" y="66123"/>
                  <a:ext cx="392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7464" name="Freihand 147463">
                  <a:extLst>
                    <a:ext uri="{FF2B5EF4-FFF2-40B4-BE49-F238E27FC236}">
                      <a16:creationId xmlns:a16="http://schemas.microsoft.com/office/drawing/2014/main" id="{0478FCCD-3461-4BE9-962B-DCB3A8F8653F}"/>
                    </a:ext>
                  </a:extLst>
                </p14:cNvPr>
                <p14:cNvContentPartPr/>
                <p14:nvPr/>
              </p14:nvContentPartPr>
              <p14:xfrm>
                <a:off x="4697637" y="101763"/>
                <a:ext cx="69480" cy="67680"/>
              </p14:xfrm>
            </p:contentPart>
          </mc:Choice>
          <mc:Fallback>
            <p:pic>
              <p:nvPicPr>
                <p:cNvPr id="147464" name="Freihand 147463">
                  <a:extLst>
                    <a:ext uri="{FF2B5EF4-FFF2-40B4-BE49-F238E27FC236}">
                      <a16:creationId xmlns:a16="http://schemas.microsoft.com/office/drawing/2014/main" id="{0478FCCD-3461-4BE9-962B-DCB3A8F8653F}"/>
                    </a:ext>
                  </a:extLst>
                </p:cNvPr>
                <p:cNvPicPr/>
                <p:nvPr/>
              </p:nvPicPr>
              <p:blipFill>
                <a:blip r:embed="rId106"/>
                <a:stretch>
                  <a:fillRect/>
                </a:stretch>
              </p:blipFill>
              <p:spPr>
                <a:xfrm>
                  <a:off x="4693317" y="97443"/>
                  <a:ext cx="78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7465" name="Freihand 147464">
                  <a:extLst>
                    <a:ext uri="{FF2B5EF4-FFF2-40B4-BE49-F238E27FC236}">
                      <a16:creationId xmlns:a16="http://schemas.microsoft.com/office/drawing/2014/main" id="{88AD8C5F-8212-423D-8BFF-B6EF929A630C}"/>
                    </a:ext>
                  </a:extLst>
                </p14:cNvPr>
                <p14:cNvContentPartPr/>
                <p14:nvPr/>
              </p14:nvContentPartPr>
              <p14:xfrm>
                <a:off x="4772157" y="110043"/>
                <a:ext cx="88920" cy="74160"/>
              </p14:xfrm>
            </p:contentPart>
          </mc:Choice>
          <mc:Fallback>
            <p:pic>
              <p:nvPicPr>
                <p:cNvPr id="147465" name="Freihand 147464">
                  <a:extLst>
                    <a:ext uri="{FF2B5EF4-FFF2-40B4-BE49-F238E27FC236}">
                      <a16:creationId xmlns:a16="http://schemas.microsoft.com/office/drawing/2014/main" id="{88AD8C5F-8212-423D-8BFF-B6EF929A630C}"/>
                    </a:ext>
                  </a:extLst>
                </p:cNvPr>
                <p:cNvPicPr/>
                <p:nvPr/>
              </p:nvPicPr>
              <p:blipFill>
                <a:blip r:embed="rId108"/>
                <a:stretch>
                  <a:fillRect/>
                </a:stretch>
              </p:blipFill>
              <p:spPr>
                <a:xfrm>
                  <a:off x="4767837" y="105723"/>
                  <a:ext cx="97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7466" name="Freihand 147465">
                  <a:extLst>
                    <a:ext uri="{FF2B5EF4-FFF2-40B4-BE49-F238E27FC236}">
                      <a16:creationId xmlns:a16="http://schemas.microsoft.com/office/drawing/2014/main" id="{4DC93B31-6D13-467F-A1EC-5C57FF7D0D34}"/>
                    </a:ext>
                  </a:extLst>
                </p14:cNvPr>
                <p14:cNvContentPartPr/>
                <p14:nvPr/>
              </p14:nvContentPartPr>
              <p14:xfrm>
                <a:off x="4865037" y="40563"/>
                <a:ext cx="198720" cy="138240"/>
              </p14:xfrm>
            </p:contentPart>
          </mc:Choice>
          <mc:Fallback>
            <p:pic>
              <p:nvPicPr>
                <p:cNvPr id="147466" name="Freihand 147465">
                  <a:extLst>
                    <a:ext uri="{FF2B5EF4-FFF2-40B4-BE49-F238E27FC236}">
                      <a16:creationId xmlns:a16="http://schemas.microsoft.com/office/drawing/2014/main" id="{4DC93B31-6D13-467F-A1EC-5C57FF7D0D34}"/>
                    </a:ext>
                  </a:extLst>
                </p:cNvPr>
                <p:cNvPicPr/>
                <p:nvPr/>
              </p:nvPicPr>
              <p:blipFill>
                <a:blip r:embed="rId110"/>
                <a:stretch>
                  <a:fillRect/>
                </a:stretch>
              </p:blipFill>
              <p:spPr>
                <a:xfrm>
                  <a:off x="4860717" y="36243"/>
                  <a:ext cx="207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7467" name="Freihand 147466">
                  <a:extLst>
                    <a:ext uri="{FF2B5EF4-FFF2-40B4-BE49-F238E27FC236}">
                      <a16:creationId xmlns:a16="http://schemas.microsoft.com/office/drawing/2014/main" id="{3C9F125A-B0C3-49D8-8274-154FE363732F}"/>
                    </a:ext>
                  </a:extLst>
                </p14:cNvPr>
                <p14:cNvContentPartPr/>
                <p14:nvPr/>
              </p14:nvContentPartPr>
              <p14:xfrm>
                <a:off x="5045757" y="65043"/>
                <a:ext cx="360" cy="360"/>
              </p14:xfrm>
            </p:contentPart>
          </mc:Choice>
          <mc:Fallback>
            <p:pic>
              <p:nvPicPr>
                <p:cNvPr id="147467" name="Freihand 147466">
                  <a:extLst>
                    <a:ext uri="{FF2B5EF4-FFF2-40B4-BE49-F238E27FC236}">
                      <a16:creationId xmlns:a16="http://schemas.microsoft.com/office/drawing/2014/main" id="{3C9F125A-B0C3-49D8-8274-154FE363732F}"/>
                    </a:ext>
                  </a:extLst>
                </p:cNvPr>
                <p:cNvPicPr/>
                <p:nvPr/>
              </p:nvPicPr>
              <p:blipFill>
                <a:blip r:embed="rId82"/>
                <a:stretch>
                  <a:fillRect/>
                </a:stretch>
              </p:blipFill>
              <p:spPr>
                <a:xfrm>
                  <a:off x="5041437" y="607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47468" name="Freihand 147467">
                  <a:extLst>
                    <a:ext uri="{FF2B5EF4-FFF2-40B4-BE49-F238E27FC236}">
                      <a16:creationId xmlns:a16="http://schemas.microsoft.com/office/drawing/2014/main" id="{5031AC36-2F0B-4504-B338-30CD1EBD75BD}"/>
                    </a:ext>
                  </a:extLst>
                </p14:cNvPr>
                <p14:cNvContentPartPr/>
                <p14:nvPr/>
              </p14:nvContentPartPr>
              <p14:xfrm>
                <a:off x="5062317" y="108243"/>
                <a:ext cx="363600" cy="192960"/>
              </p14:xfrm>
            </p:contentPart>
          </mc:Choice>
          <mc:Fallback>
            <p:pic>
              <p:nvPicPr>
                <p:cNvPr id="147468" name="Freihand 147467">
                  <a:extLst>
                    <a:ext uri="{FF2B5EF4-FFF2-40B4-BE49-F238E27FC236}">
                      <a16:creationId xmlns:a16="http://schemas.microsoft.com/office/drawing/2014/main" id="{5031AC36-2F0B-4504-B338-30CD1EBD75BD}"/>
                    </a:ext>
                  </a:extLst>
                </p:cNvPr>
                <p:cNvPicPr/>
                <p:nvPr/>
              </p:nvPicPr>
              <p:blipFill>
                <a:blip r:embed="rId113"/>
                <a:stretch>
                  <a:fillRect/>
                </a:stretch>
              </p:blipFill>
              <p:spPr>
                <a:xfrm>
                  <a:off x="5057997" y="103923"/>
                  <a:ext cx="372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7469" name="Freihand 147468">
                  <a:extLst>
                    <a:ext uri="{FF2B5EF4-FFF2-40B4-BE49-F238E27FC236}">
                      <a16:creationId xmlns:a16="http://schemas.microsoft.com/office/drawing/2014/main" id="{0266BC75-4882-4FEF-8233-335B445B13EF}"/>
                    </a:ext>
                  </a:extLst>
                </p14:cNvPr>
                <p14:cNvContentPartPr/>
                <p14:nvPr/>
              </p14:nvContentPartPr>
              <p14:xfrm>
                <a:off x="5449677" y="127323"/>
                <a:ext cx="79920" cy="64080"/>
              </p14:xfrm>
            </p:contentPart>
          </mc:Choice>
          <mc:Fallback>
            <p:pic>
              <p:nvPicPr>
                <p:cNvPr id="147469" name="Freihand 147468">
                  <a:extLst>
                    <a:ext uri="{FF2B5EF4-FFF2-40B4-BE49-F238E27FC236}">
                      <a16:creationId xmlns:a16="http://schemas.microsoft.com/office/drawing/2014/main" id="{0266BC75-4882-4FEF-8233-335B445B13EF}"/>
                    </a:ext>
                  </a:extLst>
                </p:cNvPr>
                <p:cNvPicPr/>
                <p:nvPr/>
              </p:nvPicPr>
              <p:blipFill>
                <a:blip r:embed="rId115"/>
                <a:stretch>
                  <a:fillRect/>
                </a:stretch>
              </p:blipFill>
              <p:spPr>
                <a:xfrm>
                  <a:off x="5445357" y="123003"/>
                  <a:ext cx="88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7470" name="Freihand 147469">
                  <a:extLst>
                    <a:ext uri="{FF2B5EF4-FFF2-40B4-BE49-F238E27FC236}">
                      <a16:creationId xmlns:a16="http://schemas.microsoft.com/office/drawing/2014/main" id="{E49A88B5-AF6B-4819-B6B9-EA16CAAE4C67}"/>
                    </a:ext>
                  </a:extLst>
                </p14:cNvPr>
                <p14:cNvContentPartPr/>
                <p14:nvPr/>
              </p14:nvContentPartPr>
              <p14:xfrm>
                <a:off x="5547597" y="132003"/>
                <a:ext cx="110520" cy="58680"/>
              </p14:xfrm>
            </p:contentPart>
          </mc:Choice>
          <mc:Fallback>
            <p:pic>
              <p:nvPicPr>
                <p:cNvPr id="147470" name="Freihand 147469">
                  <a:extLst>
                    <a:ext uri="{FF2B5EF4-FFF2-40B4-BE49-F238E27FC236}">
                      <a16:creationId xmlns:a16="http://schemas.microsoft.com/office/drawing/2014/main" id="{E49A88B5-AF6B-4819-B6B9-EA16CAAE4C67}"/>
                    </a:ext>
                  </a:extLst>
                </p:cNvPr>
                <p:cNvPicPr/>
                <p:nvPr/>
              </p:nvPicPr>
              <p:blipFill>
                <a:blip r:embed="rId117"/>
                <a:stretch>
                  <a:fillRect/>
                </a:stretch>
              </p:blipFill>
              <p:spPr>
                <a:xfrm>
                  <a:off x="5543277" y="127683"/>
                  <a:ext cx="119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7471" name="Freihand 147470">
                  <a:extLst>
                    <a:ext uri="{FF2B5EF4-FFF2-40B4-BE49-F238E27FC236}">
                      <a16:creationId xmlns:a16="http://schemas.microsoft.com/office/drawing/2014/main" id="{101BB154-A55F-4F81-9266-364AE4776F86}"/>
                    </a:ext>
                  </a:extLst>
                </p14:cNvPr>
                <p14:cNvContentPartPr/>
                <p14:nvPr/>
              </p14:nvContentPartPr>
              <p14:xfrm>
                <a:off x="5616717" y="87003"/>
                <a:ext cx="370080" cy="125280"/>
              </p14:xfrm>
            </p:contentPart>
          </mc:Choice>
          <mc:Fallback>
            <p:pic>
              <p:nvPicPr>
                <p:cNvPr id="147471" name="Freihand 147470">
                  <a:extLst>
                    <a:ext uri="{FF2B5EF4-FFF2-40B4-BE49-F238E27FC236}">
                      <a16:creationId xmlns:a16="http://schemas.microsoft.com/office/drawing/2014/main" id="{101BB154-A55F-4F81-9266-364AE4776F86}"/>
                    </a:ext>
                  </a:extLst>
                </p:cNvPr>
                <p:cNvPicPr/>
                <p:nvPr/>
              </p:nvPicPr>
              <p:blipFill>
                <a:blip r:embed="rId119"/>
                <a:stretch>
                  <a:fillRect/>
                </a:stretch>
              </p:blipFill>
              <p:spPr>
                <a:xfrm>
                  <a:off x="5612397" y="82683"/>
                  <a:ext cx="378720" cy="133920"/>
                </a:xfrm>
                <a:prstGeom prst="rect">
                  <a:avLst/>
                </a:prstGeom>
              </p:spPr>
            </p:pic>
          </mc:Fallback>
        </mc:AlternateContent>
      </p:grpSp>
      <p:grpSp>
        <p:nvGrpSpPr>
          <p:cNvPr id="147475" name="Gruppieren 147474">
            <a:extLst>
              <a:ext uri="{FF2B5EF4-FFF2-40B4-BE49-F238E27FC236}">
                <a16:creationId xmlns:a16="http://schemas.microsoft.com/office/drawing/2014/main" id="{F51D774A-6487-428D-8D15-D740BA5A51A6}"/>
              </a:ext>
            </a:extLst>
          </p:cNvPr>
          <p:cNvGrpSpPr/>
          <p:nvPr/>
        </p:nvGrpSpPr>
        <p:grpSpPr>
          <a:xfrm>
            <a:off x="11350077" y="1751283"/>
            <a:ext cx="184680" cy="540360"/>
            <a:chOff x="11350077" y="1751283"/>
            <a:chExt cx="184680" cy="540360"/>
          </a:xfrm>
        </p:grpSpPr>
        <mc:AlternateContent xmlns:mc="http://schemas.openxmlformats.org/markup-compatibility/2006">
          <mc:Choice xmlns:p14="http://schemas.microsoft.com/office/powerpoint/2010/main" Requires="p14">
            <p:contentPart p14:bwMode="auto" r:id="rId120">
              <p14:nvContentPartPr>
                <p14:cNvPr id="147473" name="Freihand 147472">
                  <a:extLst>
                    <a:ext uri="{FF2B5EF4-FFF2-40B4-BE49-F238E27FC236}">
                      <a16:creationId xmlns:a16="http://schemas.microsoft.com/office/drawing/2014/main" id="{EFA52182-CBF6-46A1-9002-5FACABE298DF}"/>
                    </a:ext>
                  </a:extLst>
                </p14:cNvPr>
                <p14:cNvContentPartPr/>
                <p14:nvPr/>
              </p14:nvContentPartPr>
              <p14:xfrm>
                <a:off x="11393997" y="1751283"/>
                <a:ext cx="28800" cy="493200"/>
              </p14:xfrm>
            </p:contentPart>
          </mc:Choice>
          <mc:Fallback>
            <p:pic>
              <p:nvPicPr>
                <p:cNvPr id="147473" name="Freihand 147472">
                  <a:extLst>
                    <a:ext uri="{FF2B5EF4-FFF2-40B4-BE49-F238E27FC236}">
                      <a16:creationId xmlns:a16="http://schemas.microsoft.com/office/drawing/2014/main" id="{EFA52182-CBF6-46A1-9002-5FACABE298DF}"/>
                    </a:ext>
                  </a:extLst>
                </p:cNvPr>
                <p:cNvPicPr/>
                <p:nvPr/>
              </p:nvPicPr>
              <p:blipFill>
                <a:blip r:embed="rId121"/>
                <a:stretch>
                  <a:fillRect/>
                </a:stretch>
              </p:blipFill>
              <p:spPr>
                <a:xfrm>
                  <a:off x="11389677" y="1746963"/>
                  <a:ext cx="3744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7474" name="Freihand 147473">
                  <a:extLst>
                    <a:ext uri="{FF2B5EF4-FFF2-40B4-BE49-F238E27FC236}">
                      <a16:creationId xmlns:a16="http://schemas.microsoft.com/office/drawing/2014/main" id="{ED838340-FF3E-4D2C-9D51-7D2006DF524E}"/>
                    </a:ext>
                  </a:extLst>
                </p14:cNvPr>
                <p14:cNvContentPartPr/>
                <p14:nvPr/>
              </p14:nvContentPartPr>
              <p14:xfrm>
                <a:off x="11350077" y="1939203"/>
                <a:ext cx="184680" cy="352440"/>
              </p14:xfrm>
            </p:contentPart>
          </mc:Choice>
          <mc:Fallback>
            <p:pic>
              <p:nvPicPr>
                <p:cNvPr id="147474" name="Freihand 147473">
                  <a:extLst>
                    <a:ext uri="{FF2B5EF4-FFF2-40B4-BE49-F238E27FC236}">
                      <a16:creationId xmlns:a16="http://schemas.microsoft.com/office/drawing/2014/main" id="{ED838340-FF3E-4D2C-9D51-7D2006DF524E}"/>
                    </a:ext>
                  </a:extLst>
                </p:cNvPr>
                <p:cNvPicPr/>
                <p:nvPr/>
              </p:nvPicPr>
              <p:blipFill>
                <a:blip r:embed="rId123"/>
                <a:stretch>
                  <a:fillRect/>
                </a:stretch>
              </p:blipFill>
              <p:spPr>
                <a:xfrm>
                  <a:off x="11345757" y="1934883"/>
                  <a:ext cx="193320" cy="361080"/>
                </a:xfrm>
                <a:prstGeom prst="rect">
                  <a:avLst/>
                </a:prstGeom>
              </p:spPr>
            </p:pic>
          </mc:Fallback>
        </mc:AlternateContent>
      </p:grpSp>
    </p:spTree>
    <p:extLst>
      <p:ext uri="{BB962C8B-B14F-4D97-AF65-F5344CB8AC3E}">
        <p14:creationId xmlns:p14="http://schemas.microsoft.com/office/powerpoint/2010/main" val="31203916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dirty="0">
                <a:hlinkClick r:id="rId4"/>
              </a:rPr>
              <a:t>https://www.destatis.de/DE/Service/Statistik-Visualisiert/persoenlicher-inflationsrechner-uebersicht.html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Video Destatis</a:t>
            </a:r>
          </a:p>
          <a:p>
            <a:pPr eaLnBrk="1" hangingPunct="1">
              <a:buClrTx/>
            </a:pPr>
            <a:r>
              <a:rPr lang="de-DE" sz="1400" dirty="0">
                <a:hlinkClick r:id="rId5"/>
              </a:rPr>
              <a:t>https://www.destatis.de/DE/Themen/Wirtschaft/Preise/Verbraucherpreisindex/inflation.html</a:t>
            </a:r>
            <a:endParaRPr lang="de-DE" sz="1400" dirty="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6E24B53B-2145-47F8-9503-C50BBA79F161}"/>
                  </a:ext>
                </a:extLst>
              </p14:cNvPr>
              <p14:cNvContentPartPr/>
              <p14:nvPr/>
            </p14:nvContentPartPr>
            <p14:xfrm>
              <a:off x="5231157" y="1684683"/>
              <a:ext cx="2160000" cy="811080"/>
            </p14:xfrm>
          </p:contentPart>
        </mc:Choice>
        <mc:Fallback>
          <p:pic>
            <p:nvPicPr>
              <p:cNvPr id="2" name="Freihand 1">
                <a:extLst>
                  <a:ext uri="{FF2B5EF4-FFF2-40B4-BE49-F238E27FC236}">
                    <a16:creationId xmlns:a16="http://schemas.microsoft.com/office/drawing/2014/main" id="{6E24B53B-2145-47F8-9503-C50BBA79F161}"/>
                  </a:ext>
                </a:extLst>
              </p:cNvPr>
              <p:cNvPicPr/>
              <p:nvPr/>
            </p:nvPicPr>
            <p:blipFill>
              <a:blip r:embed="rId8"/>
              <a:stretch>
                <a:fillRect/>
              </a:stretch>
            </p:blipFill>
            <p:spPr>
              <a:xfrm>
                <a:off x="5226837" y="1680363"/>
                <a:ext cx="2168640" cy="819720"/>
              </a:xfrm>
              <a:prstGeom prst="rect">
                <a:avLst/>
              </a:prstGeom>
            </p:spPr>
          </p:pic>
        </mc:Fallback>
      </mc:AlternateContent>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DA95A5A-EB63-4605-322A-C3A253EA790F}"/>
              </a:ext>
            </a:extLst>
          </p:cNvPr>
          <p:cNvPicPr>
            <a:picLocks noChangeAspect="1"/>
          </p:cNvPicPr>
          <p:nvPr/>
        </p:nvPicPr>
        <p:blipFill>
          <a:blip r:embed="rId3"/>
          <a:stretch>
            <a:fillRect/>
          </a:stretch>
        </p:blipFill>
        <p:spPr>
          <a:xfrm>
            <a:off x="536803" y="704522"/>
            <a:ext cx="7720578" cy="464056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C3AD680-4FD2-4332-B795-4821007CEE4C}"/>
                  </a:ext>
                </a:extLst>
              </p14:cNvPr>
              <p14:cNvContentPartPr/>
              <p14:nvPr/>
            </p14:nvContentPartPr>
            <p14:xfrm>
              <a:off x="4624197" y="4631643"/>
              <a:ext cx="1572480" cy="812880"/>
            </p14:xfrm>
          </p:contentPart>
        </mc:Choice>
        <mc:Fallback>
          <p:pic>
            <p:nvPicPr>
              <p:cNvPr id="3" name="Freihand 2">
                <a:extLst>
                  <a:ext uri="{FF2B5EF4-FFF2-40B4-BE49-F238E27FC236}">
                    <a16:creationId xmlns:a16="http://schemas.microsoft.com/office/drawing/2014/main" id="{2C3AD680-4FD2-4332-B795-4821007CEE4C}"/>
                  </a:ext>
                </a:extLst>
              </p:cNvPr>
              <p:cNvPicPr/>
              <p:nvPr/>
            </p:nvPicPr>
            <p:blipFill>
              <a:blip r:embed="rId5"/>
              <a:stretch>
                <a:fillRect/>
              </a:stretch>
            </p:blipFill>
            <p:spPr>
              <a:xfrm>
                <a:off x="4619877" y="4627323"/>
                <a:ext cx="1581120" cy="82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A6B7F435-95E2-4BFA-99BB-5BF15ADFD953}"/>
                  </a:ext>
                </a:extLst>
              </p14:cNvPr>
              <p14:cNvContentPartPr/>
              <p14:nvPr/>
            </p14:nvContentPartPr>
            <p14:xfrm>
              <a:off x="7520397" y="1627443"/>
              <a:ext cx="383040" cy="83160"/>
            </p14:xfrm>
          </p:contentPart>
        </mc:Choice>
        <mc:Fallback>
          <p:pic>
            <p:nvPicPr>
              <p:cNvPr id="4" name="Freihand 3">
                <a:extLst>
                  <a:ext uri="{FF2B5EF4-FFF2-40B4-BE49-F238E27FC236}">
                    <a16:creationId xmlns:a16="http://schemas.microsoft.com/office/drawing/2014/main" id="{A6B7F435-95E2-4BFA-99BB-5BF15ADFD953}"/>
                  </a:ext>
                </a:extLst>
              </p:cNvPr>
              <p:cNvPicPr/>
              <p:nvPr/>
            </p:nvPicPr>
            <p:blipFill>
              <a:blip r:embed="rId7"/>
              <a:stretch>
                <a:fillRect/>
              </a:stretch>
            </p:blipFill>
            <p:spPr>
              <a:xfrm>
                <a:off x="7516077" y="1623123"/>
                <a:ext cx="391680" cy="9180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33C6F7A-E65E-47C4-B9B4-664A0D397E95}"/>
                  </a:ext>
                </a:extLst>
              </p14:cNvPr>
              <p14:cNvContentPartPr/>
              <p14:nvPr/>
            </p14:nvContentPartPr>
            <p14:xfrm>
              <a:off x="7162557" y="1268523"/>
              <a:ext cx="1314000" cy="22320"/>
            </p14:xfrm>
          </p:contentPart>
        </mc:Choice>
        <mc:Fallback>
          <p:pic>
            <p:nvPicPr>
              <p:cNvPr id="2" name="Freihand 1">
                <a:extLst>
                  <a:ext uri="{FF2B5EF4-FFF2-40B4-BE49-F238E27FC236}">
                    <a16:creationId xmlns:a16="http://schemas.microsoft.com/office/drawing/2014/main" id="{E33C6F7A-E65E-47C4-B9B4-664A0D397E95}"/>
                  </a:ext>
                </a:extLst>
              </p:cNvPr>
              <p:cNvPicPr/>
              <p:nvPr/>
            </p:nvPicPr>
            <p:blipFill>
              <a:blip r:embed="rId4"/>
              <a:stretch>
                <a:fillRect/>
              </a:stretch>
            </p:blipFill>
            <p:spPr>
              <a:xfrm>
                <a:off x="7158237" y="1264203"/>
                <a:ext cx="1322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931C4A9-F0BD-49CC-8E5F-A283D3C90B1E}"/>
                  </a:ext>
                </a:extLst>
              </p14:cNvPr>
              <p14:cNvContentPartPr/>
              <p14:nvPr/>
            </p14:nvContentPartPr>
            <p14:xfrm>
              <a:off x="8620917" y="2016603"/>
              <a:ext cx="1072440" cy="65880"/>
            </p14:xfrm>
          </p:contentPart>
        </mc:Choice>
        <mc:Fallback>
          <p:pic>
            <p:nvPicPr>
              <p:cNvPr id="3" name="Freihand 2">
                <a:extLst>
                  <a:ext uri="{FF2B5EF4-FFF2-40B4-BE49-F238E27FC236}">
                    <a16:creationId xmlns:a16="http://schemas.microsoft.com/office/drawing/2014/main" id="{C931C4A9-F0BD-49CC-8E5F-A283D3C90B1E}"/>
                  </a:ext>
                </a:extLst>
              </p:cNvPr>
              <p:cNvPicPr/>
              <p:nvPr/>
            </p:nvPicPr>
            <p:blipFill>
              <a:blip r:embed="rId6"/>
              <a:stretch>
                <a:fillRect/>
              </a:stretch>
            </p:blipFill>
            <p:spPr>
              <a:xfrm>
                <a:off x="8616597" y="2012283"/>
                <a:ext cx="1081080" cy="74520"/>
              </a:xfrm>
              <a:prstGeom prst="rect">
                <a:avLst/>
              </a:prstGeom>
            </p:spPr>
          </p:pic>
        </mc:Fallback>
      </mc:AlternateContent>
      <p:grpSp>
        <p:nvGrpSpPr>
          <p:cNvPr id="16" name="Gruppieren 15">
            <a:extLst>
              <a:ext uri="{FF2B5EF4-FFF2-40B4-BE49-F238E27FC236}">
                <a16:creationId xmlns:a16="http://schemas.microsoft.com/office/drawing/2014/main" id="{AD70CAF0-27D2-4517-9EB2-C5D5821642DB}"/>
              </a:ext>
            </a:extLst>
          </p:cNvPr>
          <p:cNvGrpSpPr/>
          <p:nvPr/>
        </p:nvGrpSpPr>
        <p:grpSpPr>
          <a:xfrm>
            <a:off x="710277" y="2629323"/>
            <a:ext cx="1161720" cy="302040"/>
            <a:chOff x="710277" y="2629323"/>
            <a:chExt cx="1161720" cy="3020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7FD134B-B8FA-46C8-BF68-1C53069D930C}"/>
                    </a:ext>
                  </a:extLst>
                </p14:cNvPr>
                <p14:cNvContentPartPr/>
                <p14:nvPr/>
              </p14:nvContentPartPr>
              <p14:xfrm>
                <a:off x="710277" y="2765763"/>
                <a:ext cx="126000" cy="147960"/>
              </p14:xfrm>
            </p:contentPart>
          </mc:Choice>
          <mc:Fallback>
            <p:pic>
              <p:nvPicPr>
                <p:cNvPr id="4" name="Freihand 3">
                  <a:extLst>
                    <a:ext uri="{FF2B5EF4-FFF2-40B4-BE49-F238E27FC236}">
                      <a16:creationId xmlns:a16="http://schemas.microsoft.com/office/drawing/2014/main" id="{17FD134B-B8FA-46C8-BF68-1C53069D930C}"/>
                    </a:ext>
                  </a:extLst>
                </p:cNvPr>
                <p:cNvPicPr/>
                <p:nvPr/>
              </p:nvPicPr>
              <p:blipFill>
                <a:blip r:embed="rId8"/>
                <a:stretch>
                  <a:fillRect/>
                </a:stretch>
              </p:blipFill>
              <p:spPr>
                <a:xfrm>
                  <a:off x="705957" y="2761443"/>
                  <a:ext cx="134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203F4E4F-5837-47BC-AF01-23A130394450}"/>
                    </a:ext>
                  </a:extLst>
                </p14:cNvPr>
                <p14:cNvContentPartPr/>
                <p14:nvPr/>
              </p14:nvContentPartPr>
              <p14:xfrm>
                <a:off x="910797" y="2793123"/>
                <a:ext cx="20880" cy="93600"/>
              </p14:xfrm>
            </p:contentPart>
          </mc:Choice>
          <mc:Fallback>
            <p:pic>
              <p:nvPicPr>
                <p:cNvPr id="6" name="Freihand 5">
                  <a:extLst>
                    <a:ext uri="{FF2B5EF4-FFF2-40B4-BE49-F238E27FC236}">
                      <a16:creationId xmlns:a16="http://schemas.microsoft.com/office/drawing/2014/main" id="{203F4E4F-5837-47BC-AF01-23A130394450}"/>
                    </a:ext>
                  </a:extLst>
                </p:cNvPr>
                <p:cNvPicPr/>
                <p:nvPr/>
              </p:nvPicPr>
              <p:blipFill>
                <a:blip r:embed="rId10"/>
                <a:stretch>
                  <a:fillRect/>
                </a:stretch>
              </p:blipFill>
              <p:spPr>
                <a:xfrm>
                  <a:off x="906477" y="2788803"/>
                  <a:ext cx="29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38B98362-BE3E-49A2-BC4D-DDA55697D4A7}"/>
                    </a:ext>
                  </a:extLst>
                </p14:cNvPr>
                <p14:cNvContentPartPr/>
                <p14:nvPr/>
              </p14:nvContentPartPr>
              <p14:xfrm>
                <a:off x="872997" y="2751003"/>
                <a:ext cx="110520" cy="68760"/>
              </p14:xfrm>
            </p:contentPart>
          </mc:Choice>
          <mc:Fallback>
            <p:pic>
              <p:nvPicPr>
                <p:cNvPr id="7" name="Freihand 6">
                  <a:extLst>
                    <a:ext uri="{FF2B5EF4-FFF2-40B4-BE49-F238E27FC236}">
                      <a16:creationId xmlns:a16="http://schemas.microsoft.com/office/drawing/2014/main" id="{38B98362-BE3E-49A2-BC4D-DDA55697D4A7}"/>
                    </a:ext>
                  </a:extLst>
                </p:cNvPr>
                <p:cNvPicPr/>
                <p:nvPr/>
              </p:nvPicPr>
              <p:blipFill>
                <a:blip r:embed="rId12"/>
                <a:stretch>
                  <a:fillRect/>
                </a:stretch>
              </p:blipFill>
              <p:spPr>
                <a:xfrm>
                  <a:off x="868677" y="2746683"/>
                  <a:ext cx="119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A4A664C2-9A2A-46A9-BCA7-020CCA0FD731}"/>
                    </a:ext>
                  </a:extLst>
                </p14:cNvPr>
                <p14:cNvContentPartPr/>
                <p14:nvPr/>
              </p14:nvContentPartPr>
              <p14:xfrm>
                <a:off x="1067757" y="2758203"/>
                <a:ext cx="16200" cy="121320"/>
              </p14:xfrm>
            </p:contentPart>
          </mc:Choice>
          <mc:Fallback>
            <p:pic>
              <p:nvPicPr>
                <p:cNvPr id="8" name="Freihand 7">
                  <a:extLst>
                    <a:ext uri="{FF2B5EF4-FFF2-40B4-BE49-F238E27FC236}">
                      <a16:creationId xmlns:a16="http://schemas.microsoft.com/office/drawing/2014/main" id="{A4A664C2-9A2A-46A9-BCA7-020CCA0FD731}"/>
                    </a:ext>
                  </a:extLst>
                </p:cNvPr>
                <p:cNvPicPr/>
                <p:nvPr/>
              </p:nvPicPr>
              <p:blipFill>
                <a:blip r:embed="rId14"/>
                <a:stretch>
                  <a:fillRect/>
                </a:stretch>
              </p:blipFill>
              <p:spPr>
                <a:xfrm>
                  <a:off x="1063437" y="2753883"/>
                  <a:ext cx="24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DF181BA3-DD33-469A-B558-F8E349918F61}"/>
                    </a:ext>
                  </a:extLst>
                </p14:cNvPr>
                <p14:cNvContentPartPr/>
                <p14:nvPr/>
              </p14:nvContentPartPr>
              <p14:xfrm>
                <a:off x="1140837" y="2713923"/>
                <a:ext cx="77040" cy="195840"/>
              </p14:xfrm>
            </p:contentPart>
          </mc:Choice>
          <mc:Fallback>
            <p:pic>
              <p:nvPicPr>
                <p:cNvPr id="9" name="Freihand 8">
                  <a:extLst>
                    <a:ext uri="{FF2B5EF4-FFF2-40B4-BE49-F238E27FC236}">
                      <a16:creationId xmlns:a16="http://schemas.microsoft.com/office/drawing/2014/main" id="{DF181BA3-DD33-469A-B558-F8E349918F61}"/>
                    </a:ext>
                  </a:extLst>
                </p:cNvPr>
                <p:cNvPicPr/>
                <p:nvPr/>
              </p:nvPicPr>
              <p:blipFill>
                <a:blip r:embed="rId16"/>
                <a:stretch>
                  <a:fillRect/>
                </a:stretch>
              </p:blipFill>
              <p:spPr>
                <a:xfrm>
                  <a:off x="1136517" y="2709603"/>
                  <a:ext cx="856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54227191-991D-42E3-A4C8-022D735692BF}"/>
                    </a:ext>
                  </a:extLst>
                </p14:cNvPr>
                <p14:cNvContentPartPr/>
                <p14:nvPr/>
              </p14:nvContentPartPr>
              <p14:xfrm>
                <a:off x="1294917" y="2715003"/>
                <a:ext cx="75960" cy="174600"/>
              </p14:xfrm>
            </p:contentPart>
          </mc:Choice>
          <mc:Fallback>
            <p:pic>
              <p:nvPicPr>
                <p:cNvPr id="10" name="Freihand 9">
                  <a:extLst>
                    <a:ext uri="{FF2B5EF4-FFF2-40B4-BE49-F238E27FC236}">
                      <a16:creationId xmlns:a16="http://schemas.microsoft.com/office/drawing/2014/main" id="{54227191-991D-42E3-A4C8-022D735692BF}"/>
                    </a:ext>
                  </a:extLst>
                </p:cNvPr>
                <p:cNvPicPr/>
                <p:nvPr/>
              </p:nvPicPr>
              <p:blipFill>
                <a:blip r:embed="rId18"/>
                <a:stretch>
                  <a:fillRect/>
                </a:stretch>
              </p:blipFill>
              <p:spPr>
                <a:xfrm>
                  <a:off x="1290597" y="2710683"/>
                  <a:ext cx="84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4ECA8516-9753-414A-B7A5-12626593D10D}"/>
                    </a:ext>
                  </a:extLst>
                </p14:cNvPr>
                <p14:cNvContentPartPr/>
                <p14:nvPr/>
              </p14:nvContentPartPr>
              <p14:xfrm>
                <a:off x="1429917" y="2787723"/>
                <a:ext cx="185400" cy="78120"/>
              </p14:xfrm>
            </p:contentPart>
          </mc:Choice>
          <mc:Fallback>
            <p:pic>
              <p:nvPicPr>
                <p:cNvPr id="11" name="Freihand 10">
                  <a:extLst>
                    <a:ext uri="{FF2B5EF4-FFF2-40B4-BE49-F238E27FC236}">
                      <a16:creationId xmlns:a16="http://schemas.microsoft.com/office/drawing/2014/main" id="{4ECA8516-9753-414A-B7A5-12626593D10D}"/>
                    </a:ext>
                  </a:extLst>
                </p:cNvPr>
                <p:cNvPicPr/>
                <p:nvPr/>
              </p:nvPicPr>
              <p:blipFill>
                <a:blip r:embed="rId20"/>
                <a:stretch>
                  <a:fillRect/>
                </a:stretch>
              </p:blipFill>
              <p:spPr>
                <a:xfrm>
                  <a:off x="1425597" y="2783403"/>
                  <a:ext cx="194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4F956305-22D6-4802-B348-431741E05BF4}"/>
                    </a:ext>
                  </a:extLst>
                </p14:cNvPr>
                <p14:cNvContentPartPr/>
                <p14:nvPr/>
              </p14:nvContentPartPr>
              <p14:xfrm>
                <a:off x="1635477" y="2709243"/>
                <a:ext cx="141480" cy="156600"/>
              </p14:xfrm>
            </p:contentPart>
          </mc:Choice>
          <mc:Fallback>
            <p:pic>
              <p:nvPicPr>
                <p:cNvPr id="12" name="Freihand 11">
                  <a:extLst>
                    <a:ext uri="{FF2B5EF4-FFF2-40B4-BE49-F238E27FC236}">
                      <a16:creationId xmlns:a16="http://schemas.microsoft.com/office/drawing/2014/main" id="{4F956305-22D6-4802-B348-431741E05BF4}"/>
                    </a:ext>
                  </a:extLst>
                </p:cNvPr>
                <p:cNvPicPr/>
                <p:nvPr/>
              </p:nvPicPr>
              <p:blipFill>
                <a:blip r:embed="rId22"/>
                <a:stretch>
                  <a:fillRect/>
                </a:stretch>
              </p:blipFill>
              <p:spPr>
                <a:xfrm>
                  <a:off x="1631157" y="2704923"/>
                  <a:ext cx="150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58C72861-084F-42A1-A7B4-2D0824DD4E06}"/>
                    </a:ext>
                  </a:extLst>
                </p14:cNvPr>
                <p14:cNvContentPartPr/>
                <p14:nvPr/>
              </p14:nvContentPartPr>
              <p14:xfrm>
                <a:off x="1816197" y="2677923"/>
                <a:ext cx="360" cy="360"/>
              </p14:xfrm>
            </p:contentPart>
          </mc:Choice>
          <mc:Fallback>
            <p:pic>
              <p:nvPicPr>
                <p:cNvPr id="13" name="Freihand 12">
                  <a:extLst>
                    <a:ext uri="{FF2B5EF4-FFF2-40B4-BE49-F238E27FC236}">
                      <a16:creationId xmlns:a16="http://schemas.microsoft.com/office/drawing/2014/main" id="{58C72861-084F-42A1-A7B4-2D0824DD4E06}"/>
                    </a:ext>
                  </a:extLst>
                </p:cNvPr>
                <p:cNvPicPr/>
                <p:nvPr/>
              </p:nvPicPr>
              <p:blipFill>
                <a:blip r:embed="rId24"/>
                <a:stretch>
                  <a:fillRect/>
                </a:stretch>
              </p:blipFill>
              <p:spPr>
                <a:xfrm>
                  <a:off x="1811877" y="26736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52FD0B2D-D166-4100-8EC6-41AFA900CC0D}"/>
                    </a:ext>
                  </a:extLst>
                </p14:cNvPr>
                <p14:cNvContentPartPr/>
                <p14:nvPr/>
              </p14:nvContentPartPr>
              <p14:xfrm>
                <a:off x="1816197" y="2677923"/>
                <a:ext cx="360" cy="360"/>
              </p14:xfrm>
            </p:contentPart>
          </mc:Choice>
          <mc:Fallback>
            <p:pic>
              <p:nvPicPr>
                <p:cNvPr id="14" name="Freihand 13">
                  <a:extLst>
                    <a:ext uri="{FF2B5EF4-FFF2-40B4-BE49-F238E27FC236}">
                      <a16:creationId xmlns:a16="http://schemas.microsoft.com/office/drawing/2014/main" id="{52FD0B2D-D166-4100-8EC6-41AFA900CC0D}"/>
                    </a:ext>
                  </a:extLst>
                </p:cNvPr>
                <p:cNvPicPr/>
                <p:nvPr/>
              </p:nvPicPr>
              <p:blipFill>
                <a:blip r:embed="rId24"/>
                <a:stretch>
                  <a:fillRect/>
                </a:stretch>
              </p:blipFill>
              <p:spPr>
                <a:xfrm>
                  <a:off x="1811877" y="26736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253A7054-7004-4FFA-A771-5EE78887EEF6}"/>
                    </a:ext>
                  </a:extLst>
                </p14:cNvPr>
                <p14:cNvContentPartPr/>
                <p14:nvPr/>
              </p14:nvContentPartPr>
              <p14:xfrm>
                <a:off x="1751757" y="2629323"/>
                <a:ext cx="120240" cy="302040"/>
              </p14:xfrm>
            </p:contentPart>
          </mc:Choice>
          <mc:Fallback>
            <p:pic>
              <p:nvPicPr>
                <p:cNvPr id="15" name="Freihand 14">
                  <a:extLst>
                    <a:ext uri="{FF2B5EF4-FFF2-40B4-BE49-F238E27FC236}">
                      <a16:creationId xmlns:a16="http://schemas.microsoft.com/office/drawing/2014/main" id="{253A7054-7004-4FFA-A771-5EE78887EEF6}"/>
                    </a:ext>
                  </a:extLst>
                </p:cNvPr>
                <p:cNvPicPr/>
                <p:nvPr/>
              </p:nvPicPr>
              <p:blipFill>
                <a:blip r:embed="rId27"/>
                <a:stretch>
                  <a:fillRect/>
                </a:stretch>
              </p:blipFill>
              <p:spPr>
                <a:xfrm>
                  <a:off x="1747437" y="2625003"/>
                  <a:ext cx="128880" cy="310680"/>
                </a:xfrm>
                <a:prstGeom prst="rect">
                  <a:avLst/>
                </a:prstGeom>
              </p:spPr>
            </p:pic>
          </mc:Fallback>
        </mc:AlternateContent>
      </p:grpSp>
      <p:grpSp>
        <p:nvGrpSpPr>
          <p:cNvPr id="19" name="Gruppieren 18">
            <a:extLst>
              <a:ext uri="{FF2B5EF4-FFF2-40B4-BE49-F238E27FC236}">
                <a16:creationId xmlns:a16="http://schemas.microsoft.com/office/drawing/2014/main" id="{26E6FC22-6A67-473D-902B-884D39DCE1A2}"/>
              </a:ext>
            </a:extLst>
          </p:cNvPr>
          <p:cNvGrpSpPr/>
          <p:nvPr/>
        </p:nvGrpSpPr>
        <p:grpSpPr>
          <a:xfrm>
            <a:off x="2030397" y="2764323"/>
            <a:ext cx="168480" cy="62280"/>
            <a:chOff x="2030397" y="2764323"/>
            <a:chExt cx="168480" cy="62280"/>
          </a:xfrm>
        </p:grpSpPr>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33663C04-6FE3-404C-B895-670442793E5D}"/>
                    </a:ext>
                  </a:extLst>
                </p14:cNvPr>
                <p14:cNvContentPartPr/>
                <p14:nvPr/>
              </p14:nvContentPartPr>
              <p14:xfrm>
                <a:off x="2030397" y="2764323"/>
                <a:ext cx="168120" cy="11160"/>
              </p14:xfrm>
            </p:contentPart>
          </mc:Choice>
          <mc:Fallback>
            <p:pic>
              <p:nvPicPr>
                <p:cNvPr id="17" name="Freihand 16">
                  <a:extLst>
                    <a:ext uri="{FF2B5EF4-FFF2-40B4-BE49-F238E27FC236}">
                      <a16:creationId xmlns:a16="http://schemas.microsoft.com/office/drawing/2014/main" id="{33663C04-6FE3-404C-B895-670442793E5D}"/>
                    </a:ext>
                  </a:extLst>
                </p:cNvPr>
                <p:cNvPicPr/>
                <p:nvPr/>
              </p:nvPicPr>
              <p:blipFill>
                <a:blip r:embed="rId29"/>
                <a:stretch>
                  <a:fillRect/>
                </a:stretch>
              </p:blipFill>
              <p:spPr>
                <a:xfrm>
                  <a:off x="2026077" y="2760003"/>
                  <a:ext cx="176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FA11548E-7F1F-4A47-B117-F5D79DE2C648}"/>
                    </a:ext>
                  </a:extLst>
                </p14:cNvPr>
                <p14:cNvContentPartPr/>
                <p14:nvPr/>
              </p14:nvContentPartPr>
              <p14:xfrm>
                <a:off x="2054517" y="2808243"/>
                <a:ext cx="144360" cy="18360"/>
              </p14:xfrm>
            </p:contentPart>
          </mc:Choice>
          <mc:Fallback>
            <p:pic>
              <p:nvPicPr>
                <p:cNvPr id="18" name="Freihand 17">
                  <a:extLst>
                    <a:ext uri="{FF2B5EF4-FFF2-40B4-BE49-F238E27FC236}">
                      <a16:creationId xmlns:a16="http://schemas.microsoft.com/office/drawing/2014/main" id="{FA11548E-7F1F-4A47-B117-F5D79DE2C648}"/>
                    </a:ext>
                  </a:extLst>
                </p:cNvPr>
                <p:cNvPicPr/>
                <p:nvPr/>
              </p:nvPicPr>
              <p:blipFill>
                <a:blip r:embed="rId31"/>
                <a:stretch>
                  <a:fillRect/>
                </a:stretch>
              </p:blipFill>
              <p:spPr>
                <a:xfrm>
                  <a:off x="2050197" y="2803923"/>
                  <a:ext cx="153000" cy="27000"/>
                </a:xfrm>
                <a:prstGeom prst="rect">
                  <a:avLst/>
                </a:prstGeom>
              </p:spPr>
            </p:pic>
          </mc:Fallback>
        </mc:AlternateContent>
      </p:grpSp>
      <p:grpSp>
        <p:nvGrpSpPr>
          <p:cNvPr id="23" name="Gruppieren 22">
            <a:extLst>
              <a:ext uri="{FF2B5EF4-FFF2-40B4-BE49-F238E27FC236}">
                <a16:creationId xmlns:a16="http://schemas.microsoft.com/office/drawing/2014/main" id="{E9AFD652-2E83-4BA9-849C-06847339EF5B}"/>
              </a:ext>
            </a:extLst>
          </p:cNvPr>
          <p:cNvGrpSpPr/>
          <p:nvPr/>
        </p:nvGrpSpPr>
        <p:grpSpPr>
          <a:xfrm>
            <a:off x="2334957" y="2706363"/>
            <a:ext cx="398160" cy="186480"/>
            <a:chOff x="2334957" y="2706363"/>
            <a:chExt cx="398160" cy="186480"/>
          </a:xfrm>
        </p:grpSpPr>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237CE534-BF56-48E6-A374-FF53BB9CAC96}"/>
                    </a:ext>
                  </a:extLst>
                </p14:cNvPr>
                <p14:cNvContentPartPr/>
                <p14:nvPr/>
              </p14:nvContentPartPr>
              <p14:xfrm>
                <a:off x="2334957" y="2716443"/>
                <a:ext cx="115200" cy="102240"/>
              </p14:xfrm>
            </p:contentPart>
          </mc:Choice>
          <mc:Fallback>
            <p:pic>
              <p:nvPicPr>
                <p:cNvPr id="20" name="Freihand 19">
                  <a:extLst>
                    <a:ext uri="{FF2B5EF4-FFF2-40B4-BE49-F238E27FC236}">
                      <a16:creationId xmlns:a16="http://schemas.microsoft.com/office/drawing/2014/main" id="{237CE534-BF56-48E6-A374-FF53BB9CAC96}"/>
                    </a:ext>
                  </a:extLst>
                </p:cNvPr>
                <p:cNvPicPr/>
                <p:nvPr/>
              </p:nvPicPr>
              <p:blipFill>
                <a:blip r:embed="rId33"/>
                <a:stretch>
                  <a:fillRect/>
                </a:stretch>
              </p:blipFill>
              <p:spPr>
                <a:xfrm>
                  <a:off x="2330637" y="2712123"/>
                  <a:ext cx="123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B3434B87-9834-4F3D-A0A2-C621D55131B3}"/>
                    </a:ext>
                  </a:extLst>
                </p14:cNvPr>
                <p14:cNvContentPartPr/>
                <p14:nvPr/>
              </p14:nvContentPartPr>
              <p14:xfrm>
                <a:off x="2497677" y="2802483"/>
                <a:ext cx="16200" cy="90360"/>
              </p14:xfrm>
            </p:contentPart>
          </mc:Choice>
          <mc:Fallback>
            <p:pic>
              <p:nvPicPr>
                <p:cNvPr id="21" name="Freihand 20">
                  <a:extLst>
                    <a:ext uri="{FF2B5EF4-FFF2-40B4-BE49-F238E27FC236}">
                      <a16:creationId xmlns:a16="http://schemas.microsoft.com/office/drawing/2014/main" id="{B3434B87-9834-4F3D-A0A2-C621D55131B3}"/>
                    </a:ext>
                  </a:extLst>
                </p:cNvPr>
                <p:cNvPicPr/>
                <p:nvPr/>
              </p:nvPicPr>
              <p:blipFill>
                <a:blip r:embed="rId35"/>
                <a:stretch>
                  <a:fillRect/>
                </a:stretch>
              </p:blipFill>
              <p:spPr>
                <a:xfrm>
                  <a:off x="2493357" y="2798163"/>
                  <a:ext cx="24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695ED2DA-4AA9-4264-8B96-28C6A69D7022}"/>
                    </a:ext>
                  </a:extLst>
                </p14:cNvPr>
                <p14:cNvContentPartPr/>
                <p14:nvPr/>
              </p14:nvContentPartPr>
              <p14:xfrm>
                <a:off x="2597397" y="2706363"/>
                <a:ext cx="135720" cy="146880"/>
              </p14:xfrm>
            </p:contentPart>
          </mc:Choice>
          <mc:Fallback>
            <p:pic>
              <p:nvPicPr>
                <p:cNvPr id="22" name="Freihand 21">
                  <a:extLst>
                    <a:ext uri="{FF2B5EF4-FFF2-40B4-BE49-F238E27FC236}">
                      <a16:creationId xmlns:a16="http://schemas.microsoft.com/office/drawing/2014/main" id="{695ED2DA-4AA9-4264-8B96-28C6A69D7022}"/>
                    </a:ext>
                  </a:extLst>
                </p:cNvPr>
                <p:cNvPicPr/>
                <p:nvPr/>
              </p:nvPicPr>
              <p:blipFill>
                <a:blip r:embed="rId37"/>
                <a:stretch>
                  <a:fillRect/>
                </a:stretch>
              </p:blipFill>
              <p:spPr>
                <a:xfrm>
                  <a:off x="2593077" y="2702043"/>
                  <a:ext cx="144360" cy="155520"/>
                </a:xfrm>
                <a:prstGeom prst="rect">
                  <a:avLst/>
                </a:prstGeom>
              </p:spPr>
            </p:pic>
          </mc:Fallback>
        </mc:AlternateContent>
      </p:grpSp>
      <p:grpSp>
        <p:nvGrpSpPr>
          <p:cNvPr id="31" name="Gruppieren 30">
            <a:extLst>
              <a:ext uri="{FF2B5EF4-FFF2-40B4-BE49-F238E27FC236}">
                <a16:creationId xmlns:a16="http://schemas.microsoft.com/office/drawing/2014/main" id="{47AD2467-57D4-4F70-B112-B9F78605F37C}"/>
              </a:ext>
            </a:extLst>
          </p:cNvPr>
          <p:cNvGrpSpPr/>
          <p:nvPr/>
        </p:nvGrpSpPr>
        <p:grpSpPr>
          <a:xfrm>
            <a:off x="2842197" y="2699883"/>
            <a:ext cx="630720" cy="165240"/>
            <a:chOff x="2842197" y="2699883"/>
            <a:chExt cx="630720" cy="165240"/>
          </a:xfrm>
        </p:grpSpPr>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086CF255-7A8B-46A3-8576-76C8BE0AB256}"/>
                    </a:ext>
                  </a:extLst>
                </p14:cNvPr>
                <p14:cNvContentPartPr/>
                <p14:nvPr/>
              </p14:nvContentPartPr>
              <p14:xfrm>
                <a:off x="2926077" y="2707803"/>
                <a:ext cx="22320" cy="115200"/>
              </p14:xfrm>
            </p:contentPart>
          </mc:Choice>
          <mc:Fallback>
            <p:pic>
              <p:nvPicPr>
                <p:cNvPr id="24" name="Freihand 23">
                  <a:extLst>
                    <a:ext uri="{FF2B5EF4-FFF2-40B4-BE49-F238E27FC236}">
                      <a16:creationId xmlns:a16="http://schemas.microsoft.com/office/drawing/2014/main" id="{086CF255-7A8B-46A3-8576-76C8BE0AB256}"/>
                    </a:ext>
                  </a:extLst>
                </p:cNvPr>
                <p:cNvPicPr/>
                <p:nvPr/>
              </p:nvPicPr>
              <p:blipFill>
                <a:blip r:embed="rId39"/>
                <a:stretch>
                  <a:fillRect/>
                </a:stretch>
              </p:blipFill>
              <p:spPr>
                <a:xfrm>
                  <a:off x="2921757" y="2703483"/>
                  <a:ext cx="309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5FACE652-9AAB-46FB-9ABD-499D70E8EA83}"/>
                    </a:ext>
                  </a:extLst>
                </p14:cNvPr>
                <p14:cNvContentPartPr/>
                <p14:nvPr/>
              </p14:nvContentPartPr>
              <p14:xfrm>
                <a:off x="2842197" y="2821563"/>
                <a:ext cx="168840" cy="15120"/>
              </p14:xfrm>
            </p:contentPart>
          </mc:Choice>
          <mc:Fallback>
            <p:pic>
              <p:nvPicPr>
                <p:cNvPr id="25" name="Freihand 24">
                  <a:extLst>
                    <a:ext uri="{FF2B5EF4-FFF2-40B4-BE49-F238E27FC236}">
                      <a16:creationId xmlns:a16="http://schemas.microsoft.com/office/drawing/2014/main" id="{5FACE652-9AAB-46FB-9ABD-499D70E8EA83}"/>
                    </a:ext>
                  </a:extLst>
                </p:cNvPr>
                <p:cNvPicPr/>
                <p:nvPr/>
              </p:nvPicPr>
              <p:blipFill>
                <a:blip r:embed="rId41"/>
                <a:stretch>
                  <a:fillRect/>
                </a:stretch>
              </p:blipFill>
              <p:spPr>
                <a:xfrm>
                  <a:off x="2837877" y="2817243"/>
                  <a:ext cx="177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B5E45E89-41E0-4EC8-B01A-AA931A9EE1E3}"/>
                    </a:ext>
                  </a:extLst>
                </p14:cNvPr>
                <p14:cNvContentPartPr/>
                <p14:nvPr/>
              </p14:nvContentPartPr>
              <p14:xfrm>
                <a:off x="2856597" y="2699883"/>
                <a:ext cx="129240" cy="15840"/>
              </p14:xfrm>
            </p:contentPart>
          </mc:Choice>
          <mc:Fallback>
            <p:pic>
              <p:nvPicPr>
                <p:cNvPr id="26" name="Freihand 25">
                  <a:extLst>
                    <a:ext uri="{FF2B5EF4-FFF2-40B4-BE49-F238E27FC236}">
                      <a16:creationId xmlns:a16="http://schemas.microsoft.com/office/drawing/2014/main" id="{B5E45E89-41E0-4EC8-B01A-AA931A9EE1E3}"/>
                    </a:ext>
                  </a:extLst>
                </p:cNvPr>
                <p:cNvPicPr/>
                <p:nvPr/>
              </p:nvPicPr>
              <p:blipFill>
                <a:blip r:embed="rId43"/>
                <a:stretch>
                  <a:fillRect/>
                </a:stretch>
              </p:blipFill>
              <p:spPr>
                <a:xfrm>
                  <a:off x="2852277" y="2695563"/>
                  <a:ext cx="137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0B125396-5485-4E0D-86DA-4A65CCE38B20}"/>
                    </a:ext>
                  </a:extLst>
                </p14:cNvPr>
                <p14:cNvContentPartPr/>
                <p14:nvPr/>
              </p14:nvContentPartPr>
              <p14:xfrm>
                <a:off x="2997717" y="2781603"/>
                <a:ext cx="97560" cy="59040"/>
              </p14:xfrm>
            </p:contentPart>
          </mc:Choice>
          <mc:Fallback>
            <p:pic>
              <p:nvPicPr>
                <p:cNvPr id="27" name="Freihand 26">
                  <a:extLst>
                    <a:ext uri="{FF2B5EF4-FFF2-40B4-BE49-F238E27FC236}">
                      <a16:creationId xmlns:a16="http://schemas.microsoft.com/office/drawing/2014/main" id="{0B125396-5485-4E0D-86DA-4A65CCE38B20}"/>
                    </a:ext>
                  </a:extLst>
                </p:cNvPr>
                <p:cNvPicPr/>
                <p:nvPr/>
              </p:nvPicPr>
              <p:blipFill>
                <a:blip r:embed="rId45"/>
                <a:stretch>
                  <a:fillRect/>
                </a:stretch>
              </p:blipFill>
              <p:spPr>
                <a:xfrm>
                  <a:off x="2993397" y="2777283"/>
                  <a:ext cx="106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E99BA614-859F-4A0E-AB1E-95608FA75DBC}"/>
                    </a:ext>
                  </a:extLst>
                </p14:cNvPr>
                <p14:cNvContentPartPr/>
                <p14:nvPr/>
              </p14:nvContentPartPr>
              <p14:xfrm>
                <a:off x="3128757" y="2726523"/>
                <a:ext cx="120960" cy="108000"/>
              </p14:xfrm>
            </p:contentPart>
          </mc:Choice>
          <mc:Fallback>
            <p:pic>
              <p:nvPicPr>
                <p:cNvPr id="28" name="Freihand 27">
                  <a:extLst>
                    <a:ext uri="{FF2B5EF4-FFF2-40B4-BE49-F238E27FC236}">
                      <a16:creationId xmlns:a16="http://schemas.microsoft.com/office/drawing/2014/main" id="{E99BA614-859F-4A0E-AB1E-95608FA75DBC}"/>
                    </a:ext>
                  </a:extLst>
                </p:cNvPr>
                <p:cNvPicPr/>
                <p:nvPr/>
              </p:nvPicPr>
              <p:blipFill>
                <a:blip r:embed="rId47"/>
                <a:stretch>
                  <a:fillRect/>
                </a:stretch>
              </p:blipFill>
              <p:spPr>
                <a:xfrm>
                  <a:off x="3124437" y="2722203"/>
                  <a:ext cx="129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8DDA1460-3DEC-47E0-BABE-9244AFB11D7E}"/>
                    </a:ext>
                  </a:extLst>
                </p14:cNvPr>
                <p14:cNvContentPartPr/>
                <p14:nvPr/>
              </p14:nvContentPartPr>
              <p14:xfrm>
                <a:off x="3247557" y="2768643"/>
                <a:ext cx="90000" cy="73800"/>
              </p14:xfrm>
            </p:contentPart>
          </mc:Choice>
          <mc:Fallback>
            <p:pic>
              <p:nvPicPr>
                <p:cNvPr id="29" name="Freihand 28">
                  <a:extLst>
                    <a:ext uri="{FF2B5EF4-FFF2-40B4-BE49-F238E27FC236}">
                      <a16:creationId xmlns:a16="http://schemas.microsoft.com/office/drawing/2014/main" id="{8DDA1460-3DEC-47E0-BABE-9244AFB11D7E}"/>
                    </a:ext>
                  </a:extLst>
                </p:cNvPr>
                <p:cNvPicPr/>
                <p:nvPr/>
              </p:nvPicPr>
              <p:blipFill>
                <a:blip r:embed="rId49"/>
                <a:stretch>
                  <a:fillRect/>
                </a:stretch>
              </p:blipFill>
              <p:spPr>
                <a:xfrm>
                  <a:off x="3243237" y="2764323"/>
                  <a:ext cx="98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6E531FDD-BB88-46C6-9764-ADDDBFD3CF5D}"/>
                    </a:ext>
                  </a:extLst>
                </p14:cNvPr>
                <p14:cNvContentPartPr/>
                <p14:nvPr/>
              </p14:nvContentPartPr>
              <p14:xfrm>
                <a:off x="3340437" y="2769003"/>
                <a:ext cx="132480" cy="96120"/>
              </p14:xfrm>
            </p:contentPart>
          </mc:Choice>
          <mc:Fallback>
            <p:pic>
              <p:nvPicPr>
                <p:cNvPr id="30" name="Freihand 29">
                  <a:extLst>
                    <a:ext uri="{FF2B5EF4-FFF2-40B4-BE49-F238E27FC236}">
                      <a16:creationId xmlns:a16="http://schemas.microsoft.com/office/drawing/2014/main" id="{6E531FDD-BB88-46C6-9764-ADDDBFD3CF5D}"/>
                    </a:ext>
                  </a:extLst>
                </p:cNvPr>
                <p:cNvPicPr/>
                <p:nvPr/>
              </p:nvPicPr>
              <p:blipFill>
                <a:blip r:embed="rId51"/>
                <a:stretch>
                  <a:fillRect/>
                </a:stretch>
              </p:blipFill>
              <p:spPr>
                <a:xfrm>
                  <a:off x="3336117" y="2764683"/>
                  <a:ext cx="141120" cy="104760"/>
                </a:xfrm>
                <a:prstGeom prst="rect">
                  <a:avLst/>
                </a:prstGeom>
              </p:spPr>
            </p:pic>
          </mc:Fallback>
        </mc:AlternateContent>
      </p:grpSp>
      <p:grpSp>
        <p:nvGrpSpPr>
          <p:cNvPr id="44" name="Gruppieren 43">
            <a:extLst>
              <a:ext uri="{FF2B5EF4-FFF2-40B4-BE49-F238E27FC236}">
                <a16:creationId xmlns:a16="http://schemas.microsoft.com/office/drawing/2014/main" id="{BC297331-72FD-4D7B-BC37-3890721C4868}"/>
              </a:ext>
            </a:extLst>
          </p:cNvPr>
          <p:cNvGrpSpPr/>
          <p:nvPr/>
        </p:nvGrpSpPr>
        <p:grpSpPr>
          <a:xfrm>
            <a:off x="3516837" y="2669283"/>
            <a:ext cx="565920" cy="166320"/>
            <a:chOff x="3516837" y="2669283"/>
            <a:chExt cx="565920" cy="166320"/>
          </a:xfrm>
        </p:grpSpPr>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28255EA7-6607-4AA6-ABB5-488EF0F1AC5C}"/>
                    </a:ext>
                  </a:extLst>
                </p14:cNvPr>
                <p14:cNvContentPartPr/>
                <p14:nvPr/>
              </p14:nvContentPartPr>
              <p14:xfrm>
                <a:off x="3516837" y="2785923"/>
                <a:ext cx="102600" cy="2880"/>
              </p14:xfrm>
            </p:contentPart>
          </mc:Choice>
          <mc:Fallback>
            <p:pic>
              <p:nvPicPr>
                <p:cNvPr id="32" name="Freihand 31">
                  <a:extLst>
                    <a:ext uri="{FF2B5EF4-FFF2-40B4-BE49-F238E27FC236}">
                      <a16:creationId xmlns:a16="http://schemas.microsoft.com/office/drawing/2014/main" id="{28255EA7-6607-4AA6-ABB5-488EF0F1AC5C}"/>
                    </a:ext>
                  </a:extLst>
                </p:cNvPr>
                <p:cNvPicPr/>
                <p:nvPr/>
              </p:nvPicPr>
              <p:blipFill>
                <a:blip r:embed="rId53"/>
                <a:stretch>
                  <a:fillRect/>
                </a:stretch>
              </p:blipFill>
              <p:spPr>
                <a:xfrm>
                  <a:off x="3512517" y="2781603"/>
                  <a:ext cx="1112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BBD7B199-C93D-428E-9F9A-248C2462594D}"/>
                    </a:ext>
                  </a:extLst>
                </p14:cNvPr>
                <p14:cNvContentPartPr/>
                <p14:nvPr/>
              </p14:nvContentPartPr>
              <p14:xfrm>
                <a:off x="3710157" y="2699883"/>
                <a:ext cx="14760" cy="119880"/>
              </p14:xfrm>
            </p:contentPart>
          </mc:Choice>
          <mc:Fallback>
            <p:pic>
              <p:nvPicPr>
                <p:cNvPr id="33" name="Freihand 32">
                  <a:extLst>
                    <a:ext uri="{FF2B5EF4-FFF2-40B4-BE49-F238E27FC236}">
                      <a16:creationId xmlns:a16="http://schemas.microsoft.com/office/drawing/2014/main" id="{BBD7B199-C93D-428E-9F9A-248C2462594D}"/>
                    </a:ext>
                  </a:extLst>
                </p:cNvPr>
                <p:cNvPicPr/>
                <p:nvPr/>
              </p:nvPicPr>
              <p:blipFill>
                <a:blip r:embed="rId55"/>
                <a:stretch>
                  <a:fillRect/>
                </a:stretch>
              </p:blipFill>
              <p:spPr>
                <a:xfrm>
                  <a:off x="3705837" y="2695563"/>
                  <a:ext cx="23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31A53A90-A58C-4177-B1B9-217380E64E9A}"/>
                    </a:ext>
                  </a:extLst>
                </p14:cNvPr>
                <p14:cNvContentPartPr/>
                <p14:nvPr/>
              </p14:nvContentPartPr>
              <p14:xfrm>
                <a:off x="3644997" y="2684043"/>
                <a:ext cx="164160" cy="151560"/>
              </p14:xfrm>
            </p:contentPart>
          </mc:Choice>
          <mc:Fallback>
            <p:pic>
              <p:nvPicPr>
                <p:cNvPr id="34" name="Freihand 33">
                  <a:extLst>
                    <a:ext uri="{FF2B5EF4-FFF2-40B4-BE49-F238E27FC236}">
                      <a16:creationId xmlns:a16="http://schemas.microsoft.com/office/drawing/2014/main" id="{31A53A90-A58C-4177-B1B9-217380E64E9A}"/>
                    </a:ext>
                  </a:extLst>
                </p:cNvPr>
                <p:cNvPicPr/>
                <p:nvPr/>
              </p:nvPicPr>
              <p:blipFill>
                <a:blip r:embed="rId57"/>
                <a:stretch>
                  <a:fillRect/>
                </a:stretch>
              </p:blipFill>
              <p:spPr>
                <a:xfrm>
                  <a:off x="3640677" y="2679723"/>
                  <a:ext cx="172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A3024429-3DEF-463E-8E37-6A38AF19D5B8}"/>
                    </a:ext>
                  </a:extLst>
                </p14:cNvPr>
                <p14:cNvContentPartPr/>
                <p14:nvPr/>
              </p14:nvContentPartPr>
              <p14:xfrm>
                <a:off x="3840117" y="2753883"/>
                <a:ext cx="84960" cy="77400"/>
              </p14:xfrm>
            </p:contentPart>
          </mc:Choice>
          <mc:Fallback>
            <p:pic>
              <p:nvPicPr>
                <p:cNvPr id="35" name="Freihand 34">
                  <a:extLst>
                    <a:ext uri="{FF2B5EF4-FFF2-40B4-BE49-F238E27FC236}">
                      <a16:creationId xmlns:a16="http://schemas.microsoft.com/office/drawing/2014/main" id="{A3024429-3DEF-463E-8E37-6A38AF19D5B8}"/>
                    </a:ext>
                  </a:extLst>
                </p:cNvPr>
                <p:cNvPicPr/>
                <p:nvPr/>
              </p:nvPicPr>
              <p:blipFill>
                <a:blip r:embed="rId59"/>
                <a:stretch>
                  <a:fillRect/>
                </a:stretch>
              </p:blipFill>
              <p:spPr>
                <a:xfrm>
                  <a:off x="3835797" y="2749563"/>
                  <a:ext cx="93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7EB54A8A-AF27-49AA-8B6E-5422D9E42087}"/>
                    </a:ext>
                  </a:extLst>
                </p14:cNvPr>
                <p14:cNvContentPartPr/>
                <p14:nvPr/>
              </p14:nvContentPartPr>
              <p14:xfrm>
                <a:off x="3922917" y="2753523"/>
                <a:ext cx="87480" cy="81000"/>
              </p14:xfrm>
            </p:contentPart>
          </mc:Choice>
          <mc:Fallback>
            <p:pic>
              <p:nvPicPr>
                <p:cNvPr id="36" name="Freihand 35">
                  <a:extLst>
                    <a:ext uri="{FF2B5EF4-FFF2-40B4-BE49-F238E27FC236}">
                      <a16:creationId xmlns:a16="http://schemas.microsoft.com/office/drawing/2014/main" id="{7EB54A8A-AF27-49AA-8B6E-5422D9E42087}"/>
                    </a:ext>
                  </a:extLst>
                </p:cNvPr>
                <p:cNvPicPr/>
                <p:nvPr/>
              </p:nvPicPr>
              <p:blipFill>
                <a:blip r:embed="rId61"/>
                <a:stretch>
                  <a:fillRect/>
                </a:stretch>
              </p:blipFill>
              <p:spPr>
                <a:xfrm>
                  <a:off x="3918597" y="2749203"/>
                  <a:ext cx="96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FBE7F748-1984-4F89-8A18-40BA98C7EAA3}"/>
                    </a:ext>
                  </a:extLst>
                </p14:cNvPr>
                <p14:cNvContentPartPr/>
                <p14:nvPr/>
              </p14:nvContentPartPr>
              <p14:xfrm>
                <a:off x="3958557" y="2669283"/>
                <a:ext cx="124200" cy="149760"/>
              </p14:xfrm>
            </p:contentPart>
          </mc:Choice>
          <mc:Fallback>
            <p:pic>
              <p:nvPicPr>
                <p:cNvPr id="37" name="Freihand 36">
                  <a:extLst>
                    <a:ext uri="{FF2B5EF4-FFF2-40B4-BE49-F238E27FC236}">
                      <a16:creationId xmlns:a16="http://schemas.microsoft.com/office/drawing/2014/main" id="{FBE7F748-1984-4F89-8A18-40BA98C7EAA3}"/>
                    </a:ext>
                  </a:extLst>
                </p:cNvPr>
                <p:cNvPicPr/>
                <p:nvPr/>
              </p:nvPicPr>
              <p:blipFill>
                <a:blip r:embed="rId63"/>
                <a:stretch>
                  <a:fillRect/>
                </a:stretch>
              </p:blipFill>
              <p:spPr>
                <a:xfrm>
                  <a:off x="3954237" y="2664963"/>
                  <a:ext cx="132840" cy="158400"/>
                </a:xfrm>
                <a:prstGeom prst="rect">
                  <a:avLst/>
                </a:prstGeom>
              </p:spPr>
            </p:pic>
          </mc:Fallback>
        </mc:AlternateContent>
      </p:grpSp>
      <p:grpSp>
        <p:nvGrpSpPr>
          <p:cNvPr id="54" name="Gruppieren 53">
            <a:extLst>
              <a:ext uri="{FF2B5EF4-FFF2-40B4-BE49-F238E27FC236}">
                <a16:creationId xmlns:a16="http://schemas.microsoft.com/office/drawing/2014/main" id="{714D5A90-AC7D-4F3D-A2B4-279C2CAD7FC0}"/>
              </a:ext>
            </a:extLst>
          </p:cNvPr>
          <p:cNvGrpSpPr/>
          <p:nvPr/>
        </p:nvGrpSpPr>
        <p:grpSpPr>
          <a:xfrm>
            <a:off x="4314237" y="2683323"/>
            <a:ext cx="1454400" cy="241200"/>
            <a:chOff x="4314237" y="2683323"/>
            <a:chExt cx="1454400" cy="241200"/>
          </a:xfrm>
        </p:grpSpPr>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8DCDF6F1-14FB-444C-9064-94EE2C48DE5C}"/>
                    </a:ext>
                  </a:extLst>
                </p14:cNvPr>
                <p14:cNvContentPartPr/>
                <p14:nvPr/>
              </p14:nvContentPartPr>
              <p14:xfrm>
                <a:off x="4361757" y="2735523"/>
                <a:ext cx="17640" cy="104760"/>
              </p14:xfrm>
            </p:contentPart>
          </mc:Choice>
          <mc:Fallback>
            <p:pic>
              <p:nvPicPr>
                <p:cNvPr id="38" name="Freihand 37">
                  <a:extLst>
                    <a:ext uri="{FF2B5EF4-FFF2-40B4-BE49-F238E27FC236}">
                      <a16:creationId xmlns:a16="http://schemas.microsoft.com/office/drawing/2014/main" id="{8DCDF6F1-14FB-444C-9064-94EE2C48DE5C}"/>
                    </a:ext>
                  </a:extLst>
                </p:cNvPr>
                <p:cNvPicPr/>
                <p:nvPr/>
              </p:nvPicPr>
              <p:blipFill>
                <a:blip r:embed="rId65"/>
                <a:stretch>
                  <a:fillRect/>
                </a:stretch>
              </p:blipFill>
              <p:spPr>
                <a:xfrm>
                  <a:off x="4357437" y="2731203"/>
                  <a:ext cx="26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76B47561-A299-4A60-86F3-51CCF584461D}"/>
                    </a:ext>
                  </a:extLst>
                </p14:cNvPr>
                <p14:cNvContentPartPr/>
                <p14:nvPr/>
              </p14:nvContentPartPr>
              <p14:xfrm>
                <a:off x="4314237" y="2767563"/>
                <a:ext cx="146160" cy="8640"/>
              </p14:xfrm>
            </p:contentPart>
          </mc:Choice>
          <mc:Fallback>
            <p:pic>
              <p:nvPicPr>
                <p:cNvPr id="39" name="Freihand 38">
                  <a:extLst>
                    <a:ext uri="{FF2B5EF4-FFF2-40B4-BE49-F238E27FC236}">
                      <a16:creationId xmlns:a16="http://schemas.microsoft.com/office/drawing/2014/main" id="{76B47561-A299-4A60-86F3-51CCF584461D}"/>
                    </a:ext>
                  </a:extLst>
                </p:cNvPr>
                <p:cNvPicPr/>
                <p:nvPr/>
              </p:nvPicPr>
              <p:blipFill>
                <a:blip r:embed="rId67"/>
                <a:stretch>
                  <a:fillRect/>
                </a:stretch>
              </p:blipFill>
              <p:spPr>
                <a:xfrm>
                  <a:off x="4309917" y="2763243"/>
                  <a:ext cx="1548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3B877A16-F69B-4EBA-833B-E5AE753907A4}"/>
                    </a:ext>
                  </a:extLst>
                </p14:cNvPr>
                <p14:cNvContentPartPr/>
                <p14:nvPr/>
              </p14:nvContentPartPr>
              <p14:xfrm>
                <a:off x="4614837" y="2697723"/>
                <a:ext cx="136080" cy="94320"/>
              </p14:xfrm>
            </p:contentPart>
          </mc:Choice>
          <mc:Fallback>
            <p:pic>
              <p:nvPicPr>
                <p:cNvPr id="40" name="Freihand 39">
                  <a:extLst>
                    <a:ext uri="{FF2B5EF4-FFF2-40B4-BE49-F238E27FC236}">
                      <a16:creationId xmlns:a16="http://schemas.microsoft.com/office/drawing/2014/main" id="{3B877A16-F69B-4EBA-833B-E5AE753907A4}"/>
                    </a:ext>
                  </a:extLst>
                </p:cNvPr>
                <p:cNvPicPr/>
                <p:nvPr/>
              </p:nvPicPr>
              <p:blipFill>
                <a:blip r:embed="rId69"/>
                <a:stretch>
                  <a:fillRect/>
                </a:stretch>
              </p:blipFill>
              <p:spPr>
                <a:xfrm>
                  <a:off x="4610517" y="2693403"/>
                  <a:ext cx="144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F178BE46-1740-44AB-A48C-229FF9683C5D}"/>
                    </a:ext>
                  </a:extLst>
                </p14:cNvPr>
                <p14:cNvContentPartPr/>
                <p14:nvPr/>
              </p14:nvContentPartPr>
              <p14:xfrm>
                <a:off x="4761717" y="2755323"/>
                <a:ext cx="25560" cy="91080"/>
              </p14:xfrm>
            </p:contentPart>
          </mc:Choice>
          <mc:Fallback>
            <p:pic>
              <p:nvPicPr>
                <p:cNvPr id="41" name="Freihand 40">
                  <a:extLst>
                    <a:ext uri="{FF2B5EF4-FFF2-40B4-BE49-F238E27FC236}">
                      <a16:creationId xmlns:a16="http://schemas.microsoft.com/office/drawing/2014/main" id="{F178BE46-1740-44AB-A48C-229FF9683C5D}"/>
                    </a:ext>
                  </a:extLst>
                </p:cNvPr>
                <p:cNvPicPr/>
                <p:nvPr/>
              </p:nvPicPr>
              <p:blipFill>
                <a:blip r:embed="rId71"/>
                <a:stretch>
                  <a:fillRect/>
                </a:stretch>
              </p:blipFill>
              <p:spPr>
                <a:xfrm>
                  <a:off x="4757397" y="2751003"/>
                  <a:ext cx="34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74EB4465-52D6-408E-B7FA-ED6872130997}"/>
                    </a:ext>
                  </a:extLst>
                </p14:cNvPr>
                <p14:cNvContentPartPr/>
                <p14:nvPr/>
              </p14:nvContentPartPr>
              <p14:xfrm>
                <a:off x="4846317" y="2683323"/>
                <a:ext cx="99720" cy="121320"/>
              </p14:xfrm>
            </p:contentPart>
          </mc:Choice>
          <mc:Fallback>
            <p:pic>
              <p:nvPicPr>
                <p:cNvPr id="42" name="Freihand 41">
                  <a:extLst>
                    <a:ext uri="{FF2B5EF4-FFF2-40B4-BE49-F238E27FC236}">
                      <a16:creationId xmlns:a16="http://schemas.microsoft.com/office/drawing/2014/main" id="{74EB4465-52D6-408E-B7FA-ED6872130997}"/>
                    </a:ext>
                  </a:extLst>
                </p:cNvPr>
                <p:cNvPicPr/>
                <p:nvPr/>
              </p:nvPicPr>
              <p:blipFill>
                <a:blip r:embed="rId73"/>
                <a:stretch>
                  <a:fillRect/>
                </a:stretch>
              </p:blipFill>
              <p:spPr>
                <a:xfrm>
                  <a:off x="4841997" y="2679003"/>
                  <a:ext cx="108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D9A8DC26-56C6-4C7E-8F9E-4BB63CCE72A3}"/>
                    </a:ext>
                  </a:extLst>
                </p14:cNvPr>
                <p14:cNvContentPartPr/>
                <p14:nvPr/>
              </p14:nvContentPartPr>
              <p14:xfrm>
                <a:off x="5054397" y="2699883"/>
                <a:ext cx="18000" cy="111600"/>
              </p14:xfrm>
            </p:contentPart>
          </mc:Choice>
          <mc:Fallback>
            <p:pic>
              <p:nvPicPr>
                <p:cNvPr id="45" name="Freihand 44">
                  <a:extLst>
                    <a:ext uri="{FF2B5EF4-FFF2-40B4-BE49-F238E27FC236}">
                      <a16:creationId xmlns:a16="http://schemas.microsoft.com/office/drawing/2014/main" id="{D9A8DC26-56C6-4C7E-8F9E-4BB63CCE72A3}"/>
                    </a:ext>
                  </a:extLst>
                </p:cNvPr>
                <p:cNvPicPr/>
                <p:nvPr/>
              </p:nvPicPr>
              <p:blipFill>
                <a:blip r:embed="rId75"/>
                <a:stretch>
                  <a:fillRect/>
                </a:stretch>
              </p:blipFill>
              <p:spPr>
                <a:xfrm>
                  <a:off x="5050077" y="2695563"/>
                  <a:ext cx="26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3429BC03-8228-442C-9971-127ACD203E0F}"/>
                    </a:ext>
                  </a:extLst>
                </p14:cNvPr>
                <p14:cNvContentPartPr/>
                <p14:nvPr/>
              </p14:nvContentPartPr>
              <p14:xfrm>
                <a:off x="5057997" y="2697003"/>
                <a:ext cx="112320" cy="4680"/>
              </p14:xfrm>
            </p:contentPart>
          </mc:Choice>
          <mc:Fallback>
            <p:pic>
              <p:nvPicPr>
                <p:cNvPr id="46" name="Freihand 45">
                  <a:extLst>
                    <a:ext uri="{FF2B5EF4-FFF2-40B4-BE49-F238E27FC236}">
                      <a16:creationId xmlns:a16="http://schemas.microsoft.com/office/drawing/2014/main" id="{3429BC03-8228-442C-9971-127ACD203E0F}"/>
                    </a:ext>
                  </a:extLst>
                </p:cNvPr>
                <p:cNvPicPr/>
                <p:nvPr/>
              </p:nvPicPr>
              <p:blipFill>
                <a:blip r:embed="rId77"/>
                <a:stretch>
                  <a:fillRect/>
                </a:stretch>
              </p:blipFill>
              <p:spPr>
                <a:xfrm>
                  <a:off x="5053677" y="2692683"/>
                  <a:ext cx="120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9FB868D5-D18D-40DB-8A74-BFFC63D89A5D}"/>
                    </a:ext>
                  </a:extLst>
                </p14:cNvPr>
                <p14:cNvContentPartPr/>
                <p14:nvPr/>
              </p14:nvContentPartPr>
              <p14:xfrm>
                <a:off x="5040357" y="2736243"/>
                <a:ext cx="127800" cy="63720"/>
              </p14:xfrm>
            </p:contentPart>
          </mc:Choice>
          <mc:Fallback>
            <p:pic>
              <p:nvPicPr>
                <p:cNvPr id="47" name="Freihand 46">
                  <a:extLst>
                    <a:ext uri="{FF2B5EF4-FFF2-40B4-BE49-F238E27FC236}">
                      <a16:creationId xmlns:a16="http://schemas.microsoft.com/office/drawing/2014/main" id="{9FB868D5-D18D-40DB-8A74-BFFC63D89A5D}"/>
                    </a:ext>
                  </a:extLst>
                </p:cNvPr>
                <p:cNvPicPr/>
                <p:nvPr/>
              </p:nvPicPr>
              <p:blipFill>
                <a:blip r:embed="rId79"/>
                <a:stretch>
                  <a:fillRect/>
                </a:stretch>
              </p:blipFill>
              <p:spPr>
                <a:xfrm>
                  <a:off x="5036037" y="2731923"/>
                  <a:ext cx="136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9D2AA9FF-DD00-4FA4-9CFA-5A841F737E08}"/>
                    </a:ext>
                  </a:extLst>
                </p14:cNvPr>
                <p14:cNvContentPartPr/>
                <p14:nvPr/>
              </p14:nvContentPartPr>
              <p14:xfrm>
                <a:off x="5178597" y="2752083"/>
                <a:ext cx="88200" cy="49320"/>
              </p14:xfrm>
            </p:contentPart>
          </mc:Choice>
          <mc:Fallback>
            <p:pic>
              <p:nvPicPr>
                <p:cNvPr id="48" name="Freihand 47">
                  <a:extLst>
                    <a:ext uri="{FF2B5EF4-FFF2-40B4-BE49-F238E27FC236}">
                      <a16:creationId xmlns:a16="http://schemas.microsoft.com/office/drawing/2014/main" id="{9D2AA9FF-DD00-4FA4-9CFA-5A841F737E08}"/>
                    </a:ext>
                  </a:extLst>
                </p:cNvPr>
                <p:cNvPicPr/>
                <p:nvPr/>
              </p:nvPicPr>
              <p:blipFill>
                <a:blip r:embed="rId81"/>
                <a:stretch>
                  <a:fillRect/>
                </a:stretch>
              </p:blipFill>
              <p:spPr>
                <a:xfrm>
                  <a:off x="5174277" y="2747763"/>
                  <a:ext cx="96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27B4B3D0-D83B-49C6-A8BC-082ED3CE76CA}"/>
                    </a:ext>
                  </a:extLst>
                </p14:cNvPr>
                <p14:cNvContentPartPr/>
                <p14:nvPr/>
              </p14:nvContentPartPr>
              <p14:xfrm>
                <a:off x="5300997" y="2731563"/>
                <a:ext cx="177120" cy="60480"/>
              </p14:xfrm>
            </p:contentPart>
          </mc:Choice>
          <mc:Fallback>
            <p:pic>
              <p:nvPicPr>
                <p:cNvPr id="49" name="Freihand 48">
                  <a:extLst>
                    <a:ext uri="{FF2B5EF4-FFF2-40B4-BE49-F238E27FC236}">
                      <a16:creationId xmlns:a16="http://schemas.microsoft.com/office/drawing/2014/main" id="{27B4B3D0-D83B-49C6-A8BC-082ED3CE76CA}"/>
                    </a:ext>
                  </a:extLst>
                </p:cNvPr>
                <p:cNvPicPr/>
                <p:nvPr/>
              </p:nvPicPr>
              <p:blipFill>
                <a:blip r:embed="rId83"/>
                <a:stretch>
                  <a:fillRect/>
                </a:stretch>
              </p:blipFill>
              <p:spPr>
                <a:xfrm>
                  <a:off x="5296677" y="2727243"/>
                  <a:ext cx="185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89B70269-2613-42D9-A3FB-73651980966D}"/>
                    </a:ext>
                  </a:extLst>
                </p14:cNvPr>
                <p14:cNvContentPartPr/>
                <p14:nvPr/>
              </p14:nvContentPartPr>
              <p14:xfrm>
                <a:off x="5468757" y="2730843"/>
                <a:ext cx="72000" cy="193680"/>
              </p14:xfrm>
            </p:contentPart>
          </mc:Choice>
          <mc:Fallback>
            <p:pic>
              <p:nvPicPr>
                <p:cNvPr id="50" name="Freihand 49">
                  <a:extLst>
                    <a:ext uri="{FF2B5EF4-FFF2-40B4-BE49-F238E27FC236}">
                      <a16:creationId xmlns:a16="http://schemas.microsoft.com/office/drawing/2014/main" id="{89B70269-2613-42D9-A3FB-73651980966D}"/>
                    </a:ext>
                  </a:extLst>
                </p:cNvPr>
                <p:cNvPicPr/>
                <p:nvPr/>
              </p:nvPicPr>
              <p:blipFill>
                <a:blip r:embed="rId85"/>
                <a:stretch>
                  <a:fillRect/>
                </a:stretch>
              </p:blipFill>
              <p:spPr>
                <a:xfrm>
                  <a:off x="5464437" y="2726523"/>
                  <a:ext cx="80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5281981A-3358-475F-882F-97D46DCF6A81}"/>
                    </a:ext>
                  </a:extLst>
                </p14:cNvPr>
                <p14:cNvContentPartPr/>
                <p14:nvPr/>
              </p14:nvContentPartPr>
              <p14:xfrm>
                <a:off x="5596917" y="2722923"/>
                <a:ext cx="18360" cy="70560"/>
              </p14:xfrm>
            </p:contentPart>
          </mc:Choice>
          <mc:Fallback>
            <p:pic>
              <p:nvPicPr>
                <p:cNvPr id="51" name="Freihand 50">
                  <a:extLst>
                    <a:ext uri="{FF2B5EF4-FFF2-40B4-BE49-F238E27FC236}">
                      <a16:creationId xmlns:a16="http://schemas.microsoft.com/office/drawing/2014/main" id="{5281981A-3358-475F-882F-97D46DCF6A81}"/>
                    </a:ext>
                  </a:extLst>
                </p:cNvPr>
                <p:cNvPicPr/>
                <p:nvPr/>
              </p:nvPicPr>
              <p:blipFill>
                <a:blip r:embed="rId87"/>
                <a:stretch>
                  <a:fillRect/>
                </a:stretch>
              </p:blipFill>
              <p:spPr>
                <a:xfrm>
                  <a:off x="5592597" y="2718603"/>
                  <a:ext cx="27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B8241A17-D5F9-485F-B147-AA83AABC4EF1}"/>
                    </a:ext>
                  </a:extLst>
                </p14:cNvPr>
                <p14:cNvContentPartPr/>
                <p14:nvPr/>
              </p14:nvContentPartPr>
              <p14:xfrm>
                <a:off x="5641557" y="2701323"/>
                <a:ext cx="127080" cy="90720"/>
              </p14:xfrm>
            </p:contentPart>
          </mc:Choice>
          <mc:Fallback>
            <p:pic>
              <p:nvPicPr>
                <p:cNvPr id="52" name="Freihand 51">
                  <a:extLst>
                    <a:ext uri="{FF2B5EF4-FFF2-40B4-BE49-F238E27FC236}">
                      <a16:creationId xmlns:a16="http://schemas.microsoft.com/office/drawing/2014/main" id="{B8241A17-D5F9-485F-B147-AA83AABC4EF1}"/>
                    </a:ext>
                  </a:extLst>
                </p:cNvPr>
                <p:cNvPicPr/>
                <p:nvPr/>
              </p:nvPicPr>
              <p:blipFill>
                <a:blip r:embed="rId89"/>
                <a:stretch>
                  <a:fillRect/>
                </a:stretch>
              </p:blipFill>
              <p:spPr>
                <a:xfrm>
                  <a:off x="5637237" y="2697003"/>
                  <a:ext cx="135720" cy="9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B4D5B1CA-879B-4DCA-A18A-CBDA449ED10D}"/>
                  </a:ext>
                </a:extLst>
              </p14:cNvPr>
              <p14:cNvContentPartPr/>
              <p14:nvPr/>
            </p14:nvContentPartPr>
            <p14:xfrm>
              <a:off x="5634357" y="2600163"/>
              <a:ext cx="19440" cy="5400"/>
            </p14:xfrm>
          </p:contentPart>
        </mc:Choice>
        <mc:Fallback>
          <p:pic>
            <p:nvPicPr>
              <p:cNvPr id="53" name="Freihand 52">
                <a:extLst>
                  <a:ext uri="{FF2B5EF4-FFF2-40B4-BE49-F238E27FC236}">
                    <a16:creationId xmlns:a16="http://schemas.microsoft.com/office/drawing/2014/main" id="{B4D5B1CA-879B-4DCA-A18A-CBDA449ED10D}"/>
                  </a:ext>
                </a:extLst>
              </p:cNvPr>
              <p:cNvPicPr/>
              <p:nvPr/>
            </p:nvPicPr>
            <p:blipFill>
              <a:blip r:embed="rId91"/>
              <a:stretch>
                <a:fillRect/>
              </a:stretch>
            </p:blipFill>
            <p:spPr>
              <a:xfrm>
                <a:off x="5630037" y="2595843"/>
                <a:ext cx="28080" cy="14040"/>
              </a:xfrm>
              <a:prstGeom prst="rect">
                <a:avLst/>
              </a:prstGeom>
            </p:spPr>
          </p:pic>
        </mc:Fallback>
      </mc:AlternateContent>
      <p:grpSp>
        <p:nvGrpSpPr>
          <p:cNvPr id="149510" name="Gruppieren 149509">
            <a:extLst>
              <a:ext uri="{FF2B5EF4-FFF2-40B4-BE49-F238E27FC236}">
                <a16:creationId xmlns:a16="http://schemas.microsoft.com/office/drawing/2014/main" id="{8A95DD50-56E5-4873-8E74-B538D37897B4}"/>
              </a:ext>
            </a:extLst>
          </p:cNvPr>
          <p:cNvGrpSpPr/>
          <p:nvPr/>
        </p:nvGrpSpPr>
        <p:grpSpPr>
          <a:xfrm>
            <a:off x="5934237" y="2685123"/>
            <a:ext cx="810000" cy="105840"/>
            <a:chOff x="5934237" y="2685123"/>
            <a:chExt cx="810000" cy="105840"/>
          </a:xfrm>
        </p:grpSpPr>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CC810470-9A9F-4F14-8BF7-3752CE0F90A7}"/>
                    </a:ext>
                  </a:extLst>
                </p14:cNvPr>
                <p14:cNvContentPartPr/>
                <p14:nvPr/>
              </p14:nvContentPartPr>
              <p14:xfrm>
                <a:off x="5934237" y="2744523"/>
                <a:ext cx="193680" cy="9360"/>
              </p14:xfrm>
            </p:contentPart>
          </mc:Choice>
          <mc:Fallback>
            <p:pic>
              <p:nvPicPr>
                <p:cNvPr id="55" name="Freihand 54">
                  <a:extLst>
                    <a:ext uri="{FF2B5EF4-FFF2-40B4-BE49-F238E27FC236}">
                      <a16:creationId xmlns:a16="http://schemas.microsoft.com/office/drawing/2014/main" id="{CC810470-9A9F-4F14-8BF7-3752CE0F90A7}"/>
                    </a:ext>
                  </a:extLst>
                </p:cNvPr>
                <p:cNvPicPr/>
                <p:nvPr/>
              </p:nvPicPr>
              <p:blipFill>
                <a:blip r:embed="rId93"/>
                <a:stretch>
                  <a:fillRect/>
                </a:stretch>
              </p:blipFill>
              <p:spPr>
                <a:xfrm>
                  <a:off x="5929917" y="2740203"/>
                  <a:ext cx="202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18AC4B2A-ECFA-4506-96F8-6E811FE537EA}"/>
                    </a:ext>
                  </a:extLst>
                </p14:cNvPr>
                <p14:cNvContentPartPr/>
                <p14:nvPr/>
              </p14:nvContentPartPr>
              <p14:xfrm>
                <a:off x="5955837" y="2783403"/>
                <a:ext cx="169200" cy="6840"/>
              </p14:xfrm>
            </p:contentPart>
          </mc:Choice>
          <mc:Fallback>
            <p:pic>
              <p:nvPicPr>
                <p:cNvPr id="56" name="Freihand 55">
                  <a:extLst>
                    <a:ext uri="{FF2B5EF4-FFF2-40B4-BE49-F238E27FC236}">
                      <a16:creationId xmlns:a16="http://schemas.microsoft.com/office/drawing/2014/main" id="{18AC4B2A-ECFA-4506-96F8-6E811FE537EA}"/>
                    </a:ext>
                  </a:extLst>
                </p:cNvPr>
                <p:cNvPicPr/>
                <p:nvPr/>
              </p:nvPicPr>
              <p:blipFill>
                <a:blip r:embed="rId95"/>
                <a:stretch>
                  <a:fillRect/>
                </a:stretch>
              </p:blipFill>
              <p:spPr>
                <a:xfrm>
                  <a:off x="5951517" y="2779083"/>
                  <a:ext cx="177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1ECC5D83-7765-4D2D-A287-88814EE0A5F9}"/>
                    </a:ext>
                  </a:extLst>
                </p14:cNvPr>
                <p14:cNvContentPartPr/>
                <p14:nvPr/>
              </p14:nvContentPartPr>
              <p14:xfrm>
                <a:off x="6239877" y="2703483"/>
                <a:ext cx="165240" cy="87480"/>
              </p14:xfrm>
            </p:contentPart>
          </mc:Choice>
          <mc:Fallback>
            <p:pic>
              <p:nvPicPr>
                <p:cNvPr id="57" name="Freihand 56">
                  <a:extLst>
                    <a:ext uri="{FF2B5EF4-FFF2-40B4-BE49-F238E27FC236}">
                      <a16:creationId xmlns:a16="http://schemas.microsoft.com/office/drawing/2014/main" id="{1ECC5D83-7765-4D2D-A287-88814EE0A5F9}"/>
                    </a:ext>
                  </a:extLst>
                </p:cNvPr>
                <p:cNvPicPr/>
                <p:nvPr/>
              </p:nvPicPr>
              <p:blipFill>
                <a:blip r:embed="rId97"/>
                <a:stretch>
                  <a:fillRect/>
                </a:stretch>
              </p:blipFill>
              <p:spPr>
                <a:xfrm>
                  <a:off x="6235557" y="2699163"/>
                  <a:ext cx="173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8C130495-1928-4F9C-99A3-8EA2CC592319}"/>
                    </a:ext>
                  </a:extLst>
                </p14:cNvPr>
                <p14:cNvContentPartPr/>
                <p14:nvPr/>
              </p14:nvContentPartPr>
              <p14:xfrm>
                <a:off x="6454797" y="2685123"/>
                <a:ext cx="95040" cy="96120"/>
              </p14:xfrm>
            </p:contentPart>
          </mc:Choice>
          <mc:Fallback>
            <p:pic>
              <p:nvPicPr>
                <p:cNvPr id="58" name="Freihand 57">
                  <a:extLst>
                    <a:ext uri="{FF2B5EF4-FFF2-40B4-BE49-F238E27FC236}">
                      <a16:creationId xmlns:a16="http://schemas.microsoft.com/office/drawing/2014/main" id="{8C130495-1928-4F9C-99A3-8EA2CC592319}"/>
                    </a:ext>
                  </a:extLst>
                </p:cNvPr>
                <p:cNvPicPr/>
                <p:nvPr/>
              </p:nvPicPr>
              <p:blipFill>
                <a:blip r:embed="rId99"/>
                <a:stretch>
                  <a:fillRect/>
                </a:stretch>
              </p:blipFill>
              <p:spPr>
                <a:xfrm>
                  <a:off x="6450477" y="2680803"/>
                  <a:ext cx="103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56D8BE41-E411-47B0-B2E3-3D9385ECEAF5}"/>
                    </a:ext>
                  </a:extLst>
                </p14:cNvPr>
                <p14:cNvContentPartPr/>
                <p14:nvPr/>
              </p14:nvContentPartPr>
              <p14:xfrm>
                <a:off x="6607437" y="2700243"/>
                <a:ext cx="136800" cy="88200"/>
              </p14:xfrm>
            </p:contentPart>
          </mc:Choice>
          <mc:Fallback>
            <p:pic>
              <p:nvPicPr>
                <p:cNvPr id="59" name="Freihand 58">
                  <a:extLst>
                    <a:ext uri="{FF2B5EF4-FFF2-40B4-BE49-F238E27FC236}">
                      <a16:creationId xmlns:a16="http://schemas.microsoft.com/office/drawing/2014/main" id="{56D8BE41-E411-47B0-B2E3-3D9385ECEAF5}"/>
                    </a:ext>
                  </a:extLst>
                </p:cNvPr>
                <p:cNvPicPr/>
                <p:nvPr/>
              </p:nvPicPr>
              <p:blipFill>
                <a:blip r:embed="rId101"/>
                <a:stretch>
                  <a:fillRect/>
                </a:stretch>
              </p:blipFill>
              <p:spPr>
                <a:xfrm>
                  <a:off x="6603117" y="2695923"/>
                  <a:ext cx="145440" cy="96840"/>
                </a:xfrm>
                <a:prstGeom prst="rect">
                  <a:avLst/>
                </a:prstGeom>
              </p:spPr>
            </p:pic>
          </mc:Fallback>
        </mc:AlternateContent>
      </p:grpSp>
      <p:grpSp>
        <p:nvGrpSpPr>
          <p:cNvPr id="149509" name="Gruppieren 149508">
            <a:extLst>
              <a:ext uri="{FF2B5EF4-FFF2-40B4-BE49-F238E27FC236}">
                <a16:creationId xmlns:a16="http://schemas.microsoft.com/office/drawing/2014/main" id="{D7EA3B8F-EF83-4BCF-B788-FE5CFD231027}"/>
              </a:ext>
            </a:extLst>
          </p:cNvPr>
          <p:cNvGrpSpPr/>
          <p:nvPr/>
        </p:nvGrpSpPr>
        <p:grpSpPr>
          <a:xfrm>
            <a:off x="5823357" y="2402523"/>
            <a:ext cx="748800" cy="203400"/>
            <a:chOff x="5823357" y="2402523"/>
            <a:chExt cx="748800" cy="203400"/>
          </a:xfrm>
        </p:grpSpPr>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0E657B78-F022-40A3-ACAD-B0193A17A517}"/>
                    </a:ext>
                  </a:extLst>
                </p14:cNvPr>
                <p14:cNvContentPartPr/>
                <p14:nvPr/>
              </p14:nvContentPartPr>
              <p14:xfrm>
                <a:off x="5823357" y="2496483"/>
                <a:ext cx="116640" cy="109440"/>
              </p14:xfrm>
            </p:contentPart>
          </mc:Choice>
          <mc:Fallback>
            <p:pic>
              <p:nvPicPr>
                <p:cNvPr id="60" name="Freihand 59">
                  <a:extLst>
                    <a:ext uri="{FF2B5EF4-FFF2-40B4-BE49-F238E27FC236}">
                      <a16:creationId xmlns:a16="http://schemas.microsoft.com/office/drawing/2014/main" id="{0E657B78-F022-40A3-ACAD-B0193A17A517}"/>
                    </a:ext>
                  </a:extLst>
                </p:cNvPr>
                <p:cNvPicPr/>
                <p:nvPr/>
              </p:nvPicPr>
              <p:blipFill>
                <a:blip r:embed="rId103"/>
                <a:stretch>
                  <a:fillRect/>
                </a:stretch>
              </p:blipFill>
              <p:spPr>
                <a:xfrm>
                  <a:off x="5819037" y="2492163"/>
                  <a:ext cx="125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3978E4E6-61D5-4597-B6B7-3E2DC92FCCED}"/>
                    </a:ext>
                  </a:extLst>
                </p14:cNvPr>
                <p14:cNvContentPartPr/>
                <p14:nvPr/>
              </p14:nvContentPartPr>
              <p14:xfrm>
                <a:off x="5923437" y="2507643"/>
                <a:ext cx="89640" cy="73800"/>
              </p14:xfrm>
            </p:contentPart>
          </mc:Choice>
          <mc:Fallback>
            <p:pic>
              <p:nvPicPr>
                <p:cNvPr id="61" name="Freihand 60">
                  <a:extLst>
                    <a:ext uri="{FF2B5EF4-FFF2-40B4-BE49-F238E27FC236}">
                      <a16:creationId xmlns:a16="http://schemas.microsoft.com/office/drawing/2014/main" id="{3978E4E6-61D5-4597-B6B7-3E2DC92FCCED}"/>
                    </a:ext>
                  </a:extLst>
                </p:cNvPr>
                <p:cNvPicPr/>
                <p:nvPr/>
              </p:nvPicPr>
              <p:blipFill>
                <a:blip r:embed="rId105"/>
                <a:stretch>
                  <a:fillRect/>
                </a:stretch>
              </p:blipFill>
              <p:spPr>
                <a:xfrm>
                  <a:off x="5919117" y="2503323"/>
                  <a:ext cx="98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CBC22447-584C-49B7-B39E-90D4B79BD203}"/>
                    </a:ext>
                  </a:extLst>
                </p14:cNvPr>
                <p14:cNvContentPartPr/>
                <p14:nvPr/>
              </p14:nvContentPartPr>
              <p14:xfrm>
                <a:off x="6018117" y="2432763"/>
                <a:ext cx="122400" cy="149760"/>
              </p14:xfrm>
            </p:contentPart>
          </mc:Choice>
          <mc:Fallback>
            <p:pic>
              <p:nvPicPr>
                <p:cNvPr id="62" name="Freihand 61">
                  <a:extLst>
                    <a:ext uri="{FF2B5EF4-FFF2-40B4-BE49-F238E27FC236}">
                      <a16:creationId xmlns:a16="http://schemas.microsoft.com/office/drawing/2014/main" id="{CBC22447-584C-49B7-B39E-90D4B79BD203}"/>
                    </a:ext>
                  </a:extLst>
                </p:cNvPr>
                <p:cNvPicPr/>
                <p:nvPr/>
              </p:nvPicPr>
              <p:blipFill>
                <a:blip r:embed="rId107"/>
                <a:stretch>
                  <a:fillRect/>
                </a:stretch>
              </p:blipFill>
              <p:spPr>
                <a:xfrm>
                  <a:off x="6013797" y="2428443"/>
                  <a:ext cx="131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AC023FEE-2ED0-4996-817E-7C48470A15B1}"/>
                    </a:ext>
                  </a:extLst>
                </p14:cNvPr>
                <p14:cNvContentPartPr/>
                <p14:nvPr/>
              </p14:nvContentPartPr>
              <p14:xfrm>
                <a:off x="5969157" y="2479923"/>
                <a:ext cx="96840" cy="5760"/>
              </p14:xfrm>
            </p:contentPart>
          </mc:Choice>
          <mc:Fallback>
            <p:pic>
              <p:nvPicPr>
                <p:cNvPr id="63" name="Freihand 62">
                  <a:extLst>
                    <a:ext uri="{FF2B5EF4-FFF2-40B4-BE49-F238E27FC236}">
                      <a16:creationId xmlns:a16="http://schemas.microsoft.com/office/drawing/2014/main" id="{AC023FEE-2ED0-4996-817E-7C48470A15B1}"/>
                    </a:ext>
                  </a:extLst>
                </p:cNvPr>
                <p:cNvPicPr/>
                <p:nvPr/>
              </p:nvPicPr>
              <p:blipFill>
                <a:blip r:embed="rId109"/>
                <a:stretch>
                  <a:fillRect/>
                </a:stretch>
              </p:blipFill>
              <p:spPr>
                <a:xfrm>
                  <a:off x="5964837" y="2475603"/>
                  <a:ext cx="1054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9504" name="Freihand 149503">
                  <a:extLst>
                    <a:ext uri="{FF2B5EF4-FFF2-40B4-BE49-F238E27FC236}">
                      <a16:creationId xmlns:a16="http://schemas.microsoft.com/office/drawing/2014/main" id="{EFA4B28D-BBF7-4B60-BEC4-9A20FF859563}"/>
                    </a:ext>
                  </a:extLst>
                </p14:cNvPr>
                <p14:cNvContentPartPr/>
                <p14:nvPr/>
              </p14:nvContentPartPr>
              <p14:xfrm>
                <a:off x="6123597" y="2484603"/>
                <a:ext cx="114840" cy="77040"/>
              </p14:xfrm>
            </p:contentPart>
          </mc:Choice>
          <mc:Fallback>
            <p:pic>
              <p:nvPicPr>
                <p:cNvPr id="149504" name="Freihand 149503">
                  <a:extLst>
                    <a:ext uri="{FF2B5EF4-FFF2-40B4-BE49-F238E27FC236}">
                      <a16:creationId xmlns:a16="http://schemas.microsoft.com/office/drawing/2014/main" id="{EFA4B28D-BBF7-4B60-BEC4-9A20FF859563}"/>
                    </a:ext>
                  </a:extLst>
                </p:cNvPr>
                <p:cNvPicPr/>
                <p:nvPr/>
              </p:nvPicPr>
              <p:blipFill>
                <a:blip r:embed="rId111"/>
                <a:stretch>
                  <a:fillRect/>
                </a:stretch>
              </p:blipFill>
              <p:spPr>
                <a:xfrm>
                  <a:off x="6119277" y="2480283"/>
                  <a:ext cx="123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49505" name="Freihand 149504">
                  <a:extLst>
                    <a:ext uri="{FF2B5EF4-FFF2-40B4-BE49-F238E27FC236}">
                      <a16:creationId xmlns:a16="http://schemas.microsoft.com/office/drawing/2014/main" id="{5DE17B63-F781-4B95-972F-67096B45D6B5}"/>
                    </a:ext>
                  </a:extLst>
                </p14:cNvPr>
                <p14:cNvContentPartPr/>
                <p14:nvPr/>
              </p14:nvContentPartPr>
              <p14:xfrm>
                <a:off x="6264717" y="2453643"/>
                <a:ext cx="201960" cy="65520"/>
              </p14:xfrm>
            </p:contentPart>
          </mc:Choice>
          <mc:Fallback>
            <p:pic>
              <p:nvPicPr>
                <p:cNvPr id="149505" name="Freihand 149504">
                  <a:extLst>
                    <a:ext uri="{FF2B5EF4-FFF2-40B4-BE49-F238E27FC236}">
                      <a16:creationId xmlns:a16="http://schemas.microsoft.com/office/drawing/2014/main" id="{5DE17B63-F781-4B95-972F-67096B45D6B5}"/>
                    </a:ext>
                  </a:extLst>
                </p:cNvPr>
                <p:cNvPicPr/>
                <p:nvPr/>
              </p:nvPicPr>
              <p:blipFill>
                <a:blip r:embed="rId113"/>
                <a:stretch>
                  <a:fillRect/>
                </a:stretch>
              </p:blipFill>
              <p:spPr>
                <a:xfrm>
                  <a:off x="6260397" y="2449323"/>
                  <a:ext cx="210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9506" name="Freihand 149505">
                  <a:extLst>
                    <a:ext uri="{FF2B5EF4-FFF2-40B4-BE49-F238E27FC236}">
                      <a16:creationId xmlns:a16="http://schemas.microsoft.com/office/drawing/2014/main" id="{80DF3C97-AF7A-499C-9EF7-3DBFD05A7FF0}"/>
                    </a:ext>
                  </a:extLst>
                </p14:cNvPr>
                <p14:cNvContentPartPr/>
                <p14:nvPr/>
              </p14:nvContentPartPr>
              <p14:xfrm>
                <a:off x="6476397" y="2402523"/>
                <a:ext cx="95760" cy="116280"/>
              </p14:xfrm>
            </p:contentPart>
          </mc:Choice>
          <mc:Fallback>
            <p:pic>
              <p:nvPicPr>
                <p:cNvPr id="149506" name="Freihand 149505">
                  <a:extLst>
                    <a:ext uri="{FF2B5EF4-FFF2-40B4-BE49-F238E27FC236}">
                      <a16:creationId xmlns:a16="http://schemas.microsoft.com/office/drawing/2014/main" id="{80DF3C97-AF7A-499C-9EF7-3DBFD05A7FF0}"/>
                    </a:ext>
                  </a:extLst>
                </p:cNvPr>
                <p:cNvPicPr/>
                <p:nvPr/>
              </p:nvPicPr>
              <p:blipFill>
                <a:blip r:embed="rId115"/>
                <a:stretch>
                  <a:fillRect/>
                </a:stretch>
              </p:blipFill>
              <p:spPr>
                <a:xfrm>
                  <a:off x="6472077" y="2398203"/>
                  <a:ext cx="104400" cy="124920"/>
                </a:xfrm>
                <a:prstGeom prst="rect">
                  <a:avLst/>
                </a:prstGeom>
              </p:spPr>
            </p:pic>
          </mc:Fallback>
        </mc:AlternateContent>
      </p:grpSp>
      <p:grpSp>
        <p:nvGrpSpPr>
          <p:cNvPr id="149531" name="Gruppieren 149530">
            <a:extLst>
              <a:ext uri="{FF2B5EF4-FFF2-40B4-BE49-F238E27FC236}">
                <a16:creationId xmlns:a16="http://schemas.microsoft.com/office/drawing/2014/main" id="{B92BDBFB-D85B-48F3-984A-8471A0FB689B}"/>
              </a:ext>
            </a:extLst>
          </p:cNvPr>
          <p:cNvGrpSpPr/>
          <p:nvPr/>
        </p:nvGrpSpPr>
        <p:grpSpPr>
          <a:xfrm>
            <a:off x="2064597" y="3086163"/>
            <a:ext cx="1333080" cy="234360"/>
            <a:chOff x="2064597" y="3086163"/>
            <a:chExt cx="1333080" cy="234360"/>
          </a:xfrm>
        </p:grpSpPr>
        <mc:AlternateContent xmlns:mc="http://schemas.openxmlformats.org/markup-compatibility/2006">
          <mc:Choice xmlns:p14="http://schemas.microsoft.com/office/powerpoint/2010/main" Requires="p14">
            <p:contentPart p14:bwMode="auto" r:id="rId116">
              <p14:nvContentPartPr>
                <p14:cNvPr id="149511" name="Freihand 149510">
                  <a:extLst>
                    <a:ext uri="{FF2B5EF4-FFF2-40B4-BE49-F238E27FC236}">
                      <a16:creationId xmlns:a16="http://schemas.microsoft.com/office/drawing/2014/main" id="{E45A38C5-6232-42D0-AC6D-94C9A00AEA66}"/>
                    </a:ext>
                  </a:extLst>
                </p14:cNvPr>
                <p14:cNvContentPartPr/>
                <p14:nvPr/>
              </p14:nvContentPartPr>
              <p14:xfrm>
                <a:off x="2082237" y="3165003"/>
                <a:ext cx="157680" cy="8280"/>
              </p14:xfrm>
            </p:contentPart>
          </mc:Choice>
          <mc:Fallback>
            <p:pic>
              <p:nvPicPr>
                <p:cNvPr id="149511" name="Freihand 149510">
                  <a:extLst>
                    <a:ext uri="{FF2B5EF4-FFF2-40B4-BE49-F238E27FC236}">
                      <a16:creationId xmlns:a16="http://schemas.microsoft.com/office/drawing/2014/main" id="{E45A38C5-6232-42D0-AC6D-94C9A00AEA66}"/>
                    </a:ext>
                  </a:extLst>
                </p:cNvPr>
                <p:cNvPicPr/>
                <p:nvPr/>
              </p:nvPicPr>
              <p:blipFill>
                <a:blip r:embed="rId117"/>
                <a:stretch>
                  <a:fillRect/>
                </a:stretch>
              </p:blipFill>
              <p:spPr>
                <a:xfrm>
                  <a:off x="2077917" y="3160683"/>
                  <a:ext cx="166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9512" name="Freihand 149511">
                  <a:extLst>
                    <a:ext uri="{FF2B5EF4-FFF2-40B4-BE49-F238E27FC236}">
                      <a16:creationId xmlns:a16="http://schemas.microsoft.com/office/drawing/2014/main" id="{0E984B73-8A29-4FB1-B0C5-EB2547C432B7}"/>
                    </a:ext>
                  </a:extLst>
                </p14:cNvPr>
                <p14:cNvContentPartPr/>
                <p14:nvPr/>
              </p14:nvContentPartPr>
              <p14:xfrm>
                <a:off x="2064597" y="3235203"/>
                <a:ext cx="153000" cy="5040"/>
              </p14:xfrm>
            </p:contentPart>
          </mc:Choice>
          <mc:Fallback>
            <p:pic>
              <p:nvPicPr>
                <p:cNvPr id="149512" name="Freihand 149511">
                  <a:extLst>
                    <a:ext uri="{FF2B5EF4-FFF2-40B4-BE49-F238E27FC236}">
                      <a16:creationId xmlns:a16="http://schemas.microsoft.com/office/drawing/2014/main" id="{0E984B73-8A29-4FB1-B0C5-EB2547C432B7}"/>
                    </a:ext>
                  </a:extLst>
                </p:cNvPr>
                <p:cNvPicPr/>
                <p:nvPr/>
              </p:nvPicPr>
              <p:blipFill>
                <a:blip r:embed="rId119"/>
                <a:stretch>
                  <a:fillRect/>
                </a:stretch>
              </p:blipFill>
              <p:spPr>
                <a:xfrm>
                  <a:off x="2060277" y="3230883"/>
                  <a:ext cx="161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9513" name="Freihand 149512">
                  <a:extLst>
                    <a:ext uri="{FF2B5EF4-FFF2-40B4-BE49-F238E27FC236}">
                      <a16:creationId xmlns:a16="http://schemas.microsoft.com/office/drawing/2014/main" id="{DDAA7FCC-9B62-497F-A51A-A8F678E55694}"/>
                    </a:ext>
                  </a:extLst>
                </p14:cNvPr>
                <p14:cNvContentPartPr/>
                <p14:nvPr/>
              </p14:nvContentPartPr>
              <p14:xfrm>
                <a:off x="2324877" y="3130803"/>
                <a:ext cx="106200" cy="95400"/>
              </p14:xfrm>
            </p:contentPart>
          </mc:Choice>
          <mc:Fallback>
            <p:pic>
              <p:nvPicPr>
                <p:cNvPr id="149513" name="Freihand 149512">
                  <a:extLst>
                    <a:ext uri="{FF2B5EF4-FFF2-40B4-BE49-F238E27FC236}">
                      <a16:creationId xmlns:a16="http://schemas.microsoft.com/office/drawing/2014/main" id="{DDAA7FCC-9B62-497F-A51A-A8F678E55694}"/>
                    </a:ext>
                  </a:extLst>
                </p:cNvPr>
                <p:cNvPicPr/>
                <p:nvPr/>
              </p:nvPicPr>
              <p:blipFill>
                <a:blip r:embed="rId121"/>
                <a:stretch>
                  <a:fillRect/>
                </a:stretch>
              </p:blipFill>
              <p:spPr>
                <a:xfrm>
                  <a:off x="2320557" y="3126483"/>
                  <a:ext cx="114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9514" name="Freihand 149513">
                  <a:extLst>
                    <a:ext uri="{FF2B5EF4-FFF2-40B4-BE49-F238E27FC236}">
                      <a16:creationId xmlns:a16="http://schemas.microsoft.com/office/drawing/2014/main" id="{65B465A9-1502-4555-94A2-A4A9A1915501}"/>
                    </a:ext>
                  </a:extLst>
                </p14:cNvPr>
                <p14:cNvContentPartPr/>
                <p14:nvPr/>
              </p14:nvContentPartPr>
              <p14:xfrm>
                <a:off x="2428917" y="3234843"/>
                <a:ext cx="25560" cy="85680"/>
              </p14:xfrm>
            </p:contentPart>
          </mc:Choice>
          <mc:Fallback>
            <p:pic>
              <p:nvPicPr>
                <p:cNvPr id="149514" name="Freihand 149513">
                  <a:extLst>
                    <a:ext uri="{FF2B5EF4-FFF2-40B4-BE49-F238E27FC236}">
                      <a16:creationId xmlns:a16="http://schemas.microsoft.com/office/drawing/2014/main" id="{65B465A9-1502-4555-94A2-A4A9A1915501}"/>
                    </a:ext>
                  </a:extLst>
                </p:cNvPr>
                <p:cNvPicPr/>
                <p:nvPr/>
              </p:nvPicPr>
              <p:blipFill>
                <a:blip r:embed="rId123"/>
                <a:stretch>
                  <a:fillRect/>
                </a:stretch>
              </p:blipFill>
              <p:spPr>
                <a:xfrm>
                  <a:off x="2424597" y="3230523"/>
                  <a:ext cx="34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9515" name="Freihand 149514">
                  <a:extLst>
                    <a:ext uri="{FF2B5EF4-FFF2-40B4-BE49-F238E27FC236}">
                      <a16:creationId xmlns:a16="http://schemas.microsoft.com/office/drawing/2014/main" id="{48B94806-DF31-4DBE-885A-A16A55EBADCC}"/>
                    </a:ext>
                  </a:extLst>
                </p14:cNvPr>
                <p14:cNvContentPartPr/>
                <p14:nvPr/>
              </p14:nvContentPartPr>
              <p14:xfrm>
                <a:off x="2532597" y="3136203"/>
                <a:ext cx="103320" cy="119160"/>
              </p14:xfrm>
            </p:contentPart>
          </mc:Choice>
          <mc:Fallback>
            <p:pic>
              <p:nvPicPr>
                <p:cNvPr id="149515" name="Freihand 149514">
                  <a:extLst>
                    <a:ext uri="{FF2B5EF4-FFF2-40B4-BE49-F238E27FC236}">
                      <a16:creationId xmlns:a16="http://schemas.microsoft.com/office/drawing/2014/main" id="{48B94806-DF31-4DBE-885A-A16A55EBADCC}"/>
                    </a:ext>
                  </a:extLst>
                </p:cNvPr>
                <p:cNvPicPr/>
                <p:nvPr/>
              </p:nvPicPr>
              <p:blipFill>
                <a:blip r:embed="rId125"/>
                <a:stretch>
                  <a:fillRect/>
                </a:stretch>
              </p:blipFill>
              <p:spPr>
                <a:xfrm>
                  <a:off x="2528277" y="3131883"/>
                  <a:ext cx="111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9516" name="Freihand 149515">
                  <a:extLst>
                    <a:ext uri="{FF2B5EF4-FFF2-40B4-BE49-F238E27FC236}">
                      <a16:creationId xmlns:a16="http://schemas.microsoft.com/office/drawing/2014/main" id="{CB92FC39-7D6A-4DF1-91B2-17A4CEF521C9}"/>
                    </a:ext>
                  </a:extLst>
                </p14:cNvPr>
                <p14:cNvContentPartPr/>
                <p14:nvPr/>
              </p14:nvContentPartPr>
              <p14:xfrm>
                <a:off x="2754357" y="3162483"/>
                <a:ext cx="44640" cy="11160"/>
              </p14:xfrm>
            </p:contentPart>
          </mc:Choice>
          <mc:Fallback>
            <p:pic>
              <p:nvPicPr>
                <p:cNvPr id="149516" name="Freihand 149515">
                  <a:extLst>
                    <a:ext uri="{FF2B5EF4-FFF2-40B4-BE49-F238E27FC236}">
                      <a16:creationId xmlns:a16="http://schemas.microsoft.com/office/drawing/2014/main" id="{CB92FC39-7D6A-4DF1-91B2-17A4CEF521C9}"/>
                    </a:ext>
                  </a:extLst>
                </p:cNvPr>
                <p:cNvPicPr/>
                <p:nvPr/>
              </p:nvPicPr>
              <p:blipFill>
                <a:blip r:embed="rId127"/>
                <a:stretch>
                  <a:fillRect/>
                </a:stretch>
              </p:blipFill>
              <p:spPr>
                <a:xfrm>
                  <a:off x="2750037" y="3158163"/>
                  <a:ext cx="53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9517" name="Freihand 149516">
                  <a:extLst>
                    <a:ext uri="{FF2B5EF4-FFF2-40B4-BE49-F238E27FC236}">
                      <a16:creationId xmlns:a16="http://schemas.microsoft.com/office/drawing/2014/main" id="{702BEA90-A769-4559-8268-88868C1B74A1}"/>
                    </a:ext>
                  </a:extLst>
                </p14:cNvPr>
                <p14:cNvContentPartPr/>
                <p14:nvPr/>
              </p14:nvContentPartPr>
              <p14:xfrm>
                <a:off x="2945877" y="3086163"/>
                <a:ext cx="173880" cy="102240"/>
              </p14:xfrm>
            </p:contentPart>
          </mc:Choice>
          <mc:Fallback>
            <p:pic>
              <p:nvPicPr>
                <p:cNvPr id="149517" name="Freihand 149516">
                  <a:extLst>
                    <a:ext uri="{FF2B5EF4-FFF2-40B4-BE49-F238E27FC236}">
                      <a16:creationId xmlns:a16="http://schemas.microsoft.com/office/drawing/2014/main" id="{702BEA90-A769-4559-8268-88868C1B74A1}"/>
                    </a:ext>
                  </a:extLst>
                </p:cNvPr>
                <p:cNvPicPr/>
                <p:nvPr/>
              </p:nvPicPr>
              <p:blipFill>
                <a:blip r:embed="rId129"/>
                <a:stretch>
                  <a:fillRect/>
                </a:stretch>
              </p:blipFill>
              <p:spPr>
                <a:xfrm>
                  <a:off x="2941557" y="3081843"/>
                  <a:ext cx="182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9518" name="Freihand 149517">
                  <a:extLst>
                    <a:ext uri="{FF2B5EF4-FFF2-40B4-BE49-F238E27FC236}">
                      <a16:creationId xmlns:a16="http://schemas.microsoft.com/office/drawing/2014/main" id="{E9DCFCE7-D674-431B-B727-878DCF0E0987}"/>
                    </a:ext>
                  </a:extLst>
                </p14:cNvPr>
                <p14:cNvContentPartPr/>
                <p14:nvPr/>
              </p14:nvContentPartPr>
              <p14:xfrm>
                <a:off x="3144597" y="3089763"/>
                <a:ext cx="84240" cy="80640"/>
              </p14:xfrm>
            </p:contentPart>
          </mc:Choice>
          <mc:Fallback>
            <p:pic>
              <p:nvPicPr>
                <p:cNvPr id="149518" name="Freihand 149517">
                  <a:extLst>
                    <a:ext uri="{FF2B5EF4-FFF2-40B4-BE49-F238E27FC236}">
                      <a16:creationId xmlns:a16="http://schemas.microsoft.com/office/drawing/2014/main" id="{E9DCFCE7-D674-431B-B727-878DCF0E0987}"/>
                    </a:ext>
                  </a:extLst>
                </p:cNvPr>
                <p:cNvPicPr/>
                <p:nvPr/>
              </p:nvPicPr>
              <p:blipFill>
                <a:blip r:embed="rId131"/>
                <a:stretch>
                  <a:fillRect/>
                </a:stretch>
              </p:blipFill>
              <p:spPr>
                <a:xfrm>
                  <a:off x="3140277" y="3085443"/>
                  <a:ext cx="92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9519" name="Freihand 149518">
                  <a:extLst>
                    <a:ext uri="{FF2B5EF4-FFF2-40B4-BE49-F238E27FC236}">
                      <a16:creationId xmlns:a16="http://schemas.microsoft.com/office/drawing/2014/main" id="{A3554445-28F4-4A3D-AC6A-394FD6DFE887}"/>
                    </a:ext>
                  </a:extLst>
                </p14:cNvPr>
                <p14:cNvContentPartPr/>
                <p14:nvPr/>
              </p14:nvContentPartPr>
              <p14:xfrm>
                <a:off x="3277797" y="3095163"/>
                <a:ext cx="119880" cy="78120"/>
              </p14:xfrm>
            </p:contentPart>
          </mc:Choice>
          <mc:Fallback>
            <p:pic>
              <p:nvPicPr>
                <p:cNvPr id="149519" name="Freihand 149518">
                  <a:extLst>
                    <a:ext uri="{FF2B5EF4-FFF2-40B4-BE49-F238E27FC236}">
                      <a16:creationId xmlns:a16="http://schemas.microsoft.com/office/drawing/2014/main" id="{A3554445-28F4-4A3D-AC6A-394FD6DFE887}"/>
                    </a:ext>
                  </a:extLst>
                </p:cNvPr>
                <p:cNvPicPr/>
                <p:nvPr/>
              </p:nvPicPr>
              <p:blipFill>
                <a:blip r:embed="rId133"/>
                <a:stretch>
                  <a:fillRect/>
                </a:stretch>
              </p:blipFill>
              <p:spPr>
                <a:xfrm>
                  <a:off x="3273477" y="3090843"/>
                  <a:ext cx="128520" cy="86760"/>
                </a:xfrm>
                <a:prstGeom prst="rect">
                  <a:avLst/>
                </a:prstGeom>
              </p:spPr>
            </p:pic>
          </mc:Fallback>
        </mc:AlternateContent>
      </p:grpSp>
      <p:grpSp>
        <p:nvGrpSpPr>
          <p:cNvPr id="149546" name="Gruppieren 149545">
            <a:extLst>
              <a:ext uri="{FF2B5EF4-FFF2-40B4-BE49-F238E27FC236}">
                <a16:creationId xmlns:a16="http://schemas.microsoft.com/office/drawing/2014/main" id="{E8804A39-9DEE-4D4D-AB2D-F448B2B4FA50}"/>
              </a:ext>
            </a:extLst>
          </p:cNvPr>
          <p:cNvGrpSpPr/>
          <p:nvPr/>
        </p:nvGrpSpPr>
        <p:grpSpPr>
          <a:xfrm>
            <a:off x="706677" y="3598083"/>
            <a:ext cx="1291320" cy="292320"/>
            <a:chOff x="706677" y="3598083"/>
            <a:chExt cx="1291320" cy="292320"/>
          </a:xfrm>
        </p:grpSpPr>
        <mc:AlternateContent xmlns:mc="http://schemas.openxmlformats.org/markup-compatibility/2006">
          <mc:Choice xmlns:p14="http://schemas.microsoft.com/office/powerpoint/2010/main" Requires="p14">
            <p:contentPart p14:bwMode="auto" r:id="rId134">
              <p14:nvContentPartPr>
                <p14:cNvPr id="149532" name="Freihand 149531">
                  <a:extLst>
                    <a:ext uri="{FF2B5EF4-FFF2-40B4-BE49-F238E27FC236}">
                      <a16:creationId xmlns:a16="http://schemas.microsoft.com/office/drawing/2014/main" id="{75933CCD-7887-411B-ACAD-B3FD494A259C}"/>
                    </a:ext>
                  </a:extLst>
                </p14:cNvPr>
                <p14:cNvContentPartPr/>
                <p14:nvPr/>
              </p14:nvContentPartPr>
              <p14:xfrm>
                <a:off x="706677" y="3675123"/>
                <a:ext cx="142200" cy="195120"/>
              </p14:xfrm>
            </p:contentPart>
          </mc:Choice>
          <mc:Fallback>
            <p:pic>
              <p:nvPicPr>
                <p:cNvPr id="149532" name="Freihand 149531">
                  <a:extLst>
                    <a:ext uri="{FF2B5EF4-FFF2-40B4-BE49-F238E27FC236}">
                      <a16:creationId xmlns:a16="http://schemas.microsoft.com/office/drawing/2014/main" id="{75933CCD-7887-411B-ACAD-B3FD494A259C}"/>
                    </a:ext>
                  </a:extLst>
                </p:cNvPr>
                <p:cNvPicPr/>
                <p:nvPr/>
              </p:nvPicPr>
              <p:blipFill>
                <a:blip r:embed="rId135"/>
                <a:stretch>
                  <a:fillRect/>
                </a:stretch>
              </p:blipFill>
              <p:spPr>
                <a:xfrm>
                  <a:off x="702357" y="3670803"/>
                  <a:ext cx="150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9533" name="Freihand 149532">
                  <a:extLst>
                    <a:ext uri="{FF2B5EF4-FFF2-40B4-BE49-F238E27FC236}">
                      <a16:creationId xmlns:a16="http://schemas.microsoft.com/office/drawing/2014/main" id="{A098B62D-5DE5-4F89-BDF1-17610ED72361}"/>
                    </a:ext>
                  </a:extLst>
                </p14:cNvPr>
                <p14:cNvContentPartPr/>
                <p14:nvPr/>
              </p14:nvContentPartPr>
              <p14:xfrm>
                <a:off x="903957" y="3704283"/>
                <a:ext cx="9000" cy="144000"/>
              </p14:xfrm>
            </p:contentPart>
          </mc:Choice>
          <mc:Fallback>
            <p:pic>
              <p:nvPicPr>
                <p:cNvPr id="149533" name="Freihand 149532">
                  <a:extLst>
                    <a:ext uri="{FF2B5EF4-FFF2-40B4-BE49-F238E27FC236}">
                      <a16:creationId xmlns:a16="http://schemas.microsoft.com/office/drawing/2014/main" id="{A098B62D-5DE5-4F89-BDF1-17610ED72361}"/>
                    </a:ext>
                  </a:extLst>
                </p:cNvPr>
                <p:cNvPicPr/>
                <p:nvPr/>
              </p:nvPicPr>
              <p:blipFill>
                <a:blip r:embed="rId137"/>
                <a:stretch>
                  <a:fillRect/>
                </a:stretch>
              </p:blipFill>
              <p:spPr>
                <a:xfrm>
                  <a:off x="899637" y="3699963"/>
                  <a:ext cx="17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9534" name="Freihand 149533">
                  <a:extLst>
                    <a:ext uri="{FF2B5EF4-FFF2-40B4-BE49-F238E27FC236}">
                      <a16:creationId xmlns:a16="http://schemas.microsoft.com/office/drawing/2014/main" id="{B0095D0D-60D4-468F-9549-E5DFCC9E6730}"/>
                    </a:ext>
                  </a:extLst>
                </p14:cNvPr>
                <p14:cNvContentPartPr/>
                <p14:nvPr/>
              </p14:nvContentPartPr>
              <p14:xfrm>
                <a:off x="843117" y="3672243"/>
                <a:ext cx="145800" cy="78480"/>
              </p14:xfrm>
            </p:contentPart>
          </mc:Choice>
          <mc:Fallback>
            <p:pic>
              <p:nvPicPr>
                <p:cNvPr id="149534" name="Freihand 149533">
                  <a:extLst>
                    <a:ext uri="{FF2B5EF4-FFF2-40B4-BE49-F238E27FC236}">
                      <a16:creationId xmlns:a16="http://schemas.microsoft.com/office/drawing/2014/main" id="{B0095D0D-60D4-468F-9549-E5DFCC9E6730}"/>
                    </a:ext>
                  </a:extLst>
                </p:cNvPr>
                <p:cNvPicPr/>
                <p:nvPr/>
              </p:nvPicPr>
              <p:blipFill>
                <a:blip r:embed="rId139"/>
                <a:stretch>
                  <a:fillRect/>
                </a:stretch>
              </p:blipFill>
              <p:spPr>
                <a:xfrm>
                  <a:off x="838797" y="3667923"/>
                  <a:ext cx="154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9535" name="Freihand 149534">
                  <a:extLst>
                    <a:ext uri="{FF2B5EF4-FFF2-40B4-BE49-F238E27FC236}">
                      <a16:creationId xmlns:a16="http://schemas.microsoft.com/office/drawing/2014/main" id="{14FAE3A5-52AF-4E36-926A-EA2CB38BA7F1}"/>
                    </a:ext>
                  </a:extLst>
                </p14:cNvPr>
                <p14:cNvContentPartPr/>
                <p14:nvPr/>
              </p14:nvContentPartPr>
              <p14:xfrm>
                <a:off x="1062357" y="3676203"/>
                <a:ext cx="21600" cy="147240"/>
              </p14:xfrm>
            </p:contentPart>
          </mc:Choice>
          <mc:Fallback>
            <p:pic>
              <p:nvPicPr>
                <p:cNvPr id="149535" name="Freihand 149534">
                  <a:extLst>
                    <a:ext uri="{FF2B5EF4-FFF2-40B4-BE49-F238E27FC236}">
                      <a16:creationId xmlns:a16="http://schemas.microsoft.com/office/drawing/2014/main" id="{14FAE3A5-52AF-4E36-926A-EA2CB38BA7F1}"/>
                    </a:ext>
                  </a:extLst>
                </p:cNvPr>
                <p:cNvPicPr/>
                <p:nvPr/>
              </p:nvPicPr>
              <p:blipFill>
                <a:blip r:embed="rId141"/>
                <a:stretch>
                  <a:fillRect/>
                </a:stretch>
              </p:blipFill>
              <p:spPr>
                <a:xfrm>
                  <a:off x="1058037" y="3671883"/>
                  <a:ext cx="30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9536" name="Freihand 149535">
                  <a:extLst>
                    <a:ext uri="{FF2B5EF4-FFF2-40B4-BE49-F238E27FC236}">
                      <a16:creationId xmlns:a16="http://schemas.microsoft.com/office/drawing/2014/main" id="{BE2FA2B9-5C08-4104-9E00-1814974C42A6}"/>
                    </a:ext>
                  </a:extLst>
                </p14:cNvPr>
                <p14:cNvContentPartPr/>
                <p14:nvPr/>
              </p14:nvContentPartPr>
              <p14:xfrm>
                <a:off x="1168197" y="3598083"/>
                <a:ext cx="72360" cy="239760"/>
              </p14:xfrm>
            </p:contentPart>
          </mc:Choice>
          <mc:Fallback>
            <p:pic>
              <p:nvPicPr>
                <p:cNvPr id="149536" name="Freihand 149535">
                  <a:extLst>
                    <a:ext uri="{FF2B5EF4-FFF2-40B4-BE49-F238E27FC236}">
                      <a16:creationId xmlns:a16="http://schemas.microsoft.com/office/drawing/2014/main" id="{BE2FA2B9-5C08-4104-9E00-1814974C42A6}"/>
                    </a:ext>
                  </a:extLst>
                </p:cNvPr>
                <p:cNvPicPr/>
                <p:nvPr/>
              </p:nvPicPr>
              <p:blipFill>
                <a:blip r:embed="rId143"/>
                <a:stretch>
                  <a:fillRect/>
                </a:stretch>
              </p:blipFill>
              <p:spPr>
                <a:xfrm>
                  <a:off x="1163877" y="3593763"/>
                  <a:ext cx="810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9537" name="Freihand 149536">
                  <a:extLst>
                    <a:ext uri="{FF2B5EF4-FFF2-40B4-BE49-F238E27FC236}">
                      <a16:creationId xmlns:a16="http://schemas.microsoft.com/office/drawing/2014/main" id="{F015DA6F-E714-4D44-BF12-972A304E1417}"/>
                    </a:ext>
                  </a:extLst>
                </p14:cNvPr>
                <p14:cNvContentPartPr/>
                <p14:nvPr/>
              </p14:nvContentPartPr>
              <p14:xfrm>
                <a:off x="1295637" y="3689163"/>
                <a:ext cx="135000" cy="80640"/>
              </p14:xfrm>
            </p:contentPart>
          </mc:Choice>
          <mc:Fallback>
            <p:pic>
              <p:nvPicPr>
                <p:cNvPr id="149537" name="Freihand 149536">
                  <a:extLst>
                    <a:ext uri="{FF2B5EF4-FFF2-40B4-BE49-F238E27FC236}">
                      <a16:creationId xmlns:a16="http://schemas.microsoft.com/office/drawing/2014/main" id="{F015DA6F-E714-4D44-BF12-972A304E1417}"/>
                    </a:ext>
                  </a:extLst>
                </p:cNvPr>
                <p:cNvPicPr/>
                <p:nvPr/>
              </p:nvPicPr>
              <p:blipFill>
                <a:blip r:embed="rId145"/>
                <a:stretch>
                  <a:fillRect/>
                </a:stretch>
              </p:blipFill>
              <p:spPr>
                <a:xfrm>
                  <a:off x="1291317" y="3684843"/>
                  <a:ext cx="143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9539" name="Freihand 149538">
                  <a:extLst>
                    <a:ext uri="{FF2B5EF4-FFF2-40B4-BE49-F238E27FC236}">
                      <a16:creationId xmlns:a16="http://schemas.microsoft.com/office/drawing/2014/main" id="{B4F71649-3BCB-4E05-B725-99A036C27F2A}"/>
                    </a:ext>
                  </a:extLst>
                </p14:cNvPr>
                <p14:cNvContentPartPr/>
                <p14:nvPr/>
              </p14:nvContentPartPr>
              <p14:xfrm>
                <a:off x="1466637" y="3706803"/>
                <a:ext cx="164880" cy="83520"/>
              </p14:xfrm>
            </p:contentPart>
          </mc:Choice>
          <mc:Fallback>
            <p:pic>
              <p:nvPicPr>
                <p:cNvPr id="149539" name="Freihand 149538">
                  <a:extLst>
                    <a:ext uri="{FF2B5EF4-FFF2-40B4-BE49-F238E27FC236}">
                      <a16:creationId xmlns:a16="http://schemas.microsoft.com/office/drawing/2014/main" id="{B4F71649-3BCB-4E05-B725-99A036C27F2A}"/>
                    </a:ext>
                  </a:extLst>
                </p:cNvPr>
                <p:cNvPicPr/>
                <p:nvPr/>
              </p:nvPicPr>
              <p:blipFill>
                <a:blip r:embed="rId147"/>
                <a:stretch>
                  <a:fillRect/>
                </a:stretch>
              </p:blipFill>
              <p:spPr>
                <a:xfrm>
                  <a:off x="1462317" y="3702483"/>
                  <a:ext cx="173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9540" name="Freihand 149539">
                  <a:extLst>
                    <a:ext uri="{FF2B5EF4-FFF2-40B4-BE49-F238E27FC236}">
                      <a16:creationId xmlns:a16="http://schemas.microsoft.com/office/drawing/2014/main" id="{B4FB33E9-6AF3-4E73-ABFB-93E7275529AC}"/>
                    </a:ext>
                  </a:extLst>
                </p14:cNvPr>
                <p14:cNvContentPartPr/>
                <p14:nvPr/>
              </p14:nvContentPartPr>
              <p14:xfrm>
                <a:off x="1671117" y="3690603"/>
                <a:ext cx="52920" cy="199800"/>
              </p14:xfrm>
            </p:contentPart>
          </mc:Choice>
          <mc:Fallback>
            <p:pic>
              <p:nvPicPr>
                <p:cNvPr id="149540" name="Freihand 149539">
                  <a:extLst>
                    <a:ext uri="{FF2B5EF4-FFF2-40B4-BE49-F238E27FC236}">
                      <a16:creationId xmlns:a16="http://schemas.microsoft.com/office/drawing/2014/main" id="{B4FB33E9-6AF3-4E73-ABFB-93E7275529AC}"/>
                    </a:ext>
                  </a:extLst>
                </p:cNvPr>
                <p:cNvPicPr/>
                <p:nvPr/>
              </p:nvPicPr>
              <p:blipFill>
                <a:blip r:embed="rId149"/>
                <a:stretch>
                  <a:fillRect/>
                </a:stretch>
              </p:blipFill>
              <p:spPr>
                <a:xfrm>
                  <a:off x="1666797" y="3686283"/>
                  <a:ext cx="61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9541" name="Freihand 149540">
                  <a:extLst>
                    <a:ext uri="{FF2B5EF4-FFF2-40B4-BE49-F238E27FC236}">
                      <a16:creationId xmlns:a16="http://schemas.microsoft.com/office/drawing/2014/main" id="{650B461C-479B-4CCA-84AE-FCE43B0B2624}"/>
                    </a:ext>
                  </a:extLst>
                </p14:cNvPr>
                <p14:cNvContentPartPr/>
                <p14:nvPr/>
              </p14:nvContentPartPr>
              <p14:xfrm>
                <a:off x="1760037" y="3671523"/>
                <a:ext cx="159480" cy="89640"/>
              </p14:xfrm>
            </p:contentPart>
          </mc:Choice>
          <mc:Fallback>
            <p:pic>
              <p:nvPicPr>
                <p:cNvPr id="149541" name="Freihand 149540">
                  <a:extLst>
                    <a:ext uri="{FF2B5EF4-FFF2-40B4-BE49-F238E27FC236}">
                      <a16:creationId xmlns:a16="http://schemas.microsoft.com/office/drawing/2014/main" id="{650B461C-479B-4CCA-84AE-FCE43B0B2624}"/>
                    </a:ext>
                  </a:extLst>
                </p:cNvPr>
                <p:cNvPicPr/>
                <p:nvPr/>
              </p:nvPicPr>
              <p:blipFill>
                <a:blip r:embed="rId151"/>
                <a:stretch>
                  <a:fillRect/>
                </a:stretch>
              </p:blipFill>
              <p:spPr>
                <a:xfrm>
                  <a:off x="1755717" y="3667203"/>
                  <a:ext cx="168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9542" name="Freihand 149541">
                  <a:extLst>
                    <a:ext uri="{FF2B5EF4-FFF2-40B4-BE49-F238E27FC236}">
                      <a16:creationId xmlns:a16="http://schemas.microsoft.com/office/drawing/2014/main" id="{6E41D740-8123-4F71-A1B7-E9E28680D45C}"/>
                    </a:ext>
                  </a:extLst>
                </p14:cNvPr>
                <p14:cNvContentPartPr/>
                <p14:nvPr/>
              </p14:nvContentPartPr>
              <p14:xfrm>
                <a:off x="1884237" y="3613203"/>
                <a:ext cx="113760" cy="251640"/>
              </p14:xfrm>
            </p:contentPart>
          </mc:Choice>
          <mc:Fallback>
            <p:pic>
              <p:nvPicPr>
                <p:cNvPr id="149542" name="Freihand 149541">
                  <a:extLst>
                    <a:ext uri="{FF2B5EF4-FFF2-40B4-BE49-F238E27FC236}">
                      <a16:creationId xmlns:a16="http://schemas.microsoft.com/office/drawing/2014/main" id="{6E41D740-8123-4F71-A1B7-E9E28680D45C}"/>
                    </a:ext>
                  </a:extLst>
                </p:cNvPr>
                <p:cNvPicPr/>
                <p:nvPr/>
              </p:nvPicPr>
              <p:blipFill>
                <a:blip r:embed="rId153"/>
                <a:stretch>
                  <a:fillRect/>
                </a:stretch>
              </p:blipFill>
              <p:spPr>
                <a:xfrm>
                  <a:off x="1879917" y="3608883"/>
                  <a:ext cx="122400" cy="260280"/>
                </a:xfrm>
                <a:prstGeom prst="rect">
                  <a:avLst/>
                </a:prstGeom>
              </p:spPr>
            </p:pic>
          </mc:Fallback>
        </mc:AlternateContent>
      </p:grpSp>
      <p:grpSp>
        <p:nvGrpSpPr>
          <p:cNvPr id="149568" name="Gruppieren 149567">
            <a:extLst>
              <a:ext uri="{FF2B5EF4-FFF2-40B4-BE49-F238E27FC236}">
                <a16:creationId xmlns:a16="http://schemas.microsoft.com/office/drawing/2014/main" id="{69E827D9-8DAC-4461-9631-D47AE6780B8B}"/>
              </a:ext>
            </a:extLst>
          </p:cNvPr>
          <p:cNvGrpSpPr/>
          <p:nvPr/>
        </p:nvGrpSpPr>
        <p:grpSpPr>
          <a:xfrm>
            <a:off x="2150277" y="3588363"/>
            <a:ext cx="1207440" cy="224640"/>
            <a:chOff x="2150277" y="3588363"/>
            <a:chExt cx="1207440" cy="224640"/>
          </a:xfrm>
        </p:grpSpPr>
        <mc:AlternateContent xmlns:mc="http://schemas.openxmlformats.org/markup-compatibility/2006">
          <mc:Choice xmlns:p14="http://schemas.microsoft.com/office/powerpoint/2010/main" Requires="p14">
            <p:contentPart p14:bwMode="auto" r:id="rId154">
              <p14:nvContentPartPr>
                <p14:cNvPr id="149543" name="Freihand 149542">
                  <a:extLst>
                    <a:ext uri="{FF2B5EF4-FFF2-40B4-BE49-F238E27FC236}">
                      <a16:creationId xmlns:a16="http://schemas.microsoft.com/office/drawing/2014/main" id="{8610F613-C139-48D8-87E7-CDB6016344DB}"/>
                    </a:ext>
                  </a:extLst>
                </p14:cNvPr>
                <p14:cNvContentPartPr/>
                <p14:nvPr/>
              </p14:nvContentPartPr>
              <p14:xfrm>
                <a:off x="2150277" y="3686283"/>
                <a:ext cx="142200" cy="9720"/>
              </p14:xfrm>
            </p:contentPart>
          </mc:Choice>
          <mc:Fallback>
            <p:pic>
              <p:nvPicPr>
                <p:cNvPr id="149543" name="Freihand 149542">
                  <a:extLst>
                    <a:ext uri="{FF2B5EF4-FFF2-40B4-BE49-F238E27FC236}">
                      <a16:creationId xmlns:a16="http://schemas.microsoft.com/office/drawing/2014/main" id="{8610F613-C139-48D8-87E7-CDB6016344DB}"/>
                    </a:ext>
                  </a:extLst>
                </p:cNvPr>
                <p:cNvPicPr/>
                <p:nvPr/>
              </p:nvPicPr>
              <p:blipFill>
                <a:blip r:embed="rId155"/>
                <a:stretch>
                  <a:fillRect/>
                </a:stretch>
              </p:blipFill>
              <p:spPr>
                <a:xfrm>
                  <a:off x="2145957" y="3681963"/>
                  <a:ext cx="1508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9544" name="Freihand 149543">
                  <a:extLst>
                    <a:ext uri="{FF2B5EF4-FFF2-40B4-BE49-F238E27FC236}">
                      <a16:creationId xmlns:a16="http://schemas.microsoft.com/office/drawing/2014/main" id="{F83A4F83-06D7-41E8-9D17-A70F40F35127}"/>
                    </a:ext>
                  </a:extLst>
                </p14:cNvPr>
                <p14:cNvContentPartPr/>
                <p14:nvPr/>
              </p14:nvContentPartPr>
              <p14:xfrm>
                <a:off x="2150277" y="3734883"/>
                <a:ext cx="158760" cy="16920"/>
              </p14:xfrm>
            </p:contentPart>
          </mc:Choice>
          <mc:Fallback>
            <p:pic>
              <p:nvPicPr>
                <p:cNvPr id="149544" name="Freihand 149543">
                  <a:extLst>
                    <a:ext uri="{FF2B5EF4-FFF2-40B4-BE49-F238E27FC236}">
                      <a16:creationId xmlns:a16="http://schemas.microsoft.com/office/drawing/2014/main" id="{F83A4F83-06D7-41E8-9D17-A70F40F35127}"/>
                    </a:ext>
                  </a:extLst>
                </p:cNvPr>
                <p:cNvPicPr/>
                <p:nvPr/>
              </p:nvPicPr>
              <p:blipFill>
                <a:blip r:embed="rId157"/>
                <a:stretch>
                  <a:fillRect/>
                </a:stretch>
              </p:blipFill>
              <p:spPr>
                <a:xfrm>
                  <a:off x="2145957" y="3730563"/>
                  <a:ext cx="167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9547" name="Freihand 149546">
                  <a:extLst>
                    <a:ext uri="{FF2B5EF4-FFF2-40B4-BE49-F238E27FC236}">
                      <a16:creationId xmlns:a16="http://schemas.microsoft.com/office/drawing/2014/main" id="{D840131B-589E-4D1A-8E52-C09B1FD72544}"/>
                    </a:ext>
                  </a:extLst>
                </p14:cNvPr>
                <p14:cNvContentPartPr/>
                <p14:nvPr/>
              </p14:nvContentPartPr>
              <p14:xfrm>
                <a:off x="2386077" y="3618963"/>
                <a:ext cx="138960" cy="123120"/>
              </p14:xfrm>
            </p:contentPart>
          </mc:Choice>
          <mc:Fallback>
            <p:pic>
              <p:nvPicPr>
                <p:cNvPr id="149547" name="Freihand 149546">
                  <a:extLst>
                    <a:ext uri="{FF2B5EF4-FFF2-40B4-BE49-F238E27FC236}">
                      <a16:creationId xmlns:a16="http://schemas.microsoft.com/office/drawing/2014/main" id="{D840131B-589E-4D1A-8E52-C09B1FD72544}"/>
                    </a:ext>
                  </a:extLst>
                </p:cNvPr>
                <p:cNvPicPr/>
                <p:nvPr/>
              </p:nvPicPr>
              <p:blipFill>
                <a:blip r:embed="rId159"/>
                <a:stretch>
                  <a:fillRect/>
                </a:stretch>
              </p:blipFill>
              <p:spPr>
                <a:xfrm>
                  <a:off x="2381757" y="3614643"/>
                  <a:ext cx="147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9548" name="Freihand 149547">
                  <a:extLst>
                    <a:ext uri="{FF2B5EF4-FFF2-40B4-BE49-F238E27FC236}">
                      <a16:creationId xmlns:a16="http://schemas.microsoft.com/office/drawing/2014/main" id="{AB579688-3C9A-4799-ADE9-1BF927777CEB}"/>
                    </a:ext>
                  </a:extLst>
                </p14:cNvPr>
                <p14:cNvContentPartPr/>
                <p14:nvPr/>
              </p14:nvContentPartPr>
              <p14:xfrm>
                <a:off x="2543757" y="3694203"/>
                <a:ext cx="22320" cy="118800"/>
              </p14:xfrm>
            </p:contentPart>
          </mc:Choice>
          <mc:Fallback>
            <p:pic>
              <p:nvPicPr>
                <p:cNvPr id="149548" name="Freihand 149547">
                  <a:extLst>
                    <a:ext uri="{FF2B5EF4-FFF2-40B4-BE49-F238E27FC236}">
                      <a16:creationId xmlns:a16="http://schemas.microsoft.com/office/drawing/2014/main" id="{AB579688-3C9A-4799-ADE9-1BF927777CEB}"/>
                    </a:ext>
                  </a:extLst>
                </p:cNvPr>
                <p:cNvPicPr/>
                <p:nvPr/>
              </p:nvPicPr>
              <p:blipFill>
                <a:blip r:embed="rId161"/>
                <a:stretch>
                  <a:fillRect/>
                </a:stretch>
              </p:blipFill>
              <p:spPr>
                <a:xfrm>
                  <a:off x="2539437" y="3689883"/>
                  <a:ext cx="30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9549" name="Freihand 149548">
                  <a:extLst>
                    <a:ext uri="{FF2B5EF4-FFF2-40B4-BE49-F238E27FC236}">
                      <a16:creationId xmlns:a16="http://schemas.microsoft.com/office/drawing/2014/main" id="{CDC3E9CE-EAAE-48B0-9E0B-0C583183B748}"/>
                    </a:ext>
                  </a:extLst>
                </p14:cNvPr>
                <p14:cNvContentPartPr/>
                <p14:nvPr/>
              </p14:nvContentPartPr>
              <p14:xfrm>
                <a:off x="2606037" y="3588363"/>
                <a:ext cx="97920" cy="161280"/>
              </p14:xfrm>
            </p:contentPart>
          </mc:Choice>
          <mc:Fallback>
            <p:pic>
              <p:nvPicPr>
                <p:cNvPr id="149549" name="Freihand 149548">
                  <a:extLst>
                    <a:ext uri="{FF2B5EF4-FFF2-40B4-BE49-F238E27FC236}">
                      <a16:creationId xmlns:a16="http://schemas.microsoft.com/office/drawing/2014/main" id="{CDC3E9CE-EAAE-48B0-9E0B-0C583183B748}"/>
                    </a:ext>
                  </a:extLst>
                </p:cNvPr>
                <p:cNvPicPr/>
                <p:nvPr/>
              </p:nvPicPr>
              <p:blipFill>
                <a:blip r:embed="rId163"/>
                <a:stretch>
                  <a:fillRect/>
                </a:stretch>
              </p:blipFill>
              <p:spPr>
                <a:xfrm>
                  <a:off x="2601717" y="3584043"/>
                  <a:ext cx="106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9550" name="Freihand 149549">
                  <a:extLst>
                    <a:ext uri="{FF2B5EF4-FFF2-40B4-BE49-F238E27FC236}">
                      <a16:creationId xmlns:a16="http://schemas.microsoft.com/office/drawing/2014/main" id="{1ED60973-42D1-4642-B99F-9E39481F3329}"/>
                    </a:ext>
                  </a:extLst>
                </p14:cNvPr>
                <p14:cNvContentPartPr/>
                <p14:nvPr/>
              </p14:nvContentPartPr>
              <p14:xfrm>
                <a:off x="2825637" y="3664323"/>
                <a:ext cx="22320" cy="3960"/>
              </p14:xfrm>
            </p:contentPart>
          </mc:Choice>
          <mc:Fallback>
            <p:pic>
              <p:nvPicPr>
                <p:cNvPr id="149550" name="Freihand 149549">
                  <a:extLst>
                    <a:ext uri="{FF2B5EF4-FFF2-40B4-BE49-F238E27FC236}">
                      <a16:creationId xmlns:a16="http://schemas.microsoft.com/office/drawing/2014/main" id="{1ED60973-42D1-4642-B99F-9E39481F3329}"/>
                    </a:ext>
                  </a:extLst>
                </p:cNvPr>
                <p:cNvPicPr/>
                <p:nvPr/>
              </p:nvPicPr>
              <p:blipFill>
                <a:blip r:embed="rId165"/>
                <a:stretch>
                  <a:fillRect/>
                </a:stretch>
              </p:blipFill>
              <p:spPr>
                <a:xfrm>
                  <a:off x="2821317" y="3660003"/>
                  <a:ext cx="30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9551" name="Freihand 149550">
                  <a:extLst>
                    <a:ext uri="{FF2B5EF4-FFF2-40B4-BE49-F238E27FC236}">
                      <a16:creationId xmlns:a16="http://schemas.microsoft.com/office/drawing/2014/main" id="{5AEAA0F4-79CB-4CEB-BEF0-4940AC4B8F4C}"/>
                    </a:ext>
                  </a:extLst>
                </p14:cNvPr>
                <p14:cNvContentPartPr/>
                <p14:nvPr/>
              </p14:nvContentPartPr>
              <p14:xfrm>
                <a:off x="2925357" y="3610323"/>
                <a:ext cx="98640" cy="91800"/>
              </p14:xfrm>
            </p:contentPart>
          </mc:Choice>
          <mc:Fallback>
            <p:pic>
              <p:nvPicPr>
                <p:cNvPr id="149551" name="Freihand 149550">
                  <a:extLst>
                    <a:ext uri="{FF2B5EF4-FFF2-40B4-BE49-F238E27FC236}">
                      <a16:creationId xmlns:a16="http://schemas.microsoft.com/office/drawing/2014/main" id="{5AEAA0F4-79CB-4CEB-BEF0-4940AC4B8F4C}"/>
                    </a:ext>
                  </a:extLst>
                </p:cNvPr>
                <p:cNvPicPr/>
                <p:nvPr/>
              </p:nvPicPr>
              <p:blipFill>
                <a:blip r:embed="rId167"/>
                <a:stretch>
                  <a:fillRect/>
                </a:stretch>
              </p:blipFill>
              <p:spPr>
                <a:xfrm>
                  <a:off x="2921037" y="3606003"/>
                  <a:ext cx="107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9552" name="Freihand 149551">
                  <a:extLst>
                    <a:ext uri="{FF2B5EF4-FFF2-40B4-BE49-F238E27FC236}">
                      <a16:creationId xmlns:a16="http://schemas.microsoft.com/office/drawing/2014/main" id="{F7179E41-978E-40EF-BFEA-4F9254150F0F}"/>
                    </a:ext>
                  </a:extLst>
                </p14:cNvPr>
                <p14:cNvContentPartPr/>
                <p14:nvPr/>
              </p14:nvContentPartPr>
              <p14:xfrm>
                <a:off x="3093117" y="3591243"/>
                <a:ext cx="105120" cy="113040"/>
              </p14:xfrm>
            </p:contentPart>
          </mc:Choice>
          <mc:Fallback>
            <p:pic>
              <p:nvPicPr>
                <p:cNvPr id="149552" name="Freihand 149551">
                  <a:extLst>
                    <a:ext uri="{FF2B5EF4-FFF2-40B4-BE49-F238E27FC236}">
                      <a16:creationId xmlns:a16="http://schemas.microsoft.com/office/drawing/2014/main" id="{F7179E41-978E-40EF-BFEA-4F9254150F0F}"/>
                    </a:ext>
                  </a:extLst>
                </p:cNvPr>
                <p:cNvPicPr/>
                <p:nvPr/>
              </p:nvPicPr>
              <p:blipFill>
                <a:blip r:embed="rId169"/>
                <a:stretch>
                  <a:fillRect/>
                </a:stretch>
              </p:blipFill>
              <p:spPr>
                <a:xfrm>
                  <a:off x="3088797" y="3586923"/>
                  <a:ext cx="113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9553" name="Freihand 149552">
                  <a:extLst>
                    <a:ext uri="{FF2B5EF4-FFF2-40B4-BE49-F238E27FC236}">
                      <a16:creationId xmlns:a16="http://schemas.microsoft.com/office/drawing/2014/main" id="{3C4FEF33-986A-44EF-A0E7-D5344E8577E9}"/>
                    </a:ext>
                  </a:extLst>
                </p14:cNvPr>
                <p14:cNvContentPartPr/>
                <p14:nvPr/>
              </p14:nvContentPartPr>
              <p14:xfrm>
                <a:off x="3238557" y="3591603"/>
                <a:ext cx="119160" cy="134640"/>
              </p14:xfrm>
            </p:contentPart>
          </mc:Choice>
          <mc:Fallback>
            <p:pic>
              <p:nvPicPr>
                <p:cNvPr id="149553" name="Freihand 149552">
                  <a:extLst>
                    <a:ext uri="{FF2B5EF4-FFF2-40B4-BE49-F238E27FC236}">
                      <a16:creationId xmlns:a16="http://schemas.microsoft.com/office/drawing/2014/main" id="{3C4FEF33-986A-44EF-A0E7-D5344E8577E9}"/>
                    </a:ext>
                  </a:extLst>
                </p:cNvPr>
                <p:cNvPicPr/>
                <p:nvPr/>
              </p:nvPicPr>
              <p:blipFill>
                <a:blip r:embed="rId171"/>
                <a:stretch>
                  <a:fillRect/>
                </a:stretch>
              </p:blipFill>
              <p:spPr>
                <a:xfrm>
                  <a:off x="3234237" y="3587283"/>
                  <a:ext cx="127800" cy="143280"/>
                </a:xfrm>
                <a:prstGeom prst="rect">
                  <a:avLst/>
                </a:prstGeom>
              </p:spPr>
            </p:pic>
          </mc:Fallback>
        </mc:AlternateContent>
      </p:grpSp>
      <p:grpSp>
        <p:nvGrpSpPr>
          <p:cNvPr id="149567" name="Gruppieren 149566">
            <a:extLst>
              <a:ext uri="{FF2B5EF4-FFF2-40B4-BE49-F238E27FC236}">
                <a16:creationId xmlns:a16="http://schemas.microsoft.com/office/drawing/2014/main" id="{C908A6B1-0D85-462E-A0F1-337E1A92E49B}"/>
              </a:ext>
            </a:extLst>
          </p:cNvPr>
          <p:cNvGrpSpPr/>
          <p:nvPr/>
        </p:nvGrpSpPr>
        <p:grpSpPr>
          <a:xfrm>
            <a:off x="4067277" y="3480723"/>
            <a:ext cx="1303200" cy="269280"/>
            <a:chOff x="4067277" y="3480723"/>
            <a:chExt cx="1303200" cy="269280"/>
          </a:xfrm>
        </p:grpSpPr>
        <mc:AlternateContent xmlns:mc="http://schemas.openxmlformats.org/markup-compatibility/2006">
          <mc:Choice xmlns:p14="http://schemas.microsoft.com/office/powerpoint/2010/main" Requires="p14">
            <p:contentPart p14:bwMode="auto" r:id="rId172">
              <p14:nvContentPartPr>
                <p14:cNvPr id="149554" name="Freihand 149553">
                  <a:extLst>
                    <a:ext uri="{FF2B5EF4-FFF2-40B4-BE49-F238E27FC236}">
                      <a16:creationId xmlns:a16="http://schemas.microsoft.com/office/drawing/2014/main" id="{933EE1DA-3A01-4E67-BFA2-0C5E2DBB59CC}"/>
                    </a:ext>
                  </a:extLst>
                </p14:cNvPr>
                <p14:cNvContentPartPr/>
                <p14:nvPr/>
              </p14:nvContentPartPr>
              <p14:xfrm>
                <a:off x="4124157" y="3584403"/>
                <a:ext cx="12960" cy="128880"/>
              </p14:xfrm>
            </p:contentPart>
          </mc:Choice>
          <mc:Fallback>
            <p:pic>
              <p:nvPicPr>
                <p:cNvPr id="149554" name="Freihand 149553">
                  <a:extLst>
                    <a:ext uri="{FF2B5EF4-FFF2-40B4-BE49-F238E27FC236}">
                      <a16:creationId xmlns:a16="http://schemas.microsoft.com/office/drawing/2014/main" id="{933EE1DA-3A01-4E67-BFA2-0C5E2DBB59CC}"/>
                    </a:ext>
                  </a:extLst>
                </p:cNvPr>
                <p:cNvPicPr/>
                <p:nvPr/>
              </p:nvPicPr>
              <p:blipFill>
                <a:blip r:embed="rId173"/>
                <a:stretch>
                  <a:fillRect/>
                </a:stretch>
              </p:blipFill>
              <p:spPr>
                <a:xfrm>
                  <a:off x="4119837" y="3580083"/>
                  <a:ext cx="21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9555" name="Freihand 149554">
                  <a:extLst>
                    <a:ext uri="{FF2B5EF4-FFF2-40B4-BE49-F238E27FC236}">
                      <a16:creationId xmlns:a16="http://schemas.microsoft.com/office/drawing/2014/main" id="{FB643584-3511-44AF-90F4-846BCDC61AD8}"/>
                    </a:ext>
                  </a:extLst>
                </p14:cNvPr>
                <p14:cNvContentPartPr/>
                <p14:nvPr/>
              </p14:nvContentPartPr>
              <p14:xfrm>
                <a:off x="4067277" y="3631923"/>
                <a:ext cx="159480" cy="20520"/>
              </p14:xfrm>
            </p:contentPart>
          </mc:Choice>
          <mc:Fallback>
            <p:pic>
              <p:nvPicPr>
                <p:cNvPr id="149555" name="Freihand 149554">
                  <a:extLst>
                    <a:ext uri="{FF2B5EF4-FFF2-40B4-BE49-F238E27FC236}">
                      <a16:creationId xmlns:a16="http://schemas.microsoft.com/office/drawing/2014/main" id="{FB643584-3511-44AF-90F4-846BCDC61AD8}"/>
                    </a:ext>
                  </a:extLst>
                </p:cNvPr>
                <p:cNvPicPr/>
                <p:nvPr/>
              </p:nvPicPr>
              <p:blipFill>
                <a:blip r:embed="rId175"/>
                <a:stretch>
                  <a:fillRect/>
                </a:stretch>
              </p:blipFill>
              <p:spPr>
                <a:xfrm>
                  <a:off x="4062957" y="3627603"/>
                  <a:ext cx="168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9556" name="Freihand 149555">
                  <a:extLst>
                    <a:ext uri="{FF2B5EF4-FFF2-40B4-BE49-F238E27FC236}">
                      <a16:creationId xmlns:a16="http://schemas.microsoft.com/office/drawing/2014/main" id="{6C1C7F48-03D6-48B8-99AA-3FE0D680CBA8}"/>
                    </a:ext>
                  </a:extLst>
                </p14:cNvPr>
                <p14:cNvContentPartPr/>
                <p14:nvPr/>
              </p14:nvContentPartPr>
              <p14:xfrm>
                <a:off x="4310277" y="3544443"/>
                <a:ext cx="115920" cy="129960"/>
              </p14:xfrm>
            </p:contentPart>
          </mc:Choice>
          <mc:Fallback>
            <p:pic>
              <p:nvPicPr>
                <p:cNvPr id="149556" name="Freihand 149555">
                  <a:extLst>
                    <a:ext uri="{FF2B5EF4-FFF2-40B4-BE49-F238E27FC236}">
                      <a16:creationId xmlns:a16="http://schemas.microsoft.com/office/drawing/2014/main" id="{6C1C7F48-03D6-48B8-99AA-3FE0D680CBA8}"/>
                    </a:ext>
                  </a:extLst>
                </p:cNvPr>
                <p:cNvPicPr/>
                <p:nvPr/>
              </p:nvPicPr>
              <p:blipFill>
                <a:blip r:embed="rId177"/>
                <a:stretch>
                  <a:fillRect/>
                </a:stretch>
              </p:blipFill>
              <p:spPr>
                <a:xfrm>
                  <a:off x="4305957" y="3540123"/>
                  <a:ext cx="124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9557" name="Freihand 149556">
                  <a:extLst>
                    <a:ext uri="{FF2B5EF4-FFF2-40B4-BE49-F238E27FC236}">
                      <a16:creationId xmlns:a16="http://schemas.microsoft.com/office/drawing/2014/main" id="{69115FAD-9D95-4713-A574-43D197A9C4AF}"/>
                    </a:ext>
                  </a:extLst>
                </p14:cNvPr>
                <p14:cNvContentPartPr/>
                <p14:nvPr/>
              </p14:nvContentPartPr>
              <p14:xfrm>
                <a:off x="4465437" y="3630843"/>
                <a:ext cx="13680" cy="119160"/>
              </p14:xfrm>
            </p:contentPart>
          </mc:Choice>
          <mc:Fallback>
            <p:pic>
              <p:nvPicPr>
                <p:cNvPr id="149557" name="Freihand 149556">
                  <a:extLst>
                    <a:ext uri="{FF2B5EF4-FFF2-40B4-BE49-F238E27FC236}">
                      <a16:creationId xmlns:a16="http://schemas.microsoft.com/office/drawing/2014/main" id="{69115FAD-9D95-4713-A574-43D197A9C4AF}"/>
                    </a:ext>
                  </a:extLst>
                </p:cNvPr>
                <p:cNvPicPr/>
                <p:nvPr/>
              </p:nvPicPr>
              <p:blipFill>
                <a:blip r:embed="rId179"/>
                <a:stretch>
                  <a:fillRect/>
                </a:stretch>
              </p:blipFill>
              <p:spPr>
                <a:xfrm>
                  <a:off x="4461117" y="3626523"/>
                  <a:ext cx="22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9558" name="Freihand 149557">
                  <a:extLst>
                    <a:ext uri="{FF2B5EF4-FFF2-40B4-BE49-F238E27FC236}">
                      <a16:creationId xmlns:a16="http://schemas.microsoft.com/office/drawing/2014/main" id="{99E00F99-AB6E-40CD-B40F-5ADBD28A3D64}"/>
                    </a:ext>
                  </a:extLst>
                </p14:cNvPr>
                <p14:cNvContentPartPr/>
                <p14:nvPr/>
              </p14:nvContentPartPr>
              <p14:xfrm>
                <a:off x="4551837" y="3555963"/>
                <a:ext cx="98280" cy="113400"/>
              </p14:xfrm>
            </p:contentPart>
          </mc:Choice>
          <mc:Fallback>
            <p:pic>
              <p:nvPicPr>
                <p:cNvPr id="149558" name="Freihand 149557">
                  <a:extLst>
                    <a:ext uri="{FF2B5EF4-FFF2-40B4-BE49-F238E27FC236}">
                      <a16:creationId xmlns:a16="http://schemas.microsoft.com/office/drawing/2014/main" id="{99E00F99-AB6E-40CD-B40F-5ADBD28A3D64}"/>
                    </a:ext>
                  </a:extLst>
                </p:cNvPr>
                <p:cNvPicPr/>
                <p:nvPr/>
              </p:nvPicPr>
              <p:blipFill>
                <a:blip r:embed="rId181"/>
                <a:stretch>
                  <a:fillRect/>
                </a:stretch>
              </p:blipFill>
              <p:spPr>
                <a:xfrm>
                  <a:off x="4547517" y="3551643"/>
                  <a:ext cx="106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9559" name="Freihand 149558">
                  <a:extLst>
                    <a:ext uri="{FF2B5EF4-FFF2-40B4-BE49-F238E27FC236}">
                      <a16:creationId xmlns:a16="http://schemas.microsoft.com/office/drawing/2014/main" id="{80BB42F3-11A1-492B-BBA7-3F87F5D5124D}"/>
                    </a:ext>
                  </a:extLst>
                </p14:cNvPr>
                <p14:cNvContentPartPr/>
                <p14:nvPr/>
              </p14:nvContentPartPr>
              <p14:xfrm>
                <a:off x="4808157" y="3611763"/>
                <a:ext cx="24120" cy="3960"/>
              </p14:xfrm>
            </p:contentPart>
          </mc:Choice>
          <mc:Fallback>
            <p:pic>
              <p:nvPicPr>
                <p:cNvPr id="149559" name="Freihand 149558">
                  <a:extLst>
                    <a:ext uri="{FF2B5EF4-FFF2-40B4-BE49-F238E27FC236}">
                      <a16:creationId xmlns:a16="http://schemas.microsoft.com/office/drawing/2014/main" id="{80BB42F3-11A1-492B-BBA7-3F87F5D5124D}"/>
                    </a:ext>
                  </a:extLst>
                </p:cNvPr>
                <p:cNvPicPr/>
                <p:nvPr/>
              </p:nvPicPr>
              <p:blipFill>
                <a:blip r:embed="rId183"/>
                <a:stretch>
                  <a:fillRect/>
                </a:stretch>
              </p:blipFill>
              <p:spPr>
                <a:xfrm>
                  <a:off x="4803837" y="3607443"/>
                  <a:ext cx="32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9560" name="Freihand 149559">
                  <a:extLst>
                    <a:ext uri="{FF2B5EF4-FFF2-40B4-BE49-F238E27FC236}">
                      <a16:creationId xmlns:a16="http://schemas.microsoft.com/office/drawing/2014/main" id="{95A3967F-9883-4C50-B426-824DF327519C}"/>
                    </a:ext>
                  </a:extLst>
                </p14:cNvPr>
                <p14:cNvContentPartPr/>
                <p14:nvPr/>
              </p14:nvContentPartPr>
              <p14:xfrm>
                <a:off x="4947117" y="3491883"/>
                <a:ext cx="150480" cy="153000"/>
              </p14:xfrm>
            </p:contentPart>
          </mc:Choice>
          <mc:Fallback>
            <p:pic>
              <p:nvPicPr>
                <p:cNvPr id="149560" name="Freihand 149559">
                  <a:extLst>
                    <a:ext uri="{FF2B5EF4-FFF2-40B4-BE49-F238E27FC236}">
                      <a16:creationId xmlns:a16="http://schemas.microsoft.com/office/drawing/2014/main" id="{95A3967F-9883-4C50-B426-824DF327519C}"/>
                    </a:ext>
                  </a:extLst>
                </p:cNvPr>
                <p:cNvPicPr/>
                <p:nvPr/>
              </p:nvPicPr>
              <p:blipFill>
                <a:blip r:embed="rId185"/>
                <a:stretch>
                  <a:fillRect/>
                </a:stretch>
              </p:blipFill>
              <p:spPr>
                <a:xfrm>
                  <a:off x="4942797" y="3487563"/>
                  <a:ext cx="159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9561" name="Freihand 149560">
                  <a:extLst>
                    <a:ext uri="{FF2B5EF4-FFF2-40B4-BE49-F238E27FC236}">
                      <a16:creationId xmlns:a16="http://schemas.microsoft.com/office/drawing/2014/main" id="{E90A8AA4-AF7E-4285-81C9-B2E67602FD67}"/>
                    </a:ext>
                  </a:extLst>
                </p14:cNvPr>
                <p14:cNvContentPartPr/>
                <p14:nvPr/>
              </p14:nvContentPartPr>
              <p14:xfrm>
                <a:off x="5135757" y="3480723"/>
                <a:ext cx="105480" cy="132120"/>
              </p14:xfrm>
            </p:contentPart>
          </mc:Choice>
          <mc:Fallback>
            <p:pic>
              <p:nvPicPr>
                <p:cNvPr id="149561" name="Freihand 149560">
                  <a:extLst>
                    <a:ext uri="{FF2B5EF4-FFF2-40B4-BE49-F238E27FC236}">
                      <a16:creationId xmlns:a16="http://schemas.microsoft.com/office/drawing/2014/main" id="{E90A8AA4-AF7E-4285-81C9-B2E67602FD67}"/>
                    </a:ext>
                  </a:extLst>
                </p:cNvPr>
                <p:cNvPicPr/>
                <p:nvPr/>
              </p:nvPicPr>
              <p:blipFill>
                <a:blip r:embed="rId187"/>
                <a:stretch>
                  <a:fillRect/>
                </a:stretch>
              </p:blipFill>
              <p:spPr>
                <a:xfrm>
                  <a:off x="5131437" y="3476403"/>
                  <a:ext cx="114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9562" name="Freihand 149561">
                  <a:extLst>
                    <a:ext uri="{FF2B5EF4-FFF2-40B4-BE49-F238E27FC236}">
                      <a16:creationId xmlns:a16="http://schemas.microsoft.com/office/drawing/2014/main" id="{C58758CA-B3F8-43A7-A6BF-312389414B75}"/>
                    </a:ext>
                  </a:extLst>
                </p14:cNvPr>
                <p14:cNvContentPartPr/>
                <p14:nvPr/>
              </p14:nvContentPartPr>
              <p14:xfrm>
                <a:off x="5192997" y="3508083"/>
                <a:ext cx="42120" cy="117720"/>
              </p14:xfrm>
            </p:contentPart>
          </mc:Choice>
          <mc:Fallback>
            <p:pic>
              <p:nvPicPr>
                <p:cNvPr id="149562" name="Freihand 149561">
                  <a:extLst>
                    <a:ext uri="{FF2B5EF4-FFF2-40B4-BE49-F238E27FC236}">
                      <a16:creationId xmlns:a16="http://schemas.microsoft.com/office/drawing/2014/main" id="{C58758CA-B3F8-43A7-A6BF-312389414B75}"/>
                    </a:ext>
                  </a:extLst>
                </p:cNvPr>
                <p:cNvPicPr/>
                <p:nvPr/>
              </p:nvPicPr>
              <p:blipFill>
                <a:blip r:embed="rId189"/>
                <a:stretch>
                  <a:fillRect/>
                </a:stretch>
              </p:blipFill>
              <p:spPr>
                <a:xfrm>
                  <a:off x="5188677" y="3503763"/>
                  <a:ext cx="50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9563" name="Freihand 149562">
                  <a:extLst>
                    <a:ext uri="{FF2B5EF4-FFF2-40B4-BE49-F238E27FC236}">
                      <a16:creationId xmlns:a16="http://schemas.microsoft.com/office/drawing/2014/main" id="{E2CBBA95-C9F1-4981-B46A-80C0E4215504}"/>
                    </a:ext>
                  </a:extLst>
                </p14:cNvPr>
                <p14:cNvContentPartPr/>
                <p14:nvPr/>
              </p14:nvContentPartPr>
              <p14:xfrm>
                <a:off x="5283717" y="3513483"/>
                <a:ext cx="86760" cy="117720"/>
              </p14:xfrm>
            </p:contentPart>
          </mc:Choice>
          <mc:Fallback>
            <p:pic>
              <p:nvPicPr>
                <p:cNvPr id="149563" name="Freihand 149562">
                  <a:extLst>
                    <a:ext uri="{FF2B5EF4-FFF2-40B4-BE49-F238E27FC236}">
                      <a16:creationId xmlns:a16="http://schemas.microsoft.com/office/drawing/2014/main" id="{E2CBBA95-C9F1-4981-B46A-80C0E4215504}"/>
                    </a:ext>
                  </a:extLst>
                </p:cNvPr>
                <p:cNvPicPr/>
                <p:nvPr/>
              </p:nvPicPr>
              <p:blipFill>
                <a:blip r:embed="rId191"/>
                <a:stretch>
                  <a:fillRect/>
                </a:stretch>
              </p:blipFill>
              <p:spPr>
                <a:xfrm>
                  <a:off x="5279397" y="3509163"/>
                  <a:ext cx="95400" cy="126360"/>
                </a:xfrm>
                <a:prstGeom prst="rect">
                  <a:avLst/>
                </a:prstGeom>
              </p:spPr>
            </p:pic>
          </mc:Fallback>
        </mc:AlternateContent>
      </p:grpSp>
      <p:grpSp>
        <p:nvGrpSpPr>
          <p:cNvPr id="149579" name="Gruppieren 149578">
            <a:extLst>
              <a:ext uri="{FF2B5EF4-FFF2-40B4-BE49-F238E27FC236}">
                <a16:creationId xmlns:a16="http://schemas.microsoft.com/office/drawing/2014/main" id="{CE5B60D2-B7F5-43A9-BD80-665297F4FD27}"/>
              </a:ext>
            </a:extLst>
          </p:cNvPr>
          <p:cNvGrpSpPr/>
          <p:nvPr/>
        </p:nvGrpSpPr>
        <p:grpSpPr>
          <a:xfrm>
            <a:off x="4113717" y="3060243"/>
            <a:ext cx="3059280" cy="330120"/>
            <a:chOff x="4113717" y="3060243"/>
            <a:chExt cx="3059280" cy="330120"/>
          </a:xfrm>
        </p:grpSpPr>
        <mc:AlternateContent xmlns:mc="http://schemas.openxmlformats.org/markup-compatibility/2006">
          <mc:Choice xmlns:p14="http://schemas.microsoft.com/office/powerpoint/2010/main" Requires="p14">
            <p:contentPart p14:bwMode="auto" r:id="rId192">
              <p14:nvContentPartPr>
                <p14:cNvPr id="149520" name="Freihand 149519">
                  <a:extLst>
                    <a:ext uri="{FF2B5EF4-FFF2-40B4-BE49-F238E27FC236}">
                      <a16:creationId xmlns:a16="http://schemas.microsoft.com/office/drawing/2014/main" id="{39F16C10-32D0-4181-81A1-03617195E518}"/>
                    </a:ext>
                  </a:extLst>
                </p14:cNvPr>
                <p14:cNvContentPartPr/>
                <p14:nvPr/>
              </p14:nvContentPartPr>
              <p14:xfrm>
                <a:off x="4160157" y="3108123"/>
                <a:ext cx="7200" cy="104400"/>
              </p14:xfrm>
            </p:contentPart>
          </mc:Choice>
          <mc:Fallback>
            <p:pic>
              <p:nvPicPr>
                <p:cNvPr id="149520" name="Freihand 149519">
                  <a:extLst>
                    <a:ext uri="{FF2B5EF4-FFF2-40B4-BE49-F238E27FC236}">
                      <a16:creationId xmlns:a16="http://schemas.microsoft.com/office/drawing/2014/main" id="{39F16C10-32D0-4181-81A1-03617195E518}"/>
                    </a:ext>
                  </a:extLst>
                </p:cNvPr>
                <p:cNvPicPr/>
                <p:nvPr/>
              </p:nvPicPr>
              <p:blipFill>
                <a:blip r:embed="rId193"/>
                <a:stretch>
                  <a:fillRect/>
                </a:stretch>
              </p:blipFill>
              <p:spPr>
                <a:xfrm>
                  <a:off x="4155837" y="3103803"/>
                  <a:ext cx="15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9521" name="Freihand 149520">
                  <a:extLst>
                    <a:ext uri="{FF2B5EF4-FFF2-40B4-BE49-F238E27FC236}">
                      <a16:creationId xmlns:a16="http://schemas.microsoft.com/office/drawing/2014/main" id="{A89E3721-AA92-4A70-BD21-186D8B483C02}"/>
                    </a:ext>
                  </a:extLst>
                </p14:cNvPr>
                <p14:cNvContentPartPr/>
                <p14:nvPr/>
              </p14:nvContentPartPr>
              <p14:xfrm>
                <a:off x="4113717" y="3147723"/>
                <a:ext cx="113400" cy="3960"/>
              </p14:xfrm>
            </p:contentPart>
          </mc:Choice>
          <mc:Fallback>
            <p:pic>
              <p:nvPicPr>
                <p:cNvPr id="149521" name="Freihand 149520">
                  <a:extLst>
                    <a:ext uri="{FF2B5EF4-FFF2-40B4-BE49-F238E27FC236}">
                      <a16:creationId xmlns:a16="http://schemas.microsoft.com/office/drawing/2014/main" id="{A89E3721-AA92-4A70-BD21-186D8B483C02}"/>
                    </a:ext>
                  </a:extLst>
                </p:cNvPr>
                <p:cNvPicPr/>
                <p:nvPr/>
              </p:nvPicPr>
              <p:blipFill>
                <a:blip r:embed="rId195"/>
                <a:stretch>
                  <a:fillRect/>
                </a:stretch>
              </p:blipFill>
              <p:spPr>
                <a:xfrm>
                  <a:off x="4109397" y="3143403"/>
                  <a:ext cx="122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9522" name="Freihand 149521">
                  <a:extLst>
                    <a:ext uri="{FF2B5EF4-FFF2-40B4-BE49-F238E27FC236}">
                      <a16:creationId xmlns:a16="http://schemas.microsoft.com/office/drawing/2014/main" id="{BB478917-A8D3-4355-98E4-AB1E718DBD43}"/>
                    </a:ext>
                  </a:extLst>
                </p14:cNvPr>
                <p14:cNvContentPartPr/>
                <p14:nvPr/>
              </p14:nvContentPartPr>
              <p14:xfrm>
                <a:off x="4352037" y="3083643"/>
                <a:ext cx="108360" cy="65880"/>
              </p14:xfrm>
            </p:contentPart>
          </mc:Choice>
          <mc:Fallback>
            <p:pic>
              <p:nvPicPr>
                <p:cNvPr id="149522" name="Freihand 149521">
                  <a:extLst>
                    <a:ext uri="{FF2B5EF4-FFF2-40B4-BE49-F238E27FC236}">
                      <a16:creationId xmlns:a16="http://schemas.microsoft.com/office/drawing/2014/main" id="{BB478917-A8D3-4355-98E4-AB1E718DBD43}"/>
                    </a:ext>
                  </a:extLst>
                </p:cNvPr>
                <p:cNvPicPr/>
                <p:nvPr/>
              </p:nvPicPr>
              <p:blipFill>
                <a:blip r:embed="rId197"/>
                <a:stretch>
                  <a:fillRect/>
                </a:stretch>
              </p:blipFill>
              <p:spPr>
                <a:xfrm>
                  <a:off x="4347717" y="3079323"/>
                  <a:ext cx="117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9523" name="Freihand 149522">
                  <a:extLst>
                    <a:ext uri="{FF2B5EF4-FFF2-40B4-BE49-F238E27FC236}">
                      <a16:creationId xmlns:a16="http://schemas.microsoft.com/office/drawing/2014/main" id="{F466981E-B8C0-4F53-94C0-F361689C532D}"/>
                    </a:ext>
                  </a:extLst>
                </p14:cNvPr>
                <p14:cNvContentPartPr/>
                <p14:nvPr/>
              </p14:nvContentPartPr>
              <p14:xfrm>
                <a:off x="4497837" y="3143403"/>
                <a:ext cx="3600" cy="77760"/>
              </p14:xfrm>
            </p:contentPart>
          </mc:Choice>
          <mc:Fallback>
            <p:pic>
              <p:nvPicPr>
                <p:cNvPr id="149523" name="Freihand 149522">
                  <a:extLst>
                    <a:ext uri="{FF2B5EF4-FFF2-40B4-BE49-F238E27FC236}">
                      <a16:creationId xmlns:a16="http://schemas.microsoft.com/office/drawing/2014/main" id="{F466981E-B8C0-4F53-94C0-F361689C532D}"/>
                    </a:ext>
                  </a:extLst>
                </p:cNvPr>
                <p:cNvPicPr/>
                <p:nvPr/>
              </p:nvPicPr>
              <p:blipFill>
                <a:blip r:embed="rId199"/>
                <a:stretch>
                  <a:fillRect/>
                </a:stretch>
              </p:blipFill>
              <p:spPr>
                <a:xfrm>
                  <a:off x="4493517" y="3139083"/>
                  <a:ext cx="12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524" name="Freihand 149523">
                  <a:extLst>
                    <a:ext uri="{FF2B5EF4-FFF2-40B4-BE49-F238E27FC236}">
                      <a16:creationId xmlns:a16="http://schemas.microsoft.com/office/drawing/2014/main" id="{D1C1F23C-5FA1-41C0-9E5F-B1E6AFE5CBCE}"/>
                    </a:ext>
                  </a:extLst>
                </p14:cNvPr>
                <p14:cNvContentPartPr/>
                <p14:nvPr/>
              </p14:nvContentPartPr>
              <p14:xfrm>
                <a:off x="4625277" y="3072483"/>
                <a:ext cx="118440" cy="81000"/>
              </p14:xfrm>
            </p:contentPart>
          </mc:Choice>
          <mc:Fallback>
            <p:pic>
              <p:nvPicPr>
                <p:cNvPr id="149524" name="Freihand 149523">
                  <a:extLst>
                    <a:ext uri="{FF2B5EF4-FFF2-40B4-BE49-F238E27FC236}">
                      <a16:creationId xmlns:a16="http://schemas.microsoft.com/office/drawing/2014/main" id="{D1C1F23C-5FA1-41C0-9E5F-B1E6AFE5CBCE}"/>
                    </a:ext>
                  </a:extLst>
                </p:cNvPr>
                <p:cNvPicPr/>
                <p:nvPr/>
              </p:nvPicPr>
              <p:blipFill>
                <a:blip r:embed="rId201"/>
                <a:stretch>
                  <a:fillRect/>
                </a:stretch>
              </p:blipFill>
              <p:spPr>
                <a:xfrm>
                  <a:off x="4620957" y="3068163"/>
                  <a:ext cx="127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9525" name="Freihand 149524">
                  <a:extLst>
                    <a:ext uri="{FF2B5EF4-FFF2-40B4-BE49-F238E27FC236}">
                      <a16:creationId xmlns:a16="http://schemas.microsoft.com/office/drawing/2014/main" id="{1053C605-B0AC-482F-88D6-67183BA830DA}"/>
                    </a:ext>
                  </a:extLst>
                </p14:cNvPr>
                <p14:cNvContentPartPr/>
                <p14:nvPr/>
              </p14:nvContentPartPr>
              <p14:xfrm>
                <a:off x="4831197" y="3126843"/>
                <a:ext cx="34200" cy="9000"/>
              </p14:xfrm>
            </p:contentPart>
          </mc:Choice>
          <mc:Fallback>
            <p:pic>
              <p:nvPicPr>
                <p:cNvPr id="149525" name="Freihand 149524">
                  <a:extLst>
                    <a:ext uri="{FF2B5EF4-FFF2-40B4-BE49-F238E27FC236}">
                      <a16:creationId xmlns:a16="http://schemas.microsoft.com/office/drawing/2014/main" id="{1053C605-B0AC-482F-88D6-67183BA830DA}"/>
                    </a:ext>
                  </a:extLst>
                </p:cNvPr>
                <p:cNvPicPr/>
                <p:nvPr/>
              </p:nvPicPr>
              <p:blipFill>
                <a:blip r:embed="rId203"/>
                <a:stretch>
                  <a:fillRect/>
                </a:stretch>
              </p:blipFill>
              <p:spPr>
                <a:xfrm>
                  <a:off x="4826877" y="3122523"/>
                  <a:ext cx="42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9526" name="Freihand 149525">
                  <a:extLst>
                    <a:ext uri="{FF2B5EF4-FFF2-40B4-BE49-F238E27FC236}">
                      <a16:creationId xmlns:a16="http://schemas.microsoft.com/office/drawing/2014/main" id="{9AE22702-385E-43AC-AFFF-F832CBD1AC05}"/>
                    </a:ext>
                  </a:extLst>
                </p14:cNvPr>
                <p14:cNvContentPartPr/>
                <p14:nvPr/>
              </p14:nvContentPartPr>
              <p14:xfrm>
                <a:off x="5052957" y="3060243"/>
                <a:ext cx="131040" cy="105840"/>
              </p14:xfrm>
            </p:contentPart>
          </mc:Choice>
          <mc:Fallback>
            <p:pic>
              <p:nvPicPr>
                <p:cNvPr id="149526" name="Freihand 149525">
                  <a:extLst>
                    <a:ext uri="{FF2B5EF4-FFF2-40B4-BE49-F238E27FC236}">
                      <a16:creationId xmlns:a16="http://schemas.microsoft.com/office/drawing/2014/main" id="{9AE22702-385E-43AC-AFFF-F832CBD1AC05}"/>
                    </a:ext>
                  </a:extLst>
                </p:cNvPr>
                <p:cNvPicPr/>
                <p:nvPr/>
              </p:nvPicPr>
              <p:blipFill>
                <a:blip r:embed="rId205"/>
                <a:stretch>
                  <a:fillRect/>
                </a:stretch>
              </p:blipFill>
              <p:spPr>
                <a:xfrm>
                  <a:off x="5048637" y="3055923"/>
                  <a:ext cx="139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9527" name="Freihand 149526">
                  <a:extLst>
                    <a:ext uri="{FF2B5EF4-FFF2-40B4-BE49-F238E27FC236}">
                      <a16:creationId xmlns:a16="http://schemas.microsoft.com/office/drawing/2014/main" id="{D30A6D37-8C00-4398-AF79-8B64CED4F419}"/>
                    </a:ext>
                  </a:extLst>
                </p14:cNvPr>
                <p14:cNvContentPartPr/>
                <p14:nvPr/>
              </p14:nvContentPartPr>
              <p14:xfrm>
                <a:off x="5236197" y="3071043"/>
                <a:ext cx="116640" cy="71640"/>
              </p14:xfrm>
            </p:contentPart>
          </mc:Choice>
          <mc:Fallback>
            <p:pic>
              <p:nvPicPr>
                <p:cNvPr id="149527" name="Freihand 149526">
                  <a:extLst>
                    <a:ext uri="{FF2B5EF4-FFF2-40B4-BE49-F238E27FC236}">
                      <a16:creationId xmlns:a16="http://schemas.microsoft.com/office/drawing/2014/main" id="{D30A6D37-8C00-4398-AF79-8B64CED4F419}"/>
                    </a:ext>
                  </a:extLst>
                </p:cNvPr>
                <p:cNvPicPr/>
                <p:nvPr/>
              </p:nvPicPr>
              <p:blipFill>
                <a:blip r:embed="rId207"/>
                <a:stretch>
                  <a:fillRect/>
                </a:stretch>
              </p:blipFill>
              <p:spPr>
                <a:xfrm>
                  <a:off x="5231877" y="3066723"/>
                  <a:ext cx="125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9528" name="Freihand 149527">
                  <a:extLst>
                    <a:ext uri="{FF2B5EF4-FFF2-40B4-BE49-F238E27FC236}">
                      <a16:creationId xmlns:a16="http://schemas.microsoft.com/office/drawing/2014/main" id="{6E756521-EA29-415C-B1A0-6D657BECB6E2}"/>
                    </a:ext>
                  </a:extLst>
                </p14:cNvPr>
                <p14:cNvContentPartPr/>
                <p14:nvPr/>
              </p14:nvContentPartPr>
              <p14:xfrm>
                <a:off x="5381997" y="3066003"/>
                <a:ext cx="132480" cy="86760"/>
              </p14:xfrm>
            </p:contentPart>
          </mc:Choice>
          <mc:Fallback>
            <p:pic>
              <p:nvPicPr>
                <p:cNvPr id="149528" name="Freihand 149527">
                  <a:extLst>
                    <a:ext uri="{FF2B5EF4-FFF2-40B4-BE49-F238E27FC236}">
                      <a16:creationId xmlns:a16="http://schemas.microsoft.com/office/drawing/2014/main" id="{6E756521-EA29-415C-B1A0-6D657BECB6E2}"/>
                    </a:ext>
                  </a:extLst>
                </p:cNvPr>
                <p:cNvPicPr/>
                <p:nvPr/>
              </p:nvPicPr>
              <p:blipFill>
                <a:blip r:embed="rId209"/>
                <a:stretch>
                  <a:fillRect/>
                </a:stretch>
              </p:blipFill>
              <p:spPr>
                <a:xfrm>
                  <a:off x="5377677" y="3061683"/>
                  <a:ext cx="141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9564" name="Freihand 149563">
                  <a:extLst>
                    <a:ext uri="{FF2B5EF4-FFF2-40B4-BE49-F238E27FC236}">
                      <a16:creationId xmlns:a16="http://schemas.microsoft.com/office/drawing/2014/main" id="{210B27D3-B0DA-4BFE-A9EF-81D1A174A665}"/>
                    </a:ext>
                  </a:extLst>
                </p14:cNvPr>
                <p14:cNvContentPartPr/>
                <p14:nvPr/>
              </p14:nvContentPartPr>
              <p14:xfrm>
                <a:off x="5264277" y="3235203"/>
                <a:ext cx="14760" cy="110160"/>
              </p14:xfrm>
            </p:contentPart>
          </mc:Choice>
          <mc:Fallback>
            <p:pic>
              <p:nvPicPr>
                <p:cNvPr id="149564" name="Freihand 149563">
                  <a:extLst>
                    <a:ext uri="{FF2B5EF4-FFF2-40B4-BE49-F238E27FC236}">
                      <a16:creationId xmlns:a16="http://schemas.microsoft.com/office/drawing/2014/main" id="{210B27D3-B0DA-4BFE-A9EF-81D1A174A665}"/>
                    </a:ext>
                  </a:extLst>
                </p:cNvPr>
                <p:cNvPicPr/>
                <p:nvPr/>
              </p:nvPicPr>
              <p:blipFill>
                <a:blip r:embed="rId211"/>
                <a:stretch>
                  <a:fillRect/>
                </a:stretch>
              </p:blipFill>
              <p:spPr>
                <a:xfrm>
                  <a:off x="5259957" y="3230883"/>
                  <a:ext cx="23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9565" name="Freihand 149564">
                  <a:extLst>
                    <a:ext uri="{FF2B5EF4-FFF2-40B4-BE49-F238E27FC236}">
                      <a16:creationId xmlns:a16="http://schemas.microsoft.com/office/drawing/2014/main" id="{57EB004B-1FDF-4104-85E7-E6E5FFD69D1B}"/>
                    </a:ext>
                  </a:extLst>
                </p14:cNvPr>
                <p14:cNvContentPartPr/>
                <p14:nvPr/>
              </p14:nvContentPartPr>
              <p14:xfrm>
                <a:off x="5211357" y="3297123"/>
                <a:ext cx="125640" cy="90000"/>
              </p14:xfrm>
            </p:contentPart>
          </mc:Choice>
          <mc:Fallback>
            <p:pic>
              <p:nvPicPr>
                <p:cNvPr id="149565" name="Freihand 149564">
                  <a:extLst>
                    <a:ext uri="{FF2B5EF4-FFF2-40B4-BE49-F238E27FC236}">
                      <a16:creationId xmlns:a16="http://schemas.microsoft.com/office/drawing/2014/main" id="{57EB004B-1FDF-4104-85E7-E6E5FFD69D1B}"/>
                    </a:ext>
                  </a:extLst>
                </p:cNvPr>
                <p:cNvPicPr/>
                <p:nvPr/>
              </p:nvPicPr>
              <p:blipFill>
                <a:blip r:embed="rId213"/>
                <a:stretch>
                  <a:fillRect/>
                </a:stretch>
              </p:blipFill>
              <p:spPr>
                <a:xfrm>
                  <a:off x="5207037" y="3292803"/>
                  <a:ext cx="134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9569" name="Freihand 149568">
                  <a:extLst>
                    <a:ext uri="{FF2B5EF4-FFF2-40B4-BE49-F238E27FC236}">
                      <a16:creationId xmlns:a16="http://schemas.microsoft.com/office/drawing/2014/main" id="{17B4AA26-3E43-42A4-881E-464F0AEA2869}"/>
                    </a:ext>
                  </a:extLst>
                </p14:cNvPr>
                <p14:cNvContentPartPr/>
                <p14:nvPr/>
              </p14:nvContentPartPr>
              <p14:xfrm>
                <a:off x="5423757" y="3244203"/>
                <a:ext cx="118800" cy="95400"/>
              </p14:xfrm>
            </p:contentPart>
          </mc:Choice>
          <mc:Fallback>
            <p:pic>
              <p:nvPicPr>
                <p:cNvPr id="149569" name="Freihand 149568">
                  <a:extLst>
                    <a:ext uri="{FF2B5EF4-FFF2-40B4-BE49-F238E27FC236}">
                      <a16:creationId xmlns:a16="http://schemas.microsoft.com/office/drawing/2014/main" id="{17B4AA26-3E43-42A4-881E-464F0AEA2869}"/>
                    </a:ext>
                  </a:extLst>
                </p:cNvPr>
                <p:cNvPicPr/>
                <p:nvPr/>
              </p:nvPicPr>
              <p:blipFill>
                <a:blip r:embed="rId215"/>
                <a:stretch>
                  <a:fillRect/>
                </a:stretch>
              </p:blipFill>
              <p:spPr>
                <a:xfrm>
                  <a:off x="5419437" y="3239883"/>
                  <a:ext cx="127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9570" name="Freihand 149569">
                  <a:extLst>
                    <a:ext uri="{FF2B5EF4-FFF2-40B4-BE49-F238E27FC236}">
                      <a16:creationId xmlns:a16="http://schemas.microsoft.com/office/drawing/2014/main" id="{00D88604-B896-41C4-87EA-7B212507FD52}"/>
                    </a:ext>
                  </a:extLst>
                </p14:cNvPr>
                <p14:cNvContentPartPr/>
                <p14:nvPr/>
              </p14:nvContentPartPr>
              <p14:xfrm>
                <a:off x="5558397" y="3212523"/>
                <a:ext cx="194760" cy="123480"/>
              </p14:xfrm>
            </p:contentPart>
          </mc:Choice>
          <mc:Fallback>
            <p:pic>
              <p:nvPicPr>
                <p:cNvPr id="149570" name="Freihand 149569">
                  <a:extLst>
                    <a:ext uri="{FF2B5EF4-FFF2-40B4-BE49-F238E27FC236}">
                      <a16:creationId xmlns:a16="http://schemas.microsoft.com/office/drawing/2014/main" id="{00D88604-B896-41C4-87EA-7B212507FD52}"/>
                    </a:ext>
                  </a:extLst>
                </p:cNvPr>
                <p:cNvPicPr/>
                <p:nvPr/>
              </p:nvPicPr>
              <p:blipFill>
                <a:blip r:embed="rId217"/>
                <a:stretch>
                  <a:fillRect/>
                </a:stretch>
              </p:blipFill>
              <p:spPr>
                <a:xfrm>
                  <a:off x="5554077" y="3208203"/>
                  <a:ext cx="203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9571" name="Freihand 149570">
                  <a:extLst>
                    <a:ext uri="{FF2B5EF4-FFF2-40B4-BE49-F238E27FC236}">
                      <a16:creationId xmlns:a16="http://schemas.microsoft.com/office/drawing/2014/main" id="{C387151E-BCE5-4BD7-96FF-B64FB7949E01}"/>
                    </a:ext>
                  </a:extLst>
                </p14:cNvPr>
                <p14:cNvContentPartPr/>
                <p14:nvPr/>
              </p14:nvContentPartPr>
              <p14:xfrm>
                <a:off x="5751357" y="3226923"/>
                <a:ext cx="5040" cy="27000"/>
              </p14:xfrm>
            </p:contentPart>
          </mc:Choice>
          <mc:Fallback>
            <p:pic>
              <p:nvPicPr>
                <p:cNvPr id="149571" name="Freihand 149570">
                  <a:extLst>
                    <a:ext uri="{FF2B5EF4-FFF2-40B4-BE49-F238E27FC236}">
                      <a16:creationId xmlns:a16="http://schemas.microsoft.com/office/drawing/2014/main" id="{C387151E-BCE5-4BD7-96FF-B64FB7949E01}"/>
                    </a:ext>
                  </a:extLst>
                </p:cNvPr>
                <p:cNvPicPr/>
                <p:nvPr/>
              </p:nvPicPr>
              <p:blipFill>
                <a:blip r:embed="rId219"/>
                <a:stretch>
                  <a:fillRect/>
                </a:stretch>
              </p:blipFill>
              <p:spPr>
                <a:xfrm>
                  <a:off x="5747037" y="3222603"/>
                  <a:ext cx="13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9572" name="Freihand 149571">
                  <a:extLst>
                    <a:ext uri="{FF2B5EF4-FFF2-40B4-BE49-F238E27FC236}">
                      <a16:creationId xmlns:a16="http://schemas.microsoft.com/office/drawing/2014/main" id="{DF7E70BD-9825-4402-B63B-B25826526562}"/>
                    </a:ext>
                  </a:extLst>
                </p14:cNvPr>
                <p14:cNvContentPartPr/>
                <p14:nvPr/>
              </p14:nvContentPartPr>
              <p14:xfrm>
                <a:off x="5752077" y="3269043"/>
                <a:ext cx="360000" cy="121320"/>
              </p14:xfrm>
            </p:contentPart>
          </mc:Choice>
          <mc:Fallback>
            <p:pic>
              <p:nvPicPr>
                <p:cNvPr id="149572" name="Freihand 149571">
                  <a:extLst>
                    <a:ext uri="{FF2B5EF4-FFF2-40B4-BE49-F238E27FC236}">
                      <a16:creationId xmlns:a16="http://schemas.microsoft.com/office/drawing/2014/main" id="{DF7E70BD-9825-4402-B63B-B25826526562}"/>
                    </a:ext>
                  </a:extLst>
                </p:cNvPr>
                <p:cNvPicPr/>
                <p:nvPr/>
              </p:nvPicPr>
              <p:blipFill>
                <a:blip r:embed="rId221"/>
                <a:stretch>
                  <a:fillRect/>
                </a:stretch>
              </p:blipFill>
              <p:spPr>
                <a:xfrm>
                  <a:off x="5747757" y="3264723"/>
                  <a:ext cx="368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9573" name="Freihand 149572">
                  <a:extLst>
                    <a:ext uri="{FF2B5EF4-FFF2-40B4-BE49-F238E27FC236}">
                      <a16:creationId xmlns:a16="http://schemas.microsoft.com/office/drawing/2014/main" id="{77B00294-2B68-43EC-890A-EEBA5E5DD21B}"/>
                    </a:ext>
                  </a:extLst>
                </p14:cNvPr>
                <p14:cNvContentPartPr/>
                <p14:nvPr/>
              </p14:nvContentPartPr>
              <p14:xfrm>
                <a:off x="6221517" y="3252123"/>
                <a:ext cx="346680" cy="53280"/>
              </p14:xfrm>
            </p:contentPart>
          </mc:Choice>
          <mc:Fallback>
            <p:pic>
              <p:nvPicPr>
                <p:cNvPr id="149573" name="Freihand 149572">
                  <a:extLst>
                    <a:ext uri="{FF2B5EF4-FFF2-40B4-BE49-F238E27FC236}">
                      <a16:creationId xmlns:a16="http://schemas.microsoft.com/office/drawing/2014/main" id="{77B00294-2B68-43EC-890A-EEBA5E5DD21B}"/>
                    </a:ext>
                  </a:extLst>
                </p:cNvPr>
                <p:cNvPicPr/>
                <p:nvPr/>
              </p:nvPicPr>
              <p:blipFill>
                <a:blip r:embed="rId223"/>
                <a:stretch>
                  <a:fillRect/>
                </a:stretch>
              </p:blipFill>
              <p:spPr>
                <a:xfrm>
                  <a:off x="6217197" y="3247803"/>
                  <a:ext cx="355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9574" name="Freihand 149573">
                  <a:extLst>
                    <a:ext uri="{FF2B5EF4-FFF2-40B4-BE49-F238E27FC236}">
                      <a16:creationId xmlns:a16="http://schemas.microsoft.com/office/drawing/2014/main" id="{5F505124-9518-41A1-98B9-EBE2FD7566DE}"/>
                    </a:ext>
                  </a:extLst>
                </p14:cNvPr>
                <p14:cNvContentPartPr/>
                <p14:nvPr/>
              </p14:nvContentPartPr>
              <p14:xfrm>
                <a:off x="6689877" y="3161763"/>
                <a:ext cx="109800" cy="110880"/>
              </p14:xfrm>
            </p:contentPart>
          </mc:Choice>
          <mc:Fallback>
            <p:pic>
              <p:nvPicPr>
                <p:cNvPr id="149574" name="Freihand 149573">
                  <a:extLst>
                    <a:ext uri="{FF2B5EF4-FFF2-40B4-BE49-F238E27FC236}">
                      <a16:creationId xmlns:a16="http://schemas.microsoft.com/office/drawing/2014/main" id="{5F505124-9518-41A1-98B9-EBE2FD7566DE}"/>
                    </a:ext>
                  </a:extLst>
                </p:cNvPr>
                <p:cNvPicPr/>
                <p:nvPr/>
              </p:nvPicPr>
              <p:blipFill>
                <a:blip r:embed="rId225"/>
                <a:stretch>
                  <a:fillRect/>
                </a:stretch>
              </p:blipFill>
              <p:spPr>
                <a:xfrm>
                  <a:off x="6685557" y="3157443"/>
                  <a:ext cx="118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9575" name="Freihand 149574">
                  <a:extLst>
                    <a:ext uri="{FF2B5EF4-FFF2-40B4-BE49-F238E27FC236}">
                      <a16:creationId xmlns:a16="http://schemas.microsoft.com/office/drawing/2014/main" id="{AFA786C0-2324-450F-8CCA-02809F19808A}"/>
                    </a:ext>
                  </a:extLst>
                </p14:cNvPr>
                <p14:cNvContentPartPr/>
                <p14:nvPr/>
              </p14:nvContentPartPr>
              <p14:xfrm>
                <a:off x="6742077" y="3201723"/>
                <a:ext cx="58320" cy="88920"/>
              </p14:xfrm>
            </p:contentPart>
          </mc:Choice>
          <mc:Fallback>
            <p:pic>
              <p:nvPicPr>
                <p:cNvPr id="149575" name="Freihand 149574">
                  <a:extLst>
                    <a:ext uri="{FF2B5EF4-FFF2-40B4-BE49-F238E27FC236}">
                      <a16:creationId xmlns:a16="http://schemas.microsoft.com/office/drawing/2014/main" id="{AFA786C0-2324-450F-8CCA-02809F19808A}"/>
                    </a:ext>
                  </a:extLst>
                </p:cNvPr>
                <p:cNvPicPr/>
                <p:nvPr/>
              </p:nvPicPr>
              <p:blipFill>
                <a:blip r:embed="rId227"/>
                <a:stretch>
                  <a:fillRect/>
                </a:stretch>
              </p:blipFill>
              <p:spPr>
                <a:xfrm>
                  <a:off x="6737757" y="3197403"/>
                  <a:ext cx="66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9576" name="Freihand 149575">
                  <a:extLst>
                    <a:ext uri="{FF2B5EF4-FFF2-40B4-BE49-F238E27FC236}">
                      <a16:creationId xmlns:a16="http://schemas.microsoft.com/office/drawing/2014/main" id="{CB306801-85E0-4D7A-8F21-7FD0FBAF33D8}"/>
                    </a:ext>
                  </a:extLst>
                </p14:cNvPr>
                <p14:cNvContentPartPr/>
                <p14:nvPr/>
              </p14:nvContentPartPr>
              <p14:xfrm>
                <a:off x="6849717" y="3182283"/>
                <a:ext cx="250560" cy="103320"/>
              </p14:xfrm>
            </p:contentPart>
          </mc:Choice>
          <mc:Fallback>
            <p:pic>
              <p:nvPicPr>
                <p:cNvPr id="149576" name="Freihand 149575">
                  <a:extLst>
                    <a:ext uri="{FF2B5EF4-FFF2-40B4-BE49-F238E27FC236}">
                      <a16:creationId xmlns:a16="http://schemas.microsoft.com/office/drawing/2014/main" id="{CB306801-85E0-4D7A-8F21-7FD0FBAF33D8}"/>
                    </a:ext>
                  </a:extLst>
                </p:cNvPr>
                <p:cNvPicPr/>
                <p:nvPr/>
              </p:nvPicPr>
              <p:blipFill>
                <a:blip r:embed="rId229"/>
                <a:stretch>
                  <a:fillRect/>
                </a:stretch>
              </p:blipFill>
              <p:spPr>
                <a:xfrm>
                  <a:off x="6845397" y="3177963"/>
                  <a:ext cx="259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577" name="Freihand 149576">
                  <a:extLst>
                    <a:ext uri="{FF2B5EF4-FFF2-40B4-BE49-F238E27FC236}">
                      <a16:creationId xmlns:a16="http://schemas.microsoft.com/office/drawing/2014/main" id="{3B64798F-3FF0-4BAD-8C6C-DB5A8C4FC97C}"/>
                    </a:ext>
                  </a:extLst>
                </p14:cNvPr>
                <p14:cNvContentPartPr/>
                <p14:nvPr/>
              </p14:nvContentPartPr>
              <p14:xfrm>
                <a:off x="6985077" y="3105603"/>
                <a:ext cx="81360" cy="74520"/>
              </p14:xfrm>
            </p:contentPart>
          </mc:Choice>
          <mc:Fallback>
            <p:pic>
              <p:nvPicPr>
                <p:cNvPr id="149577" name="Freihand 149576">
                  <a:extLst>
                    <a:ext uri="{FF2B5EF4-FFF2-40B4-BE49-F238E27FC236}">
                      <a16:creationId xmlns:a16="http://schemas.microsoft.com/office/drawing/2014/main" id="{3B64798F-3FF0-4BAD-8C6C-DB5A8C4FC97C}"/>
                    </a:ext>
                  </a:extLst>
                </p:cNvPr>
                <p:cNvPicPr/>
                <p:nvPr/>
              </p:nvPicPr>
              <p:blipFill>
                <a:blip r:embed="rId231"/>
                <a:stretch>
                  <a:fillRect/>
                </a:stretch>
              </p:blipFill>
              <p:spPr>
                <a:xfrm>
                  <a:off x="6980757" y="3101283"/>
                  <a:ext cx="90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578" name="Freihand 149577">
                  <a:extLst>
                    <a:ext uri="{FF2B5EF4-FFF2-40B4-BE49-F238E27FC236}">
                      <a16:creationId xmlns:a16="http://schemas.microsoft.com/office/drawing/2014/main" id="{82AA54CB-D496-4CC5-A35A-69B6543B9A5A}"/>
                    </a:ext>
                  </a:extLst>
                </p14:cNvPr>
                <p14:cNvContentPartPr/>
                <p14:nvPr/>
              </p14:nvContentPartPr>
              <p14:xfrm>
                <a:off x="7095957" y="3232683"/>
                <a:ext cx="77040" cy="65160"/>
              </p14:xfrm>
            </p:contentPart>
          </mc:Choice>
          <mc:Fallback>
            <p:pic>
              <p:nvPicPr>
                <p:cNvPr id="149578" name="Freihand 149577">
                  <a:extLst>
                    <a:ext uri="{FF2B5EF4-FFF2-40B4-BE49-F238E27FC236}">
                      <a16:creationId xmlns:a16="http://schemas.microsoft.com/office/drawing/2014/main" id="{82AA54CB-D496-4CC5-A35A-69B6543B9A5A}"/>
                    </a:ext>
                  </a:extLst>
                </p:cNvPr>
                <p:cNvPicPr/>
                <p:nvPr/>
              </p:nvPicPr>
              <p:blipFill>
                <a:blip r:embed="rId233"/>
                <a:stretch>
                  <a:fillRect/>
                </a:stretch>
              </p:blipFill>
              <p:spPr>
                <a:xfrm>
                  <a:off x="7091637" y="3228363"/>
                  <a:ext cx="85680" cy="73800"/>
                </a:xfrm>
                <a:prstGeom prst="rect">
                  <a:avLst/>
                </a:prstGeom>
              </p:spPr>
            </p:pic>
          </mc:Fallback>
        </mc:AlternateContent>
      </p:grpSp>
      <p:grpSp>
        <p:nvGrpSpPr>
          <p:cNvPr id="149585" name="Gruppieren 149584">
            <a:extLst>
              <a:ext uri="{FF2B5EF4-FFF2-40B4-BE49-F238E27FC236}">
                <a16:creationId xmlns:a16="http://schemas.microsoft.com/office/drawing/2014/main" id="{E792273D-DD4F-447F-8B41-E7C9E9A98D9F}"/>
              </a:ext>
            </a:extLst>
          </p:cNvPr>
          <p:cNvGrpSpPr/>
          <p:nvPr/>
        </p:nvGrpSpPr>
        <p:grpSpPr>
          <a:xfrm>
            <a:off x="2176197" y="4099923"/>
            <a:ext cx="184320" cy="61200"/>
            <a:chOff x="2176197" y="4099923"/>
            <a:chExt cx="184320" cy="61200"/>
          </a:xfrm>
        </p:grpSpPr>
        <mc:AlternateContent xmlns:mc="http://schemas.openxmlformats.org/markup-compatibility/2006">
          <mc:Choice xmlns:p14="http://schemas.microsoft.com/office/powerpoint/2010/main" Requires="p14">
            <p:contentPart p14:bwMode="auto" r:id="rId234">
              <p14:nvContentPartPr>
                <p14:cNvPr id="149580" name="Freihand 149579">
                  <a:extLst>
                    <a:ext uri="{FF2B5EF4-FFF2-40B4-BE49-F238E27FC236}">
                      <a16:creationId xmlns:a16="http://schemas.microsoft.com/office/drawing/2014/main" id="{4641927A-1EB2-4974-9089-97F11D418F93}"/>
                    </a:ext>
                  </a:extLst>
                </p14:cNvPr>
                <p14:cNvContentPartPr/>
                <p14:nvPr/>
              </p14:nvContentPartPr>
              <p14:xfrm>
                <a:off x="2176197" y="4099923"/>
                <a:ext cx="162720" cy="7560"/>
              </p14:xfrm>
            </p:contentPart>
          </mc:Choice>
          <mc:Fallback>
            <p:pic>
              <p:nvPicPr>
                <p:cNvPr id="149580" name="Freihand 149579">
                  <a:extLst>
                    <a:ext uri="{FF2B5EF4-FFF2-40B4-BE49-F238E27FC236}">
                      <a16:creationId xmlns:a16="http://schemas.microsoft.com/office/drawing/2014/main" id="{4641927A-1EB2-4974-9089-97F11D418F93}"/>
                    </a:ext>
                  </a:extLst>
                </p:cNvPr>
                <p:cNvPicPr/>
                <p:nvPr/>
              </p:nvPicPr>
              <p:blipFill>
                <a:blip r:embed="rId235"/>
                <a:stretch>
                  <a:fillRect/>
                </a:stretch>
              </p:blipFill>
              <p:spPr>
                <a:xfrm>
                  <a:off x="2171877" y="4095603"/>
                  <a:ext cx="1713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581" name="Freihand 149580">
                  <a:extLst>
                    <a:ext uri="{FF2B5EF4-FFF2-40B4-BE49-F238E27FC236}">
                      <a16:creationId xmlns:a16="http://schemas.microsoft.com/office/drawing/2014/main" id="{89A16FEF-BECA-4AF3-8C13-C0D89E9A9E27}"/>
                    </a:ext>
                  </a:extLst>
                </p14:cNvPr>
                <p14:cNvContentPartPr/>
                <p14:nvPr/>
              </p14:nvContentPartPr>
              <p14:xfrm>
                <a:off x="2203197" y="4140243"/>
                <a:ext cx="157320" cy="20880"/>
              </p14:xfrm>
            </p:contentPart>
          </mc:Choice>
          <mc:Fallback>
            <p:pic>
              <p:nvPicPr>
                <p:cNvPr id="149581" name="Freihand 149580">
                  <a:extLst>
                    <a:ext uri="{FF2B5EF4-FFF2-40B4-BE49-F238E27FC236}">
                      <a16:creationId xmlns:a16="http://schemas.microsoft.com/office/drawing/2014/main" id="{89A16FEF-BECA-4AF3-8C13-C0D89E9A9E27}"/>
                    </a:ext>
                  </a:extLst>
                </p:cNvPr>
                <p:cNvPicPr/>
                <p:nvPr/>
              </p:nvPicPr>
              <p:blipFill>
                <a:blip r:embed="rId237"/>
                <a:stretch>
                  <a:fillRect/>
                </a:stretch>
              </p:blipFill>
              <p:spPr>
                <a:xfrm>
                  <a:off x="2198877" y="4135923"/>
                  <a:ext cx="165960" cy="29520"/>
                </a:xfrm>
                <a:prstGeom prst="rect">
                  <a:avLst/>
                </a:prstGeom>
              </p:spPr>
            </p:pic>
          </mc:Fallback>
        </mc:AlternateContent>
      </p:grpSp>
      <p:grpSp>
        <p:nvGrpSpPr>
          <p:cNvPr id="149584" name="Gruppieren 149583">
            <a:extLst>
              <a:ext uri="{FF2B5EF4-FFF2-40B4-BE49-F238E27FC236}">
                <a16:creationId xmlns:a16="http://schemas.microsoft.com/office/drawing/2014/main" id="{9FE37FD6-0A1C-4C71-A857-DB2798F38CA4}"/>
              </a:ext>
            </a:extLst>
          </p:cNvPr>
          <p:cNvGrpSpPr/>
          <p:nvPr/>
        </p:nvGrpSpPr>
        <p:grpSpPr>
          <a:xfrm>
            <a:off x="2591997" y="3991923"/>
            <a:ext cx="390240" cy="164520"/>
            <a:chOff x="2591997" y="3991923"/>
            <a:chExt cx="390240" cy="164520"/>
          </a:xfrm>
        </p:grpSpPr>
        <mc:AlternateContent xmlns:mc="http://schemas.openxmlformats.org/markup-compatibility/2006">
          <mc:Choice xmlns:p14="http://schemas.microsoft.com/office/powerpoint/2010/main" Requires="p14">
            <p:contentPart p14:bwMode="auto" r:id="rId238">
              <p14:nvContentPartPr>
                <p14:cNvPr id="149582" name="Freihand 149581">
                  <a:extLst>
                    <a:ext uri="{FF2B5EF4-FFF2-40B4-BE49-F238E27FC236}">
                      <a16:creationId xmlns:a16="http://schemas.microsoft.com/office/drawing/2014/main" id="{91FE65AC-C228-4022-9FA2-464B2B65FE73}"/>
                    </a:ext>
                  </a:extLst>
                </p14:cNvPr>
                <p14:cNvContentPartPr/>
                <p14:nvPr/>
              </p14:nvContentPartPr>
              <p14:xfrm>
                <a:off x="2591997" y="3991923"/>
                <a:ext cx="116640" cy="164520"/>
              </p14:xfrm>
            </p:contentPart>
          </mc:Choice>
          <mc:Fallback>
            <p:pic>
              <p:nvPicPr>
                <p:cNvPr id="149582" name="Freihand 149581">
                  <a:extLst>
                    <a:ext uri="{FF2B5EF4-FFF2-40B4-BE49-F238E27FC236}">
                      <a16:creationId xmlns:a16="http://schemas.microsoft.com/office/drawing/2014/main" id="{91FE65AC-C228-4022-9FA2-464B2B65FE73}"/>
                    </a:ext>
                  </a:extLst>
                </p:cNvPr>
                <p:cNvPicPr/>
                <p:nvPr/>
              </p:nvPicPr>
              <p:blipFill>
                <a:blip r:embed="rId239"/>
                <a:stretch>
                  <a:fillRect/>
                </a:stretch>
              </p:blipFill>
              <p:spPr>
                <a:xfrm>
                  <a:off x="2587677" y="3987603"/>
                  <a:ext cx="125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9583" name="Freihand 149582">
                  <a:extLst>
                    <a:ext uri="{FF2B5EF4-FFF2-40B4-BE49-F238E27FC236}">
                      <a16:creationId xmlns:a16="http://schemas.microsoft.com/office/drawing/2014/main" id="{6DE02B5F-F0FE-4C84-8CFC-4124925719B7}"/>
                    </a:ext>
                  </a:extLst>
                </p14:cNvPr>
                <p14:cNvContentPartPr/>
                <p14:nvPr/>
              </p14:nvContentPartPr>
              <p14:xfrm>
                <a:off x="2811597" y="4002363"/>
                <a:ext cx="170640" cy="133560"/>
              </p14:xfrm>
            </p:contentPart>
          </mc:Choice>
          <mc:Fallback>
            <p:pic>
              <p:nvPicPr>
                <p:cNvPr id="149583" name="Freihand 149582">
                  <a:extLst>
                    <a:ext uri="{FF2B5EF4-FFF2-40B4-BE49-F238E27FC236}">
                      <a16:creationId xmlns:a16="http://schemas.microsoft.com/office/drawing/2014/main" id="{6DE02B5F-F0FE-4C84-8CFC-4124925719B7}"/>
                    </a:ext>
                  </a:extLst>
                </p:cNvPr>
                <p:cNvPicPr/>
                <p:nvPr/>
              </p:nvPicPr>
              <p:blipFill>
                <a:blip r:embed="rId241"/>
                <a:stretch>
                  <a:fillRect/>
                </a:stretch>
              </p:blipFill>
              <p:spPr>
                <a:xfrm>
                  <a:off x="2807277" y="3998043"/>
                  <a:ext cx="179280" cy="142200"/>
                </a:xfrm>
                <a:prstGeom prst="rect">
                  <a:avLst/>
                </a:prstGeom>
              </p:spPr>
            </p:pic>
          </mc:Fallback>
        </mc:AlternateContent>
      </p:grpSp>
      <p:grpSp>
        <p:nvGrpSpPr>
          <p:cNvPr id="149600" name="Gruppieren 149599">
            <a:extLst>
              <a:ext uri="{FF2B5EF4-FFF2-40B4-BE49-F238E27FC236}">
                <a16:creationId xmlns:a16="http://schemas.microsoft.com/office/drawing/2014/main" id="{91CD2A97-3259-48CB-89D1-DF9FD5A38CB7}"/>
              </a:ext>
            </a:extLst>
          </p:cNvPr>
          <p:cNvGrpSpPr/>
          <p:nvPr/>
        </p:nvGrpSpPr>
        <p:grpSpPr>
          <a:xfrm>
            <a:off x="4118757" y="3891123"/>
            <a:ext cx="517320" cy="201240"/>
            <a:chOff x="4118757" y="3891123"/>
            <a:chExt cx="517320" cy="201240"/>
          </a:xfrm>
        </p:grpSpPr>
        <mc:AlternateContent xmlns:mc="http://schemas.openxmlformats.org/markup-compatibility/2006">
          <mc:Choice xmlns:p14="http://schemas.microsoft.com/office/powerpoint/2010/main" Requires="p14">
            <p:contentPart p14:bwMode="auto" r:id="rId242">
              <p14:nvContentPartPr>
                <p14:cNvPr id="149586" name="Freihand 149585">
                  <a:extLst>
                    <a:ext uri="{FF2B5EF4-FFF2-40B4-BE49-F238E27FC236}">
                      <a16:creationId xmlns:a16="http://schemas.microsoft.com/office/drawing/2014/main" id="{6A964AF9-725E-42AD-982B-821197C53157}"/>
                    </a:ext>
                  </a:extLst>
                </p14:cNvPr>
                <p14:cNvContentPartPr/>
                <p14:nvPr/>
              </p14:nvContentPartPr>
              <p14:xfrm>
                <a:off x="4169157" y="3951243"/>
                <a:ext cx="19440" cy="141120"/>
              </p14:xfrm>
            </p:contentPart>
          </mc:Choice>
          <mc:Fallback>
            <p:pic>
              <p:nvPicPr>
                <p:cNvPr id="149586" name="Freihand 149585">
                  <a:extLst>
                    <a:ext uri="{FF2B5EF4-FFF2-40B4-BE49-F238E27FC236}">
                      <a16:creationId xmlns:a16="http://schemas.microsoft.com/office/drawing/2014/main" id="{6A964AF9-725E-42AD-982B-821197C53157}"/>
                    </a:ext>
                  </a:extLst>
                </p:cNvPr>
                <p:cNvPicPr/>
                <p:nvPr/>
              </p:nvPicPr>
              <p:blipFill>
                <a:blip r:embed="rId243"/>
                <a:stretch>
                  <a:fillRect/>
                </a:stretch>
              </p:blipFill>
              <p:spPr>
                <a:xfrm>
                  <a:off x="4164837" y="3946923"/>
                  <a:ext cx="28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587" name="Freihand 149586">
                  <a:extLst>
                    <a:ext uri="{FF2B5EF4-FFF2-40B4-BE49-F238E27FC236}">
                      <a16:creationId xmlns:a16="http://schemas.microsoft.com/office/drawing/2014/main" id="{8375E762-6E64-4AF5-AABC-6D1665D79C20}"/>
                    </a:ext>
                  </a:extLst>
                </p14:cNvPr>
                <p14:cNvContentPartPr/>
                <p14:nvPr/>
              </p14:nvContentPartPr>
              <p14:xfrm>
                <a:off x="4118757" y="3995163"/>
                <a:ext cx="136440" cy="5400"/>
              </p14:xfrm>
            </p:contentPart>
          </mc:Choice>
          <mc:Fallback>
            <p:pic>
              <p:nvPicPr>
                <p:cNvPr id="149587" name="Freihand 149586">
                  <a:extLst>
                    <a:ext uri="{FF2B5EF4-FFF2-40B4-BE49-F238E27FC236}">
                      <a16:creationId xmlns:a16="http://schemas.microsoft.com/office/drawing/2014/main" id="{8375E762-6E64-4AF5-AABC-6D1665D79C20}"/>
                    </a:ext>
                  </a:extLst>
                </p:cNvPr>
                <p:cNvPicPr/>
                <p:nvPr/>
              </p:nvPicPr>
              <p:blipFill>
                <a:blip r:embed="rId245"/>
                <a:stretch>
                  <a:fillRect/>
                </a:stretch>
              </p:blipFill>
              <p:spPr>
                <a:xfrm>
                  <a:off x="4114437" y="3990843"/>
                  <a:ext cx="145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589" name="Freihand 149588">
                  <a:extLst>
                    <a:ext uri="{FF2B5EF4-FFF2-40B4-BE49-F238E27FC236}">
                      <a16:creationId xmlns:a16="http://schemas.microsoft.com/office/drawing/2014/main" id="{58051578-3B18-46D7-9E3D-283BA62D6A21}"/>
                    </a:ext>
                  </a:extLst>
                </p14:cNvPr>
                <p14:cNvContentPartPr/>
                <p14:nvPr/>
              </p14:nvContentPartPr>
              <p14:xfrm>
                <a:off x="4323597" y="3891123"/>
                <a:ext cx="154800" cy="158400"/>
              </p14:xfrm>
            </p:contentPart>
          </mc:Choice>
          <mc:Fallback>
            <p:pic>
              <p:nvPicPr>
                <p:cNvPr id="149589" name="Freihand 149588">
                  <a:extLst>
                    <a:ext uri="{FF2B5EF4-FFF2-40B4-BE49-F238E27FC236}">
                      <a16:creationId xmlns:a16="http://schemas.microsoft.com/office/drawing/2014/main" id="{58051578-3B18-46D7-9E3D-283BA62D6A21}"/>
                    </a:ext>
                  </a:extLst>
                </p:cNvPr>
                <p:cNvPicPr/>
                <p:nvPr/>
              </p:nvPicPr>
              <p:blipFill>
                <a:blip r:embed="rId247"/>
                <a:stretch>
                  <a:fillRect/>
                </a:stretch>
              </p:blipFill>
              <p:spPr>
                <a:xfrm>
                  <a:off x="4319277" y="3886803"/>
                  <a:ext cx="163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9590" name="Freihand 149589">
                  <a:extLst>
                    <a:ext uri="{FF2B5EF4-FFF2-40B4-BE49-F238E27FC236}">
                      <a16:creationId xmlns:a16="http://schemas.microsoft.com/office/drawing/2014/main" id="{8FF18481-5935-4313-AFC9-B88FCCE97A1F}"/>
                    </a:ext>
                  </a:extLst>
                </p14:cNvPr>
                <p14:cNvContentPartPr/>
                <p14:nvPr/>
              </p14:nvContentPartPr>
              <p14:xfrm>
                <a:off x="4514037" y="3897963"/>
                <a:ext cx="120600" cy="134640"/>
              </p14:xfrm>
            </p:contentPart>
          </mc:Choice>
          <mc:Fallback>
            <p:pic>
              <p:nvPicPr>
                <p:cNvPr id="149590" name="Freihand 149589">
                  <a:extLst>
                    <a:ext uri="{FF2B5EF4-FFF2-40B4-BE49-F238E27FC236}">
                      <a16:creationId xmlns:a16="http://schemas.microsoft.com/office/drawing/2014/main" id="{8FF18481-5935-4313-AFC9-B88FCCE97A1F}"/>
                    </a:ext>
                  </a:extLst>
                </p:cNvPr>
                <p:cNvPicPr/>
                <p:nvPr/>
              </p:nvPicPr>
              <p:blipFill>
                <a:blip r:embed="rId249"/>
                <a:stretch>
                  <a:fillRect/>
                </a:stretch>
              </p:blipFill>
              <p:spPr>
                <a:xfrm>
                  <a:off x="4509717" y="3893643"/>
                  <a:ext cx="129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9591" name="Freihand 149590">
                  <a:extLst>
                    <a:ext uri="{FF2B5EF4-FFF2-40B4-BE49-F238E27FC236}">
                      <a16:creationId xmlns:a16="http://schemas.microsoft.com/office/drawing/2014/main" id="{7DE12F97-12B5-4C34-BFA4-76F251DF258A}"/>
                    </a:ext>
                  </a:extLst>
                </p14:cNvPr>
                <p14:cNvContentPartPr/>
                <p14:nvPr/>
              </p14:nvContentPartPr>
              <p14:xfrm>
                <a:off x="4596117" y="3940083"/>
                <a:ext cx="39960" cy="118080"/>
              </p14:xfrm>
            </p:contentPart>
          </mc:Choice>
          <mc:Fallback>
            <p:pic>
              <p:nvPicPr>
                <p:cNvPr id="149591" name="Freihand 149590">
                  <a:extLst>
                    <a:ext uri="{FF2B5EF4-FFF2-40B4-BE49-F238E27FC236}">
                      <a16:creationId xmlns:a16="http://schemas.microsoft.com/office/drawing/2014/main" id="{7DE12F97-12B5-4C34-BFA4-76F251DF258A}"/>
                    </a:ext>
                  </a:extLst>
                </p:cNvPr>
                <p:cNvPicPr/>
                <p:nvPr/>
              </p:nvPicPr>
              <p:blipFill>
                <a:blip r:embed="rId251"/>
                <a:stretch>
                  <a:fillRect/>
                </a:stretch>
              </p:blipFill>
              <p:spPr>
                <a:xfrm>
                  <a:off x="4591797" y="3935763"/>
                  <a:ext cx="48600" cy="126720"/>
                </a:xfrm>
                <a:prstGeom prst="rect">
                  <a:avLst/>
                </a:prstGeom>
              </p:spPr>
            </p:pic>
          </mc:Fallback>
        </mc:AlternateContent>
      </p:grpSp>
      <p:grpSp>
        <p:nvGrpSpPr>
          <p:cNvPr id="149599" name="Gruppieren 149598">
            <a:extLst>
              <a:ext uri="{FF2B5EF4-FFF2-40B4-BE49-F238E27FC236}">
                <a16:creationId xmlns:a16="http://schemas.microsoft.com/office/drawing/2014/main" id="{BCFD8174-0911-46D5-9836-5062BACE1D49}"/>
              </a:ext>
            </a:extLst>
          </p:cNvPr>
          <p:cNvGrpSpPr/>
          <p:nvPr/>
        </p:nvGrpSpPr>
        <p:grpSpPr>
          <a:xfrm>
            <a:off x="4866837" y="3968523"/>
            <a:ext cx="146160" cy="63720"/>
            <a:chOff x="4866837" y="3968523"/>
            <a:chExt cx="146160" cy="63720"/>
          </a:xfrm>
        </p:grpSpPr>
        <mc:AlternateContent xmlns:mc="http://schemas.openxmlformats.org/markup-compatibility/2006">
          <mc:Choice xmlns:p14="http://schemas.microsoft.com/office/powerpoint/2010/main" Requires="p14">
            <p:contentPart p14:bwMode="auto" r:id="rId252">
              <p14:nvContentPartPr>
                <p14:cNvPr id="149592" name="Freihand 149591">
                  <a:extLst>
                    <a:ext uri="{FF2B5EF4-FFF2-40B4-BE49-F238E27FC236}">
                      <a16:creationId xmlns:a16="http://schemas.microsoft.com/office/drawing/2014/main" id="{15CACC91-B881-4C97-82E3-226CC4981CA6}"/>
                    </a:ext>
                  </a:extLst>
                </p14:cNvPr>
                <p14:cNvContentPartPr/>
                <p14:nvPr/>
              </p14:nvContentPartPr>
              <p14:xfrm>
                <a:off x="4866837" y="3968523"/>
                <a:ext cx="146160" cy="25200"/>
              </p14:xfrm>
            </p:contentPart>
          </mc:Choice>
          <mc:Fallback>
            <p:pic>
              <p:nvPicPr>
                <p:cNvPr id="149592" name="Freihand 149591">
                  <a:extLst>
                    <a:ext uri="{FF2B5EF4-FFF2-40B4-BE49-F238E27FC236}">
                      <a16:creationId xmlns:a16="http://schemas.microsoft.com/office/drawing/2014/main" id="{15CACC91-B881-4C97-82E3-226CC4981CA6}"/>
                    </a:ext>
                  </a:extLst>
                </p:cNvPr>
                <p:cNvPicPr/>
                <p:nvPr/>
              </p:nvPicPr>
              <p:blipFill>
                <a:blip r:embed="rId253"/>
                <a:stretch>
                  <a:fillRect/>
                </a:stretch>
              </p:blipFill>
              <p:spPr>
                <a:xfrm>
                  <a:off x="4862517" y="3964203"/>
                  <a:ext cx="154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593" name="Freihand 149592">
                  <a:extLst>
                    <a:ext uri="{FF2B5EF4-FFF2-40B4-BE49-F238E27FC236}">
                      <a16:creationId xmlns:a16="http://schemas.microsoft.com/office/drawing/2014/main" id="{65463BE6-9A90-4A6C-A6AB-37214656BA1A}"/>
                    </a:ext>
                  </a:extLst>
                </p14:cNvPr>
                <p14:cNvContentPartPr/>
                <p14:nvPr/>
              </p14:nvContentPartPr>
              <p14:xfrm>
                <a:off x="4887357" y="4029363"/>
                <a:ext cx="125640" cy="2880"/>
              </p14:xfrm>
            </p:contentPart>
          </mc:Choice>
          <mc:Fallback>
            <p:pic>
              <p:nvPicPr>
                <p:cNvPr id="149593" name="Freihand 149592">
                  <a:extLst>
                    <a:ext uri="{FF2B5EF4-FFF2-40B4-BE49-F238E27FC236}">
                      <a16:creationId xmlns:a16="http://schemas.microsoft.com/office/drawing/2014/main" id="{65463BE6-9A90-4A6C-A6AB-37214656BA1A}"/>
                    </a:ext>
                  </a:extLst>
                </p:cNvPr>
                <p:cNvPicPr/>
                <p:nvPr/>
              </p:nvPicPr>
              <p:blipFill>
                <a:blip r:embed="rId255"/>
                <a:stretch>
                  <a:fillRect/>
                </a:stretch>
              </p:blipFill>
              <p:spPr>
                <a:xfrm>
                  <a:off x="4883037" y="4025043"/>
                  <a:ext cx="134280" cy="11520"/>
                </a:xfrm>
                <a:prstGeom prst="rect">
                  <a:avLst/>
                </a:prstGeom>
              </p:spPr>
            </p:pic>
          </mc:Fallback>
        </mc:AlternateContent>
      </p:grpSp>
      <p:grpSp>
        <p:nvGrpSpPr>
          <p:cNvPr id="149598" name="Gruppieren 149597">
            <a:extLst>
              <a:ext uri="{FF2B5EF4-FFF2-40B4-BE49-F238E27FC236}">
                <a16:creationId xmlns:a16="http://schemas.microsoft.com/office/drawing/2014/main" id="{28EC9B7B-D7F0-46C7-BC89-5B862D5D148A}"/>
              </a:ext>
            </a:extLst>
          </p:cNvPr>
          <p:cNvGrpSpPr/>
          <p:nvPr/>
        </p:nvGrpSpPr>
        <p:grpSpPr>
          <a:xfrm>
            <a:off x="5227197" y="3884643"/>
            <a:ext cx="507960" cy="189720"/>
            <a:chOff x="5227197" y="3884643"/>
            <a:chExt cx="507960" cy="189720"/>
          </a:xfrm>
        </p:grpSpPr>
        <mc:AlternateContent xmlns:mc="http://schemas.openxmlformats.org/markup-compatibility/2006">
          <mc:Choice xmlns:p14="http://schemas.microsoft.com/office/powerpoint/2010/main" Requires="p14">
            <p:contentPart p14:bwMode="auto" r:id="rId256">
              <p14:nvContentPartPr>
                <p14:cNvPr id="149594" name="Freihand 149593">
                  <a:extLst>
                    <a:ext uri="{FF2B5EF4-FFF2-40B4-BE49-F238E27FC236}">
                      <a16:creationId xmlns:a16="http://schemas.microsoft.com/office/drawing/2014/main" id="{D360B9AD-51B6-430C-9DA5-4F54E6E834A9}"/>
                    </a:ext>
                  </a:extLst>
                </p14:cNvPr>
                <p14:cNvContentPartPr/>
                <p14:nvPr/>
              </p14:nvContentPartPr>
              <p14:xfrm>
                <a:off x="5227197" y="3903723"/>
                <a:ext cx="170280" cy="136440"/>
              </p14:xfrm>
            </p:contentPart>
          </mc:Choice>
          <mc:Fallback>
            <p:pic>
              <p:nvPicPr>
                <p:cNvPr id="149594" name="Freihand 149593">
                  <a:extLst>
                    <a:ext uri="{FF2B5EF4-FFF2-40B4-BE49-F238E27FC236}">
                      <a16:creationId xmlns:a16="http://schemas.microsoft.com/office/drawing/2014/main" id="{D360B9AD-51B6-430C-9DA5-4F54E6E834A9}"/>
                    </a:ext>
                  </a:extLst>
                </p:cNvPr>
                <p:cNvPicPr/>
                <p:nvPr/>
              </p:nvPicPr>
              <p:blipFill>
                <a:blip r:embed="rId257"/>
                <a:stretch>
                  <a:fillRect/>
                </a:stretch>
              </p:blipFill>
              <p:spPr>
                <a:xfrm>
                  <a:off x="5222877" y="3899403"/>
                  <a:ext cx="178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9595" name="Freihand 149594">
                  <a:extLst>
                    <a:ext uri="{FF2B5EF4-FFF2-40B4-BE49-F238E27FC236}">
                      <a16:creationId xmlns:a16="http://schemas.microsoft.com/office/drawing/2014/main" id="{908B9E36-0759-466F-95AC-65C992F3BB3A}"/>
                    </a:ext>
                  </a:extLst>
                </p14:cNvPr>
                <p14:cNvContentPartPr/>
                <p14:nvPr/>
              </p14:nvContentPartPr>
              <p14:xfrm>
                <a:off x="5420517" y="3910203"/>
                <a:ext cx="131760" cy="132120"/>
              </p14:xfrm>
            </p:contentPart>
          </mc:Choice>
          <mc:Fallback>
            <p:pic>
              <p:nvPicPr>
                <p:cNvPr id="149595" name="Freihand 149594">
                  <a:extLst>
                    <a:ext uri="{FF2B5EF4-FFF2-40B4-BE49-F238E27FC236}">
                      <a16:creationId xmlns:a16="http://schemas.microsoft.com/office/drawing/2014/main" id="{908B9E36-0759-466F-95AC-65C992F3BB3A}"/>
                    </a:ext>
                  </a:extLst>
                </p:cNvPr>
                <p:cNvPicPr/>
                <p:nvPr/>
              </p:nvPicPr>
              <p:blipFill>
                <a:blip r:embed="rId259"/>
                <a:stretch>
                  <a:fillRect/>
                </a:stretch>
              </p:blipFill>
              <p:spPr>
                <a:xfrm>
                  <a:off x="5416197" y="3905883"/>
                  <a:ext cx="140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9596" name="Freihand 149595">
                  <a:extLst>
                    <a:ext uri="{FF2B5EF4-FFF2-40B4-BE49-F238E27FC236}">
                      <a16:creationId xmlns:a16="http://schemas.microsoft.com/office/drawing/2014/main" id="{AA35EB2B-3583-4775-B3CD-9A8FB6B4CB8C}"/>
                    </a:ext>
                  </a:extLst>
                </p14:cNvPr>
                <p14:cNvContentPartPr/>
                <p14:nvPr/>
              </p14:nvContentPartPr>
              <p14:xfrm>
                <a:off x="5613117" y="3884643"/>
                <a:ext cx="122040" cy="145080"/>
              </p14:xfrm>
            </p:contentPart>
          </mc:Choice>
          <mc:Fallback>
            <p:pic>
              <p:nvPicPr>
                <p:cNvPr id="149596" name="Freihand 149595">
                  <a:extLst>
                    <a:ext uri="{FF2B5EF4-FFF2-40B4-BE49-F238E27FC236}">
                      <a16:creationId xmlns:a16="http://schemas.microsoft.com/office/drawing/2014/main" id="{AA35EB2B-3583-4775-B3CD-9A8FB6B4CB8C}"/>
                    </a:ext>
                  </a:extLst>
                </p:cNvPr>
                <p:cNvPicPr/>
                <p:nvPr/>
              </p:nvPicPr>
              <p:blipFill>
                <a:blip r:embed="rId261"/>
                <a:stretch>
                  <a:fillRect/>
                </a:stretch>
              </p:blipFill>
              <p:spPr>
                <a:xfrm>
                  <a:off x="5608797" y="3880323"/>
                  <a:ext cx="130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9597" name="Freihand 149596">
                  <a:extLst>
                    <a:ext uri="{FF2B5EF4-FFF2-40B4-BE49-F238E27FC236}">
                      <a16:creationId xmlns:a16="http://schemas.microsoft.com/office/drawing/2014/main" id="{234236B6-3576-400E-9077-2701D4CEA47F}"/>
                    </a:ext>
                  </a:extLst>
                </p14:cNvPr>
                <p14:cNvContentPartPr/>
                <p14:nvPr/>
              </p14:nvContentPartPr>
              <p14:xfrm>
                <a:off x="5672157" y="3931083"/>
                <a:ext cx="47160" cy="143280"/>
              </p14:xfrm>
            </p:contentPart>
          </mc:Choice>
          <mc:Fallback>
            <p:pic>
              <p:nvPicPr>
                <p:cNvPr id="149597" name="Freihand 149596">
                  <a:extLst>
                    <a:ext uri="{FF2B5EF4-FFF2-40B4-BE49-F238E27FC236}">
                      <a16:creationId xmlns:a16="http://schemas.microsoft.com/office/drawing/2014/main" id="{234236B6-3576-400E-9077-2701D4CEA47F}"/>
                    </a:ext>
                  </a:extLst>
                </p:cNvPr>
                <p:cNvPicPr/>
                <p:nvPr/>
              </p:nvPicPr>
              <p:blipFill>
                <a:blip r:embed="rId263"/>
                <a:stretch>
                  <a:fillRect/>
                </a:stretch>
              </p:blipFill>
              <p:spPr>
                <a:xfrm>
                  <a:off x="5667837" y="3926763"/>
                  <a:ext cx="55800" cy="151920"/>
                </a:xfrm>
                <a:prstGeom prst="rect">
                  <a:avLst/>
                </a:prstGeom>
              </p:spPr>
            </p:pic>
          </mc:Fallback>
        </mc:AlternateContent>
      </p:grpSp>
      <p:grpSp>
        <p:nvGrpSpPr>
          <p:cNvPr id="149617" name="Gruppieren 149616">
            <a:extLst>
              <a:ext uri="{FF2B5EF4-FFF2-40B4-BE49-F238E27FC236}">
                <a16:creationId xmlns:a16="http://schemas.microsoft.com/office/drawing/2014/main" id="{1D495C16-A044-4741-941B-AA9D165895B8}"/>
              </a:ext>
            </a:extLst>
          </p:cNvPr>
          <p:cNvGrpSpPr/>
          <p:nvPr/>
        </p:nvGrpSpPr>
        <p:grpSpPr>
          <a:xfrm>
            <a:off x="715317" y="4524363"/>
            <a:ext cx="341280" cy="205560"/>
            <a:chOff x="715317" y="4524363"/>
            <a:chExt cx="341280" cy="205560"/>
          </a:xfrm>
        </p:grpSpPr>
        <mc:AlternateContent xmlns:mc="http://schemas.openxmlformats.org/markup-compatibility/2006">
          <mc:Choice xmlns:p14="http://schemas.microsoft.com/office/powerpoint/2010/main" Requires="p14">
            <p:contentPart p14:bwMode="auto" r:id="rId264">
              <p14:nvContentPartPr>
                <p14:cNvPr id="149601" name="Freihand 149600">
                  <a:extLst>
                    <a:ext uri="{FF2B5EF4-FFF2-40B4-BE49-F238E27FC236}">
                      <a16:creationId xmlns:a16="http://schemas.microsoft.com/office/drawing/2014/main" id="{B50486B5-52C7-45A0-A53A-A6D0ED028A35}"/>
                    </a:ext>
                  </a:extLst>
                </p14:cNvPr>
                <p14:cNvContentPartPr/>
                <p14:nvPr/>
              </p14:nvContentPartPr>
              <p14:xfrm>
                <a:off x="715317" y="4571523"/>
                <a:ext cx="164160" cy="24120"/>
              </p14:xfrm>
            </p:contentPart>
          </mc:Choice>
          <mc:Fallback>
            <p:pic>
              <p:nvPicPr>
                <p:cNvPr id="149601" name="Freihand 149600">
                  <a:extLst>
                    <a:ext uri="{FF2B5EF4-FFF2-40B4-BE49-F238E27FC236}">
                      <a16:creationId xmlns:a16="http://schemas.microsoft.com/office/drawing/2014/main" id="{B50486B5-52C7-45A0-A53A-A6D0ED028A35}"/>
                    </a:ext>
                  </a:extLst>
                </p:cNvPr>
                <p:cNvPicPr/>
                <p:nvPr/>
              </p:nvPicPr>
              <p:blipFill>
                <a:blip r:embed="rId265"/>
                <a:stretch>
                  <a:fillRect/>
                </a:stretch>
              </p:blipFill>
              <p:spPr>
                <a:xfrm>
                  <a:off x="710997" y="4567203"/>
                  <a:ext cx="172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9602" name="Freihand 149601">
                  <a:extLst>
                    <a:ext uri="{FF2B5EF4-FFF2-40B4-BE49-F238E27FC236}">
                      <a16:creationId xmlns:a16="http://schemas.microsoft.com/office/drawing/2014/main" id="{1C1EED2C-D7FA-43F8-9B9A-1FE07C5D30C0}"/>
                    </a:ext>
                  </a:extLst>
                </p14:cNvPr>
                <p14:cNvContentPartPr/>
                <p14:nvPr/>
              </p14:nvContentPartPr>
              <p14:xfrm>
                <a:off x="717117" y="4616163"/>
                <a:ext cx="166680" cy="5760"/>
              </p14:xfrm>
            </p:contentPart>
          </mc:Choice>
          <mc:Fallback>
            <p:pic>
              <p:nvPicPr>
                <p:cNvPr id="149602" name="Freihand 149601">
                  <a:extLst>
                    <a:ext uri="{FF2B5EF4-FFF2-40B4-BE49-F238E27FC236}">
                      <a16:creationId xmlns:a16="http://schemas.microsoft.com/office/drawing/2014/main" id="{1C1EED2C-D7FA-43F8-9B9A-1FE07C5D30C0}"/>
                    </a:ext>
                  </a:extLst>
                </p:cNvPr>
                <p:cNvPicPr/>
                <p:nvPr/>
              </p:nvPicPr>
              <p:blipFill>
                <a:blip r:embed="rId267"/>
                <a:stretch>
                  <a:fillRect/>
                </a:stretch>
              </p:blipFill>
              <p:spPr>
                <a:xfrm>
                  <a:off x="712797" y="4611843"/>
                  <a:ext cx="175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9603" name="Freihand 149602">
                  <a:extLst>
                    <a:ext uri="{FF2B5EF4-FFF2-40B4-BE49-F238E27FC236}">
                      <a16:creationId xmlns:a16="http://schemas.microsoft.com/office/drawing/2014/main" id="{C497840F-52B6-4627-9AFD-B3B1DB44FD80}"/>
                    </a:ext>
                  </a:extLst>
                </p14:cNvPr>
                <p14:cNvContentPartPr/>
                <p14:nvPr/>
              </p14:nvContentPartPr>
              <p14:xfrm>
                <a:off x="927717" y="4524363"/>
                <a:ext cx="128880" cy="205560"/>
              </p14:xfrm>
            </p:contentPart>
          </mc:Choice>
          <mc:Fallback>
            <p:pic>
              <p:nvPicPr>
                <p:cNvPr id="149603" name="Freihand 149602">
                  <a:extLst>
                    <a:ext uri="{FF2B5EF4-FFF2-40B4-BE49-F238E27FC236}">
                      <a16:creationId xmlns:a16="http://schemas.microsoft.com/office/drawing/2014/main" id="{C497840F-52B6-4627-9AFD-B3B1DB44FD80}"/>
                    </a:ext>
                  </a:extLst>
                </p:cNvPr>
                <p:cNvPicPr/>
                <p:nvPr/>
              </p:nvPicPr>
              <p:blipFill>
                <a:blip r:embed="rId269"/>
                <a:stretch>
                  <a:fillRect/>
                </a:stretch>
              </p:blipFill>
              <p:spPr>
                <a:xfrm>
                  <a:off x="923397" y="4520043"/>
                  <a:ext cx="137520" cy="214200"/>
                </a:xfrm>
                <a:prstGeom prst="rect">
                  <a:avLst/>
                </a:prstGeom>
              </p:spPr>
            </p:pic>
          </mc:Fallback>
        </mc:AlternateContent>
      </p:grpSp>
      <p:grpSp>
        <p:nvGrpSpPr>
          <p:cNvPr id="149616" name="Gruppieren 149615">
            <a:extLst>
              <a:ext uri="{FF2B5EF4-FFF2-40B4-BE49-F238E27FC236}">
                <a16:creationId xmlns:a16="http://schemas.microsoft.com/office/drawing/2014/main" id="{19E023AD-0092-49E5-A8CD-D6584B5954FA}"/>
              </a:ext>
            </a:extLst>
          </p:cNvPr>
          <p:cNvGrpSpPr/>
          <p:nvPr/>
        </p:nvGrpSpPr>
        <p:grpSpPr>
          <a:xfrm>
            <a:off x="1295637" y="4549203"/>
            <a:ext cx="1244520" cy="268200"/>
            <a:chOff x="1295637" y="4549203"/>
            <a:chExt cx="1244520" cy="268200"/>
          </a:xfrm>
        </p:grpSpPr>
        <mc:AlternateContent xmlns:mc="http://schemas.openxmlformats.org/markup-compatibility/2006">
          <mc:Choice xmlns:p14="http://schemas.microsoft.com/office/powerpoint/2010/main" Requires="p14">
            <p:contentPart p14:bwMode="auto" r:id="rId270">
              <p14:nvContentPartPr>
                <p14:cNvPr id="149604" name="Freihand 149603">
                  <a:extLst>
                    <a:ext uri="{FF2B5EF4-FFF2-40B4-BE49-F238E27FC236}">
                      <a16:creationId xmlns:a16="http://schemas.microsoft.com/office/drawing/2014/main" id="{9DBA10F7-B6E8-4F39-8282-14413090C55D}"/>
                    </a:ext>
                  </a:extLst>
                </p14:cNvPr>
                <p14:cNvContentPartPr/>
                <p14:nvPr/>
              </p14:nvContentPartPr>
              <p14:xfrm>
                <a:off x="1424157" y="4621203"/>
                <a:ext cx="32040" cy="162360"/>
              </p14:xfrm>
            </p:contentPart>
          </mc:Choice>
          <mc:Fallback>
            <p:pic>
              <p:nvPicPr>
                <p:cNvPr id="149604" name="Freihand 149603">
                  <a:extLst>
                    <a:ext uri="{FF2B5EF4-FFF2-40B4-BE49-F238E27FC236}">
                      <a16:creationId xmlns:a16="http://schemas.microsoft.com/office/drawing/2014/main" id="{9DBA10F7-B6E8-4F39-8282-14413090C55D}"/>
                    </a:ext>
                  </a:extLst>
                </p:cNvPr>
                <p:cNvPicPr/>
                <p:nvPr/>
              </p:nvPicPr>
              <p:blipFill>
                <a:blip r:embed="rId271"/>
                <a:stretch>
                  <a:fillRect/>
                </a:stretch>
              </p:blipFill>
              <p:spPr>
                <a:xfrm>
                  <a:off x="1419837" y="4616883"/>
                  <a:ext cx="406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9605" name="Freihand 149604">
                  <a:extLst>
                    <a:ext uri="{FF2B5EF4-FFF2-40B4-BE49-F238E27FC236}">
                      <a16:creationId xmlns:a16="http://schemas.microsoft.com/office/drawing/2014/main" id="{AA02AF67-FEDB-43AE-A8F3-6C4885E80FC6}"/>
                    </a:ext>
                  </a:extLst>
                </p14:cNvPr>
                <p14:cNvContentPartPr/>
                <p14:nvPr/>
              </p14:nvContentPartPr>
              <p14:xfrm>
                <a:off x="1295637" y="4737483"/>
                <a:ext cx="234000" cy="35640"/>
              </p14:xfrm>
            </p:contentPart>
          </mc:Choice>
          <mc:Fallback>
            <p:pic>
              <p:nvPicPr>
                <p:cNvPr id="149605" name="Freihand 149604">
                  <a:extLst>
                    <a:ext uri="{FF2B5EF4-FFF2-40B4-BE49-F238E27FC236}">
                      <a16:creationId xmlns:a16="http://schemas.microsoft.com/office/drawing/2014/main" id="{AA02AF67-FEDB-43AE-A8F3-6C4885E80FC6}"/>
                    </a:ext>
                  </a:extLst>
                </p:cNvPr>
                <p:cNvPicPr/>
                <p:nvPr/>
              </p:nvPicPr>
              <p:blipFill>
                <a:blip r:embed="rId273"/>
                <a:stretch>
                  <a:fillRect/>
                </a:stretch>
              </p:blipFill>
              <p:spPr>
                <a:xfrm>
                  <a:off x="1291317" y="4733163"/>
                  <a:ext cx="242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9606" name="Freihand 149605">
                  <a:extLst>
                    <a:ext uri="{FF2B5EF4-FFF2-40B4-BE49-F238E27FC236}">
                      <a16:creationId xmlns:a16="http://schemas.microsoft.com/office/drawing/2014/main" id="{E52B4128-0EBE-4267-9C64-92A7D9D1B2CE}"/>
                    </a:ext>
                  </a:extLst>
                </p14:cNvPr>
                <p14:cNvContentPartPr/>
                <p14:nvPr/>
              </p14:nvContentPartPr>
              <p14:xfrm>
                <a:off x="1332357" y="4577643"/>
                <a:ext cx="204480" cy="25920"/>
              </p14:xfrm>
            </p:contentPart>
          </mc:Choice>
          <mc:Fallback>
            <p:pic>
              <p:nvPicPr>
                <p:cNvPr id="149606" name="Freihand 149605">
                  <a:extLst>
                    <a:ext uri="{FF2B5EF4-FFF2-40B4-BE49-F238E27FC236}">
                      <a16:creationId xmlns:a16="http://schemas.microsoft.com/office/drawing/2014/main" id="{E52B4128-0EBE-4267-9C64-92A7D9D1B2CE}"/>
                    </a:ext>
                  </a:extLst>
                </p:cNvPr>
                <p:cNvPicPr/>
                <p:nvPr/>
              </p:nvPicPr>
              <p:blipFill>
                <a:blip r:embed="rId275"/>
                <a:stretch>
                  <a:fillRect/>
                </a:stretch>
              </p:blipFill>
              <p:spPr>
                <a:xfrm>
                  <a:off x="1328037" y="4573323"/>
                  <a:ext cx="213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9607" name="Freihand 149606">
                  <a:extLst>
                    <a:ext uri="{FF2B5EF4-FFF2-40B4-BE49-F238E27FC236}">
                      <a16:creationId xmlns:a16="http://schemas.microsoft.com/office/drawing/2014/main" id="{2C991F79-088B-48BE-9A95-96F56CC5C224}"/>
                    </a:ext>
                  </a:extLst>
                </p14:cNvPr>
                <p14:cNvContentPartPr/>
                <p14:nvPr/>
              </p14:nvContentPartPr>
              <p14:xfrm>
                <a:off x="1575357" y="4672683"/>
                <a:ext cx="139680" cy="112320"/>
              </p14:xfrm>
            </p:contentPart>
          </mc:Choice>
          <mc:Fallback>
            <p:pic>
              <p:nvPicPr>
                <p:cNvPr id="149607" name="Freihand 149606">
                  <a:extLst>
                    <a:ext uri="{FF2B5EF4-FFF2-40B4-BE49-F238E27FC236}">
                      <a16:creationId xmlns:a16="http://schemas.microsoft.com/office/drawing/2014/main" id="{2C991F79-088B-48BE-9A95-96F56CC5C224}"/>
                    </a:ext>
                  </a:extLst>
                </p:cNvPr>
                <p:cNvPicPr/>
                <p:nvPr/>
              </p:nvPicPr>
              <p:blipFill>
                <a:blip r:embed="rId277"/>
                <a:stretch>
                  <a:fillRect/>
                </a:stretch>
              </p:blipFill>
              <p:spPr>
                <a:xfrm>
                  <a:off x="1571037" y="4668363"/>
                  <a:ext cx="148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9608" name="Freihand 149607">
                  <a:extLst>
                    <a:ext uri="{FF2B5EF4-FFF2-40B4-BE49-F238E27FC236}">
                      <a16:creationId xmlns:a16="http://schemas.microsoft.com/office/drawing/2014/main" id="{7DC8C0D7-C1FD-49B4-806A-A7C42DA95441}"/>
                    </a:ext>
                  </a:extLst>
                </p14:cNvPr>
                <p14:cNvContentPartPr/>
                <p14:nvPr/>
              </p14:nvContentPartPr>
              <p14:xfrm>
                <a:off x="1781997" y="4552083"/>
                <a:ext cx="137160" cy="265320"/>
              </p14:xfrm>
            </p:contentPart>
          </mc:Choice>
          <mc:Fallback>
            <p:pic>
              <p:nvPicPr>
                <p:cNvPr id="149608" name="Freihand 149607">
                  <a:extLst>
                    <a:ext uri="{FF2B5EF4-FFF2-40B4-BE49-F238E27FC236}">
                      <a16:creationId xmlns:a16="http://schemas.microsoft.com/office/drawing/2014/main" id="{7DC8C0D7-C1FD-49B4-806A-A7C42DA95441}"/>
                    </a:ext>
                  </a:extLst>
                </p:cNvPr>
                <p:cNvPicPr/>
                <p:nvPr/>
              </p:nvPicPr>
              <p:blipFill>
                <a:blip r:embed="rId279"/>
                <a:stretch>
                  <a:fillRect/>
                </a:stretch>
              </p:blipFill>
              <p:spPr>
                <a:xfrm>
                  <a:off x="1777677" y="4547763"/>
                  <a:ext cx="1458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9609" name="Freihand 149608">
                  <a:extLst>
                    <a:ext uri="{FF2B5EF4-FFF2-40B4-BE49-F238E27FC236}">
                      <a16:creationId xmlns:a16="http://schemas.microsoft.com/office/drawing/2014/main" id="{85CBCE22-FD64-43FA-B59D-E0D95BFFA7EF}"/>
                    </a:ext>
                  </a:extLst>
                </p14:cNvPr>
                <p14:cNvContentPartPr/>
                <p14:nvPr/>
              </p14:nvContentPartPr>
              <p14:xfrm>
                <a:off x="1941837" y="4549203"/>
                <a:ext cx="34200" cy="186120"/>
              </p14:xfrm>
            </p:contentPart>
          </mc:Choice>
          <mc:Fallback>
            <p:pic>
              <p:nvPicPr>
                <p:cNvPr id="149609" name="Freihand 149608">
                  <a:extLst>
                    <a:ext uri="{FF2B5EF4-FFF2-40B4-BE49-F238E27FC236}">
                      <a16:creationId xmlns:a16="http://schemas.microsoft.com/office/drawing/2014/main" id="{85CBCE22-FD64-43FA-B59D-E0D95BFFA7EF}"/>
                    </a:ext>
                  </a:extLst>
                </p:cNvPr>
                <p:cNvPicPr/>
                <p:nvPr/>
              </p:nvPicPr>
              <p:blipFill>
                <a:blip r:embed="rId281"/>
                <a:stretch>
                  <a:fillRect/>
                </a:stretch>
              </p:blipFill>
              <p:spPr>
                <a:xfrm>
                  <a:off x="1937517" y="4544883"/>
                  <a:ext cx="42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9610" name="Freihand 149609">
                  <a:extLst>
                    <a:ext uri="{FF2B5EF4-FFF2-40B4-BE49-F238E27FC236}">
                      <a16:creationId xmlns:a16="http://schemas.microsoft.com/office/drawing/2014/main" id="{C1319B15-ABD7-4685-889B-EBFB64CDC62A}"/>
                    </a:ext>
                  </a:extLst>
                </p14:cNvPr>
                <p14:cNvContentPartPr/>
                <p14:nvPr/>
              </p14:nvContentPartPr>
              <p14:xfrm>
                <a:off x="1977837" y="4569363"/>
                <a:ext cx="305640" cy="159120"/>
              </p14:xfrm>
            </p:contentPart>
          </mc:Choice>
          <mc:Fallback>
            <p:pic>
              <p:nvPicPr>
                <p:cNvPr id="149610" name="Freihand 149609">
                  <a:extLst>
                    <a:ext uri="{FF2B5EF4-FFF2-40B4-BE49-F238E27FC236}">
                      <a16:creationId xmlns:a16="http://schemas.microsoft.com/office/drawing/2014/main" id="{C1319B15-ABD7-4685-889B-EBFB64CDC62A}"/>
                    </a:ext>
                  </a:extLst>
                </p:cNvPr>
                <p:cNvPicPr/>
                <p:nvPr/>
              </p:nvPicPr>
              <p:blipFill>
                <a:blip r:embed="rId283"/>
                <a:stretch>
                  <a:fillRect/>
                </a:stretch>
              </p:blipFill>
              <p:spPr>
                <a:xfrm>
                  <a:off x="1973517" y="4565043"/>
                  <a:ext cx="314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9611" name="Freihand 149610">
                  <a:extLst>
                    <a:ext uri="{FF2B5EF4-FFF2-40B4-BE49-F238E27FC236}">
                      <a16:creationId xmlns:a16="http://schemas.microsoft.com/office/drawing/2014/main" id="{9A70F6A6-D0F2-4278-A5BF-BEF0E8602499}"/>
                    </a:ext>
                  </a:extLst>
                </p14:cNvPr>
                <p14:cNvContentPartPr/>
                <p14:nvPr/>
              </p14:nvContentPartPr>
              <p14:xfrm>
                <a:off x="2264037" y="4561803"/>
                <a:ext cx="36000" cy="56880"/>
              </p14:xfrm>
            </p:contentPart>
          </mc:Choice>
          <mc:Fallback>
            <p:pic>
              <p:nvPicPr>
                <p:cNvPr id="149611" name="Freihand 149610">
                  <a:extLst>
                    <a:ext uri="{FF2B5EF4-FFF2-40B4-BE49-F238E27FC236}">
                      <a16:creationId xmlns:a16="http://schemas.microsoft.com/office/drawing/2014/main" id="{9A70F6A6-D0F2-4278-A5BF-BEF0E8602499}"/>
                    </a:ext>
                  </a:extLst>
                </p:cNvPr>
                <p:cNvPicPr/>
                <p:nvPr/>
              </p:nvPicPr>
              <p:blipFill>
                <a:blip r:embed="rId285"/>
                <a:stretch>
                  <a:fillRect/>
                </a:stretch>
              </p:blipFill>
              <p:spPr>
                <a:xfrm>
                  <a:off x="2259717" y="4557483"/>
                  <a:ext cx="44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9612" name="Freihand 149611">
                  <a:extLst>
                    <a:ext uri="{FF2B5EF4-FFF2-40B4-BE49-F238E27FC236}">
                      <a16:creationId xmlns:a16="http://schemas.microsoft.com/office/drawing/2014/main" id="{DAEBC5F5-C806-4FB5-B1D4-5BD77402EB4D}"/>
                    </a:ext>
                  </a:extLst>
                </p14:cNvPr>
                <p14:cNvContentPartPr/>
                <p14:nvPr/>
              </p14:nvContentPartPr>
              <p14:xfrm>
                <a:off x="2315877" y="4650363"/>
                <a:ext cx="224280" cy="82800"/>
              </p14:xfrm>
            </p:contentPart>
          </mc:Choice>
          <mc:Fallback>
            <p:pic>
              <p:nvPicPr>
                <p:cNvPr id="149612" name="Freihand 149611">
                  <a:extLst>
                    <a:ext uri="{FF2B5EF4-FFF2-40B4-BE49-F238E27FC236}">
                      <a16:creationId xmlns:a16="http://schemas.microsoft.com/office/drawing/2014/main" id="{DAEBC5F5-C806-4FB5-B1D4-5BD77402EB4D}"/>
                    </a:ext>
                  </a:extLst>
                </p:cNvPr>
                <p:cNvPicPr/>
                <p:nvPr/>
              </p:nvPicPr>
              <p:blipFill>
                <a:blip r:embed="rId287"/>
                <a:stretch>
                  <a:fillRect/>
                </a:stretch>
              </p:blipFill>
              <p:spPr>
                <a:xfrm>
                  <a:off x="2311557" y="4646043"/>
                  <a:ext cx="232920" cy="91440"/>
                </a:xfrm>
                <a:prstGeom prst="rect">
                  <a:avLst/>
                </a:prstGeom>
              </p:spPr>
            </p:pic>
          </mc:Fallback>
        </mc:AlternateContent>
      </p:grpSp>
      <p:grpSp>
        <p:nvGrpSpPr>
          <p:cNvPr id="149615" name="Gruppieren 149614">
            <a:extLst>
              <a:ext uri="{FF2B5EF4-FFF2-40B4-BE49-F238E27FC236}">
                <a16:creationId xmlns:a16="http://schemas.microsoft.com/office/drawing/2014/main" id="{827D3DFA-5312-4AF2-8CF9-6E5DFAE764BA}"/>
              </a:ext>
            </a:extLst>
          </p:cNvPr>
          <p:cNvGrpSpPr/>
          <p:nvPr/>
        </p:nvGrpSpPr>
        <p:grpSpPr>
          <a:xfrm>
            <a:off x="2721237" y="4668363"/>
            <a:ext cx="180000" cy="34920"/>
            <a:chOff x="2721237" y="4668363"/>
            <a:chExt cx="180000" cy="34920"/>
          </a:xfrm>
        </p:grpSpPr>
        <mc:AlternateContent xmlns:mc="http://schemas.openxmlformats.org/markup-compatibility/2006">
          <mc:Choice xmlns:p14="http://schemas.microsoft.com/office/powerpoint/2010/main" Requires="p14">
            <p:contentPart p14:bwMode="auto" r:id="rId288">
              <p14:nvContentPartPr>
                <p14:cNvPr id="149613" name="Freihand 149612">
                  <a:extLst>
                    <a:ext uri="{FF2B5EF4-FFF2-40B4-BE49-F238E27FC236}">
                      <a16:creationId xmlns:a16="http://schemas.microsoft.com/office/drawing/2014/main" id="{E1E95AC8-78E1-4B61-9A20-9DFA3D875FC8}"/>
                    </a:ext>
                  </a:extLst>
                </p14:cNvPr>
                <p14:cNvContentPartPr/>
                <p14:nvPr/>
              </p14:nvContentPartPr>
              <p14:xfrm>
                <a:off x="2721237" y="4668363"/>
                <a:ext cx="166680" cy="6480"/>
              </p14:xfrm>
            </p:contentPart>
          </mc:Choice>
          <mc:Fallback>
            <p:pic>
              <p:nvPicPr>
                <p:cNvPr id="149613" name="Freihand 149612">
                  <a:extLst>
                    <a:ext uri="{FF2B5EF4-FFF2-40B4-BE49-F238E27FC236}">
                      <a16:creationId xmlns:a16="http://schemas.microsoft.com/office/drawing/2014/main" id="{E1E95AC8-78E1-4B61-9A20-9DFA3D875FC8}"/>
                    </a:ext>
                  </a:extLst>
                </p:cNvPr>
                <p:cNvPicPr/>
                <p:nvPr/>
              </p:nvPicPr>
              <p:blipFill>
                <a:blip r:embed="rId289"/>
                <a:stretch>
                  <a:fillRect/>
                </a:stretch>
              </p:blipFill>
              <p:spPr>
                <a:xfrm>
                  <a:off x="2716917" y="4664043"/>
                  <a:ext cx="175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9614" name="Freihand 149613">
                  <a:extLst>
                    <a:ext uri="{FF2B5EF4-FFF2-40B4-BE49-F238E27FC236}">
                      <a16:creationId xmlns:a16="http://schemas.microsoft.com/office/drawing/2014/main" id="{3DEE3D3C-64B8-429E-9F4A-CDF855F81E97}"/>
                    </a:ext>
                  </a:extLst>
                </p14:cNvPr>
                <p14:cNvContentPartPr/>
                <p14:nvPr/>
              </p14:nvContentPartPr>
              <p14:xfrm>
                <a:off x="2743917" y="4689963"/>
                <a:ext cx="157320" cy="13320"/>
              </p14:xfrm>
            </p:contentPart>
          </mc:Choice>
          <mc:Fallback>
            <p:pic>
              <p:nvPicPr>
                <p:cNvPr id="149614" name="Freihand 149613">
                  <a:extLst>
                    <a:ext uri="{FF2B5EF4-FFF2-40B4-BE49-F238E27FC236}">
                      <a16:creationId xmlns:a16="http://schemas.microsoft.com/office/drawing/2014/main" id="{3DEE3D3C-64B8-429E-9F4A-CDF855F81E97}"/>
                    </a:ext>
                  </a:extLst>
                </p:cNvPr>
                <p:cNvPicPr/>
                <p:nvPr/>
              </p:nvPicPr>
              <p:blipFill>
                <a:blip r:embed="rId291"/>
                <a:stretch>
                  <a:fillRect/>
                </a:stretch>
              </p:blipFill>
              <p:spPr>
                <a:xfrm>
                  <a:off x="2739597" y="4685643"/>
                  <a:ext cx="165960" cy="21960"/>
                </a:xfrm>
                <a:prstGeom prst="rect">
                  <a:avLst/>
                </a:prstGeom>
              </p:spPr>
            </p:pic>
          </mc:Fallback>
        </mc:AlternateContent>
      </p:grpSp>
      <p:grpSp>
        <p:nvGrpSpPr>
          <p:cNvPr id="149634" name="Gruppieren 149633">
            <a:extLst>
              <a:ext uri="{FF2B5EF4-FFF2-40B4-BE49-F238E27FC236}">
                <a16:creationId xmlns:a16="http://schemas.microsoft.com/office/drawing/2014/main" id="{C8960AF2-8FBF-4ED3-B74B-D0FD84340390}"/>
              </a:ext>
            </a:extLst>
          </p:cNvPr>
          <p:cNvGrpSpPr/>
          <p:nvPr/>
        </p:nvGrpSpPr>
        <p:grpSpPr>
          <a:xfrm>
            <a:off x="3169077" y="4494843"/>
            <a:ext cx="1241640" cy="405000"/>
            <a:chOff x="3169077" y="4494843"/>
            <a:chExt cx="1241640" cy="405000"/>
          </a:xfrm>
        </p:grpSpPr>
        <mc:AlternateContent xmlns:mc="http://schemas.openxmlformats.org/markup-compatibility/2006">
          <mc:Choice xmlns:p14="http://schemas.microsoft.com/office/powerpoint/2010/main" Requires="p14">
            <p:contentPart p14:bwMode="auto" r:id="rId292">
              <p14:nvContentPartPr>
                <p14:cNvPr id="149618" name="Freihand 149617">
                  <a:extLst>
                    <a:ext uri="{FF2B5EF4-FFF2-40B4-BE49-F238E27FC236}">
                      <a16:creationId xmlns:a16="http://schemas.microsoft.com/office/drawing/2014/main" id="{8758EE27-183F-47F4-9001-B5C42D468320}"/>
                    </a:ext>
                  </a:extLst>
                </p14:cNvPr>
                <p14:cNvContentPartPr/>
                <p14:nvPr/>
              </p14:nvContentPartPr>
              <p14:xfrm>
                <a:off x="3169077" y="4512483"/>
                <a:ext cx="129960" cy="146520"/>
              </p14:xfrm>
            </p:contentPart>
          </mc:Choice>
          <mc:Fallback>
            <p:pic>
              <p:nvPicPr>
                <p:cNvPr id="149618" name="Freihand 149617">
                  <a:extLst>
                    <a:ext uri="{FF2B5EF4-FFF2-40B4-BE49-F238E27FC236}">
                      <a16:creationId xmlns:a16="http://schemas.microsoft.com/office/drawing/2014/main" id="{8758EE27-183F-47F4-9001-B5C42D468320}"/>
                    </a:ext>
                  </a:extLst>
                </p:cNvPr>
                <p:cNvPicPr/>
                <p:nvPr/>
              </p:nvPicPr>
              <p:blipFill>
                <a:blip r:embed="rId293"/>
                <a:stretch>
                  <a:fillRect/>
                </a:stretch>
              </p:blipFill>
              <p:spPr>
                <a:xfrm>
                  <a:off x="3164757" y="4508163"/>
                  <a:ext cx="138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49619" name="Freihand 149618">
                  <a:extLst>
                    <a:ext uri="{FF2B5EF4-FFF2-40B4-BE49-F238E27FC236}">
                      <a16:creationId xmlns:a16="http://schemas.microsoft.com/office/drawing/2014/main" id="{803B414C-33A9-4332-98E4-A5B32047DDBA}"/>
                    </a:ext>
                  </a:extLst>
                </p14:cNvPr>
                <p14:cNvContentPartPr/>
                <p14:nvPr/>
              </p14:nvContentPartPr>
              <p14:xfrm>
                <a:off x="3407397" y="4505643"/>
                <a:ext cx="83160" cy="122760"/>
              </p14:xfrm>
            </p:contentPart>
          </mc:Choice>
          <mc:Fallback>
            <p:pic>
              <p:nvPicPr>
                <p:cNvPr id="149619" name="Freihand 149618">
                  <a:extLst>
                    <a:ext uri="{FF2B5EF4-FFF2-40B4-BE49-F238E27FC236}">
                      <a16:creationId xmlns:a16="http://schemas.microsoft.com/office/drawing/2014/main" id="{803B414C-33A9-4332-98E4-A5B32047DDBA}"/>
                    </a:ext>
                  </a:extLst>
                </p:cNvPr>
                <p:cNvPicPr/>
                <p:nvPr/>
              </p:nvPicPr>
              <p:blipFill>
                <a:blip r:embed="rId295"/>
                <a:stretch>
                  <a:fillRect/>
                </a:stretch>
              </p:blipFill>
              <p:spPr>
                <a:xfrm>
                  <a:off x="3403077" y="4501323"/>
                  <a:ext cx="91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9620" name="Freihand 149619">
                  <a:extLst>
                    <a:ext uri="{FF2B5EF4-FFF2-40B4-BE49-F238E27FC236}">
                      <a16:creationId xmlns:a16="http://schemas.microsoft.com/office/drawing/2014/main" id="{8EA826A3-C593-477C-828F-8CDBB4A4EEB2}"/>
                    </a:ext>
                  </a:extLst>
                </p14:cNvPr>
                <p14:cNvContentPartPr/>
                <p14:nvPr/>
              </p14:nvContentPartPr>
              <p14:xfrm>
                <a:off x="3466797" y="4560363"/>
                <a:ext cx="34560" cy="74160"/>
              </p14:xfrm>
            </p:contentPart>
          </mc:Choice>
          <mc:Fallback>
            <p:pic>
              <p:nvPicPr>
                <p:cNvPr id="149620" name="Freihand 149619">
                  <a:extLst>
                    <a:ext uri="{FF2B5EF4-FFF2-40B4-BE49-F238E27FC236}">
                      <a16:creationId xmlns:a16="http://schemas.microsoft.com/office/drawing/2014/main" id="{8EA826A3-C593-477C-828F-8CDBB4A4EEB2}"/>
                    </a:ext>
                  </a:extLst>
                </p:cNvPr>
                <p:cNvPicPr/>
                <p:nvPr/>
              </p:nvPicPr>
              <p:blipFill>
                <a:blip r:embed="rId297"/>
                <a:stretch>
                  <a:fillRect/>
                </a:stretch>
              </p:blipFill>
              <p:spPr>
                <a:xfrm>
                  <a:off x="3462477" y="4556043"/>
                  <a:ext cx="43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9621" name="Freihand 149620">
                  <a:extLst>
                    <a:ext uri="{FF2B5EF4-FFF2-40B4-BE49-F238E27FC236}">
                      <a16:creationId xmlns:a16="http://schemas.microsoft.com/office/drawing/2014/main" id="{358104F2-7814-46C3-ACCF-B994B04CBFDE}"/>
                    </a:ext>
                  </a:extLst>
                </p14:cNvPr>
                <p14:cNvContentPartPr/>
                <p14:nvPr/>
              </p14:nvContentPartPr>
              <p14:xfrm>
                <a:off x="3299037" y="4511763"/>
                <a:ext cx="82440" cy="114120"/>
              </p14:xfrm>
            </p:contentPart>
          </mc:Choice>
          <mc:Fallback>
            <p:pic>
              <p:nvPicPr>
                <p:cNvPr id="149621" name="Freihand 149620">
                  <a:extLst>
                    <a:ext uri="{FF2B5EF4-FFF2-40B4-BE49-F238E27FC236}">
                      <a16:creationId xmlns:a16="http://schemas.microsoft.com/office/drawing/2014/main" id="{358104F2-7814-46C3-ACCF-B994B04CBFDE}"/>
                    </a:ext>
                  </a:extLst>
                </p:cNvPr>
                <p:cNvPicPr/>
                <p:nvPr/>
              </p:nvPicPr>
              <p:blipFill>
                <a:blip r:embed="rId299"/>
                <a:stretch>
                  <a:fillRect/>
                </a:stretch>
              </p:blipFill>
              <p:spPr>
                <a:xfrm>
                  <a:off x="3294717" y="4507443"/>
                  <a:ext cx="91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9622" name="Freihand 149621">
                  <a:extLst>
                    <a:ext uri="{FF2B5EF4-FFF2-40B4-BE49-F238E27FC236}">
                      <a16:creationId xmlns:a16="http://schemas.microsoft.com/office/drawing/2014/main" id="{7DD932F2-B1A7-4329-9A6D-1092035EDC30}"/>
                    </a:ext>
                  </a:extLst>
                </p14:cNvPr>
                <p14:cNvContentPartPr/>
                <p14:nvPr/>
              </p14:nvContentPartPr>
              <p14:xfrm>
                <a:off x="3606477" y="4589163"/>
                <a:ext cx="112680" cy="6480"/>
              </p14:xfrm>
            </p:contentPart>
          </mc:Choice>
          <mc:Fallback>
            <p:pic>
              <p:nvPicPr>
                <p:cNvPr id="149622" name="Freihand 149621">
                  <a:extLst>
                    <a:ext uri="{FF2B5EF4-FFF2-40B4-BE49-F238E27FC236}">
                      <a16:creationId xmlns:a16="http://schemas.microsoft.com/office/drawing/2014/main" id="{7DD932F2-B1A7-4329-9A6D-1092035EDC30}"/>
                    </a:ext>
                  </a:extLst>
                </p:cNvPr>
                <p:cNvPicPr/>
                <p:nvPr/>
              </p:nvPicPr>
              <p:blipFill>
                <a:blip r:embed="rId301"/>
                <a:stretch>
                  <a:fillRect/>
                </a:stretch>
              </p:blipFill>
              <p:spPr>
                <a:xfrm>
                  <a:off x="3602157" y="4584843"/>
                  <a:ext cx="121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9624" name="Freihand 149623">
                  <a:extLst>
                    <a:ext uri="{FF2B5EF4-FFF2-40B4-BE49-F238E27FC236}">
                      <a16:creationId xmlns:a16="http://schemas.microsoft.com/office/drawing/2014/main" id="{9A9B80FD-9BDA-4A1A-A525-B40A3E4413F2}"/>
                    </a:ext>
                  </a:extLst>
                </p14:cNvPr>
                <p14:cNvContentPartPr/>
                <p14:nvPr/>
              </p14:nvContentPartPr>
              <p14:xfrm>
                <a:off x="3875757" y="4497723"/>
                <a:ext cx="156960" cy="117360"/>
              </p14:xfrm>
            </p:contentPart>
          </mc:Choice>
          <mc:Fallback>
            <p:pic>
              <p:nvPicPr>
                <p:cNvPr id="149624" name="Freihand 149623">
                  <a:extLst>
                    <a:ext uri="{FF2B5EF4-FFF2-40B4-BE49-F238E27FC236}">
                      <a16:creationId xmlns:a16="http://schemas.microsoft.com/office/drawing/2014/main" id="{9A9B80FD-9BDA-4A1A-A525-B40A3E4413F2}"/>
                    </a:ext>
                  </a:extLst>
                </p:cNvPr>
                <p:cNvPicPr/>
                <p:nvPr/>
              </p:nvPicPr>
              <p:blipFill>
                <a:blip r:embed="rId303"/>
                <a:stretch>
                  <a:fillRect/>
                </a:stretch>
              </p:blipFill>
              <p:spPr>
                <a:xfrm>
                  <a:off x="3871437" y="4493403"/>
                  <a:ext cx="165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9625" name="Freihand 149624">
                  <a:extLst>
                    <a:ext uri="{FF2B5EF4-FFF2-40B4-BE49-F238E27FC236}">
                      <a16:creationId xmlns:a16="http://schemas.microsoft.com/office/drawing/2014/main" id="{7F518C84-5F2A-4AAA-8749-CE7978A67B6D}"/>
                    </a:ext>
                  </a:extLst>
                </p14:cNvPr>
                <p14:cNvContentPartPr/>
                <p14:nvPr/>
              </p14:nvContentPartPr>
              <p14:xfrm>
                <a:off x="4050717" y="4502763"/>
                <a:ext cx="116640" cy="112320"/>
              </p14:xfrm>
            </p:contentPart>
          </mc:Choice>
          <mc:Fallback>
            <p:pic>
              <p:nvPicPr>
                <p:cNvPr id="149625" name="Freihand 149624">
                  <a:extLst>
                    <a:ext uri="{FF2B5EF4-FFF2-40B4-BE49-F238E27FC236}">
                      <a16:creationId xmlns:a16="http://schemas.microsoft.com/office/drawing/2014/main" id="{7F518C84-5F2A-4AAA-8749-CE7978A67B6D}"/>
                    </a:ext>
                  </a:extLst>
                </p:cNvPr>
                <p:cNvPicPr/>
                <p:nvPr/>
              </p:nvPicPr>
              <p:blipFill>
                <a:blip r:embed="rId305"/>
                <a:stretch>
                  <a:fillRect/>
                </a:stretch>
              </p:blipFill>
              <p:spPr>
                <a:xfrm>
                  <a:off x="4046397" y="4498443"/>
                  <a:ext cx="125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9626" name="Freihand 149625">
                  <a:extLst>
                    <a:ext uri="{FF2B5EF4-FFF2-40B4-BE49-F238E27FC236}">
                      <a16:creationId xmlns:a16="http://schemas.microsoft.com/office/drawing/2014/main" id="{C97254A0-00D4-4899-A15A-EB9246ED27AD}"/>
                    </a:ext>
                  </a:extLst>
                </p14:cNvPr>
                <p14:cNvContentPartPr/>
                <p14:nvPr/>
              </p14:nvContentPartPr>
              <p14:xfrm>
                <a:off x="4231437" y="4494843"/>
                <a:ext cx="141840" cy="91800"/>
              </p14:xfrm>
            </p:contentPart>
          </mc:Choice>
          <mc:Fallback>
            <p:pic>
              <p:nvPicPr>
                <p:cNvPr id="149626" name="Freihand 149625">
                  <a:extLst>
                    <a:ext uri="{FF2B5EF4-FFF2-40B4-BE49-F238E27FC236}">
                      <a16:creationId xmlns:a16="http://schemas.microsoft.com/office/drawing/2014/main" id="{C97254A0-00D4-4899-A15A-EB9246ED27AD}"/>
                    </a:ext>
                  </a:extLst>
                </p:cNvPr>
                <p:cNvPicPr/>
                <p:nvPr/>
              </p:nvPicPr>
              <p:blipFill>
                <a:blip r:embed="rId307"/>
                <a:stretch>
                  <a:fillRect/>
                </a:stretch>
              </p:blipFill>
              <p:spPr>
                <a:xfrm>
                  <a:off x="4227117" y="4490523"/>
                  <a:ext cx="150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9627" name="Freihand 149626">
                  <a:extLst>
                    <a:ext uri="{FF2B5EF4-FFF2-40B4-BE49-F238E27FC236}">
                      <a16:creationId xmlns:a16="http://schemas.microsoft.com/office/drawing/2014/main" id="{52048CA3-A38B-46B4-9D77-3FC27A7E3BE6}"/>
                    </a:ext>
                  </a:extLst>
                </p14:cNvPr>
                <p14:cNvContentPartPr/>
                <p14:nvPr/>
              </p14:nvContentPartPr>
              <p14:xfrm>
                <a:off x="3176277" y="4657563"/>
                <a:ext cx="1234440" cy="78480"/>
              </p14:xfrm>
            </p:contentPart>
          </mc:Choice>
          <mc:Fallback>
            <p:pic>
              <p:nvPicPr>
                <p:cNvPr id="149627" name="Freihand 149626">
                  <a:extLst>
                    <a:ext uri="{FF2B5EF4-FFF2-40B4-BE49-F238E27FC236}">
                      <a16:creationId xmlns:a16="http://schemas.microsoft.com/office/drawing/2014/main" id="{52048CA3-A38B-46B4-9D77-3FC27A7E3BE6}"/>
                    </a:ext>
                  </a:extLst>
                </p:cNvPr>
                <p:cNvPicPr/>
                <p:nvPr/>
              </p:nvPicPr>
              <p:blipFill>
                <a:blip r:embed="rId309"/>
                <a:stretch>
                  <a:fillRect/>
                </a:stretch>
              </p:blipFill>
              <p:spPr>
                <a:xfrm>
                  <a:off x="3171957" y="4653243"/>
                  <a:ext cx="1243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9628" name="Freihand 149627">
                  <a:extLst>
                    <a:ext uri="{FF2B5EF4-FFF2-40B4-BE49-F238E27FC236}">
                      <a16:creationId xmlns:a16="http://schemas.microsoft.com/office/drawing/2014/main" id="{C19BAC1D-43B5-4D8D-AE07-CFD44C811C14}"/>
                    </a:ext>
                  </a:extLst>
                </p14:cNvPr>
                <p14:cNvContentPartPr/>
                <p14:nvPr/>
              </p14:nvContentPartPr>
              <p14:xfrm>
                <a:off x="3592797" y="4773843"/>
                <a:ext cx="162000" cy="126000"/>
              </p14:xfrm>
            </p:contentPart>
          </mc:Choice>
          <mc:Fallback>
            <p:pic>
              <p:nvPicPr>
                <p:cNvPr id="149628" name="Freihand 149627">
                  <a:extLst>
                    <a:ext uri="{FF2B5EF4-FFF2-40B4-BE49-F238E27FC236}">
                      <a16:creationId xmlns:a16="http://schemas.microsoft.com/office/drawing/2014/main" id="{C19BAC1D-43B5-4D8D-AE07-CFD44C811C14}"/>
                    </a:ext>
                  </a:extLst>
                </p:cNvPr>
                <p:cNvPicPr/>
                <p:nvPr/>
              </p:nvPicPr>
              <p:blipFill>
                <a:blip r:embed="rId311"/>
                <a:stretch>
                  <a:fillRect/>
                </a:stretch>
              </p:blipFill>
              <p:spPr>
                <a:xfrm>
                  <a:off x="3588477" y="4769523"/>
                  <a:ext cx="170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9629" name="Freihand 149628">
                  <a:extLst>
                    <a:ext uri="{FF2B5EF4-FFF2-40B4-BE49-F238E27FC236}">
                      <a16:creationId xmlns:a16="http://schemas.microsoft.com/office/drawing/2014/main" id="{B6449B73-F8F1-4335-BAA0-4CBB83DC5A07}"/>
                    </a:ext>
                  </a:extLst>
                </p14:cNvPr>
                <p14:cNvContentPartPr/>
                <p14:nvPr/>
              </p14:nvContentPartPr>
              <p14:xfrm>
                <a:off x="3779637" y="4795803"/>
                <a:ext cx="139320" cy="76680"/>
              </p14:xfrm>
            </p:contentPart>
          </mc:Choice>
          <mc:Fallback>
            <p:pic>
              <p:nvPicPr>
                <p:cNvPr id="149629" name="Freihand 149628">
                  <a:extLst>
                    <a:ext uri="{FF2B5EF4-FFF2-40B4-BE49-F238E27FC236}">
                      <a16:creationId xmlns:a16="http://schemas.microsoft.com/office/drawing/2014/main" id="{B6449B73-F8F1-4335-BAA0-4CBB83DC5A07}"/>
                    </a:ext>
                  </a:extLst>
                </p:cNvPr>
                <p:cNvPicPr/>
                <p:nvPr/>
              </p:nvPicPr>
              <p:blipFill>
                <a:blip r:embed="rId313"/>
                <a:stretch>
                  <a:fillRect/>
                </a:stretch>
              </p:blipFill>
              <p:spPr>
                <a:xfrm>
                  <a:off x="3775317" y="4791483"/>
                  <a:ext cx="147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9630" name="Freihand 149629">
                  <a:extLst>
                    <a:ext uri="{FF2B5EF4-FFF2-40B4-BE49-F238E27FC236}">
                      <a16:creationId xmlns:a16="http://schemas.microsoft.com/office/drawing/2014/main" id="{819FA9DA-CCC4-4777-9C1F-F601E854FBC4}"/>
                    </a:ext>
                  </a:extLst>
                </p14:cNvPr>
                <p14:cNvContentPartPr/>
                <p14:nvPr/>
              </p14:nvContentPartPr>
              <p14:xfrm>
                <a:off x="3944517" y="4782843"/>
                <a:ext cx="129240" cy="92160"/>
              </p14:xfrm>
            </p:contentPart>
          </mc:Choice>
          <mc:Fallback>
            <p:pic>
              <p:nvPicPr>
                <p:cNvPr id="149630" name="Freihand 149629">
                  <a:extLst>
                    <a:ext uri="{FF2B5EF4-FFF2-40B4-BE49-F238E27FC236}">
                      <a16:creationId xmlns:a16="http://schemas.microsoft.com/office/drawing/2014/main" id="{819FA9DA-CCC4-4777-9C1F-F601E854FBC4}"/>
                    </a:ext>
                  </a:extLst>
                </p:cNvPr>
                <p:cNvPicPr/>
                <p:nvPr/>
              </p:nvPicPr>
              <p:blipFill>
                <a:blip r:embed="rId315"/>
                <a:stretch>
                  <a:fillRect/>
                </a:stretch>
              </p:blipFill>
              <p:spPr>
                <a:xfrm>
                  <a:off x="3940197" y="4778523"/>
                  <a:ext cx="137880" cy="100800"/>
                </a:xfrm>
                <a:prstGeom prst="rect">
                  <a:avLst/>
                </a:prstGeom>
              </p:spPr>
            </p:pic>
          </mc:Fallback>
        </mc:AlternateContent>
      </p:grpSp>
      <p:grpSp>
        <p:nvGrpSpPr>
          <p:cNvPr id="149665" name="Gruppieren 149664">
            <a:extLst>
              <a:ext uri="{FF2B5EF4-FFF2-40B4-BE49-F238E27FC236}">
                <a16:creationId xmlns:a16="http://schemas.microsoft.com/office/drawing/2014/main" id="{7D835A16-ED07-42EC-BC79-0B60610E44EB}"/>
              </a:ext>
            </a:extLst>
          </p:cNvPr>
          <p:cNvGrpSpPr/>
          <p:nvPr/>
        </p:nvGrpSpPr>
        <p:grpSpPr>
          <a:xfrm>
            <a:off x="4654077" y="4230603"/>
            <a:ext cx="3101760" cy="619200"/>
            <a:chOff x="4654077" y="4230603"/>
            <a:chExt cx="3101760" cy="619200"/>
          </a:xfrm>
        </p:grpSpPr>
        <mc:AlternateContent xmlns:mc="http://schemas.openxmlformats.org/markup-compatibility/2006">
          <mc:Choice xmlns:p14="http://schemas.microsoft.com/office/powerpoint/2010/main" Requires="p14">
            <p:contentPart p14:bwMode="auto" r:id="rId316">
              <p14:nvContentPartPr>
                <p14:cNvPr id="149631" name="Freihand 149630">
                  <a:extLst>
                    <a:ext uri="{FF2B5EF4-FFF2-40B4-BE49-F238E27FC236}">
                      <a16:creationId xmlns:a16="http://schemas.microsoft.com/office/drawing/2014/main" id="{24F804FC-3B01-416C-91BB-50B953B39212}"/>
                    </a:ext>
                  </a:extLst>
                </p14:cNvPr>
                <p14:cNvContentPartPr/>
                <p14:nvPr/>
              </p14:nvContentPartPr>
              <p14:xfrm>
                <a:off x="4654077" y="4663323"/>
                <a:ext cx="199080" cy="18360"/>
              </p14:xfrm>
            </p:contentPart>
          </mc:Choice>
          <mc:Fallback>
            <p:pic>
              <p:nvPicPr>
                <p:cNvPr id="149631" name="Freihand 149630">
                  <a:extLst>
                    <a:ext uri="{FF2B5EF4-FFF2-40B4-BE49-F238E27FC236}">
                      <a16:creationId xmlns:a16="http://schemas.microsoft.com/office/drawing/2014/main" id="{24F804FC-3B01-416C-91BB-50B953B39212}"/>
                    </a:ext>
                  </a:extLst>
                </p:cNvPr>
                <p:cNvPicPr/>
                <p:nvPr/>
              </p:nvPicPr>
              <p:blipFill>
                <a:blip r:embed="rId317"/>
                <a:stretch>
                  <a:fillRect/>
                </a:stretch>
              </p:blipFill>
              <p:spPr>
                <a:xfrm>
                  <a:off x="4649757" y="4659003"/>
                  <a:ext cx="207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9632" name="Freihand 149631">
                  <a:extLst>
                    <a:ext uri="{FF2B5EF4-FFF2-40B4-BE49-F238E27FC236}">
                      <a16:creationId xmlns:a16="http://schemas.microsoft.com/office/drawing/2014/main" id="{665D8679-262D-4CCB-89F2-5EBDACDF2265}"/>
                    </a:ext>
                  </a:extLst>
                </p14:cNvPr>
                <p14:cNvContentPartPr/>
                <p14:nvPr/>
              </p14:nvContentPartPr>
              <p14:xfrm>
                <a:off x="4669917" y="4686723"/>
                <a:ext cx="224640" cy="17640"/>
              </p14:xfrm>
            </p:contentPart>
          </mc:Choice>
          <mc:Fallback>
            <p:pic>
              <p:nvPicPr>
                <p:cNvPr id="149632" name="Freihand 149631">
                  <a:extLst>
                    <a:ext uri="{FF2B5EF4-FFF2-40B4-BE49-F238E27FC236}">
                      <a16:creationId xmlns:a16="http://schemas.microsoft.com/office/drawing/2014/main" id="{665D8679-262D-4CCB-89F2-5EBDACDF2265}"/>
                    </a:ext>
                  </a:extLst>
                </p:cNvPr>
                <p:cNvPicPr/>
                <p:nvPr/>
              </p:nvPicPr>
              <p:blipFill>
                <a:blip r:embed="rId319"/>
                <a:stretch>
                  <a:fillRect/>
                </a:stretch>
              </p:blipFill>
              <p:spPr>
                <a:xfrm>
                  <a:off x="4665597" y="4682403"/>
                  <a:ext cx="233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49635" name="Freihand 149634">
                  <a:extLst>
                    <a:ext uri="{FF2B5EF4-FFF2-40B4-BE49-F238E27FC236}">
                      <a16:creationId xmlns:a16="http://schemas.microsoft.com/office/drawing/2014/main" id="{448B1054-F0F7-4A0F-B141-B9428677A86B}"/>
                    </a:ext>
                  </a:extLst>
                </p14:cNvPr>
                <p14:cNvContentPartPr/>
                <p14:nvPr/>
              </p14:nvContentPartPr>
              <p14:xfrm>
                <a:off x="5084637" y="4441563"/>
                <a:ext cx="106560" cy="108360"/>
              </p14:xfrm>
            </p:contentPart>
          </mc:Choice>
          <mc:Fallback>
            <p:pic>
              <p:nvPicPr>
                <p:cNvPr id="149635" name="Freihand 149634">
                  <a:extLst>
                    <a:ext uri="{FF2B5EF4-FFF2-40B4-BE49-F238E27FC236}">
                      <a16:creationId xmlns:a16="http://schemas.microsoft.com/office/drawing/2014/main" id="{448B1054-F0F7-4A0F-B141-B9428677A86B}"/>
                    </a:ext>
                  </a:extLst>
                </p:cNvPr>
                <p:cNvPicPr/>
                <p:nvPr/>
              </p:nvPicPr>
              <p:blipFill>
                <a:blip r:embed="rId321"/>
                <a:stretch>
                  <a:fillRect/>
                </a:stretch>
              </p:blipFill>
              <p:spPr>
                <a:xfrm>
                  <a:off x="5080317" y="4437243"/>
                  <a:ext cx="115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9636" name="Freihand 149635">
                  <a:extLst>
                    <a:ext uri="{FF2B5EF4-FFF2-40B4-BE49-F238E27FC236}">
                      <a16:creationId xmlns:a16="http://schemas.microsoft.com/office/drawing/2014/main" id="{17E64FA3-40FE-47B8-8F11-9CE7CDC40C59}"/>
                    </a:ext>
                  </a:extLst>
                </p14:cNvPr>
                <p14:cNvContentPartPr/>
                <p14:nvPr/>
              </p14:nvContentPartPr>
              <p14:xfrm>
                <a:off x="5270037" y="4427163"/>
                <a:ext cx="3600" cy="120960"/>
              </p14:xfrm>
            </p:contentPart>
          </mc:Choice>
          <mc:Fallback>
            <p:pic>
              <p:nvPicPr>
                <p:cNvPr id="149636" name="Freihand 149635">
                  <a:extLst>
                    <a:ext uri="{FF2B5EF4-FFF2-40B4-BE49-F238E27FC236}">
                      <a16:creationId xmlns:a16="http://schemas.microsoft.com/office/drawing/2014/main" id="{17E64FA3-40FE-47B8-8F11-9CE7CDC40C59}"/>
                    </a:ext>
                  </a:extLst>
                </p:cNvPr>
                <p:cNvPicPr/>
                <p:nvPr/>
              </p:nvPicPr>
              <p:blipFill>
                <a:blip r:embed="rId323"/>
                <a:stretch>
                  <a:fillRect/>
                </a:stretch>
              </p:blipFill>
              <p:spPr>
                <a:xfrm>
                  <a:off x="5265717" y="4422843"/>
                  <a:ext cx="12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49637" name="Freihand 149636">
                  <a:extLst>
                    <a:ext uri="{FF2B5EF4-FFF2-40B4-BE49-F238E27FC236}">
                      <a16:creationId xmlns:a16="http://schemas.microsoft.com/office/drawing/2014/main" id="{C9C028E3-8B0B-4F76-9A29-4269CF0A7125}"/>
                    </a:ext>
                  </a:extLst>
                </p14:cNvPr>
                <p14:cNvContentPartPr/>
                <p14:nvPr/>
              </p14:nvContentPartPr>
              <p14:xfrm>
                <a:off x="5200917" y="4424643"/>
                <a:ext cx="120600" cy="71640"/>
              </p14:xfrm>
            </p:contentPart>
          </mc:Choice>
          <mc:Fallback>
            <p:pic>
              <p:nvPicPr>
                <p:cNvPr id="149637" name="Freihand 149636">
                  <a:extLst>
                    <a:ext uri="{FF2B5EF4-FFF2-40B4-BE49-F238E27FC236}">
                      <a16:creationId xmlns:a16="http://schemas.microsoft.com/office/drawing/2014/main" id="{C9C028E3-8B0B-4F76-9A29-4269CF0A7125}"/>
                    </a:ext>
                  </a:extLst>
                </p:cNvPr>
                <p:cNvPicPr/>
                <p:nvPr/>
              </p:nvPicPr>
              <p:blipFill>
                <a:blip r:embed="rId325"/>
                <a:stretch>
                  <a:fillRect/>
                </a:stretch>
              </p:blipFill>
              <p:spPr>
                <a:xfrm>
                  <a:off x="5196597" y="4420323"/>
                  <a:ext cx="129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9638" name="Freihand 149637">
                  <a:extLst>
                    <a:ext uri="{FF2B5EF4-FFF2-40B4-BE49-F238E27FC236}">
                      <a16:creationId xmlns:a16="http://schemas.microsoft.com/office/drawing/2014/main" id="{2ED15780-971E-4443-9C50-965E08989C12}"/>
                    </a:ext>
                  </a:extLst>
                </p14:cNvPr>
                <p14:cNvContentPartPr/>
                <p14:nvPr/>
              </p14:nvContentPartPr>
              <p14:xfrm>
                <a:off x="5380197" y="4424283"/>
                <a:ext cx="6840" cy="102960"/>
              </p14:xfrm>
            </p:contentPart>
          </mc:Choice>
          <mc:Fallback>
            <p:pic>
              <p:nvPicPr>
                <p:cNvPr id="149638" name="Freihand 149637">
                  <a:extLst>
                    <a:ext uri="{FF2B5EF4-FFF2-40B4-BE49-F238E27FC236}">
                      <a16:creationId xmlns:a16="http://schemas.microsoft.com/office/drawing/2014/main" id="{2ED15780-971E-4443-9C50-965E08989C12}"/>
                    </a:ext>
                  </a:extLst>
                </p:cNvPr>
                <p:cNvPicPr/>
                <p:nvPr/>
              </p:nvPicPr>
              <p:blipFill>
                <a:blip r:embed="rId327"/>
                <a:stretch>
                  <a:fillRect/>
                </a:stretch>
              </p:blipFill>
              <p:spPr>
                <a:xfrm>
                  <a:off x="5375877" y="4419963"/>
                  <a:ext cx="15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49640" name="Freihand 149639">
                  <a:extLst>
                    <a:ext uri="{FF2B5EF4-FFF2-40B4-BE49-F238E27FC236}">
                      <a16:creationId xmlns:a16="http://schemas.microsoft.com/office/drawing/2014/main" id="{B8B97BF0-D230-42C6-B5D3-77C0C5F7B890}"/>
                    </a:ext>
                  </a:extLst>
                </p14:cNvPr>
                <p14:cNvContentPartPr/>
                <p14:nvPr/>
              </p14:nvContentPartPr>
              <p14:xfrm>
                <a:off x="5467317" y="4335003"/>
                <a:ext cx="53640" cy="210960"/>
              </p14:xfrm>
            </p:contentPart>
          </mc:Choice>
          <mc:Fallback>
            <p:pic>
              <p:nvPicPr>
                <p:cNvPr id="149640" name="Freihand 149639">
                  <a:extLst>
                    <a:ext uri="{FF2B5EF4-FFF2-40B4-BE49-F238E27FC236}">
                      <a16:creationId xmlns:a16="http://schemas.microsoft.com/office/drawing/2014/main" id="{B8B97BF0-D230-42C6-B5D3-77C0C5F7B890}"/>
                    </a:ext>
                  </a:extLst>
                </p:cNvPr>
                <p:cNvPicPr/>
                <p:nvPr/>
              </p:nvPicPr>
              <p:blipFill>
                <a:blip r:embed="rId329"/>
                <a:stretch>
                  <a:fillRect/>
                </a:stretch>
              </p:blipFill>
              <p:spPr>
                <a:xfrm>
                  <a:off x="5462997" y="4330683"/>
                  <a:ext cx="622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49641" name="Freihand 149640">
                  <a:extLst>
                    <a:ext uri="{FF2B5EF4-FFF2-40B4-BE49-F238E27FC236}">
                      <a16:creationId xmlns:a16="http://schemas.microsoft.com/office/drawing/2014/main" id="{ED9F78D2-A7E7-4E9E-9729-C1388421CD5E}"/>
                    </a:ext>
                  </a:extLst>
                </p14:cNvPr>
                <p14:cNvContentPartPr/>
                <p14:nvPr/>
              </p14:nvContentPartPr>
              <p14:xfrm>
                <a:off x="5557677" y="4415283"/>
                <a:ext cx="172080" cy="70560"/>
              </p14:xfrm>
            </p:contentPart>
          </mc:Choice>
          <mc:Fallback>
            <p:pic>
              <p:nvPicPr>
                <p:cNvPr id="149641" name="Freihand 149640">
                  <a:extLst>
                    <a:ext uri="{FF2B5EF4-FFF2-40B4-BE49-F238E27FC236}">
                      <a16:creationId xmlns:a16="http://schemas.microsoft.com/office/drawing/2014/main" id="{ED9F78D2-A7E7-4E9E-9729-C1388421CD5E}"/>
                    </a:ext>
                  </a:extLst>
                </p:cNvPr>
                <p:cNvPicPr/>
                <p:nvPr/>
              </p:nvPicPr>
              <p:blipFill>
                <a:blip r:embed="rId331"/>
                <a:stretch>
                  <a:fillRect/>
                </a:stretch>
              </p:blipFill>
              <p:spPr>
                <a:xfrm>
                  <a:off x="5553357" y="4410963"/>
                  <a:ext cx="180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9642" name="Freihand 149641">
                  <a:extLst>
                    <a:ext uri="{FF2B5EF4-FFF2-40B4-BE49-F238E27FC236}">
                      <a16:creationId xmlns:a16="http://schemas.microsoft.com/office/drawing/2014/main" id="{2710F711-2D4A-47B6-B507-9A6254271E7E}"/>
                    </a:ext>
                  </a:extLst>
                </p14:cNvPr>
                <p14:cNvContentPartPr/>
                <p14:nvPr/>
              </p14:nvContentPartPr>
              <p14:xfrm>
                <a:off x="5770437" y="4419963"/>
                <a:ext cx="46440" cy="55080"/>
              </p14:xfrm>
            </p:contentPart>
          </mc:Choice>
          <mc:Fallback>
            <p:pic>
              <p:nvPicPr>
                <p:cNvPr id="149642" name="Freihand 149641">
                  <a:extLst>
                    <a:ext uri="{FF2B5EF4-FFF2-40B4-BE49-F238E27FC236}">
                      <a16:creationId xmlns:a16="http://schemas.microsoft.com/office/drawing/2014/main" id="{2710F711-2D4A-47B6-B507-9A6254271E7E}"/>
                    </a:ext>
                  </a:extLst>
                </p:cNvPr>
                <p:cNvPicPr/>
                <p:nvPr/>
              </p:nvPicPr>
              <p:blipFill>
                <a:blip r:embed="rId333"/>
                <a:stretch>
                  <a:fillRect/>
                </a:stretch>
              </p:blipFill>
              <p:spPr>
                <a:xfrm>
                  <a:off x="5766117" y="4415643"/>
                  <a:ext cx="55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49643" name="Freihand 149642">
                  <a:extLst>
                    <a:ext uri="{FF2B5EF4-FFF2-40B4-BE49-F238E27FC236}">
                      <a16:creationId xmlns:a16="http://schemas.microsoft.com/office/drawing/2014/main" id="{31C6124A-7E87-4A6A-A028-33FF05F132AF}"/>
                    </a:ext>
                  </a:extLst>
                </p14:cNvPr>
                <p14:cNvContentPartPr/>
                <p14:nvPr/>
              </p14:nvContentPartPr>
              <p14:xfrm>
                <a:off x="5839197" y="4436163"/>
                <a:ext cx="65880" cy="71280"/>
              </p14:xfrm>
            </p:contentPart>
          </mc:Choice>
          <mc:Fallback>
            <p:pic>
              <p:nvPicPr>
                <p:cNvPr id="149643" name="Freihand 149642">
                  <a:extLst>
                    <a:ext uri="{FF2B5EF4-FFF2-40B4-BE49-F238E27FC236}">
                      <a16:creationId xmlns:a16="http://schemas.microsoft.com/office/drawing/2014/main" id="{31C6124A-7E87-4A6A-A028-33FF05F132AF}"/>
                    </a:ext>
                  </a:extLst>
                </p:cNvPr>
                <p:cNvPicPr/>
                <p:nvPr/>
              </p:nvPicPr>
              <p:blipFill>
                <a:blip r:embed="rId335"/>
                <a:stretch>
                  <a:fillRect/>
                </a:stretch>
              </p:blipFill>
              <p:spPr>
                <a:xfrm>
                  <a:off x="5834877" y="4431843"/>
                  <a:ext cx="74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49644" name="Freihand 149643">
                  <a:extLst>
                    <a:ext uri="{FF2B5EF4-FFF2-40B4-BE49-F238E27FC236}">
                      <a16:creationId xmlns:a16="http://schemas.microsoft.com/office/drawing/2014/main" id="{09F3E312-3CFB-454F-BEEF-133F123619DA}"/>
                    </a:ext>
                  </a:extLst>
                </p14:cNvPr>
                <p14:cNvContentPartPr/>
                <p14:nvPr/>
              </p14:nvContentPartPr>
              <p14:xfrm>
                <a:off x="5903997" y="4429683"/>
                <a:ext cx="208080" cy="169920"/>
              </p14:xfrm>
            </p:contentPart>
          </mc:Choice>
          <mc:Fallback>
            <p:pic>
              <p:nvPicPr>
                <p:cNvPr id="149644" name="Freihand 149643">
                  <a:extLst>
                    <a:ext uri="{FF2B5EF4-FFF2-40B4-BE49-F238E27FC236}">
                      <a16:creationId xmlns:a16="http://schemas.microsoft.com/office/drawing/2014/main" id="{09F3E312-3CFB-454F-BEEF-133F123619DA}"/>
                    </a:ext>
                  </a:extLst>
                </p:cNvPr>
                <p:cNvPicPr/>
                <p:nvPr/>
              </p:nvPicPr>
              <p:blipFill>
                <a:blip r:embed="rId337"/>
                <a:stretch>
                  <a:fillRect/>
                </a:stretch>
              </p:blipFill>
              <p:spPr>
                <a:xfrm>
                  <a:off x="5899677" y="4425363"/>
                  <a:ext cx="216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49645" name="Freihand 149644">
                  <a:extLst>
                    <a:ext uri="{FF2B5EF4-FFF2-40B4-BE49-F238E27FC236}">
                      <a16:creationId xmlns:a16="http://schemas.microsoft.com/office/drawing/2014/main" id="{E4B36FCE-45E7-40CC-B260-FA3312D68CEB}"/>
                    </a:ext>
                  </a:extLst>
                </p14:cNvPr>
                <p14:cNvContentPartPr/>
                <p14:nvPr/>
              </p14:nvContentPartPr>
              <p14:xfrm>
                <a:off x="6101277" y="4345443"/>
                <a:ext cx="59760" cy="193680"/>
              </p14:xfrm>
            </p:contentPart>
          </mc:Choice>
          <mc:Fallback>
            <p:pic>
              <p:nvPicPr>
                <p:cNvPr id="149645" name="Freihand 149644">
                  <a:extLst>
                    <a:ext uri="{FF2B5EF4-FFF2-40B4-BE49-F238E27FC236}">
                      <a16:creationId xmlns:a16="http://schemas.microsoft.com/office/drawing/2014/main" id="{E4B36FCE-45E7-40CC-B260-FA3312D68CEB}"/>
                    </a:ext>
                  </a:extLst>
                </p:cNvPr>
                <p:cNvPicPr/>
                <p:nvPr/>
              </p:nvPicPr>
              <p:blipFill>
                <a:blip r:embed="rId339"/>
                <a:stretch>
                  <a:fillRect/>
                </a:stretch>
              </p:blipFill>
              <p:spPr>
                <a:xfrm>
                  <a:off x="6096957" y="4341123"/>
                  <a:ext cx="68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49646" name="Freihand 149645">
                  <a:extLst>
                    <a:ext uri="{FF2B5EF4-FFF2-40B4-BE49-F238E27FC236}">
                      <a16:creationId xmlns:a16="http://schemas.microsoft.com/office/drawing/2014/main" id="{ED0EEA85-697D-4D6A-94DB-0C7B8CB9CCF4}"/>
                    </a:ext>
                  </a:extLst>
                </p14:cNvPr>
                <p14:cNvContentPartPr/>
                <p14:nvPr/>
              </p14:nvContentPartPr>
              <p14:xfrm>
                <a:off x="6305037" y="4427523"/>
                <a:ext cx="98640" cy="20880"/>
              </p14:xfrm>
            </p:contentPart>
          </mc:Choice>
          <mc:Fallback>
            <p:pic>
              <p:nvPicPr>
                <p:cNvPr id="149646" name="Freihand 149645">
                  <a:extLst>
                    <a:ext uri="{FF2B5EF4-FFF2-40B4-BE49-F238E27FC236}">
                      <a16:creationId xmlns:a16="http://schemas.microsoft.com/office/drawing/2014/main" id="{ED0EEA85-697D-4D6A-94DB-0C7B8CB9CCF4}"/>
                    </a:ext>
                  </a:extLst>
                </p:cNvPr>
                <p:cNvPicPr/>
                <p:nvPr/>
              </p:nvPicPr>
              <p:blipFill>
                <a:blip r:embed="rId341"/>
                <a:stretch>
                  <a:fillRect/>
                </a:stretch>
              </p:blipFill>
              <p:spPr>
                <a:xfrm>
                  <a:off x="6300717" y="4423203"/>
                  <a:ext cx="107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49647" name="Freihand 149646">
                  <a:extLst>
                    <a:ext uri="{FF2B5EF4-FFF2-40B4-BE49-F238E27FC236}">
                      <a16:creationId xmlns:a16="http://schemas.microsoft.com/office/drawing/2014/main" id="{32B8A230-D30B-4E01-B516-30B262D20EE5}"/>
                    </a:ext>
                  </a:extLst>
                </p14:cNvPr>
                <p14:cNvContentPartPr/>
                <p14:nvPr/>
              </p14:nvContentPartPr>
              <p14:xfrm>
                <a:off x="6582597" y="4327803"/>
                <a:ext cx="122040" cy="157320"/>
              </p14:xfrm>
            </p:contentPart>
          </mc:Choice>
          <mc:Fallback>
            <p:pic>
              <p:nvPicPr>
                <p:cNvPr id="149647" name="Freihand 149646">
                  <a:extLst>
                    <a:ext uri="{FF2B5EF4-FFF2-40B4-BE49-F238E27FC236}">
                      <a16:creationId xmlns:a16="http://schemas.microsoft.com/office/drawing/2014/main" id="{32B8A230-D30B-4E01-B516-30B262D20EE5}"/>
                    </a:ext>
                  </a:extLst>
                </p:cNvPr>
                <p:cNvPicPr/>
                <p:nvPr/>
              </p:nvPicPr>
              <p:blipFill>
                <a:blip r:embed="rId343"/>
                <a:stretch>
                  <a:fillRect/>
                </a:stretch>
              </p:blipFill>
              <p:spPr>
                <a:xfrm>
                  <a:off x="6578277" y="4323483"/>
                  <a:ext cx="130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49648" name="Freihand 149647">
                  <a:extLst>
                    <a:ext uri="{FF2B5EF4-FFF2-40B4-BE49-F238E27FC236}">
                      <a16:creationId xmlns:a16="http://schemas.microsoft.com/office/drawing/2014/main" id="{F4C5D956-8036-4AA3-B008-BBBE10F0BE7F}"/>
                    </a:ext>
                  </a:extLst>
                </p14:cNvPr>
                <p14:cNvContentPartPr/>
                <p14:nvPr/>
              </p14:nvContentPartPr>
              <p14:xfrm>
                <a:off x="6729477" y="4362003"/>
                <a:ext cx="22680" cy="125640"/>
              </p14:xfrm>
            </p:contentPart>
          </mc:Choice>
          <mc:Fallback>
            <p:pic>
              <p:nvPicPr>
                <p:cNvPr id="149648" name="Freihand 149647">
                  <a:extLst>
                    <a:ext uri="{FF2B5EF4-FFF2-40B4-BE49-F238E27FC236}">
                      <a16:creationId xmlns:a16="http://schemas.microsoft.com/office/drawing/2014/main" id="{F4C5D956-8036-4AA3-B008-BBBE10F0BE7F}"/>
                    </a:ext>
                  </a:extLst>
                </p:cNvPr>
                <p:cNvPicPr/>
                <p:nvPr/>
              </p:nvPicPr>
              <p:blipFill>
                <a:blip r:embed="rId345"/>
                <a:stretch>
                  <a:fillRect/>
                </a:stretch>
              </p:blipFill>
              <p:spPr>
                <a:xfrm>
                  <a:off x="6725157" y="4357683"/>
                  <a:ext cx="31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49649" name="Freihand 149648">
                  <a:extLst>
                    <a:ext uri="{FF2B5EF4-FFF2-40B4-BE49-F238E27FC236}">
                      <a16:creationId xmlns:a16="http://schemas.microsoft.com/office/drawing/2014/main" id="{2BA9D34F-D5F1-4B7B-805D-7F428623FB74}"/>
                    </a:ext>
                  </a:extLst>
                </p14:cNvPr>
                <p14:cNvContentPartPr/>
                <p14:nvPr/>
              </p14:nvContentPartPr>
              <p14:xfrm>
                <a:off x="6663597" y="4328523"/>
                <a:ext cx="151920" cy="83520"/>
              </p14:xfrm>
            </p:contentPart>
          </mc:Choice>
          <mc:Fallback>
            <p:pic>
              <p:nvPicPr>
                <p:cNvPr id="149649" name="Freihand 149648">
                  <a:extLst>
                    <a:ext uri="{FF2B5EF4-FFF2-40B4-BE49-F238E27FC236}">
                      <a16:creationId xmlns:a16="http://schemas.microsoft.com/office/drawing/2014/main" id="{2BA9D34F-D5F1-4B7B-805D-7F428623FB74}"/>
                    </a:ext>
                  </a:extLst>
                </p:cNvPr>
                <p:cNvPicPr/>
                <p:nvPr/>
              </p:nvPicPr>
              <p:blipFill>
                <a:blip r:embed="rId347"/>
                <a:stretch>
                  <a:fillRect/>
                </a:stretch>
              </p:blipFill>
              <p:spPr>
                <a:xfrm>
                  <a:off x="6659277" y="4324203"/>
                  <a:ext cx="160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49650" name="Freihand 149649">
                  <a:extLst>
                    <a:ext uri="{FF2B5EF4-FFF2-40B4-BE49-F238E27FC236}">
                      <a16:creationId xmlns:a16="http://schemas.microsoft.com/office/drawing/2014/main" id="{115D520C-4DA7-47F4-AD4B-583B7FECCADE}"/>
                    </a:ext>
                  </a:extLst>
                </p14:cNvPr>
                <p14:cNvContentPartPr/>
                <p14:nvPr/>
              </p14:nvContentPartPr>
              <p14:xfrm>
                <a:off x="6879597" y="4336803"/>
                <a:ext cx="26640" cy="110880"/>
              </p14:xfrm>
            </p:contentPart>
          </mc:Choice>
          <mc:Fallback>
            <p:pic>
              <p:nvPicPr>
                <p:cNvPr id="149650" name="Freihand 149649">
                  <a:extLst>
                    <a:ext uri="{FF2B5EF4-FFF2-40B4-BE49-F238E27FC236}">
                      <a16:creationId xmlns:a16="http://schemas.microsoft.com/office/drawing/2014/main" id="{115D520C-4DA7-47F4-AD4B-583B7FECCADE}"/>
                    </a:ext>
                  </a:extLst>
                </p:cNvPr>
                <p:cNvPicPr/>
                <p:nvPr/>
              </p:nvPicPr>
              <p:blipFill>
                <a:blip r:embed="rId349"/>
                <a:stretch>
                  <a:fillRect/>
                </a:stretch>
              </p:blipFill>
              <p:spPr>
                <a:xfrm>
                  <a:off x="6875277" y="4332483"/>
                  <a:ext cx="35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49651" name="Freihand 149650">
                  <a:extLst>
                    <a:ext uri="{FF2B5EF4-FFF2-40B4-BE49-F238E27FC236}">
                      <a16:creationId xmlns:a16="http://schemas.microsoft.com/office/drawing/2014/main" id="{D1DBD7F2-432F-4F6B-B6D0-9E42DA61EDCD}"/>
                    </a:ext>
                  </a:extLst>
                </p14:cNvPr>
                <p14:cNvContentPartPr/>
                <p14:nvPr/>
              </p14:nvContentPartPr>
              <p14:xfrm>
                <a:off x="6980757" y="4250763"/>
                <a:ext cx="103680" cy="202320"/>
              </p14:xfrm>
            </p:contentPart>
          </mc:Choice>
          <mc:Fallback>
            <p:pic>
              <p:nvPicPr>
                <p:cNvPr id="149651" name="Freihand 149650">
                  <a:extLst>
                    <a:ext uri="{FF2B5EF4-FFF2-40B4-BE49-F238E27FC236}">
                      <a16:creationId xmlns:a16="http://schemas.microsoft.com/office/drawing/2014/main" id="{D1DBD7F2-432F-4F6B-B6D0-9E42DA61EDCD}"/>
                    </a:ext>
                  </a:extLst>
                </p:cNvPr>
                <p:cNvPicPr/>
                <p:nvPr/>
              </p:nvPicPr>
              <p:blipFill>
                <a:blip r:embed="rId351"/>
                <a:stretch>
                  <a:fillRect/>
                </a:stretch>
              </p:blipFill>
              <p:spPr>
                <a:xfrm>
                  <a:off x="6976437" y="4246443"/>
                  <a:ext cx="112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49652" name="Freihand 149651">
                  <a:extLst>
                    <a:ext uri="{FF2B5EF4-FFF2-40B4-BE49-F238E27FC236}">
                      <a16:creationId xmlns:a16="http://schemas.microsoft.com/office/drawing/2014/main" id="{43E756F3-EC81-4549-9584-895DE11FA5A9}"/>
                    </a:ext>
                  </a:extLst>
                </p14:cNvPr>
                <p14:cNvContentPartPr/>
                <p14:nvPr/>
              </p14:nvContentPartPr>
              <p14:xfrm>
                <a:off x="7103157" y="4258323"/>
                <a:ext cx="104760" cy="176400"/>
              </p14:xfrm>
            </p:contentPart>
          </mc:Choice>
          <mc:Fallback>
            <p:pic>
              <p:nvPicPr>
                <p:cNvPr id="149652" name="Freihand 149651">
                  <a:extLst>
                    <a:ext uri="{FF2B5EF4-FFF2-40B4-BE49-F238E27FC236}">
                      <a16:creationId xmlns:a16="http://schemas.microsoft.com/office/drawing/2014/main" id="{43E756F3-EC81-4549-9584-895DE11FA5A9}"/>
                    </a:ext>
                  </a:extLst>
                </p:cNvPr>
                <p:cNvPicPr/>
                <p:nvPr/>
              </p:nvPicPr>
              <p:blipFill>
                <a:blip r:embed="rId353"/>
                <a:stretch>
                  <a:fillRect/>
                </a:stretch>
              </p:blipFill>
              <p:spPr>
                <a:xfrm>
                  <a:off x="7098837" y="4254003"/>
                  <a:ext cx="113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49653" name="Freihand 149652">
                  <a:extLst>
                    <a:ext uri="{FF2B5EF4-FFF2-40B4-BE49-F238E27FC236}">
                      <a16:creationId xmlns:a16="http://schemas.microsoft.com/office/drawing/2014/main" id="{3E361C3E-A446-480B-BB88-47F30FB3BB08}"/>
                    </a:ext>
                  </a:extLst>
                </p14:cNvPr>
                <p14:cNvContentPartPr/>
                <p14:nvPr/>
              </p14:nvContentPartPr>
              <p14:xfrm>
                <a:off x="7257237" y="4338603"/>
                <a:ext cx="182520" cy="77760"/>
              </p14:xfrm>
            </p:contentPart>
          </mc:Choice>
          <mc:Fallback>
            <p:pic>
              <p:nvPicPr>
                <p:cNvPr id="149653" name="Freihand 149652">
                  <a:extLst>
                    <a:ext uri="{FF2B5EF4-FFF2-40B4-BE49-F238E27FC236}">
                      <a16:creationId xmlns:a16="http://schemas.microsoft.com/office/drawing/2014/main" id="{3E361C3E-A446-480B-BB88-47F30FB3BB08}"/>
                    </a:ext>
                  </a:extLst>
                </p:cNvPr>
                <p:cNvPicPr/>
                <p:nvPr/>
              </p:nvPicPr>
              <p:blipFill>
                <a:blip r:embed="rId355"/>
                <a:stretch>
                  <a:fillRect/>
                </a:stretch>
              </p:blipFill>
              <p:spPr>
                <a:xfrm>
                  <a:off x="7252917" y="4334283"/>
                  <a:ext cx="191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49654" name="Freihand 149653">
                  <a:extLst>
                    <a:ext uri="{FF2B5EF4-FFF2-40B4-BE49-F238E27FC236}">
                      <a16:creationId xmlns:a16="http://schemas.microsoft.com/office/drawing/2014/main" id="{5C7DEBD2-822E-4A01-BA3D-F467646D1763}"/>
                    </a:ext>
                  </a:extLst>
                </p14:cNvPr>
                <p14:cNvContentPartPr/>
                <p14:nvPr/>
              </p14:nvContentPartPr>
              <p14:xfrm>
                <a:off x="7460997" y="4262283"/>
                <a:ext cx="153000" cy="158760"/>
              </p14:xfrm>
            </p:contentPart>
          </mc:Choice>
          <mc:Fallback>
            <p:pic>
              <p:nvPicPr>
                <p:cNvPr id="149654" name="Freihand 149653">
                  <a:extLst>
                    <a:ext uri="{FF2B5EF4-FFF2-40B4-BE49-F238E27FC236}">
                      <a16:creationId xmlns:a16="http://schemas.microsoft.com/office/drawing/2014/main" id="{5C7DEBD2-822E-4A01-BA3D-F467646D1763}"/>
                    </a:ext>
                  </a:extLst>
                </p:cNvPr>
                <p:cNvPicPr/>
                <p:nvPr/>
              </p:nvPicPr>
              <p:blipFill>
                <a:blip r:embed="rId357"/>
                <a:stretch>
                  <a:fillRect/>
                </a:stretch>
              </p:blipFill>
              <p:spPr>
                <a:xfrm>
                  <a:off x="7456677" y="4257963"/>
                  <a:ext cx="1616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49655" name="Freihand 149654">
                  <a:extLst>
                    <a:ext uri="{FF2B5EF4-FFF2-40B4-BE49-F238E27FC236}">
                      <a16:creationId xmlns:a16="http://schemas.microsoft.com/office/drawing/2014/main" id="{12FE3B25-A92F-4F88-B03F-B75B32FE1225}"/>
                    </a:ext>
                  </a:extLst>
                </p14:cNvPr>
                <p14:cNvContentPartPr/>
                <p14:nvPr/>
              </p14:nvContentPartPr>
              <p14:xfrm>
                <a:off x="7570437" y="4230603"/>
                <a:ext cx="105120" cy="253800"/>
              </p14:xfrm>
            </p:contentPart>
          </mc:Choice>
          <mc:Fallback>
            <p:pic>
              <p:nvPicPr>
                <p:cNvPr id="149655" name="Freihand 149654">
                  <a:extLst>
                    <a:ext uri="{FF2B5EF4-FFF2-40B4-BE49-F238E27FC236}">
                      <a16:creationId xmlns:a16="http://schemas.microsoft.com/office/drawing/2014/main" id="{12FE3B25-A92F-4F88-B03F-B75B32FE1225}"/>
                    </a:ext>
                  </a:extLst>
                </p:cNvPr>
                <p:cNvPicPr/>
                <p:nvPr/>
              </p:nvPicPr>
              <p:blipFill>
                <a:blip r:embed="rId359"/>
                <a:stretch>
                  <a:fillRect/>
                </a:stretch>
              </p:blipFill>
              <p:spPr>
                <a:xfrm>
                  <a:off x="7566117" y="4226283"/>
                  <a:ext cx="1137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49656" name="Freihand 149655">
                  <a:extLst>
                    <a:ext uri="{FF2B5EF4-FFF2-40B4-BE49-F238E27FC236}">
                      <a16:creationId xmlns:a16="http://schemas.microsoft.com/office/drawing/2014/main" id="{29238436-66A1-4B72-A101-C710EEAEF12D}"/>
                    </a:ext>
                  </a:extLst>
                </p14:cNvPr>
                <p14:cNvContentPartPr/>
                <p14:nvPr/>
              </p14:nvContentPartPr>
              <p14:xfrm>
                <a:off x="5151597" y="4532283"/>
                <a:ext cx="2604240" cy="176400"/>
              </p14:xfrm>
            </p:contentPart>
          </mc:Choice>
          <mc:Fallback>
            <p:pic>
              <p:nvPicPr>
                <p:cNvPr id="149656" name="Freihand 149655">
                  <a:extLst>
                    <a:ext uri="{FF2B5EF4-FFF2-40B4-BE49-F238E27FC236}">
                      <a16:creationId xmlns:a16="http://schemas.microsoft.com/office/drawing/2014/main" id="{29238436-66A1-4B72-A101-C710EEAEF12D}"/>
                    </a:ext>
                  </a:extLst>
                </p:cNvPr>
                <p:cNvPicPr/>
                <p:nvPr/>
              </p:nvPicPr>
              <p:blipFill>
                <a:blip r:embed="rId361"/>
                <a:stretch>
                  <a:fillRect/>
                </a:stretch>
              </p:blipFill>
              <p:spPr>
                <a:xfrm>
                  <a:off x="5147277" y="4527963"/>
                  <a:ext cx="2612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49657" name="Freihand 149656">
                  <a:extLst>
                    <a:ext uri="{FF2B5EF4-FFF2-40B4-BE49-F238E27FC236}">
                      <a16:creationId xmlns:a16="http://schemas.microsoft.com/office/drawing/2014/main" id="{9001C8E8-2EC1-404D-ACB9-64E65DA50F0A}"/>
                    </a:ext>
                  </a:extLst>
                </p14:cNvPr>
                <p14:cNvContentPartPr/>
                <p14:nvPr/>
              </p14:nvContentPartPr>
              <p14:xfrm>
                <a:off x="5989677" y="4734603"/>
                <a:ext cx="107280" cy="114120"/>
              </p14:xfrm>
            </p:contentPart>
          </mc:Choice>
          <mc:Fallback>
            <p:pic>
              <p:nvPicPr>
                <p:cNvPr id="149657" name="Freihand 149656">
                  <a:extLst>
                    <a:ext uri="{FF2B5EF4-FFF2-40B4-BE49-F238E27FC236}">
                      <a16:creationId xmlns:a16="http://schemas.microsoft.com/office/drawing/2014/main" id="{9001C8E8-2EC1-404D-ACB9-64E65DA50F0A}"/>
                    </a:ext>
                  </a:extLst>
                </p:cNvPr>
                <p:cNvPicPr/>
                <p:nvPr/>
              </p:nvPicPr>
              <p:blipFill>
                <a:blip r:embed="rId363"/>
                <a:stretch>
                  <a:fillRect/>
                </a:stretch>
              </p:blipFill>
              <p:spPr>
                <a:xfrm>
                  <a:off x="5985357" y="4730283"/>
                  <a:ext cx="115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49658" name="Freihand 149657">
                  <a:extLst>
                    <a:ext uri="{FF2B5EF4-FFF2-40B4-BE49-F238E27FC236}">
                      <a16:creationId xmlns:a16="http://schemas.microsoft.com/office/drawing/2014/main" id="{2F252365-2368-443C-A83C-0E2B6C0E225E}"/>
                    </a:ext>
                  </a:extLst>
                </p14:cNvPr>
                <p14:cNvContentPartPr/>
                <p14:nvPr/>
              </p14:nvContentPartPr>
              <p14:xfrm>
                <a:off x="6165357" y="4743243"/>
                <a:ext cx="14760" cy="83160"/>
              </p14:xfrm>
            </p:contentPart>
          </mc:Choice>
          <mc:Fallback>
            <p:pic>
              <p:nvPicPr>
                <p:cNvPr id="149658" name="Freihand 149657">
                  <a:extLst>
                    <a:ext uri="{FF2B5EF4-FFF2-40B4-BE49-F238E27FC236}">
                      <a16:creationId xmlns:a16="http://schemas.microsoft.com/office/drawing/2014/main" id="{2F252365-2368-443C-A83C-0E2B6C0E225E}"/>
                    </a:ext>
                  </a:extLst>
                </p:cNvPr>
                <p:cNvPicPr/>
                <p:nvPr/>
              </p:nvPicPr>
              <p:blipFill>
                <a:blip r:embed="rId365"/>
                <a:stretch>
                  <a:fillRect/>
                </a:stretch>
              </p:blipFill>
              <p:spPr>
                <a:xfrm>
                  <a:off x="6161037" y="4738923"/>
                  <a:ext cx="23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49659" name="Freihand 149658">
                  <a:extLst>
                    <a:ext uri="{FF2B5EF4-FFF2-40B4-BE49-F238E27FC236}">
                      <a16:creationId xmlns:a16="http://schemas.microsoft.com/office/drawing/2014/main" id="{5471CD0C-31B5-4C76-AFCC-EFE6227AF227}"/>
                    </a:ext>
                  </a:extLst>
                </p14:cNvPr>
                <p14:cNvContentPartPr/>
                <p14:nvPr/>
              </p14:nvContentPartPr>
              <p14:xfrm>
                <a:off x="6067437" y="4697163"/>
                <a:ext cx="150840" cy="100800"/>
              </p14:xfrm>
            </p:contentPart>
          </mc:Choice>
          <mc:Fallback>
            <p:pic>
              <p:nvPicPr>
                <p:cNvPr id="149659" name="Freihand 149658">
                  <a:extLst>
                    <a:ext uri="{FF2B5EF4-FFF2-40B4-BE49-F238E27FC236}">
                      <a16:creationId xmlns:a16="http://schemas.microsoft.com/office/drawing/2014/main" id="{5471CD0C-31B5-4C76-AFCC-EFE6227AF227}"/>
                    </a:ext>
                  </a:extLst>
                </p:cNvPr>
                <p:cNvPicPr/>
                <p:nvPr/>
              </p:nvPicPr>
              <p:blipFill>
                <a:blip r:embed="rId367"/>
                <a:stretch>
                  <a:fillRect/>
                </a:stretch>
              </p:blipFill>
              <p:spPr>
                <a:xfrm>
                  <a:off x="6063117" y="4692843"/>
                  <a:ext cx="159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49660" name="Freihand 149659">
                  <a:extLst>
                    <a:ext uri="{FF2B5EF4-FFF2-40B4-BE49-F238E27FC236}">
                      <a16:creationId xmlns:a16="http://schemas.microsoft.com/office/drawing/2014/main" id="{00A63F19-14A7-4CD3-91CD-14F12FDC12D1}"/>
                    </a:ext>
                  </a:extLst>
                </p14:cNvPr>
                <p14:cNvContentPartPr/>
                <p14:nvPr/>
              </p14:nvContentPartPr>
              <p14:xfrm>
                <a:off x="6292437" y="4737483"/>
                <a:ext cx="22680" cy="105120"/>
              </p14:xfrm>
            </p:contentPart>
          </mc:Choice>
          <mc:Fallback>
            <p:pic>
              <p:nvPicPr>
                <p:cNvPr id="149660" name="Freihand 149659">
                  <a:extLst>
                    <a:ext uri="{FF2B5EF4-FFF2-40B4-BE49-F238E27FC236}">
                      <a16:creationId xmlns:a16="http://schemas.microsoft.com/office/drawing/2014/main" id="{00A63F19-14A7-4CD3-91CD-14F12FDC12D1}"/>
                    </a:ext>
                  </a:extLst>
                </p:cNvPr>
                <p:cNvPicPr/>
                <p:nvPr/>
              </p:nvPicPr>
              <p:blipFill>
                <a:blip r:embed="rId369"/>
                <a:stretch>
                  <a:fillRect/>
                </a:stretch>
              </p:blipFill>
              <p:spPr>
                <a:xfrm>
                  <a:off x="6288117" y="4733163"/>
                  <a:ext cx="31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49661" name="Freihand 149660">
                  <a:extLst>
                    <a:ext uri="{FF2B5EF4-FFF2-40B4-BE49-F238E27FC236}">
                      <a16:creationId xmlns:a16="http://schemas.microsoft.com/office/drawing/2014/main" id="{8600005F-3EAA-490D-93F2-CEFF4577D755}"/>
                    </a:ext>
                  </a:extLst>
                </p14:cNvPr>
                <p14:cNvContentPartPr/>
                <p14:nvPr/>
              </p14:nvContentPartPr>
              <p14:xfrm>
                <a:off x="6386397" y="4705443"/>
                <a:ext cx="65520" cy="144360"/>
              </p14:xfrm>
            </p:contentPart>
          </mc:Choice>
          <mc:Fallback>
            <p:pic>
              <p:nvPicPr>
                <p:cNvPr id="149661" name="Freihand 149660">
                  <a:extLst>
                    <a:ext uri="{FF2B5EF4-FFF2-40B4-BE49-F238E27FC236}">
                      <a16:creationId xmlns:a16="http://schemas.microsoft.com/office/drawing/2014/main" id="{8600005F-3EAA-490D-93F2-CEFF4577D755}"/>
                    </a:ext>
                  </a:extLst>
                </p:cNvPr>
                <p:cNvPicPr/>
                <p:nvPr/>
              </p:nvPicPr>
              <p:blipFill>
                <a:blip r:embed="rId371"/>
                <a:stretch>
                  <a:fillRect/>
                </a:stretch>
              </p:blipFill>
              <p:spPr>
                <a:xfrm>
                  <a:off x="6382077" y="4701123"/>
                  <a:ext cx="74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49662" name="Freihand 149661">
                  <a:extLst>
                    <a:ext uri="{FF2B5EF4-FFF2-40B4-BE49-F238E27FC236}">
                      <a16:creationId xmlns:a16="http://schemas.microsoft.com/office/drawing/2014/main" id="{7C1561F4-92F6-42E5-89DF-A9B34E3A3288}"/>
                    </a:ext>
                  </a:extLst>
                </p14:cNvPr>
                <p14:cNvContentPartPr/>
                <p14:nvPr/>
              </p14:nvContentPartPr>
              <p14:xfrm>
                <a:off x="6521757" y="4670163"/>
                <a:ext cx="73800" cy="160560"/>
              </p14:xfrm>
            </p:contentPart>
          </mc:Choice>
          <mc:Fallback>
            <p:pic>
              <p:nvPicPr>
                <p:cNvPr id="149662" name="Freihand 149661">
                  <a:extLst>
                    <a:ext uri="{FF2B5EF4-FFF2-40B4-BE49-F238E27FC236}">
                      <a16:creationId xmlns:a16="http://schemas.microsoft.com/office/drawing/2014/main" id="{7C1561F4-92F6-42E5-89DF-A9B34E3A3288}"/>
                    </a:ext>
                  </a:extLst>
                </p:cNvPr>
                <p:cNvPicPr/>
                <p:nvPr/>
              </p:nvPicPr>
              <p:blipFill>
                <a:blip r:embed="rId373"/>
                <a:stretch>
                  <a:fillRect/>
                </a:stretch>
              </p:blipFill>
              <p:spPr>
                <a:xfrm>
                  <a:off x="6517437" y="4665843"/>
                  <a:ext cx="82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49663" name="Freihand 149662">
                  <a:extLst>
                    <a:ext uri="{FF2B5EF4-FFF2-40B4-BE49-F238E27FC236}">
                      <a16:creationId xmlns:a16="http://schemas.microsoft.com/office/drawing/2014/main" id="{F2C10AD9-6BFF-4A1A-B093-503EB0CE9237}"/>
                    </a:ext>
                  </a:extLst>
                </p14:cNvPr>
                <p14:cNvContentPartPr/>
                <p14:nvPr/>
              </p14:nvContentPartPr>
              <p14:xfrm>
                <a:off x="6658917" y="4729203"/>
                <a:ext cx="189720" cy="82080"/>
              </p14:xfrm>
            </p:contentPart>
          </mc:Choice>
          <mc:Fallback>
            <p:pic>
              <p:nvPicPr>
                <p:cNvPr id="149663" name="Freihand 149662">
                  <a:extLst>
                    <a:ext uri="{FF2B5EF4-FFF2-40B4-BE49-F238E27FC236}">
                      <a16:creationId xmlns:a16="http://schemas.microsoft.com/office/drawing/2014/main" id="{F2C10AD9-6BFF-4A1A-B093-503EB0CE9237}"/>
                    </a:ext>
                  </a:extLst>
                </p:cNvPr>
                <p:cNvPicPr/>
                <p:nvPr/>
              </p:nvPicPr>
              <p:blipFill>
                <a:blip r:embed="rId375"/>
                <a:stretch>
                  <a:fillRect/>
                </a:stretch>
              </p:blipFill>
              <p:spPr>
                <a:xfrm>
                  <a:off x="6654597" y="4724883"/>
                  <a:ext cx="198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49664" name="Freihand 149663">
                  <a:extLst>
                    <a:ext uri="{FF2B5EF4-FFF2-40B4-BE49-F238E27FC236}">
                      <a16:creationId xmlns:a16="http://schemas.microsoft.com/office/drawing/2014/main" id="{705B297A-11F2-4CC1-B7A9-7E962B4D40E2}"/>
                    </a:ext>
                  </a:extLst>
                </p14:cNvPr>
                <p14:cNvContentPartPr/>
                <p14:nvPr/>
              </p14:nvContentPartPr>
              <p14:xfrm>
                <a:off x="6887877" y="4671963"/>
                <a:ext cx="160200" cy="145440"/>
              </p14:xfrm>
            </p:contentPart>
          </mc:Choice>
          <mc:Fallback>
            <p:pic>
              <p:nvPicPr>
                <p:cNvPr id="149664" name="Freihand 149663">
                  <a:extLst>
                    <a:ext uri="{FF2B5EF4-FFF2-40B4-BE49-F238E27FC236}">
                      <a16:creationId xmlns:a16="http://schemas.microsoft.com/office/drawing/2014/main" id="{705B297A-11F2-4CC1-B7A9-7E962B4D40E2}"/>
                    </a:ext>
                  </a:extLst>
                </p:cNvPr>
                <p:cNvPicPr/>
                <p:nvPr/>
              </p:nvPicPr>
              <p:blipFill>
                <a:blip r:embed="rId377"/>
                <a:stretch>
                  <a:fillRect/>
                </a:stretch>
              </p:blipFill>
              <p:spPr>
                <a:xfrm>
                  <a:off x="6883557" y="4667643"/>
                  <a:ext cx="168840" cy="154080"/>
                </a:xfrm>
                <a:prstGeom prst="rect">
                  <a:avLst/>
                </a:prstGeom>
              </p:spPr>
            </p:pic>
          </mc:Fallback>
        </mc:AlternateContent>
      </p:grpSp>
      <p:grpSp>
        <p:nvGrpSpPr>
          <p:cNvPr id="149668" name="Gruppieren 149667">
            <a:extLst>
              <a:ext uri="{FF2B5EF4-FFF2-40B4-BE49-F238E27FC236}">
                <a16:creationId xmlns:a16="http://schemas.microsoft.com/office/drawing/2014/main" id="{51A24125-C930-4816-8E11-649CD04E163F}"/>
              </a:ext>
            </a:extLst>
          </p:cNvPr>
          <p:cNvGrpSpPr/>
          <p:nvPr/>
        </p:nvGrpSpPr>
        <p:grpSpPr>
          <a:xfrm>
            <a:off x="4702317" y="5316003"/>
            <a:ext cx="207000" cy="59760"/>
            <a:chOff x="4702317" y="5316003"/>
            <a:chExt cx="207000" cy="59760"/>
          </a:xfrm>
        </p:grpSpPr>
        <mc:AlternateContent xmlns:mc="http://schemas.openxmlformats.org/markup-compatibility/2006">
          <mc:Choice xmlns:p14="http://schemas.microsoft.com/office/powerpoint/2010/main" Requires="p14">
            <p:contentPart p14:bwMode="auto" r:id="rId378">
              <p14:nvContentPartPr>
                <p14:cNvPr id="149666" name="Freihand 149665">
                  <a:extLst>
                    <a:ext uri="{FF2B5EF4-FFF2-40B4-BE49-F238E27FC236}">
                      <a16:creationId xmlns:a16="http://schemas.microsoft.com/office/drawing/2014/main" id="{8F9330D6-E422-45C4-96EF-2D1671BACBAC}"/>
                    </a:ext>
                  </a:extLst>
                </p14:cNvPr>
                <p14:cNvContentPartPr/>
                <p14:nvPr/>
              </p14:nvContentPartPr>
              <p14:xfrm>
                <a:off x="4702317" y="5316003"/>
                <a:ext cx="207000" cy="24120"/>
              </p14:xfrm>
            </p:contentPart>
          </mc:Choice>
          <mc:Fallback>
            <p:pic>
              <p:nvPicPr>
                <p:cNvPr id="149666" name="Freihand 149665">
                  <a:extLst>
                    <a:ext uri="{FF2B5EF4-FFF2-40B4-BE49-F238E27FC236}">
                      <a16:creationId xmlns:a16="http://schemas.microsoft.com/office/drawing/2014/main" id="{8F9330D6-E422-45C4-96EF-2D1671BACBAC}"/>
                    </a:ext>
                  </a:extLst>
                </p:cNvPr>
                <p:cNvPicPr/>
                <p:nvPr/>
              </p:nvPicPr>
              <p:blipFill>
                <a:blip r:embed="rId379"/>
                <a:stretch>
                  <a:fillRect/>
                </a:stretch>
              </p:blipFill>
              <p:spPr>
                <a:xfrm>
                  <a:off x="4697997" y="5311683"/>
                  <a:ext cx="215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49667" name="Freihand 149666">
                  <a:extLst>
                    <a:ext uri="{FF2B5EF4-FFF2-40B4-BE49-F238E27FC236}">
                      <a16:creationId xmlns:a16="http://schemas.microsoft.com/office/drawing/2014/main" id="{F359ED0D-6583-4948-A755-3D9971913C89}"/>
                    </a:ext>
                  </a:extLst>
                </p14:cNvPr>
                <p14:cNvContentPartPr/>
                <p14:nvPr/>
              </p14:nvContentPartPr>
              <p14:xfrm>
                <a:off x="4706277" y="5370363"/>
                <a:ext cx="176040" cy="5400"/>
              </p14:xfrm>
            </p:contentPart>
          </mc:Choice>
          <mc:Fallback>
            <p:pic>
              <p:nvPicPr>
                <p:cNvPr id="149667" name="Freihand 149666">
                  <a:extLst>
                    <a:ext uri="{FF2B5EF4-FFF2-40B4-BE49-F238E27FC236}">
                      <a16:creationId xmlns:a16="http://schemas.microsoft.com/office/drawing/2014/main" id="{F359ED0D-6583-4948-A755-3D9971913C89}"/>
                    </a:ext>
                  </a:extLst>
                </p:cNvPr>
                <p:cNvPicPr/>
                <p:nvPr/>
              </p:nvPicPr>
              <p:blipFill>
                <a:blip r:embed="rId381"/>
                <a:stretch>
                  <a:fillRect/>
                </a:stretch>
              </p:blipFill>
              <p:spPr>
                <a:xfrm>
                  <a:off x="4701957" y="5366043"/>
                  <a:ext cx="184680" cy="14040"/>
                </a:xfrm>
                <a:prstGeom prst="rect">
                  <a:avLst/>
                </a:prstGeom>
              </p:spPr>
            </p:pic>
          </mc:Fallback>
        </mc:AlternateContent>
      </p:grpSp>
      <p:grpSp>
        <p:nvGrpSpPr>
          <p:cNvPr id="149675" name="Gruppieren 149674">
            <a:extLst>
              <a:ext uri="{FF2B5EF4-FFF2-40B4-BE49-F238E27FC236}">
                <a16:creationId xmlns:a16="http://schemas.microsoft.com/office/drawing/2014/main" id="{33A0F1D3-8943-4A12-B454-D59F16E59650}"/>
              </a:ext>
            </a:extLst>
          </p:cNvPr>
          <p:cNvGrpSpPr/>
          <p:nvPr/>
        </p:nvGrpSpPr>
        <p:grpSpPr>
          <a:xfrm>
            <a:off x="5102997" y="5191083"/>
            <a:ext cx="127080" cy="197640"/>
            <a:chOff x="5102997" y="5191083"/>
            <a:chExt cx="127080" cy="197640"/>
          </a:xfrm>
        </p:grpSpPr>
        <mc:AlternateContent xmlns:mc="http://schemas.openxmlformats.org/markup-compatibility/2006">
          <mc:Choice xmlns:p14="http://schemas.microsoft.com/office/powerpoint/2010/main" Requires="p14">
            <p:contentPart p14:bwMode="auto" r:id="rId382">
              <p14:nvContentPartPr>
                <p14:cNvPr id="149669" name="Freihand 149668">
                  <a:extLst>
                    <a:ext uri="{FF2B5EF4-FFF2-40B4-BE49-F238E27FC236}">
                      <a16:creationId xmlns:a16="http://schemas.microsoft.com/office/drawing/2014/main" id="{F04CDF51-E4F3-4300-B410-7E59D378A457}"/>
                    </a:ext>
                  </a:extLst>
                </p14:cNvPr>
                <p14:cNvContentPartPr/>
                <p14:nvPr/>
              </p14:nvContentPartPr>
              <p14:xfrm>
                <a:off x="5102997" y="5191083"/>
                <a:ext cx="118800" cy="172080"/>
              </p14:xfrm>
            </p:contentPart>
          </mc:Choice>
          <mc:Fallback>
            <p:pic>
              <p:nvPicPr>
                <p:cNvPr id="149669" name="Freihand 149668">
                  <a:extLst>
                    <a:ext uri="{FF2B5EF4-FFF2-40B4-BE49-F238E27FC236}">
                      <a16:creationId xmlns:a16="http://schemas.microsoft.com/office/drawing/2014/main" id="{F04CDF51-E4F3-4300-B410-7E59D378A457}"/>
                    </a:ext>
                  </a:extLst>
                </p:cNvPr>
                <p:cNvPicPr/>
                <p:nvPr/>
              </p:nvPicPr>
              <p:blipFill>
                <a:blip r:embed="rId383"/>
                <a:stretch>
                  <a:fillRect/>
                </a:stretch>
              </p:blipFill>
              <p:spPr>
                <a:xfrm>
                  <a:off x="5098677" y="5186763"/>
                  <a:ext cx="127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49670" name="Freihand 149669">
                  <a:extLst>
                    <a:ext uri="{FF2B5EF4-FFF2-40B4-BE49-F238E27FC236}">
                      <a16:creationId xmlns:a16="http://schemas.microsoft.com/office/drawing/2014/main" id="{AADCFA3B-14CA-4E85-829E-047EF1FA736C}"/>
                    </a:ext>
                  </a:extLst>
                </p14:cNvPr>
                <p14:cNvContentPartPr/>
                <p14:nvPr/>
              </p14:nvContentPartPr>
              <p14:xfrm>
                <a:off x="5185437" y="5259843"/>
                <a:ext cx="44640" cy="128880"/>
              </p14:xfrm>
            </p:contentPart>
          </mc:Choice>
          <mc:Fallback>
            <p:pic>
              <p:nvPicPr>
                <p:cNvPr id="149670" name="Freihand 149669">
                  <a:extLst>
                    <a:ext uri="{FF2B5EF4-FFF2-40B4-BE49-F238E27FC236}">
                      <a16:creationId xmlns:a16="http://schemas.microsoft.com/office/drawing/2014/main" id="{AADCFA3B-14CA-4E85-829E-047EF1FA736C}"/>
                    </a:ext>
                  </a:extLst>
                </p:cNvPr>
                <p:cNvPicPr/>
                <p:nvPr/>
              </p:nvPicPr>
              <p:blipFill>
                <a:blip r:embed="rId385"/>
                <a:stretch>
                  <a:fillRect/>
                </a:stretch>
              </p:blipFill>
              <p:spPr>
                <a:xfrm>
                  <a:off x="5181117" y="5255523"/>
                  <a:ext cx="53280" cy="137520"/>
                </a:xfrm>
                <a:prstGeom prst="rect">
                  <a:avLst/>
                </a:prstGeom>
              </p:spPr>
            </p:pic>
          </mc:Fallback>
        </mc:AlternateContent>
      </p:grpSp>
      <p:grpSp>
        <p:nvGrpSpPr>
          <p:cNvPr id="149674" name="Gruppieren 149673">
            <a:extLst>
              <a:ext uri="{FF2B5EF4-FFF2-40B4-BE49-F238E27FC236}">
                <a16:creationId xmlns:a16="http://schemas.microsoft.com/office/drawing/2014/main" id="{B4B83F38-06A1-4306-98FD-956187924FDC}"/>
              </a:ext>
            </a:extLst>
          </p:cNvPr>
          <p:cNvGrpSpPr/>
          <p:nvPr/>
        </p:nvGrpSpPr>
        <p:grpSpPr>
          <a:xfrm>
            <a:off x="5428797" y="5163723"/>
            <a:ext cx="283680" cy="228600"/>
            <a:chOff x="5428797" y="5163723"/>
            <a:chExt cx="283680" cy="228600"/>
          </a:xfrm>
        </p:grpSpPr>
        <mc:AlternateContent xmlns:mc="http://schemas.openxmlformats.org/markup-compatibility/2006">
          <mc:Choice xmlns:p14="http://schemas.microsoft.com/office/powerpoint/2010/main" Requires="p14">
            <p:contentPart p14:bwMode="auto" r:id="rId386">
              <p14:nvContentPartPr>
                <p14:cNvPr id="149671" name="Freihand 149670">
                  <a:extLst>
                    <a:ext uri="{FF2B5EF4-FFF2-40B4-BE49-F238E27FC236}">
                      <a16:creationId xmlns:a16="http://schemas.microsoft.com/office/drawing/2014/main" id="{24E6CDDC-3EC4-45EC-A485-F13F85CC5DE6}"/>
                    </a:ext>
                  </a:extLst>
                </p14:cNvPr>
                <p14:cNvContentPartPr/>
                <p14:nvPr/>
              </p14:nvContentPartPr>
              <p14:xfrm>
                <a:off x="5535357" y="5219883"/>
                <a:ext cx="87480" cy="172440"/>
              </p14:xfrm>
            </p:contentPart>
          </mc:Choice>
          <mc:Fallback>
            <p:pic>
              <p:nvPicPr>
                <p:cNvPr id="149671" name="Freihand 149670">
                  <a:extLst>
                    <a:ext uri="{FF2B5EF4-FFF2-40B4-BE49-F238E27FC236}">
                      <a16:creationId xmlns:a16="http://schemas.microsoft.com/office/drawing/2014/main" id="{24E6CDDC-3EC4-45EC-A485-F13F85CC5DE6}"/>
                    </a:ext>
                  </a:extLst>
                </p:cNvPr>
                <p:cNvPicPr/>
                <p:nvPr/>
              </p:nvPicPr>
              <p:blipFill>
                <a:blip r:embed="rId387"/>
                <a:stretch>
                  <a:fillRect/>
                </a:stretch>
              </p:blipFill>
              <p:spPr>
                <a:xfrm>
                  <a:off x="5531037" y="5215563"/>
                  <a:ext cx="96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49672" name="Freihand 149671">
                  <a:extLst>
                    <a:ext uri="{FF2B5EF4-FFF2-40B4-BE49-F238E27FC236}">
                      <a16:creationId xmlns:a16="http://schemas.microsoft.com/office/drawing/2014/main" id="{2CF0417B-EA01-426F-81FE-BBD25F6FDFE1}"/>
                    </a:ext>
                  </a:extLst>
                </p14:cNvPr>
                <p14:cNvContentPartPr/>
                <p14:nvPr/>
              </p14:nvContentPartPr>
              <p14:xfrm>
                <a:off x="5428797" y="5163723"/>
                <a:ext cx="85680" cy="75600"/>
              </p14:xfrm>
            </p:contentPart>
          </mc:Choice>
          <mc:Fallback>
            <p:pic>
              <p:nvPicPr>
                <p:cNvPr id="149672" name="Freihand 149671">
                  <a:extLst>
                    <a:ext uri="{FF2B5EF4-FFF2-40B4-BE49-F238E27FC236}">
                      <a16:creationId xmlns:a16="http://schemas.microsoft.com/office/drawing/2014/main" id="{2CF0417B-EA01-426F-81FE-BBD25F6FDFE1}"/>
                    </a:ext>
                  </a:extLst>
                </p:cNvPr>
                <p:cNvPicPr/>
                <p:nvPr/>
              </p:nvPicPr>
              <p:blipFill>
                <a:blip r:embed="rId389"/>
                <a:stretch>
                  <a:fillRect/>
                </a:stretch>
              </p:blipFill>
              <p:spPr>
                <a:xfrm>
                  <a:off x="5424477" y="5159403"/>
                  <a:ext cx="94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49673" name="Freihand 149672">
                  <a:extLst>
                    <a:ext uri="{FF2B5EF4-FFF2-40B4-BE49-F238E27FC236}">
                      <a16:creationId xmlns:a16="http://schemas.microsoft.com/office/drawing/2014/main" id="{A81D59C4-9381-4195-9F41-F7E9BD4C5197}"/>
                    </a:ext>
                  </a:extLst>
                </p14:cNvPr>
                <p14:cNvContentPartPr/>
                <p14:nvPr/>
              </p14:nvContentPartPr>
              <p14:xfrm>
                <a:off x="5612757" y="5315643"/>
                <a:ext cx="99720" cy="66240"/>
              </p14:xfrm>
            </p:contentPart>
          </mc:Choice>
          <mc:Fallback>
            <p:pic>
              <p:nvPicPr>
                <p:cNvPr id="149673" name="Freihand 149672">
                  <a:extLst>
                    <a:ext uri="{FF2B5EF4-FFF2-40B4-BE49-F238E27FC236}">
                      <a16:creationId xmlns:a16="http://schemas.microsoft.com/office/drawing/2014/main" id="{A81D59C4-9381-4195-9F41-F7E9BD4C5197}"/>
                    </a:ext>
                  </a:extLst>
                </p:cNvPr>
                <p:cNvPicPr/>
                <p:nvPr/>
              </p:nvPicPr>
              <p:blipFill>
                <a:blip r:embed="rId391"/>
                <a:stretch>
                  <a:fillRect/>
                </a:stretch>
              </p:blipFill>
              <p:spPr>
                <a:xfrm>
                  <a:off x="5608437" y="5311323"/>
                  <a:ext cx="108360" cy="74880"/>
                </a:xfrm>
                <a:prstGeom prst="rect">
                  <a:avLst/>
                </a:prstGeom>
              </p:spPr>
            </p:pic>
          </mc:Fallback>
        </mc:AlternateContent>
      </p:grpSp>
      <p:grpSp>
        <p:nvGrpSpPr>
          <p:cNvPr id="149679" name="Gruppieren 149678">
            <a:extLst>
              <a:ext uri="{FF2B5EF4-FFF2-40B4-BE49-F238E27FC236}">
                <a16:creationId xmlns:a16="http://schemas.microsoft.com/office/drawing/2014/main" id="{33A1863C-7877-40D2-AEF8-54E30E6EA1BC}"/>
              </a:ext>
            </a:extLst>
          </p:cNvPr>
          <p:cNvGrpSpPr/>
          <p:nvPr/>
        </p:nvGrpSpPr>
        <p:grpSpPr>
          <a:xfrm>
            <a:off x="497517" y="5839083"/>
            <a:ext cx="308880" cy="253800"/>
            <a:chOff x="497517" y="5839083"/>
            <a:chExt cx="308880" cy="253800"/>
          </a:xfrm>
        </p:grpSpPr>
        <mc:AlternateContent xmlns:mc="http://schemas.openxmlformats.org/markup-compatibility/2006">
          <mc:Choice xmlns:p14="http://schemas.microsoft.com/office/powerpoint/2010/main" Requires="p14">
            <p:contentPart p14:bwMode="auto" r:id="rId392">
              <p14:nvContentPartPr>
                <p14:cNvPr id="149676" name="Freihand 149675">
                  <a:extLst>
                    <a:ext uri="{FF2B5EF4-FFF2-40B4-BE49-F238E27FC236}">
                      <a16:creationId xmlns:a16="http://schemas.microsoft.com/office/drawing/2014/main" id="{02CA4EDF-A0E5-4A35-A91F-7601EF7DA12C}"/>
                    </a:ext>
                  </a:extLst>
                </p14:cNvPr>
                <p14:cNvContentPartPr/>
                <p14:nvPr/>
              </p14:nvContentPartPr>
              <p14:xfrm>
                <a:off x="497517" y="5913243"/>
                <a:ext cx="162720" cy="17640"/>
              </p14:xfrm>
            </p:contentPart>
          </mc:Choice>
          <mc:Fallback>
            <p:pic>
              <p:nvPicPr>
                <p:cNvPr id="149676" name="Freihand 149675">
                  <a:extLst>
                    <a:ext uri="{FF2B5EF4-FFF2-40B4-BE49-F238E27FC236}">
                      <a16:creationId xmlns:a16="http://schemas.microsoft.com/office/drawing/2014/main" id="{02CA4EDF-A0E5-4A35-A91F-7601EF7DA12C}"/>
                    </a:ext>
                  </a:extLst>
                </p:cNvPr>
                <p:cNvPicPr/>
                <p:nvPr/>
              </p:nvPicPr>
              <p:blipFill>
                <a:blip r:embed="rId393"/>
                <a:stretch>
                  <a:fillRect/>
                </a:stretch>
              </p:blipFill>
              <p:spPr>
                <a:xfrm>
                  <a:off x="493197" y="5908923"/>
                  <a:ext cx="171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49677" name="Freihand 149676">
                  <a:extLst>
                    <a:ext uri="{FF2B5EF4-FFF2-40B4-BE49-F238E27FC236}">
                      <a16:creationId xmlns:a16="http://schemas.microsoft.com/office/drawing/2014/main" id="{7140A7B1-A956-4E57-891A-02D0ABB6EFCD}"/>
                    </a:ext>
                  </a:extLst>
                </p14:cNvPr>
                <p14:cNvContentPartPr/>
                <p14:nvPr/>
              </p14:nvContentPartPr>
              <p14:xfrm>
                <a:off x="515877" y="5956083"/>
                <a:ext cx="157320" cy="13320"/>
              </p14:xfrm>
            </p:contentPart>
          </mc:Choice>
          <mc:Fallback>
            <p:pic>
              <p:nvPicPr>
                <p:cNvPr id="149677" name="Freihand 149676">
                  <a:extLst>
                    <a:ext uri="{FF2B5EF4-FFF2-40B4-BE49-F238E27FC236}">
                      <a16:creationId xmlns:a16="http://schemas.microsoft.com/office/drawing/2014/main" id="{7140A7B1-A956-4E57-891A-02D0ABB6EFCD}"/>
                    </a:ext>
                  </a:extLst>
                </p:cNvPr>
                <p:cNvPicPr/>
                <p:nvPr/>
              </p:nvPicPr>
              <p:blipFill>
                <a:blip r:embed="rId395"/>
                <a:stretch>
                  <a:fillRect/>
                </a:stretch>
              </p:blipFill>
              <p:spPr>
                <a:xfrm>
                  <a:off x="511557" y="5951763"/>
                  <a:ext cx="165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49678" name="Freihand 149677">
                  <a:extLst>
                    <a:ext uri="{FF2B5EF4-FFF2-40B4-BE49-F238E27FC236}">
                      <a16:creationId xmlns:a16="http://schemas.microsoft.com/office/drawing/2014/main" id="{799B6328-3AE3-47DA-80FE-F540DFE09957}"/>
                    </a:ext>
                  </a:extLst>
                </p14:cNvPr>
                <p14:cNvContentPartPr/>
                <p14:nvPr/>
              </p14:nvContentPartPr>
              <p14:xfrm>
                <a:off x="681477" y="5839083"/>
                <a:ext cx="124920" cy="253800"/>
              </p14:xfrm>
            </p:contentPart>
          </mc:Choice>
          <mc:Fallback>
            <p:pic>
              <p:nvPicPr>
                <p:cNvPr id="149678" name="Freihand 149677">
                  <a:extLst>
                    <a:ext uri="{FF2B5EF4-FFF2-40B4-BE49-F238E27FC236}">
                      <a16:creationId xmlns:a16="http://schemas.microsoft.com/office/drawing/2014/main" id="{799B6328-3AE3-47DA-80FE-F540DFE09957}"/>
                    </a:ext>
                  </a:extLst>
                </p:cNvPr>
                <p:cNvPicPr/>
                <p:nvPr/>
              </p:nvPicPr>
              <p:blipFill>
                <a:blip r:embed="rId397"/>
                <a:stretch>
                  <a:fillRect/>
                </a:stretch>
              </p:blipFill>
              <p:spPr>
                <a:xfrm>
                  <a:off x="677157" y="5834763"/>
                  <a:ext cx="133560" cy="262440"/>
                </a:xfrm>
                <a:prstGeom prst="rect">
                  <a:avLst/>
                </a:prstGeom>
              </p:spPr>
            </p:pic>
          </mc:Fallback>
        </mc:AlternateContent>
      </p:grpSp>
      <p:grpSp>
        <p:nvGrpSpPr>
          <p:cNvPr id="149784" name="Gruppieren 149783">
            <a:extLst>
              <a:ext uri="{FF2B5EF4-FFF2-40B4-BE49-F238E27FC236}">
                <a16:creationId xmlns:a16="http://schemas.microsoft.com/office/drawing/2014/main" id="{A17A7516-8BCC-4081-BFC8-0E55A5FFBF54}"/>
              </a:ext>
            </a:extLst>
          </p:cNvPr>
          <p:cNvGrpSpPr/>
          <p:nvPr/>
        </p:nvGrpSpPr>
        <p:grpSpPr>
          <a:xfrm>
            <a:off x="1010877" y="5593923"/>
            <a:ext cx="7085520" cy="1075320"/>
            <a:chOff x="1010877" y="5593923"/>
            <a:chExt cx="7085520" cy="1075320"/>
          </a:xfrm>
        </p:grpSpPr>
        <mc:AlternateContent xmlns:mc="http://schemas.openxmlformats.org/markup-compatibility/2006">
          <mc:Choice xmlns:p14="http://schemas.microsoft.com/office/powerpoint/2010/main" Requires="p14">
            <p:contentPart p14:bwMode="auto" r:id="rId398">
              <p14:nvContentPartPr>
                <p14:cNvPr id="149707" name="Freihand 149706">
                  <a:extLst>
                    <a:ext uri="{FF2B5EF4-FFF2-40B4-BE49-F238E27FC236}">
                      <a16:creationId xmlns:a16="http://schemas.microsoft.com/office/drawing/2014/main" id="{1F881A7A-D9BC-466F-AD0C-5C655A5FB985}"/>
                    </a:ext>
                  </a:extLst>
                </p14:cNvPr>
                <p14:cNvContentPartPr/>
                <p14:nvPr/>
              </p14:nvContentPartPr>
              <p14:xfrm>
                <a:off x="6908037" y="5659803"/>
                <a:ext cx="516960" cy="137520"/>
              </p14:xfrm>
            </p:contentPart>
          </mc:Choice>
          <mc:Fallback>
            <p:pic>
              <p:nvPicPr>
                <p:cNvPr id="149707" name="Freihand 149706">
                  <a:extLst>
                    <a:ext uri="{FF2B5EF4-FFF2-40B4-BE49-F238E27FC236}">
                      <a16:creationId xmlns:a16="http://schemas.microsoft.com/office/drawing/2014/main" id="{1F881A7A-D9BC-466F-AD0C-5C655A5FB985}"/>
                    </a:ext>
                  </a:extLst>
                </p:cNvPr>
                <p:cNvPicPr/>
                <p:nvPr/>
              </p:nvPicPr>
              <p:blipFill>
                <a:blip r:embed="rId399"/>
                <a:stretch>
                  <a:fillRect/>
                </a:stretch>
              </p:blipFill>
              <p:spPr>
                <a:xfrm>
                  <a:off x="6903717" y="5655483"/>
                  <a:ext cx="525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49708" name="Freihand 149707">
                  <a:extLst>
                    <a:ext uri="{FF2B5EF4-FFF2-40B4-BE49-F238E27FC236}">
                      <a16:creationId xmlns:a16="http://schemas.microsoft.com/office/drawing/2014/main" id="{0AD272BA-E25C-4C72-8956-78F10BCF2E97}"/>
                    </a:ext>
                  </a:extLst>
                </p14:cNvPr>
                <p14:cNvContentPartPr/>
                <p14:nvPr/>
              </p14:nvContentPartPr>
              <p14:xfrm>
                <a:off x="7453797" y="5672043"/>
                <a:ext cx="143640" cy="83520"/>
              </p14:xfrm>
            </p:contentPart>
          </mc:Choice>
          <mc:Fallback>
            <p:pic>
              <p:nvPicPr>
                <p:cNvPr id="149708" name="Freihand 149707">
                  <a:extLst>
                    <a:ext uri="{FF2B5EF4-FFF2-40B4-BE49-F238E27FC236}">
                      <a16:creationId xmlns:a16="http://schemas.microsoft.com/office/drawing/2014/main" id="{0AD272BA-E25C-4C72-8956-78F10BCF2E97}"/>
                    </a:ext>
                  </a:extLst>
                </p:cNvPr>
                <p:cNvPicPr/>
                <p:nvPr/>
              </p:nvPicPr>
              <p:blipFill>
                <a:blip r:embed="rId401"/>
                <a:stretch>
                  <a:fillRect/>
                </a:stretch>
              </p:blipFill>
              <p:spPr>
                <a:xfrm>
                  <a:off x="7449477" y="5667723"/>
                  <a:ext cx="152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49680" name="Freihand 149679">
                  <a:extLst>
                    <a:ext uri="{FF2B5EF4-FFF2-40B4-BE49-F238E27FC236}">
                      <a16:creationId xmlns:a16="http://schemas.microsoft.com/office/drawing/2014/main" id="{BF5712A4-E9EE-456E-BD6E-29EE7476C819}"/>
                    </a:ext>
                  </a:extLst>
                </p14:cNvPr>
                <p14:cNvContentPartPr/>
                <p14:nvPr/>
              </p14:nvContentPartPr>
              <p14:xfrm>
                <a:off x="1055157" y="5848443"/>
                <a:ext cx="194400" cy="138960"/>
              </p14:xfrm>
            </p:contentPart>
          </mc:Choice>
          <mc:Fallback>
            <p:pic>
              <p:nvPicPr>
                <p:cNvPr id="149680" name="Freihand 149679">
                  <a:extLst>
                    <a:ext uri="{FF2B5EF4-FFF2-40B4-BE49-F238E27FC236}">
                      <a16:creationId xmlns:a16="http://schemas.microsoft.com/office/drawing/2014/main" id="{BF5712A4-E9EE-456E-BD6E-29EE7476C819}"/>
                    </a:ext>
                  </a:extLst>
                </p:cNvPr>
                <p:cNvPicPr/>
                <p:nvPr/>
              </p:nvPicPr>
              <p:blipFill>
                <a:blip r:embed="rId403"/>
                <a:stretch>
                  <a:fillRect/>
                </a:stretch>
              </p:blipFill>
              <p:spPr>
                <a:xfrm>
                  <a:off x="1050837" y="5844123"/>
                  <a:ext cx="203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49681" name="Freihand 149680">
                  <a:extLst>
                    <a:ext uri="{FF2B5EF4-FFF2-40B4-BE49-F238E27FC236}">
                      <a16:creationId xmlns:a16="http://schemas.microsoft.com/office/drawing/2014/main" id="{8C43D21D-63D2-4132-8883-23B4FC855844}"/>
                    </a:ext>
                  </a:extLst>
                </p14:cNvPr>
                <p14:cNvContentPartPr/>
                <p14:nvPr/>
              </p14:nvContentPartPr>
              <p14:xfrm>
                <a:off x="1306797" y="5717043"/>
                <a:ext cx="21600" cy="249480"/>
              </p14:xfrm>
            </p:contentPart>
          </mc:Choice>
          <mc:Fallback>
            <p:pic>
              <p:nvPicPr>
                <p:cNvPr id="149681" name="Freihand 149680">
                  <a:extLst>
                    <a:ext uri="{FF2B5EF4-FFF2-40B4-BE49-F238E27FC236}">
                      <a16:creationId xmlns:a16="http://schemas.microsoft.com/office/drawing/2014/main" id="{8C43D21D-63D2-4132-8883-23B4FC855844}"/>
                    </a:ext>
                  </a:extLst>
                </p:cNvPr>
                <p:cNvPicPr/>
                <p:nvPr/>
              </p:nvPicPr>
              <p:blipFill>
                <a:blip r:embed="rId405"/>
                <a:stretch>
                  <a:fillRect/>
                </a:stretch>
              </p:blipFill>
              <p:spPr>
                <a:xfrm>
                  <a:off x="1302477" y="5712723"/>
                  <a:ext cx="302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49682" name="Freihand 149681">
                  <a:extLst>
                    <a:ext uri="{FF2B5EF4-FFF2-40B4-BE49-F238E27FC236}">
                      <a16:creationId xmlns:a16="http://schemas.microsoft.com/office/drawing/2014/main" id="{ED5CC60F-2DE0-4E3B-8DD8-34CEB0C18211}"/>
                    </a:ext>
                  </a:extLst>
                </p14:cNvPr>
                <p14:cNvContentPartPr/>
                <p14:nvPr/>
              </p14:nvContentPartPr>
              <p14:xfrm>
                <a:off x="1375197" y="5734683"/>
                <a:ext cx="480600" cy="198720"/>
              </p14:xfrm>
            </p:contentPart>
          </mc:Choice>
          <mc:Fallback>
            <p:pic>
              <p:nvPicPr>
                <p:cNvPr id="149682" name="Freihand 149681">
                  <a:extLst>
                    <a:ext uri="{FF2B5EF4-FFF2-40B4-BE49-F238E27FC236}">
                      <a16:creationId xmlns:a16="http://schemas.microsoft.com/office/drawing/2014/main" id="{ED5CC60F-2DE0-4E3B-8DD8-34CEB0C18211}"/>
                    </a:ext>
                  </a:extLst>
                </p:cNvPr>
                <p:cNvPicPr/>
                <p:nvPr/>
              </p:nvPicPr>
              <p:blipFill>
                <a:blip r:embed="rId407"/>
                <a:stretch>
                  <a:fillRect/>
                </a:stretch>
              </p:blipFill>
              <p:spPr>
                <a:xfrm>
                  <a:off x="1370877" y="5730363"/>
                  <a:ext cx="489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49683" name="Freihand 149682">
                  <a:extLst>
                    <a:ext uri="{FF2B5EF4-FFF2-40B4-BE49-F238E27FC236}">
                      <a16:creationId xmlns:a16="http://schemas.microsoft.com/office/drawing/2014/main" id="{9885550E-ABB7-41E1-952B-85C1126E4217}"/>
                    </a:ext>
                  </a:extLst>
                </p14:cNvPr>
                <p14:cNvContentPartPr/>
                <p14:nvPr/>
              </p14:nvContentPartPr>
              <p14:xfrm>
                <a:off x="1758957" y="5691843"/>
                <a:ext cx="22320" cy="9720"/>
              </p14:xfrm>
            </p:contentPart>
          </mc:Choice>
          <mc:Fallback>
            <p:pic>
              <p:nvPicPr>
                <p:cNvPr id="149683" name="Freihand 149682">
                  <a:extLst>
                    <a:ext uri="{FF2B5EF4-FFF2-40B4-BE49-F238E27FC236}">
                      <a16:creationId xmlns:a16="http://schemas.microsoft.com/office/drawing/2014/main" id="{9885550E-ABB7-41E1-952B-85C1126E4217}"/>
                    </a:ext>
                  </a:extLst>
                </p:cNvPr>
                <p:cNvPicPr/>
                <p:nvPr/>
              </p:nvPicPr>
              <p:blipFill>
                <a:blip r:embed="rId165"/>
                <a:stretch>
                  <a:fillRect/>
                </a:stretch>
              </p:blipFill>
              <p:spPr>
                <a:xfrm>
                  <a:off x="1754637" y="5687523"/>
                  <a:ext cx="30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49684" name="Freihand 149683">
                  <a:extLst>
                    <a:ext uri="{FF2B5EF4-FFF2-40B4-BE49-F238E27FC236}">
                      <a16:creationId xmlns:a16="http://schemas.microsoft.com/office/drawing/2014/main" id="{4AD109EB-6138-4204-AD2F-CAD5176E83AB}"/>
                    </a:ext>
                  </a:extLst>
                </p14:cNvPr>
                <p14:cNvContentPartPr/>
                <p14:nvPr/>
              </p14:nvContentPartPr>
              <p14:xfrm>
                <a:off x="2066037" y="5806683"/>
                <a:ext cx="241920" cy="119160"/>
              </p14:xfrm>
            </p:contentPart>
          </mc:Choice>
          <mc:Fallback>
            <p:pic>
              <p:nvPicPr>
                <p:cNvPr id="149684" name="Freihand 149683">
                  <a:extLst>
                    <a:ext uri="{FF2B5EF4-FFF2-40B4-BE49-F238E27FC236}">
                      <a16:creationId xmlns:a16="http://schemas.microsoft.com/office/drawing/2014/main" id="{4AD109EB-6138-4204-AD2F-CAD5176E83AB}"/>
                    </a:ext>
                  </a:extLst>
                </p:cNvPr>
                <p:cNvPicPr/>
                <p:nvPr/>
              </p:nvPicPr>
              <p:blipFill>
                <a:blip r:embed="rId410"/>
                <a:stretch>
                  <a:fillRect/>
                </a:stretch>
              </p:blipFill>
              <p:spPr>
                <a:xfrm>
                  <a:off x="2061717" y="5802363"/>
                  <a:ext cx="250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49685" name="Freihand 149684">
                  <a:extLst>
                    <a:ext uri="{FF2B5EF4-FFF2-40B4-BE49-F238E27FC236}">
                      <a16:creationId xmlns:a16="http://schemas.microsoft.com/office/drawing/2014/main" id="{AAE4D540-50CB-48B1-AA36-9E3CD88EAC8F}"/>
                    </a:ext>
                  </a:extLst>
                </p14:cNvPr>
                <p14:cNvContentPartPr/>
                <p14:nvPr/>
              </p14:nvContentPartPr>
              <p14:xfrm>
                <a:off x="2319117" y="5688603"/>
                <a:ext cx="274680" cy="205920"/>
              </p14:xfrm>
            </p:contentPart>
          </mc:Choice>
          <mc:Fallback>
            <p:pic>
              <p:nvPicPr>
                <p:cNvPr id="149685" name="Freihand 149684">
                  <a:extLst>
                    <a:ext uri="{FF2B5EF4-FFF2-40B4-BE49-F238E27FC236}">
                      <a16:creationId xmlns:a16="http://schemas.microsoft.com/office/drawing/2014/main" id="{AAE4D540-50CB-48B1-AA36-9E3CD88EAC8F}"/>
                    </a:ext>
                  </a:extLst>
                </p:cNvPr>
                <p:cNvPicPr/>
                <p:nvPr/>
              </p:nvPicPr>
              <p:blipFill>
                <a:blip r:embed="rId412"/>
                <a:stretch>
                  <a:fillRect/>
                </a:stretch>
              </p:blipFill>
              <p:spPr>
                <a:xfrm>
                  <a:off x="2314797" y="5684283"/>
                  <a:ext cx="2833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49686" name="Freihand 149685">
                  <a:extLst>
                    <a:ext uri="{FF2B5EF4-FFF2-40B4-BE49-F238E27FC236}">
                      <a16:creationId xmlns:a16="http://schemas.microsoft.com/office/drawing/2014/main" id="{916700BE-F921-4810-A0B7-B94060F8FE28}"/>
                    </a:ext>
                  </a:extLst>
                </p14:cNvPr>
                <p14:cNvContentPartPr/>
                <p14:nvPr/>
              </p14:nvContentPartPr>
              <p14:xfrm>
                <a:off x="2584437" y="5805963"/>
                <a:ext cx="124920" cy="75240"/>
              </p14:xfrm>
            </p:contentPart>
          </mc:Choice>
          <mc:Fallback>
            <p:pic>
              <p:nvPicPr>
                <p:cNvPr id="149686" name="Freihand 149685">
                  <a:extLst>
                    <a:ext uri="{FF2B5EF4-FFF2-40B4-BE49-F238E27FC236}">
                      <a16:creationId xmlns:a16="http://schemas.microsoft.com/office/drawing/2014/main" id="{916700BE-F921-4810-A0B7-B94060F8FE28}"/>
                    </a:ext>
                  </a:extLst>
                </p:cNvPr>
                <p:cNvPicPr/>
                <p:nvPr/>
              </p:nvPicPr>
              <p:blipFill>
                <a:blip r:embed="rId414"/>
                <a:stretch>
                  <a:fillRect/>
                </a:stretch>
              </p:blipFill>
              <p:spPr>
                <a:xfrm>
                  <a:off x="2580117" y="5801643"/>
                  <a:ext cx="133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49687" name="Freihand 149686">
                  <a:extLst>
                    <a:ext uri="{FF2B5EF4-FFF2-40B4-BE49-F238E27FC236}">
                      <a16:creationId xmlns:a16="http://schemas.microsoft.com/office/drawing/2014/main" id="{852A4DD3-A923-4C94-B51D-54E83252D608}"/>
                    </a:ext>
                  </a:extLst>
                </p14:cNvPr>
                <p14:cNvContentPartPr/>
                <p14:nvPr/>
              </p14:nvContentPartPr>
              <p14:xfrm>
                <a:off x="2787477" y="5638923"/>
                <a:ext cx="155520" cy="258480"/>
              </p14:xfrm>
            </p:contentPart>
          </mc:Choice>
          <mc:Fallback>
            <p:pic>
              <p:nvPicPr>
                <p:cNvPr id="149687" name="Freihand 149686">
                  <a:extLst>
                    <a:ext uri="{FF2B5EF4-FFF2-40B4-BE49-F238E27FC236}">
                      <a16:creationId xmlns:a16="http://schemas.microsoft.com/office/drawing/2014/main" id="{852A4DD3-A923-4C94-B51D-54E83252D608}"/>
                    </a:ext>
                  </a:extLst>
                </p:cNvPr>
                <p:cNvPicPr/>
                <p:nvPr/>
              </p:nvPicPr>
              <p:blipFill>
                <a:blip r:embed="rId416"/>
                <a:stretch>
                  <a:fillRect/>
                </a:stretch>
              </p:blipFill>
              <p:spPr>
                <a:xfrm>
                  <a:off x="2783157" y="5634603"/>
                  <a:ext cx="1641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49688" name="Freihand 149687">
                  <a:extLst>
                    <a:ext uri="{FF2B5EF4-FFF2-40B4-BE49-F238E27FC236}">
                      <a16:creationId xmlns:a16="http://schemas.microsoft.com/office/drawing/2014/main" id="{849E4A69-0F28-469F-9DDA-AF493EBA6FAB}"/>
                    </a:ext>
                  </a:extLst>
                </p14:cNvPr>
                <p14:cNvContentPartPr/>
                <p14:nvPr/>
              </p14:nvContentPartPr>
              <p14:xfrm>
                <a:off x="2950917" y="5616603"/>
                <a:ext cx="6480" cy="14040"/>
              </p14:xfrm>
            </p:contentPart>
          </mc:Choice>
          <mc:Fallback>
            <p:pic>
              <p:nvPicPr>
                <p:cNvPr id="149688" name="Freihand 149687">
                  <a:extLst>
                    <a:ext uri="{FF2B5EF4-FFF2-40B4-BE49-F238E27FC236}">
                      <a16:creationId xmlns:a16="http://schemas.microsoft.com/office/drawing/2014/main" id="{849E4A69-0F28-469F-9DDA-AF493EBA6FAB}"/>
                    </a:ext>
                  </a:extLst>
                </p:cNvPr>
                <p:cNvPicPr/>
                <p:nvPr/>
              </p:nvPicPr>
              <p:blipFill>
                <a:blip r:embed="rId418"/>
                <a:stretch>
                  <a:fillRect/>
                </a:stretch>
              </p:blipFill>
              <p:spPr>
                <a:xfrm>
                  <a:off x="2946597" y="5612283"/>
                  <a:ext cx="15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49689" name="Freihand 149688">
                  <a:extLst>
                    <a:ext uri="{FF2B5EF4-FFF2-40B4-BE49-F238E27FC236}">
                      <a16:creationId xmlns:a16="http://schemas.microsoft.com/office/drawing/2014/main" id="{0A46C1E5-AF7C-472E-811D-844653F6A1F0}"/>
                    </a:ext>
                  </a:extLst>
                </p14:cNvPr>
                <p14:cNvContentPartPr/>
                <p14:nvPr/>
              </p14:nvContentPartPr>
              <p14:xfrm>
                <a:off x="2984397" y="5593923"/>
                <a:ext cx="37800" cy="285120"/>
              </p14:xfrm>
            </p:contentPart>
          </mc:Choice>
          <mc:Fallback>
            <p:pic>
              <p:nvPicPr>
                <p:cNvPr id="149689" name="Freihand 149688">
                  <a:extLst>
                    <a:ext uri="{FF2B5EF4-FFF2-40B4-BE49-F238E27FC236}">
                      <a16:creationId xmlns:a16="http://schemas.microsoft.com/office/drawing/2014/main" id="{0A46C1E5-AF7C-472E-811D-844653F6A1F0}"/>
                    </a:ext>
                  </a:extLst>
                </p:cNvPr>
                <p:cNvPicPr/>
                <p:nvPr/>
              </p:nvPicPr>
              <p:blipFill>
                <a:blip r:embed="rId420"/>
                <a:stretch>
                  <a:fillRect/>
                </a:stretch>
              </p:blipFill>
              <p:spPr>
                <a:xfrm>
                  <a:off x="2980077" y="5589603"/>
                  <a:ext cx="464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49690" name="Freihand 149689">
                  <a:extLst>
                    <a:ext uri="{FF2B5EF4-FFF2-40B4-BE49-F238E27FC236}">
                      <a16:creationId xmlns:a16="http://schemas.microsoft.com/office/drawing/2014/main" id="{88BA3973-691B-429B-BD73-894644C5C769}"/>
                    </a:ext>
                  </a:extLst>
                </p14:cNvPr>
                <p14:cNvContentPartPr/>
                <p14:nvPr/>
              </p14:nvContentPartPr>
              <p14:xfrm>
                <a:off x="3040197" y="5744763"/>
                <a:ext cx="101880" cy="123840"/>
              </p14:xfrm>
            </p:contentPart>
          </mc:Choice>
          <mc:Fallback>
            <p:pic>
              <p:nvPicPr>
                <p:cNvPr id="149690" name="Freihand 149689">
                  <a:extLst>
                    <a:ext uri="{FF2B5EF4-FFF2-40B4-BE49-F238E27FC236}">
                      <a16:creationId xmlns:a16="http://schemas.microsoft.com/office/drawing/2014/main" id="{88BA3973-691B-429B-BD73-894644C5C769}"/>
                    </a:ext>
                  </a:extLst>
                </p:cNvPr>
                <p:cNvPicPr/>
                <p:nvPr/>
              </p:nvPicPr>
              <p:blipFill>
                <a:blip r:embed="rId422"/>
                <a:stretch>
                  <a:fillRect/>
                </a:stretch>
              </p:blipFill>
              <p:spPr>
                <a:xfrm>
                  <a:off x="3035877" y="5740443"/>
                  <a:ext cx="110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49691" name="Freihand 149690">
                  <a:extLst>
                    <a:ext uri="{FF2B5EF4-FFF2-40B4-BE49-F238E27FC236}">
                      <a16:creationId xmlns:a16="http://schemas.microsoft.com/office/drawing/2014/main" id="{0185DBFF-A93B-402F-B732-3ED8404D897C}"/>
                    </a:ext>
                  </a:extLst>
                </p14:cNvPr>
                <p14:cNvContentPartPr/>
                <p14:nvPr/>
              </p14:nvContentPartPr>
              <p14:xfrm>
                <a:off x="3404877" y="5682483"/>
                <a:ext cx="172440" cy="216360"/>
              </p14:xfrm>
            </p:contentPart>
          </mc:Choice>
          <mc:Fallback>
            <p:pic>
              <p:nvPicPr>
                <p:cNvPr id="149691" name="Freihand 149690">
                  <a:extLst>
                    <a:ext uri="{FF2B5EF4-FFF2-40B4-BE49-F238E27FC236}">
                      <a16:creationId xmlns:a16="http://schemas.microsoft.com/office/drawing/2014/main" id="{0185DBFF-A93B-402F-B732-3ED8404D897C}"/>
                    </a:ext>
                  </a:extLst>
                </p:cNvPr>
                <p:cNvPicPr/>
                <p:nvPr/>
              </p:nvPicPr>
              <p:blipFill>
                <a:blip r:embed="rId424"/>
                <a:stretch>
                  <a:fillRect/>
                </a:stretch>
              </p:blipFill>
              <p:spPr>
                <a:xfrm>
                  <a:off x="3400557" y="5678163"/>
                  <a:ext cx="1810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49692" name="Freihand 149691">
                  <a:extLst>
                    <a:ext uri="{FF2B5EF4-FFF2-40B4-BE49-F238E27FC236}">
                      <a16:creationId xmlns:a16="http://schemas.microsoft.com/office/drawing/2014/main" id="{7D5A1BBD-6959-4739-A4CF-F9A33DFA8E2D}"/>
                    </a:ext>
                  </a:extLst>
                </p14:cNvPr>
                <p14:cNvContentPartPr/>
                <p14:nvPr/>
              </p14:nvContentPartPr>
              <p14:xfrm>
                <a:off x="3627717" y="5682123"/>
                <a:ext cx="379080" cy="191880"/>
              </p14:xfrm>
            </p:contentPart>
          </mc:Choice>
          <mc:Fallback>
            <p:pic>
              <p:nvPicPr>
                <p:cNvPr id="149692" name="Freihand 149691">
                  <a:extLst>
                    <a:ext uri="{FF2B5EF4-FFF2-40B4-BE49-F238E27FC236}">
                      <a16:creationId xmlns:a16="http://schemas.microsoft.com/office/drawing/2014/main" id="{7D5A1BBD-6959-4739-A4CF-F9A33DFA8E2D}"/>
                    </a:ext>
                  </a:extLst>
                </p:cNvPr>
                <p:cNvPicPr/>
                <p:nvPr/>
              </p:nvPicPr>
              <p:blipFill>
                <a:blip r:embed="rId426"/>
                <a:stretch>
                  <a:fillRect/>
                </a:stretch>
              </p:blipFill>
              <p:spPr>
                <a:xfrm>
                  <a:off x="3623397" y="5677803"/>
                  <a:ext cx="387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49693" name="Freihand 149692">
                  <a:extLst>
                    <a:ext uri="{FF2B5EF4-FFF2-40B4-BE49-F238E27FC236}">
                      <a16:creationId xmlns:a16="http://schemas.microsoft.com/office/drawing/2014/main" id="{0261A3F8-90A7-4731-AB16-0144C4919664}"/>
                    </a:ext>
                  </a:extLst>
                </p14:cNvPr>
                <p14:cNvContentPartPr/>
                <p14:nvPr/>
              </p14:nvContentPartPr>
              <p14:xfrm>
                <a:off x="3619077" y="5637123"/>
                <a:ext cx="152280" cy="6480"/>
              </p14:xfrm>
            </p:contentPart>
          </mc:Choice>
          <mc:Fallback>
            <p:pic>
              <p:nvPicPr>
                <p:cNvPr id="149693" name="Freihand 149692">
                  <a:extLst>
                    <a:ext uri="{FF2B5EF4-FFF2-40B4-BE49-F238E27FC236}">
                      <a16:creationId xmlns:a16="http://schemas.microsoft.com/office/drawing/2014/main" id="{0261A3F8-90A7-4731-AB16-0144C4919664}"/>
                    </a:ext>
                  </a:extLst>
                </p:cNvPr>
                <p:cNvPicPr/>
                <p:nvPr/>
              </p:nvPicPr>
              <p:blipFill>
                <a:blip r:embed="rId428"/>
                <a:stretch>
                  <a:fillRect/>
                </a:stretch>
              </p:blipFill>
              <p:spPr>
                <a:xfrm>
                  <a:off x="3614757" y="5632803"/>
                  <a:ext cx="1609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49694" name="Freihand 149693">
                  <a:extLst>
                    <a:ext uri="{FF2B5EF4-FFF2-40B4-BE49-F238E27FC236}">
                      <a16:creationId xmlns:a16="http://schemas.microsoft.com/office/drawing/2014/main" id="{1613C2D1-7014-41F6-98A5-129F8B4D5DD4}"/>
                    </a:ext>
                  </a:extLst>
                </p14:cNvPr>
                <p14:cNvContentPartPr/>
                <p14:nvPr/>
              </p14:nvContentPartPr>
              <p14:xfrm>
                <a:off x="4276077" y="5750523"/>
                <a:ext cx="527040" cy="126720"/>
              </p14:xfrm>
            </p:contentPart>
          </mc:Choice>
          <mc:Fallback>
            <p:pic>
              <p:nvPicPr>
                <p:cNvPr id="149694" name="Freihand 149693">
                  <a:extLst>
                    <a:ext uri="{FF2B5EF4-FFF2-40B4-BE49-F238E27FC236}">
                      <a16:creationId xmlns:a16="http://schemas.microsoft.com/office/drawing/2014/main" id="{1613C2D1-7014-41F6-98A5-129F8B4D5DD4}"/>
                    </a:ext>
                  </a:extLst>
                </p:cNvPr>
                <p:cNvPicPr/>
                <p:nvPr/>
              </p:nvPicPr>
              <p:blipFill>
                <a:blip r:embed="rId430"/>
                <a:stretch>
                  <a:fillRect/>
                </a:stretch>
              </p:blipFill>
              <p:spPr>
                <a:xfrm>
                  <a:off x="4271757" y="5746203"/>
                  <a:ext cx="535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49695" name="Freihand 149694">
                  <a:extLst>
                    <a:ext uri="{FF2B5EF4-FFF2-40B4-BE49-F238E27FC236}">
                      <a16:creationId xmlns:a16="http://schemas.microsoft.com/office/drawing/2014/main" id="{7EAC8F25-3B12-4C70-96F7-7F14DE6ECDC9}"/>
                    </a:ext>
                  </a:extLst>
                </p14:cNvPr>
                <p14:cNvContentPartPr/>
                <p14:nvPr/>
              </p14:nvContentPartPr>
              <p14:xfrm>
                <a:off x="4700517" y="5663763"/>
                <a:ext cx="360" cy="360"/>
              </p14:xfrm>
            </p:contentPart>
          </mc:Choice>
          <mc:Fallback>
            <p:pic>
              <p:nvPicPr>
                <p:cNvPr id="149695" name="Freihand 149694">
                  <a:extLst>
                    <a:ext uri="{FF2B5EF4-FFF2-40B4-BE49-F238E27FC236}">
                      <a16:creationId xmlns:a16="http://schemas.microsoft.com/office/drawing/2014/main" id="{7EAC8F25-3B12-4C70-96F7-7F14DE6ECDC9}"/>
                    </a:ext>
                  </a:extLst>
                </p:cNvPr>
                <p:cNvPicPr/>
                <p:nvPr/>
              </p:nvPicPr>
              <p:blipFill>
                <a:blip r:embed="rId24"/>
                <a:stretch>
                  <a:fillRect/>
                </a:stretch>
              </p:blipFill>
              <p:spPr>
                <a:xfrm>
                  <a:off x="4696197" y="56594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49696" name="Freihand 149695">
                  <a:extLst>
                    <a:ext uri="{FF2B5EF4-FFF2-40B4-BE49-F238E27FC236}">
                      <a16:creationId xmlns:a16="http://schemas.microsoft.com/office/drawing/2014/main" id="{9F5E98AE-422F-4AC6-B773-0FC2370708A6}"/>
                    </a:ext>
                  </a:extLst>
                </p14:cNvPr>
                <p14:cNvContentPartPr/>
                <p14:nvPr/>
              </p14:nvContentPartPr>
              <p14:xfrm>
                <a:off x="5094357" y="5715603"/>
                <a:ext cx="17640" cy="145440"/>
              </p14:xfrm>
            </p:contentPart>
          </mc:Choice>
          <mc:Fallback>
            <p:pic>
              <p:nvPicPr>
                <p:cNvPr id="149696" name="Freihand 149695">
                  <a:extLst>
                    <a:ext uri="{FF2B5EF4-FFF2-40B4-BE49-F238E27FC236}">
                      <a16:creationId xmlns:a16="http://schemas.microsoft.com/office/drawing/2014/main" id="{9F5E98AE-422F-4AC6-B773-0FC2370708A6}"/>
                    </a:ext>
                  </a:extLst>
                </p:cNvPr>
                <p:cNvPicPr/>
                <p:nvPr/>
              </p:nvPicPr>
              <p:blipFill>
                <a:blip r:embed="rId433"/>
                <a:stretch>
                  <a:fillRect/>
                </a:stretch>
              </p:blipFill>
              <p:spPr>
                <a:xfrm>
                  <a:off x="5090037" y="5711283"/>
                  <a:ext cx="26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49697" name="Freihand 149696">
                  <a:extLst>
                    <a:ext uri="{FF2B5EF4-FFF2-40B4-BE49-F238E27FC236}">
                      <a16:creationId xmlns:a16="http://schemas.microsoft.com/office/drawing/2014/main" id="{2B1D3026-C0C0-4AAD-8480-EE0EBFD6FF53}"/>
                    </a:ext>
                  </a:extLst>
                </p14:cNvPr>
                <p14:cNvContentPartPr/>
                <p14:nvPr/>
              </p14:nvContentPartPr>
              <p14:xfrm>
                <a:off x="5045757" y="5687163"/>
                <a:ext cx="198720" cy="18360"/>
              </p14:xfrm>
            </p:contentPart>
          </mc:Choice>
          <mc:Fallback>
            <p:pic>
              <p:nvPicPr>
                <p:cNvPr id="149697" name="Freihand 149696">
                  <a:extLst>
                    <a:ext uri="{FF2B5EF4-FFF2-40B4-BE49-F238E27FC236}">
                      <a16:creationId xmlns:a16="http://schemas.microsoft.com/office/drawing/2014/main" id="{2B1D3026-C0C0-4AAD-8480-EE0EBFD6FF53}"/>
                    </a:ext>
                  </a:extLst>
                </p:cNvPr>
                <p:cNvPicPr/>
                <p:nvPr/>
              </p:nvPicPr>
              <p:blipFill>
                <a:blip r:embed="rId435"/>
                <a:stretch>
                  <a:fillRect/>
                </a:stretch>
              </p:blipFill>
              <p:spPr>
                <a:xfrm>
                  <a:off x="5041437" y="5682843"/>
                  <a:ext cx="207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49698" name="Freihand 149697">
                  <a:extLst>
                    <a:ext uri="{FF2B5EF4-FFF2-40B4-BE49-F238E27FC236}">
                      <a16:creationId xmlns:a16="http://schemas.microsoft.com/office/drawing/2014/main" id="{F71E635E-89B1-4AD1-9181-9C2AA13A239F}"/>
                    </a:ext>
                  </a:extLst>
                </p14:cNvPr>
                <p14:cNvContentPartPr/>
                <p14:nvPr/>
              </p14:nvContentPartPr>
              <p14:xfrm>
                <a:off x="5084637" y="5745843"/>
                <a:ext cx="164160" cy="87120"/>
              </p14:xfrm>
            </p:contentPart>
          </mc:Choice>
          <mc:Fallback>
            <p:pic>
              <p:nvPicPr>
                <p:cNvPr id="149698" name="Freihand 149697">
                  <a:extLst>
                    <a:ext uri="{FF2B5EF4-FFF2-40B4-BE49-F238E27FC236}">
                      <a16:creationId xmlns:a16="http://schemas.microsoft.com/office/drawing/2014/main" id="{F71E635E-89B1-4AD1-9181-9C2AA13A239F}"/>
                    </a:ext>
                  </a:extLst>
                </p:cNvPr>
                <p:cNvPicPr/>
                <p:nvPr/>
              </p:nvPicPr>
              <p:blipFill>
                <a:blip r:embed="rId437"/>
                <a:stretch>
                  <a:fillRect/>
                </a:stretch>
              </p:blipFill>
              <p:spPr>
                <a:xfrm>
                  <a:off x="5080317" y="5741523"/>
                  <a:ext cx="172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49699" name="Freihand 149698">
                  <a:extLst>
                    <a:ext uri="{FF2B5EF4-FFF2-40B4-BE49-F238E27FC236}">
                      <a16:creationId xmlns:a16="http://schemas.microsoft.com/office/drawing/2014/main" id="{FDA784F9-B74B-4D45-9FE4-58369DE1BEB5}"/>
                    </a:ext>
                  </a:extLst>
                </p14:cNvPr>
                <p14:cNvContentPartPr/>
                <p14:nvPr/>
              </p14:nvContentPartPr>
              <p14:xfrm>
                <a:off x="5296677" y="5755563"/>
                <a:ext cx="97920" cy="104400"/>
              </p14:xfrm>
            </p:contentPart>
          </mc:Choice>
          <mc:Fallback>
            <p:pic>
              <p:nvPicPr>
                <p:cNvPr id="149699" name="Freihand 149698">
                  <a:extLst>
                    <a:ext uri="{FF2B5EF4-FFF2-40B4-BE49-F238E27FC236}">
                      <a16:creationId xmlns:a16="http://schemas.microsoft.com/office/drawing/2014/main" id="{FDA784F9-B74B-4D45-9FE4-58369DE1BEB5}"/>
                    </a:ext>
                  </a:extLst>
                </p:cNvPr>
                <p:cNvPicPr/>
                <p:nvPr/>
              </p:nvPicPr>
              <p:blipFill>
                <a:blip r:embed="rId439"/>
                <a:stretch>
                  <a:fillRect/>
                </a:stretch>
              </p:blipFill>
              <p:spPr>
                <a:xfrm>
                  <a:off x="5292357" y="5751243"/>
                  <a:ext cx="106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49700" name="Freihand 149699">
                  <a:extLst>
                    <a:ext uri="{FF2B5EF4-FFF2-40B4-BE49-F238E27FC236}">
                      <a16:creationId xmlns:a16="http://schemas.microsoft.com/office/drawing/2014/main" id="{655DE317-6C7E-47A0-8881-4C7A576CC6F2}"/>
                    </a:ext>
                  </a:extLst>
                </p14:cNvPr>
                <p14:cNvContentPartPr/>
                <p14:nvPr/>
              </p14:nvContentPartPr>
              <p14:xfrm>
                <a:off x="5417277" y="5755923"/>
                <a:ext cx="199800" cy="74160"/>
              </p14:xfrm>
            </p:contentPart>
          </mc:Choice>
          <mc:Fallback>
            <p:pic>
              <p:nvPicPr>
                <p:cNvPr id="149700" name="Freihand 149699">
                  <a:extLst>
                    <a:ext uri="{FF2B5EF4-FFF2-40B4-BE49-F238E27FC236}">
                      <a16:creationId xmlns:a16="http://schemas.microsoft.com/office/drawing/2014/main" id="{655DE317-6C7E-47A0-8881-4C7A576CC6F2}"/>
                    </a:ext>
                  </a:extLst>
                </p:cNvPr>
                <p:cNvPicPr/>
                <p:nvPr/>
              </p:nvPicPr>
              <p:blipFill>
                <a:blip r:embed="rId441"/>
                <a:stretch>
                  <a:fillRect/>
                </a:stretch>
              </p:blipFill>
              <p:spPr>
                <a:xfrm>
                  <a:off x="5412957" y="5751603"/>
                  <a:ext cx="208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49701" name="Freihand 149700">
                  <a:extLst>
                    <a:ext uri="{FF2B5EF4-FFF2-40B4-BE49-F238E27FC236}">
                      <a16:creationId xmlns:a16="http://schemas.microsoft.com/office/drawing/2014/main" id="{49447568-7070-4DA0-83BE-DE53F7425DD3}"/>
                    </a:ext>
                  </a:extLst>
                </p14:cNvPr>
                <p14:cNvContentPartPr/>
                <p14:nvPr/>
              </p14:nvContentPartPr>
              <p14:xfrm>
                <a:off x="5637597" y="5746923"/>
                <a:ext cx="79920" cy="227880"/>
              </p14:xfrm>
            </p:contentPart>
          </mc:Choice>
          <mc:Fallback>
            <p:pic>
              <p:nvPicPr>
                <p:cNvPr id="149701" name="Freihand 149700">
                  <a:extLst>
                    <a:ext uri="{FF2B5EF4-FFF2-40B4-BE49-F238E27FC236}">
                      <a16:creationId xmlns:a16="http://schemas.microsoft.com/office/drawing/2014/main" id="{49447568-7070-4DA0-83BE-DE53F7425DD3}"/>
                    </a:ext>
                  </a:extLst>
                </p:cNvPr>
                <p:cNvPicPr/>
                <p:nvPr/>
              </p:nvPicPr>
              <p:blipFill>
                <a:blip r:embed="rId443"/>
                <a:stretch>
                  <a:fillRect/>
                </a:stretch>
              </p:blipFill>
              <p:spPr>
                <a:xfrm>
                  <a:off x="5633277" y="5742603"/>
                  <a:ext cx="885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49702" name="Freihand 149701">
                  <a:extLst>
                    <a:ext uri="{FF2B5EF4-FFF2-40B4-BE49-F238E27FC236}">
                      <a16:creationId xmlns:a16="http://schemas.microsoft.com/office/drawing/2014/main" id="{750CB7B6-A816-4FE2-813E-4096F4E0659F}"/>
                    </a:ext>
                  </a:extLst>
                </p14:cNvPr>
                <p14:cNvContentPartPr/>
                <p14:nvPr/>
              </p14:nvContentPartPr>
              <p14:xfrm>
                <a:off x="5761437" y="5734683"/>
                <a:ext cx="28440" cy="109080"/>
              </p14:xfrm>
            </p:contentPart>
          </mc:Choice>
          <mc:Fallback>
            <p:pic>
              <p:nvPicPr>
                <p:cNvPr id="149702" name="Freihand 149701">
                  <a:extLst>
                    <a:ext uri="{FF2B5EF4-FFF2-40B4-BE49-F238E27FC236}">
                      <a16:creationId xmlns:a16="http://schemas.microsoft.com/office/drawing/2014/main" id="{750CB7B6-A816-4FE2-813E-4096F4E0659F}"/>
                    </a:ext>
                  </a:extLst>
                </p:cNvPr>
                <p:cNvPicPr/>
                <p:nvPr/>
              </p:nvPicPr>
              <p:blipFill>
                <a:blip r:embed="rId445"/>
                <a:stretch>
                  <a:fillRect/>
                </a:stretch>
              </p:blipFill>
              <p:spPr>
                <a:xfrm>
                  <a:off x="5757117" y="5730363"/>
                  <a:ext cx="37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49703" name="Freihand 149702">
                  <a:extLst>
                    <a:ext uri="{FF2B5EF4-FFF2-40B4-BE49-F238E27FC236}">
                      <a16:creationId xmlns:a16="http://schemas.microsoft.com/office/drawing/2014/main" id="{F3103881-93E4-429C-BE73-4CF14BAE03C4}"/>
                    </a:ext>
                  </a:extLst>
                </p14:cNvPr>
                <p14:cNvContentPartPr/>
                <p14:nvPr/>
              </p14:nvContentPartPr>
              <p14:xfrm>
                <a:off x="5784837" y="5637123"/>
                <a:ext cx="138240" cy="204480"/>
              </p14:xfrm>
            </p:contentPart>
          </mc:Choice>
          <mc:Fallback>
            <p:pic>
              <p:nvPicPr>
                <p:cNvPr id="149703" name="Freihand 149702">
                  <a:extLst>
                    <a:ext uri="{FF2B5EF4-FFF2-40B4-BE49-F238E27FC236}">
                      <a16:creationId xmlns:a16="http://schemas.microsoft.com/office/drawing/2014/main" id="{F3103881-93E4-429C-BE73-4CF14BAE03C4}"/>
                    </a:ext>
                  </a:extLst>
                </p:cNvPr>
                <p:cNvPicPr/>
                <p:nvPr/>
              </p:nvPicPr>
              <p:blipFill>
                <a:blip r:embed="rId447"/>
                <a:stretch>
                  <a:fillRect/>
                </a:stretch>
              </p:blipFill>
              <p:spPr>
                <a:xfrm>
                  <a:off x="5780517" y="5632803"/>
                  <a:ext cx="1468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49704" name="Freihand 149703">
                  <a:extLst>
                    <a:ext uri="{FF2B5EF4-FFF2-40B4-BE49-F238E27FC236}">
                      <a16:creationId xmlns:a16="http://schemas.microsoft.com/office/drawing/2014/main" id="{34E3C394-E5FB-4C39-B7DD-4F85D4BBD1C6}"/>
                    </a:ext>
                  </a:extLst>
                </p14:cNvPr>
                <p14:cNvContentPartPr/>
                <p14:nvPr/>
              </p14:nvContentPartPr>
              <p14:xfrm>
                <a:off x="6022077" y="5835123"/>
                <a:ext cx="7560" cy="115920"/>
              </p14:xfrm>
            </p:contentPart>
          </mc:Choice>
          <mc:Fallback>
            <p:pic>
              <p:nvPicPr>
                <p:cNvPr id="149704" name="Freihand 149703">
                  <a:extLst>
                    <a:ext uri="{FF2B5EF4-FFF2-40B4-BE49-F238E27FC236}">
                      <a16:creationId xmlns:a16="http://schemas.microsoft.com/office/drawing/2014/main" id="{34E3C394-E5FB-4C39-B7DD-4F85D4BBD1C6}"/>
                    </a:ext>
                  </a:extLst>
                </p:cNvPr>
                <p:cNvPicPr/>
                <p:nvPr/>
              </p:nvPicPr>
              <p:blipFill>
                <a:blip r:embed="rId449"/>
                <a:stretch>
                  <a:fillRect/>
                </a:stretch>
              </p:blipFill>
              <p:spPr>
                <a:xfrm>
                  <a:off x="6017757" y="5830803"/>
                  <a:ext cx="16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49705" name="Freihand 149704">
                  <a:extLst>
                    <a:ext uri="{FF2B5EF4-FFF2-40B4-BE49-F238E27FC236}">
                      <a16:creationId xmlns:a16="http://schemas.microsoft.com/office/drawing/2014/main" id="{A2FC32D2-8412-408E-B8F0-61952F94540E}"/>
                    </a:ext>
                  </a:extLst>
                </p14:cNvPr>
                <p14:cNvContentPartPr/>
                <p14:nvPr/>
              </p14:nvContentPartPr>
              <p14:xfrm>
                <a:off x="6197037" y="5734683"/>
                <a:ext cx="278280" cy="83880"/>
              </p14:xfrm>
            </p:contentPart>
          </mc:Choice>
          <mc:Fallback>
            <p:pic>
              <p:nvPicPr>
                <p:cNvPr id="149705" name="Freihand 149704">
                  <a:extLst>
                    <a:ext uri="{FF2B5EF4-FFF2-40B4-BE49-F238E27FC236}">
                      <a16:creationId xmlns:a16="http://schemas.microsoft.com/office/drawing/2014/main" id="{A2FC32D2-8412-408E-B8F0-61952F94540E}"/>
                    </a:ext>
                  </a:extLst>
                </p:cNvPr>
                <p:cNvPicPr/>
                <p:nvPr/>
              </p:nvPicPr>
              <p:blipFill>
                <a:blip r:embed="rId451"/>
                <a:stretch>
                  <a:fillRect/>
                </a:stretch>
              </p:blipFill>
              <p:spPr>
                <a:xfrm>
                  <a:off x="6192717" y="5730363"/>
                  <a:ext cx="286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49706" name="Freihand 149705">
                  <a:extLst>
                    <a:ext uri="{FF2B5EF4-FFF2-40B4-BE49-F238E27FC236}">
                      <a16:creationId xmlns:a16="http://schemas.microsoft.com/office/drawing/2014/main" id="{7C8CF50A-E829-4876-941F-BF33586B0CA6}"/>
                    </a:ext>
                  </a:extLst>
                </p14:cNvPr>
                <p14:cNvContentPartPr/>
                <p14:nvPr/>
              </p14:nvContentPartPr>
              <p14:xfrm>
                <a:off x="6547677" y="5628843"/>
                <a:ext cx="154080" cy="174960"/>
              </p14:xfrm>
            </p:contentPart>
          </mc:Choice>
          <mc:Fallback>
            <p:pic>
              <p:nvPicPr>
                <p:cNvPr id="149706" name="Freihand 149705">
                  <a:extLst>
                    <a:ext uri="{FF2B5EF4-FFF2-40B4-BE49-F238E27FC236}">
                      <a16:creationId xmlns:a16="http://schemas.microsoft.com/office/drawing/2014/main" id="{7C8CF50A-E829-4876-941F-BF33586B0CA6}"/>
                    </a:ext>
                  </a:extLst>
                </p:cNvPr>
                <p:cNvPicPr/>
                <p:nvPr/>
              </p:nvPicPr>
              <p:blipFill>
                <a:blip r:embed="rId453"/>
                <a:stretch>
                  <a:fillRect/>
                </a:stretch>
              </p:blipFill>
              <p:spPr>
                <a:xfrm>
                  <a:off x="6543357" y="5624523"/>
                  <a:ext cx="162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49709" name="Freihand 149708">
                  <a:extLst>
                    <a:ext uri="{FF2B5EF4-FFF2-40B4-BE49-F238E27FC236}">
                      <a16:creationId xmlns:a16="http://schemas.microsoft.com/office/drawing/2014/main" id="{9174DB3F-37F3-47F2-815F-297CE26EC24E}"/>
                    </a:ext>
                  </a:extLst>
                </p14:cNvPr>
                <p14:cNvContentPartPr/>
                <p14:nvPr/>
              </p14:nvContentPartPr>
              <p14:xfrm>
                <a:off x="1010877" y="6179283"/>
                <a:ext cx="114840" cy="157320"/>
              </p14:xfrm>
            </p:contentPart>
          </mc:Choice>
          <mc:Fallback>
            <p:pic>
              <p:nvPicPr>
                <p:cNvPr id="149709" name="Freihand 149708">
                  <a:extLst>
                    <a:ext uri="{FF2B5EF4-FFF2-40B4-BE49-F238E27FC236}">
                      <a16:creationId xmlns:a16="http://schemas.microsoft.com/office/drawing/2014/main" id="{9174DB3F-37F3-47F2-815F-297CE26EC24E}"/>
                    </a:ext>
                  </a:extLst>
                </p:cNvPr>
                <p:cNvPicPr/>
                <p:nvPr/>
              </p:nvPicPr>
              <p:blipFill>
                <a:blip r:embed="rId455"/>
                <a:stretch>
                  <a:fillRect/>
                </a:stretch>
              </p:blipFill>
              <p:spPr>
                <a:xfrm>
                  <a:off x="1006557" y="6174963"/>
                  <a:ext cx="123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49710" name="Freihand 149709">
                  <a:extLst>
                    <a:ext uri="{FF2B5EF4-FFF2-40B4-BE49-F238E27FC236}">
                      <a16:creationId xmlns:a16="http://schemas.microsoft.com/office/drawing/2014/main" id="{67EF60C6-93A2-4DCD-94CB-D47E83DCD03B}"/>
                    </a:ext>
                  </a:extLst>
                </p14:cNvPr>
                <p14:cNvContentPartPr/>
                <p14:nvPr/>
              </p14:nvContentPartPr>
              <p14:xfrm>
                <a:off x="1185837" y="6201603"/>
                <a:ext cx="42480" cy="96480"/>
              </p14:xfrm>
            </p:contentPart>
          </mc:Choice>
          <mc:Fallback>
            <p:pic>
              <p:nvPicPr>
                <p:cNvPr id="149710" name="Freihand 149709">
                  <a:extLst>
                    <a:ext uri="{FF2B5EF4-FFF2-40B4-BE49-F238E27FC236}">
                      <a16:creationId xmlns:a16="http://schemas.microsoft.com/office/drawing/2014/main" id="{67EF60C6-93A2-4DCD-94CB-D47E83DCD03B}"/>
                    </a:ext>
                  </a:extLst>
                </p:cNvPr>
                <p:cNvPicPr/>
                <p:nvPr/>
              </p:nvPicPr>
              <p:blipFill>
                <a:blip r:embed="rId457"/>
                <a:stretch>
                  <a:fillRect/>
                </a:stretch>
              </p:blipFill>
              <p:spPr>
                <a:xfrm>
                  <a:off x="1181517" y="6197283"/>
                  <a:ext cx="51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9711" name="Freihand 149710">
                  <a:extLst>
                    <a:ext uri="{FF2B5EF4-FFF2-40B4-BE49-F238E27FC236}">
                      <a16:creationId xmlns:a16="http://schemas.microsoft.com/office/drawing/2014/main" id="{1D965095-7F3B-4C6E-95D7-7F41AC8B7AB4}"/>
                    </a:ext>
                  </a:extLst>
                </p14:cNvPr>
                <p14:cNvContentPartPr/>
                <p14:nvPr/>
              </p14:nvContentPartPr>
              <p14:xfrm>
                <a:off x="1241997" y="6089283"/>
                <a:ext cx="116640" cy="197640"/>
              </p14:xfrm>
            </p:contentPart>
          </mc:Choice>
          <mc:Fallback>
            <p:pic>
              <p:nvPicPr>
                <p:cNvPr id="149711" name="Freihand 149710">
                  <a:extLst>
                    <a:ext uri="{FF2B5EF4-FFF2-40B4-BE49-F238E27FC236}">
                      <a16:creationId xmlns:a16="http://schemas.microsoft.com/office/drawing/2014/main" id="{1D965095-7F3B-4C6E-95D7-7F41AC8B7AB4}"/>
                    </a:ext>
                  </a:extLst>
                </p:cNvPr>
                <p:cNvPicPr/>
                <p:nvPr/>
              </p:nvPicPr>
              <p:blipFill>
                <a:blip r:embed="rId459"/>
                <a:stretch>
                  <a:fillRect/>
                </a:stretch>
              </p:blipFill>
              <p:spPr>
                <a:xfrm>
                  <a:off x="1237677" y="6084963"/>
                  <a:ext cx="125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49712" name="Freihand 149711">
                  <a:extLst>
                    <a:ext uri="{FF2B5EF4-FFF2-40B4-BE49-F238E27FC236}">
                      <a16:creationId xmlns:a16="http://schemas.microsoft.com/office/drawing/2014/main" id="{0228E53F-7029-4B48-B219-4DA5A5138FD7}"/>
                    </a:ext>
                  </a:extLst>
                </p14:cNvPr>
                <p14:cNvContentPartPr/>
                <p14:nvPr/>
              </p14:nvContentPartPr>
              <p14:xfrm>
                <a:off x="1518117" y="6171363"/>
                <a:ext cx="397800" cy="102960"/>
              </p14:xfrm>
            </p:contentPart>
          </mc:Choice>
          <mc:Fallback>
            <p:pic>
              <p:nvPicPr>
                <p:cNvPr id="149712" name="Freihand 149711">
                  <a:extLst>
                    <a:ext uri="{FF2B5EF4-FFF2-40B4-BE49-F238E27FC236}">
                      <a16:creationId xmlns:a16="http://schemas.microsoft.com/office/drawing/2014/main" id="{0228E53F-7029-4B48-B219-4DA5A5138FD7}"/>
                    </a:ext>
                  </a:extLst>
                </p:cNvPr>
                <p:cNvPicPr/>
                <p:nvPr/>
              </p:nvPicPr>
              <p:blipFill>
                <a:blip r:embed="rId461"/>
                <a:stretch>
                  <a:fillRect/>
                </a:stretch>
              </p:blipFill>
              <p:spPr>
                <a:xfrm>
                  <a:off x="1513797" y="6167043"/>
                  <a:ext cx="406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49713" name="Freihand 149712">
                  <a:extLst>
                    <a:ext uri="{FF2B5EF4-FFF2-40B4-BE49-F238E27FC236}">
                      <a16:creationId xmlns:a16="http://schemas.microsoft.com/office/drawing/2014/main" id="{FCBC8790-3778-4C7F-AB70-A70F48307BAC}"/>
                    </a:ext>
                  </a:extLst>
                </p14:cNvPr>
                <p14:cNvContentPartPr/>
                <p14:nvPr/>
              </p14:nvContentPartPr>
              <p14:xfrm>
                <a:off x="2075757" y="6136083"/>
                <a:ext cx="435600" cy="99000"/>
              </p14:xfrm>
            </p:contentPart>
          </mc:Choice>
          <mc:Fallback>
            <p:pic>
              <p:nvPicPr>
                <p:cNvPr id="149713" name="Freihand 149712">
                  <a:extLst>
                    <a:ext uri="{FF2B5EF4-FFF2-40B4-BE49-F238E27FC236}">
                      <a16:creationId xmlns:a16="http://schemas.microsoft.com/office/drawing/2014/main" id="{FCBC8790-3778-4C7F-AB70-A70F48307BAC}"/>
                    </a:ext>
                  </a:extLst>
                </p:cNvPr>
                <p:cNvPicPr/>
                <p:nvPr/>
              </p:nvPicPr>
              <p:blipFill>
                <a:blip r:embed="rId463"/>
                <a:stretch>
                  <a:fillRect/>
                </a:stretch>
              </p:blipFill>
              <p:spPr>
                <a:xfrm>
                  <a:off x="2071437" y="6131763"/>
                  <a:ext cx="444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49714" name="Freihand 149713">
                  <a:extLst>
                    <a:ext uri="{FF2B5EF4-FFF2-40B4-BE49-F238E27FC236}">
                      <a16:creationId xmlns:a16="http://schemas.microsoft.com/office/drawing/2014/main" id="{9DC6AEEB-0358-4468-9875-F2E0BEDCD4C7}"/>
                    </a:ext>
                  </a:extLst>
                </p14:cNvPr>
                <p14:cNvContentPartPr/>
                <p14:nvPr/>
              </p14:nvContentPartPr>
              <p14:xfrm>
                <a:off x="2488317" y="6070923"/>
                <a:ext cx="15480" cy="31680"/>
              </p14:xfrm>
            </p:contentPart>
          </mc:Choice>
          <mc:Fallback>
            <p:pic>
              <p:nvPicPr>
                <p:cNvPr id="149714" name="Freihand 149713">
                  <a:extLst>
                    <a:ext uri="{FF2B5EF4-FFF2-40B4-BE49-F238E27FC236}">
                      <a16:creationId xmlns:a16="http://schemas.microsoft.com/office/drawing/2014/main" id="{9DC6AEEB-0358-4468-9875-F2E0BEDCD4C7}"/>
                    </a:ext>
                  </a:extLst>
                </p:cNvPr>
                <p:cNvPicPr/>
                <p:nvPr/>
              </p:nvPicPr>
              <p:blipFill>
                <a:blip r:embed="rId465"/>
                <a:stretch>
                  <a:fillRect/>
                </a:stretch>
              </p:blipFill>
              <p:spPr>
                <a:xfrm>
                  <a:off x="2483997" y="6066603"/>
                  <a:ext cx="24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49715" name="Freihand 149714">
                  <a:extLst>
                    <a:ext uri="{FF2B5EF4-FFF2-40B4-BE49-F238E27FC236}">
                      <a16:creationId xmlns:a16="http://schemas.microsoft.com/office/drawing/2014/main" id="{2D30A297-1246-4BB0-8C74-F41141732354}"/>
                    </a:ext>
                  </a:extLst>
                </p14:cNvPr>
                <p14:cNvContentPartPr/>
                <p14:nvPr/>
              </p14:nvContentPartPr>
              <p14:xfrm>
                <a:off x="2581557" y="6131763"/>
                <a:ext cx="241920" cy="96120"/>
              </p14:xfrm>
            </p:contentPart>
          </mc:Choice>
          <mc:Fallback>
            <p:pic>
              <p:nvPicPr>
                <p:cNvPr id="149715" name="Freihand 149714">
                  <a:extLst>
                    <a:ext uri="{FF2B5EF4-FFF2-40B4-BE49-F238E27FC236}">
                      <a16:creationId xmlns:a16="http://schemas.microsoft.com/office/drawing/2014/main" id="{2D30A297-1246-4BB0-8C74-F41141732354}"/>
                    </a:ext>
                  </a:extLst>
                </p:cNvPr>
                <p:cNvPicPr/>
                <p:nvPr/>
              </p:nvPicPr>
              <p:blipFill>
                <a:blip r:embed="rId467"/>
                <a:stretch>
                  <a:fillRect/>
                </a:stretch>
              </p:blipFill>
              <p:spPr>
                <a:xfrm>
                  <a:off x="2577237" y="6127443"/>
                  <a:ext cx="250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49716" name="Freihand 149715">
                  <a:extLst>
                    <a:ext uri="{FF2B5EF4-FFF2-40B4-BE49-F238E27FC236}">
                      <a16:creationId xmlns:a16="http://schemas.microsoft.com/office/drawing/2014/main" id="{61D2BEAD-15D0-4394-AFF4-98773AC8A919}"/>
                    </a:ext>
                  </a:extLst>
                </p14:cNvPr>
                <p14:cNvContentPartPr/>
                <p14:nvPr/>
              </p14:nvContentPartPr>
              <p14:xfrm>
                <a:off x="3119757" y="6066243"/>
                <a:ext cx="97560" cy="142920"/>
              </p14:xfrm>
            </p:contentPart>
          </mc:Choice>
          <mc:Fallback>
            <p:pic>
              <p:nvPicPr>
                <p:cNvPr id="149716" name="Freihand 149715">
                  <a:extLst>
                    <a:ext uri="{FF2B5EF4-FFF2-40B4-BE49-F238E27FC236}">
                      <a16:creationId xmlns:a16="http://schemas.microsoft.com/office/drawing/2014/main" id="{61D2BEAD-15D0-4394-AFF4-98773AC8A919}"/>
                    </a:ext>
                  </a:extLst>
                </p:cNvPr>
                <p:cNvPicPr/>
                <p:nvPr/>
              </p:nvPicPr>
              <p:blipFill>
                <a:blip r:embed="rId469"/>
                <a:stretch>
                  <a:fillRect/>
                </a:stretch>
              </p:blipFill>
              <p:spPr>
                <a:xfrm>
                  <a:off x="3115437" y="6061923"/>
                  <a:ext cx="106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49717" name="Freihand 149716">
                  <a:extLst>
                    <a:ext uri="{FF2B5EF4-FFF2-40B4-BE49-F238E27FC236}">
                      <a16:creationId xmlns:a16="http://schemas.microsoft.com/office/drawing/2014/main" id="{45FBCA68-88F9-423C-A5A2-BA91E43CFFDD}"/>
                    </a:ext>
                  </a:extLst>
                </p14:cNvPr>
                <p14:cNvContentPartPr/>
                <p14:nvPr/>
              </p14:nvContentPartPr>
              <p14:xfrm>
                <a:off x="3158997" y="6058323"/>
                <a:ext cx="222120" cy="155520"/>
              </p14:xfrm>
            </p:contentPart>
          </mc:Choice>
          <mc:Fallback>
            <p:pic>
              <p:nvPicPr>
                <p:cNvPr id="149717" name="Freihand 149716">
                  <a:extLst>
                    <a:ext uri="{FF2B5EF4-FFF2-40B4-BE49-F238E27FC236}">
                      <a16:creationId xmlns:a16="http://schemas.microsoft.com/office/drawing/2014/main" id="{45FBCA68-88F9-423C-A5A2-BA91E43CFFDD}"/>
                    </a:ext>
                  </a:extLst>
                </p:cNvPr>
                <p:cNvPicPr/>
                <p:nvPr/>
              </p:nvPicPr>
              <p:blipFill>
                <a:blip r:embed="rId471"/>
                <a:stretch>
                  <a:fillRect/>
                </a:stretch>
              </p:blipFill>
              <p:spPr>
                <a:xfrm>
                  <a:off x="3154677" y="6054003"/>
                  <a:ext cx="230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49718" name="Freihand 149717">
                  <a:extLst>
                    <a:ext uri="{FF2B5EF4-FFF2-40B4-BE49-F238E27FC236}">
                      <a16:creationId xmlns:a16="http://schemas.microsoft.com/office/drawing/2014/main" id="{47208EEA-CFFD-4969-89F8-ECAD8DB3C9B5}"/>
                    </a:ext>
                  </a:extLst>
                </p14:cNvPr>
                <p14:cNvContentPartPr/>
                <p14:nvPr/>
              </p14:nvContentPartPr>
              <p14:xfrm>
                <a:off x="3425397" y="6034203"/>
                <a:ext cx="347040" cy="180720"/>
              </p14:xfrm>
            </p:contentPart>
          </mc:Choice>
          <mc:Fallback>
            <p:pic>
              <p:nvPicPr>
                <p:cNvPr id="149718" name="Freihand 149717">
                  <a:extLst>
                    <a:ext uri="{FF2B5EF4-FFF2-40B4-BE49-F238E27FC236}">
                      <a16:creationId xmlns:a16="http://schemas.microsoft.com/office/drawing/2014/main" id="{47208EEA-CFFD-4969-89F8-ECAD8DB3C9B5}"/>
                    </a:ext>
                  </a:extLst>
                </p:cNvPr>
                <p:cNvPicPr/>
                <p:nvPr/>
              </p:nvPicPr>
              <p:blipFill>
                <a:blip r:embed="rId473"/>
                <a:stretch>
                  <a:fillRect/>
                </a:stretch>
              </p:blipFill>
              <p:spPr>
                <a:xfrm>
                  <a:off x="3421077" y="6029883"/>
                  <a:ext cx="355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49719" name="Freihand 149718">
                  <a:extLst>
                    <a:ext uri="{FF2B5EF4-FFF2-40B4-BE49-F238E27FC236}">
                      <a16:creationId xmlns:a16="http://schemas.microsoft.com/office/drawing/2014/main" id="{3015D136-3105-48CE-A5A8-218E8914E2B2}"/>
                    </a:ext>
                  </a:extLst>
                </p14:cNvPr>
                <p14:cNvContentPartPr/>
                <p14:nvPr/>
              </p14:nvContentPartPr>
              <p14:xfrm>
                <a:off x="3657237" y="6003243"/>
                <a:ext cx="360" cy="360"/>
              </p14:xfrm>
            </p:contentPart>
          </mc:Choice>
          <mc:Fallback>
            <p:pic>
              <p:nvPicPr>
                <p:cNvPr id="149719" name="Freihand 149718">
                  <a:extLst>
                    <a:ext uri="{FF2B5EF4-FFF2-40B4-BE49-F238E27FC236}">
                      <a16:creationId xmlns:a16="http://schemas.microsoft.com/office/drawing/2014/main" id="{3015D136-3105-48CE-A5A8-218E8914E2B2}"/>
                    </a:ext>
                  </a:extLst>
                </p:cNvPr>
                <p:cNvPicPr/>
                <p:nvPr/>
              </p:nvPicPr>
              <p:blipFill>
                <a:blip r:embed="rId24"/>
                <a:stretch>
                  <a:fillRect/>
                </a:stretch>
              </p:blipFill>
              <p:spPr>
                <a:xfrm>
                  <a:off x="3652917" y="59989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49720" name="Freihand 149719">
                  <a:extLst>
                    <a:ext uri="{FF2B5EF4-FFF2-40B4-BE49-F238E27FC236}">
                      <a16:creationId xmlns:a16="http://schemas.microsoft.com/office/drawing/2014/main" id="{7C00FEE8-6440-4147-AEEF-FA3F7B896B3B}"/>
                    </a:ext>
                  </a:extLst>
                </p14:cNvPr>
                <p14:cNvContentPartPr/>
                <p14:nvPr/>
              </p14:nvContentPartPr>
              <p14:xfrm>
                <a:off x="3872517" y="6097923"/>
                <a:ext cx="380160" cy="88920"/>
              </p14:xfrm>
            </p:contentPart>
          </mc:Choice>
          <mc:Fallback>
            <p:pic>
              <p:nvPicPr>
                <p:cNvPr id="149720" name="Freihand 149719">
                  <a:extLst>
                    <a:ext uri="{FF2B5EF4-FFF2-40B4-BE49-F238E27FC236}">
                      <a16:creationId xmlns:a16="http://schemas.microsoft.com/office/drawing/2014/main" id="{7C00FEE8-6440-4147-AEEF-FA3F7B896B3B}"/>
                    </a:ext>
                  </a:extLst>
                </p:cNvPr>
                <p:cNvPicPr/>
                <p:nvPr/>
              </p:nvPicPr>
              <p:blipFill>
                <a:blip r:embed="rId476"/>
                <a:stretch>
                  <a:fillRect/>
                </a:stretch>
              </p:blipFill>
              <p:spPr>
                <a:xfrm>
                  <a:off x="3868197" y="6093603"/>
                  <a:ext cx="388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49721" name="Freihand 149720">
                  <a:extLst>
                    <a:ext uri="{FF2B5EF4-FFF2-40B4-BE49-F238E27FC236}">
                      <a16:creationId xmlns:a16="http://schemas.microsoft.com/office/drawing/2014/main" id="{50DD8B1C-1C76-4D96-B089-2DB418A0CD21}"/>
                    </a:ext>
                  </a:extLst>
                </p14:cNvPr>
                <p14:cNvContentPartPr/>
                <p14:nvPr/>
              </p14:nvContentPartPr>
              <p14:xfrm>
                <a:off x="4528077" y="6060123"/>
                <a:ext cx="157680" cy="129960"/>
              </p14:xfrm>
            </p:contentPart>
          </mc:Choice>
          <mc:Fallback>
            <p:pic>
              <p:nvPicPr>
                <p:cNvPr id="149721" name="Freihand 149720">
                  <a:extLst>
                    <a:ext uri="{FF2B5EF4-FFF2-40B4-BE49-F238E27FC236}">
                      <a16:creationId xmlns:a16="http://schemas.microsoft.com/office/drawing/2014/main" id="{50DD8B1C-1C76-4D96-B089-2DB418A0CD21}"/>
                    </a:ext>
                  </a:extLst>
                </p:cNvPr>
                <p:cNvPicPr/>
                <p:nvPr/>
              </p:nvPicPr>
              <p:blipFill>
                <a:blip r:embed="rId478"/>
                <a:stretch>
                  <a:fillRect/>
                </a:stretch>
              </p:blipFill>
              <p:spPr>
                <a:xfrm>
                  <a:off x="4523757" y="6055803"/>
                  <a:ext cx="166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49722" name="Freihand 149721">
                  <a:extLst>
                    <a:ext uri="{FF2B5EF4-FFF2-40B4-BE49-F238E27FC236}">
                      <a16:creationId xmlns:a16="http://schemas.microsoft.com/office/drawing/2014/main" id="{5F61D8CD-02A5-40FB-9052-F2779E4CDE89}"/>
                    </a:ext>
                  </a:extLst>
                </p14:cNvPr>
                <p14:cNvContentPartPr/>
                <p14:nvPr/>
              </p14:nvContentPartPr>
              <p14:xfrm>
                <a:off x="4711317" y="6061923"/>
                <a:ext cx="83880" cy="119160"/>
              </p14:xfrm>
            </p:contentPart>
          </mc:Choice>
          <mc:Fallback>
            <p:pic>
              <p:nvPicPr>
                <p:cNvPr id="149722" name="Freihand 149721">
                  <a:extLst>
                    <a:ext uri="{FF2B5EF4-FFF2-40B4-BE49-F238E27FC236}">
                      <a16:creationId xmlns:a16="http://schemas.microsoft.com/office/drawing/2014/main" id="{5F61D8CD-02A5-40FB-9052-F2779E4CDE89}"/>
                    </a:ext>
                  </a:extLst>
                </p:cNvPr>
                <p:cNvPicPr/>
                <p:nvPr/>
              </p:nvPicPr>
              <p:blipFill>
                <a:blip r:embed="rId480"/>
                <a:stretch>
                  <a:fillRect/>
                </a:stretch>
              </p:blipFill>
              <p:spPr>
                <a:xfrm>
                  <a:off x="4706997" y="6057603"/>
                  <a:ext cx="92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49723" name="Freihand 149722">
                  <a:extLst>
                    <a:ext uri="{FF2B5EF4-FFF2-40B4-BE49-F238E27FC236}">
                      <a16:creationId xmlns:a16="http://schemas.microsoft.com/office/drawing/2014/main" id="{DA1A20E3-88ED-455B-85E8-27B4BC2751AC}"/>
                    </a:ext>
                  </a:extLst>
                </p14:cNvPr>
                <p14:cNvContentPartPr/>
                <p14:nvPr/>
              </p14:nvContentPartPr>
              <p14:xfrm>
                <a:off x="4922637" y="6078123"/>
                <a:ext cx="78120" cy="123480"/>
              </p14:xfrm>
            </p:contentPart>
          </mc:Choice>
          <mc:Fallback>
            <p:pic>
              <p:nvPicPr>
                <p:cNvPr id="149723" name="Freihand 149722">
                  <a:extLst>
                    <a:ext uri="{FF2B5EF4-FFF2-40B4-BE49-F238E27FC236}">
                      <a16:creationId xmlns:a16="http://schemas.microsoft.com/office/drawing/2014/main" id="{DA1A20E3-88ED-455B-85E8-27B4BC2751AC}"/>
                    </a:ext>
                  </a:extLst>
                </p:cNvPr>
                <p:cNvPicPr/>
                <p:nvPr/>
              </p:nvPicPr>
              <p:blipFill>
                <a:blip r:embed="rId482"/>
                <a:stretch>
                  <a:fillRect/>
                </a:stretch>
              </p:blipFill>
              <p:spPr>
                <a:xfrm>
                  <a:off x="4918317" y="6073803"/>
                  <a:ext cx="86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49724" name="Freihand 149723">
                  <a:extLst>
                    <a:ext uri="{FF2B5EF4-FFF2-40B4-BE49-F238E27FC236}">
                      <a16:creationId xmlns:a16="http://schemas.microsoft.com/office/drawing/2014/main" id="{19E420C3-7121-4F8B-9479-4717277B51B9}"/>
                    </a:ext>
                  </a:extLst>
                </p14:cNvPr>
                <p14:cNvContentPartPr/>
                <p14:nvPr/>
              </p14:nvContentPartPr>
              <p14:xfrm>
                <a:off x="4871877" y="6011163"/>
                <a:ext cx="110160" cy="87120"/>
              </p14:xfrm>
            </p:contentPart>
          </mc:Choice>
          <mc:Fallback>
            <p:pic>
              <p:nvPicPr>
                <p:cNvPr id="149724" name="Freihand 149723">
                  <a:extLst>
                    <a:ext uri="{FF2B5EF4-FFF2-40B4-BE49-F238E27FC236}">
                      <a16:creationId xmlns:a16="http://schemas.microsoft.com/office/drawing/2014/main" id="{19E420C3-7121-4F8B-9479-4717277B51B9}"/>
                    </a:ext>
                  </a:extLst>
                </p:cNvPr>
                <p:cNvPicPr/>
                <p:nvPr/>
              </p:nvPicPr>
              <p:blipFill>
                <a:blip r:embed="rId484"/>
                <a:stretch>
                  <a:fillRect/>
                </a:stretch>
              </p:blipFill>
              <p:spPr>
                <a:xfrm>
                  <a:off x="4867557" y="6006843"/>
                  <a:ext cx="118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49725" name="Freihand 149724">
                  <a:extLst>
                    <a:ext uri="{FF2B5EF4-FFF2-40B4-BE49-F238E27FC236}">
                      <a16:creationId xmlns:a16="http://schemas.microsoft.com/office/drawing/2014/main" id="{F331A159-112F-4A05-9FB6-F0C1B165270C}"/>
                    </a:ext>
                  </a:extLst>
                </p14:cNvPr>
                <p14:cNvContentPartPr/>
                <p14:nvPr/>
              </p14:nvContentPartPr>
              <p14:xfrm>
                <a:off x="5011557" y="6147603"/>
                <a:ext cx="92880" cy="68760"/>
              </p14:xfrm>
            </p:contentPart>
          </mc:Choice>
          <mc:Fallback>
            <p:pic>
              <p:nvPicPr>
                <p:cNvPr id="149725" name="Freihand 149724">
                  <a:extLst>
                    <a:ext uri="{FF2B5EF4-FFF2-40B4-BE49-F238E27FC236}">
                      <a16:creationId xmlns:a16="http://schemas.microsoft.com/office/drawing/2014/main" id="{F331A159-112F-4A05-9FB6-F0C1B165270C}"/>
                    </a:ext>
                  </a:extLst>
                </p:cNvPr>
                <p:cNvPicPr/>
                <p:nvPr/>
              </p:nvPicPr>
              <p:blipFill>
                <a:blip r:embed="rId486"/>
                <a:stretch>
                  <a:fillRect/>
                </a:stretch>
              </p:blipFill>
              <p:spPr>
                <a:xfrm>
                  <a:off x="5007237" y="6143283"/>
                  <a:ext cx="101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49726" name="Freihand 149725">
                  <a:extLst>
                    <a:ext uri="{FF2B5EF4-FFF2-40B4-BE49-F238E27FC236}">
                      <a16:creationId xmlns:a16="http://schemas.microsoft.com/office/drawing/2014/main" id="{A6109136-582B-4DEF-A21B-CE2DAC0BA7C0}"/>
                    </a:ext>
                  </a:extLst>
                </p14:cNvPr>
                <p14:cNvContentPartPr/>
                <p14:nvPr/>
              </p14:nvContentPartPr>
              <p14:xfrm>
                <a:off x="5365797" y="6037803"/>
                <a:ext cx="159480" cy="194400"/>
              </p14:xfrm>
            </p:contentPart>
          </mc:Choice>
          <mc:Fallback>
            <p:pic>
              <p:nvPicPr>
                <p:cNvPr id="149726" name="Freihand 149725">
                  <a:extLst>
                    <a:ext uri="{FF2B5EF4-FFF2-40B4-BE49-F238E27FC236}">
                      <a16:creationId xmlns:a16="http://schemas.microsoft.com/office/drawing/2014/main" id="{A6109136-582B-4DEF-A21B-CE2DAC0BA7C0}"/>
                    </a:ext>
                  </a:extLst>
                </p:cNvPr>
                <p:cNvPicPr/>
                <p:nvPr/>
              </p:nvPicPr>
              <p:blipFill>
                <a:blip r:embed="rId488"/>
                <a:stretch>
                  <a:fillRect/>
                </a:stretch>
              </p:blipFill>
              <p:spPr>
                <a:xfrm>
                  <a:off x="5361477" y="6033483"/>
                  <a:ext cx="168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49727" name="Freihand 149726">
                  <a:extLst>
                    <a:ext uri="{FF2B5EF4-FFF2-40B4-BE49-F238E27FC236}">
                      <a16:creationId xmlns:a16="http://schemas.microsoft.com/office/drawing/2014/main" id="{900F00F7-166F-4694-BD73-935DD5638E4A}"/>
                    </a:ext>
                  </a:extLst>
                </p14:cNvPr>
                <p14:cNvContentPartPr/>
                <p14:nvPr/>
              </p14:nvContentPartPr>
              <p14:xfrm>
                <a:off x="5520957" y="6125283"/>
                <a:ext cx="120600" cy="96480"/>
              </p14:xfrm>
            </p:contentPart>
          </mc:Choice>
          <mc:Fallback>
            <p:pic>
              <p:nvPicPr>
                <p:cNvPr id="149727" name="Freihand 149726">
                  <a:extLst>
                    <a:ext uri="{FF2B5EF4-FFF2-40B4-BE49-F238E27FC236}">
                      <a16:creationId xmlns:a16="http://schemas.microsoft.com/office/drawing/2014/main" id="{900F00F7-166F-4694-BD73-935DD5638E4A}"/>
                    </a:ext>
                  </a:extLst>
                </p:cNvPr>
                <p:cNvPicPr/>
                <p:nvPr/>
              </p:nvPicPr>
              <p:blipFill>
                <a:blip r:embed="rId490"/>
                <a:stretch>
                  <a:fillRect/>
                </a:stretch>
              </p:blipFill>
              <p:spPr>
                <a:xfrm>
                  <a:off x="5516637" y="6120963"/>
                  <a:ext cx="129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49728" name="Freihand 149727">
                  <a:extLst>
                    <a:ext uri="{FF2B5EF4-FFF2-40B4-BE49-F238E27FC236}">
                      <a16:creationId xmlns:a16="http://schemas.microsoft.com/office/drawing/2014/main" id="{901693CD-67CA-4AC8-B89D-57B61ED0D7BF}"/>
                    </a:ext>
                  </a:extLst>
                </p14:cNvPr>
                <p14:cNvContentPartPr/>
                <p14:nvPr/>
              </p14:nvContentPartPr>
              <p14:xfrm>
                <a:off x="5679357" y="6068403"/>
                <a:ext cx="95760" cy="156600"/>
              </p14:xfrm>
            </p:contentPart>
          </mc:Choice>
          <mc:Fallback>
            <p:pic>
              <p:nvPicPr>
                <p:cNvPr id="149728" name="Freihand 149727">
                  <a:extLst>
                    <a:ext uri="{FF2B5EF4-FFF2-40B4-BE49-F238E27FC236}">
                      <a16:creationId xmlns:a16="http://schemas.microsoft.com/office/drawing/2014/main" id="{901693CD-67CA-4AC8-B89D-57B61ED0D7BF}"/>
                    </a:ext>
                  </a:extLst>
                </p:cNvPr>
                <p:cNvPicPr/>
                <p:nvPr/>
              </p:nvPicPr>
              <p:blipFill>
                <a:blip r:embed="rId492"/>
                <a:stretch>
                  <a:fillRect/>
                </a:stretch>
              </p:blipFill>
              <p:spPr>
                <a:xfrm>
                  <a:off x="5675037" y="6064083"/>
                  <a:ext cx="104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49729" name="Freihand 149728">
                  <a:extLst>
                    <a:ext uri="{FF2B5EF4-FFF2-40B4-BE49-F238E27FC236}">
                      <a16:creationId xmlns:a16="http://schemas.microsoft.com/office/drawing/2014/main" id="{8D5ABFA1-33D9-4DA1-A182-314E44BCBEEE}"/>
                    </a:ext>
                  </a:extLst>
                </p14:cNvPr>
                <p14:cNvContentPartPr/>
                <p14:nvPr/>
              </p14:nvContentPartPr>
              <p14:xfrm>
                <a:off x="5811117" y="6123483"/>
                <a:ext cx="215640" cy="82800"/>
              </p14:xfrm>
            </p:contentPart>
          </mc:Choice>
          <mc:Fallback>
            <p:pic>
              <p:nvPicPr>
                <p:cNvPr id="149729" name="Freihand 149728">
                  <a:extLst>
                    <a:ext uri="{FF2B5EF4-FFF2-40B4-BE49-F238E27FC236}">
                      <a16:creationId xmlns:a16="http://schemas.microsoft.com/office/drawing/2014/main" id="{8D5ABFA1-33D9-4DA1-A182-314E44BCBEEE}"/>
                    </a:ext>
                  </a:extLst>
                </p:cNvPr>
                <p:cNvPicPr/>
                <p:nvPr/>
              </p:nvPicPr>
              <p:blipFill>
                <a:blip r:embed="rId494"/>
                <a:stretch>
                  <a:fillRect/>
                </a:stretch>
              </p:blipFill>
              <p:spPr>
                <a:xfrm>
                  <a:off x="5806797" y="6119163"/>
                  <a:ext cx="224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49736" name="Freihand 149735">
                  <a:extLst>
                    <a:ext uri="{FF2B5EF4-FFF2-40B4-BE49-F238E27FC236}">
                      <a16:creationId xmlns:a16="http://schemas.microsoft.com/office/drawing/2014/main" id="{A5D977BD-36A9-49F8-9DB9-450B7D918C9D}"/>
                    </a:ext>
                  </a:extLst>
                </p14:cNvPr>
                <p14:cNvContentPartPr/>
                <p14:nvPr/>
              </p14:nvContentPartPr>
              <p14:xfrm>
                <a:off x="6178317" y="6209883"/>
                <a:ext cx="12960" cy="109440"/>
              </p14:xfrm>
            </p:contentPart>
          </mc:Choice>
          <mc:Fallback>
            <p:pic>
              <p:nvPicPr>
                <p:cNvPr id="149736" name="Freihand 149735">
                  <a:extLst>
                    <a:ext uri="{FF2B5EF4-FFF2-40B4-BE49-F238E27FC236}">
                      <a16:creationId xmlns:a16="http://schemas.microsoft.com/office/drawing/2014/main" id="{A5D977BD-36A9-49F8-9DB9-450B7D918C9D}"/>
                    </a:ext>
                  </a:extLst>
                </p:cNvPr>
                <p:cNvPicPr/>
                <p:nvPr/>
              </p:nvPicPr>
              <p:blipFill>
                <a:blip r:embed="rId496"/>
                <a:stretch>
                  <a:fillRect/>
                </a:stretch>
              </p:blipFill>
              <p:spPr>
                <a:xfrm>
                  <a:off x="6173997" y="6205563"/>
                  <a:ext cx="21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49737" name="Freihand 149736">
                  <a:extLst>
                    <a:ext uri="{FF2B5EF4-FFF2-40B4-BE49-F238E27FC236}">
                      <a16:creationId xmlns:a16="http://schemas.microsoft.com/office/drawing/2014/main" id="{626707C0-D784-4C54-8C0B-F1A993C2FFFF}"/>
                    </a:ext>
                  </a:extLst>
                </p14:cNvPr>
                <p14:cNvContentPartPr/>
                <p14:nvPr/>
              </p14:nvContentPartPr>
              <p14:xfrm>
                <a:off x="6327357" y="6145443"/>
                <a:ext cx="336240" cy="89640"/>
              </p14:xfrm>
            </p:contentPart>
          </mc:Choice>
          <mc:Fallback>
            <p:pic>
              <p:nvPicPr>
                <p:cNvPr id="149737" name="Freihand 149736">
                  <a:extLst>
                    <a:ext uri="{FF2B5EF4-FFF2-40B4-BE49-F238E27FC236}">
                      <a16:creationId xmlns:a16="http://schemas.microsoft.com/office/drawing/2014/main" id="{626707C0-D784-4C54-8C0B-F1A993C2FFFF}"/>
                    </a:ext>
                  </a:extLst>
                </p:cNvPr>
                <p:cNvPicPr/>
                <p:nvPr/>
              </p:nvPicPr>
              <p:blipFill>
                <a:blip r:embed="rId498"/>
                <a:stretch>
                  <a:fillRect/>
                </a:stretch>
              </p:blipFill>
              <p:spPr>
                <a:xfrm>
                  <a:off x="6323037" y="6141123"/>
                  <a:ext cx="344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49738" name="Freihand 149737">
                  <a:extLst>
                    <a:ext uri="{FF2B5EF4-FFF2-40B4-BE49-F238E27FC236}">
                      <a16:creationId xmlns:a16="http://schemas.microsoft.com/office/drawing/2014/main" id="{68DF3BC1-0E00-4C27-8D8A-0516EA48EA63}"/>
                    </a:ext>
                  </a:extLst>
                </p14:cNvPr>
                <p14:cNvContentPartPr/>
                <p14:nvPr/>
              </p14:nvContentPartPr>
              <p14:xfrm>
                <a:off x="6635157" y="6044283"/>
                <a:ext cx="360" cy="360"/>
              </p14:xfrm>
            </p:contentPart>
          </mc:Choice>
          <mc:Fallback>
            <p:pic>
              <p:nvPicPr>
                <p:cNvPr id="149738" name="Freihand 149737">
                  <a:extLst>
                    <a:ext uri="{FF2B5EF4-FFF2-40B4-BE49-F238E27FC236}">
                      <a16:creationId xmlns:a16="http://schemas.microsoft.com/office/drawing/2014/main" id="{68DF3BC1-0E00-4C27-8D8A-0516EA48EA63}"/>
                    </a:ext>
                  </a:extLst>
                </p:cNvPr>
                <p:cNvPicPr/>
                <p:nvPr/>
              </p:nvPicPr>
              <p:blipFill>
                <a:blip r:embed="rId24"/>
                <a:stretch>
                  <a:fillRect/>
                </a:stretch>
              </p:blipFill>
              <p:spPr>
                <a:xfrm>
                  <a:off x="6630837" y="60399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49739" name="Freihand 149738">
                  <a:extLst>
                    <a:ext uri="{FF2B5EF4-FFF2-40B4-BE49-F238E27FC236}">
                      <a16:creationId xmlns:a16="http://schemas.microsoft.com/office/drawing/2014/main" id="{3FE172AE-B676-4768-AEBC-5E77AB3A7172}"/>
                    </a:ext>
                  </a:extLst>
                </p14:cNvPr>
                <p14:cNvContentPartPr/>
                <p14:nvPr/>
              </p14:nvContentPartPr>
              <p14:xfrm>
                <a:off x="7010277" y="6085323"/>
                <a:ext cx="34560" cy="132840"/>
              </p14:xfrm>
            </p:contentPart>
          </mc:Choice>
          <mc:Fallback>
            <p:pic>
              <p:nvPicPr>
                <p:cNvPr id="149739" name="Freihand 149738">
                  <a:extLst>
                    <a:ext uri="{FF2B5EF4-FFF2-40B4-BE49-F238E27FC236}">
                      <a16:creationId xmlns:a16="http://schemas.microsoft.com/office/drawing/2014/main" id="{3FE172AE-B676-4768-AEBC-5E77AB3A7172}"/>
                    </a:ext>
                  </a:extLst>
                </p:cNvPr>
                <p:cNvPicPr/>
                <p:nvPr/>
              </p:nvPicPr>
              <p:blipFill>
                <a:blip r:embed="rId501"/>
                <a:stretch>
                  <a:fillRect/>
                </a:stretch>
              </p:blipFill>
              <p:spPr>
                <a:xfrm>
                  <a:off x="7005957" y="6080643"/>
                  <a:ext cx="43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49740" name="Freihand 149739">
                  <a:extLst>
                    <a:ext uri="{FF2B5EF4-FFF2-40B4-BE49-F238E27FC236}">
                      <a16:creationId xmlns:a16="http://schemas.microsoft.com/office/drawing/2014/main" id="{D9700C9F-7470-4ECD-9DBB-019E182CC269}"/>
                    </a:ext>
                  </a:extLst>
                </p14:cNvPr>
                <p14:cNvContentPartPr/>
                <p14:nvPr/>
              </p14:nvContentPartPr>
              <p14:xfrm>
                <a:off x="6903357" y="6168123"/>
                <a:ext cx="241920" cy="58320"/>
              </p14:xfrm>
            </p:contentPart>
          </mc:Choice>
          <mc:Fallback>
            <p:pic>
              <p:nvPicPr>
                <p:cNvPr id="149740" name="Freihand 149739">
                  <a:extLst>
                    <a:ext uri="{FF2B5EF4-FFF2-40B4-BE49-F238E27FC236}">
                      <a16:creationId xmlns:a16="http://schemas.microsoft.com/office/drawing/2014/main" id="{D9700C9F-7470-4ECD-9DBB-019E182CC269}"/>
                    </a:ext>
                  </a:extLst>
                </p:cNvPr>
                <p:cNvPicPr/>
                <p:nvPr/>
              </p:nvPicPr>
              <p:blipFill>
                <a:blip r:embed="rId503"/>
                <a:stretch>
                  <a:fillRect/>
                </a:stretch>
              </p:blipFill>
              <p:spPr>
                <a:xfrm>
                  <a:off x="6899037" y="6163803"/>
                  <a:ext cx="250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49741" name="Freihand 149740">
                  <a:extLst>
                    <a:ext uri="{FF2B5EF4-FFF2-40B4-BE49-F238E27FC236}">
                      <a16:creationId xmlns:a16="http://schemas.microsoft.com/office/drawing/2014/main" id="{5BA382AB-E1E4-4C16-A32E-A131E998F4CA}"/>
                    </a:ext>
                  </a:extLst>
                </p14:cNvPr>
                <p14:cNvContentPartPr/>
                <p14:nvPr/>
              </p14:nvContentPartPr>
              <p14:xfrm>
                <a:off x="6917037" y="6052203"/>
                <a:ext cx="198360" cy="5760"/>
              </p14:xfrm>
            </p:contentPart>
          </mc:Choice>
          <mc:Fallback>
            <p:pic>
              <p:nvPicPr>
                <p:cNvPr id="149741" name="Freihand 149740">
                  <a:extLst>
                    <a:ext uri="{FF2B5EF4-FFF2-40B4-BE49-F238E27FC236}">
                      <a16:creationId xmlns:a16="http://schemas.microsoft.com/office/drawing/2014/main" id="{5BA382AB-E1E4-4C16-A32E-A131E998F4CA}"/>
                    </a:ext>
                  </a:extLst>
                </p:cNvPr>
                <p:cNvPicPr/>
                <p:nvPr/>
              </p:nvPicPr>
              <p:blipFill>
                <a:blip r:embed="rId505"/>
                <a:stretch>
                  <a:fillRect/>
                </a:stretch>
              </p:blipFill>
              <p:spPr>
                <a:xfrm>
                  <a:off x="6912717" y="6047883"/>
                  <a:ext cx="207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49742" name="Freihand 149741">
                  <a:extLst>
                    <a:ext uri="{FF2B5EF4-FFF2-40B4-BE49-F238E27FC236}">
                      <a16:creationId xmlns:a16="http://schemas.microsoft.com/office/drawing/2014/main" id="{605A5DEE-BD93-4D2D-A217-DA1170ECF564}"/>
                    </a:ext>
                  </a:extLst>
                </p14:cNvPr>
                <p14:cNvContentPartPr/>
                <p14:nvPr/>
              </p14:nvContentPartPr>
              <p14:xfrm>
                <a:off x="7180917" y="6075603"/>
                <a:ext cx="126000" cy="127800"/>
              </p14:xfrm>
            </p:contentPart>
          </mc:Choice>
          <mc:Fallback>
            <p:pic>
              <p:nvPicPr>
                <p:cNvPr id="149742" name="Freihand 149741">
                  <a:extLst>
                    <a:ext uri="{FF2B5EF4-FFF2-40B4-BE49-F238E27FC236}">
                      <a16:creationId xmlns:a16="http://schemas.microsoft.com/office/drawing/2014/main" id="{605A5DEE-BD93-4D2D-A217-DA1170ECF564}"/>
                    </a:ext>
                  </a:extLst>
                </p:cNvPr>
                <p:cNvPicPr/>
                <p:nvPr/>
              </p:nvPicPr>
              <p:blipFill>
                <a:blip r:embed="rId507"/>
                <a:stretch>
                  <a:fillRect/>
                </a:stretch>
              </p:blipFill>
              <p:spPr>
                <a:xfrm>
                  <a:off x="7176597" y="6071283"/>
                  <a:ext cx="134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49743" name="Freihand 149742">
                  <a:extLst>
                    <a:ext uri="{FF2B5EF4-FFF2-40B4-BE49-F238E27FC236}">
                      <a16:creationId xmlns:a16="http://schemas.microsoft.com/office/drawing/2014/main" id="{4039DF50-E7DE-4F28-AE96-5C91D76DD198}"/>
                    </a:ext>
                  </a:extLst>
                </p14:cNvPr>
                <p14:cNvContentPartPr/>
                <p14:nvPr/>
              </p14:nvContentPartPr>
              <p14:xfrm>
                <a:off x="7339677" y="6021963"/>
                <a:ext cx="205920" cy="206280"/>
              </p14:xfrm>
            </p:contentPart>
          </mc:Choice>
          <mc:Fallback>
            <p:pic>
              <p:nvPicPr>
                <p:cNvPr id="149743" name="Freihand 149742">
                  <a:extLst>
                    <a:ext uri="{FF2B5EF4-FFF2-40B4-BE49-F238E27FC236}">
                      <a16:creationId xmlns:a16="http://schemas.microsoft.com/office/drawing/2014/main" id="{4039DF50-E7DE-4F28-AE96-5C91D76DD198}"/>
                    </a:ext>
                  </a:extLst>
                </p:cNvPr>
                <p:cNvPicPr/>
                <p:nvPr/>
              </p:nvPicPr>
              <p:blipFill>
                <a:blip r:embed="rId509"/>
                <a:stretch>
                  <a:fillRect/>
                </a:stretch>
              </p:blipFill>
              <p:spPr>
                <a:xfrm>
                  <a:off x="7335357" y="6017643"/>
                  <a:ext cx="214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49744" name="Freihand 149743">
                  <a:extLst>
                    <a:ext uri="{FF2B5EF4-FFF2-40B4-BE49-F238E27FC236}">
                      <a16:creationId xmlns:a16="http://schemas.microsoft.com/office/drawing/2014/main" id="{7536F7FA-0B09-491D-950A-3E11124A616B}"/>
                    </a:ext>
                  </a:extLst>
                </p14:cNvPr>
                <p14:cNvContentPartPr/>
                <p14:nvPr/>
              </p14:nvContentPartPr>
              <p14:xfrm>
                <a:off x="7536957" y="5985243"/>
                <a:ext cx="336240" cy="198360"/>
              </p14:xfrm>
            </p:contentPart>
          </mc:Choice>
          <mc:Fallback>
            <p:pic>
              <p:nvPicPr>
                <p:cNvPr id="149744" name="Freihand 149743">
                  <a:extLst>
                    <a:ext uri="{FF2B5EF4-FFF2-40B4-BE49-F238E27FC236}">
                      <a16:creationId xmlns:a16="http://schemas.microsoft.com/office/drawing/2014/main" id="{7536F7FA-0B09-491D-950A-3E11124A616B}"/>
                    </a:ext>
                  </a:extLst>
                </p:cNvPr>
                <p:cNvPicPr/>
                <p:nvPr/>
              </p:nvPicPr>
              <p:blipFill>
                <a:blip r:embed="rId511"/>
                <a:stretch>
                  <a:fillRect/>
                </a:stretch>
              </p:blipFill>
              <p:spPr>
                <a:xfrm>
                  <a:off x="7532637" y="5980923"/>
                  <a:ext cx="344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49745" name="Freihand 149744">
                  <a:extLst>
                    <a:ext uri="{FF2B5EF4-FFF2-40B4-BE49-F238E27FC236}">
                      <a16:creationId xmlns:a16="http://schemas.microsoft.com/office/drawing/2014/main" id="{A07BA7AA-261C-4D28-9479-EA1A32411E4F}"/>
                    </a:ext>
                  </a:extLst>
                </p14:cNvPr>
                <p14:cNvContentPartPr/>
                <p14:nvPr/>
              </p14:nvContentPartPr>
              <p14:xfrm>
                <a:off x="7874997" y="5972283"/>
                <a:ext cx="19440" cy="44640"/>
              </p14:xfrm>
            </p:contentPart>
          </mc:Choice>
          <mc:Fallback>
            <p:pic>
              <p:nvPicPr>
                <p:cNvPr id="149745" name="Freihand 149744">
                  <a:extLst>
                    <a:ext uri="{FF2B5EF4-FFF2-40B4-BE49-F238E27FC236}">
                      <a16:creationId xmlns:a16="http://schemas.microsoft.com/office/drawing/2014/main" id="{A07BA7AA-261C-4D28-9479-EA1A32411E4F}"/>
                    </a:ext>
                  </a:extLst>
                </p:cNvPr>
                <p:cNvPicPr/>
                <p:nvPr/>
              </p:nvPicPr>
              <p:blipFill>
                <a:blip r:embed="rId513"/>
                <a:stretch>
                  <a:fillRect/>
                </a:stretch>
              </p:blipFill>
              <p:spPr>
                <a:xfrm>
                  <a:off x="7870677" y="5967963"/>
                  <a:ext cx="28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49746" name="Freihand 149745">
                  <a:extLst>
                    <a:ext uri="{FF2B5EF4-FFF2-40B4-BE49-F238E27FC236}">
                      <a16:creationId xmlns:a16="http://schemas.microsoft.com/office/drawing/2014/main" id="{C3D061AD-998A-4AC5-9379-E913ACDA4A8C}"/>
                    </a:ext>
                  </a:extLst>
                </p14:cNvPr>
                <p14:cNvContentPartPr/>
                <p14:nvPr/>
              </p14:nvContentPartPr>
              <p14:xfrm>
                <a:off x="7884717" y="6069843"/>
                <a:ext cx="211680" cy="115200"/>
              </p14:xfrm>
            </p:contentPart>
          </mc:Choice>
          <mc:Fallback>
            <p:pic>
              <p:nvPicPr>
                <p:cNvPr id="149746" name="Freihand 149745">
                  <a:extLst>
                    <a:ext uri="{FF2B5EF4-FFF2-40B4-BE49-F238E27FC236}">
                      <a16:creationId xmlns:a16="http://schemas.microsoft.com/office/drawing/2014/main" id="{C3D061AD-998A-4AC5-9379-E913ACDA4A8C}"/>
                    </a:ext>
                  </a:extLst>
                </p:cNvPr>
                <p:cNvPicPr/>
                <p:nvPr/>
              </p:nvPicPr>
              <p:blipFill>
                <a:blip r:embed="rId515"/>
                <a:stretch>
                  <a:fillRect/>
                </a:stretch>
              </p:blipFill>
              <p:spPr>
                <a:xfrm>
                  <a:off x="7880397" y="6065523"/>
                  <a:ext cx="220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49747" name="Freihand 149746">
                  <a:extLst>
                    <a:ext uri="{FF2B5EF4-FFF2-40B4-BE49-F238E27FC236}">
                      <a16:creationId xmlns:a16="http://schemas.microsoft.com/office/drawing/2014/main" id="{F735471B-3E7F-4057-B88B-D2C3AAB07D14}"/>
                    </a:ext>
                  </a:extLst>
                </p14:cNvPr>
                <p14:cNvContentPartPr/>
                <p14:nvPr/>
              </p14:nvContentPartPr>
              <p14:xfrm>
                <a:off x="1077837" y="6536403"/>
                <a:ext cx="200880" cy="132840"/>
              </p14:xfrm>
            </p:contentPart>
          </mc:Choice>
          <mc:Fallback>
            <p:pic>
              <p:nvPicPr>
                <p:cNvPr id="149747" name="Freihand 149746">
                  <a:extLst>
                    <a:ext uri="{FF2B5EF4-FFF2-40B4-BE49-F238E27FC236}">
                      <a16:creationId xmlns:a16="http://schemas.microsoft.com/office/drawing/2014/main" id="{F735471B-3E7F-4057-B88B-D2C3AAB07D14}"/>
                    </a:ext>
                  </a:extLst>
                </p:cNvPr>
                <p:cNvPicPr/>
                <p:nvPr/>
              </p:nvPicPr>
              <p:blipFill>
                <a:blip r:embed="rId517"/>
                <a:stretch>
                  <a:fillRect/>
                </a:stretch>
              </p:blipFill>
              <p:spPr>
                <a:xfrm>
                  <a:off x="1073517" y="6532083"/>
                  <a:ext cx="209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49748" name="Freihand 149747">
                  <a:extLst>
                    <a:ext uri="{FF2B5EF4-FFF2-40B4-BE49-F238E27FC236}">
                      <a16:creationId xmlns:a16="http://schemas.microsoft.com/office/drawing/2014/main" id="{4F6E5E3E-01F7-49E1-985E-9534DC3079FD}"/>
                    </a:ext>
                  </a:extLst>
                </p14:cNvPr>
                <p14:cNvContentPartPr/>
                <p14:nvPr/>
              </p14:nvContentPartPr>
              <p14:xfrm>
                <a:off x="1325877" y="6429483"/>
                <a:ext cx="61200" cy="204120"/>
              </p14:xfrm>
            </p:contentPart>
          </mc:Choice>
          <mc:Fallback>
            <p:pic>
              <p:nvPicPr>
                <p:cNvPr id="149748" name="Freihand 149747">
                  <a:extLst>
                    <a:ext uri="{FF2B5EF4-FFF2-40B4-BE49-F238E27FC236}">
                      <a16:creationId xmlns:a16="http://schemas.microsoft.com/office/drawing/2014/main" id="{4F6E5E3E-01F7-49E1-985E-9534DC3079FD}"/>
                    </a:ext>
                  </a:extLst>
                </p:cNvPr>
                <p:cNvPicPr/>
                <p:nvPr/>
              </p:nvPicPr>
              <p:blipFill>
                <a:blip r:embed="rId519"/>
                <a:stretch>
                  <a:fillRect/>
                </a:stretch>
              </p:blipFill>
              <p:spPr>
                <a:xfrm>
                  <a:off x="1321557" y="6425163"/>
                  <a:ext cx="69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49749" name="Freihand 149748">
                  <a:extLst>
                    <a:ext uri="{FF2B5EF4-FFF2-40B4-BE49-F238E27FC236}">
                      <a16:creationId xmlns:a16="http://schemas.microsoft.com/office/drawing/2014/main" id="{46675313-8BAD-43B2-B412-A147E707F2C7}"/>
                    </a:ext>
                  </a:extLst>
                </p14:cNvPr>
                <p14:cNvContentPartPr/>
                <p14:nvPr/>
              </p14:nvContentPartPr>
              <p14:xfrm>
                <a:off x="1391757" y="6459003"/>
                <a:ext cx="292320" cy="173160"/>
              </p14:xfrm>
            </p:contentPart>
          </mc:Choice>
          <mc:Fallback>
            <p:pic>
              <p:nvPicPr>
                <p:cNvPr id="149749" name="Freihand 149748">
                  <a:extLst>
                    <a:ext uri="{FF2B5EF4-FFF2-40B4-BE49-F238E27FC236}">
                      <a16:creationId xmlns:a16="http://schemas.microsoft.com/office/drawing/2014/main" id="{46675313-8BAD-43B2-B412-A147E707F2C7}"/>
                    </a:ext>
                  </a:extLst>
                </p:cNvPr>
                <p:cNvPicPr/>
                <p:nvPr/>
              </p:nvPicPr>
              <p:blipFill>
                <a:blip r:embed="rId521"/>
                <a:stretch>
                  <a:fillRect/>
                </a:stretch>
              </p:blipFill>
              <p:spPr>
                <a:xfrm>
                  <a:off x="1387437" y="6454683"/>
                  <a:ext cx="300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49750" name="Freihand 149749">
                  <a:extLst>
                    <a:ext uri="{FF2B5EF4-FFF2-40B4-BE49-F238E27FC236}">
                      <a16:creationId xmlns:a16="http://schemas.microsoft.com/office/drawing/2014/main" id="{87E072C9-60EB-45D9-AC71-5980F572CFFF}"/>
                    </a:ext>
                  </a:extLst>
                </p14:cNvPr>
                <p14:cNvContentPartPr/>
                <p14:nvPr/>
              </p14:nvContentPartPr>
              <p14:xfrm>
                <a:off x="1766517" y="6498243"/>
                <a:ext cx="102240" cy="110160"/>
              </p14:xfrm>
            </p:contentPart>
          </mc:Choice>
          <mc:Fallback>
            <p:pic>
              <p:nvPicPr>
                <p:cNvPr id="149750" name="Freihand 149749">
                  <a:extLst>
                    <a:ext uri="{FF2B5EF4-FFF2-40B4-BE49-F238E27FC236}">
                      <a16:creationId xmlns:a16="http://schemas.microsoft.com/office/drawing/2014/main" id="{87E072C9-60EB-45D9-AC71-5980F572CFFF}"/>
                    </a:ext>
                  </a:extLst>
                </p:cNvPr>
                <p:cNvPicPr/>
                <p:nvPr/>
              </p:nvPicPr>
              <p:blipFill>
                <a:blip r:embed="rId523"/>
                <a:stretch>
                  <a:fillRect/>
                </a:stretch>
              </p:blipFill>
              <p:spPr>
                <a:xfrm>
                  <a:off x="1762197" y="6493923"/>
                  <a:ext cx="110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49751" name="Freihand 149750">
                  <a:extLst>
                    <a:ext uri="{FF2B5EF4-FFF2-40B4-BE49-F238E27FC236}">
                      <a16:creationId xmlns:a16="http://schemas.microsoft.com/office/drawing/2014/main" id="{EB98DDDC-F146-4BBD-AF97-A532EAF87CA1}"/>
                    </a:ext>
                  </a:extLst>
                </p14:cNvPr>
                <p14:cNvContentPartPr/>
                <p14:nvPr/>
              </p14:nvContentPartPr>
              <p14:xfrm>
                <a:off x="1794597" y="6413643"/>
                <a:ext cx="360" cy="360"/>
              </p14:xfrm>
            </p:contentPart>
          </mc:Choice>
          <mc:Fallback>
            <p:pic>
              <p:nvPicPr>
                <p:cNvPr id="149751" name="Freihand 149750">
                  <a:extLst>
                    <a:ext uri="{FF2B5EF4-FFF2-40B4-BE49-F238E27FC236}">
                      <a16:creationId xmlns:a16="http://schemas.microsoft.com/office/drawing/2014/main" id="{EB98DDDC-F146-4BBD-AF97-A532EAF87CA1}"/>
                    </a:ext>
                  </a:extLst>
                </p:cNvPr>
                <p:cNvPicPr/>
                <p:nvPr/>
              </p:nvPicPr>
              <p:blipFill>
                <a:blip r:embed="rId24"/>
                <a:stretch>
                  <a:fillRect/>
                </a:stretch>
              </p:blipFill>
              <p:spPr>
                <a:xfrm>
                  <a:off x="1790277" y="64093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49752" name="Freihand 149751">
                  <a:extLst>
                    <a:ext uri="{FF2B5EF4-FFF2-40B4-BE49-F238E27FC236}">
                      <a16:creationId xmlns:a16="http://schemas.microsoft.com/office/drawing/2014/main" id="{29A54789-3AB9-4261-A268-549383996C00}"/>
                    </a:ext>
                  </a:extLst>
                </p14:cNvPr>
                <p14:cNvContentPartPr/>
                <p14:nvPr/>
              </p14:nvContentPartPr>
              <p14:xfrm>
                <a:off x="2078277" y="6496083"/>
                <a:ext cx="111600" cy="98280"/>
              </p14:xfrm>
            </p:contentPart>
          </mc:Choice>
          <mc:Fallback>
            <p:pic>
              <p:nvPicPr>
                <p:cNvPr id="149752" name="Freihand 149751">
                  <a:extLst>
                    <a:ext uri="{FF2B5EF4-FFF2-40B4-BE49-F238E27FC236}">
                      <a16:creationId xmlns:a16="http://schemas.microsoft.com/office/drawing/2014/main" id="{29A54789-3AB9-4261-A268-549383996C00}"/>
                    </a:ext>
                  </a:extLst>
                </p:cNvPr>
                <p:cNvPicPr/>
                <p:nvPr/>
              </p:nvPicPr>
              <p:blipFill>
                <a:blip r:embed="rId526"/>
                <a:stretch>
                  <a:fillRect/>
                </a:stretch>
              </p:blipFill>
              <p:spPr>
                <a:xfrm>
                  <a:off x="2073957" y="6491763"/>
                  <a:ext cx="120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49753" name="Freihand 149752">
                  <a:extLst>
                    <a:ext uri="{FF2B5EF4-FFF2-40B4-BE49-F238E27FC236}">
                      <a16:creationId xmlns:a16="http://schemas.microsoft.com/office/drawing/2014/main" id="{5BA24053-E55F-4C26-A65E-BDD94D4FE51C}"/>
                    </a:ext>
                  </a:extLst>
                </p14:cNvPr>
                <p14:cNvContentPartPr/>
                <p14:nvPr/>
              </p14:nvContentPartPr>
              <p14:xfrm>
                <a:off x="2206077" y="6423723"/>
                <a:ext cx="68760" cy="171000"/>
              </p14:xfrm>
            </p:contentPart>
          </mc:Choice>
          <mc:Fallback>
            <p:pic>
              <p:nvPicPr>
                <p:cNvPr id="149753" name="Freihand 149752">
                  <a:extLst>
                    <a:ext uri="{FF2B5EF4-FFF2-40B4-BE49-F238E27FC236}">
                      <a16:creationId xmlns:a16="http://schemas.microsoft.com/office/drawing/2014/main" id="{5BA24053-E55F-4C26-A65E-BDD94D4FE51C}"/>
                    </a:ext>
                  </a:extLst>
                </p:cNvPr>
                <p:cNvPicPr/>
                <p:nvPr/>
              </p:nvPicPr>
              <p:blipFill>
                <a:blip r:embed="rId528"/>
                <a:stretch>
                  <a:fillRect/>
                </a:stretch>
              </p:blipFill>
              <p:spPr>
                <a:xfrm>
                  <a:off x="2201757" y="6419403"/>
                  <a:ext cx="774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49754" name="Freihand 149753">
                  <a:extLst>
                    <a:ext uri="{FF2B5EF4-FFF2-40B4-BE49-F238E27FC236}">
                      <a16:creationId xmlns:a16="http://schemas.microsoft.com/office/drawing/2014/main" id="{DE3C98C0-2F67-4EFF-8E2F-F0E17764E466}"/>
                    </a:ext>
                  </a:extLst>
                </p14:cNvPr>
                <p14:cNvContentPartPr/>
                <p14:nvPr/>
              </p14:nvContentPartPr>
              <p14:xfrm>
                <a:off x="2306877" y="6455403"/>
                <a:ext cx="181800" cy="113040"/>
              </p14:xfrm>
            </p:contentPart>
          </mc:Choice>
          <mc:Fallback>
            <p:pic>
              <p:nvPicPr>
                <p:cNvPr id="149754" name="Freihand 149753">
                  <a:extLst>
                    <a:ext uri="{FF2B5EF4-FFF2-40B4-BE49-F238E27FC236}">
                      <a16:creationId xmlns:a16="http://schemas.microsoft.com/office/drawing/2014/main" id="{DE3C98C0-2F67-4EFF-8E2F-F0E17764E466}"/>
                    </a:ext>
                  </a:extLst>
                </p:cNvPr>
                <p:cNvPicPr/>
                <p:nvPr/>
              </p:nvPicPr>
              <p:blipFill>
                <a:blip r:embed="rId530"/>
                <a:stretch>
                  <a:fillRect/>
                </a:stretch>
              </p:blipFill>
              <p:spPr>
                <a:xfrm>
                  <a:off x="2302557" y="6451083"/>
                  <a:ext cx="190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49755" name="Freihand 149754">
                  <a:extLst>
                    <a:ext uri="{FF2B5EF4-FFF2-40B4-BE49-F238E27FC236}">
                      <a16:creationId xmlns:a16="http://schemas.microsoft.com/office/drawing/2014/main" id="{649800DA-6F1A-40BC-8E16-4812AB4E67F9}"/>
                    </a:ext>
                  </a:extLst>
                </p14:cNvPr>
                <p14:cNvContentPartPr/>
                <p14:nvPr/>
              </p14:nvContentPartPr>
              <p14:xfrm>
                <a:off x="2531517" y="6369003"/>
                <a:ext cx="131400" cy="177120"/>
              </p14:xfrm>
            </p:contentPart>
          </mc:Choice>
          <mc:Fallback>
            <p:pic>
              <p:nvPicPr>
                <p:cNvPr id="149755" name="Freihand 149754">
                  <a:extLst>
                    <a:ext uri="{FF2B5EF4-FFF2-40B4-BE49-F238E27FC236}">
                      <a16:creationId xmlns:a16="http://schemas.microsoft.com/office/drawing/2014/main" id="{649800DA-6F1A-40BC-8E16-4812AB4E67F9}"/>
                    </a:ext>
                  </a:extLst>
                </p:cNvPr>
                <p:cNvPicPr/>
                <p:nvPr/>
              </p:nvPicPr>
              <p:blipFill>
                <a:blip r:embed="rId532"/>
                <a:stretch>
                  <a:fillRect/>
                </a:stretch>
              </p:blipFill>
              <p:spPr>
                <a:xfrm>
                  <a:off x="2527197" y="6364683"/>
                  <a:ext cx="140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49756" name="Freihand 149755">
                  <a:extLst>
                    <a:ext uri="{FF2B5EF4-FFF2-40B4-BE49-F238E27FC236}">
                      <a16:creationId xmlns:a16="http://schemas.microsoft.com/office/drawing/2014/main" id="{9CFFF0C9-F0AC-4506-BF51-FDA2FDF8F84D}"/>
                    </a:ext>
                  </a:extLst>
                </p14:cNvPr>
                <p14:cNvContentPartPr/>
                <p14:nvPr/>
              </p14:nvContentPartPr>
              <p14:xfrm>
                <a:off x="2561757" y="6503643"/>
                <a:ext cx="78120" cy="37800"/>
              </p14:xfrm>
            </p:contentPart>
          </mc:Choice>
          <mc:Fallback>
            <p:pic>
              <p:nvPicPr>
                <p:cNvPr id="149756" name="Freihand 149755">
                  <a:extLst>
                    <a:ext uri="{FF2B5EF4-FFF2-40B4-BE49-F238E27FC236}">
                      <a16:creationId xmlns:a16="http://schemas.microsoft.com/office/drawing/2014/main" id="{9CFFF0C9-F0AC-4506-BF51-FDA2FDF8F84D}"/>
                    </a:ext>
                  </a:extLst>
                </p:cNvPr>
                <p:cNvPicPr/>
                <p:nvPr/>
              </p:nvPicPr>
              <p:blipFill>
                <a:blip r:embed="rId534"/>
                <a:stretch>
                  <a:fillRect/>
                </a:stretch>
              </p:blipFill>
              <p:spPr>
                <a:xfrm>
                  <a:off x="2557437" y="6499323"/>
                  <a:ext cx="86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49757" name="Freihand 149756">
                  <a:extLst>
                    <a:ext uri="{FF2B5EF4-FFF2-40B4-BE49-F238E27FC236}">
                      <a16:creationId xmlns:a16="http://schemas.microsoft.com/office/drawing/2014/main" id="{44E5CD6B-FF7D-46DE-A57E-0D14A8886227}"/>
                    </a:ext>
                  </a:extLst>
                </p14:cNvPr>
                <p14:cNvContentPartPr/>
                <p14:nvPr/>
              </p14:nvContentPartPr>
              <p14:xfrm>
                <a:off x="2935437" y="6405723"/>
                <a:ext cx="356040" cy="196920"/>
              </p14:xfrm>
            </p:contentPart>
          </mc:Choice>
          <mc:Fallback>
            <p:pic>
              <p:nvPicPr>
                <p:cNvPr id="149757" name="Freihand 149756">
                  <a:extLst>
                    <a:ext uri="{FF2B5EF4-FFF2-40B4-BE49-F238E27FC236}">
                      <a16:creationId xmlns:a16="http://schemas.microsoft.com/office/drawing/2014/main" id="{44E5CD6B-FF7D-46DE-A57E-0D14A8886227}"/>
                    </a:ext>
                  </a:extLst>
                </p:cNvPr>
                <p:cNvPicPr/>
                <p:nvPr/>
              </p:nvPicPr>
              <p:blipFill>
                <a:blip r:embed="rId536"/>
                <a:stretch>
                  <a:fillRect/>
                </a:stretch>
              </p:blipFill>
              <p:spPr>
                <a:xfrm>
                  <a:off x="2931117" y="6401403"/>
                  <a:ext cx="3646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49758" name="Freihand 149757">
                  <a:extLst>
                    <a:ext uri="{FF2B5EF4-FFF2-40B4-BE49-F238E27FC236}">
                      <a16:creationId xmlns:a16="http://schemas.microsoft.com/office/drawing/2014/main" id="{E36A9D06-CB05-4BC3-9CAB-2ECF64166DA8}"/>
                    </a:ext>
                  </a:extLst>
                </p14:cNvPr>
                <p14:cNvContentPartPr/>
                <p14:nvPr/>
              </p14:nvContentPartPr>
              <p14:xfrm>
                <a:off x="3279957" y="6368643"/>
                <a:ext cx="360" cy="360"/>
              </p14:xfrm>
            </p:contentPart>
          </mc:Choice>
          <mc:Fallback>
            <p:pic>
              <p:nvPicPr>
                <p:cNvPr id="149758" name="Freihand 149757">
                  <a:extLst>
                    <a:ext uri="{FF2B5EF4-FFF2-40B4-BE49-F238E27FC236}">
                      <a16:creationId xmlns:a16="http://schemas.microsoft.com/office/drawing/2014/main" id="{E36A9D06-CB05-4BC3-9CAB-2ECF64166DA8}"/>
                    </a:ext>
                  </a:extLst>
                </p:cNvPr>
                <p:cNvPicPr/>
                <p:nvPr/>
              </p:nvPicPr>
              <p:blipFill>
                <a:blip r:embed="rId24"/>
                <a:stretch>
                  <a:fillRect/>
                </a:stretch>
              </p:blipFill>
              <p:spPr>
                <a:xfrm>
                  <a:off x="3275637" y="63643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49759" name="Freihand 149758">
                  <a:extLst>
                    <a:ext uri="{FF2B5EF4-FFF2-40B4-BE49-F238E27FC236}">
                      <a16:creationId xmlns:a16="http://schemas.microsoft.com/office/drawing/2014/main" id="{092F92FE-3542-45C5-A781-107AA65257E2}"/>
                    </a:ext>
                  </a:extLst>
                </p14:cNvPr>
                <p14:cNvContentPartPr/>
                <p14:nvPr/>
              </p14:nvContentPartPr>
              <p14:xfrm>
                <a:off x="3342957" y="6383403"/>
                <a:ext cx="95760" cy="191520"/>
              </p14:xfrm>
            </p:contentPart>
          </mc:Choice>
          <mc:Fallback>
            <p:pic>
              <p:nvPicPr>
                <p:cNvPr id="149759" name="Freihand 149758">
                  <a:extLst>
                    <a:ext uri="{FF2B5EF4-FFF2-40B4-BE49-F238E27FC236}">
                      <a16:creationId xmlns:a16="http://schemas.microsoft.com/office/drawing/2014/main" id="{092F92FE-3542-45C5-A781-107AA65257E2}"/>
                    </a:ext>
                  </a:extLst>
                </p:cNvPr>
                <p:cNvPicPr/>
                <p:nvPr/>
              </p:nvPicPr>
              <p:blipFill>
                <a:blip r:embed="rId539"/>
                <a:stretch>
                  <a:fillRect/>
                </a:stretch>
              </p:blipFill>
              <p:spPr>
                <a:xfrm>
                  <a:off x="3338637" y="6379083"/>
                  <a:ext cx="104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49760" name="Freihand 149759">
                  <a:extLst>
                    <a:ext uri="{FF2B5EF4-FFF2-40B4-BE49-F238E27FC236}">
                      <a16:creationId xmlns:a16="http://schemas.microsoft.com/office/drawing/2014/main" id="{366010B3-0CC9-488F-9F12-7CB27B8CB886}"/>
                    </a:ext>
                  </a:extLst>
                </p14:cNvPr>
                <p14:cNvContentPartPr/>
                <p14:nvPr/>
              </p14:nvContentPartPr>
              <p14:xfrm>
                <a:off x="3457437" y="6471603"/>
                <a:ext cx="223560" cy="88560"/>
              </p14:xfrm>
            </p:contentPart>
          </mc:Choice>
          <mc:Fallback>
            <p:pic>
              <p:nvPicPr>
                <p:cNvPr id="149760" name="Freihand 149759">
                  <a:extLst>
                    <a:ext uri="{FF2B5EF4-FFF2-40B4-BE49-F238E27FC236}">
                      <a16:creationId xmlns:a16="http://schemas.microsoft.com/office/drawing/2014/main" id="{366010B3-0CC9-488F-9F12-7CB27B8CB886}"/>
                    </a:ext>
                  </a:extLst>
                </p:cNvPr>
                <p:cNvPicPr/>
                <p:nvPr/>
              </p:nvPicPr>
              <p:blipFill>
                <a:blip r:embed="rId541"/>
                <a:stretch>
                  <a:fillRect/>
                </a:stretch>
              </p:blipFill>
              <p:spPr>
                <a:xfrm>
                  <a:off x="3453117" y="6467283"/>
                  <a:ext cx="232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49761" name="Freihand 149760">
                  <a:extLst>
                    <a:ext uri="{FF2B5EF4-FFF2-40B4-BE49-F238E27FC236}">
                      <a16:creationId xmlns:a16="http://schemas.microsoft.com/office/drawing/2014/main" id="{92C8242E-C596-45A6-8DDB-7CF1C1A2FA8D}"/>
                    </a:ext>
                  </a:extLst>
                </p14:cNvPr>
                <p14:cNvContentPartPr/>
                <p14:nvPr/>
              </p14:nvContentPartPr>
              <p14:xfrm>
                <a:off x="3837597" y="6370803"/>
                <a:ext cx="145440" cy="129600"/>
              </p14:xfrm>
            </p:contentPart>
          </mc:Choice>
          <mc:Fallback>
            <p:pic>
              <p:nvPicPr>
                <p:cNvPr id="149761" name="Freihand 149760">
                  <a:extLst>
                    <a:ext uri="{FF2B5EF4-FFF2-40B4-BE49-F238E27FC236}">
                      <a16:creationId xmlns:a16="http://schemas.microsoft.com/office/drawing/2014/main" id="{92C8242E-C596-45A6-8DDB-7CF1C1A2FA8D}"/>
                    </a:ext>
                  </a:extLst>
                </p:cNvPr>
                <p:cNvPicPr/>
                <p:nvPr/>
              </p:nvPicPr>
              <p:blipFill>
                <a:blip r:embed="rId543"/>
                <a:stretch>
                  <a:fillRect/>
                </a:stretch>
              </p:blipFill>
              <p:spPr>
                <a:xfrm>
                  <a:off x="3833277" y="6366483"/>
                  <a:ext cx="154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49762" name="Freihand 149761">
                  <a:extLst>
                    <a:ext uri="{FF2B5EF4-FFF2-40B4-BE49-F238E27FC236}">
                      <a16:creationId xmlns:a16="http://schemas.microsoft.com/office/drawing/2014/main" id="{30F755A3-20F1-47E5-8F58-D4F672AE4CEA}"/>
                    </a:ext>
                  </a:extLst>
                </p14:cNvPr>
                <p14:cNvContentPartPr/>
                <p14:nvPr/>
              </p14:nvContentPartPr>
              <p14:xfrm>
                <a:off x="3940557" y="6438843"/>
                <a:ext cx="61920" cy="89280"/>
              </p14:xfrm>
            </p:contentPart>
          </mc:Choice>
          <mc:Fallback>
            <p:pic>
              <p:nvPicPr>
                <p:cNvPr id="149762" name="Freihand 149761">
                  <a:extLst>
                    <a:ext uri="{FF2B5EF4-FFF2-40B4-BE49-F238E27FC236}">
                      <a16:creationId xmlns:a16="http://schemas.microsoft.com/office/drawing/2014/main" id="{30F755A3-20F1-47E5-8F58-D4F672AE4CEA}"/>
                    </a:ext>
                  </a:extLst>
                </p:cNvPr>
                <p:cNvPicPr/>
                <p:nvPr/>
              </p:nvPicPr>
              <p:blipFill>
                <a:blip r:embed="rId545"/>
                <a:stretch>
                  <a:fillRect/>
                </a:stretch>
              </p:blipFill>
              <p:spPr>
                <a:xfrm>
                  <a:off x="3936237" y="6434523"/>
                  <a:ext cx="70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49763" name="Freihand 149762">
                  <a:extLst>
                    <a:ext uri="{FF2B5EF4-FFF2-40B4-BE49-F238E27FC236}">
                      <a16:creationId xmlns:a16="http://schemas.microsoft.com/office/drawing/2014/main" id="{E3709340-48A8-4E86-B91C-EB7A80BB6FB1}"/>
                    </a:ext>
                  </a:extLst>
                </p14:cNvPr>
                <p14:cNvContentPartPr/>
                <p14:nvPr/>
              </p14:nvContentPartPr>
              <p14:xfrm>
                <a:off x="2859837" y="6609843"/>
                <a:ext cx="100800" cy="58320"/>
              </p14:xfrm>
            </p:contentPart>
          </mc:Choice>
          <mc:Fallback>
            <p:pic>
              <p:nvPicPr>
                <p:cNvPr id="149763" name="Freihand 149762">
                  <a:extLst>
                    <a:ext uri="{FF2B5EF4-FFF2-40B4-BE49-F238E27FC236}">
                      <a16:creationId xmlns:a16="http://schemas.microsoft.com/office/drawing/2014/main" id="{E3709340-48A8-4E86-B91C-EB7A80BB6FB1}"/>
                    </a:ext>
                  </a:extLst>
                </p:cNvPr>
                <p:cNvPicPr/>
                <p:nvPr/>
              </p:nvPicPr>
              <p:blipFill>
                <a:blip r:embed="rId547"/>
                <a:stretch>
                  <a:fillRect/>
                </a:stretch>
              </p:blipFill>
              <p:spPr>
                <a:xfrm>
                  <a:off x="2855517" y="6605523"/>
                  <a:ext cx="109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49764" name="Freihand 149763">
                  <a:extLst>
                    <a:ext uri="{FF2B5EF4-FFF2-40B4-BE49-F238E27FC236}">
                      <a16:creationId xmlns:a16="http://schemas.microsoft.com/office/drawing/2014/main" id="{27510F39-8CAA-47EF-8240-F0C2071E94A2}"/>
                    </a:ext>
                  </a:extLst>
                </p14:cNvPr>
                <p14:cNvContentPartPr/>
                <p14:nvPr/>
              </p14:nvContentPartPr>
              <p14:xfrm>
                <a:off x="3704397" y="6303843"/>
                <a:ext cx="66600" cy="67320"/>
              </p14:xfrm>
            </p:contentPart>
          </mc:Choice>
          <mc:Fallback>
            <p:pic>
              <p:nvPicPr>
                <p:cNvPr id="149764" name="Freihand 149763">
                  <a:extLst>
                    <a:ext uri="{FF2B5EF4-FFF2-40B4-BE49-F238E27FC236}">
                      <a16:creationId xmlns:a16="http://schemas.microsoft.com/office/drawing/2014/main" id="{27510F39-8CAA-47EF-8240-F0C2071E94A2}"/>
                    </a:ext>
                  </a:extLst>
                </p:cNvPr>
                <p:cNvPicPr/>
                <p:nvPr/>
              </p:nvPicPr>
              <p:blipFill>
                <a:blip r:embed="rId549"/>
                <a:stretch>
                  <a:fillRect/>
                </a:stretch>
              </p:blipFill>
              <p:spPr>
                <a:xfrm>
                  <a:off x="3700077" y="6299523"/>
                  <a:ext cx="75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49765" name="Freihand 149764">
                  <a:extLst>
                    <a:ext uri="{FF2B5EF4-FFF2-40B4-BE49-F238E27FC236}">
                      <a16:creationId xmlns:a16="http://schemas.microsoft.com/office/drawing/2014/main" id="{B5E0BAE4-747A-48D2-AB99-B88D6821CC02}"/>
                    </a:ext>
                  </a:extLst>
                </p14:cNvPr>
                <p14:cNvContentPartPr/>
                <p14:nvPr/>
              </p14:nvContentPartPr>
              <p14:xfrm>
                <a:off x="4073757" y="6449283"/>
                <a:ext cx="272520" cy="84240"/>
              </p14:xfrm>
            </p:contentPart>
          </mc:Choice>
          <mc:Fallback>
            <p:pic>
              <p:nvPicPr>
                <p:cNvPr id="149765" name="Freihand 149764">
                  <a:extLst>
                    <a:ext uri="{FF2B5EF4-FFF2-40B4-BE49-F238E27FC236}">
                      <a16:creationId xmlns:a16="http://schemas.microsoft.com/office/drawing/2014/main" id="{B5E0BAE4-747A-48D2-AB99-B88D6821CC02}"/>
                    </a:ext>
                  </a:extLst>
                </p:cNvPr>
                <p:cNvPicPr/>
                <p:nvPr/>
              </p:nvPicPr>
              <p:blipFill>
                <a:blip r:embed="rId551"/>
                <a:stretch>
                  <a:fillRect/>
                </a:stretch>
              </p:blipFill>
              <p:spPr>
                <a:xfrm>
                  <a:off x="4069437" y="6444963"/>
                  <a:ext cx="281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49766" name="Freihand 149765">
                  <a:extLst>
                    <a:ext uri="{FF2B5EF4-FFF2-40B4-BE49-F238E27FC236}">
                      <a16:creationId xmlns:a16="http://schemas.microsoft.com/office/drawing/2014/main" id="{63C31F03-5ECD-4E87-88FB-D5332CA6AEC6}"/>
                    </a:ext>
                  </a:extLst>
                </p14:cNvPr>
                <p14:cNvContentPartPr/>
                <p14:nvPr/>
              </p14:nvContentPartPr>
              <p14:xfrm>
                <a:off x="4395597" y="6428763"/>
                <a:ext cx="97560" cy="86040"/>
              </p14:xfrm>
            </p:contentPart>
          </mc:Choice>
          <mc:Fallback>
            <p:pic>
              <p:nvPicPr>
                <p:cNvPr id="149766" name="Freihand 149765">
                  <a:extLst>
                    <a:ext uri="{FF2B5EF4-FFF2-40B4-BE49-F238E27FC236}">
                      <a16:creationId xmlns:a16="http://schemas.microsoft.com/office/drawing/2014/main" id="{63C31F03-5ECD-4E87-88FB-D5332CA6AEC6}"/>
                    </a:ext>
                  </a:extLst>
                </p:cNvPr>
                <p:cNvPicPr/>
                <p:nvPr/>
              </p:nvPicPr>
              <p:blipFill>
                <a:blip r:embed="rId553"/>
                <a:stretch>
                  <a:fillRect/>
                </a:stretch>
              </p:blipFill>
              <p:spPr>
                <a:xfrm>
                  <a:off x="4391277" y="6424443"/>
                  <a:ext cx="106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49767" name="Freihand 149766">
                  <a:extLst>
                    <a:ext uri="{FF2B5EF4-FFF2-40B4-BE49-F238E27FC236}">
                      <a16:creationId xmlns:a16="http://schemas.microsoft.com/office/drawing/2014/main" id="{32D9D195-705D-4861-BB26-BE8486359FC6}"/>
                    </a:ext>
                  </a:extLst>
                </p14:cNvPr>
                <p14:cNvContentPartPr/>
                <p14:nvPr/>
              </p14:nvContentPartPr>
              <p14:xfrm>
                <a:off x="4536717" y="6419403"/>
                <a:ext cx="268920" cy="103680"/>
              </p14:xfrm>
            </p:contentPart>
          </mc:Choice>
          <mc:Fallback>
            <p:pic>
              <p:nvPicPr>
                <p:cNvPr id="149767" name="Freihand 149766">
                  <a:extLst>
                    <a:ext uri="{FF2B5EF4-FFF2-40B4-BE49-F238E27FC236}">
                      <a16:creationId xmlns:a16="http://schemas.microsoft.com/office/drawing/2014/main" id="{32D9D195-705D-4861-BB26-BE8486359FC6}"/>
                    </a:ext>
                  </a:extLst>
                </p:cNvPr>
                <p:cNvPicPr/>
                <p:nvPr/>
              </p:nvPicPr>
              <p:blipFill>
                <a:blip r:embed="rId555"/>
                <a:stretch>
                  <a:fillRect/>
                </a:stretch>
              </p:blipFill>
              <p:spPr>
                <a:xfrm>
                  <a:off x="4532397" y="6415083"/>
                  <a:ext cx="277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49768" name="Freihand 149767">
                  <a:extLst>
                    <a:ext uri="{FF2B5EF4-FFF2-40B4-BE49-F238E27FC236}">
                      <a16:creationId xmlns:a16="http://schemas.microsoft.com/office/drawing/2014/main" id="{C533BBDE-C3D7-47AD-B882-656520A06362}"/>
                    </a:ext>
                  </a:extLst>
                </p14:cNvPr>
                <p14:cNvContentPartPr/>
                <p14:nvPr/>
              </p14:nvContentPartPr>
              <p14:xfrm>
                <a:off x="4159797" y="6317883"/>
                <a:ext cx="210960" cy="18720"/>
              </p14:xfrm>
            </p:contentPart>
          </mc:Choice>
          <mc:Fallback>
            <p:pic>
              <p:nvPicPr>
                <p:cNvPr id="149768" name="Freihand 149767">
                  <a:extLst>
                    <a:ext uri="{FF2B5EF4-FFF2-40B4-BE49-F238E27FC236}">
                      <a16:creationId xmlns:a16="http://schemas.microsoft.com/office/drawing/2014/main" id="{C533BBDE-C3D7-47AD-B882-656520A06362}"/>
                    </a:ext>
                  </a:extLst>
                </p:cNvPr>
                <p:cNvPicPr/>
                <p:nvPr/>
              </p:nvPicPr>
              <p:blipFill>
                <a:blip r:embed="rId557"/>
                <a:stretch>
                  <a:fillRect/>
                </a:stretch>
              </p:blipFill>
              <p:spPr>
                <a:xfrm>
                  <a:off x="4155477" y="6313563"/>
                  <a:ext cx="219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49769" name="Freihand 149768">
                  <a:extLst>
                    <a:ext uri="{FF2B5EF4-FFF2-40B4-BE49-F238E27FC236}">
                      <a16:creationId xmlns:a16="http://schemas.microsoft.com/office/drawing/2014/main" id="{F00D5DE4-2C0E-4931-9E73-5EE632F18FA7}"/>
                    </a:ext>
                  </a:extLst>
                </p14:cNvPr>
                <p14:cNvContentPartPr/>
                <p14:nvPr/>
              </p14:nvContentPartPr>
              <p14:xfrm>
                <a:off x="4943877" y="6336243"/>
                <a:ext cx="6840" cy="77760"/>
              </p14:xfrm>
            </p:contentPart>
          </mc:Choice>
          <mc:Fallback>
            <p:pic>
              <p:nvPicPr>
                <p:cNvPr id="149769" name="Freihand 149768">
                  <a:extLst>
                    <a:ext uri="{FF2B5EF4-FFF2-40B4-BE49-F238E27FC236}">
                      <a16:creationId xmlns:a16="http://schemas.microsoft.com/office/drawing/2014/main" id="{F00D5DE4-2C0E-4931-9E73-5EE632F18FA7}"/>
                    </a:ext>
                  </a:extLst>
                </p:cNvPr>
                <p:cNvPicPr/>
                <p:nvPr/>
              </p:nvPicPr>
              <p:blipFill>
                <a:blip r:embed="rId559"/>
                <a:stretch>
                  <a:fillRect/>
                </a:stretch>
              </p:blipFill>
              <p:spPr>
                <a:xfrm>
                  <a:off x="4939557" y="6331923"/>
                  <a:ext cx="15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49770" name="Freihand 149769">
                  <a:extLst>
                    <a:ext uri="{FF2B5EF4-FFF2-40B4-BE49-F238E27FC236}">
                      <a16:creationId xmlns:a16="http://schemas.microsoft.com/office/drawing/2014/main" id="{DE84591E-BEC6-4912-BEA8-7CD32E6228D4}"/>
                    </a:ext>
                  </a:extLst>
                </p14:cNvPr>
                <p14:cNvContentPartPr/>
                <p14:nvPr/>
              </p14:nvContentPartPr>
              <p14:xfrm>
                <a:off x="4953957" y="6490323"/>
                <a:ext cx="14760" cy="10080"/>
              </p14:xfrm>
            </p:contentPart>
          </mc:Choice>
          <mc:Fallback>
            <p:pic>
              <p:nvPicPr>
                <p:cNvPr id="149770" name="Freihand 149769">
                  <a:extLst>
                    <a:ext uri="{FF2B5EF4-FFF2-40B4-BE49-F238E27FC236}">
                      <a16:creationId xmlns:a16="http://schemas.microsoft.com/office/drawing/2014/main" id="{DE84591E-BEC6-4912-BEA8-7CD32E6228D4}"/>
                    </a:ext>
                  </a:extLst>
                </p:cNvPr>
                <p:cNvPicPr/>
                <p:nvPr/>
              </p:nvPicPr>
              <p:blipFill>
                <a:blip r:embed="rId561"/>
                <a:stretch>
                  <a:fillRect/>
                </a:stretch>
              </p:blipFill>
              <p:spPr>
                <a:xfrm>
                  <a:off x="4949637" y="6486003"/>
                  <a:ext cx="23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49776" name="Freihand 149775">
                  <a:extLst>
                    <a:ext uri="{FF2B5EF4-FFF2-40B4-BE49-F238E27FC236}">
                      <a16:creationId xmlns:a16="http://schemas.microsoft.com/office/drawing/2014/main" id="{54C9D431-F936-4B30-9508-C08CC13A3C0E}"/>
                    </a:ext>
                  </a:extLst>
                </p14:cNvPr>
                <p14:cNvContentPartPr/>
                <p14:nvPr/>
              </p14:nvContentPartPr>
              <p14:xfrm>
                <a:off x="6125037" y="5911443"/>
                <a:ext cx="114840" cy="136800"/>
              </p14:xfrm>
            </p:contentPart>
          </mc:Choice>
          <mc:Fallback>
            <p:pic>
              <p:nvPicPr>
                <p:cNvPr id="149776" name="Freihand 149775">
                  <a:extLst>
                    <a:ext uri="{FF2B5EF4-FFF2-40B4-BE49-F238E27FC236}">
                      <a16:creationId xmlns:a16="http://schemas.microsoft.com/office/drawing/2014/main" id="{54C9D431-F936-4B30-9508-C08CC13A3C0E}"/>
                    </a:ext>
                  </a:extLst>
                </p:cNvPr>
                <p:cNvPicPr/>
                <p:nvPr/>
              </p:nvPicPr>
              <p:blipFill>
                <a:blip r:embed="rId563"/>
                <a:stretch>
                  <a:fillRect/>
                </a:stretch>
              </p:blipFill>
              <p:spPr>
                <a:xfrm>
                  <a:off x="6120717" y="5907123"/>
                  <a:ext cx="123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49777" name="Freihand 149776">
                  <a:extLst>
                    <a:ext uri="{FF2B5EF4-FFF2-40B4-BE49-F238E27FC236}">
                      <a16:creationId xmlns:a16="http://schemas.microsoft.com/office/drawing/2014/main" id="{2AC39600-EDBF-4F66-848C-80102CA6173E}"/>
                    </a:ext>
                  </a:extLst>
                </p14:cNvPr>
                <p14:cNvContentPartPr/>
                <p14:nvPr/>
              </p14:nvContentPartPr>
              <p14:xfrm>
                <a:off x="6178317" y="5979483"/>
                <a:ext cx="47880" cy="70560"/>
              </p14:xfrm>
            </p:contentPart>
          </mc:Choice>
          <mc:Fallback>
            <p:pic>
              <p:nvPicPr>
                <p:cNvPr id="149777" name="Freihand 149776">
                  <a:extLst>
                    <a:ext uri="{FF2B5EF4-FFF2-40B4-BE49-F238E27FC236}">
                      <a16:creationId xmlns:a16="http://schemas.microsoft.com/office/drawing/2014/main" id="{2AC39600-EDBF-4F66-848C-80102CA6173E}"/>
                    </a:ext>
                  </a:extLst>
                </p:cNvPr>
                <p:cNvPicPr/>
                <p:nvPr/>
              </p:nvPicPr>
              <p:blipFill>
                <a:blip r:embed="rId565"/>
                <a:stretch>
                  <a:fillRect/>
                </a:stretch>
              </p:blipFill>
              <p:spPr>
                <a:xfrm>
                  <a:off x="6173997" y="5975163"/>
                  <a:ext cx="56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49778" name="Freihand 149777">
                  <a:extLst>
                    <a:ext uri="{FF2B5EF4-FFF2-40B4-BE49-F238E27FC236}">
                      <a16:creationId xmlns:a16="http://schemas.microsoft.com/office/drawing/2014/main" id="{5462CD2B-3EE1-4C12-BE32-E60EF0320D87}"/>
                    </a:ext>
                  </a:extLst>
                </p14:cNvPr>
                <p14:cNvContentPartPr/>
                <p14:nvPr/>
              </p14:nvContentPartPr>
              <p14:xfrm>
                <a:off x="6253197" y="5964723"/>
                <a:ext cx="48960" cy="77760"/>
              </p14:xfrm>
            </p:contentPart>
          </mc:Choice>
          <mc:Fallback>
            <p:pic>
              <p:nvPicPr>
                <p:cNvPr id="149778" name="Freihand 149777">
                  <a:extLst>
                    <a:ext uri="{FF2B5EF4-FFF2-40B4-BE49-F238E27FC236}">
                      <a16:creationId xmlns:a16="http://schemas.microsoft.com/office/drawing/2014/main" id="{5462CD2B-3EE1-4C12-BE32-E60EF0320D87}"/>
                    </a:ext>
                  </a:extLst>
                </p:cNvPr>
                <p:cNvPicPr/>
                <p:nvPr/>
              </p:nvPicPr>
              <p:blipFill>
                <a:blip r:embed="rId567"/>
                <a:stretch>
                  <a:fillRect/>
                </a:stretch>
              </p:blipFill>
              <p:spPr>
                <a:xfrm>
                  <a:off x="6248877" y="5960403"/>
                  <a:ext cx="57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49779" name="Freihand 149778">
                  <a:extLst>
                    <a:ext uri="{FF2B5EF4-FFF2-40B4-BE49-F238E27FC236}">
                      <a16:creationId xmlns:a16="http://schemas.microsoft.com/office/drawing/2014/main" id="{B7B51B1E-4F23-40CE-8F3C-86AC688EB41D}"/>
                    </a:ext>
                  </a:extLst>
                </p14:cNvPr>
                <p14:cNvContentPartPr/>
                <p14:nvPr/>
              </p14:nvContentPartPr>
              <p14:xfrm>
                <a:off x="6343557" y="5952123"/>
                <a:ext cx="85680" cy="76320"/>
              </p14:xfrm>
            </p:contentPart>
          </mc:Choice>
          <mc:Fallback>
            <p:pic>
              <p:nvPicPr>
                <p:cNvPr id="149779" name="Freihand 149778">
                  <a:extLst>
                    <a:ext uri="{FF2B5EF4-FFF2-40B4-BE49-F238E27FC236}">
                      <a16:creationId xmlns:a16="http://schemas.microsoft.com/office/drawing/2014/main" id="{B7B51B1E-4F23-40CE-8F3C-86AC688EB41D}"/>
                    </a:ext>
                  </a:extLst>
                </p:cNvPr>
                <p:cNvPicPr/>
                <p:nvPr/>
              </p:nvPicPr>
              <p:blipFill>
                <a:blip r:embed="rId569"/>
                <a:stretch>
                  <a:fillRect/>
                </a:stretch>
              </p:blipFill>
              <p:spPr>
                <a:xfrm>
                  <a:off x="6339237" y="5947803"/>
                  <a:ext cx="94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49780" name="Freihand 149779">
                  <a:extLst>
                    <a:ext uri="{FF2B5EF4-FFF2-40B4-BE49-F238E27FC236}">
                      <a16:creationId xmlns:a16="http://schemas.microsoft.com/office/drawing/2014/main" id="{19DE4FE2-6F0E-4D7B-8A62-8B584EC22674}"/>
                    </a:ext>
                  </a:extLst>
                </p14:cNvPr>
                <p14:cNvContentPartPr/>
                <p14:nvPr/>
              </p14:nvContentPartPr>
              <p14:xfrm>
                <a:off x="6464157" y="5928003"/>
                <a:ext cx="105480" cy="78480"/>
              </p14:xfrm>
            </p:contentPart>
          </mc:Choice>
          <mc:Fallback>
            <p:pic>
              <p:nvPicPr>
                <p:cNvPr id="149780" name="Freihand 149779">
                  <a:extLst>
                    <a:ext uri="{FF2B5EF4-FFF2-40B4-BE49-F238E27FC236}">
                      <a16:creationId xmlns:a16="http://schemas.microsoft.com/office/drawing/2014/main" id="{19DE4FE2-6F0E-4D7B-8A62-8B584EC22674}"/>
                    </a:ext>
                  </a:extLst>
                </p:cNvPr>
                <p:cNvPicPr/>
                <p:nvPr/>
              </p:nvPicPr>
              <p:blipFill>
                <a:blip r:embed="rId571"/>
                <a:stretch>
                  <a:fillRect/>
                </a:stretch>
              </p:blipFill>
              <p:spPr>
                <a:xfrm>
                  <a:off x="6459837" y="5923683"/>
                  <a:ext cx="114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49781" name="Freihand 149780">
                  <a:extLst>
                    <a:ext uri="{FF2B5EF4-FFF2-40B4-BE49-F238E27FC236}">
                      <a16:creationId xmlns:a16="http://schemas.microsoft.com/office/drawing/2014/main" id="{6922C6DD-9B1F-4523-9D1B-7E92CD290DB6}"/>
                    </a:ext>
                  </a:extLst>
                </p14:cNvPr>
                <p14:cNvContentPartPr/>
                <p14:nvPr/>
              </p14:nvContentPartPr>
              <p14:xfrm>
                <a:off x="6606717" y="5904243"/>
                <a:ext cx="160920" cy="79560"/>
              </p14:xfrm>
            </p:contentPart>
          </mc:Choice>
          <mc:Fallback>
            <p:pic>
              <p:nvPicPr>
                <p:cNvPr id="149781" name="Freihand 149780">
                  <a:extLst>
                    <a:ext uri="{FF2B5EF4-FFF2-40B4-BE49-F238E27FC236}">
                      <a16:creationId xmlns:a16="http://schemas.microsoft.com/office/drawing/2014/main" id="{6922C6DD-9B1F-4523-9D1B-7E92CD290DB6}"/>
                    </a:ext>
                  </a:extLst>
                </p:cNvPr>
                <p:cNvPicPr/>
                <p:nvPr/>
              </p:nvPicPr>
              <p:blipFill>
                <a:blip r:embed="rId573"/>
                <a:stretch>
                  <a:fillRect/>
                </a:stretch>
              </p:blipFill>
              <p:spPr>
                <a:xfrm>
                  <a:off x="6602397" y="5899923"/>
                  <a:ext cx="169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49782" name="Freihand 149781">
                  <a:extLst>
                    <a:ext uri="{FF2B5EF4-FFF2-40B4-BE49-F238E27FC236}">
                      <a16:creationId xmlns:a16="http://schemas.microsoft.com/office/drawing/2014/main" id="{9FD5971C-0B79-47AF-BD9A-CDF5C6E1D813}"/>
                    </a:ext>
                  </a:extLst>
                </p14:cNvPr>
                <p14:cNvContentPartPr/>
                <p14:nvPr/>
              </p14:nvContentPartPr>
              <p14:xfrm>
                <a:off x="6284157" y="5915763"/>
                <a:ext cx="559440" cy="212040"/>
              </p14:xfrm>
            </p:contentPart>
          </mc:Choice>
          <mc:Fallback>
            <p:pic>
              <p:nvPicPr>
                <p:cNvPr id="149782" name="Freihand 149781">
                  <a:extLst>
                    <a:ext uri="{FF2B5EF4-FFF2-40B4-BE49-F238E27FC236}">
                      <a16:creationId xmlns:a16="http://schemas.microsoft.com/office/drawing/2014/main" id="{9FD5971C-0B79-47AF-BD9A-CDF5C6E1D813}"/>
                    </a:ext>
                  </a:extLst>
                </p:cNvPr>
                <p:cNvPicPr/>
                <p:nvPr/>
              </p:nvPicPr>
              <p:blipFill>
                <a:blip r:embed="rId575"/>
                <a:stretch>
                  <a:fillRect/>
                </a:stretch>
              </p:blipFill>
              <p:spPr>
                <a:xfrm>
                  <a:off x="6279837" y="5911443"/>
                  <a:ext cx="568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49783" name="Freihand 149782">
                  <a:extLst>
                    <a:ext uri="{FF2B5EF4-FFF2-40B4-BE49-F238E27FC236}">
                      <a16:creationId xmlns:a16="http://schemas.microsoft.com/office/drawing/2014/main" id="{2A77E4D5-3670-4391-9B09-78EED4AA1F66}"/>
                    </a:ext>
                  </a:extLst>
                </p14:cNvPr>
                <p14:cNvContentPartPr/>
                <p14:nvPr/>
              </p14:nvContentPartPr>
              <p14:xfrm>
                <a:off x="6269757" y="5870763"/>
                <a:ext cx="50040" cy="23760"/>
              </p14:xfrm>
            </p:contentPart>
          </mc:Choice>
          <mc:Fallback>
            <p:pic>
              <p:nvPicPr>
                <p:cNvPr id="149783" name="Freihand 149782">
                  <a:extLst>
                    <a:ext uri="{FF2B5EF4-FFF2-40B4-BE49-F238E27FC236}">
                      <a16:creationId xmlns:a16="http://schemas.microsoft.com/office/drawing/2014/main" id="{2A77E4D5-3670-4391-9B09-78EED4AA1F66}"/>
                    </a:ext>
                  </a:extLst>
                </p:cNvPr>
                <p:cNvPicPr/>
                <p:nvPr/>
              </p:nvPicPr>
              <p:blipFill>
                <a:blip r:embed="rId577"/>
                <a:stretch>
                  <a:fillRect/>
                </a:stretch>
              </p:blipFill>
              <p:spPr>
                <a:xfrm>
                  <a:off x="6265437" y="5866443"/>
                  <a:ext cx="58680" cy="3240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4F01F8EB-3675-49F2-A148-82F5916BCB95}"/>
                  </a:ext>
                </a:extLst>
              </p14:cNvPr>
              <p14:cNvContentPartPr/>
              <p14:nvPr/>
            </p14:nvContentPartPr>
            <p14:xfrm>
              <a:off x="3771357" y="692163"/>
              <a:ext cx="934920" cy="471240"/>
            </p14:xfrm>
          </p:contentPart>
        </mc:Choice>
        <mc:Fallback>
          <p:pic>
            <p:nvPicPr>
              <p:cNvPr id="3" name="Freihand 2">
                <a:extLst>
                  <a:ext uri="{FF2B5EF4-FFF2-40B4-BE49-F238E27FC236}">
                    <a16:creationId xmlns:a16="http://schemas.microsoft.com/office/drawing/2014/main" id="{4F01F8EB-3675-49F2-A148-82F5916BCB95}"/>
                  </a:ext>
                </a:extLst>
              </p:cNvPr>
              <p:cNvPicPr/>
              <p:nvPr/>
            </p:nvPicPr>
            <p:blipFill>
              <a:blip r:embed="rId3"/>
              <a:stretch>
                <a:fillRect/>
              </a:stretch>
            </p:blipFill>
            <p:spPr>
              <a:xfrm>
                <a:off x="3767037" y="687843"/>
                <a:ext cx="94356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19BE14E7-25DF-433B-8AFF-677DBDC3D31A}"/>
                  </a:ext>
                </a:extLst>
              </p14:cNvPr>
              <p14:cNvContentPartPr/>
              <p14:nvPr/>
            </p14:nvContentPartPr>
            <p14:xfrm>
              <a:off x="2926437" y="1411803"/>
              <a:ext cx="1302480" cy="50760"/>
            </p14:xfrm>
          </p:contentPart>
        </mc:Choice>
        <mc:Fallback>
          <p:pic>
            <p:nvPicPr>
              <p:cNvPr id="5" name="Freihand 4">
                <a:extLst>
                  <a:ext uri="{FF2B5EF4-FFF2-40B4-BE49-F238E27FC236}">
                    <a16:creationId xmlns:a16="http://schemas.microsoft.com/office/drawing/2014/main" id="{19BE14E7-25DF-433B-8AFF-677DBDC3D31A}"/>
                  </a:ext>
                </a:extLst>
              </p:cNvPr>
              <p:cNvPicPr/>
              <p:nvPr/>
            </p:nvPicPr>
            <p:blipFill>
              <a:blip r:embed="rId5"/>
              <a:stretch>
                <a:fillRect/>
              </a:stretch>
            </p:blipFill>
            <p:spPr>
              <a:xfrm>
                <a:off x="2922117" y="1407483"/>
                <a:ext cx="1311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CEA6909D-9AE4-40DE-8E74-2F7D4053C8D6}"/>
                  </a:ext>
                </a:extLst>
              </p14:cNvPr>
              <p14:cNvContentPartPr/>
              <p14:nvPr/>
            </p14:nvContentPartPr>
            <p14:xfrm>
              <a:off x="2914917" y="1655883"/>
              <a:ext cx="958680" cy="55800"/>
            </p14:xfrm>
          </p:contentPart>
        </mc:Choice>
        <mc:Fallback>
          <p:pic>
            <p:nvPicPr>
              <p:cNvPr id="7" name="Freihand 6">
                <a:extLst>
                  <a:ext uri="{FF2B5EF4-FFF2-40B4-BE49-F238E27FC236}">
                    <a16:creationId xmlns:a16="http://schemas.microsoft.com/office/drawing/2014/main" id="{CEA6909D-9AE4-40DE-8E74-2F7D4053C8D6}"/>
                  </a:ext>
                </a:extLst>
              </p:cNvPr>
              <p:cNvPicPr/>
              <p:nvPr/>
            </p:nvPicPr>
            <p:blipFill>
              <a:blip r:embed="rId7"/>
              <a:stretch>
                <a:fillRect/>
              </a:stretch>
            </p:blipFill>
            <p:spPr>
              <a:xfrm>
                <a:off x="2910597" y="1651563"/>
                <a:ext cx="967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8686E2E5-9164-42F6-8FFF-953A50693C65}"/>
                  </a:ext>
                </a:extLst>
              </p14:cNvPr>
              <p14:cNvContentPartPr/>
              <p14:nvPr/>
            </p14:nvContentPartPr>
            <p14:xfrm>
              <a:off x="5659917" y="1452123"/>
              <a:ext cx="1010880" cy="308520"/>
            </p14:xfrm>
          </p:contentPart>
        </mc:Choice>
        <mc:Fallback>
          <p:pic>
            <p:nvPicPr>
              <p:cNvPr id="8" name="Freihand 7">
                <a:extLst>
                  <a:ext uri="{FF2B5EF4-FFF2-40B4-BE49-F238E27FC236}">
                    <a16:creationId xmlns:a16="http://schemas.microsoft.com/office/drawing/2014/main" id="{8686E2E5-9164-42F6-8FFF-953A50693C65}"/>
                  </a:ext>
                </a:extLst>
              </p:cNvPr>
              <p:cNvPicPr/>
              <p:nvPr/>
            </p:nvPicPr>
            <p:blipFill>
              <a:blip r:embed="rId9"/>
              <a:stretch>
                <a:fillRect/>
              </a:stretch>
            </p:blipFill>
            <p:spPr>
              <a:xfrm>
                <a:off x="5655597" y="1447803"/>
                <a:ext cx="10195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B03C9F24-32BB-4BEF-AD19-710115EBD2CE}"/>
                  </a:ext>
                </a:extLst>
              </p14:cNvPr>
              <p14:cNvContentPartPr/>
              <p14:nvPr/>
            </p14:nvContentPartPr>
            <p14:xfrm>
              <a:off x="934197" y="725643"/>
              <a:ext cx="1042200" cy="454320"/>
            </p14:xfrm>
          </p:contentPart>
        </mc:Choice>
        <mc:Fallback>
          <p:pic>
            <p:nvPicPr>
              <p:cNvPr id="9" name="Freihand 8">
                <a:extLst>
                  <a:ext uri="{FF2B5EF4-FFF2-40B4-BE49-F238E27FC236}">
                    <a16:creationId xmlns:a16="http://schemas.microsoft.com/office/drawing/2014/main" id="{B03C9F24-32BB-4BEF-AD19-710115EBD2CE}"/>
                  </a:ext>
                </a:extLst>
              </p:cNvPr>
              <p:cNvPicPr/>
              <p:nvPr/>
            </p:nvPicPr>
            <p:blipFill>
              <a:blip r:embed="rId11"/>
              <a:stretch>
                <a:fillRect/>
              </a:stretch>
            </p:blipFill>
            <p:spPr>
              <a:xfrm>
                <a:off x="929877" y="721323"/>
                <a:ext cx="105084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C9EA4F62-B54D-4168-9279-2857FBEABA38}"/>
                  </a:ext>
                </a:extLst>
              </p14:cNvPr>
              <p14:cNvContentPartPr/>
              <p14:nvPr/>
            </p14:nvContentPartPr>
            <p14:xfrm>
              <a:off x="3695397" y="663003"/>
              <a:ext cx="990720" cy="528120"/>
            </p14:xfrm>
          </p:contentPart>
        </mc:Choice>
        <mc:Fallback>
          <p:pic>
            <p:nvPicPr>
              <p:cNvPr id="10" name="Freihand 9">
                <a:extLst>
                  <a:ext uri="{FF2B5EF4-FFF2-40B4-BE49-F238E27FC236}">
                    <a16:creationId xmlns:a16="http://schemas.microsoft.com/office/drawing/2014/main" id="{C9EA4F62-B54D-4168-9279-2857FBEABA38}"/>
                  </a:ext>
                </a:extLst>
              </p:cNvPr>
              <p:cNvPicPr/>
              <p:nvPr/>
            </p:nvPicPr>
            <p:blipFill>
              <a:blip r:embed="rId13"/>
              <a:stretch>
                <a:fillRect/>
              </a:stretch>
            </p:blipFill>
            <p:spPr>
              <a:xfrm>
                <a:off x="3691077" y="658683"/>
                <a:ext cx="99936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C4BABD53-2C80-4D6A-BE41-247C2426D0B3}"/>
                  </a:ext>
                </a:extLst>
              </p14:cNvPr>
              <p14:cNvContentPartPr/>
              <p14:nvPr/>
            </p14:nvContentPartPr>
            <p14:xfrm>
              <a:off x="3366357" y="4902363"/>
              <a:ext cx="1918800" cy="60840"/>
            </p14:xfrm>
          </p:contentPart>
        </mc:Choice>
        <mc:Fallback>
          <p:pic>
            <p:nvPicPr>
              <p:cNvPr id="11" name="Freihand 10">
                <a:extLst>
                  <a:ext uri="{FF2B5EF4-FFF2-40B4-BE49-F238E27FC236}">
                    <a16:creationId xmlns:a16="http://schemas.microsoft.com/office/drawing/2014/main" id="{C4BABD53-2C80-4D6A-BE41-247C2426D0B3}"/>
                  </a:ext>
                </a:extLst>
              </p:cNvPr>
              <p:cNvPicPr/>
              <p:nvPr/>
            </p:nvPicPr>
            <p:blipFill>
              <a:blip r:embed="rId15"/>
              <a:stretch>
                <a:fillRect/>
              </a:stretch>
            </p:blipFill>
            <p:spPr>
              <a:xfrm>
                <a:off x="3362037" y="4898043"/>
                <a:ext cx="1927440" cy="69480"/>
              </a:xfrm>
              <a:prstGeom prst="rect">
                <a:avLst/>
              </a:prstGeom>
            </p:spPr>
          </p:pic>
        </mc:Fallback>
      </mc:AlternateContent>
      <p:grpSp>
        <p:nvGrpSpPr>
          <p:cNvPr id="14" name="Gruppieren 13">
            <a:extLst>
              <a:ext uri="{FF2B5EF4-FFF2-40B4-BE49-F238E27FC236}">
                <a16:creationId xmlns:a16="http://schemas.microsoft.com/office/drawing/2014/main" id="{FE16E836-795C-4139-A5D9-2AF1602E7C9F}"/>
              </a:ext>
            </a:extLst>
          </p:cNvPr>
          <p:cNvGrpSpPr/>
          <p:nvPr/>
        </p:nvGrpSpPr>
        <p:grpSpPr>
          <a:xfrm>
            <a:off x="3101037" y="6095763"/>
            <a:ext cx="4915080" cy="87480"/>
            <a:chOff x="3101037" y="6095763"/>
            <a:chExt cx="4915080" cy="87480"/>
          </a:xfrm>
        </p:grpSpPr>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FED8ADE-DADC-405A-8B43-11EC47021619}"/>
                    </a:ext>
                  </a:extLst>
                </p14:cNvPr>
                <p14:cNvContentPartPr/>
                <p14:nvPr/>
              </p14:nvContentPartPr>
              <p14:xfrm>
                <a:off x="3101037" y="6126363"/>
                <a:ext cx="1646640" cy="56880"/>
              </p14:xfrm>
            </p:contentPart>
          </mc:Choice>
          <mc:Fallback>
            <p:pic>
              <p:nvPicPr>
                <p:cNvPr id="12" name="Freihand 11">
                  <a:extLst>
                    <a:ext uri="{FF2B5EF4-FFF2-40B4-BE49-F238E27FC236}">
                      <a16:creationId xmlns:a16="http://schemas.microsoft.com/office/drawing/2014/main" id="{8FED8ADE-DADC-405A-8B43-11EC47021619}"/>
                    </a:ext>
                  </a:extLst>
                </p:cNvPr>
                <p:cNvPicPr/>
                <p:nvPr/>
              </p:nvPicPr>
              <p:blipFill>
                <a:blip r:embed="rId17"/>
                <a:stretch>
                  <a:fillRect/>
                </a:stretch>
              </p:blipFill>
              <p:spPr>
                <a:xfrm>
                  <a:off x="3096717" y="6122043"/>
                  <a:ext cx="1655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02562789-BFD7-46BD-A109-F571EB9A1423}"/>
                    </a:ext>
                  </a:extLst>
                </p14:cNvPr>
                <p14:cNvContentPartPr/>
                <p14:nvPr/>
              </p14:nvContentPartPr>
              <p14:xfrm>
                <a:off x="5962677" y="6095763"/>
                <a:ext cx="2053440" cy="70560"/>
              </p14:xfrm>
            </p:contentPart>
          </mc:Choice>
          <mc:Fallback>
            <p:pic>
              <p:nvPicPr>
                <p:cNvPr id="13" name="Freihand 12">
                  <a:extLst>
                    <a:ext uri="{FF2B5EF4-FFF2-40B4-BE49-F238E27FC236}">
                      <a16:creationId xmlns:a16="http://schemas.microsoft.com/office/drawing/2014/main" id="{02562789-BFD7-46BD-A109-F571EB9A1423}"/>
                    </a:ext>
                  </a:extLst>
                </p:cNvPr>
                <p:cNvPicPr/>
                <p:nvPr/>
              </p:nvPicPr>
              <p:blipFill>
                <a:blip r:embed="rId19"/>
                <a:stretch>
                  <a:fillRect/>
                </a:stretch>
              </p:blipFill>
              <p:spPr>
                <a:xfrm>
                  <a:off x="5958357" y="6091443"/>
                  <a:ext cx="2062080" cy="7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7A8EBCFB-6B49-4A92-9186-49E7D1838714}"/>
                  </a:ext>
                </a:extLst>
              </p14:cNvPr>
              <p14:cNvContentPartPr/>
              <p14:nvPr/>
            </p14:nvContentPartPr>
            <p14:xfrm>
              <a:off x="5713557" y="3907323"/>
              <a:ext cx="2750040" cy="1053720"/>
            </p14:xfrm>
          </p:contentPart>
        </mc:Choice>
        <mc:Fallback>
          <p:pic>
            <p:nvPicPr>
              <p:cNvPr id="15" name="Freihand 14">
                <a:extLst>
                  <a:ext uri="{FF2B5EF4-FFF2-40B4-BE49-F238E27FC236}">
                    <a16:creationId xmlns:a16="http://schemas.microsoft.com/office/drawing/2014/main" id="{7A8EBCFB-6B49-4A92-9186-49E7D1838714}"/>
                  </a:ext>
                </a:extLst>
              </p:cNvPr>
              <p:cNvPicPr/>
              <p:nvPr/>
            </p:nvPicPr>
            <p:blipFill>
              <a:blip r:embed="rId21"/>
              <a:stretch>
                <a:fillRect/>
              </a:stretch>
            </p:blipFill>
            <p:spPr>
              <a:xfrm>
                <a:off x="5709237" y="3903003"/>
                <a:ext cx="2758680" cy="1062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E1173846-3B7A-434A-AE30-99F443560B3C}"/>
                  </a:ext>
                </a:extLst>
              </p14:cNvPr>
              <p14:cNvContentPartPr/>
              <p14:nvPr/>
            </p14:nvContentPartPr>
            <p14:xfrm>
              <a:off x="1714317" y="5645043"/>
              <a:ext cx="1054080" cy="75960"/>
            </p14:xfrm>
          </p:contentPart>
        </mc:Choice>
        <mc:Fallback>
          <p:pic>
            <p:nvPicPr>
              <p:cNvPr id="16" name="Freihand 15">
                <a:extLst>
                  <a:ext uri="{FF2B5EF4-FFF2-40B4-BE49-F238E27FC236}">
                    <a16:creationId xmlns:a16="http://schemas.microsoft.com/office/drawing/2014/main" id="{E1173846-3B7A-434A-AE30-99F443560B3C}"/>
                  </a:ext>
                </a:extLst>
              </p:cNvPr>
              <p:cNvPicPr/>
              <p:nvPr/>
            </p:nvPicPr>
            <p:blipFill>
              <a:blip r:embed="rId23"/>
              <a:stretch>
                <a:fillRect/>
              </a:stretch>
            </p:blipFill>
            <p:spPr>
              <a:xfrm>
                <a:off x="1709997" y="5640723"/>
                <a:ext cx="1062720" cy="84600"/>
              </a:xfrm>
              <a:prstGeom prst="rect">
                <a:avLst/>
              </a:prstGeom>
            </p:spPr>
          </p:pic>
        </mc:Fallback>
      </mc:AlternateContent>
    </p:spTree>
    <p:extLst>
      <p:ext uri="{BB962C8B-B14F-4D97-AF65-F5344CB8AC3E}">
        <p14:creationId xmlns:p14="http://schemas.microsoft.com/office/powerpoint/2010/main" val="33445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9745503-7B3C-43AC-8FA4-0046B6FA31FF}"/>
                  </a:ext>
                </a:extLst>
              </p14:cNvPr>
              <p14:cNvContentPartPr/>
              <p14:nvPr/>
            </p14:nvContentPartPr>
            <p14:xfrm>
              <a:off x="3284997" y="1464003"/>
              <a:ext cx="3817800" cy="51120"/>
            </p14:xfrm>
          </p:contentPart>
        </mc:Choice>
        <mc:Fallback>
          <p:pic>
            <p:nvPicPr>
              <p:cNvPr id="2" name="Freihand 1">
                <a:extLst>
                  <a:ext uri="{FF2B5EF4-FFF2-40B4-BE49-F238E27FC236}">
                    <a16:creationId xmlns:a16="http://schemas.microsoft.com/office/drawing/2014/main" id="{69745503-7B3C-43AC-8FA4-0046B6FA31FF}"/>
                  </a:ext>
                </a:extLst>
              </p:cNvPr>
              <p:cNvPicPr/>
              <p:nvPr/>
            </p:nvPicPr>
            <p:blipFill>
              <a:blip r:embed="rId4"/>
              <a:stretch>
                <a:fillRect/>
              </a:stretch>
            </p:blipFill>
            <p:spPr>
              <a:xfrm>
                <a:off x="3280677" y="1459683"/>
                <a:ext cx="3826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550FCB6-19B9-4791-89FB-305D3F457363}"/>
                  </a:ext>
                </a:extLst>
              </p14:cNvPr>
              <p14:cNvContentPartPr/>
              <p14:nvPr/>
            </p14:nvContentPartPr>
            <p14:xfrm>
              <a:off x="2441517" y="1865403"/>
              <a:ext cx="4037760" cy="68760"/>
            </p14:xfrm>
          </p:contentPart>
        </mc:Choice>
        <mc:Fallback>
          <p:pic>
            <p:nvPicPr>
              <p:cNvPr id="3" name="Freihand 2">
                <a:extLst>
                  <a:ext uri="{FF2B5EF4-FFF2-40B4-BE49-F238E27FC236}">
                    <a16:creationId xmlns:a16="http://schemas.microsoft.com/office/drawing/2014/main" id="{F550FCB6-19B9-4791-89FB-305D3F457363}"/>
                  </a:ext>
                </a:extLst>
              </p:cNvPr>
              <p:cNvPicPr/>
              <p:nvPr/>
            </p:nvPicPr>
            <p:blipFill>
              <a:blip r:embed="rId6"/>
              <a:stretch>
                <a:fillRect/>
              </a:stretch>
            </p:blipFill>
            <p:spPr>
              <a:xfrm>
                <a:off x="2437197" y="1861083"/>
                <a:ext cx="4046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DDFE2E9-7E13-4B21-92F2-5B481EF7BCFE}"/>
                  </a:ext>
                </a:extLst>
              </p14:cNvPr>
              <p14:cNvContentPartPr/>
              <p14:nvPr/>
            </p14:nvContentPartPr>
            <p14:xfrm>
              <a:off x="4177437" y="2939643"/>
              <a:ext cx="3537360" cy="78120"/>
            </p14:xfrm>
          </p:contentPart>
        </mc:Choice>
        <mc:Fallback>
          <p:pic>
            <p:nvPicPr>
              <p:cNvPr id="5" name="Freihand 4">
                <a:extLst>
                  <a:ext uri="{FF2B5EF4-FFF2-40B4-BE49-F238E27FC236}">
                    <a16:creationId xmlns:a16="http://schemas.microsoft.com/office/drawing/2014/main" id="{ADDFE2E9-7E13-4B21-92F2-5B481EF7BCFE}"/>
                  </a:ext>
                </a:extLst>
              </p:cNvPr>
              <p:cNvPicPr/>
              <p:nvPr/>
            </p:nvPicPr>
            <p:blipFill>
              <a:blip r:embed="rId8"/>
              <a:stretch>
                <a:fillRect/>
              </a:stretch>
            </p:blipFill>
            <p:spPr>
              <a:xfrm>
                <a:off x="4173117" y="2935323"/>
                <a:ext cx="3546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F2CCEA2C-08FB-47EA-9114-DA2C4C03B22A}"/>
                  </a:ext>
                </a:extLst>
              </p14:cNvPr>
              <p14:cNvContentPartPr/>
              <p14:nvPr/>
            </p14:nvContentPartPr>
            <p14:xfrm>
              <a:off x="1076397" y="4429683"/>
              <a:ext cx="1411920" cy="58320"/>
            </p14:xfrm>
          </p:contentPart>
        </mc:Choice>
        <mc:Fallback>
          <p:pic>
            <p:nvPicPr>
              <p:cNvPr id="6" name="Freihand 5">
                <a:extLst>
                  <a:ext uri="{FF2B5EF4-FFF2-40B4-BE49-F238E27FC236}">
                    <a16:creationId xmlns:a16="http://schemas.microsoft.com/office/drawing/2014/main" id="{F2CCEA2C-08FB-47EA-9114-DA2C4C03B22A}"/>
                  </a:ext>
                </a:extLst>
              </p:cNvPr>
              <p:cNvPicPr/>
              <p:nvPr/>
            </p:nvPicPr>
            <p:blipFill>
              <a:blip r:embed="rId10"/>
              <a:stretch>
                <a:fillRect/>
              </a:stretch>
            </p:blipFill>
            <p:spPr>
              <a:xfrm>
                <a:off x="1072077" y="4425363"/>
                <a:ext cx="1420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A7AE0DB-5708-4BD4-AAFB-117ECB6C5C26}"/>
                  </a:ext>
                </a:extLst>
              </p14:cNvPr>
              <p14:cNvContentPartPr/>
              <p14:nvPr/>
            </p14:nvContentPartPr>
            <p14:xfrm>
              <a:off x="2446917" y="1856043"/>
              <a:ext cx="3710880" cy="78840"/>
            </p14:xfrm>
          </p:contentPart>
        </mc:Choice>
        <mc:Fallback>
          <p:pic>
            <p:nvPicPr>
              <p:cNvPr id="7" name="Freihand 6">
                <a:extLst>
                  <a:ext uri="{FF2B5EF4-FFF2-40B4-BE49-F238E27FC236}">
                    <a16:creationId xmlns:a16="http://schemas.microsoft.com/office/drawing/2014/main" id="{DA7AE0DB-5708-4BD4-AAFB-117ECB6C5C26}"/>
                  </a:ext>
                </a:extLst>
              </p:cNvPr>
              <p:cNvPicPr/>
              <p:nvPr/>
            </p:nvPicPr>
            <p:blipFill>
              <a:blip r:embed="rId12"/>
              <a:stretch>
                <a:fillRect/>
              </a:stretch>
            </p:blipFill>
            <p:spPr>
              <a:xfrm>
                <a:off x="2442597" y="1851723"/>
                <a:ext cx="3719520" cy="87480"/>
              </a:xfrm>
              <a:prstGeom prst="rect">
                <a:avLst/>
              </a:prstGeom>
            </p:spPr>
          </p:pic>
        </mc:Fallback>
      </mc:AlternateContent>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EB67012-8E2A-DE7E-80D3-17A2F6C7AFB5}"/>
              </a:ext>
            </a:extLst>
          </p:cNvPr>
          <p:cNvPicPr>
            <a:picLocks noChangeAspect="1"/>
          </p:cNvPicPr>
          <p:nvPr/>
        </p:nvPicPr>
        <p:blipFill>
          <a:blip r:embed="rId3"/>
          <a:stretch>
            <a:fillRect/>
          </a:stretch>
        </p:blipFill>
        <p:spPr>
          <a:xfrm>
            <a:off x="130168" y="858098"/>
            <a:ext cx="7487946" cy="434300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E08AD9B-1E12-471F-A0CD-7A943DD592AE}"/>
                  </a:ext>
                </a:extLst>
              </p14:cNvPr>
              <p14:cNvContentPartPr/>
              <p14:nvPr/>
            </p14:nvContentPartPr>
            <p14:xfrm>
              <a:off x="1273677" y="4006323"/>
              <a:ext cx="345600" cy="666360"/>
            </p14:xfrm>
          </p:contentPart>
        </mc:Choice>
        <mc:Fallback>
          <p:pic>
            <p:nvPicPr>
              <p:cNvPr id="2" name="Freihand 1">
                <a:extLst>
                  <a:ext uri="{FF2B5EF4-FFF2-40B4-BE49-F238E27FC236}">
                    <a16:creationId xmlns:a16="http://schemas.microsoft.com/office/drawing/2014/main" id="{0E08AD9B-1E12-471F-A0CD-7A943DD592AE}"/>
                  </a:ext>
                </a:extLst>
              </p:cNvPr>
              <p:cNvPicPr/>
              <p:nvPr/>
            </p:nvPicPr>
            <p:blipFill>
              <a:blip r:embed="rId5"/>
              <a:stretch>
                <a:fillRect/>
              </a:stretch>
            </p:blipFill>
            <p:spPr>
              <a:xfrm>
                <a:off x="1269357" y="4002003"/>
                <a:ext cx="354240" cy="67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50EA9C8-0E19-422A-ABA1-F3954A9B0A9C}"/>
                  </a:ext>
                </a:extLst>
              </p14:cNvPr>
              <p14:cNvContentPartPr/>
              <p14:nvPr/>
            </p14:nvContentPartPr>
            <p14:xfrm>
              <a:off x="7676997" y="503163"/>
              <a:ext cx="870840" cy="55440"/>
            </p14:xfrm>
          </p:contentPart>
        </mc:Choice>
        <mc:Fallback>
          <p:pic>
            <p:nvPicPr>
              <p:cNvPr id="4" name="Freihand 3">
                <a:extLst>
                  <a:ext uri="{FF2B5EF4-FFF2-40B4-BE49-F238E27FC236}">
                    <a16:creationId xmlns:a16="http://schemas.microsoft.com/office/drawing/2014/main" id="{850EA9C8-0E19-422A-ABA1-F3954A9B0A9C}"/>
                  </a:ext>
                </a:extLst>
              </p:cNvPr>
              <p:cNvPicPr/>
              <p:nvPr/>
            </p:nvPicPr>
            <p:blipFill>
              <a:blip r:embed="rId7"/>
              <a:stretch>
                <a:fillRect/>
              </a:stretch>
            </p:blipFill>
            <p:spPr>
              <a:xfrm>
                <a:off x="7672677" y="498843"/>
                <a:ext cx="879480" cy="64080"/>
              </a:xfrm>
              <a:prstGeom prst="rect">
                <a:avLst/>
              </a:prstGeom>
            </p:spPr>
          </p:pic>
        </mc:Fallback>
      </mc:AlternateContent>
      <p:grpSp>
        <p:nvGrpSpPr>
          <p:cNvPr id="19" name="Gruppieren 18">
            <a:extLst>
              <a:ext uri="{FF2B5EF4-FFF2-40B4-BE49-F238E27FC236}">
                <a16:creationId xmlns:a16="http://schemas.microsoft.com/office/drawing/2014/main" id="{1BBE204A-3593-4E78-A841-AB7C50DCD5FB}"/>
              </a:ext>
            </a:extLst>
          </p:cNvPr>
          <p:cNvGrpSpPr/>
          <p:nvPr/>
        </p:nvGrpSpPr>
        <p:grpSpPr>
          <a:xfrm>
            <a:off x="7606437" y="67203"/>
            <a:ext cx="2498760" cy="227520"/>
            <a:chOff x="7606437" y="67203"/>
            <a:chExt cx="2498760" cy="22752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EE9375A2-32E5-461D-808D-8FD731821A8F}"/>
                    </a:ext>
                  </a:extLst>
                </p14:cNvPr>
                <p14:cNvContentPartPr/>
                <p14:nvPr/>
              </p14:nvContentPartPr>
              <p14:xfrm>
                <a:off x="7606437" y="137403"/>
                <a:ext cx="113400" cy="108360"/>
              </p14:xfrm>
            </p:contentPart>
          </mc:Choice>
          <mc:Fallback>
            <p:pic>
              <p:nvPicPr>
                <p:cNvPr id="5" name="Freihand 4">
                  <a:extLst>
                    <a:ext uri="{FF2B5EF4-FFF2-40B4-BE49-F238E27FC236}">
                      <a16:creationId xmlns:a16="http://schemas.microsoft.com/office/drawing/2014/main" id="{EE9375A2-32E5-461D-808D-8FD731821A8F}"/>
                    </a:ext>
                  </a:extLst>
                </p:cNvPr>
                <p:cNvPicPr/>
                <p:nvPr/>
              </p:nvPicPr>
              <p:blipFill>
                <a:blip r:embed="rId9"/>
                <a:stretch>
                  <a:fillRect/>
                </a:stretch>
              </p:blipFill>
              <p:spPr>
                <a:xfrm>
                  <a:off x="7602117" y="133083"/>
                  <a:ext cx="122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F7578658-0733-4E58-BF70-3FB559918291}"/>
                    </a:ext>
                  </a:extLst>
                </p14:cNvPr>
                <p14:cNvContentPartPr/>
                <p14:nvPr/>
              </p14:nvContentPartPr>
              <p14:xfrm>
                <a:off x="7760157" y="80523"/>
                <a:ext cx="241200" cy="171000"/>
              </p14:xfrm>
            </p:contentPart>
          </mc:Choice>
          <mc:Fallback>
            <p:pic>
              <p:nvPicPr>
                <p:cNvPr id="6" name="Freihand 5">
                  <a:extLst>
                    <a:ext uri="{FF2B5EF4-FFF2-40B4-BE49-F238E27FC236}">
                      <a16:creationId xmlns:a16="http://schemas.microsoft.com/office/drawing/2014/main" id="{F7578658-0733-4E58-BF70-3FB559918291}"/>
                    </a:ext>
                  </a:extLst>
                </p:cNvPr>
                <p:cNvPicPr/>
                <p:nvPr/>
              </p:nvPicPr>
              <p:blipFill>
                <a:blip r:embed="rId11"/>
                <a:stretch>
                  <a:fillRect/>
                </a:stretch>
              </p:blipFill>
              <p:spPr>
                <a:xfrm>
                  <a:off x="7755837" y="76203"/>
                  <a:ext cx="249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EE126E49-9129-4D90-9F16-E73E3226F1A4}"/>
                    </a:ext>
                  </a:extLst>
                </p14:cNvPr>
                <p14:cNvContentPartPr/>
                <p14:nvPr/>
              </p14:nvContentPartPr>
              <p14:xfrm>
                <a:off x="7879677" y="67203"/>
                <a:ext cx="19440" cy="18720"/>
              </p14:xfrm>
            </p:contentPart>
          </mc:Choice>
          <mc:Fallback>
            <p:pic>
              <p:nvPicPr>
                <p:cNvPr id="8" name="Freihand 7">
                  <a:extLst>
                    <a:ext uri="{FF2B5EF4-FFF2-40B4-BE49-F238E27FC236}">
                      <a16:creationId xmlns:a16="http://schemas.microsoft.com/office/drawing/2014/main" id="{EE126E49-9129-4D90-9F16-E73E3226F1A4}"/>
                    </a:ext>
                  </a:extLst>
                </p:cNvPr>
                <p:cNvPicPr/>
                <p:nvPr/>
              </p:nvPicPr>
              <p:blipFill>
                <a:blip r:embed="rId13"/>
                <a:stretch>
                  <a:fillRect/>
                </a:stretch>
              </p:blipFill>
              <p:spPr>
                <a:xfrm>
                  <a:off x="7875357" y="62883"/>
                  <a:ext cx="28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3220E435-5347-4126-9E82-4DA35952A699}"/>
                    </a:ext>
                  </a:extLst>
                </p14:cNvPr>
                <p14:cNvContentPartPr/>
                <p14:nvPr/>
              </p14:nvContentPartPr>
              <p14:xfrm>
                <a:off x="8103597" y="106083"/>
                <a:ext cx="298440" cy="110520"/>
              </p14:xfrm>
            </p:contentPart>
          </mc:Choice>
          <mc:Fallback>
            <p:pic>
              <p:nvPicPr>
                <p:cNvPr id="9" name="Freihand 8">
                  <a:extLst>
                    <a:ext uri="{FF2B5EF4-FFF2-40B4-BE49-F238E27FC236}">
                      <a16:creationId xmlns:a16="http://schemas.microsoft.com/office/drawing/2014/main" id="{3220E435-5347-4126-9E82-4DA35952A699}"/>
                    </a:ext>
                  </a:extLst>
                </p:cNvPr>
                <p:cNvPicPr/>
                <p:nvPr/>
              </p:nvPicPr>
              <p:blipFill>
                <a:blip r:embed="rId15"/>
                <a:stretch>
                  <a:fillRect/>
                </a:stretch>
              </p:blipFill>
              <p:spPr>
                <a:xfrm>
                  <a:off x="8099277" y="101763"/>
                  <a:ext cx="307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66D351E1-560E-4B98-AC2D-5FB48164F34C}"/>
                    </a:ext>
                  </a:extLst>
                </p14:cNvPr>
                <p14:cNvContentPartPr/>
                <p14:nvPr/>
              </p14:nvContentPartPr>
              <p14:xfrm>
                <a:off x="8515437" y="92763"/>
                <a:ext cx="219960" cy="126000"/>
              </p14:xfrm>
            </p:contentPart>
          </mc:Choice>
          <mc:Fallback>
            <p:pic>
              <p:nvPicPr>
                <p:cNvPr id="10" name="Freihand 9">
                  <a:extLst>
                    <a:ext uri="{FF2B5EF4-FFF2-40B4-BE49-F238E27FC236}">
                      <a16:creationId xmlns:a16="http://schemas.microsoft.com/office/drawing/2014/main" id="{66D351E1-560E-4B98-AC2D-5FB48164F34C}"/>
                    </a:ext>
                  </a:extLst>
                </p:cNvPr>
                <p:cNvPicPr/>
                <p:nvPr/>
              </p:nvPicPr>
              <p:blipFill>
                <a:blip r:embed="rId17"/>
                <a:stretch>
                  <a:fillRect/>
                </a:stretch>
              </p:blipFill>
              <p:spPr>
                <a:xfrm>
                  <a:off x="8511117" y="88443"/>
                  <a:ext cx="228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15912CCB-4405-4FFA-A345-59997ABB6B63}"/>
                    </a:ext>
                  </a:extLst>
                </p14:cNvPr>
                <p14:cNvContentPartPr/>
                <p14:nvPr/>
              </p14:nvContentPartPr>
              <p14:xfrm>
                <a:off x="8758077" y="166563"/>
                <a:ext cx="25560" cy="54360"/>
              </p14:xfrm>
            </p:contentPart>
          </mc:Choice>
          <mc:Fallback>
            <p:pic>
              <p:nvPicPr>
                <p:cNvPr id="11" name="Freihand 10">
                  <a:extLst>
                    <a:ext uri="{FF2B5EF4-FFF2-40B4-BE49-F238E27FC236}">
                      <a16:creationId xmlns:a16="http://schemas.microsoft.com/office/drawing/2014/main" id="{15912CCB-4405-4FFA-A345-59997ABB6B63}"/>
                    </a:ext>
                  </a:extLst>
                </p:cNvPr>
                <p:cNvPicPr/>
                <p:nvPr/>
              </p:nvPicPr>
              <p:blipFill>
                <a:blip r:embed="rId19"/>
                <a:stretch>
                  <a:fillRect/>
                </a:stretch>
              </p:blipFill>
              <p:spPr>
                <a:xfrm>
                  <a:off x="8753757" y="162243"/>
                  <a:ext cx="34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5CFA2ED9-4F5C-4D52-8A82-E69F0F72367F}"/>
                    </a:ext>
                  </a:extLst>
                </p14:cNvPr>
                <p14:cNvContentPartPr/>
                <p14:nvPr/>
              </p14:nvContentPartPr>
              <p14:xfrm>
                <a:off x="8795877" y="114723"/>
                <a:ext cx="81000" cy="104400"/>
              </p14:xfrm>
            </p:contentPart>
          </mc:Choice>
          <mc:Fallback>
            <p:pic>
              <p:nvPicPr>
                <p:cNvPr id="12" name="Freihand 11">
                  <a:extLst>
                    <a:ext uri="{FF2B5EF4-FFF2-40B4-BE49-F238E27FC236}">
                      <a16:creationId xmlns:a16="http://schemas.microsoft.com/office/drawing/2014/main" id="{5CFA2ED9-4F5C-4D52-8A82-E69F0F72367F}"/>
                    </a:ext>
                  </a:extLst>
                </p:cNvPr>
                <p:cNvPicPr/>
                <p:nvPr/>
              </p:nvPicPr>
              <p:blipFill>
                <a:blip r:embed="rId21"/>
                <a:stretch>
                  <a:fillRect/>
                </a:stretch>
              </p:blipFill>
              <p:spPr>
                <a:xfrm>
                  <a:off x="8791557" y="110403"/>
                  <a:ext cx="89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6B40C2BB-9A23-44C3-B867-40CA3C9ABD34}"/>
                    </a:ext>
                  </a:extLst>
                </p14:cNvPr>
                <p14:cNvContentPartPr/>
                <p14:nvPr/>
              </p14:nvContentPartPr>
              <p14:xfrm>
                <a:off x="8916477" y="105003"/>
                <a:ext cx="225360" cy="100080"/>
              </p14:xfrm>
            </p:contentPart>
          </mc:Choice>
          <mc:Fallback>
            <p:pic>
              <p:nvPicPr>
                <p:cNvPr id="13" name="Freihand 12">
                  <a:extLst>
                    <a:ext uri="{FF2B5EF4-FFF2-40B4-BE49-F238E27FC236}">
                      <a16:creationId xmlns:a16="http://schemas.microsoft.com/office/drawing/2014/main" id="{6B40C2BB-9A23-44C3-B867-40CA3C9ABD34}"/>
                    </a:ext>
                  </a:extLst>
                </p:cNvPr>
                <p:cNvPicPr/>
                <p:nvPr/>
              </p:nvPicPr>
              <p:blipFill>
                <a:blip r:embed="rId23"/>
                <a:stretch>
                  <a:fillRect/>
                </a:stretch>
              </p:blipFill>
              <p:spPr>
                <a:xfrm>
                  <a:off x="8912157" y="100683"/>
                  <a:ext cx="234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22C63697-C732-4BFD-AE09-ECC18E8D643F}"/>
                    </a:ext>
                  </a:extLst>
                </p14:cNvPr>
                <p14:cNvContentPartPr/>
                <p14:nvPr/>
              </p14:nvContentPartPr>
              <p14:xfrm>
                <a:off x="9170277" y="127323"/>
                <a:ext cx="468720" cy="106920"/>
              </p14:xfrm>
            </p:contentPart>
          </mc:Choice>
          <mc:Fallback>
            <p:pic>
              <p:nvPicPr>
                <p:cNvPr id="15" name="Freihand 14">
                  <a:extLst>
                    <a:ext uri="{FF2B5EF4-FFF2-40B4-BE49-F238E27FC236}">
                      <a16:creationId xmlns:a16="http://schemas.microsoft.com/office/drawing/2014/main" id="{22C63697-C732-4BFD-AE09-ECC18E8D643F}"/>
                    </a:ext>
                  </a:extLst>
                </p:cNvPr>
                <p:cNvPicPr/>
                <p:nvPr/>
              </p:nvPicPr>
              <p:blipFill>
                <a:blip r:embed="rId25"/>
                <a:stretch>
                  <a:fillRect/>
                </a:stretch>
              </p:blipFill>
              <p:spPr>
                <a:xfrm>
                  <a:off x="9165957" y="123003"/>
                  <a:ext cx="477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8DD5BBBA-004C-4FF8-9B63-7783FD0B3AE7}"/>
                    </a:ext>
                  </a:extLst>
                </p14:cNvPr>
                <p14:cNvContentPartPr/>
                <p14:nvPr/>
              </p14:nvContentPartPr>
              <p14:xfrm>
                <a:off x="9605157" y="92043"/>
                <a:ext cx="36720" cy="35280"/>
              </p14:xfrm>
            </p:contentPart>
          </mc:Choice>
          <mc:Fallback>
            <p:pic>
              <p:nvPicPr>
                <p:cNvPr id="16" name="Freihand 15">
                  <a:extLst>
                    <a:ext uri="{FF2B5EF4-FFF2-40B4-BE49-F238E27FC236}">
                      <a16:creationId xmlns:a16="http://schemas.microsoft.com/office/drawing/2014/main" id="{8DD5BBBA-004C-4FF8-9B63-7783FD0B3AE7}"/>
                    </a:ext>
                  </a:extLst>
                </p:cNvPr>
                <p:cNvPicPr/>
                <p:nvPr/>
              </p:nvPicPr>
              <p:blipFill>
                <a:blip r:embed="rId27"/>
                <a:stretch>
                  <a:fillRect/>
                </a:stretch>
              </p:blipFill>
              <p:spPr>
                <a:xfrm>
                  <a:off x="9600837" y="87723"/>
                  <a:ext cx="45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A676608C-FE9C-4306-B415-2B082EC52E8D}"/>
                    </a:ext>
                  </a:extLst>
                </p14:cNvPr>
                <p14:cNvContentPartPr/>
                <p14:nvPr/>
              </p14:nvContentPartPr>
              <p14:xfrm>
                <a:off x="9682197" y="112203"/>
                <a:ext cx="40680" cy="86040"/>
              </p14:xfrm>
            </p:contentPart>
          </mc:Choice>
          <mc:Fallback>
            <p:pic>
              <p:nvPicPr>
                <p:cNvPr id="17" name="Freihand 16">
                  <a:extLst>
                    <a:ext uri="{FF2B5EF4-FFF2-40B4-BE49-F238E27FC236}">
                      <a16:creationId xmlns:a16="http://schemas.microsoft.com/office/drawing/2014/main" id="{A676608C-FE9C-4306-B415-2B082EC52E8D}"/>
                    </a:ext>
                  </a:extLst>
                </p:cNvPr>
                <p:cNvPicPr/>
                <p:nvPr/>
              </p:nvPicPr>
              <p:blipFill>
                <a:blip r:embed="rId29"/>
                <a:stretch>
                  <a:fillRect/>
                </a:stretch>
              </p:blipFill>
              <p:spPr>
                <a:xfrm>
                  <a:off x="9677877" y="107883"/>
                  <a:ext cx="49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45BF1536-425E-4717-82FC-370B0AD9ED83}"/>
                    </a:ext>
                  </a:extLst>
                </p14:cNvPr>
                <p14:cNvContentPartPr/>
                <p14:nvPr/>
              </p14:nvContentPartPr>
              <p14:xfrm>
                <a:off x="9747717" y="143163"/>
                <a:ext cx="357480" cy="151560"/>
              </p14:xfrm>
            </p:contentPart>
          </mc:Choice>
          <mc:Fallback>
            <p:pic>
              <p:nvPicPr>
                <p:cNvPr id="18" name="Freihand 17">
                  <a:extLst>
                    <a:ext uri="{FF2B5EF4-FFF2-40B4-BE49-F238E27FC236}">
                      <a16:creationId xmlns:a16="http://schemas.microsoft.com/office/drawing/2014/main" id="{45BF1536-425E-4717-82FC-370B0AD9ED83}"/>
                    </a:ext>
                  </a:extLst>
                </p:cNvPr>
                <p:cNvPicPr/>
                <p:nvPr/>
              </p:nvPicPr>
              <p:blipFill>
                <a:blip r:embed="rId31"/>
                <a:stretch>
                  <a:fillRect/>
                </a:stretch>
              </p:blipFill>
              <p:spPr>
                <a:xfrm>
                  <a:off x="9743397" y="138843"/>
                  <a:ext cx="366120" cy="16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7FF1FA45-3C99-44B1-A15E-277A13538F52}"/>
                  </a:ext>
                </a:extLst>
              </p14:cNvPr>
              <p14:cNvContentPartPr/>
              <p14:nvPr/>
            </p14:nvContentPartPr>
            <p14:xfrm>
              <a:off x="3433677" y="1848843"/>
              <a:ext cx="522720" cy="415440"/>
            </p14:xfrm>
          </p:contentPart>
        </mc:Choice>
        <mc:Fallback>
          <p:pic>
            <p:nvPicPr>
              <p:cNvPr id="23" name="Freihand 22">
                <a:extLst>
                  <a:ext uri="{FF2B5EF4-FFF2-40B4-BE49-F238E27FC236}">
                    <a16:creationId xmlns:a16="http://schemas.microsoft.com/office/drawing/2014/main" id="{7FF1FA45-3C99-44B1-A15E-277A13538F52}"/>
                  </a:ext>
                </a:extLst>
              </p:cNvPr>
              <p:cNvPicPr/>
              <p:nvPr/>
            </p:nvPicPr>
            <p:blipFill>
              <a:blip r:embed="rId33"/>
              <a:stretch>
                <a:fillRect/>
              </a:stretch>
            </p:blipFill>
            <p:spPr>
              <a:xfrm>
                <a:off x="3429357" y="1844523"/>
                <a:ext cx="53136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3E9C4286-3BFA-4CDA-8927-6FAA6A7DE269}"/>
                  </a:ext>
                </a:extLst>
              </p14:cNvPr>
              <p14:cNvContentPartPr/>
              <p14:nvPr/>
            </p14:nvContentPartPr>
            <p14:xfrm>
              <a:off x="1944357" y="2137203"/>
              <a:ext cx="1680840" cy="676440"/>
            </p14:xfrm>
          </p:contentPart>
        </mc:Choice>
        <mc:Fallback>
          <p:pic>
            <p:nvPicPr>
              <p:cNvPr id="20" name="Freihand 19">
                <a:extLst>
                  <a:ext uri="{FF2B5EF4-FFF2-40B4-BE49-F238E27FC236}">
                    <a16:creationId xmlns:a16="http://schemas.microsoft.com/office/drawing/2014/main" id="{3E9C4286-3BFA-4CDA-8927-6FAA6A7DE269}"/>
                  </a:ext>
                </a:extLst>
              </p:cNvPr>
              <p:cNvPicPr/>
              <p:nvPr/>
            </p:nvPicPr>
            <p:blipFill>
              <a:blip r:embed="rId35"/>
              <a:stretch>
                <a:fillRect/>
              </a:stretch>
            </p:blipFill>
            <p:spPr>
              <a:xfrm>
                <a:off x="1940037" y="2132883"/>
                <a:ext cx="168948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2540665C-D7B1-42FC-AF2A-F1E9E3E05B47}"/>
                  </a:ext>
                </a:extLst>
              </p14:cNvPr>
              <p14:cNvContentPartPr/>
              <p14:nvPr/>
            </p14:nvContentPartPr>
            <p14:xfrm>
              <a:off x="3568317" y="2069523"/>
              <a:ext cx="121680" cy="150840"/>
            </p14:xfrm>
          </p:contentPart>
        </mc:Choice>
        <mc:Fallback>
          <p:pic>
            <p:nvPicPr>
              <p:cNvPr id="21" name="Freihand 20">
                <a:extLst>
                  <a:ext uri="{FF2B5EF4-FFF2-40B4-BE49-F238E27FC236}">
                    <a16:creationId xmlns:a16="http://schemas.microsoft.com/office/drawing/2014/main" id="{2540665C-D7B1-42FC-AF2A-F1E9E3E05B47}"/>
                  </a:ext>
                </a:extLst>
              </p:cNvPr>
              <p:cNvPicPr/>
              <p:nvPr/>
            </p:nvPicPr>
            <p:blipFill>
              <a:blip r:embed="rId37"/>
              <a:stretch>
                <a:fillRect/>
              </a:stretch>
            </p:blipFill>
            <p:spPr>
              <a:xfrm>
                <a:off x="3563997" y="2065203"/>
                <a:ext cx="130320" cy="159480"/>
              </a:xfrm>
              <a:prstGeom prst="rect">
                <a:avLst/>
              </a:prstGeom>
            </p:spPr>
          </p:pic>
        </mc:Fallback>
      </mc:AlternateContent>
      <p:grpSp>
        <p:nvGrpSpPr>
          <p:cNvPr id="488489" name="Gruppieren 488488">
            <a:extLst>
              <a:ext uri="{FF2B5EF4-FFF2-40B4-BE49-F238E27FC236}">
                <a16:creationId xmlns:a16="http://schemas.microsoft.com/office/drawing/2014/main" id="{4BEEC4EB-F04A-4D43-BC48-ADD3E2907057}"/>
              </a:ext>
            </a:extLst>
          </p:cNvPr>
          <p:cNvGrpSpPr/>
          <p:nvPr/>
        </p:nvGrpSpPr>
        <p:grpSpPr>
          <a:xfrm>
            <a:off x="3907077" y="1120203"/>
            <a:ext cx="7571520" cy="2081880"/>
            <a:chOff x="3907077" y="1120203"/>
            <a:chExt cx="7571520" cy="2081880"/>
          </a:xfrm>
        </p:grpSpPr>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624835E7-F7B3-4566-8341-2AAC70D1B105}"/>
                    </a:ext>
                  </a:extLst>
                </p14:cNvPr>
                <p14:cNvContentPartPr/>
                <p14:nvPr/>
              </p14:nvContentPartPr>
              <p14:xfrm>
                <a:off x="3907077" y="2136123"/>
                <a:ext cx="1937520" cy="843480"/>
              </p14:xfrm>
            </p:contentPart>
          </mc:Choice>
          <mc:Fallback>
            <p:pic>
              <p:nvPicPr>
                <p:cNvPr id="25" name="Freihand 24">
                  <a:extLst>
                    <a:ext uri="{FF2B5EF4-FFF2-40B4-BE49-F238E27FC236}">
                      <a16:creationId xmlns:a16="http://schemas.microsoft.com/office/drawing/2014/main" id="{624835E7-F7B3-4566-8341-2AAC70D1B105}"/>
                    </a:ext>
                  </a:extLst>
                </p:cNvPr>
                <p:cNvPicPr/>
                <p:nvPr/>
              </p:nvPicPr>
              <p:blipFill>
                <a:blip r:embed="rId39"/>
                <a:stretch>
                  <a:fillRect/>
                </a:stretch>
              </p:blipFill>
              <p:spPr>
                <a:xfrm>
                  <a:off x="3902757" y="2131803"/>
                  <a:ext cx="1946160" cy="852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B56380EF-7AF8-4FD2-A2D3-46D72CB248FF}"/>
                    </a:ext>
                  </a:extLst>
                </p14:cNvPr>
                <p14:cNvContentPartPr/>
                <p14:nvPr/>
              </p14:nvContentPartPr>
              <p14:xfrm>
                <a:off x="5637237" y="2858643"/>
                <a:ext cx="324000" cy="180000"/>
              </p14:xfrm>
            </p:contentPart>
          </mc:Choice>
          <mc:Fallback>
            <p:pic>
              <p:nvPicPr>
                <p:cNvPr id="26" name="Freihand 25">
                  <a:extLst>
                    <a:ext uri="{FF2B5EF4-FFF2-40B4-BE49-F238E27FC236}">
                      <a16:creationId xmlns:a16="http://schemas.microsoft.com/office/drawing/2014/main" id="{B56380EF-7AF8-4FD2-A2D3-46D72CB248FF}"/>
                    </a:ext>
                  </a:extLst>
                </p:cNvPr>
                <p:cNvPicPr/>
                <p:nvPr/>
              </p:nvPicPr>
              <p:blipFill>
                <a:blip r:embed="rId41"/>
                <a:stretch>
                  <a:fillRect/>
                </a:stretch>
              </p:blipFill>
              <p:spPr>
                <a:xfrm>
                  <a:off x="5632917" y="2854323"/>
                  <a:ext cx="332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8E180EC0-57B6-49CA-AE4F-FD0C7AC919EA}"/>
                    </a:ext>
                  </a:extLst>
                </p14:cNvPr>
                <p14:cNvContentPartPr/>
                <p14:nvPr/>
              </p14:nvContentPartPr>
              <p14:xfrm>
                <a:off x="4242957" y="2094363"/>
                <a:ext cx="419760" cy="741600"/>
              </p14:xfrm>
            </p:contentPart>
          </mc:Choice>
          <mc:Fallback>
            <p:pic>
              <p:nvPicPr>
                <p:cNvPr id="28" name="Freihand 27">
                  <a:extLst>
                    <a:ext uri="{FF2B5EF4-FFF2-40B4-BE49-F238E27FC236}">
                      <a16:creationId xmlns:a16="http://schemas.microsoft.com/office/drawing/2014/main" id="{8E180EC0-57B6-49CA-AE4F-FD0C7AC919EA}"/>
                    </a:ext>
                  </a:extLst>
                </p:cNvPr>
                <p:cNvPicPr/>
                <p:nvPr/>
              </p:nvPicPr>
              <p:blipFill>
                <a:blip r:embed="rId43"/>
                <a:stretch>
                  <a:fillRect/>
                </a:stretch>
              </p:blipFill>
              <p:spPr>
                <a:xfrm>
                  <a:off x="4238637" y="2090043"/>
                  <a:ext cx="42840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9583B0F8-E771-4BE4-8523-7808A4157AE1}"/>
                    </a:ext>
                  </a:extLst>
                </p14:cNvPr>
                <p14:cNvContentPartPr/>
                <p14:nvPr/>
              </p14:nvContentPartPr>
              <p14:xfrm>
                <a:off x="6175797" y="2566323"/>
                <a:ext cx="244800" cy="479880"/>
              </p14:xfrm>
            </p:contentPart>
          </mc:Choice>
          <mc:Fallback>
            <p:pic>
              <p:nvPicPr>
                <p:cNvPr id="29" name="Freihand 28">
                  <a:extLst>
                    <a:ext uri="{FF2B5EF4-FFF2-40B4-BE49-F238E27FC236}">
                      <a16:creationId xmlns:a16="http://schemas.microsoft.com/office/drawing/2014/main" id="{9583B0F8-E771-4BE4-8523-7808A4157AE1}"/>
                    </a:ext>
                  </a:extLst>
                </p:cNvPr>
                <p:cNvPicPr/>
                <p:nvPr/>
              </p:nvPicPr>
              <p:blipFill>
                <a:blip r:embed="rId45"/>
                <a:stretch>
                  <a:fillRect/>
                </a:stretch>
              </p:blipFill>
              <p:spPr>
                <a:xfrm>
                  <a:off x="6171477" y="2562003"/>
                  <a:ext cx="25344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5393A91B-EDD0-4B87-AA08-024B627F8F61}"/>
                    </a:ext>
                  </a:extLst>
                </p14:cNvPr>
                <p14:cNvContentPartPr/>
                <p14:nvPr/>
              </p14:nvContentPartPr>
              <p14:xfrm>
                <a:off x="4662717" y="1444203"/>
                <a:ext cx="1455120" cy="951120"/>
              </p14:xfrm>
            </p:contentPart>
          </mc:Choice>
          <mc:Fallback>
            <p:pic>
              <p:nvPicPr>
                <p:cNvPr id="31" name="Freihand 30">
                  <a:extLst>
                    <a:ext uri="{FF2B5EF4-FFF2-40B4-BE49-F238E27FC236}">
                      <a16:creationId xmlns:a16="http://schemas.microsoft.com/office/drawing/2014/main" id="{5393A91B-EDD0-4B87-AA08-024B627F8F61}"/>
                    </a:ext>
                  </a:extLst>
                </p:cNvPr>
                <p:cNvPicPr/>
                <p:nvPr/>
              </p:nvPicPr>
              <p:blipFill>
                <a:blip r:embed="rId47"/>
                <a:stretch>
                  <a:fillRect/>
                </a:stretch>
              </p:blipFill>
              <p:spPr>
                <a:xfrm>
                  <a:off x="4658397" y="1439883"/>
                  <a:ext cx="1463760" cy="959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C91A82F1-D327-4C04-B84E-0FC274646EE0}"/>
                    </a:ext>
                  </a:extLst>
                </p14:cNvPr>
                <p14:cNvContentPartPr/>
                <p14:nvPr/>
              </p14:nvContentPartPr>
              <p14:xfrm>
                <a:off x="4632477" y="1561923"/>
                <a:ext cx="32760" cy="177120"/>
              </p14:xfrm>
            </p:contentPart>
          </mc:Choice>
          <mc:Fallback>
            <p:pic>
              <p:nvPicPr>
                <p:cNvPr id="32" name="Freihand 31">
                  <a:extLst>
                    <a:ext uri="{FF2B5EF4-FFF2-40B4-BE49-F238E27FC236}">
                      <a16:creationId xmlns:a16="http://schemas.microsoft.com/office/drawing/2014/main" id="{C91A82F1-D327-4C04-B84E-0FC274646EE0}"/>
                    </a:ext>
                  </a:extLst>
                </p:cNvPr>
                <p:cNvPicPr/>
                <p:nvPr/>
              </p:nvPicPr>
              <p:blipFill>
                <a:blip r:embed="rId49"/>
                <a:stretch>
                  <a:fillRect/>
                </a:stretch>
              </p:blipFill>
              <p:spPr>
                <a:xfrm>
                  <a:off x="4628157" y="1557603"/>
                  <a:ext cx="41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E98CCB69-C0FF-4291-AB7E-5C08B493BEFD}"/>
                    </a:ext>
                  </a:extLst>
                </p14:cNvPr>
                <p14:cNvContentPartPr/>
                <p14:nvPr/>
              </p14:nvContentPartPr>
              <p14:xfrm>
                <a:off x="4485237" y="1500003"/>
                <a:ext cx="212400" cy="109080"/>
              </p14:xfrm>
            </p:contentPart>
          </mc:Choice>
          <mc:Fallback>
            <p:pic>
              <p:nvPicPr>
                <p:cNvPr id="33" name="Freihand 32">
                  <a:extLst>
                    <a:ext uri="{FF2B5EF4-FFF2-40B4-BE49-F238E27FC236}">
                      <a16:creationId xmlns:a16="http://schemas.microsoft.com/office/drawing/2014/main" id="{E98CCB69-C0FF-4291-AB7E-5C08B493BEFD}"/>
                    </a:ext>
                  </a:extLst>
                </p:cNvPr>
                <p:cNvPicPr/>
                <p:nvPr/>
              </p:nvPicPr>
              <p:blipFill>
                <a:blip r:embed="rId51"/>
                <a:stretch>
                  <a:fillRect/>
                </a:stretch>
              </p:blipFill>
              <p:spPr>
                <a:xfrm>
                  <a:off x="4480917" y="1495683"/>
                  <a:ext cx="221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284BB90E-61B9-4A23-A32F-7DB4854064DC}"/>
                    </a:ext>
                  </a:extLst>
                </p14:cNvPr>
                <p14:cNvContentPartPr/>
                <p14:nvPr/>
              </p14:nvContentPartPr>
              <p14:xfrm>
                <a:off x="4558317" y="1557243"/>
                <a:ext cx="156240" cy="64800"/>
              </p14:xfrm>
            </p:contentPart>
          </mc:Choice>
          <mc:Fallback>
            <p:pic>
              <p:nvPicPr>
                <p:cNvPr id="34" name="Freihand 33">
                  <a:extLst>
                    <a:ext uri="{FF2B5EF4-FFF2-40B4-BE49-F238E27FC236}">
                      <a16:creationId xmlns:a16="http://schemas.microsoft.com/office/drawing/2014/main" id="{284BB90E-61B9-4A23-A32F-7DB4854064DC}"/>
                    </a:ext>
                  </a:extLst>
                </p:cNvPr>
                <p:cNvPicPr/>
                <p:nvPr/>
              </p:nvPicPr>
              <p:blipFill>
                <a:blip r:embed="rId53"/>
                <a:stretch>
                  <a:fillRect/>
                </a:stretch>
              </p:blipFill>
              <p:spPr>
                <a:xfrm>
                  <a:off x="4553997" y="1552923"/>
                  <a:ext cx="164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B5BE84CC-0D9F-4FA1-8DD7-8CFD8496AAB4}"/>
                    </a:ext>
                  </a:extLst>
                </p14:cNvPr>
                <p14:cNvContentPartPr/>
                <p14:nvPr/>
              </p14:nvContentPartPr>
              <p14:xfrm>
                <a:off x="4714557" y="1410363"/>
                <a:ext cx="209880" cy="182880"/>
              </p14:xfrm>
            </p:contentPart>
          </mc:Choice>
          <mc:Fallback>
            <p:pic>
              <p:nvPicPr>
                <p:cNvPr id="35" name="Freihand 34">
                  <a:extLst>
                    <a:ext uri="{FF2B5EF4-FFF2-40B4-BE49-F238E27FC236}">
                      <a16:creationId xmlns:a16="http://schemas.microsoft.com/office/drawing/2014/main" id="{B5BE84CC-0D9F-4FA1-8DD7-8CFD8496AAB4}"/>
                    </a:ext>
                  </a:extLst>
                </p:cNvPr>
                <p:cNvPicPr/>
                <p:nvPr/>
              </p:nvPicPr>
              <p:blipFill>
                <a:blip r:embed="rId55"/>
                <a:stretch>
                  <a:fillRect/>
                </a:stretch>
              </p:blipFill>
              <p:spPr>
                <a:xfrm>
                  <a:off x="4710237" y="1406043"/>
                  <a:ext cx="218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6A09A4FE-79F2-43EF-B71C-D3788ACA5201}"/>
                    </a:ext>
                  </a:extLst>
                </p14:cNvPr>
                <p14:cNvContentPartPr/>
                <p14:nvPr/>
              </p14:nvContentPartPr>
              <p14:xfrm>
                <a:off x="4987077" y="1397403"/>
                <a:ext cx="142560" cy="104400"/>
              </p14:xfrm>
            </p:contentPart>
          </mc:Choice>
          <mc:Fallback>
            <p:pic>
              <p:nvPicPr>
                <p:cNvPr id="36" name="Freihand 35">
                  <a:extLst>
                    <a:ext uri="{FF2B5EF4-FFF2-40B4-BE49-F238E27FC236}">
                      <a16:creationId xmlns:a16="http://schemas.microsoft.com/office/drawing/2014/main" id="{6A09A4FE-79F2-43EF-B71C-D3788ACA5201}"/>
                    </a:ext>
                  </a:extLst>
                </p:cNvPr>
                <p:cNvPicPr/>
                <p:nvPr/>
              </p:nvPicPr>
              <p:blipFill>
                <a:blip r:embed="rId57"/>
                <a:stretch>
                  <a:fillRect/>
                </a:stretch>
              </p:blipFill>
              <p:spPr>
                <a:xfrm>
                  <a:off x="4982757" y="1393083"/>
                  <a:ext cx="151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95C4E674-2B4F-439B-8587-872EC3C98D71}"/>
                    </a:ext>
                  </a:extLst>
                </p14:cNvPr>
                <p14:cNvContentPartPr/>
                <p14:nvPr/>
              </p14:nvContentPartPr>
              <p14:xfrm>
                <a:off x="5131437" y="1338363"/>
                <a:ext cx="122400" cy="102960"/>
              </p14:xfrm>
            </p:contentPart>
          </mc:Choice>
          <mc:Fallback>
            <p:pic>
              <p:nvPicPr>
                <p:cNvPr id="37" name="Freihand 36">
                  <a:extLst>
                    <a:ext uri="{FF2B5EF4-FFF2-40B4-BE49-F238E27FC236}">
                      <a16:creationId xmlns:a16="http://schemas.microsoft.com/office/drawing/2014/main" id="{95C4E674-2B4F-439B-8587-872EC3C98D71}"/>
                    </a:ext>
                  </a:extLst>
                </p:cNvPr>
                <p:cNvPicPr/>
                <p:nvPr/>
              </p:nvPicPr>
              <p:blipFill>
                <a:blip r:embed="rId59"/>
                <a:stretch>
                  <a:fillRect/>
                </a:stretch>
              </p:blipFill>
              <p:spPr>
                <a:xfrm>
                  <a:off x="5127117" y="1334043"/>
                  <a:ext cx="131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2FEE98ED-F27F-4132-A38D-AA14A43B923B}"/>
                    </a:ext>
                  </a:extLst>
                </p14:cNvPr>
                <p14:cNvContentPartPr/>
                <p14:nvPr/>
              </p14:nvContentPartPr>
              <p14:xfrm>
                <a:off x="5147997" y="1349523"/>
                <a:ext cx="115920" cy="48600"/>
              </p14:xfrm>
            </p:contentPart>
          </mc:Choice>
          <mc:Fallback>
            <p:pic>
              <p:nvPicPr>
                <p:cNvPr id="38" name="Freihand 37">
                  <a:extLst>
                    <a:ext uri="{FF2B5EF4-FFF2-40B4-BE49-F238E27FC236}">
                      <a16:creationId xmlns:a16="http://schemas.microsoft.com/office/drawing/2014/main" id="{2FEE98ED-F27F-4132-A38D-AA14A43B923B}"/>
                    </a:ext>
                  </a:extLst>
                </p:cNvPr>
                <p:cNvPicPr/>
                <p:nvPr/>
              </p:nvPicPr>
              <p:blipFill>
                <a:blip r:embed="rId61"/>
                <a:stretch>
                  <a:fillRect/>
                </a:stretch>
              </p:blipFill>
              <p:spPr>
                <a:xfrm>
                  <a:off x="5143677" y="1345203"/>
                  <a:ext cx="124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3E1DB1C5-6FB3-4E67-B6D7-888B9F267116}"/>
                    </a:ext>
                  </a:extLst>
                </p14:cNvPr>
                <p14:cNvContentPartPr/>
                <p14:nvPr/>
              </p14:nvContentPartPr>
              <p14:xfrm>
                <a:off x="5549037" y="1120203"/>
                <a:ext cx="177480" cy="251640"/>
              </p14:xfrm>
            </p:contentPart>
          </mc:Choice>
          <mc:Fallback>
            <p:pic>
              <p:nvPicPr>
                <p:cNvPr id="39" name="Freihand 38">
                  <a:extLst>
                    <a:ext uri="{FF2B5EF4-FFF2-40B4-BE49-F238E27FC236}">
                      <a16:creationId xmlns:a16="http://schemas.microsoft.com/office/drawing/2014/main" id="{3E1DB1C5-6FB3-4E67-B6D7-888B9F267116}"/>
                    </a:ext>
                  </a:extLst>
                </p:cNvPr>
                <p:cNvPicPr/>
                <p:nvPr/>
              </p:nvPicPr>
              <p:blipFill>
                <a:blip r:embed="rId63"/>
                <a:stretch>
                  <a:fillRect/>
                </a:stretch>
              </p:blipFill>
              <p:spPr>
                <a:xfrm>
                  <a:off x="5544717" y="1115883"/>
                  <a:ext cx="1861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5EB5C16C-E5F3-4EBF-9D1A-A5ECF72A2523}"/>
                    </a:ext>
                  </a:extLst>
                </p14:cNvPr>
                <p14:cNvContentPartPr/>
                <p14:nvPr/>
              </p14:nvContentPartPr>
              <p14:xfrm>
                <a:off x="6175437" y="2231523"/>
                <a:ext cx="136080" cy="207000"/>
              </p14:xfrm>
            </p:contentPart>
          </mc:Choice>
          <mc:Fallback>
            <p:pic>
              <p:nvPicPr>
                <p:cNvPr id="40" name="Freihand 39">
                  <a:extLst>
                    <a:ext uri="{FF2B5EF4-FFF2-40B4-BE49-F238E27FC236}">
                      <a16:creationId xmlns:a16="http://schemas.microsoft.com/office/drawing/2014/main" id="{5EB5C16C-E5F3-4EBF-9D1A-A5ECF72A2523}"/>
                    </a:ext>
                  </a:extLst>
                </p:cNvPr>
                <p:cNvPicPr/>
                <p:nvPr/>
              </p:nvPicPr>
              <p:blipFill>
                <a:blip r:embed="rId65"/>
                <a:stretch>
                  <a:fillRect/>
                </a:stretch>
              </p:blipFill>
              <p:spPr>
                <a:xfrm>
                  <a:off x="6171117" y="2227203"/>
                  <a:ext cx="1447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4E91FB43-B84E-4179-BCB9-AC541041279C}"/>
                    </a:ext>
                  </a:extLst>
                </p14:cNvPr>
                <p14:cNvContentPartPr/>
                <p14:nvPr/>
              </p14:nvContentPartPr>
              <p14:xfrm>
                <a:off x="6300357" y="2343123"/>
                <a:ext cx="63000" cy="76680"/>
              </p14:xfrm>
            </p:contentPart>
          </mc:Choice>
          <mc:Fallback>
            <p:pic>
              <p:nvPicPr>
                <p:cNvPr id="41" name="Freihand 40">
                  <a:extLst>
                    <a:ext uri="{FF2B5EF4-FFF2-40B4-BE49-F238E27FC236}">
                      <a16:creationId xmlns:a16="http://schemas.microsoft.com/office/drawing/2014/main" id="{4E91FB43-B84E-4179-BCB9-AC541041279C}"/>
                    </a:ext>
                  </a:extLst>
                </p:cNvPr>
                <p:cNvPicPr/>
                <p:nvPr/>
              </p:nvPicPr>
              <p:blipFill>
                <a:blip r:embed="rId67"/>
                <a:stretch>
                  <a:fillRect/>
                </a:stretch>
              </p:blipFill>
              <p:spPr>
                <a:xfrm>
                  <a:off x="6296037" y="2338803"/>
                  <a:ext cx="71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11D5D92B-BF84-4D14-B7AD-50CDA85E4B1D}"/>
                    </a:ext>
                  </a:extLst>
                </p14:cNvPr>
                <p14:cNvContentPartPr/>
                <p14:nvPr/>
              </p14:nvContentPartPr>
              <p14:xfrm>
                <a:off x="6383157" y="2311443"/>
                <a:ext cx="272880" cy="105480"/>
              </p14:xfrm>
            </p:contentPart>
          </mc:Choice>
          <mc:Fallback>
            <p:pic>
              <p:nvPicPr>
                <p:cNvPr id="42" name="Freihand 41">
                  <a:extLst>
                    <a:ext uri="{FF2B5EF4-FFF2-40B4-BE49-F238E27FC236}">
                      <a16:creationId xmlns:a16="http://schemas.microsoft.com/office/drawing/2014/main" id="{11D5D92B-BF84-4D14-B7AD-50CDA85E4B1D}"/>
                    </a:ext>
                  </a:extLst>
                </p:cNvPr>
                <p:cNvPicPr/>
                <p:nvPr/>
              </p:nvPicPr>
              <p:blipFill>
                <a:blip r:embed="rId69"/>
                <a:stretch>
                  <a:fillRect/>
                </a:stretch>
              </p:blipFill>
              <p:spPr>
                <a:xfrm>
                  <a:off x="6378837" y="2307123"/>
                  <a:ext cx="281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3479C1A0-4BBC-4ACD-825E-5C1939C41BAE}"/>
                    </a:ext>
                  </a:extLst>
                </p14:cNvPr>
                <p14:cNvContentPartPr/>
                <p14:nvPr/>
              </p14:nvContentPartPr>
              <p14:xfrm>
                <a:off x="6660357" y="2256363"/>
                <a:ext cx="141480" cy="84600"/>
              </p14:xfrm>
            </p:contentPart>
          </mc:Choice>
          <mc:Fallback>
            <p:pic>
              <p:nvPicPr>
                <p:cNvPr id="43" name="Freihand 42">
                  <a:extLst>
                    <a:ext uri="{FF2B5EF4-FFF2-40B4-BE49-F238E27FC236}">
                      <a16:creationId xmlns:a16="http://schemas.microsoft.com/office/drawing/2014/main" id="{3479C1A0-4BBC-4ACD-825E-5C1939C41BAE}"/>
                    </a:ext>
                  </a:extLst>
                </p:cNvPr>
                <p:cNvPicPr/>
                <p:nvPr/>
              </p:nvPicPr>
              <p:blipFill>
                <a:blip r:embed="rId71"/>
                <a:stretch>
                  <a:fillRect/>
                </a:stretch>
              </p:blipFill>
              <p:spPr>
                <a:xfrm>
                  <a:off x="6656037" y="2252043"/>
                  <a:ext cx="150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976B5B80-5E02-4E4D-8148-7A344CBCC858}"/>
                    </a:ext>
                  </a:extLst>
                </p14:cNvPr>
                <p14:cNvContentPartPr/>
                <p14:nvPr/>
              </p14:nvContentPartPr>
              <p14:xfrm>
                <a:off x="6706437" y="2946843"/>
                <a:ext cx="16200" cy="360"/>
              </p14:xfrm>
            </p:contentPart>
          </mc:Choice>
          <mc:Fallback>
            <p:pic>
              <p:nvPicPr>
                <p:cNvPr id="46" name="Freihand 45">
                  <a:extLst>
                    <a:ext uri="{FF2B5EF4-FFF2-40B4-BE49-F238E27FC236}">
                      <a16:creationId xmlns:a16="http://schemas.microsoft.com/office/drawing/2014/main" id="{976B5B80-5E02-4E4D-8148-7A344CBCC858}"/>
                    </a:ext>
                  </a:extLst>
                </p:cNvPr>
                <p:cNvPicPr/>
                <p:nvPr/>
              </p:nvPicPr>
              <p:blipFill>
                <a:blip r:embed="rId73"/>
                <a:stretch>
                  <a:fillRect/>
                </a:stretch>
              </p:blipFill>
              <p:spPr>
                <a:xfrm>
                  <a:off x="6702117" y="2942523"/>
                  <a:ext cx="248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C5B3F8BF-353A-4362-823F-DC93094E61D0}"/>
                    </a:ext>
                  </a:extLst>
                </p14:cNvPr>
                <p14:cNvContentPartPr/>
                <p14:nvPr/>
              </p14:nvContentPartPr>
              <p14:xfrm>
                <a:off x="6562437" y="2930283"/>
                <a:ext cx="55800" cy="7920"/>
              </p14:xfrm>
            </p:contentPart>
          </mc:Choice>
          <mc:Fallback>
            <p:pic>
              <p:nvPicPr>
                <p:cNvPr id="47" name="Freihand 46">
                  <a:extLst>
                    <a:ext uri="{FF2B5EF4-FFF2-40B4-BE49-F238E27FC236}">
                      <a16:creationId xmlns:a16="http://schemas.microsoft.com/office/drawing/2014/main" id="{C5B3F8BF-353A-4362-823F-DC93094E61D0}"/>
                    </a:ext>
                  </a:extLst>
                </p:cNvPr>
                <p:cNvPicPr/>
                <p:nvPr/>
              </p:nvPicPr>
              <p:blipFill>
                <a:blip r:embed="rId75"/>
                <a:stretch>
                  <a:fillRect/>
                </a:stretch>
              </p:blipFill>
              <p:spPr>
                <a:xfrm>
                  <a:off x="6558117" y="2925963"/>
                  <a:ext cx="64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F3A060C3-D0C4-4BA9-92BF-864D2F630F3F}"/>
                    </a:ext>
                  </a:extLst>
                </p14:cNvPr>
                <p14:cNvContentPartPr/>
                <p14:nvPr/>
              </p14:nvContentPartPr>
              <p14:xfrm>
                <a:off x="6395037" y="2910483"/>
                <a:ext cx="229680" cy="46800"/>
              </p14:xfrm>
            </p:contentPart>
          </mc:Choice>
          <mc:Fallback>
            <p:pic>
              <p:nvPicPr>
                <p:cNvPr id="49" name="Freihand 48">
                  <a:extLst>
                    <a:ext uri="{FF2B5EF4-FFF2-40B4-BE49-F238E27FC236}">
                      <a16:creationId xmlns:a16="http://schemas.microsoft.com/office/drawing/2014/main" id="{F3A060C3-D0C4-4BA9-92BF-864D2F630F3F}"/>
                    </a:ext>
                  </a:extLst>
                </p:cNvPr>
                <p:cNvPicPr/>
                <p:nvPr/>
              </p:nvPicPr>
              <p:blipFill>
                <a:blip r:embed="rId77"/>
                <a:stretch>
                  <a:fillRect/>
                </a:stretch>
              </p:blipFill>
              <p:spPr>
                <a:xfrm>
                  <a:off x="6390717" y="2906163"/>
                  <a:ext cx="238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98C64BC7-0C60-48FE-B17A-A04BFDFF8FCC}"/>
                    </a:ext>
                  </a:extLst>
                </p14:cNvPr>
                <p14:cNvContentPartPr/>
                <p14:nvPr/>
              </p14:nvContentPartPr>
              <p14:xfrm>
                <a:off x="6712197" y="2938203"/>
                <a:ext cx="18000" cy="12240"/>
              </p14:xfrm>
            </p:contentPart>
          </mc:Choice>
          <mc:Fallback>
            <p:pic>
              <p:nvPicPr>
                <p:cNvPr id="51" name="Freihand 50">
                  <a:extLst>
                    <a:ext uri="{FF2B5EF4-FFF2-40B4-BE49-F238E27FC236}">
                      <a16:creationId xmlns:a16="http://schemas.microsoft.com/office/drawing/2014/main" id="{98C64BC7-0C60-48FE-B17A-A04BFDFF8FCC}"/>
                    </a:ext>
                  </a:extLst>
                </p:cNvPr>
                <p:cNvPicPr/>
                <p:nvPr/>
              </p:nvPicPr>
              <p:blipFill>
                <a:blip r:embed="rId79"/>
                <a:stretch>
                  <a:fillRect/>
                </a:stretch>
              </p:blipFill>
              <p:spPr>
                <a:xfrm>
                  <a:off x="6707877" y="2933883"/>
                  <a:ext cx="26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CC2362DF-3FE2-4642-92DF-D3F564E87FEE}"/>
                    </a:ext>
                  </a:extLst>
                </p14:cNvPr>
                <p14:cNvContentPartPr/>
                <p14:nvPr/>
              </p14:nvContentPartPr>
              <p14:xfrm>
                <a:off x="6536157" y="2771883"/>
                <a:ext cx="309960" cy="430200"/>
              </p14:xfrm>
            </p:contentPart>
          </mc:Choice>
          <mc:Fallback>
            <p:pic>
              <p:nvPicPr>
                <p:cNvPr id="53" name="Freihand 52">
                  <a:extLst>
                    <a:ext uri="{FF2B5EF4-FFF2-40B4-BE49-F238E27FC236}">
                      <a16:creationId xmlns:a16="http://schemas.microsoft.com/office/drawing/2014/main" id="{CC2362DF-3FE2-4642-92DF-D3F564E87FEE}"/>
                    </a:ext>
                  </a:extLst>
                </p:cNvPr>
                <p:cNvPicPr/>
                <p:nvPr/>
              </p:nvPicPr>
              <p:blipFill>
                <a:blip r:embed="rId81"/>
                <a:stretch>
                  <a:fillRect/>
                </a:stretch>
              </p:blipFill>
              <p:spPr>
                <a:xfrm>
                  <a:off x="6531837" y="2767563"/>
                  <a:ext cx="31860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8A7950BE-D809-42B0-B77C-1020A3492CFD}"/>
                    </a:ext>
                  </a:extLst>
                </p14:cNvPr>
                <p14:cNvContentPartPr/>
                <p14:nvPr/>
              </p14:nvContentPartPr>
              <p14:xfrm>
                <a:off x="6783117" y="2109483"/>
                <a:ext cx="1097640" cy="727920"/>
              </p14:xfrm>
            </p:contentPart>
          </mc:Choice>
          <mc:Fallback>
            <p:pic>
              <p:nvPicPr>
                <p:cNvPr id="54" name="Freihand 53">
                  <a:extLst>
                    <a:ext uri="{FF2B5EF4-FFF2-40B4-BE49-F238E27FC236}">
                      <a16:creationId xmlns:a16="http://schemas.microsoft.com/office/drawing/2014/main" id="{8A7950BE-D809-42B0-B77C-1020A3492CFD}"/>
                    </a:ext>
                  </a:extLst>
                </p:cNvPr>
                <p:cNvPicPr/>
                <p:nvPr/>
              </p:nvPicPr>
              <p:blipFill>
                <a:blip r:embed="rId83"/>
                <a:stretch>
                  <a:fillRect/>
                </a:stretch>
              </p:blipFill>
              <p:spPr>
                <a:xfrm>
                  <a:off x="6778797" y="2105163"/>
                  <a:ext cx="1106280" cy="736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44807398-0F48-4B9E-97BB-985B5235C2E4}"/>
                    </a:ext>
                  </a:extLst>
                </p14:cNvPr>
                <p14:cNvContentPartPr/>
                <p14:nvPr/>
              </p14:nvContentPartPr>
              <p14:xfrm>
                <a:off x="8039517" y="1973403"/>
                <a:ext cx="410040" cy="157320"/>
              </p14:xfrm>
            </p:contentPart>
          </mc:Choice>
          <mc:Fallback>
            <p:pic>
              <p:nvPicPr>
                <p:cNvPr id="56" name="Freihand 55">
                  <a:extLst>
                    <a:ext uri="{FF2B5EF4-FFF2-40B4-BE49-F238E27FC236}">
                      <a16:creationId xmlns:a16="http://schemas.microsoft.com/office/drawing/2014/main" id="{44807398-0F48-4B9E-97BB-985B5235C2E4}"/>
                    </a:ext>
                  </a:extLst>
                </p:cNvPr>
                <p:cNvPicPr/>
                <p:nvPr/>
              </p:nvPicPr>
              <p:blipFill>
                <a:blip r:embed="rId85"/>
                <a:stretch>
                  <a:fillRect/>
                </a:stretch>
              </p:blipFill>
              <p:spPr>
                <a:xfrm>
                  <a:off x="8035197" y="1969083"/>
                  <a:ext cx="418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A65C5FA9-3425-4F04-8230-E666B0C1B213}"/>
                    </a:ext>
                  </a:extLst>
                </p14:cNvPr>
                <p14:cNvContentPartPr/>
                <p14:nvPr/>
              </p14:nvContentPartPr>
              <p14:xfrm>
                <a:off x="8615877" y="1901763"/>
                <a:ext cx="174240" cy="126000"/>
              </p14:xfrm>
            </p:contentPart>
          </mc:Choice>
          <mc:Fallback>
            <p:pic>
              <p:nvPicPr>
                <p:cNvPr id="57" name="Freihand 56">
                  <a:extLst>
                    <a:ext uri="{FF2B5EF4-FFF2-40B4-BE49-F238E27FC236}">
                      <a16:creationId xmlns:a16="http://schemas.microsoft.com/office/drawing/2014/main" id="{A65C5FA9-3425-4F04-8230-E666B0C1B213}"/>
                    </a:ext>
                  </a:extLst>
                </p:cNvPr>
                <p:cNvPicPr/>
                <p:nvPr/>
              </p:nvPicPr>
              <p:blipFill>
                <a:blip r:embed="rId87"/>
                <a:stretch>
                  <a:fillRect/>
                </a:stretch>
              </p:blipFill>
              <p:spPr>
                <a:xfrm>
                  <a:off x="8611557" y="1897443"/>
                  <a:ext cx="182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8DC988D3-6FF7-477A-B427-DAA0AD049634}"/>
                    </a:ext>
                  </a:extLst>
                </p14:cNvPr>
                <p14:cNvContentPartPr/>
                <p14:nvPr/>
              </p14:nvContentPartPr>
              <p14:xfrm>
                <a:off x="8797317" y="1816803"/>
                <a:ext cx="120600" cy="167040"/>
              </p14:xfrm>
            </p:contentPart>
          </mc:Choice>
          <mc:Fallback>
            <p:pic>
              <p:nvPicPr>
                <p:cNvPr id="58" name="Freihand 57">
                  <a:extLst>
                    <a:ext uri="{FF2B5EF4-FFF2-40B4-BE49-F238E27FC236}">
                      <a16:creationId xmlns:a16="http://schemas.microsoft.com/office/drawing/2014/main" id="{8DC988D3-6FF7-477A-B427-DAA0AD049634}"/>
                    </a:ext>
                  </a:extLst>
                </p:cNvPr>
                <p:cNvPicPr/>
                <p:nvPr/>
              </p:nvPicPr>
              <p:blipFill>
                <a:blip r:embed="rId89"/>
                <a:stretch>
                  <a:fillRect/>
                </a:stretch>
              </p:blipFill>
              <p:spPr>
                <a:xfrm>
                  <a:off x="8792997" y="1812483"/>
                  <a:ext cx="129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B9A34555-C69C-4E4A-95AC-8FAA0378C39F}"/>
                    </a:ext>
                  </a:extLst>
                </p14:cNvPr>
                <p14:cNvContentPartPr/>
                <p14:nvPr/>
              </p14:nvContentPartPr>
              <p14:xfrm>
                <a:off x="8847357" y="1928043"/>
                <a:ext cx="68400" cy="53640"/>
              </p14:xfrm>
            </p:contentPart>
          </mc:Choice>
          <mc:Fallback>
            <p:pic>
              <p:nvPicPr>
                <p:cNvPr id="59" name="Freihand 58">
                  <a:extLst>
                    <a:ext uri="{FF2B5EF4-FFF2-40B4-BE49-F238E27FC236}">
                      <a16:creationId xmlns:a16="http://schemas.microsoft.com/office/drawing/2014/main" id="{B9A34555-C69C-4E4A-95AC-8FAA0378C39F}"/>
                    </a:ext>
                  </a:extLst>
                </p:cNvPr>
                <p:cNvPicPr/>
                <p:nvPr/>
              </p:nvPicPr>
              <p:blipFill>
                <a:blip r:embed="rId91"/>
                <a:stretch>
                  <a:fillRect/>
                </a:stretch>
              </p:blipFill>
              <p:spPr>
                <a:xfrm>
                  <a:off x="8843037" y="1923723"/>
                  <a:ext cx="77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21BC4B22-A81B-4819-A819-AE27132F905E}"/>
                    </a:ext>
                  </a:extLst>
                </p14:cNvPr>
                <p14:cNvContentPartPr/>
                <p14:nvPr/>
              </p14:nvContentPartPr>
              <p14:xfrm>
                <a:off x="8945637" y="1794123"/>
                <a:ext cx="201600" cy="180720"/>
              </p14:xfrm>
            </p:contentPart>
          </mc:Choice>
          <mc:Fallback>
            <p:pic>
              <p:nvPicPr>
                <p:cNvPr id="60" name="Freihand 59">
                  <a:extLst>
                    <a:ext uri="{FF2B5EF4-FFF2-40B4-BE49-F238E27FC236}">
                      <a16:creationId xmlns:a16="http://schemas.microsoft.com/office/drawing/2014/main" id="{21BC4B22-A81B-4819-A819-AE27132F905E}"/>
                    </a:ext>
                  </a:extLst>
                </p:cNvPr>
                <p:cNvPicPr/>
                <p:nvPr/>
              </p:nvPicPr>
              <p:blipFill>
                <a:blip r:embed="rId93"/>
                <a:stretch>
                  <a:fillRect/>
                </a:stretch>
              </p:blipFill>
              <p:spPr>
                <a:xfrm>
                  <a:off x="8941317" y="1789803"/>
                  <a:ext cx="210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9D364CE1-8464-45C1-AD34-7191F36F04B7}"/>
                    </a:ext>
                  </a:extLst>
                </p14:cNvPr>
                <p14:cNvContentPartPr/>
                <p14:nvPr/>
              </p14:nvContentPartPr>
              <p14:xfrm>
                <a:off x="9219597" y="1821123"/>
                <a:ext cx="115200" cy="98640"/>
              </p14:xfrm>
            </p:contentPart>
          </mc:Choice>
          <mc:Fallback>
            <p:pic>
              <p:nvPicPr>
                <p:cNvPr id="61" name="Freihand 60">
                  <a:extLst>
                    <a:ext uri="{FF2B5EF4-FFF2-40B4-BE49-F238E27FC236}">
                      <a16:creationId xmlns:a16="http://schemas.microsoft.com/office/drawing/2014/main" id="{9D364CE1-8464-45C1-AD34-7191F36F04B7}"/>
                    </a:ext>
                  </a:extLst>
                </p:cNvPr>
                <p:cNvPicPr/>
                <p:nvPr/>
              </p:nvPicPr>
              <p:blipFill>
                <a:blip r:embed="rId95"/>
                <a:stretch>
                  <a:fillRect/>
                </a:stretch>
              </p:blipFill>
              <p:spPr>
                <a:xfrm>
                  <a:off x="9215277" y="1816803"/>
                  <a:ext cx="123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4BA3E03B-7A5F-4EC3-86BE-3795BE756CE1}"/>
                    </a:ext>
                  </a:extLst>
                </p14:cNvPr>
                <p14:cNvContentPartPr/>
                <p14:nvPr/>
              </p14:nvContentPartPr>
              <p14:xfrm>
                <a:off x="9348117" y="1688283"/>
                <a:ext cx="117720" cy="218160"/>
              </p14:xfrm>
            </p:contentPart>
          </mc:Choice>
          <mc:Fallback>
            <p:pic>
              <p:nvPicPr>
                <p:cNvPr id="62" name="Freihand 61">
                  <a:extLst>
                    <a:ext uri="{FF2B5EF4-FFF2-40B4-BE49-F238E27FC236}">
                      <a16:creationId xmlns:a16="http://schemas.microsoft.com/office/drawing/2014/main" id="{4BA3E03B-7A5F-4EC3-86BE-3795BE756CE1}"/>
                    </a:ext>
                  </a:extLst>
                </p:cNvPr>
                <p:cNvPicPr/>
                <p:nvPr/>
              </p:nvPicPr>
              <p:blipFill>
                <a:blip r:embed="rId97"/>
                <a:stretch>
                  <a:fillRect/>
                </a:stretch>
              </p:blipFill>
              <p:spPr>
                <a:xfrm>
                  <a:off x="9343797" y="1683963"/>
                  <a:ext cx="126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1859F503-328D-426B-9F89-19FB2E0541D8}"/>
                    </a:ext>
                  </a:extLst>
                </p14:cNvPr>
                <p14:cNvContentPartPr/>
                <p14:nvPr/>
              </p14:nvContentPartPr>
              <p14:xfrm>
                <a:off x="9443157" y="1802403"/>
                <a:ext cx="223200" cy="74880"/>
              </p14:xfrm>
            </p:contentPart>
          </mc:Choice>
          <mc:Fallback>
            <p:pic>
              <p:nvPicPr>
                <p:cNvPr id="63" name="Freihand 62">
                  <a:extLst>
                    <a:ext uri="{FF2B5EF4-FFF2-40B4-BE49-F238E27FC236}">
                      <a16:creationId xmlns:a16="http://schemas.microsoft.com/office/drawing/2014/main" id="{1859F503-328D-426B-9F89-19FB2E0541D8}"/>
                    </a:ext>
                  </a:extLst>
                </p:cNvPr>
                <p:cNvPicPr/>
                <p:nvPr/>
              </p:nvPicPr>
              <p:blipFill>
                <a:blip r:embed="rId99"/>
                <a:stretch>
                  <a:fillRect/>
                </a:stretch>
              </p:blipFill>
              <p:spPr>
                <a:xfrm>
                  <a:off x="9438837" y="1798083"/>
                  <a:ext cx="231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88448" name="Freihand 488447">
                  <a:extLst>
                    <a:ext uri="{FF2B5EF4-FFF2-40B4-BE49-F238E27FC236}">
                      <a16:creationId xmlns:a16="http://schemas.microsoft.com/office/drawing/2014/main" id="{0DA7548A-A028-48A6-ACE6-1BCEAB72732D}"/>
                    </a:ext>
                  </a:extLst>
                </p14:cNvPr>
                <p14:cNvContentPartPr/>
                <p14:nvPr/>
              </p14:nvContentPartPr>
              <p14:xfrm>
                <a:off x="9857877" y="1716723"/>
                <a:ext cx="36720" cy="167760"/>
              </p14:xfrm>
            </p:contentPart>
          </mc:Choice>
          <mc:Fallback>
            <p:pic>
              <p:nvPicPr>
                <p:cNvPr id="488448" name="Freihand 488447">
                  <a:extLst>
                    <a:ext uri="{FF2B5EF4-FFF2-40B4-BE49-F238E27FC236}">
                      <a16:creationId xmlns:a16="http://schemas.microsoft.com/office/drawing/2014/main" id="{0DA7548A-A028-48A6-ACE6-1BCEAB72732D}"/>
                    </a:ext>
                  </a:extLst>
                </p:cNvPr>
                <p:cNvPicPr/>
                <p:nvPr/>
              </p:nvPicPr>
              <p:blipFill>
                <a:blip r:embed="rId101"/>
                <a:stretch>
                  <a:fillRect/>
                </a:stretch>
              </p:blipFill>
              <p:spPr>
                <a:xfrm>
                  <a:off x="9853557" y="1712403"/>
                  <a:ext cx="45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88449" name="Freihand 488448">
                  <a:extLst>
                    <a:ext uri="{FF2B5EF4-FFF2-40B4-BE49-F238E27FC236}">
                      <a16:creationId xmlns:a16="http://schemas.microsoft.com/office/drawing/2014/main" id="{64F3DDB4-D942-455E-B394-B9B784F80EF3}"/>
                    </a:ext>
                  </a:extLst>
                </p14:cNvPr>
                <p14:cNvContentPartPr/>
                <p14:nvPr/>
              </p14:nvContentPartPr>
              <p14:xfrm>
                <a:off x="9787317" y="1662003"/>
                <a:ext cx="232560" cy="179280"/>
              </p14:xfrm>
            </p:contentPart>
          </mc:Choice>
          <mc:Fallback>
            <p:pic>
              <p:nvPicPr>
                <p:cNvPr id="488449" name="Freihand 488448">
                  <a:extLst>
                    <a:ext uri="{FF2B5EF4-FFF2-40B4-BE49-F238E27FC236}">
                      <a16:creationId xmlns:a16="http://schemas.microsoft.com/office/drawing/2014/main" id="{64F3DDB4-D942-455E-B394-B9B784F80EF3}"/>
                    </a:ext>
                  </a:extLst>
                </p:cNvPr>
                <p:cNvPicPr/>
                <p:nvPr/>
              </p:nvPicPr>
              <p:blipFill>
                <a:blip r:embed="rId103"/>
                <a:stretch>
                  <a:fillRect/>
                </a:stretch>
              </p:blipFill>
              <p:spPr>
                <a:xfrm>
                  <a:off x="9782997" y="1657683"/>
                  <a:ext cx="241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88451" name="Freihand 488450">
                  <a:extLst>
                    <a:ext uri="{FF2B5EF4-FFF2-40B4-BE49-F238E27FC236}">
                      <a16:creationId xmlns:a16="http://schemas.microsoft.com/office/drawing/2014/main" id="{611B4739-1A91-4070-96FB-F748D50CD521}"/>
                    </a:ext>
                  </a:extLst>
                </p14:cNvPr>
                <p14:cNvContentPartPr/>
                <p14:nvPr/>
              </p14:nvContentPartPr>
              <p14:xfrm>
                <a:off x="9983517" y="1752003"/>
                <a:ext cx="264960" cy="100080"/>
              </p14:xfrm>
            </p:contentPart>
          </mc:Choice>
          <mc:Fallback>
            <p:pic>
              <p:nvPicPr>
                <p:cNvPr id="488451" name="Freihand 488450">
                  <a:extLst>
                    <a:ext uri="{FF2B5EF4-FFF2-40B4-BE49-F238E27FC236}">
                      <a16:creationId xmlns:a16="http://schemas.microsoft.com/office/drawing/2014/main" id="{611B4739-1A91-4070-96FB-F748D50CD521}"/>
                    </a:ext>
                  </a:extLst>
                </p:cNvPr>
                <p:cNvPicPr/>
                <p:nvPr/>
              </p:nvPicPr>
              <p:blipFill>
                <a:blip r:embed="rId105"/>
                <a:stretch>
                  <a:fillRect/>
                </a:stretch>
              </p:blipFill>
              <p:spPr>
                <a:xfrm>
                  <a:off x="9979197" y="1747683"/>
                  <a:ext cx="273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88453" name="Freihand 488452">
                  <a:extLst>
                    <a:ext uri="{FF2B5EF4-FFF2-40B4-BE49-F238E27FC236}">
                      <a16:creationId xmlns:a16="http://schemas.microsoft.com/office/drawing/2014/main" id="{77A2B9C9-39B3-41DE-BFAC-C36B380AD24B}"/>
                    </a:ext>
                  </a:extLst>
                </p14:cNvPr>
                <p14:cNvContentPartPr/>
                <p14:nvPr/>
              </p14:nvContentPartPr>
              <p14:xfrm>
                <a:off x="10285917" y="1659123"/>
                <a:ext cx="172080" cy="155880"/>
              </p14:xfrm>
            </p:contentPart>
          </mc:Choice>
          <mc:Fallback>
            <p:pic>
              <p:nvPicPr>
                <p:cNvPr id="488453" name="Freihand 488452">
                  <a:extLst>
                    <a:ext uri="{FF2B5EF4-FFF2-40B4-BE49-F238E27FC236}">
                      <a16:creationId xmlns:a16="http://schemas.microsoft.com/office/drawing/2014/main" id="{77A2B9C9-39B3-41DE-BFAC-C36B380AD24B}"/>
                    </a:ext>
                  </a:extLst>
                </p:cNvPr>
                <p:cNvPicPr/>
                <p:nvPr/>
              </p:nvPicPr>
              <p:blipFill>
                <a:blip r:embed="rId107"/>
                <a:stretch>
                  <a:fillRect/>
                </a:stretch>
              </p:blipFill>
              <p:spPr>
                <a:xfrm>
                  <a:off x="10281597" y="1654803"/>
                  <a:ext cx="180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88454" name="Freihand 488453">
                  <a:extLst>
                    <a:ext uri="{FF2B5EF4-FFF2-40B4-BE49-F238E27FC236}">
                      <a16:creationId xmlns:a16="http://schemas.microsoft.com/office/drawing/2014/main" id="{F3CF0F0D-F380-4D20-BBE4-7E74955EBFDE}"/>
                    </a:ext>
                  </a:extLst>
                </p14:cNvPr>
                <p14:cNvContentPartPr/>
                <p14:nvPr/>
              </p14:nvContentPartPr>
              <p14:xfrm>
                <a:off x="10598037" y="1588203"/>
                <a:ext cx="147960" cy="209160"/>
              </p14:xfrm>
            </p:contentPart>
          </mc:Choice>
          <mc:Fallback>
            <p:pic>
              <p:nvPicPr>
                <p:cNvPr id="488454" name="Freihand 488453">
                  <a:extLst>
                    <a:ext uri="{FF2B5EF4-FFF2-40B4-BE49-F238E27FC236}">
                      <a16:creationId xmlns:a16="http://schemas.microsoft.com/office/drawing/2014/main" id="{F3CF0F0D-F380-4D20-BBE4-7E74955EBFDE}"/>
                    </a:ext>
                  </a:extLst>
                </p:cNvPr>
                <p:cNvPicPr/>
                <p:nvPr/>
              </p:nvPicPr>
              <p:blipFill>
                <a:blip r:embed="rId109"/>
                <a:stretch>
                  <a:fillRect/>
                </a:stretch>
              </p:blipFill>
              <p:spPr>
                <a:xfrm>
                  <a:off x="10593717" y="1583883"/>
                  <a:ext cx="156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88455" name="Freihand 488454">
                  <a:extLst>
                    <a:ext uri="{FF2B5EF4-FFF2-40B4-BE49-F238E27FC236}">
                      <a16:creationId xmlns:a16="http://schemas.microsoft.com/office/drawing/2014/main" id="{C82B5FF4-D627-4BEF-BF7E-181D2C083DD7}"/>
                    </a:ext>
                  </a:extLst>
                </p14:cNvPr>
                <p14:cNvContentPartPr/>
                <p14:nvPr/>
              </p14:nvContentPartPr>
              <p14:xfrm>
                <a:off x="10744917" y="1685403"/>
                <a:ext cx="115920" cy="93600"/>
              </p14:xfrm>
            </p:contentPart>
          </mc:Choice>
          <mc:Fallback>
            <p:pic>
              <p:nvPicPr>
                <p:cNvPr id="488455" name="Freihand 488454">
                  <a:extLst>
                    <a:ext uri="{FF2B5EF4-FFF2-40B4-BE49-F238E27FC236}">
                      <a16:creationId xmlns:a16="http://schemas.microsoft.com/office/drawing/2014/main" id="{C82B5FF4-D627-4BEF-BF7E-181D2C083DD7}"/>
                    </a:ext>
                  </a:extLst>
                </p:cNvPr>
                <p:cNvPicPr/>
                <p:nvPr/>
              </p:nvPicPr>
              <p:blipFill>
                <a:blip r:embed="rId111"/>
                <a:stretch>
                  <a:fillRect/>
                </a:stretch>
              </p:blipFill>
              <p:spPr>
                <a:xfrm>
                  <a:off x="10740597" y="1681083"/>
                  <a:ext cx="124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8456" name="Freihand 488455">
                  <a:extLst>
                    <a:ext uri="{FF2B5EF4-FFF2-40B4-BE49-F238E27FC236}">
                      <a16:creationId xmlns:a16="http://schemas.microsoft.com/office/drawing/2014/main" id="{28C32EF5-E066-4674-A985-55789FF9C5B9}"/>
                    </a:ext>
                  </a:extLst>
                </p14:cNvPr>
                <p14:cNvContentPartPr/>
                <p14:nvPr/>
              </p14:nvContentPartPr>
              <p14:xfrm>
                <a:off x="10854717" y="1690803"/>
                <a:ext cx="334440" cy="245160"/>
              </p14:xfrm>
            </p:contentPart>
          </mc:Choice>
          <mc:Fallback>
            <p:pic>
              <p:nvPicPr>
                <p:cNvPr id="488456" name="Freihand 488455">
                  <a:extLst>
                    <a:ext uri="{FF2B5EF4-FFF2-40B4-BE49-F238E27FC236}">
                      <a16:creationId xmlns:a16="http://schemas.microsoft.com/office/drawing/2014/main" id="{28C32EF5-E066-4674-A985-55789FF9C5B9}"/>
                    </a:ext>
                  </a:extLst>
                </p:cNvPr>
                <p:cNvPicPr/>
                <p:nvPr/>
              </p:nvPicPr>
              <p:blipFill>
                <a:blip r:embed="rId113"/>
                <a:stretch>
                  <a:fillRect/>
                </a:stretch>
              </p:blipFill>
              <p:spPr>
                <a:xfrm>
                  <a:off x="10850397" y="1686483"/>
                  <a:ext cx="3430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8457" name="Freihand 488456">
                  <a:extLst>
                    <a:ext uri="{FF2B5EF4-FFF2-40B4-BE49-F238E27FC236}">
                      <a16:creationId xmlns:a16="http://schemas.microsoft.com/office/drawing/2014/main" id="{4B663DBB-2B6C-4D60-A2BF-D914F434D490}"/>
                    </a:ext>
                  </a:extLst>
                </p14:cNvPr>
                <p14:cNvContentPartPr/>
                <p14:nvPr/>
              </p14:nvContentPartPr>
              <p14:xfrm>
                <a:off x="11190597" y="1610883"/>
                <a:ext cx="269280" cy="169920"/>
              </p14:xfrm>
            </p:contentPart>
          </mc:Choice>
          <mc:Fallback>
            <p:pic>
              <p:nvPicPr>
                <p:cNvPr id="488457" name="Freihand 488456">
                  <a:extLst>
                    <a:ext uri="{FF2B5EF4-FFF2-40B4-BE49-F238E27FC236}">
                      <a16:creationId xmlns:a16="http://schemas.microsoft.com/office/drawing/2014/main" id="{4B663DBB-2B6C-4D60-A2BF-D914F434D490}"/>
                    </a:ext>
                  </a:extLst>
                </p:cNvPr>
                <p:cNvPicPr/>
                <p:nvPr/>
              </p:nvPicPr>
              <p:blipFill>
                <a:blip r:embed="rId115"/>
                <a:stretch>
                  <a:fillRect/>
                </a:stretch>
              </p:blipFill>
              <p:spPr>
                <a:xfrm>
                  <a:off x="11186277" y="1606563"/>
                  <a:ext cx="277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88458" name="Freihand 488457">
                  <a:extLst>
                    <a:ext uri="{FF2B5EF4-FFF2-40B4-BE49-F238E27FC236}">
                      <a16:creationId xmlns:a16="http://schemas.microsoft.com/office/drawing/2014/main" id="{B09900FC-815E-4979-B2C2-13A536EF7C9B}"/>
                    </a:ext>
                  </a:extLst>
                </p14:cNvPr>
                <p14:cNvContentPartPr/>
                <p14:nvPr/>
              </p14:nvContentPartPr>
              <p14:xfrm>
                <a:off x="11363037" y="1548603"/>
                <a:ext cx="360" cy="360"/>
              </p14:xfrm>
            </p:contentPart>
          </mc:Choice>
          <mc:Fallback>
            <p:pic>
              <p:nvPicPr>
                <p:cNvPr id="488458" name="Freihand 488457">
                  <a:extLst>
                    <a:ext uri="{FF2B5EF4-FFF2-40B4-BE49-F238E27FC236}">
                      <a16:creationId xmlns:a16="http://schemas.microsoft.com/office/drawing/2014/main" id="{B09900FC-815E-4979-B2C2-13A536EF7C9B}"/>
                    </a:ext>
                  </a:extLst>
                </p:cNvPr>
                <p:cNvPicPr/>
                <p:nvPr/>
              </p:nvPicPr>
              <p:blipFill>
                <a:blip r:embed="rId117"/>
                <a:stretch>
                  <a:fillRect/>
                </a:stretch>
              </p:blipFill>
              <p:spPr>
                <a:xfrm>
                  <a:off x="11358717" y="15442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8459" name="Freihand 488458">
                  <a:extLst>
                    <a:ext uri="{FF2B5EF4-FFF2-40B4-BE49-F238E27FC236}">
                      <a16:creationId xmlns:a16="http://schemas.microsoft.com/office/drawing/2014/main" id="{0341FDE0-623F-4720-A0BF-135A6B53E79C}"/>
                    </a:ext>
                  </a:extLst>
                </p14:cNvPr>
                <p14:cNvContentPartPr/>
                <p14:nvPr/>
              </p14:nvContentPartPr>
              <p14:xfrm>
                <a:off x="8064717" y="2280843"/>
                <a:ext cx="308160" cy="145080"/>
              </p14:xfrm>
            </p:contentPart>
          </mc:Choice>
          <mc:Fallback>
            <p:pic>
              <p:nvPicPr>
                <p:cNvPr id="488459" name="Freihand 488458">
                  <a:extLst>
                    <a:ext uri="{FF2B5EF4-FFF2-40B4-BE49-F238E27FC236}">
                      <a16:creationId xmlns:a16="http://schemas.microsoft.com/office/drawing/2014/main" id="{0341FDE0-623F-4720-A0BF-135A6B53E79C}"/>
                    </a:ext>
                  </a:extLst>
                </p:cNvPr>
                <p:cNvPicPr/>
                <p:nvPr/>
              </p:nvPicPr>
              <p:blipFill>
                <a:blip r:embed="rId119"/>
                <a:stretch>
                  <a:fillRect/>
                </a:stretch>
              </p:blipFill>
              <p:spPr>
                <a:xfrm>
                  <a:off x="8060397" y="2276523"/>
                  <a:ext cx="316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88460" name="Freihand 488459">
                  <a:extLst>
                    <a:ext uri="{FF2B5EF4-FFF2-40B4-BE49-F238E27FC236}">
                      <a16:creationId xmlns:a16="http://schemas.microsoft.com/office/drawing/2014/main" id="{45B136CE-A8DE-4D82-A8DE-A7660A447CF9}"/>
                    </a:ext>
                  </a:extLst>
                </p14:cNvPr>
                <p14:cNvContentPartPr/>
                <p14:nvPr/>
              </p14:nvContentPartPr>
              <p14:xfrm>
                <a:off x="8349477" y="2232603"/>
                <a:ext cx="360" cy="360"/>
              </p14:xfrm>
            </p:contentPart>
          </mc:Choice>
          <mc:Fallback>
            <p:pic>
              <p:nvPicPr>
                <p:cNvPr id="488460" name="Freihand 488459">
                  <a:extLst>
                    <a:ext uri="{FF2B5EF4-FFF2-40B4-BE49-F238E27FC236}">
                      <a16:creationId xmlns:a16="http://schemas.microsoft.com/office/drawing/2014/main" id="{45B136CE-A8DE-4D82-A8DE-A7660A447CF9}"/>
                    </a:ext>
                  </a:extLst>
                </p:cNvPr>
                <p:cNvPicPr/>
                <p:nvPr/>
              </p:nvPicPr>
              <p:blipFill>
                <a:blip r:embed="rId117"/>
                <a:stretch>
                  <a:fillRect/>
                </a:stretch>
              </p:blipFill>
              <p:spPr>
                <a:xfrm>
                  <a:off x="8345157" y="22282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8461" name="Freihand 488460">
                  <a:extLst>
                    <a:ext uri="{FF2B5EF4-FFF2-40B4-BE49-F238E27FC236}">
                      <a16:creationId xmlns:a16="http://schemas.microsoft.com/office/drawing/2014/main" id="{292DD664-7BD5-4088-B4B9-C586FA4EE80C}"/>
                    </a:ext>
                  </a:extLst>
                </p14:cNvPr>
                <p14:cNvContentPartPr/>
                <p14:nvPr/>
              </p14:nvContentPartPr>
              <p14:xfrm>
                <a:off x="8607957" y="2140443"/>
                <a:ext cx="496440" cy="245160"/>
              </p14:xfrm>
            </p:contentPart>
          </mc:Choice>
          <mc:Fallback>
            <p:pic>
              <p:nvPicPr>
                <p:cNvPr id="488461" name="Freihand 488460">
                  <a:extLst>
                    <a:ext uri="{FF2B5EF4-FFF2-40B4-BE49-F238E27FC236}">
                      <a16:creationId xmlns:a16="http://schemas.microsoft.com/office/drawing/2014/main" id="{292DD664-7BD5-4088-B4B9-C586FA4EE80C}"/>
                    </a:ext>
                  </a:extLst>
                </p:cNvPr>
                <p:cNvPicPr/>
                <p:nvPr/>
              </p:nvPicPr>
              <p:blipFill>
                <a:blip r:embed="rId122"/>
                <a:stretch>
                  <a:fillRect/>
                </a:stretch>
              </p:blipFill>
              <p:spPr>
                <a:xfrm>
                  <a:off x="8603637" y="2136123"/>
                  <a:ext cx="5050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8462" name="Freihand 488461">
                  <a:extLst>
                    <a:ext uri="{FF2B5EF4-FFF2-40B4-BE49-F238E27FC236}">
                      <a16:creationId xmlns:a16="http://schemas.microsoft.com/office/drawing/2014/main" id="{E9156379-30C1-4E45-9EF5-F7D4EA04D830}"/>
                    </a:ext>
                  </a:extLst>
                </p14:cNvPr>
                <p14:cNvContentPartPr/>
                <p14:nvPr/>
              </p14:nvContentPartPr>
              <p14:xfrm>
                <a:off x="9026637" y="2162403"/>
                <a:ext cx="74160" cy="25560"/>
              </p14:xfrm>
            </p:contentPart>
          </mc:Choice>
          <mc:Fallback>
            <p:pic>
              <p:nvPicPr>
                <p:cNvPr id="488462" name="Freihand 488461">
                  <a:extLst>
                    <a:ext uri="{FF2B5EF4-FFF2-40B4-BE49-F238E27FC236}">
                      <a16:creationId xmlns:a16="http://schemas.microsoft.com/office/drawing/2014/main" id="{E9156379-30C1-4E45-9EF5-F7D4EA04D830}"/>
                    </a:ext>
                  </a:extLst>
                </p:cNvPr>
                <p:cNvPicPr/>
                <p:nvPr/>
              </p:nvPicPr>
              <p:blipFill>
                <a:blip r:embed="rId124"/>
                <a:stretch>
                  <a:fillRect/>
                </a:stretch>
              </p:blipFill>
              <p:spPr>
                <a:xfrm>
                  <a:off x="9022317" y="2158083"/>
                  <a:ext cx="82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8463" name="Freihand 488462">
                  <a:extLst>
                    <a:ext uri="{FF2B5EF4-FFF2-40B4-BE49-F238E27FC236}">
                      <a16:creationId xmlns:a16="http://schemas.microsoft.com/office/drawing/2014/main" id="{4E0090D2-66E8-4A46-86C0-6DE74376613A}"/>
                    </a:ext>
                  </a:extLst>
                </p14:cNvPr>
                <p14:cNvContentPartPr/>
                <p14:nvPr/>
              </p14:nvContentPartPr>
              <p14:xfrm>
                <a:off x="9134277" y="2199483"/>
                <a:ext cx="66960" cy="80280"/>
              </p14:xfrm>
            </p:contentPart>
          </mc:Choice>
          <mc:Fallback>
            <p:pic>
              <p:nvPicPr>
                <p:cNvPr id="488463" name="Freihand 488462">
                  <a:extLst>
                    <a:ext uri="{FF2B5EF4-FFF2-40B4-BE49-F238E27FC236}">
                      <a16:creationId xmlns:a16="http://schemas.microsoft.com/office/drawing/2014/main" id="{4E0090D2-66E8-4A46-86C0-6DE74376613A}"/>
                    </a:ext>
                  </a:extLst>
                </p:cNvPr>
                <p:cNvPicPr/>
                <p:nvPr/>
              </p:nvPicPr>
              <p:blipFill>
                <a:blip r:embed="rId126"/>
                <a:stretch>
                  <a:fillRect/>
                </a:stretch>
              </p:blipFill>
              <p:spPr>
                <a:xfrm>
                  <a:off x="9129957" y="2195163"/>
                  <a:ext cx="75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8464" name="Freihand 488463">
                  <a:extLst>
                    <a:ext uri="{FF2B5EF4-FFF2-40B4-BE49-F238E27FC236}">
                      <a16:creationId xmlns:a16="http://schemas.microsoft.com/office/drawing/2014/main" id="{7D6AEA16-89C1-4EC1-9D11-6167E8D878E3}"/>
                    </a:ext>
                  </a:extLst>
                </p14:cNvPr>
                <p14:cNvContentPartPr/>
                <p14:nvPr/>
              </p14:nvContentPartPr>
              <p14:xfrm>
                <a:off x="9222117" y="2099763"/>
                <a:ext cx="114120" cy="175680"/>
              </p14:xfrm>
            </p:contentPart>
          </mc:Choice>
          <mc:Fallback>
            <p:pic>
              <p:nvPicPr>
                <p:cNvPr id="488464" name="Freihand 488463">
                  <a:extLst>
                    <a:ext uri="{FF2B5EF4-FFF2-40B4-BE49-F238E27FC236}">
                      <a16:creationId xmlns:a16="http://schemas.microsoft.com/office/drawing/2014/main" id="{7D6AEA16-89C1-4EC1-9D11-6167E8D878E3}"/>
                    </a:ext>
                  </a:extLst>
                </p:cNvPr>
                <p:cNvPicPr/>
                <p:nvPr/>
              </p:nvPicPr>
              <p:blipFill>
                <a:blip r:embed="rId128"/>
                <a:stretch>
                  <a:fillRect/>
                </a:stretch>
              </p:blipFill>
              <p:spPr>
                <a:xfrm>
                  <a:off x="9217797" y="2095443"/>
                  <a:ext cx="122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8465" name="Freihand 488464">
                  <a:extLst>
                    <a:ext uri="{FF2B5EF4-FFF2-40B4-BE49-F238E27FC236}">
                      <a16:creationId xmlns:a16="http://schemas.microsoft.com/office/drawing/2014/main" id="{C0B1D416-FBE1-4C8D-BD4F-99C6C5B66693}"/>
                    </a:ext>
                  </a:extLst>
                </p14:cNvPr>
                <p14:cNvContentPartPr/>
                <p14:nvPr/>
              </p14:nvContentPartPr>
              <p14:xfrm>
                <a:off x="9303477" y="2193003"/>
                <a:ext cx="116640" cy="91800"/>
              </p14:xfrm>
            </p:contentPart>
          </mc:Choice>
          <mc:Fallback>
            <p:pic>
              <p:nvPicPr>
                <p:cNvPr id="488465" name="Freihand 488464">
                  <a:extLst>
                    <a:ext uri="{FF2B5EF4-FFF2-40B4-BE49-F238E27FC236}">
                      <a16:creationId xmlns:a16="http://schemas.microsoft.com/office/drawing/2014/main" id="{C0B1D416-FBE1-4C8D-BD4F-99C6C5B66693}"/>
                    </a:ext>
                  </a:extLst>
                </p:cNvPr>
                <p:cNvPicPr/>
                <p:nvPr/>
              </p:nvPicPr>
              <p:blipFill>
                <a:blip r:embed="rId130"/>
                <a:stretch>
                  <a:fillRect/>
                </a:stretch>
              </p:blipFill>
              <p:spPr>
                <a:xfrm>
                  <a:off x="9299157" y="2188683"/>
                  <a:ext cx="125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8466" name="Freihand 488465">
                  <a:extLst>
                    <a:ext uri="{FF2B5EF4-FFF2-40B4-BE49-F238E27FC236}">
                      <a16:creationId xmlns:a16="http://schemas.microsoft.com/office/drawing/2014/main" id="{1E25E797-9648-40A5-9929-1363D8DEFF97}"/>
                    </a:ext>
                  </a:extLst>
                </p14:cNvPr>
                <p14:cNvContentPartPr/>
                <p14:nvPr/>
              </p14:nvContentPartPr>
              <p14:xfrm>
                <a:off x="9407517" y="2159163"/>
                <a:ext cx="162720" cy="108360"/>
              </p14:xfrm>
            </p:contentPart>
          </mc:Choice>
          <mc:Fallback>
            <p:pic>
              <p:nvPicPr>
                <p:cNvPr id="488466" name="Freihand 488465">
                  <a:extLst>
                    <a:ext uri="{FF2B5EF4-FFF2-40B4-BE49-F238E27FC236}">
                      <a16:creationId xmlns:a16="http://schemas.microsoft.com/office/drawing/2014/main" id="{1E25E797-9648-40A5-9929-1363D8DEFF97}"/>
                    </a:ext>
                  </a:extLst>
                </p:cNvPr>
                <p:cNvPicPr/>
                <p:nvPr/>
              </p:nvPicPr>
              <p:blipFill>
                <a:blip r:embed="rId132"/>
                <a:stretch>
                  <a:fillRect/>
                </a:stretch>
              </p:blipFill>
              <p:spPr>
                <a:xfrm>
                  <a:off x="9403197" y="2154843"/>
                  <a:ext cx="171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8467" name="Freihand 488466">
                  <a:extLst>
                    <a:ext uri="{FF2B5EF4-FFF2-40B4-BE49-F238E27FC236}">
                      <a16:creationId xmlns:a16="http://schemas.microsoft.com/office/drawing/2014/main" id="{BE802399-2C0C-41F7-B6D5-E790395DD886}"/>
                    </a:ext>
                  </a:extLst>
                </p14:cNvPr>
                <p14:cNvContentPartPr/>
                <p14:nvPr/>
              </p14:nvContentPartPr>
              <p14:xfrm>
                <a:off x="9568797" y="2108043"/>
                <a:ext cx="4320" cy="19080"/>
              </p14:xfrm>
            </p:contentPart>
          </mc:Choice>
          <mc:Fallback>
            <p:pic>
              <p:nvPicPr>
                <p:cNvPr id="488467" name="Freihand 488466">
                  <a:extLst>
                    <a:ext uri="{FF2B5EF4-FFF2-40B4-BE49-F238E27FC236}">
                      <a16:creationId xmlns:a16="http://schemas.microsoft.com/office/drawing/2014/main" id="{BE802399-2C0C-41F7-B6D5-E790395DD886}"/>
                    </a:ext>
                  </a:extLst>
                </p:cNvPr>
                <p:cNvPicPr/>
                <p:nvPr/>
              </p:nvPicPr>
              <p:blipFill>
                <a:blip r:embed="rId134"/>
                <a:stretch>
                  <a:fillRect/>
                </a:stretch>
              </p:blipFill>
              <p:spPr>
                <a:xfrm>
                  <a:off x="9564477" y="2103723"/>
                  <a:ext cx="12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8468" name="Freihand 488467">
                  <a:extLst>
                    <a:ext uri="{FF2B5EF4-FFF2-40B4-BE49-F238E27FC236}">
                      <a16:creationId xmlns:a16="http://schemas.microsoft.com/office/drawing/2014/main" id="{924D82AA-8D92-4CFA-B16A-D777E09DCAA6}"/>
                    </a:ext>
                  </a:extLst>
                </p14:cNvPr>
                <p14:cNvContentPartPr/>
                <p14:nvPr/>
              </p14:nvContentPartPr>
              <p14:xfrm>
                <a:off x="9585357" y="2143323"/>
                <a:ext cx="99720" cy="282960"/>
              </p14:xfrm>
            </p:contentPart>
          </mc:Choice>
          <mc:Fallback>
            <p:pic>
              <p:nvPicPr>
                <p:cNvPr id="488468" name="Freihand 488467">
                  <a:extLst>
                    <a:ext uri="{FF2B5EF4-FFF2-40B4-BE49-F238E27FC236}">
                      <a16:creationId xmlns:a16="http://schemas.microsoft.com/office/drawing/2014/main" id="{924D82AA-8D92-4CFA-B16A-D777E09DCAA6}"/>
                    </a:ext>
                  </a:extLst>
                </p:cNvPr>
                <p:cNvPicPr/>
                <p:nvPr/>
              </p:nvPicPr>
              <p:blipFill>
                <a:blip r:embed="rId136"/>
                <a:stretch>
                  <a:fillRect/>
                </a:stretch>
              </p:blipFill>
              <p:spPr>
                <a:xfrm>
                  <a:off x="9581037" y="2139003"/>
                  <a:ext cx="1083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8469" name="Freihand 488468">
                  <a:extLst>
                    <a:ext uri="{FF2B5EF4-FFF2-40B4-BE49-F238E27FC236}">
                      <a16:creationId xmlns:a16="http://schemas.microsoft.com/office/drawing/2014/main" id="{7CF6F3D8-3C02-43EA-B0E7-5FF36D03F07F}"/>
                    </a:ext>
                  </a:extLst>
                </p14:cNvPr>
                <p14:cNvContentPartPr/>
                <p14:nvPr/>
              </p14:nvContentPartPr>
              <p14:xfrm>
                <a:off x="9735837" y="2079603"/>
                <a:ext cx="120240" cy="136800"/>
              </p14:xfrm>
            </p:contentPart>
          </mc:Choice>
          <mc:Fallback>
            <p:pic>
              <p:nvPicPr>
                <p:cNvPr id="488469" name="Freihand 488468">
                  <a:extLst>
                    <a:ext uri="{FF2B5EF4-FFF2-40B4-BE49-F238E27FC236}">
                      <a16:creationId xmlns:a16="http://schemas.microsoft.com/office/drawing/2014/main" id="{7CF6F3D8-3C02-43EA-B0E7-5FF36D03F07F}"/>
                    </a:ext>
                  </a:extLst>
                </p:cNvPr>
                <p:cNvPicPr/>
                <p:nvPr/>
              </p:nvPicPr>
              <p:blipFill>
                <a:blip r:embed="rId138"/>
                <a:stretch>
                  <a:fillRect/>
                </a:stretch>
              </p:blipFill>
              <p:spPr>
                <a:xfrm>
                  <a:off x="9731517" y="2075283"/>
                  <a:ext cx="128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88470" name="Freihand 488469">
                  <a:extLst>
                    <a:ext uri="{FF2B5EF4-FFF2-40B4-BE49-F238E27FC236}">
                      <a16:creationId xmlns:a16="http://schemas.microsoft.com/office/drawing/2014/main" id="{D8EF9FC4-6500-4AA8-B8B7-390D24B00EE4}"/>
                    </a:ext>
                  </a:extLst>
                </p14:cNvPr>
                <p14:cNvContentPartPr/>
                <p14:nvPr/>
              </p14:nvContentPartPr>
              <p14:xfrm>
                <a:off x="9786597" y="2182203"/>
                <a:ext cx="64440" cy="58680"/>
              </p14:xfrm>
            </p:contentPart>
          </mc:Choice>
          <mc:Fallback>
            <p:pic>
              <p:nvPicPr>
                <p:cNvPr id="488470" name="Freihand 488469">
                  <a:extLst>
                    <a:ext uri="{FF2B5EF4-FFF2-40B4-BE49-F238E27FC236}">
                      <a16:creationId xmlns:a16="http://schemas.microsoft.com/office/drawing/2014/main" id="{D8EF9FC4-6500-4AA8-B8B7-390D24B00EE4}"/>
                    </a:ext>
                  </a:extLst>
                </p:cNvPr>
                <p:cNvPicPr/>
                <p:nvPr/>
              </p:nvPicPr>
              <p:blipFill>
                <a:blip r:embed="rId140"/>
                <a:stretch>
                  <a:fillRect/>
                </a:stretch>
              </p:blipFill>
              <p:spPr>
                <a:xfrm>
                  <a:off x="9782277" y="2177883"/>
                  <a:ext cx="73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8472" name="Freihand 488471">
                  <a:extLst>
                    <a:ext uri="{FF2B5EF4-FFF2-40B4-BE49-F238E27FC236}">
                      <a16:creationId xmlns:a16="http://schemas.microsoft.com/office/drawing/2014/main" id="{8120DAA2-77C3-43E9-8B3D-2DAB4525F370}"/>
                    </a:ext>
                  </a:extLst>
                </p14:cNvPr>
                <p14:cNvContentPartPr/>
                <p14:nvPr/>
              </p14:nvContentPartPr>
              <p14:xfrm>
                <a:off x="9868317" y="2024523"/>
                <a:ext cx="304200" cy="210600"/>
              </p14:xfrm>
            </p:contentPart>
          </mc:Choice>
          <mc:Fallback>
            <p:pic>
              <p:nvPicPr>
                <p:cNvPr id="488472" name="Freihand 488471">
                  <a:extLst>
                    <a:ext uri="{FF2B5EF4-FFF2-40B4-BE49-F238E27FC236}">
                      <a16:creationId xmlns:a16="http://schemas.microsoft.com/office/drawing/2014/main" id="{8120DAA2-77C3-43E9-8B3D-2DAB4525F370}"/>
                    </a:ext>
                  </a:extLst>
                </p:cNvPr>
                <p:cNvPicPr/>
                <p:nvPr/>
              </p:nvPicPr>
              <p:blipFill>
                <a:blip r:embed="rId142"/>
                <a:stretch>
                  <a:fillRect/>
                </a:stretch>
              </p:blipFill>
              <p:spPr>
                <a:xfrm>
                  <a:off x="9863997" y="2020203"/>
                  <a:ext cx="3128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88473" name="Freihand 488472">
                  <a:extLst>
                    <a:ext uri="{FF2B5EF4-FFF2-40B4-BE49-F238E27FC236}">
                      <a16:creationId xmlns:a16="http://schemas.microsoft.com/office/drawing/2014/main" id="{D4336572-18C8-4C53-9761-C0CB82046541}"/>
                    </a:ext>
                  </a:extLst>
                </p14:cNvPr>
                <p14:cNvContentPartPr/>
                <p14:nvPr/>
              </p14:nvContentPartPr>
              <p14:xfrm>
                <a:off x="10055877" y="2024523"/>
                <a:ext cx="51120" cy="9720"/>
              </p14:xfrm>
            </p:contentPart>
          </mc:Choice>
          <mc:Fallback>
            <p:pic>
              <p:nvPicPr>
                <p:cNvPr id="488473" name="Freihand 488472">
                  <a:extLst>
                    <a:ext uri="{FF2B5EF4-FFF2-40B4-BE49-F238E27FC236}">
                      <a16:creationId xmlns:a16="http://schemas.microsoft.com/office/drawing/2014/main" id="{D4336572-18C8-4C53-9761-C0CB82046541}"/>
                    </a:ext>
                  </a:extLst>
                </p:cNvPr>
                <p:cNvPicPr/>
                <p:nvPr/>
              </p:nvPicPr>
              <p:blipFill>
                <a:blip r:embed="rId144"/>
                <a:stretch>
                  <a:fillRect/>
                </a:stretch>
              </p:blipFill>
              <p:spPr>
                <a:xfrm>
                  <a:off x="10051557" y="2020203"/>
                  <a:ext cx="59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8474" name="Freihand 488473">
                  <a:extLst>
                    <a:ext uri="{FF2B5EF4-FFF2-40B4-BE49-F238E27FC236}">
                      <a16:creationId xmlns:a16="http://schemas.microsoft.com/office/drawing/2014/main" id="{7456B0FB-4E9F-477B-A81F-9A48CFCBB797}"/>
                    </a:ext>
                  </a:extLst>
                </p14:cNvPr>
                <p14:cNvContentPartPr/>
                <p14:nvPr/>
              </p14:nvContentPartPr>
              <p14:xfrm>
                <a:off x="10248117" y="2091843"/>
                <a:ext cx="216360" cy="128880"/>
              </p14:xfrm>
            </p:contentPart>
          </mc:Choice>
          <mc:Fallback>
            <p:pic>
              <p:nvPicPr>
                <p:cNvPr id="488474" name="Freihand 488473">
                  <a:extLst>
                    <a:ext uri="{FF2B5EF4-FFF2-40B4-BE49-F238E27FC236}">
                      <a16:creationId xmlns:a16="http://schemas.microsoft.com/office/drawing/2014/main" id="{7456B0FB-4E9F-477B-A81F-9A48CFCBB797}"/>
                    </a:ext>
                  </a:extLst>
                </p:cNvPr>
                <p:cNvPicPr/>
                <p:nvPr/>
              </p:nvPicPr>
              <p:blipFill>
                <a:blip r:embed="rId146"/>
                <a:stretch>
                  <a:fillRect/>
                </a:stretch>
              </p:blipFill>
              <p:spPr>
                <a:xfrm>
                  <a:off x="10243797" y="2087523"/>
                  <a:ext cx="225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8475" name="Freihand 488474">
                  <a:extLst>
                    <a:ext uri="{FF2B5EF4-FFF2-40B4-BE49-F238E27FC236}">
                      <a16:creationId xmlns:a16="http://schemas.microsoft.com/office/drawing/2014/main" id="{5E201F77-7765-48E0-B3B2-685977FDE67C}"/>
                    </a:ext>
                  </a:extLst>
                </p14:cNvPr>
                <p14:cNvContentPartPr/>
                <p14:nvPr/>
              </p14:nvContentPartPr>
              <p14:xfrm>
                <a:off x="10476717" y="1984203"/>
                <a:ext cx="145080" cy="228600"/>
              </p14:xfrm>
            </p:contentPart>
          </mc:Choice>
          <mc:Fallback>
            <p:pic>
              <p:nvPicPr>
                <p:cNvPr id="488475" name="Freihand 488474">
                  <a:extLst>
                    <a:ext uri="{FF2B5EF4-FFF2-40B4-BE49-F238E27FC236}">
                      <a16:creationId xmlns:a16="http://schemas.microsoft.com/office/drawing/2014/main" id="{5E201F77-7765-48E0-B3B2-685977FDE67C}"/>
                    </a:ext>
                  </a:extLst>
                </p:cNvPr>
                <p:cNvPicPr/>
                <p:nvPr/>
              </p:nvPicPr>
              <p:blipFill>
                <a:blip r:embed="rId148"/>
                <a:stretch>
                  <a:fillRect/>
                </a:stretch>
              </p:blipFill>
              <p:spPr>
                <a:xfrm>
                  <a:off x="10472397" y="1979883"/>
                  <a:ext cx="1537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8476" name="Freihand 488475">
                  <a:extLst>
                    <a:ext uri="{FF2B5EF4-FFF2-40B4-BE49-F238E27FC236}">
                      <a16:creationId xmlns:a16="http://schemas.microsoft.com/office/drawing/2014/main" id="{DE659FD3-5C2C-49D2-A073-7F7EF3D45BE1}"/>
                    </a:ext>
                  </a:extLst>
                </p14:cNvPr>
                <p14:cNvContentPartPr/>
                <p14:nvPr/>
              </p14:nvContentPartPr>
              <p14:xfrm>
                <a:off x="10599837" y="2075643"/>
                <a:ext cx="201600" cy="79560"/>
              </p14:xfrm>
            </p:contentPart>
          </mc:Choice>
          <mc:Fallback>
            <p:pic>
              <p:nvPicPr>
                <p:cNvPr id="488476" name="Freihand 488475">
                  <a:extLst>
                    <a:ext uri="{FF2B5EF4-FFF2-40B4-BE49-F238E27FC236}">
                      <a16:creationId xmlns:a16="http://schemas.microsoft.com/office/drawing/2014/main" id="{DE659FD3-5C2C-49D2-A073-7F7EF3D45BE1}"/>
                    </a:ext>
                  </a:extLst>
                </p:cNvPr>
                <p:cNvPicPr/>
                <p:nvPr/>
              </p:nvPicPr>
              <p:blipFill>
                <a:blip r:embed="rId150"/>
                <a:stretch>
                  <a:fillRect/>
                </a:stretch>
              </p:blipFill>
              <p:spPr>
                <a:xfrm>
                  <a:off x="10595517" y="2071323"/>
                  <a:ext cx="210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8477" name="Freihand 488476">
                  <a:extLst>
                    <a:ext uri="{FF2B5EF4-FFF2-40B4-BE49-F238E27FC236}">
                      <a16:creationId xmlns:a16="http://schemas.microsoft.com/office/drawing/2014/main" id="{F31B6DC6-6612-471E-9932-3F91F2B9F010}"/>
                    </a:ext>
                  </a:extLst>
                </p14:cNvPr>
                <p14:cNvContentPartPr/>
                <p14:nvPr/>
              </p14:nvContentPartPr>
              <p14:xfrm>
                <a:off x="10822317" y="2006163"/>
                <a:ext cx="409320" cy="171360"/>
              </p14:xfrm>
            </p:contentPart>
          </mc:Choice>
          <mc:Fallback>
            <p:pic>
              <p:nvPicPr>
                <p:cNvPr id="488477" name="Freihand 488476">
                  <a:extLst>
                    <a:ext uri="{FF2B5EF4-FFF2-40B4-BE49-F238E27FC236}">
                      <a16:creationId xmlns:a16="http://schemas.microsoft.com/office/drawing/2014/main" id="{F31B6DC6-6612-471E-9932-3F91F2B9F010}"/>
                    </a:ext>
                  </a:extLst>
                </p:cNvPr>
                <p:cNvPicPr/>
                <p:nvPr/>
              </p:nvPicPr>
              <p:blipFill>
                <a:blip r:embed="rId152"/>
                <a:stretch>
                  <a:fillRect/>
                </a:stretch>
              </p:blipFill>
              <p:spPr>
                <a:xfrm>
                  <a:off x="10817997" y="2001843"/>
                  <a:ext cx="417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8478" name="Freihand 488477">
                  <a:extLst>
                    <a:ext uri="{FF2B5EF4-FFF2-40B4-BE49-F238E27FC236}">
                      <a16:creationId xmlns:a16="http://schemas.microsoft.com/office/drawing/2014/main" id="{B8C62FF3-988A-4A3E-A430-D75E6C12760B}"/>
                    </a:ext>
                  </a:extLst>
                </p14:cNvPr>
                <p14:cNvContentPartPr/>
                <p14:nvPr/>
              </p14:nvContentPartPr>
              <p14:xfrm>
                <a:off x="11200677" y="2046843"/>
                <a:ext cx="132120" cy="228600"/>
              </p14:xfrm>
            </p:contentPart>
          </mc:Choice>
          <mc:Fallback>
            <p:pic>
              <p:nvPicPr>
                <p:cNvPr id="488478" name="Freihand 488477">
                  <a:extLst>
                    <a:ext uri="{FF2B5EF4-FFF2-40B4-BE49-F238E27FC236}">
                      <a16:creationId xmlns:a16="http://schemas.microsoft.com/office/drawing/2014/main" id="{B8C62FF3-988A-4A3E-A430-D75E6C12760B}"/>
                    </a:ext>
                  </a:extLst>
                </p:cNvPr>
                <p:cNvPicPr/>
                <p:nvPr/>
              </p:nvPicPr>
              <p:blipFill>
                <a:blip r:embed="rId154"/>
                <a:stretch>
                  <a:fillRect/>
                </a:stretch>
              </p:blipFill>
              <p:spPr>
                <a:xfrm>
                  <a:off x="11196357" y="2042523"/>
                  <a:ext cx="1407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8479" name="Freihand 488478">
                  <a:extLst>
                    <a:ext uri="{FF2B5EF4-FFF2-40B4-BE49-F238E27FC236}">
                      <a16:creationId xmlns:a16="http://schemas.microsoft.com/office/drawing/2014/main" id="{B263E20E-E15B-4F63-8C3E-3A32E9B089C6}"/>
                    </a:ext>
                  </a:extLst>
                </p14:cNvPr>
                <p14:cNvContentPartPr/>
                <p14:nvPr/>
              </p14:nvContentPartPr>
              <p14:xfrm>
                <a:off x="11321997" y="2014443"/>
                <a:ext cx="156600" cy="141120"/>
              </p14:xfrm>
            </p:contentPart>
          </mc:Choice>
          <mc:Fallback>
            <p:pic>
              <p:nvPicPr>
                <p:cNvPr id="488479" name="Freihand 488478">
                  <a:extLst>
                    <a:ext uri="{FF2B5EF4-FFF2-40B4-BE49-F238E27FC236}">
                      <a16:creationId xmlns:a16="http://schemas.microsoft.com/office/drawing/2014/main" id="{B263E20E-E15B-4F63-8C3E-3A32E9B089C6}"/>
                    </a:ext>
                  </a:extLst>
                </p:cNvPr>
                <p:cNvPicPr/>
                <p:nvPr/>
              </p:nvPicPr>
              <p:blipFill>
                <a:blip r:embed="rId156"/>
                <a:stretch>
                  <a:fillRect/>
                </a:stretch>
              </p:blipFill>
              <p:spPr>
                <a:xfrm>
                  <a:off x="11317677" y="2010123"/>
                  <a:ext cx="165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8480" name="Freihand 488479">
                  <a:extLst>
                    <a:ext uri="{FF2B5EF4-FFF2-40B4-BE49-F238E27FC236}">
                      <a16:creationId xmlns:a16="http://schemas.microsoft.com/office/drawing/2014/main" id="{C3D6A49D-D7FA-48C2-9AF5-D95EB0159C93}"/>
                    </a:ext>
                  </a:extLst>
                </p14:cNvPr>
                <p14:cNvContentPartPr/>
                <p14:nvPr/>
              </p14:nvContentPartPr>
              <p14:xfrm>
                <a:off x="7992357" y="2625363"/>
                <a:ext cx="486720" cy="174240"/>
              </p14:xfrm>
            </p:contentPart>
          </mc:Choice>
          <mc:Fallback>
            <p:pic>
              <p:nvPicPr>
                <p:cNvPr id="488480" name="Freihand 488479">
                  <a:extLst>
                    <a:ext uri="{FF2B5EF4-FFF2-40B4-BE49-F238E27FC236}">
                      <a16:creationId xmlns:a16="http://schemas.microsoft.com/office/drawing/2014/main" id="{C3D6A49D-D7FA-48C2-9AF5-D95EB0159C93}"/>
                    </a:ext>
                  </a:extLst>
                </p:cNvPr>
                <p:cNvPicPr/>
                <p:nvPr/>
              </p:nvPicPr>
              <p:blipFill>
                <a:blip r:embed="rId158"/>
                <a:stretch>
                  <a:fillRect/>
                </a:stretch>
              </p:blipFill>
              <p:spPr>
                <a:xfrm>
                  <a:off x="7988037" y="2621043"/>
                  <a:ext cx="495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8481" name="Freihand 488480">
                  <a:extLst>
                    <a:ext uri="{FF2B5EF4-FFF2-40B4-BE49-F238E27FC236}">
                      <a16:creationId xmlns:a16="http://schemas.microsoft.com/office/drawing/2014/main" id="{2C3AACF3-7DBC-4715-9E6B-6C5E8EE92E34}"/>
                    </a:ext>
                  </a:extLst>
                </p14:cNvPr>
                <p14:cNvContentPartPr/>
                <p14:nvPr/>
              </p14:nvContentPartPr>
              <p14:xfrm>
                <a:off x="8426157" y="2540763"/>
                <a:ext cx="16920" cy="31680"/>
              </p14:xfrm>
            </p:contentPart>
          </mc:Choice>
          <mc:Fallback>
            <p:pic>
              <p:nvPicPr>
                <p:cNvPr id="488481" name="Freihand 488480">
                  <a:extLst>
                    <a:ext uri="{FF2B5EF4-FFF2-40B4-BE49-F238E27FC236}">
                      <a16:creationId xmlns:a16="http://schemas.microsoft.com/office/drawing/2014/main" id="{2C3AACF3-7DBC-4715-9E6B-6C5E8EE92E34}"/>
                    </a:ext>
                  </a:extLst>
                </p:cNvPr>
                <p:cNvPicPr/>
                <p:nvPr/>
              </p:nvPicPr>
              <p:blipFill>
                <a:blip r:embed="rId160"/>
                <a:stretch>
                  <a:fillRect/>
                </a:stretch>
              </p:blipFill>
              <p:spPr>
                <a:xfrm>
                  <a:off x="8421837" y="2536443"/>
                  <a:ext cx="255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8482" name="Freihand 488481">
                  <a:extLst>
                    <a:ext uri="{FF2B5EF4-FFF2-40B4-BE49-F238E27FC236}">
                      <a16:creationId xmlns:a16="http://schemas.microsoft.com/office/drawing/2014/main" id="{2E7A8C28-D3B0-4BC6-827B-0BA0B0F58A5A}"/>
                    </a:ext>
                  </a:extLst>
                </p14:cNvPr>
                <p14:cNvContentPartPr/>
                <p14:nvPr/>
              </p14:nvContentPartPr>
              <p14:xfrm>
                <a:off x="8540637" y="2585043"/>
                <a:ext cx="371520" cy="163800"/>
              </p14:xfrm>
            </p:contentPart>
          </mc:Choice>
          <mc:Fallback>
            <p:pic>
              <p:nvPicPr>
                <p:cNvPr id="488482" name="Freihand 488481">
                  <a:extLst>
                    <a:ext uri="{FF2B5EF4-FFF2-40B4-BE49-F238E27FC236}">
                      <a16:creationId xmlns:a16="http://schemas.microsoft.com/office/drawing/2014/main" id="{2E7A8C28-D3B0-4BC6-827B-0BA0B0F58A5A}"/>
                    </a:ext>
                  </a:extLst>
                </p:cNvPr>
                <p:cNvPicPr/>
                <p:nvPr/>
              </p:nvPicPr>
              <p:blipFill>
                <a:blip r:embed="rId162"/>
                <a:stretch>
                  <a:fillRect/>
                </a:stretch>
              </p:blipFill>
              <p:spPr>
                <a:xfrm>
                  <a:off x="8536317" y="2580723"/>
                  <a:ext cx="380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8483" name="Freihand 488482">
                  <a:extLst>
                    <a:ext uri="{FF2B5EF4-FFF2-40B4-BE49-F238E27FC236}">
                      <a16:creationId xmlns:a16="http://schemas.microsoft.com/office/drawing/2014/main" id="{FC40020D-5568-40F2-B423-418913707EA4}"/>
                    </a:ext>
                  </a:extLst>
                </p14:cNvPr>
                <p14:cNvContentPartPr/>
                <p14:nvPr/>
              </p14:nvContentPartPr>
              <p14:xfrm>
                <a:off x="9062997" y="2578563"/>
                <a:ext cx="315720" cy="123840"/>
              </p14:xfrm>
            </p:contentPart>
          </mc:Choice>
          <mc:Fallback>
            <p:pic>
              <p:nvPicPr>
                <p:cNvPr id="488483" name="Freihand 488482">
                  <a:extLst>
                    <a:ext uri="{FF2B5EF4-FFF2-40B4-BE49-F238E27FC236}">
                      <a16:creationId xmlns:a16="http://schemas.microsoft.com/office/drawing/2014/main" id="{FC40020D-5568-40F2-B423-418913707EA4}"/>
                    </a:ext>
                  </a:extLst>
                </p:cNvPr>
                <p:cNvPicPr/>
                <p:nvPr/>
              </p:nvPicPr>
              <p:blipFill>
                <a:blip r:embed="rId164"/>
                <a:stretch>
                  <a:fillRect/>
                </a:stretch>
              </p:blipFill>
              <p:spPr>
                <a:xfrm>
                  <a:off x="9058677" y="2574243"/>
                  <a:ext cx="324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8484" name="Freihand 488483">
                  <a:extLst>
                    <a:ext uri="{FF2B5EF4-FFF2-40B4-BE49-F238E27FC236}">
                      <a16:creationId xmlns:a16="http://schemas.microsoft.com/office/drawing/2014/main" id="{FF6519A8-365A-44C3-98A2-21FBBAADCF16}"/>
                    </a:ext>
                  </a:extLst>
                </p14:cNvPr>
                <p14:cNvContentPartPr/>
                <p14:nvPr/>
              </p14:nvContentPartPr>
              <p14:xfrm>
                <a:off x="9470517" y="2565603"/>
                <a:ext cx="145800" cy="138960"/>
              </p14:xfrm>
            </p:contentPart>
          </mc:Choice>
          <mc:Fallback>
            <p:pic>
              <p:nvPicPr>
                <p:cNvPr id="488484" name="Freihand 488483">
                  <a:extLst>
                    <a:ext uri="{FF2B5EF4-FFF2-40B4-BE49-F238E27FC236}">
                      <a16:creationId xmlns:a16="http://schemas.microsoft.com/office/drawing/2014/main" id="{FF6519A8-365A-44C3-98A2-21FBBAADCF16}"/>
                    </a:ext>
                  </a:extLst>
                </p:cNvPr>
                <p:cNvPicPr/>
                <p:nvPr/>
              </p:nvPicPr>
              <p:blipFill>
                <a:blip r:embed="rId166"/>
                <a:stretch>
                  <a:fillRect/>
                </a:stretch>
              </p:blipFill>
              <p:spPr>
                <a:xfrm>
                  <a:off x="9466197" y="2561283"/>
                  <a:ext cx="154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8485" name="Freihand 488484">
                  <a:extLst>
                    <a:ext uri="{FF2B5EF4-FFF2-40B4-BE49-F238E27FC236}">
                      <a16:creationId xmlns:a16="http://schemas.microsoft.com/office/drawing/2014/main" id="{2E7124F2-0E0C-4F36-83A3-EEB18AEF001E}"/>
                    </a:ext>
                  </a:extLst>
                </p14:cNvPr>
                <p14:cNvContentPartPr/>
                <p14:nvPr/>
              </p14:nvContentPartPr>
              <p14:xfrm>
                <a:off x="9642597" y="2470563"/>
                <a:ext cx="272880" cy="207720"/>
              </p14:xfrm>
            </p:contentPart>
          </mc:Choice>
          <mc:Fallback>
            <p:pic>
              <p:nvPicPr>
                <p:cNvPr id="488485" name="Freihand 488484">
                  <a:extLst>
                    <a:ext uri="{FF2B5EF4-FFF2-40B4-BE49-F238E27FC236}">
                      <a16:creationId xmlns:a16="http://schemas.microsoft.com/office/drawing/2014/main" id="{2E7124F2-0E0C-4F36-83A3-EEB18AEF001E}"/>
                    </a:ext>
                  </a:extLst>
                </p:cNvPr>
                <p:cNvPicPr/>
                <p:nvPr/>
              </p:nvPicPr>
              <p:blipFill>
                <a:blip r:embed="rId168"/>
                <a:stretch>
                  <a:fillRect/>
                </a:stretch>
              </p:blipFill>
              <p:spPr>
                <a:xfrm>
                  <a:off x="9638277" y="2466243"/>
                  <a:ext cx="2815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8486" name="Freihand 488485">
                  <a:extLst>
                    <a:ext uri="{FF2B5EF4-FFF2-40B4-BE49-F238E27FC236}">
                      <a16:creationId xmlns:a16="http://schemas.microsoft.com/office/drawing/2014/main" id="{C0BB4DAF-9D18-4393-A9B9-9A4C2320CE38}"/>
                    </a:ext>
                  </a:extLst>
                </p14:cNvPr>
                <p14:cNvContentPartPr/>
                <p14:nvPr/>
              </p14:nvContentPartPr>
              <p14:xfrm>
                <a:off x="9921237" y="2507643"/>
                <a:ext cx="360" cy="360"/>
              </p14:xfrm>
            </p:contentPart>
          </mc:Choice>
          <mc:Fallback>
            <p:pic>
              <p:nvPicPr>
                <p:cNvPr id="488486" name="Freihand 488485">
                  <a:extLst>
                    <a:ext uri="{FF2B5EF4-FFF2-40B4-BE49-F238E27FC236}">
                      <a16:creationId xmlns:a16="http://schemas.microsoft.com/office/drawing/2014/main" id="{C0BB4DAF-9D18-4393-A9B9-9A4C2320CE38}"/>
                    </a:ext>
                  </a:extLst>
                </p:cNvPr>
                <p:cNvPicPr/>
                <p:nvPr/>
              </p:nvPicPr>
              <p:blipFill>
                <a:blip r:embed="rId117"/>
                <a:stretch>
                  <a:fillRect/>
                </a:stretch>
              </p:blipFill>
              <p:spPr>
                <a:xfrm>
                  <a:off x="9916917" y="25033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8487" name="Freihand 488486">
                  <a:extLst>
                    <a:ext uri="{FF2B5EF4-FFF2-40B4-BE49-F238E27FC236}">
                      <a16:creationId xmlns:a16="http://schemas.microsoft.com/office/drawing/2014/main" id="{D496356D-654F-4579-B3B6-049F18A0A000}"/>
                    </a:ext>
                  </a:extLst>
                </p14:cNvPr>
                <p14:cNvContentPartPr/>
                <p14:nvPr/>
              </p14:nvContentPartPr>
              <p14:xfrm>
                <a:off x="9942477" y="2533923"/>
                <a:ext cx="414360" cy="309960"/>
              </p14:xfrm>
            </p:contentPart>
          </mc:Choice>
          <mc:Fallback>
            <p:pic>
              <p:nvPicPr>
                <p:cNvPr id="488487" name="Freihand 488486">
                  <a:extLst>
                    <a:ext uri="{FF2B5EF4-FFF2-40B4-BE49-F238E27FC236}">
                      <a16:creationId xmlns:a16="http://schemas.microsoft.com/office/drawing/2014/main" id="{D496356D-654F-4579-B3B6-049F18A0A000}"/>
                    </a:ext>
                  </a:extLst>
                </p:cNvPr>
                <p:cNvPicPr/>
                <p:nvPr/>
              </p:nvPicPr>
              <p:blipFill>
                <a:blip r:embed="rId171"/>
                <a:stretch>
                  <a:fillRect/>
                </a:stretch>
              </p:blipFill>
              <p:spPr>
                <a:xfrm>
                  <a:off x="9938157" y="2529603"/>
                  <a:ext cx="42300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8488" name="Freihand 488487">
                  <a:extLst>
                    <a:ext uri="{FF2B5EF4-FFF2-40B4-BE49-F238E27FC236}">
                      <a16:creationId xmlns:a16="http://schemas.microsoft.com/office/drawing/2014/main" id="{01ECEEF5-68A4-4F1C-B97A-A31745370C43}"/>
                    </a:ext>
                  </a:extLst>
                </p14:cNvPr>
                <p14:cNvContentPartPr/>
                <p14:nvPr/>
              </p14:nvContentPartPr>
              <p14:xfrm>
                <a:off x="10430997" y="2366523"/>
                <a:ext cx="38160" cy="279720"/>
              </p14:xfrm>
            </p:contentPart>
          </mc:Choice>
          <mc:Fallback>
            <p:pic>
              <p:nvPicPr>
                <p:cNvPr id="488488" name="Freihand 488487">
                  <a:extLst>
                    <a:ext uri="{FF2B5EF4-FFF2-40B4-BE49-F238E27FC236}">
                      <a16:creationId xmlns:a16="http://schemas.microsoft.com/office/drawing/2014/main" id="{01ECEEF5-68A4-4F1C-B97A-A31745370C43}"/>
                    </a:ext>
                  </a:extLst>
                </p:cNvPr>
                <p:cNvPicPr/>
                <p:nvPr/>
              </p:nvPicPr>
              <p:blipFill>
                <a:blip r:embed="rId173"/>
                <a:stretch>
                  <a:fillRect/>
                </a:stretch>
              </p:blipFill>
              <p:spPr>
                <a:xfrm>
                  <a:off x="10426677" y="2362203"/>
                  <a:ext cx="46800" cy="28836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237CAD5-F7F4-B399-5AB6-3D16F7CDBF6C}"/>
                  </a:ext>
                </a:extLst>
              </p14:cNvPr>
              <p14:cNvContentPartPr/>
              <p14:nvPr/>
            </p14:nvContentPartPr>
            <p14:xfrm>
              <a:off x="6731378" y="1020502"/>
              <a:ext cx="1990080" cy="113400"/>
            </p14:xfrm>
          </p:contentPart>
        </mc:Choice>
        <mc:Fallback xmlns="">
          <p:pic>
            <p:nvPicPr>
              <p:cNvPr id="3" name="Freihand 2">
                <a:extLst>
                  <a:ext uri="{FF2B5EF4-FFF2-40B4-BE49-F238E27FC236}">
                    <a16:creationId xmlns:a16="http://schemas.microsoft.com/office/drawing/2014/main" id="{7237CAD5-F7F4-B399-5AB6-3D16F7CDBF6C}"/>
                  </a:ext>
                </a:extLst>
              </p:cNvPr>
              <p:cNvPicPr/>
              <p:nvPr/>
            </p:nvPicPr>
            <p:blipFill>
              <a:blip r:embed="rId4"/>
              <a:stretch>
                <a:fillRect/>
              </a:stretch>
            </p:blipFill>
            <p:spPr>
              <a:xfrm>
                <a:off x="6722378" y="1011862"/>
                <a:ext cx="2007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FC23AE3-0135-DF47-5FD3-1D73E6D30D2E}"/>
                  </a:ext>
                </a:extLst>
              </p14:cNvPr>
              <p14:cNvContentPartPr/>
              <p14:nvPr/>
            </p14:nvContentPartPr>
            <p14:xfrm>
              <a:off x="4555898" y="2905822"/>
              <a:ext cx="4862520" cy="185400"/>
            </p14:xfrm>
          </p:contentPart>
        </mc:Choice>
        <mc:Fallback xmlns="">
          <p:pic>
            <p:nvPicPr>
              <p:cNvPr id="5" name="Freihand 4">
                <a:extLst>
                  <a:ext uri="{FF2B5EF4-FFF2-40B4-BE49-F238E27FC236}">
                    <a16:creationId xmlns:a16="http://schemas.microsoft.com/office/drawing/2014/main" id="{5FC23AE3-0135-DF47-5FD3-1D73E6D30D2E}"/>
                  </a:ext>
                </a:extLst>
              </p:cNvPr>
              <p:cNvPicPr/>
              <p:nvPr/>
            </p:nvPicPr>
            <p:blipFill>
              <a:blip r:embed="rId6"/>
              <a:stretch>
                <a:fillRect/>
              </a:stretch>
            </p:blipFill>
            <p:spPr>
              <a:xfrm>
                <a:off x="4547258" y="2897182"/>
                <a:ext cx="4880160" cy="203040"/>
              </a:xfrm>
              <a:prstGeom prst="rect">
                <a:avLst/>
              </a:prstGeom>
            </p:spPr>
          </p:pic>
        </mc:Fallback>
      </mc:AlternateContent>
      <p:grpSp>
        <p:nvGrpSpPr>
          <p:cNvPr id="18" name="Gruppieren 17">
            <a:extLst>
              <a:ext uri="{FF2B5EF4-FFF2-40B4-BE49-F238E27FC236}">
                <a16:creationId xmlns:a16="http://schemas.microsoft.com/office/drawing/2014/main" id="{AE2B1E1C-DFC5-AC2E-A391-655B9743C78E}"/>
              </a:ext>
            </a:extLst>
          </p:cNvPr>
          <p:cNvGrpSpPr/>
          <p:nvPr/>
        </p:nvGrpSpPr>
        <p:grpSpPr>
          <a:xfrm>
            <a:off x="630818" y="3270142"/>
            <a:ext cx="9703800" cy="1375560"/>
            <a:chOff x="630818" y="3270142"/>
            <a:chExt cx="9703800" cy="13755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FC9311B-4B20-AF4C-B893-5491D720D067}"/>
                    </a:ext>
                  </a:extLst>
                </p14:cNvPr>
                <p14:cNvContentPartPr/>
                <p14:nvPr/>
              </p14:nvContentPartPr>
              <p14:xfrm>
                <a:off x="630818" y="3705742"/>
                <a:ext cx="4056480" cy="92520"/>
              </p14:xfrm>
            </p:contentPart>
          </mc:Choice>
          <mc:Fallback xmlns="">
            <p:pic>
              <p:nvPicPr>
                <p:cNvPr id="6" name="Freihand 5">
                  <a:extLst>
                    <a:ext uri="{FF2B5EF4-FFF2-40B4-BE49-F238E27FC236}">
                      <a16:creationId xmlns:a16="http://schemas.microsoft.com/office/drawing/2014/main" id="{9FC9311B-4B20-AF4C-B893-5491D720D067}"/>
                    </a:ext>
                  </a:extLst>
                </p:cNvPr>
                <p:cNvPicPr/>
                <p:nvPr/>
              </p:nvPicPr>
              <p:blipFill>
                <a:blip r:embed="rId8"/>
                <a:stretch>
                  <a:fillRect/>
                </a:stretch>
              </p:blipFill>
              <p:spPr>
                <a:xfrm>
                  <a:off x="622178" y="3697102"/>
                  <a:ext cx="407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AAAE6B5-3ED8-07AA-A557-E93A81D3EBD9}"/>
                    </a:ext>
                  </a:extLst>
                </p14:cNvPr>
                <p14:cNvContentPartPr/>
                <p14:nvPr/>
              </p14:nvContentPartPr>
              <p14:xfrm>
                <a:off x="9588698" y="3370222"/>
                <a:ext cx="69120" cy="17280"/>
              </p14:xfrm>
            </p:contentPart>
          </mc:Choice>
          <mc:Fallback xmlns="">
            <p:pic>
              <p:nvPicPr>
                <p:cNvPr id="7" name="Freihand 6">
                  <a:extLst>
                    <a:ext uri="{FF2B5EF4-FFF2-40B4-BE49-F238E27FC236}">
                      <a16:creationId xmlns:a16="http://schemas.microsoft.com/office/drawing/2014/main" id="{6AAAE6B5-3ED8-07AA-A557-E93A81D3EBD9}"/>
                    </a:ext>
                  </a:extLst>
                </p:cNvPr>
                <p:cNvPicPr/>
                <p:nvPr/>
              </p:nvPicPr>
              <p:blipFill>
                <a:blip r:embed="rId10"/>
                <a:stretch>
                  <a:fillRect/>
                </a:stretch>
              </p:blipFill>
              <p:spPr>
                <a:xfrm>
                  <a:off x="9580058" y="3361582"/>
                  <a:ext cx="86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59D217C-E124-4D57-A24A-E4717698FB3C}"/>
                    </a:ext>
                  </a:extLst>
                </p14:cNvPr>
                <p14:cNvContentPartPr/>
                <p14:nvPr/>
              </p14:nvContentPartPr>
              <p14:xfrm>
                <a:off x="6293618" y="3270142"/>
                <a:ext cx="3867840" cy="488880"/>
              </p14:xfrm>
            </p:contentPart>
          </mc:Choice>
          <mc:Fallback xmlns="">
            <p:pic>
              <p:nvPicPr>
                <p:cNvPr id="8" name="Freihand 7">
                  <a:extLst>
                    <a:ext uri="{FF2B5EF4-FFF2-40B4-BE49-F238E27FC236}">
                      <a16:creationId xmlns:a16="http://schemas.microsoft.com/office/drawing/2014/main" id="{359D217C-E124-4D57-A24A-E4717698FB3C}"/>
                    </a:ext>
                  </a:extLst>
                </p:cNvPr>
                <p:cNvPicPr/>
                <p:nvPr/>
              </p:nvPicPr>
              <p:blipFill>
                <a:blip r:embed="rId12"/>
                <a:stretch>
                  <a:fillRect/>
                </a:stretch>
              </p:blipFill>
              <p:spPr>
                <a:xfrm>
                  <a:off x="6284978" y="3261502"/>
                  <a:ext cx="38854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9CD942A-73AE-AD87-5D04-AE8F6E98C233}"/>
                    </a:ext>
                  </a:extLst>
                </p14:cNvPr>
                <p14:cNvContentPartPr/>
                <p14:nvPr/>
              </p14:nvContentPartPr>
              <p14:xfrm>
                <a:off x="1275218" y="3708982"/>
                <a:ext cx="1947240" cy="303480"/>
              </p14:xfrm>
            </p:contentPart>
          </mc:Choice>
          <mc:Fallback xmlns="">
            <p:pic>
              <p:nvPicPr>
                <p:cNvPr id="10" name="Freihand 9">
                  <a:extLst>
                    <a:ext uri="{FF2B5EF4-FFF2-40B4-BE49-F238E27FC236}">
                      <a16:creationId xmlns:a16="http://schemas.microsoft.com/office/drawing/2014/main" id="{79CD942A-73AE-AD87-5D04-AE8F6E98C233}"/>
                    </a:ext>
                  </a:extLst>
                </p:cNvPr>
                <p:cNvPicPr/>
                <p:nvPr/>
              </p:nvPicPr>
              <p:blipFill>
                <a:blip r:embed="rId14"/>
                <a:stretch>
                  <a:fillRect/>
                </a:stretch>
              </p:blipFill>
              <p:spPr>
                <a:xfrm>
                  <a:off x="1266578" y="3699982"/>
                  <a:ext cx="19648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DD639B6-A818-D3B1-032F-B3D7F181CF0D}"/>
                    </a:ext>
                  </a:extLst>
                </p14:cNvPr>
                <p14:cNvContentPartPr/>
                <p14:nvPr/>
              </p14:nvContentPartPr>
              <p14:xfrm>
                <a:off x="2313098" y="3765502"/>
                <a:ext cx="2724480" cy="447480"/>
              </p14:xfrm>
            </p:contentPart>
          </mc:Choice>
          <mc:Fallback xmlns="">
            <p:pic>
              <p:nvPicPr>
                <p:cNvPr id="12" name="Freihand 11">
                  <a:extLst>
                    <a:ext uri="{FF2B5EF4-FFF2-40B4-BE49-F238E27FC236}">
                      <a16:creationId xmlns:a16="http://schemas.microsoft.com/office/drawing/2014/main" id="{4DD639B6-A818-D3B1-032F-B3D7F181CF0D}"/>
                    </a:ext>
                  </a:extLst>
                </p:cNvPr>
                <p:cNvPicPr/>
                <p:nvPr/>
              </p:nvPicPr>
              <p:blipFill>
                <a:blip r:embed="rId16"/>
                <a:stretch>
                  <a:fillRect/>
                </a:stretch>
              </p:blipFill>
              <p:spPr>
                <a:xfrm>
                  <a:off x="2304098" y="3756862"/>
                  <a:ext cx="274212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6D5CC06-55B8-4877-1818-C8B15B103CF2}"/>
                    </a:ext>
                  </a:extLst>
                </p14:cNvPr>
                <p14:cNvContentPartPr/>
                <p14:nvPr/>
              </p14:nvContentPartPr>
              <p14:xfrm>
                <a:off x="5389658" y="3665422"/>
                <a:ext cx="4944960" cy="387000"/>
              </p14:xfrm>
            </p:contentPart>
          </mc:Choice>
          <mc:Fallback xmlns="">
            <p:pic>
              <p:nvPicPr>
                <p:cNvPr id="14" name="Freihand 13">
                  <a:extLst>
                    <a:ext uri="{FF2B5EF4-FFF2-40B4-BE49-F238E27FC236}">
                      <a16:creationId xmlns:a16="http://schemas.microsoft.com/office/drawing/2014/main" id="{A6D5CC06-55B8-4877-1818-C8B15B103CF2}"/>
                    </a:ext>
                  </a:extLst>
                </p:cNvPr>
                <p:cNvPicPr/>
                <p:nvPr/>
              </p:nvPicPr>
              <p:blipFill>
                <a:blip r:embed="rId18"/>
                <a:stretch>
                  <a:fillRect/>
                </a:stretch>
              </p:blipFill>
              <p:spPr>
                <a:xfrm>
                  <a:off x="5381018" y="3656422"/>
                  <a:ext cx="49626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8DA8AF97-8FA6-42E4-EF03-5EB6359EF7BE}"/>
                    </a:ext>
                  </a:extLst>
                </p14:cNvPr>
                <p14:cNvContentPartPr/>
                <p14:nvPr/>
              </p14:nvContentPartPr>
              <p14:xfrm>
                <a:off x="750698" y="4075462"/>
                <a:ext cx="6970320" cy="570240"/>
              </p14:xfrm>
            </p:contentPart>
          </mc:Choice>
          <mc:Fallback xmlns="">
            <p:pic>
              <p:nvPicPr>
                <p:cNvPr id="16" name="Freihand 15">
                  <a:extLst>
                    <a:ext uri="{FF2B5EF4-FFF2-40B4-BE49-F238E27FC236}">
                      <a16:creationId xmlns:a16="http://schemas.microsoft.com/office/drawing/2014/main" id="{8DA8AF97-8FA6-42E4-EF03-5EB6359EF7BE}"/>
                    </a:ext>
                  </a:extLst>
                </p:cNvPr>
                <p:cNvPicPr/>
                <p:nvPr/>
              </p:nvPicPr>
              <p:blipFill>
                <a:blip r:embed="rId20"/>
                <a:stretch>
                  <a:fillRect/>
                </a:stretch>
              </p:blipFill>
              <p:spPr>
                <a:xfrm>
                  <a:off x="741698" y="4066822"/>
                  <a:ext cx="698796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684BFF3-D1AC-EF58-A697-A74FF9B80F04}"/>
                    </a:ext>
                  </a:extLst>
                </p14:cNvPr>
                <p14:cNvContentPartPr/>
                <p14:nvPr/>
              </p14:nvContentPartPr>
              <p14:xfrm>
                <a:off x="1649978" y="4001302"/>
                <a:ext cx="5525640" cy="100440"/>
              </p14:xfrm>
            </p:contentPart>
          </mc:Choice>
          <mc:Fallback xmlns="">
            <p:pic>
              <p:nvPicPr>
                <p:cNvPr id="17" name="Freihand 16">
                  <a:extLst>
                    <a:ext uri="{FF2B5EF4-FFF2-40B4-BE49-F238E27FC236}">
                      <a16:creationId xmlns:a16="http://schemas.microsoft.com/office/drawing/2014/main" id="{E684BFF3-D1AC-EF58-A697-A74FF9B80F04}"/>
                    </a:ext>
                  </a:extLst>
                </p:cNvPr>
                <p:cNvPicPr/>
                <p:nvPr/>
              </p:nvPicPr>
              <p:blipFill>
                <a:blip r:embed="rId22"/>
                <a:stretch>
                  <a:fillRect/>
                </a:stretch>
              </p:blipFill>
              <p:spPr>
                <a:xfrm>
                  <a:off x="1640978" y="3992662"/>
                  <a:ext cx="5543280" cy="118080"/>
                </a:xfrm>
                <a:prstGeom prst="rect">
                  <a:avLst/>
                </a:prstGeom>
              </p:spPr>
            </p:pic>
          </mc:Fallback>
        </mc:AlternateContent>
      </p:grpSp>
      <p:grpSp>
        <p:nvGrpSpPr>
          <p:cNvPr id="19" name="Gruppieren 18">
            <a:extLst>
              <a:ext uri="{FF2B5EF4-FFF2-40B4-BE49-F238E27FC236}">
                <a16:creationId xmlns:a16="http://schemas.microsoft.com/office/drawing/2014/main" id="{DB0A9E5A-4303-42C0-8467-B55294EBA7B5}"/>
              </a:ext>
            </a:extLst>
          </p:cNvPr>
          <p:cNvGrpSpPr/>
          <p:nvPr/>
        </p:nvGrpSpPr>
        <p:grpSpPr>
          <a:xfrm>
            <a:off x="5054757" y="2913003"/>
            <a:ext cx="4373640" cy="145440"/>
            <a:chOff x="5054757" y="2913003"/>
            <a:chExt cx="4373640" cy="145440"/>
          </a:xfrm>
        </p:grpSpPr>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32D63CAC-8E9B-4759-95DA-DC9F81EE54AB}"/>
                    </a:ext>
                  </a:extLst>
                </p14:cNvPr>
                <p14:cNvContentPartPr/>
                <p14:nvPr/>
              </p14:nvContentPartPr>
              <p14:xfrm>
                <a:off x="5282637" y="2990043"/>
                <a:ext cx="131760" cy="19440"/>
              </p14:xfrm>
            </p:contentPart>
          </mc:Choice>
          <mc:Fallback xmlns="">
            <p:pic>
              <p:nvPicPr>
                <p:cNvPr id="9" name="Freihand 8">
                  <a:extLst>
                    <a:ext uri="{FF2B5EF4-FFF2-40B4-BE49-F238E27FC236}">
                      <a16:creationId xmlns:a16="http://schemas.microsoft.com/office/drawing/2014/main" id="{32D63CAC-8E9B-4759-95DA-DC9F81EE54AB}"/>
                    </a:ext>
                  </a:extLst>
                </p:cNvPr>
                <p:cNvPicPr/>
                <p:nvPr/>
              </p:nvPicPr>
              <p:blipFill>
                <a:blip r:embed="rId24"/>
                <a:stretch>
                  <a:fillRect/>
                </a:stretch>
              </p:blipFill>
              <p:spPr>
                <a:xfrm>
                  <a:off x="5278317" y="2985723"/>
                  <a:ext cx="140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69D2C992-30E8-477D-AAAF-46AC374BDB5E}"/>
                    </a:ext>
                  </a:extLst>
                </p14:cNvPr>
                <p14:cNvContentPartPr/>
                <p14:nvPr/>
              </p14:nvContentPartPr>
              <p14:xfrm>
                <a:off x="5054757" y="2913003"/>
                <a:ext cx="4373640" cy="145440"/>
              </p14:xfrm>
            </p:contentPart>
          </mc:Choice>
          <mc:Fallback xmlns="">
            <p:pic>
              <p:nvPicPr>
                <p:cNvPr id="13" name="Freihand 12">
                  <a:extLst>
                    <a:ext uri="{FF2B5EF4-FFF2-40B4-BE49-F238E27FC236}">
                      <a16:creationId xmlns:a16="http://schemas.microsoft.com/office/drawing/2014/main" id="{69D2C992-30E8-477D-AAAF-46AC374BDB5E}"/>
                    </a:ext>
                  </a:extLst>
                </p:cNvPr>
                <p:cNvPicPr/>
                <p:nvPr/>
              </p:nvPicPr>
              <p:blipFill>
                <a:blip r:embed="rId26"/>
                <a:stretch>
                  <a:fillRect/>
                </a:stretch>
              </p:blipFill>
              <p:spPr>
                <a:xfrm>
                  <a:off x="5050437" y="2908683"/>
                  <a:ext cx="438228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61E38516-ACB1-4A75-8D01-12B1A43186FF}"/>
                  </a:ext>
                </a:extLst>
              </p14:cNvPr>
              <p14:cNvContentPartPr/>
              <p14:nvPr/>
            </p14:nvContentPartPr>
            <p14:xfrm>
              <a:off x="6349317" y="3748923"/>
              <a:ext cx="3162960" cy="58320"/>
            </p14:xfrm>
          </p:contentPart>
        </mc:Choice>
        <mc:Fallback xmlns="">
          <p:pic>
            <p:nvPicPr>
              <p:cNvPr id="15" name="Freihand 14">
                <a:extLst>
                  <a:ext uri="{FF2B5EF4-FFF2-40B4-BE49-F238E27FC236}">
                    <a16:creationId xmlns:a16="http://schemas.microsoft.com/office/drawing/2014/main" id="{61E38516-ACB1-4A75-8D01-12B1A43186FF}"/>
                  </a:ext>
                </a:extLst>
              </p:cNvPr>
              <p:cNvPicPr/>
              <p:nvPr/>
            </p:nvPicPr>
            <p:blipFill>
              <a:blip r:embed="rId28"/>
              <a:stretch>
                <a:fillRect/>
              </a:stretch>
            </p:blipFill>
            <p:spPr>
              <a:xfrm>
                <a:off x="6344997" y="3744603"/>
                <a:ext cx="3171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A9313B28-C604-4A3E-86C4-F9E1EE112D7C}"/>
                  </a:ext>
                </a:extLst>
              </p14:cNvPr>
              <p14:cNvContentPartPr/>
              <p14:nvPr/>
            </p14:nvContentPartPr>
            <p14:xfrm>
              <a:off x="1379877" y="4033323"/>
              <a:ext cx="3555720" cy="129960"/>
            </p14:xfrm>
          </p:contentPart>
        </mc:Choice>
        <mc:Fallback xmlns="">
          <p:pic>
            <p:nvPicPr>
              <p:cNvPr id="20" name="Freihand 19">
                <a:extLst>
                  <a:ext uri="{FF2B5EF4-FFF2-40B4-BE49-F238E27FC236}">
                    <a16:creationId xmlns:a16="http://schemas.microsoft.com/office/drawing/2014/main" id="{A9313B28-C604-4A3E-86C4-F9E1EE112D7C}"/>
                  </a:ext>
                </a:extLst>
              </p:cNvPr>
              <p:cNvPicPr/>
              <p:nvPr/>
            </p:nvPicPr>
            <p:blipFill>
              <a:blip r:embed="rId30"/>
              <a:stretch>
                <a:fillRect/>
              </a:stretch>
            </p:blipFill>
            <p:spPr>
              <a:xfrm>
                <a:off x="1375557" y="4029003"/>
                <a:ext cx="356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AB6D838-E574-480F-941E-ED2C2349CBCD}"/>
                  </a:ext>
                </a:extLst>
              </p14:cNvPr>
              <p14:cNvContentPartPr/>
              <p14:nvPr/>
            </p14:nvContentPartPr>
            <p14:xfrm>
              <a:off x="5509077" y="4068603"/>
              <a:ext cx="4577040" cy="84240"/>
            </p14:xfrm>
          </p:contentPart>
        </mc:Choice>
        <mc:Fallback xmlns="">
          <p:pic>
            <p:nvPicPr>
              <p:cNvPr id="21" name="Freihand 20">
                <a:extLst>
                  <a:ext uri="{FF2B5EF4-FFF2-40B4-BE49-F238E27FC236}">
                    <a16:creationId xmlns:a16="http://schemas.microsoft.com/office/drawing/2014/main" id="{3AB6D838-E574-480F-941E-ED2C2349CBCD}"/>
                  </a:ext>
                </a:extLst>
              </p:cNvPr>
              <p:cNvPicPr/>
              <p:nvPr/>
            </p:nvPicPr>
            <p:blipFill>
              <a:blip r:embed="rId32"/>
              <a:stretch>
                <a:fillRect/>
              </a:stretch>
            </p:blipFill>
            <p:spPr>
              <a:xfrm>
                <a:off x="5504757" y="4064283"/>
                <a:ext cx="4585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7FC14DD-408A-4C85-B54E-72F09265142F}"/>
                  </a:ext>
                </a:extLst>
              </p14:cNvPr>
              <p14:cNvContentPartPr/>
              <p14:nvPr/>
            </p14:nvContentPartPr>
            <p14:xfrm>
              <a:off x="1360077" y="4511043"/>
              <a:ext cx="6162480" cy="107640"/>
            </p14:xfrm>
          </p:contentPart>
        </mc:Choice>
        <mc:Fallback xmlns="">
          <p:pic>
            <p:nvPicPr>
              <p:cNvPr id="22" name="Freihand 21">
                <a:extLst>
                  <a:ext uri="{FF2B5EF4-FFF2-40B4-BE49-F238E27FC236}">
                    <a16:creationId xmlns:a16="http://schemas.microsoft.com/office/drawing/2014/main" id="{17FC14DD-408A-4C85-B54E-72F09265142F}"/>
                  </a:ext>
                </a:extLst>
              </p:cNvPr>
              <p:cNvPicPr/>
              <p:nvPr/>
            </p:nvPicPr>
            <p:blipFill>
              <a:blip r:embed="rId34"/>
              <a:stretch>
                <a:fillRect/>
              </a:stretch>
            </p:blipFill>
            <p:spPr>
              <a:xfrm>
                <a:off x="1355757" y="4506723"/>
                <a:ext cx="6171120" cy="11628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339FC0B-969E-47CE-9487-D7E0DD9C4F06}"/>
                  </a:ext>
                </a:extLst>
              </p14:cNvPr>
              <p14:cNvContentPartPr/>
              <p14:nvPr/>
            </p14:nvContentPartPr>
            <p14:xfrm>
              <a:off x="3042717" y="3126123"/>
              <a:ext cx="5742720" cy="62640"/>
            </p14:xfrm>
          </p:contentPart>
        </mc:Choice>
        <mc:Fallback>
          <p:pic>
            <p:nvPicPr>
              <p:cNvPr id="2" name="Freihand 1">
                <a:extLst>
                  <a:ext uri="{FF2B5EF4-FFF2-40B4-BE49-F238E27FC236}">
                    <a16:creationId xmlns:a16="http://schemas.microsoft.com/office/drawing/2014/main" id="{5339FC0B-969E-47CE-9487-D7E0DD9C4F06}"/>
                  </a:ext>
                </a:extLst>
              </p:cNvPr>
              <p:cNvPicPr/>
              <p:nvPr/>
            </p:nvPicPr>
            <p:blipFill>
              <a:blip r:embed="rId4"/>
              <a:stretch>
                <a:fillRect/>
              </a:stretch>
            </p:blipFill>
            <p:spPr>
              <a:xfrm>
                <a:off x="3038397" y="3121803"/>
                <a:ext cx="5751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4B40F8B-F391-4A9D-A714-2517053BF452}"/>
                  </a:ext>
                </a:extLst>
              </p14:cNvPr>
              <p14:cNvContentPartPr/>
              <p14:nvPr/>
            </p14:nvContentPartPr>
            <p14:xfrm>
              <a:off x="1731957" y="3476043"/>
              <a:ext cx="1949400" cy="74880"/>
            </p14:xfrm>
          </p:contentPart>
        </mc:Choice>
        <mc:Fallback>
          <p:pic>
            <p:nvPicPr>
              <p:cNvPr id="3" name="Freihand 2">
                <a:extLst>
                  <a:ext uri="{FF2B5EF4-FFF2-40B4-BE49-F238E27FC236}">
                    <a16:creationId xmlns:a16="http://schemas.microsoft.com/office/drawing/2014/main" id="{14B40F8B-F391-4A9D-A714-2517053BF452}"/>
                  </a:ext>
                </a:extLst>
              </p:cNvPr>
              <p:cNvPicPr/>
              <p:nvPr/>
            </p:nvPicPr>
            <p:blipFill>
              <a:blip r:embed="rId6"/>
              <a:stretch>
                <a:fillRect/>
              </a:stretch>
            </p:blipFill>
            <p:spPr>
              <a:xfrm>
                <a:off x="1727637" y="3471723"/>
                <a:ext cx="1958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B5170AB-BC8F-4462-8995-83139EFD9A7D}"/>
                  </a:ext>
                </a:extLst>
              </p14:cNvPr>
              <p14:cNvContentPartPr/>
              <p14:nvPr/>
            </p14:nvContentPartPr>
            <p14:xfrm>
              <a:off x="1780557" y="3863043"/>
              <a:ext cx="2278440" cy="60840"/>
            </p14:xfrm>
          </p:contentPart>
        </mc:Choice>
        <mc:Fallback>
          <p:pic>
            <p:nvPicPr>
              <p:cNvPr id="5" name="Freihand 4">
                <a:extLst>
                  <a:ext uri="{FF2B5EF4-FFF2-40B4-BE49-F238E27FC236}">
                    <a16:creationId xmlns:a16="http://schemas.microsoft.com/office/drawing/2014/main" id="{EB5170AB-BC8F-4462-8995-83139EFD9A7D}"/>
                  </a:ext>
                </a:extLst>
              </p:cNvPr>
              <p:cNvPicPr/>
              <p:nvPr/>
            </p:nvPicPr>
            <p:blipFill>
              <a:blip r:embed="rId8"/>
              <a:stretch>
                <a:fillRect/>
              </a:stretch>
            </p:blipFill>
            <p:spPr>
              <a:xfrm>
                <a:off x="1776237" y="3858723"/>
                <a:ext cx="2287080" cy="69480"/>
              </a:xfrm>
              <a:prstGeom prst="rect">
                <a:avLst/>
              </a:prstGeom>
            </p:spPr>
          </p:pic>
        </mc:Fallback>
      </mc:AlternateContent>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B3EC845-377D-4A25-BC6C-9BC56727CCA2}"/>
                  </a:ext>
                </a:extLst>
              </p14:cNvPr>
              <p14:cNvContentPartPr/>
              <p14:nvPr/>
            </p14:nvContentPartPr>
            <p14:xfrm>
              <a:off x="6652437" y="1894563"/>
              <a:ext cx="2598840" cy="49320"/>
            </p14:xfrm>
          </p:contentPart>
        </mc:Choice>
        <mc:Fallback>
          <p:pic>
            <p:nvPicPr>
              <p:cNvPr id="2" name="Freihand 1">
                <a:extLst>
                  <a:ext uri="{FF2B5EF4-FFF2-40B4-BE49-F238E27FC236}">
                    <a16:creationId xmlns:a16="http://schemas.microsoft.com/office/drawing/2014/main" id="{FB3EC845-377D-4A25-BC6C-9BC56727CCA2}"/>
                  </a:ext>
                </a:extLst>
              </p:cNvPr>
              <p:cNvPicPr/>
              <p:nvPr/>
            </p:nvPicPr>
            <p:blipFill>
              <a:blip r:embed="rId4"/>
              <a:stretch>
                <a:fillRect/>
              </a:stretch>
            </p:blipFill>
            <p:spPr>
              <a:xfrm>
                <a:off x="6648117" y="1890243"/>
                <a:ext cx="2607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235643C-7E4E-4C00-A95B-38130B27C1C9}"/>
                  </a:ext>
                </a:extLst>
              </p14:cNvPr>
              <p14:cNvContentPartPr/>
              <p14:nvPr/>
            </p14:nvContentPartPr>
            <p14:xfrm>
              <a:off x="1432077" y="2098683"/>
              <a:ext cx="2835720" cy="116640"/>
            </p14:xfrm>
          </p:contentPart>
        </mc:Choice>
        <mc:Fallback>
          <p:pic>
            <p:nvPicPr>
              <p:cNvPr id="3" name="Freihand 2">
                <a:extLst>
                  <a:ext uri="{FF2B5EF4-FFF2-40B4-BE49-F238E27FC236}">
                    <a16:creationId xmlns:a16="http://schemas.microsoft.com/office/drawing/2014/main" id="{3235643C-7E4E-4C00-A95B-38130B27C1C9}"/>
                  </a:ext>
                </a:extLst>
              </p:cNvPr>
              <p:cNvPicPr/>
              <p:nvPr/>
            </p:nvPicPr>
            <p:blipFill>
              <a:blip r:embed="rId6"/>
              <a:stretch>
                <a:fillRect/>
              </a:stretch>
            </p:blipFill>
            <p:spPr>
              <a:xfrm>
                <a:off x="1427757" y="2094363"/>
                <a:ext cx="2844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4D1AF2F-688F-494E-8D18-BB86AAE8FC04}"/>
                  </a:ext>
                </a:extLst>
              </p14:cNvPr>
              <p14:cNvContentPartPr/>
              <p14:nvPr/>
            </p14:nvContentPartPr>
            <p14:xfrm>
              <a:off x="1992597" y="2405043"/>
              <a:ext cx="4003920" cy="61200"/>
            </p14:xfrm>
          </p:contentPart>
        </mc:Choice>
        <mc:Fallback>
          <p:pic>
            <p:nvPicPr>
              <p:cNvPr id="5" name="Freihand 4">
                <a:extLst>
                  <a:ext uri="{FF2B5EF4-FFF2-40B4-BE49-F238E27FC236}">
                    <a16:creationId xmlns:a16="http://schemas.microsoft.com/office/drawing/2014/main" id="{84D1AF2F-688F-494E-8D18-BB86AAE8FC04}"/>
                  </a:ext>
                </a:extLst>
              </p:cNvPr>
              <p:cNvPicPr/>
              <p:nvPr/>
            </p:nvPicPr>
            <p:blipFill>
              <a:blip r:embed="rId8"/>
              <a:stretch>
                <a:fillRect/>
              </a:stretch>
            </p:blipFill>
            <p:spPr>
              <a:xfrm>
                <a:off x="1988277" y="2400723"/>
                <a:ext cx="4012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FD7C3BD-11DA-433B-A727-E80CDF631877}"/>
                  </a:ext>
                </a:extLst>
              </p14:cNvPr>
              <p14:cNvContentPartPr/>
              <p14:nvPr/>
            </p14:nvContentPartPr>
            <p14:xfrm>
              <a:off x="2086197" y="2725083"/>
              <a:ext cx="5989680" cy="49320"/>
            </p14:xfrm>
          </p:contentPart>
        </mc:Choice>
        <mc:Fallback>
          <p:pic>
            <p:nvPicPr>
              <p:cNvPr id="6" name="Freihand 5">
                <a:extLst>
                  <a:ext uri="{FF2B5EF4-FFF2-40B4-BE49-F238E27FC236}">
                    <a16:creationId xmlns:a16="http://schemas.microsoft.com/office/drawing/2014/main" id="{AFD7C3BD-11DA-433B-A727-E80CDF631877}"/>
                  </a:ext>
                </a:extLst>
              </p:cNvPr>
              <p:cNvPicPr/>
              <p:nvPr/>
            </p:nvPicPr>
            <p:blipFill>
              <a:blip r:embed="rId10"/>
              <a:stretch>
                <a:fillRect/>
              </a:stretch>
            </p:blipFill>
            <p:spPr>
              <a:xfrm>
                <a:off x="2081877" y="2720763"/>
                <a:ext cx="5998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3F1C74E0-9A31-4B37-B2C7-7C6A22AFC960}"/>
                  </a:ext>
                </a:extLst>
              </p14:cNvPr>
              <p14:cNvContentPartPr/>
              <p14:nvPr/>
            </p14:nvContentPartPr>
            <p14:xfrm>
              <a:off x="3211917" y="2972043"/>
              <a:ext cx="3133800" cy="32400"/>
            </p14:xfrm>
          </p:contentPart>
        </mc:Choice>
        <mc:Fallback>
          <p:pic>
            <p:nvPicPr>
              <p:cNvPr id="7" name="Freihand 6">
                <a:extLst>
                  <a:ext uri="{FF2B5EF4-FFF2-40B4-BE49-F238E27FC236}">
                    <a16:creationId xmlns:a16="http://schemas.microsoft.com/office/drawing/2014/main" id="{3F1C74E0-9A31-4B37-B2C7-7C6A22AFC960}"/>
                  </a:ext>
                </a:extLst>
              </p:cNvPr>
              <p:cNvPicPr/>
              <p:nvPr/>
            </p:nvPicPr>
            <p:blipFill>
              <a:blip r:embed="rId12"/>
              <a:stretch>
                <a:fillRect/>
              </a:stretch>
            </p:blipFill>
            <p:spPr>
              <a:xfrm>
                <a:off x="3207597" y="2967723"/>
                <a:ext cx="3142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246A5691-B24D-4058-AD61-2B0BAD10C818}"/>
                  </a:ext>
                </a:extLst>
              </p14:cNvPr>
              <p14:cNvContentPartPr/>
              <p14:nvPr/>
            </p14:nvContentPartPr>
            <p14:xfrm>
              <a:off x="1439277" y="4317723"/>
              <a:ext cx="3380400" cy="57600"/>
            </p14:xfrm>
          </p:contentPart>
        </mc:Choice>
        <mc:Fallback>
          <p:pic>
            <p:nvPicPr>
              <p:cNvPr id="8" name="Freihand 7">
                <a:extLst>
                  <a:ext uri="{FF2B5EF4-FFF2-40B4-BE49-F238E27FC236}">
                    <a16:creationId xmlns:a16="http://schemas.microsoft.com/office/drawing/2014/main" id="{246A5691-B24D-4058-AD61-2B0BAD10C818}"/>
                  </a:ext>
                </a:extLst>
              </p:cNvPr>
              <p:cNvPicPr/>
              <p:nvPr/>
            </p:nvPicPr>
            <p:blipFill>
              <a:blip r:embed="rId14"/>
              <a:stretch>
                <a:fillRect/>
              </a:stretch>
            </p:blipFill>
            <p:spPr>
              <a:xfrm>
                <a:off x="1434957" y="4313403"/>
                <a:ext cx="3389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917534A2-BF24-4381-876E-A251A9A7A52A}"/>
                  </a:ext>
                </a:extLst>
              </p14:cNvPr>
              <p14:cNvContentPartPr/>
              <p14:nvPr/>
            </p14:nvContentPartPr>
            <p14:xfrm>
              <a:off x="1307517" y="4322403"/>
              <a:ext cx="1973880" cy="376560"/>
            </p14:xfrm>
          </p:contentPart>
        </mc:Choice>
        <mc:Fallback>
          <p:pic>
            <p:nvPicPr>
              <p:cNvPr id="9" name="Freihand 8">
                <a:extLst>
                  <a:ext uri="{FF2B5EF4-FFF2-40B4-BE49-F238E27FC236}">
                    <a16:creationId xmlns:a16="http://schemas.microsoft.com/office/drawing/2014/main" id="{917534A2-BF24-4381-876E-A251A9A7A52A}"/>
                  </a:ext>
                </a:extLst>
              </p:cNvPr>
              <p:cNvPicPr/>
              <p:nvPr/>
            </p:nvPicPr>
            <p:blipFill>
              <a:blip r:embed="rId16"/>
              <a:stretch>
                <a:fillRect/>
              </a:stretch>
            </p:blipFill>
            <p:spPr>
              <a:xfrm>
                <a:off x="1303197" y="4318083"/>
                <a:ext cx="1982520" cy="385200"/>
              </a:xfrm>
              <a:prstGeom prst="rect">
                <a:avLst/>
              </a:prstGeom>
            </p:spPr>
          </p:pic>
        </mc:Fallback>
      </mc:AlternateContent>
      <p:grpSp>
        <p:nvGrpSpPr>
          <p:cNvPr id="36" name="Gruppieren 35">
            <a:extLst>
              <a:ext uri="{FF2B5EF4-FFF2-40B4-BE49-F238E27FC236}">
                <a16:creationId xmlns:a16="http://schemas.microsoft.com/office/drawing/2014/main" id="{872D69B9-103C-4B9B-954A-6548B149D91C}"/>
              </a:ext>
            </a:extLst>
          </p:cNvPr>
          <p:cNvGrpSpPr/>
          <p:nvPr/>
        </p:nvGrpSpPr>
        <p:grpSpPr>
          <a:xfrm>
            <a:off x="5227197" y="3305763"/>
            <a:ext cx="6350040" cy="1609200"/>
            <a:chOff x="5227197" y="3305763"/>
            <a:chExt cx="6350040" cy="160920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72211C6E-40D6-4387-9EE4-C5CC43887AAD}"/>
                    </a:ext>
                  </a:extLst>
                </p14:cNvPr>
                <p14:cNvContentPartPr/>
                <p14:nvPr/>
              </p14:nvContentPartPr>
              <p14:xfrm>
                <a:off x="5227197" y="4844403"/>
                <a:ext cx="1196280" cy="70560"/>
              </p14:xfrm>
            </p:contentPart>
          </mc:Choice>
          <mc:Fallback>
            <p:pic>
              <p:nvPicPr>
                <p:cNvPr id="10" name="Freihand 9">
                  <a:extLst>
                    <a:ext uri="{FF2B5EF4-FFF2-40B4-BE49-F238E27FC236}">
                      <a16:creationId xmlns:a16="http://schemas.microsoft.com/office/drawing/2014/main" id="{72211C6E-40D6-4387-9EE4-C5CC43887AAD}"/>
                    </a:ext>
                  </a:extLst>
                </p:cNvPr>
                <p:cNvPicPr/>
                <p:nvPr/>
              </p:nvPicPr>
              <p:blipFill>
                <a:blip r:embed="rId18"/>
                <a:stretch>
                  <a:fillRect/>
                </a:stretch>
              </p:blipFill>
              <p:spPr>
                <a:xfrm>
                  <a:off x="5222877" y="4840083"/>
                  <a:ext cx="1204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1E363A6F-B650-42EF-AAE3-D83BA88CE49F}"/>
                    </a:ext>
                  </a:extLst>
                </p14:cNvPr>
                <p14:cNvContentPartPr/>
                <p14:nvPr/>
              </p14:nvContentPartPr>
              <p14:xfrm>
                <a:off x="5779797" y="4427163"/>
                <a:ext cx="146520" cy="248760"/>
              </p14:xfrm>
            </p:contentPart>
          </mc:Choice>
          <mc:Fallback>
            <p:pic>
              <p:nvPicPr>
                <p:cNvPr id="11" name="Freihand 10">
                  <a:extLst>
                    <a:ext uri="{FF2B5EF4-FFF2-40B4-BE49-F238E27FC236}">
                      <a16:creationId xmlns:a16="http://schemas.microsoft.com/office/drawing/2014/main" id="{1E363A6F-B650-42EF-AAE3-D83BA88CE49F}"/>
                    </a:ext>
                  </a:extLst>
                </p:cNvPr>
                <p:cNvPicPr/>
                <p:nvPr/>
              </p:nvPicPr>
              <p:blipFill>
                <a:blip r:embed="rId20"/>
                <a:stretch>
                  <a:fillRect/>
                </a:stretch>
              </p:blipFill>
              <p:spPr>
                <a:xfrm>
                  <a:off x="5775477" y="4422843"/>
                  <a:ext cx="1551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DB8ABF8E-AE05-4CB5-9DE0-3AB69C677D5C}"/>
                    </a:ext>
                  </a:extLst>
                </p14:cNvPr>
                <p14:cNvContentPartPr/>
                <p14:nvPr/>
              </p14:nvContentPartPr>
              <p14:xfrm>
                <a:off x="5703477" y="4521123"/>
                <a:ext cx="273960" cy="177480"/>
              </p14:xfrm>
            </p:contentPart>
          </mc:Choice>
          <mc:Fallback>
            <p:pic>
              <p:nvPicPr>
                <p:cNvPr id="12" name="Freihand 11">
                  <a:extLst>
                    <a:ext uri="{FF2B5EF4-FFF2-40B4-BE49-F238E27FC236}">
                      <a16:creationId xmlns:a16="http://schemas.microsoft.com/office/drawing/2014/main" id="{DB8ABF8E-AE05-4CB5-9DE0-3AB69C677D5C}"/>
                    </a:ext>
                  </a:extLst>
                </p:cNvPr>
                <p:cNvPicPr/>
                <p:nvPr/>
              </p:nvPicPr>
              <p:blipFill>
                <a:blip r:embed="rId22"/>
                <a:stretch>
                  <a:fillRect/>
                </a:stretch>
              </p:blipFill>
              <p:spPr>
                <a:xfrm>
                  <a:off x="5699157" y="4516803"/>
                  <a:ext cx="2826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C2A2CE0B-C4FB-4FC0-82B2-94A2DB961933}"/>
                    </a:ext>
                  </a:extLst>
                </p14:cNvPr>
                <p14:cNvContentPartPr/>
                <p14:nvPr/>
              </p14:nvContentPartPr>
              <p14:xfrm>
                <a:off x="5896797" y="4147443"/>
                <a:ext cx="188640" cy="217800"/>
              </p14:xfrm>
            </p:contentPart>
          </mc:Choice>
          <mc:Fallback>
            <p:pic>
              <p:nvPicPr>
                <p:cNvPr id="13" name="Freihand 12">
                  <a:extLst>
                    <a:ext uri="{FF2B5EF4-FFF2-40B4-BE49-F238E27FC236}">
                      <a16:creationId xmlns:a16="http://schemas.microsoft.com/office/drawing/2014/main" id="{C2A2CE0B-C4FB-4FC0-82B2-94A2DB961933}"/>
                    </a:ext>
                  </a:extLst>
                </p:cNvPr>
                <p:cNvPicPr/>
                <p:nvPr/>
              </p:nvPicPr>
              <p:blipFill>
                <a:blip r:embed="rId24"/>
                <a:stretch>
                  <a:fillRect/>
                </a:stretch>
              </p:blipFill>
              <p:spPr>
                <a:xfrm>
                  <a:off x="5892477" y="4143123"/>
                  <a:ext cx="197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C5F112B3-C65B-46F5-BF90-2D0BA31124BA}"/>
                    </a:ext>
                  </a:extLst>
                </p14:cNvPr>
                <p14:cNvContentPartPr/>
                <p14:nvPr/>
              </p14:nvContentPartPr>
              <p14:xfrm>
                <a:off x="6085437" y="4230243"/>
                <a:ext cx="189000" cy="80640"/>
              </p14:xfrm>
            </p:contentPart>
          </mc:Choice>
          <mc:Fallback>
            <p:pic>
              <p:nvPicPr>
                <p:cNvPr id="14" name="Freihand 13">
                  <a:extLst>
                    <a:ext uri="{FF2B5EF4-FFF2-40B4-BE49-F238E27FC236}">
                      <a16:creationId xmlns:a16="http://schemas.microsoft.com/office/drawing/2014/main" id="{C5F112B3-C65B-46F5-BF90-2D0BA31124BA}"/>
                    </a:ext>
                  </a:extLst>
                </p:cNvPr>
                <p:cNvPicPr/>
                <p:nvPr/>
              </p:nvPicPr>
              <p:blipFill>
                <a:blip r:embed="rId26"/>
                <a:stretch>
                  <a:fillRect/>
                </a:stretch>
              </p:blipFill>
              <p:spPr>
                <a:xfrm>
                  <a:off x="6081117" y="4225923"/>
                  <a:ext cx="197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6663D8A5-F0D9-4C08-8751-3BA89E127CA9}"/>
                    </a:ext>
                  </a:extLst>
                </p14:cNvPr>
                <p14:cNvContentPartPr/>
                <p14:nvPr/>
              </p14:nvContentPartPr>
              <p14:xfrm>
                <a:off x="6266517" y="4154283"/>
                <a:ext cx="439920" cy="232200"/>
              </p14:xfrm>
            </p:contentPart>
          </mc:Choice>
          <mc:Fallback>
            <p:pic>
              <p:nvPicPr>
                <p:cNvPr id="15" name="Freihand 14">
                  <a:extLst>
                    <a:ext uri="{FF2B5EF4-FFF2-40B4-BE49-F238E27FC236}">
                      <a16:creationId xmlns:a16="http://schemas.microsoft.com/office/drawing/2014/main" id="{6663D8A5-F0D9-4C08-8751-3BA89E127CA9}"/>
                    </a:ext>
                  </a:extLst>
                </p:cNvPr>
                <p:cNvPicPr/>
                <p:nvPr/>
              </p:nvPicPr>
              <p:blipFill>
                <a:blip r:embed="rId28"/>
                <a:stretch>
                  <a:fillRect/>
                </a:stretch>
              </p:blipFill>
              <p:spPr>
                <a:xfrm>
                  <a:off x="6262197" y="4149963"/>
                  <a:ext cx="4485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44C33AC8-9906-43DC-8ACD-95FCD6F8A71F}"/>
                    </a:ext>
                  </a:extLst>
                </p14:cNvPr>
                <p14:cNvContentPartPr/>
                <p14:nvPr/>
              </p14:nvContentPartPr>
              <p14:xfrm>
                <a:off x="6843237" y="4031163"/>
                <a:ext cx="399960" cy="150840"/>
              </p14:xfrm>
            </p:contentPart>
          </mc:Choice>
          <mc:Fallback>
            <p:pic>
              <p:nvPicPr>
                <p:cNvPr id="16" name="Freihand 15">
                  <a:extLst>
                    <a:ext uri="{FF2B5EF4-FFF2-40B4-BE49-F238E27FC236}">
                      <a16:creationId xmlns:a16="http://schemas.microsoft.com/office/drawing/2014/main" id="{44C33AC8-9906-43DC-8ACD-95FCD6F8A71F}"/>
                    </a:ext>
                  </a:extLst>
                </p:cNvPr>
                <p:cNvPicPr/>
                <p:nvPr/>
              </p:nvPicPr>
              <p:blipFill>
                <a:blip r:embed="rId30"/>
                <a:stretch>
                  <a:fillRect/>
                </a:stretch>
              </p:blipFill>
              <p:spPr>
                <a:xfrm>
                  <a:off x="6838917" y="4026843"/>
                  <a:ext cx="408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1FD65DA0-0068-45FC-9496-7CFE1879B483}"/>
                    </a:ext>
                  </a:extLst>
                </p14:cNvPr>
                <p14:cNvContentPartPr/>
                <p14:nvPr/>
              </p14:nvContentPartPr>
              <p14:xfrm>
                <a:off x="7305837" y="3885003"/>
                <a:ext cx="266400" cy="210240"/>
              </p14:xfrm>
            </p:contentPart>
          </mc:Choice>
          <mc:Fallback>
            <p:pic>
              <p:nvPicPr>
                <p:cNvPr id="17" name="Freihand 16">
                  <a:extLst>
                    <a:ext uri="{FF2B5EF4-FFF2-40B4-BE49-F238E27FC236}">
                      <a16:creationId xmlns:a16="http://schemas.microsoft.com/office/drawing/2014/main" id="{1FD65DA0-0068-45FC-9496-7CFE1879B483}"/>
                    </a:ext>
                  </a:extLst>
                </p:cNvPr>
                <p:cNvPicPr/>
                <p:nvPr/>
              </p:nvPicPr>
              <p:blipFill>
                <a:blip r:embed="rId32"/>
                <a:stretch>
                  <a:fillRect/>
                </a:stretch>
              </p:blipFill>
              <p:spPr>
                <a:xfrm>
                  <a:off x="7301517" y="3880683"/>
                  <a:ext cx="2750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2F746E1D-771F-4926-9469-476479BE5B4E}"/>
                    </a:ext>
                  </a:extLst>
                </p14:cNvPr>
                <p14:cNvContentPartPr/>
                <p14:nvPr/>
              </p14:nvContentPartPr>
              <p14:xfrm>
                <a:off x="7812717" y="3831003"/>
                <a:ext cx="165240" cy="146160"/>
              </p14:xfrm>
            </p:contentPart>
          </mc:Choice>
          <mc:Fallback>
            <p:pic>
              <p:nvPicPr>
                <p:cNvPr id="18" name="Freihand 17">
                  <a:extLst>
                    <a:ext uri="{FF2B5EF4-FFF2-40B4-BE49-F238E27FC236}">
                      <a16:creationId xmlns:a16="http://schemas.microsoft.com/office/drawing/2014/main" id="{2F746E1D-771F-4926-9469-476479BE5B4E}"/>
                    </a:ext>
                  </a:extLst>
                </p:cNvPr>
                <p:cNvPicPr/>
                <p:nvPr/>
              </p:nvPicPr>
              <p:blipFill>
                <a:blip r:embed="rId34"/>
                <a:stretch>
                  <a:fillRect/>
                </a:stretch>
              </p:blipFill>
              <p:spPr>
                <a:xfrm>
                  <a:off x="7808397" y="3826683"/>
                  <a:ext cx="173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A7EBF468-CF93-4B29-B25C-4BB76D96284D}"/>
                    </a:ext>
                  </a:extLst>
                </p14:cNvPr>
                <p14:cNvContentPartPr/>
                <p14:nvPr/>
              </p14:nvContentPartPr>
              <p14:xfrm>
                <a:off x="7975437" y="3861963"/>
                <a:ext cx="119520" cy="113400"/>
              </p14:xfrm>
            </p:contentPart>
          </mc:Choice>
          <mc:Fallback>
            <p:pic>
              <p:nvPicPr>
                <p:cNvPr id="19" name="Freihand 18">
                  <a:extLst>
                    <a:ext uri="{FF2B5EF4-FFF2-40B4-BE49-F238E27FC236}">
                      <a16:creationId xmlns:a16="http://schemas.microsoft.com/office/drawing/2014/main" id="{A7EBF468-CF93-4B29-B25C-4BB76D96284D}"/>
                    </a:ext>
                  </a:extLst>
                </p:cNvPr>
                <p:cNvPicPr/>
                <p:nvPr/>
              </p:nvPicPr>
              <p:blipFill>
                <a:blip r:embed="rId36"/>
                <a:stretch>
                  <a:fillRect/>
                </a:stretch>
              </p:blipFill>
              <p:spPr>
                <a:xfrm>
                  <a:off x="7971117" y="3857643"/>
                  <a:ext cx="128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17746341-A6A9-4AAF-B293-6EB9154B966D}"/>
                    </a:ext>
                  </a:extLst>
                </p14:cNvPr>
                <p14:cNvContentPartPr/>
                <p14:nvPr/>
              </p14:nvContentPartPr>
              <p14:xfrm>
                <a:off x="8161197" y="3859443"/>
                <a:ext cx="106200" cy="100440"/>
              </p14:xfrm>
            </p:contentPart>
          </mc:Choice>
          <mc:Fallback>
            <p:pic>
              <p:nvPicPr>
                <p:cNvPr id="20" name="Freihand 19">
                  <a:extLst>
                    <a:ext uri="{FF2B5EF4-FFF2-40B4-BE49-F238E27FC236}">
                      <a16:creationId xmlns:a16="http://schemas.microsoft.com/office/drawing/2014/main" id="{17746341-A6A9-4AAF-B293-6EB9154B966D}"/>
                    </a:ext>
                  </a:extLst>
                </p:cNvPr>
                <p:cNvPicPr/>
                <p:nvPr/>
              </p:nvPicPr>
              <p:blipFill>
                <a:blip r:embed="rId38"/>
                <a:stretch>
                  <a:fillRect/>
                </a:stretch>
              </p:blipFill>
              <p:spPr>
                <a:xfrm>
                  <a:off x="8156877" y="3855123"/>
                  <a:ext cx="114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69A6D545-6421-48D6-BE64-24DD231ADE1D}"/>
                    </a:ext>
                  </a:extLst>
                </p14:cNvPr>
                <p14:cNvContentPartPr/>
                <p14:nvPr/>
              </p14:nvContentPartPr>
              <p14:xfrm>
                <a:off x="8526237" y="3734163"/>
                <a:ext cx="14760" cy="169200"/>
              </p14:xfrm>
            </p:contentPart>
          </mc:Choice>
          <mc:Fallback>
            <p:pic>
              <p:nvPicPr>
                <p:cNvPr id="21" name="Freihand 20">
                  <a:extLst>
                    <a:ext uri="{FF2B5EF4-FFF2-40B4-BE49-F238E27FC236}">
                      <a16:creationId xmlns:a16="http://schemas.microsoft.com/office/drawing/2014/main" id="{69A6D545-6421-48D6-BE64-24DD231ADE1D}"/>
                    </a:ext>
                  </a:extLst>
                </p:cNvPr>
                <p:cNvPicPr/>
                <p:nvPr/>
              </p:nvPicPr>
              <p:blipFill>
                <a:blip r:embed="rId40"/>
                <a:stretch>
                  <a:fillRect/>
                </a:stretch>
              </p:blipFill>
              <p:spPr>
                <a:xfrm>
                  <a:off x="8521917" y="3729843"/>
                  <a:ext cx="23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AA80017B-5C8A-4B0F-A2E0-358CDC71699C}"/>
                    </a:ext>
                  </a:extLst>
                </p14:cNvPr>
                <p14:cNvContentPartPr/>
                <p14:nvPr/>
              </p14:nvContentPartPr>
              <p14:xfrm>
                <a:off x="8461077" y="3680883"/>
                <a:ext cx="173160" cy="208800"/>
              </p14:xfrm>
            </p:contentPart>
          </mc:Choice>
          <mc:Fallback>
            <p:pic>
              <p:nvPicPr>
                <p:cNvPr id="22" name="Freihand 21">
                  <a:extLst>
                    <a:ext uri="{FF2B5EF4-FFF2-40B4-BE49-F238E27FC236}">
                      <a16:creationId xmlns:a16="http://schemas.microsoft.com/office/drawing/2014/main" id="{AA80017B-5C8A-4B0F-A2E0-358CDC71699C}"/>
                    </a:ext>
                  </a:extLst>
                </p:cNvPr>
                <p:cNvPicPr/>
                <p:nvPr/>
              </p:nvPicPr>
              <p:blipFill>
                <a:blip r:embed="rId42"/>
                <a:stretch>
                  <a:fillRect/>
                </a:stretch>
              </p:blipFill>
              <p:spPr>
                <a:xfrm>
                  <a:off x="8456757" y="3676563"/>
                  <a:ext cx="1818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2413A689-9B01-488F-B91E-80D3CC19DE23}"/>
                    </a:ext>
                  </a:extLst>
                </p14:cNvPr>
                <p14:cNvContentPartPr/>
                <p14:nvPr/>
              </p14:nvContentPartPr>
              <p14:xfrm>
                <a:off x="8645757" y="3696723"/>
                <a:ext cx="491040" cy="212400"/>
              </p14:xfrm>
            </p:contentPart>
          </mc:Choice>
          <mc:Fallback>
            <p:pic>
              <p:nvPicPr>
                <p:cNvPr id="23" name="Freihand 22">
                  <a:extLst>
                    <a:ext uri="{FF2B5EF4-FFF2-40B4-BE49-F238E27FC236}">
                      <a16:creationId xmlns:a16="http://schemas.microsoft.com/office/drawing/2014/main" id="{2413A689-9B01-488F-B91E-80D3CC19DE23}"/>
                    </a:ext>
                  </a:extLst>
                </p:cNvPr>
                <p:cNvPicPr/>
                <p:nvPr/>
              </p:nvPicPr>
              <p:blipFill>
                <a:blip r:embed="rId44"/>
                <a:stretch>
                  <a:fillRect/>
                </a:stretch>
              </p:blipFill>
              <p:spPr>
                <a:xfrm>
                  <a:off x="8641437" y="3692403"/>
                  <a:ext cx="4996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8A69FF38-449D-45DB-B61E-7D895C98F5C8}"/>
                    </a:ext>
                  </a:extLst>
                </p14:cNvPr>
                <p14:cNvContentPartPr/>
                <p14:nvPr/>
              </p14:nvContentPartPr>
              <p14:xfrm>
                <a:off x="9163437" y="3543003"/>
                <a:ext cx="332280" cy="307800"/>
              </p14:xfrm>
            </p:contentPart>
          </mc:Choice>
          <mc:Fallback>
            <p:pic>
              <p:nvPicPr>
                <p:cNvPr id="24" name="Freihand 23">
                  <a:extLst>
                    <a:ext uri="{FF2B5EF4-FFF2-40B4-BE49-F238E27FC236}">
                      <a16:creationId xmlns:a16="http://schemas.microsoft.com/office/drawing/2014/main" id="{8A69FF38-449D-45DB-B61E-7D895C98F5C8}"/>
                    </a:ext>
                  </a:extLst>
                </p:cNvPr>
                <p:cNvPicPr/>
                <p:nvPr/>
              </p:nvPicPr>
              <p:blipFill>
                <a:blip r:embed="rId46"/>
                <a:stretch>
                  <a:fillRect/>
                </a:stretch>
              </p:blipFill>
              <p:spPr>
                <a:xfrm>
                  <a:off x="9159117" y="3538683"/>
                  <a:ext cx="3409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E461F8F2-68BF-482A-BE18-BA063E3DE55A}"/>
                    </a:ext>
                  </a:extLst>
                </p14:cNvPr>
                <p14:cNvContentPartPr/>
                <p14:nvPr/>
              </p14:nvContentPartPr>
              <p14:xfrm>
                <a:off x="9494637" y="3543723"/>
                <a:ext cx="193320" cy="135720"/>
              </p14:xfrm>
            </p:contentPart>
          </mc:Choice>
          <mc:Fallback>
            <p:pic>
              <p:nvPicPr>
                <p:cNvPr id="25" name="Freihand 24">
                  <a:extLst>
                    <a:ext uri="{FF2B5EF4-FFF2-40B4-BE49-F238E27FC236}">
                      <a16:creationId xmlns:a16="http://schemas.microsoft.com/office/drawing/2014/main" id="{E461F8F2-68BF-482A-BE18-BA063E3DE55A}"/>
                    </a:ext>
                  </a:extLst>
                </p:cNvPr>
                <p:cNvPicPr/>
                <p:nvPr/>
              </p:nvPicPr>
              <p:blipFill>
                <a:blip r:embed="rId48"/>
                <a:stretch>
                  <a:fillRect/>
                </a:stretch>
              </p:blipFill>
              <p:spPr>
                <a:xfrm>
                  <a:off x="9490317" y="3539403"/>
                  <a:ext cx="201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337E5B61-C611-4A16-A6DA-DC965622B20E}"/>
                    </a:ext>
                  </a:extLst>
                </p14:cNvPr>
                <p14:cNvContentPartPr/>
                <p14:nvPr/>
              </p14:nvContentPartPr>
              <p14:xfrm>
                <a:off x="9848157" y="3475683"/>
                <a:ext cx="397080" cy="297000"/>
              </p14:xfrm>
            </p:contentPart>
          </mc:Choice>
          <mc:Fallback>
            <p:pic>
              <p:nvPicPr>
                <p:cNvPr id="26" name="Freihand 25">
                  <a:extLst>
                    <a:ext uri="{FF2B5EF4-FFF2-40B4-BE49-F238E27FC236}">
                      <a16:creationId xmlns:a16="http://schemas.microsoft.com/office/drawing/2014/main" id="{337E5B61-C611-4A16-A6DA-DC965622B20E}"/>
                    </a:ext>
                  </a:extLst>
                </p:cNvPr>
                <p:cNvPicPr/>
                <p:nvPr/>
              </p:nvPicPr>
              <p:blipFill>
                <a:blip r:embed="rId50"/>
                <a:stretch>
                  <a:fillRect/>
                </a:stretch>
              </p:blipFill>
              <p:spPr>
                <a:xfrm>
                  <a:off x="9843837" y="3471363"/>
                  <a:ext cx="40572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EF8C2F0D-1F08-400A-9A95-534A7689E808}"/>
                    </a:ext>
                  </a:extLst>
                </p14:cNvPr>
                <p14:cNvContentPartPr/>
                <p14:nvPr/>
              </p14:nvContentPartPr>
              <p14:xfrm>
                <a:off x="10407957" y="3474243"/>
                <a:ext cx="254880" cy="114120"/>
              </p14:xfrm>
            </p:contentPart>
          </mc:Choice>
          <mc:Fallback>
            <p:pic>
              <p:nvPicPr>
                <p:cNvPr id="27" name="Freihand 26">
                  <a:extLst>
                    <a:ext uri="{FF2B5EF4-FFF2-40B4-BE49-F238E27FC236}">
                      <a16:creationId xmlns:a16="http://schemas.microsoft.com/office/drawing/2014/main" id="{EF8C2F0D-1F08-400A-9A95-534A7689E808}"/>
                    </a:ext>
                  </a:extLst>
                </p:cNvPr>
                <p:cNvPicPr/>
                <p:nvPr/>
              </p:nvPicPr>
              <p:blipFill>
                <a:blip r:embed="rId52"/>
                <a:stretch>
                  <a:fillRect/>
                </a:stretch>
              </p:blipFill>
              <p:spPr>
                <a:xfrm>
                  <a:off x="10403637" y="3469923"/>
                  <a:ext cx="263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ED2B2A8B-24C0-4115-98EA-9B4A42C61884}"/>
                    </a:ext>
                  </a:extLst>
                </p14:cNvPr>
                <p14:cNvContentPartPr/>
                <p14:nvPr/>
              </p14:nvContentPartPr>
              <p14:xfrm>
                <a:off x="10757517" y="3360123"/>
                <a:ext cx="169920" cy="187560"/>
              </p14:xfrm>
            </p:contentPart>
          </mc:Choice>
          <mc:Fallback>
            <p:pic>
              <p:nvPicPr>
                <p:cNvPr id="28" name="Freihand 27">
                  <a:extLst>
                    <a:ext uri="{FF2B5EF4-FFF2-40B4-BE49-F238E27FC236}">
                      <a16:creationId xmlns:a16="http://schemas.microsoft.com/office/drawing/2014/main" id="{ED2B2A8B-24C0-4115-98EA-9B4A42C61884}"/>
                    </a:ext>
                  </a:extLst>
                </p:cNvPr>
                <p:cNvPicPr/>
                <p:nvPr/>
              </p:nvPicPr>
              <p:blipFill>
                <a:blip r:embed="rId54"/>
                <a:stretch>
                  <a:fillRect/>
                </a:stretch>
              </p:blipFill>
              <p:spPr>
                <a:xfrm>
                  <a:off x="10753197" y="3355803"/>
                  <a:ext cx="178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B9BB7CCC-A4FC-4C23-890E-56EC0394D68C}"/>
                    </a:ext>
                  </a:extLst>
                </p14:cNvPr>
                <p14:cNvContentPartPr/>
                <p14:nvPr/>
              </p14:nvContentPartPr>
              <p14:xfrm>
                <a:off x="10956237" y="3509523"/>
                <a:ext cx="30240" cy="52200"/>
              </p14:xfrm>
            </p:contentPart>
          </mc:Choice>
          <mc:Fallback>
            <p:pic>
              <p:nvPicPr>
                <p:cNvPr id="29" name="Freihand 28">
                  <a:extLst>
                    <a:ext uri="{FF2B5EF4-FFF2-40B4-BE49-F238E27FC236}">
                      <a16:creationId xmlns:a16="http://schemas.microsoft.com/office/drawing/2014/main" id="{B9BB7CCC-A4FC-4C23-890E-56EC0394D68C}"/>
                    </a:ext>
                  </a:extLst>
                </p:cNvPr>
                <p:cNvPicPr/>
                <p:nvPr/>
              </p:nvPicPr>
              <p:blipFill>
                <a:blip r:embed="rId56"/>
                <a:stretch>
                  <a:fillRect/>
                </a:stretch>
              </p:blipFill>
              <p:spPr>
                <a:xfrm>
                  <a:off x="10951917" y="3505203"/>
                  <a:ext cx="38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Freihand 29">
                  <a:extLst>
                    <a:ext uri="{FF2B5EF4-FFF2-40B4-BE49-F238E27FC236}">
                      <a16:creationId xmlns:a16="http://schemas.microsoft.com/office/drawing/2014/main" id="{C31A8D78-8628-4ED6-9079-B00A218724BA}"/>
                    </a:ext>
                  </a:extLst>
                </p14:cNvPr>
                <p14:cNvContentPartPr/>
                <p14:nvPr/>
              </p14:nvContentPartPr>
              <p14:xfrm>
                <a:off x="11048757" y="3305763"/>
                <a:ext cx="95760" cy="327960"/>
              </p14:xfrm>
            </p:contentPart>
          </mc:Choice>
          <mc:Fallback>
            <p:pic>
              <p:nvPicPr>
                <p:cNvPr id="30" name="Freihand 29">
                  <a:extLst>
                    <a:ext uri="{FF2B5EF4-FFF2-40B4-BE49-F238E27FC236}">
                      <a16:creationId xmlns:a16="http://schemas.microsoft.com/office/drawing/2014/main" id="{C31A8D78-8628-4ED6-9079-B00A218724BA}"/>
                    </a:ext>
                  </a:extLst>
                </p:cNvPr>
                <p:cNvPicPr/>
                <p:nvPr/>
              </p:nvPicPr>
              <p:blipFill>
                <a:blip r:embed="rId58"/>
                <a:stretch>
                  <a:fillRect/>
                </a:stretch>
              </p:blipFill>
              <p:spPr>
                <a:xfrm>
                  <a:off x="11044437" y="3301443"/>
                  <a:ext cx="1044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1" name="Freihand 30">
                  <a:extLst>
                    <a:ext uri="{FF2B5EF4-FFF2-40B4-BE49-F238E27FC236}">
                      <a16:creationId xmlns:a16="http://schemas.microsoft.com/office/drawing/2014/main" id="{961D189B-CBBB-4B02-B7A2-15ADC76162C0}"/>
                    </a:ext>
                  </a:extLst>
                </p14:cNvPr>
                <p14:cNvContentPartPr/>
                <p14:nvPr/>
              </p14:nvContentPartPr>
              <p14:xfrm>
                <a:off x="11164317" y="3426003"/>
                <a:ext cx="121680" cy="51840"/>
              </p14:xfrm>
            </p:contentPart>
          </mc:Choice>
          <mc:Fallback>
            <p:pic>
              <p:nvPicPr>
                <p:cNvPr id="31" name="Freihand 30">
                  <a:extLst>
                    <a:ext uri="{FF2B5EF4-FFF2-40B4-BE49-F238E27FC236}">
                      <a16:creationId xmlns:a16="http://schemas.microsoft.com/office/drawing/2014/main" id="{961D189B-CBBB-4B02-B7A2-15ADC76162C0}"/>
                    </a:ext>
                  </a:extLst>
                </p:cNvPr>
                <p:cNvPicPr/>
                <p:nvPr/>
              </p:nvPicPr>
              <p:blipFill>
                <a:blip r:embed="rId60"/>
                <a:stretch>
                  <a:fillRect/>
                </a:stretch>
              </p:blipFill>
              <p:spPr>
                <a:xfrm>
                  <a:off x="11159997" y="3421683"/>
                  <a:ext cx="130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2" name="Freihand 31">
                  <a:extLst>
                    <a:ext uri="{FF2B5EF4-FFF2-40B4-BE49-F238E27FC236}">
                      <a16:creationId xmlns:a16="http://schemas.microsoft.com/office/drawing/2014/main" id="{7CB9D49C-EFCB-4C31-99B4-E8CC49E173B1}"/>
                    </a:ext>
                  </a:extLst>
                </p14:cNvPr>
                <p14:cNvContentPartPr/>
                <p14:nvPr/>
              </p14:nvContentPartPr>
              <p14:xfrm>
                <a:off x="11315157" y="3321963"/>
                <a:ext cx="262080" cy="174600"/>
              </p14:xfrm>
            </p:contentPart>
          </mc:Choice>
          <mc:Fallback>
            <p:pic>
              <p:nvPicPr>
                <p:cNvPr id="32" name="Freihand 31">
                  <a:extLst>
                    <a:ext uri="{FF2B5EF4-FFF2-40B4-BE49-F238E27FC236}">
                      <a16:creationId xmlns:a16="http://schemas.microsoft.com/office/drawing/2014/main" id="{7CB9D49C-EFCB-4C31-99B4-E8CC49E173B1}"/>
                    </a:ext>
                  </a:extLst>
                </p:cNvPr>
                <p:cNvPicPr/>
                <p:nvPr/>
              </p:nvPicPr>
              <p:blipFill>
                <a:blip r:embed="rId62"/>
                <a:stretch>
                  <a:fillRect/>
                </a:stretch>
              </p:blipFill>
              <p:spPr>
                <a:xfrm>
                  <a:off x="11310837" y="3317643"/>
                  <a:ext cx="270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41119D54-598D-4EA2-8568-225B809070C5}"/>
                    </a:ext>
                  </a:extLst>
                </p14:cNvPr>
                <p14:cNvContentPartPr/>
                <p14:nvPr/>
              </p14:nvContentPartPr>
              <p14:xfrm>
                <a:off x="5438517" y="4770603"/>
                <a:ext cx="1020960" cy="58320"/>
              </p14:xfrm>
            </p:contentPart>
          </mc:Choice>
          <mc:Fallback>
            <p:pic>
              <p:nvPicPr>
                <p:cNvPr id="35" name="Freihand 34">
                  <a:extLst>
                    <a:ext uri="{FF2B5EF4-FFF2-40B4-BE49-F238E27FC236}">
                      <a16:creationId xmlns:a16="http://schemas.microsoft.com/office/drawing/2014/main" id="{41119D54-598D-4EA2-8568-225B809070C5}"/>
                    </a:ext>
                  </a:extLst>
                </p:cNvPr>
                <p:cNvPicPr/>
                <p:nvPr/>
              </p:nvPicPr>
              <p:blipFill>
                <a:blip r:embed="rId64"/>
                <a:stretch>
                  <a:fillRect/>
                </a:stretch>
              </p:blipFill>
              <p:spPr>
                <a:xfrm>
                  <a:off x="5434197" y="4766283"/>
                  <a:ext cx="102960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6EDCB4BE-45AA-4AF0-B926-7E2FC8525B67}"/>
                  </a:ext>
                </a:extLst>
              </p14:cNvPr>
              <p14:cNvContentPartPr/>
              <p14:nvPr/>
            </p14:nvContentPartPr>
            <p14:xfrm>
              <a:off x="1425957" y="5370003"/>
              <a:ext cx="2640960" cy="95040"/>
            </p14:xfrm>
          </p:contentPart>
        </mc:Choice>
        <mc:Fallback>
          <p:pic>
            <p:nvPicPr>
              <p:cNvPr id="37" name="Freihand 36">
                <a:extLst>
                  <a:ext uri="{FF2B5EF4-FFF2-40B4-BE49-F238E27FC236}">
                    <a16:creationId xmlns:a16="http://schemas.microsoft.com/office/drawing/2014/main" id="{6EDCB4BE-45AA-4AF0-B926-7E2FC8525B67}"/>
                  </a:ext>
                </a:extLst>
              </p:cNvPr>
              <p:cNvPicPr/>
              <p:nvPr/>
            </p:nvPicPr>
            <p:blipFill>
              <a:blip r:embed="rId66"/>
              <a:stretch>
                <a:fillRect/>
              </a:stretch>
            </p:blipFill>
            <p:spPr>
              <a:xfrm>
                <a:off x="1421637" y="5365683"/>
                <a:ext cx="2649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918C5A0A-8B96-45E3-933E-44B268B461D1}"/>
                  </a:ext>
                </a:extLst>
              </p14:cNvPr>
              <p14:cNvContentPartPr/>
              <p14:nvPr/>
            </p14:nvContentPartPr>
            <p14:xfrm>
              <a:off x="1417677" y="5735043"/>
              <a:ext cx="7021800" cy="85320"/>
            </p14:xfrm>
          </p:contentPart>
        </mc:Choice>
        <mc:Fallback>
          <p:pic>
            <p:nvPicPr>
              <p:cNvPr id="38" name="Freihand 37">
                <a:extLst>
                  <a:ext uri="{FF2B5EF4-FFF2-40B4-BE49-F238E27FC236}">
                    <a16:creationId xmlns:a16="http://schemas.microsoft.com/office/drawing/2014/main" id="{918C5A0A-8B96-45E3-933E-44B268B461D1}"/>
                  </a:ext>
                </a:extLst>
              </p:cNvPr>
              <p:cNvPicPr/>
              <p:nvPr/>
            </p:nvPicPr>
            <p:blipFill>
              <a:blip r:embed="rId68"/>
              <a:stretch>
                <a:fillRect/>
              </a:stretch>
            </p:blipFill>
            <p:spPr>
              <a:xfrm>
                <a:off x="1413357" y="5730723"/>
                <a:ext cx="7030440" cy="93960"/>
              </a:xfrm>
              <a:prstGeom prst="rect">
                <a:avLst/>
              </a:prstGeom>
            </p:spPr>
          </p:pic>
        </mc:Fallback>
      </mc:AlternateContent>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 name="Gruppieren 38">
            <a:extLst>
              <a:ext uri="{FF2B5EF4-FFF2-40B4-BE49-F238E27FC236}">
                <a16:creationId xmlns:a16="http://schemas.microsoft.com/office/drawing/2014/main" id="{5C1316B1-5047-48AE-89FD-8021278D94A3}"/>
              </a:ext>
            </a:extLst>
          </p:cNvPr>
          <p:cNvGrpSpPr/>
          <p:nvPr/>
        </p:nvGrpSpPr>
        <p:grpSpPr>
          <a:xfrm>
            <a:off x="8609757" y="26523"/>
            <a:ext cx="3132720" cy="1382400"/>
            <a:chOff x="8609757" y="26523"/>
            <a:chExt cx="3132720" cy="13824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541AFB9-4EB8-4260-AB64-7ED3D8F53372}"/>
                    </a:ext>
                  </a:extLst>
                </p14:cNvPr>
                <p14:cNvContentPartPr/>
                <p14:nvPr/>
              </p14:nvContentPartPr>
              <p14:xfrm>
                <a:off x="8609757" y="229923"/>
                <a:ext cx="18720" cy="181080"/>
              </p14:xfrm>
            </p:contentPart>
          </mc:Choice>
          <mc:Fallback>
            <p:pic>
              <p:nvPicPr>
                <p:cNvPr id="2" name="Freihand 1">
                  <a:extLst>
                    <a:ext uri="{FF2B5EF4-FFF2-40B4-BE49-F238E27FC236}">
                      <a16:creationId xmlns:a16="http://schemas.microsoft.com/office/drawing/2014/main" id="{7541AFB9-4EB8-4260-AB64-7ED3D8F53372}"/>
                    </a:ext>
                  </a:extLst>
                </p:cNvPr>
                <p:cNvPicPr/>
                <p:nvPr/>
              </p:nvPicPr>
              <p:blipFill>
                <a:blip r:embed="rId4"/>
                <a:stretch>
                  <a:fillRect/>
                </a:stretch>
              </p:blipFill>
              <p:spPr>
                <a:xfrm>
                  <a:off x="8605437" y="225603"/>
                  <a:ext cx="273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38AEB76-DE28-4FA8-8DDC-574D30C2419D}"/>
                    </a:ext>
                  </a:extLst>
                </p14:cNvPr>
                <p14:cNvContentPartPr/>
                <p14:nvPr/>
              </p14:nvContentPartPr>
              <p14:xfrm>
                <a:off x="8730717" y="242163"/>
                <a:ext cx="170280" cy="136800"/>
              </p14:xfrm>
            </p:contentPart>
          </mc:Choice>
          <mc:Fallback>
            <p:pic>
              <p:nvPicPr>
                <p:cNvPr id="3" name="Freihand 2">
                  <a:extLst>
                    <a:ext uri="{FF2B5EF4-FFF2-40B4-BE49-F238E27FC236}">
                      <a16:creationId xmlns:a16="http://schemas.microsoft.com/office/drawing/2014/main" id="{738AEB76-DE28-4FA8-8DDC-574D30C2419D}"/>
                    </a:ext>
                  </a:extLst>
                </p:cNvPr>
                <p:cNvPicPr/>
                <p:nvPr/>
              </p:nvPicPr>
              <p:blipFill>
                <a:blip r:embed="rId6"/>
                <a:stretch>
                  <a:fillRect/>
                </a:stretch>
              </p:blipFill>
              <p:spPr>
                <a:xfrm>
                  <a:off x="8726397" y="237843"/>
                  <a:ext cx="178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B9B6679-9B80-4A8A-8DC0-C5383DEFEAA0}"/>
                    </a:ext>
                  </a:extLst>
                </p14:cNvPr>
                <p14:cNvContentPartPr/>
                <p14:nvPr/>
              </p14:nvContentPartPr>
              <p14:xfrm>
                <a:off x="8963997" y="245403"/>
                <a:ext cx="136440" cy="118800"/>
              </p14:xfrm>
            </p:contentPart>
          </mc:Choice>
          <mc:Fallback>
            <p:pic>
              <p:nvPicPr>
                <p:cNvPr id="5" name="Freihand 4">
                  <a:extLst>
                    <a:ext uri="{FF2B5EF4-FFF2-40B4-BE49-F238E27FC236}">
                      <a16:creationId xmlns:a16="http://schemas.microsoft.com/office/drawing/2014/main" id="{1B9B6679-9B80-4A8A-8DC0-C5383DEFEAA0}"/>
                    </a:ext>
                  </a:extLst>
                </p:cNvPr>
                <p:cNvPicPr/>
                <p:nvPr/>
              </p:nvPicPr>
              <p:blipFill>
                <a:blip r:embed="rId8"/>
                <a:stretch>
                  <a:fillRect/>
                </a:stretch>
              </p:blipFill>
              <p:spPr>
                <a:xfrm>
                  <a:off x="8959677" y="241083"/>
                  <a:ext cx="145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204595DF-1859-4398-BBF2-D7AF93B919EE}"/>
                    </a:ext>
                  </a:extLst>
                </p14:cNvPr>
                <p14:cNvContentPartPr/>
                <p14:nvPr/>
              </p14:nvContentPartPr>
              <p14:xfrm>
                <a:off x="9653397" y="260523"/>
                <a:ext cx="21240" cy="124560"/>
              </p14:xfrm>
            </p:contentPart>
          </mc:Choice>
          <mc:Fallback>
            <p:pic>
              <p:nvPicPr>
                <p:cNvPr id="7" name="Freihand 6">
                  <a:extLst>
                    <a:ext uri="{FF2B5EF4-FFF2-40B4-BE49-F238E27FC236}">
                      <a16:creationId xmlns:a16="http://schemas.microsoft.com/office/drawing/2014/main" id="{204595DF-1859-4398-BBF2-D7AF93B919EE}"/>
                    </a:ext>
                  </a:extLst>
                </p:cNvPr>
                <p:cNvPicPr/>
                <p:nvPr/>
              </p:nvPicPr>
              <p:blipFill>
                <a:blip r:embed="rId10"/>
                <a:stretch>
                  <a:fillRect/>
                </a:stretch>
              </p:blipFill>
              <p:spPr>
                <a:xfrm>
                  <a:off x="9649077" y="256203"/>
                  <a:ext cx="29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7E78EF26-012C-4739-A5AE-C401B3160D65}"/>
                    </a:ext>
                  </a:extLst>
                </p14:cNvPr>
                <p14:cNvContentPartPr/>
                <p14:nvPr/>
              </p14:nvContentPartPr>
              <p14:xfrm>
                <a:off x="9552957" y="356283"/>
                <a:ext cx="197640" cy="46080"/>
              </p14:xfrm>
            </p:contentPart>
          </mc:Choice>
          <mc:Fallback>
            <p:pic>
              <p:nvPicPr>
                <p:cNvPr id="8" name="Freihand 7">
                  <a:extLst>
                    <a:ext uri="{FF2B5EF4-FFF2-40B4-BE49-F238E27FC236}">
                      <a16:creationId xmlns:a16="http://schemas.microsoft.com/office/drawing/2014/main" id="{7E78EF26-012C-4739-A5AE-C401B3160D65}"/>
                    </a:ext>
                  </a:extLst>
                </p:cNvPr>
                <p:cNvPicPr/>
                <p:nvPr/>
              </p:nvPicPr>
              <p:blipFill>
                <a:blip r:embed="rId12"/>
                <a:stretch>
                  <a:fillRect/>
                </a:stretch>
              </p:blipFill>
              <p:spPr>
                <a:xfrm>
                  <a:off x="9548637" y="351963"/>
                  <a:ext cx="206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03A7A841-A9DD-4BD0-9404-54B8F82FF7E2}"/>
                    </a:ext>
                  </a:extLst>
                </p14:cNvPr>
                <p14:cNvContentPartPr/>
                <p14:nvPr/>
              </p14:nvContentPartPr>
              <p14:xfrm>
                <a:off x="9578517" y="220203"/>
                <a:ext cx="136440" cy="22320"/>
              </p14:xfrm>
            </p:contentPart>
          </mc:Choice>
          <mc:Fallback>
            <p:pic>
              <p:nvPicPr>
                <p:cNvPr id="9" name="Freihand 8">
                  <a:extLst>
                    <a:ext uri="{FF2B5EF4-FFF2-40B4-BE49-F238E27FC236}">
                      <a16:creationId xmlns:a16="http://schemas.microsoft.com/office/drawing/2014/main" id="{03A7A841-A9DD-4BD0-9404-54B8F82FF7E2}"/>
                    </a:ext>
                  </a:extLst>
                </p:cNvPr>
                <p:cNvPicPr/>
                <p:nvPr/>
              </p:nvPicPr>
              <p:blipFill>
                <a:blip r:embed="rId14"/>
                <a:stretch>
                  <a:fillRect/>
                </a:stretch>
              </p:blipFill>
              <p:spPr>
                <a:xfrm>
                  <a:off x="9574197" y="215883"/>
                  <a:ext cx="145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7A95934-A987-471E-99FD-0910DCAED931}"/>
                    </a:ext>
                  </a:extLst>
                </p14:cNvPr>
                <p14:cNvContentPartPr/>
                <p14:nvPr/>
              </p14:nvContentPartPr>
              <p14:xfrm>
                <a:off x="9726837" y="308763"/>
                <a:ext cx="123840" cy="79200"/>
              </p14:xfrm>
            </p:contentPart>
          </mc:Choice>
          <mc:Fallback>
            <p:pic>
              <p:nvPicPr>
                <p:cNvPr id="10" name="Freihand 9">
                  <a:extLst>
                    <a:ext uri="{FF2B5EF4-FFF2-40B4-BE49-F238E27FC236}">
                      <a16:creationId xmlns:a16="http://schemas.microsoft.com/office/drawing/2014/main" id="{E7A95934-A987-471E-99FD-0910DCAED931}"/>
                    </a:ext>
                  </a:extLst>
                </p:cNvPr>
                <p:cNvPicPr/>
                <p:nvPr/>
              </p:nvPicPr>
              <p:blipFill>
                <a:blip r:embed="rId16"/>
                <a:stretch>
                  <a:fillRect/>
                </a:stretch>
              </p:blipFill>
              <p:spPr>
                <a:xfrm>
                  <a:off x="9722517" y="304443"/>
                  <a:ext cx="132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52644750-4330-425C-8A9E-B16D65BE548C}"/>
                    </a:ext>
                  </a:extLst>
                </p14:cNvPr>
                <p14:cNvContentPartPr/>
                <p14:nvPr/>
              </p14:nvContentPartPr>
              <p14:xfrm>
                <a:off x="9912237" y="200403"/>
                <a:ext cx="212040" cy="190800"/>
              </p14:xfrm>
            </p:contentPart>
          </mc:Choice>
          <mc:Fallback>
            <p:pic>
              <p:nvPicPr>
                <p:cNvPr id="11" name="Freihand 10">
                  <a:extLst>
                    <a:ext uri="{FF2B5EF4-FFF2-40B4-BE49-F238E27FC236}">
                      <a16:creationId xmlns:a16="http://schemas.microsoft.com/office/drawing/2014/main" id="{52644750-4330-425C-8A9E-B16D65BE548C}"/>
                    </a:ext>
                  </a:extLst>
                </p:cNvPr>
                <p:cNvPicPr/>
                <p:nvPr/>
              </p:nvPicPr>
              <p:blipFill>
                <a:blip r:embed="rId18"/>
                <a:stretch>
                  <a:fillRect/>
                </a:stretch>
              </p:blipFill>
              <p:spPr>
                <a:xfrm>
                  <a:off x="9907917" y="196083"/>
                  <a:ext cx="2206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A10196AD-03EA-4163-945A-F4F0ECEB73DE}"/>
                    </a:ext>
                  </a:extLst>
                </p14:cNvPr>
                <p14:cNvContentPartPr/>
                <p14:nvPr/>
              </p14:nvContentPartPr>
              <p14:xfrm>
                <a:off x="10187997" y="287883"/>
                <a:ext cx="142920" cy="79920"/>
              </p14:xfrm>
            </p:contentPart>
          </mc:Choice>
          <mc:Fallback>
            <p:pic>
              <p:nvPicPr>
                <p:cNvPr id="12" name="Freihand 11">
                  <a:extLst>
                    <a:ext uri="{FF2B5EF4-FFF2-40B4-BE49-F238E27FC236}">
                      <a16:creationId xmlns:a16="http://schemas.microsoft.com/office/drawing/2014/main" id="{A10196AD-03EA-4163-945A-F4F0ECEB73DE}"/>
                    </a:ext>
                  </a:extLst>
                </p:cNvPr>
                <p:cNvPicPr/>
                <p:nvPr/>
              </p:nvPicPr>
              <p:blipFill>
                <a:blip r:embed="rId20"/>
                <a:stretch>
                  <a:fillRect/>
                </a:stretch>
              </p:blipFill>
              <p:spPr>
                <a:xfrm>
                  <a:off x="10183677" y="283563"/>
                  <a:ext cx="151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27CB13B1-6CA3-419A-B7DE-89CF3EA7FCE4}"/>
                    </a:ext>
                  </a:extLst>
                </p14:cNvPr>
                <p14:cNvContentPartPr/>
                <p14:nvPr/>
              </p14:nvContentPartPr>
              <p14:xfrm>
                <a:off x="10315437" y="299403"/>
                <a:ext cx="109440" cy="74880"/>
              </p14:xfrm>
            </p:contentPart>
          </mc:Choice>
          <mc:Fallback>
            <p:pic>
              <p:nvPicPr>
                <p:cNvPr id="13" name="Freihand 12">
                  <a:extLst>
                    <a:ext uri="{FF2B5EF4-FFF2-40B4-BE49-F238E27FC236}">
                      <a16:creationId xmlns:a16="http://schemas.microsoft.com/office/drawing/2014/main" id="{27CB13B1-6CA3-419A-B7DE-89CF3EA7FCE4}"/>
                    </a:ext>
                  </a:extLst>
                </p:cNvPr>
                <p:cNvPicPr/>
                <p:nvPr/>
              </p:nvPicPr>
              <p:blipFill>
                <a:blip r:embed="rId22"/>
                <a:stretch>
                  <a:fillRect/>
                </a:stretch>
              </p:blipFill>
              <p:spPr>
                <a:xfrm>
                  <a:off x="10311117" y="295083"/>
                  <a:ext cx="118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2D26533B-F103-49B5-B19C-4E5B62027274}"/>
                    </a:ext>
                  </a:extLst>
                </p14:cNvPr>
                <p14:cNvContentPartPr/>
                <p14:nvPr/>
              </p14:nvContentPartPr>
              <p14:xfrm>
                <a:off x="10470237" y="196443"/>
                <a:ext cx="119160" cy="185400"/>
              </p14:xfrm>
            </p:contentPart>
          </mc:Choice>
          <mc:Fallback>
            <p:pic>
              <p:nvPicPr>
                <p:cNvPr id="14" name="Freihand 13">
                  <a:extLst>
                    <a:ext uri="{FF2B5EF4-FFF2-40B4-BE49-F238E27FC236}">
                      <a16:creationId xmlns:a16="http://schemas.microsoft.com/office/drawing/2014/main" id="{2D26533B-F103-49B5-B19C-4E5B62027274}"/>
                    </a:ext>
                  </a:extLst>
                </p:cNvPr>
                <p:cNvPicPr/>
                <p:nvPr/>
              </p:nvPicPr>
              <p:blipFill>
                <a:blip r:embed="rId24"/>
                <a:stretch>
                  <a:fillRect/>
                </a:stretch>
              </p:blipFill>
              <p:spPr>
                <a:xfrm>
                  <a:off x="10465917" y="192123"/>
                  <a:ext cx="1278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CC651109-9ECB-4541-A00C-2962E63D7813}"/>
                    </a:ext>
                  </a:extLst>
                </p14:cNvPr>
                <p14:cNvContentPartPr/>
                <p14:nvPr/>
              </p14:nvContentPartPr>
              <p14:xfrm>
                <a:off x="10591197" y="230643"/>
                <a:ext cx="38160" cy="60480"/>
              </p14:xfrm>
            </p:contentPart>
          </mc:Choice>
          <mc:Fallback>
            <p:pic>
              <p:nvPicPr>
                <p:cNvPr id="15" name="Freihand 14">
                  <a:extLst>
                    <a:ext uri="{FF2B5EF4-FFF2-40B4-BE49-F238E27FC236}">
                      <a16:creationId xmlns:a16="http://schemas.microsoft.com/office/drawing/2014/main" id="{CC651109-9ECB-4541-A00C-2962E63D7813}"/>
                    </a:ext>
                  </a:extLst>
                </p:cNvPr>
                <p:cNvPicPr/>
                <p:nvPr/>
              </p:nvPicPr>
              <p:blipFill>
                <a:blip r:embed="rId26"/>
                <a:stretch>
                  <a:fillRect/>
                </a:stretch>
              </p:blipFill>
              <p:spPr>
                <a:xfrm>
                  <a:off x="10586877" y="226323"/>
                  <a:ext cx="46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9DAD6950-DA3B-47EA-A110-68E05CC23E74}"/>
                    </a:ext>
                  </a:extLst>
                </p14:cNvPr>
                <p14:cNvContentPartPr/>
                <p14:nvPr/>
              </p14:nvContentPartPr>
              <p14:xfrm>
                <a:off x="10641237" y="297603"/>
                <a:ext cx="131760" cy="64080"/>
              </p14:xfrm>
            </p:contentPart>
          </mc:Choice>
          <mc:Fallback>
            <p:pic>
              <p:nvPicPr>
                <p:cNvPr id="16" name="Freihand 15">
                  <a:extLst>
                    <a:ext uri="{FF2B5EF4-FFF2-40B4-BE49-F238E27FC236}">
                      <a16:creationId xmlns:a16="http://schemas.microsoft.com/office/drawing/2014/main" id="{9DAD6950-DA3B-47EA-A110-68E05CC23E74}"/>
                    </a:ext>
                  </a:extLst>
                </p:cNvPr>
                <p:cNvPicPr/>
                <p:nvPr/>
              </p:nvPicPr>
              <p:blipFill>
                <a:blip r:embed="rId28"/>
                <a:stretch>
                  <a:fillRect/>
                </a:stretch>
              </p:blipFill>
              <p:spPr>
                <a:xfrm>
                  <a:off x="10636917" y="293283"/>
                  <a:ext cx="140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BDAD57B1-53D7-483A-8172-208FAF101E67}"/>
                    </a:ext>
                  </a:extLst>
                </p14:cNvPr>
                <p14:cNvContentPartPr/>
                <p14:nvPr/>
              </p14:nvContentPartPr>
              <p14:xfrm>
                <a:off x="10820877" y="219843"/>
                <a:ext cx="249840" cy="141480"/>
              </p14:xfrm>
            </p:contentPart>
          </mc:Choice>
          <mc:Fallback>
            <p:pic>
              <p:nvPicPr>
                <p:cNvPr id="17" name="Freihand 16">
                  <a:extLst>
                    <a:ext uri="{FF2B5EF4-FFF2-40B4-BE49-F238E27FC236}">
                      <a16:creationId xmlns:a16="http://schemas.microsoft.com/office/drawing/2014/main" id="{BDAD57B1-53D7-483A-8172-208FAF101E67}"/>
                    </a:ext>
                  </a:extLst>
                </p:cNvPr>
                <p:cNvPicPr/>
                <p:nvPr/>
              </p:nvPicPr>
              <p:blipFill>
                <a:blip r:embed="rId30"/>
                <a:stretch>
                  <a:fillRect/>
                </a:stretch>
              </p:blipFill>
              <p:spPr>
                <a:xfrm>
                  <a:off x="10816557" y="215523"/>
                  <a:ext cx="258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0BBD54AC-15F6-4B89-A21F-8619B5C2FB69}"/>
                    </a:ext>
                  </a:extLst>
                </p14:cNvPr>
                <p14:cNvContentPartPr/>
                <p14:nvPr/>
              </p14:nvContentPartPr>
              <p14:xfrm>
                <a:off x="9682197" y="561123"/>
                <a:ext cx="114120" cy="159840"/>
              </p14:xfrm>
            </p:contentPart>
          </mc:Choice>
          <mc:Fallback>
            <p:pic>
              <p:nvPicPr>
                <p:cNvPr id="18" name="Freihand 17">
                  <a:extLst>
                    <a:ext uri="{FF2B5EF4-FFF2-40B4-BE49-F238E27FC236}">
                      <a16:creationId xmlns:a16="http://schemas.microsoft.com/office/drawing/2014/main" id="{0BBD54AC-15F6-4B89-A21F-8619B5C2FB69}"/>
                    </a:ext>
                  </a:extLst>
                </p:cNvPr>
                <p:cNvPicPr/>
                <p:nvPr/>
              </p:nvPicPr>
              <p:blipFill>
                <a:blip r:embed="rId32"/>
                <a:stretch>
                  <a:fillRect/>
                </a:stretch>
              </p:blipFill>
              <p:spPr>
                <a:xfrm>
                  <a:off x="9677877" y="556803"/>
                  <a:ext cx="122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1E26A679-E8A8-4539-B834-2FC7F3117FE1}"/>
                    </a:ext>
                  </a:extLst>
                </p14:cNvPr>
                <p14:cNvContentPartPr/>
                <p14:nvPr/>
              </p14:nvContentPartPr>
              <p14:xfrm>
                <a:off x="9805317" y="639963"/>
                <a:ext cx="81000" cy="72000"/>
              </p14:xfrm>
            </p:contentPart>
          </mc:Choice>
          <mc:Fallback>
            <p:pic>
              <p:nvPicPr>
                <p:cNvPr id="19" name="Freihand 18">
                  <a:extLst>
                    <a:ext uri="{FF2B5EF4-FFF2-40B4-BE49-F238E27FC236}">
                      <a16:creationId xmlns:a16="http://schemas.microsoft.com/office/drawing/2014/main" id="{1E26A679-E8A8-4539-B834-2FC7F3117FE1}"/>
                    </a:ext>
                  </a:extLst>
                </p:cNvPr>
                <p:cNvPicPr/>
                <p:nvPr/>
              </p:nvPicPr>
              <p:blipFill>
                <a:blip r:embed="rId34"/>
                <a:stretch>
                  <a:fillRect/>
                </a:stretch>
              </p:blipFill>
              <p:spPr>
                <a:xfrm>
                  <a:off x="9800997" y="635643"/>
                  <a:ext cx="89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8B038D39-6BEA-4118-8CA3-0E90E589B5FE}"/>
                    </a:ext>
                  </a:extLst>
                </p14:cNvPr>
                <p14:cNvContentPartPr/>
                <p14:nvPr/>
              </p14:nvContentPartPr>
              <p14:xfrm>
                <a:off x="9869037" y="649323"/>
                <a:ext cx="23400" cy="53640"/>
              </p14:xfrm>
            </p:contentPart>
          </mc:Choice>
          <mc:Fallback>
            <p:pic>
              <p:nvPicPr>
                <p:cNvPr id="22" name="Freihand 21">
                  <a:extLst>
                    <a:ext uri="{FF2B5EF4-FFF2-40B4-BE49-F238E27FC236}">
                      <a16:creationId xmlns:a16="http://schemas.microsoft.com/office/drawing/2014/main" id="{8B038D39-6BEA-4118-8CA3-0E90E589B5FE}"/>
                    </a:ext>
                  </a:extLst>
                </p:cNvPr>
                <p:cNvPicPr/>
                <p:nvPr/>
              </p:nvPicPr>
              <p:blipFill>
                <a:blip r:embed="rId36"/>
                <a:stretch>
                  <a:fillRect/>
                </a:stretch>
              </p:blipFill>
              <p:spPr>
                <a:xfrm>
                  <a:off x="9864717" y="645003"/>
                  <a:ext cx="32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C664EA33-1CBF-46FC-95CB-719D25E8E0B8}"/>
                    </a:ext>
                  </a:extLst>
                </p14:cNvPr>
                <p14:cNvContentPartPr/>
                <p14:nvPr/>
              </p14:nvContentPartPr>
              <p14:xfrm>
                <a:off x="9960837" y="569043"/>
                <a:ext cx="82800" cy="136440"/>
              </p14:xfrm>
            </p:contentPart>
          </mc:Choice>
          <mc:Fallback>
            <p:pic>
              <p:nvPicPr>
                <p:cNvPr id="23" name="Freihand 22">
                  <a:extLst>
                    <a:ext uri="{FF2B5EF4-FFF2-40B4-BE49-F238E27FC236}">
                      <a16:creationId xmlns:a16="http://schemas.microsoft.com/office/drawing/2014/main" id="{C664EA33-1CBF-46FC-95CB-719D25E8E0B8}"/>
                    </a:ext>
                  </a:extLst>
                </p:cNvPr>
                <p:cNvPicPr/>
                <p:nvPr/>
              </p:nvPicPr>
              <p:blipFill>
                <a:blip r:embed="rId38"/>
                <a:stretch>
                  <a:fillRect/>
                </a:stretch>
              </p:blipFill>
              <p:spPr>
                <a:xfrm>
                  <a:off x="9956517" y="564723"/>
                  <a:ext cx="91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AB4C81B7-4106-4E10-8066-F7298B771370}"/>
                    </a:ext>
                  </a:extLst>
                </p14:cNvPr>
                <p14:cNvContentPartPr/>
                <p14:nvPr/>
              </p14:nvContentPartPr>
              <p14:xfrm>
                <a:off x="10074957" y="613323"/>
                <a:ext cx="186120" cy="66240"/>
              </p14:xfrm>
            </p:contentPart>
          </mc:Choice>
          <mc:Fallback>
            <p:pic>
              <p:nvPicPr>
                <p:cNvPr id="24" name="Freihand 23">
                  <a:extLst>
                    <a:ext uri="{FF2B5EF4-FFF2-40B4-BE49-F238E27FC236}">
                      <a16:creationId xmlns:a16="http://schemas.microsoft.com/office/drawing/2014/main" id="{AB4C81B7-4106-4E10-8066-F7298B771370}"/>
                    </a:ext>
                  </a:extLst>
                </p:cNvPr>
                <p:cNvPicPr/>
                <p:nvPr/>
              </p:nvPicPr>
              <p:blipFill>
                <a:blip r:embed="rId40"/>
                <a:stretch>
                  <a:fillRect/>
                </a:stretch>
              </p:blipFill>
              <p:spPr>
                <a:xfrm>
                  <a:off x="10070637" y="609003"/>
                  <a:ext cx="194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37497AD6-A529-42D9-88B4-A035848434B5}"/>
                    </a:ext>
                  </a:extLst>
                </p14:cNvPr>
                <p14:cNvContentPartPr/>
                <p14:nvPr/>
              </p14:nvContentPartPr>
              <p14:xfrm>
                <a:off x="9659877" y="849123"/>
                <a:ext cx="131760" cy="141480"/>
              </p14:xfrm>
            </p:contentPart>
          </mc:Choice>
          <mc:Fallback>
            <p:pic>
              <p:nvPicPr>
                <p:cNvPr id="25" name="Freihand 24">
                  <a:extLst>
                    <a:ext uri="{FF2B5EF4-FFF2-40B4-BE49-F238E27FC236}">
                      <a16:creationId xmlns:a16="http://schemas.microsoft.com/office/drawing/2014/main" id="{37497AD6-A529-42D9-88B4-A035848434B5}"/>
                    </a:ext>
                  </a:extLst>
                </p:cNvPr>
                <p:cNvPicPr/>
                <p:nvPr/>
              </p:nvPicPr>
              <p:blipFill>
                <a:blip r:embed="rId42"/>
                <a:stretch>
                  <a:fillRect/>
                </a:stretch>
              </p:blipFill>
              <p:spPr>
                <a:xfrm>
                  <a:off x="9655557" y="844803"/>
                  <a:ext cx="140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785440EB-C13C-4F11-81CC-208535306B9B}"/>
                    </a:ext>
                  </a:extLst>
                </p14:cNvPr>
                <p14:cNvContentPartPr/>
                <p14:nvPr/>
              </p14:nvContentPartPr>
              <p14:xfrm>
                <a:off x="9818997" y="902403"/>
                <a:ext cx="52560" cy="85320"/>
              </p14:xfrm>
            </p:contentPart>
          </mc:Choice>
          <mc:Fallback>
            <p:pic>
              <p:nvPicPr>
                <p:cNvPr id="26" name="Freihand 25">
                  <a:extLst>
                    <a:ext uri="{FF2B5EF4-FFF2-40B4-BE49-F238E27FC236}">
                      <a16:creationId xmlns:a16="http://schemas.microsoft.com/office/drawing/2014/main" id="{785440EB-C13C-4F11-81CC-208535306B9B}"/>
                    </a:ext>
                  </a:extLst>
                </p:cNvPr>
                <p:cNvPicPr/>
                <p:nvPr/>
              </p:nvPicPr>
              <p:blipFill>
                <a:blip r:embed="rId44"/>
                <a:stretch>
                  <a:fillRect/>
                </a:stretch>
              </p:blipFill>
              <p:spPr>
                <a:xfrm>
                  <a:off x="9814677" y="898083"/>
                  <a:ext cx="61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5D5CEF64-4A5B-43E5-82EA-D0557D0FBC5F}"/>
                    </a:ext>
                  </a:extLst>
                </p14:cNvPr>
                <p14:cNvContentPartPr/>
                <p14:nvPr/>
              </p14:nvContentPartPr>
              <p14:xfrm>
                <a:off x="9906117" y="909243"/>
                <a:ext cx="65520" cy="176400"/>
              </p14:xfrm>
            </p:contentPart>
          </mc:Choice>
          <mc:Fallback>
            <p:pic>
              <p:nvPicPr>
                <p:cNvPr id="27" name="Freihand 26">
                  <a:extLst>
                    <a:ext uri="{FF2B5EF4-FFF2-40B4-BE49-F238E27FC236}">
                      <a16:creationId xmlns:a16="http://schemas.microsoft.com/office/drawing/2014/main" id="{5D5CEF64-4A5B-43E5-82EA-D0557D0FBC5F}"/>
                    </a:ext>
                  </a:extLst>
                </p:cNvPr>
                <p:cNvPicPr/>
                <p:nvPr/>
              </p:nvPicPr>
              <p:blipFill>
                <a:blip r:embed="rId46"/>
                <a:stretch>
                  <a:fillRect/>
                </a:stretch>
              </p:blipFill>
              <p:spPr>
                <a:xfrm>
                  <a:off x="9901797" y="904923"/>
                  <a:ext cx="74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D709B0DA-3DCA-4A97-9375-58DC171D30E5}"/>
                    </a:ext>
                  </a:extLst>
                </p14:cNvPr>
                <p14:cNvContentPartPr/>
                <p14:nvPr/>
              </p14:nvContentPartPr>
              <p14:xfrm>
                <a:off x="10030677" y="915723"/>
                <a:ext cx="88920" cy="66960"/>
              </p14:xfrm>
            </p:contentPart>
          </mc:Choice>
          <mc:Fallback>
            <p:pic>
              <p:nvPicPr>
                <p:cNvPr id="28" name="Freihand 27">
                  <a:extLst>
                    <a:ext uri="{FF2B5EF4-FFF2-40B4-BE49-F238E27FC236}">
                      <a16:creationId xmlns:a16="http://schemas.microsoft.com/office/drawing/2014/main" id="{D709B0DA-3DCA-4A97-9375-58DC171D30E5}"/>
                    </a:ext>
                  </a:extLst>
                </p:cNvPr>
                <p:cNvPicPr/>
                <p:nvPr/>
              </p:nvPicPr>
              <p:blipFill>
                <a:blip r:embed="rId48"/>
                <a:stretch>
                  <a:fillRect/>
                </a:stretch>
              </p:blipFill>
              <p:spPr>
                <a:xfrm>
                  <a:off x="10026357" y="911403"/>
                  <a:ext cx="97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DF235477-2F79-4B65-93C6-8B04626E60EB}"/>
                    </a:ext>
                  </a:extLst>
                </p14:cNvPr>
                <p14:cNvContentPartPr/>
                <p14:nvPr/>
              </p14:nvContentPartPr>
              <p14:xfrm>
                <a:off x="10183677" y="897363"/>
                <a:ext cx="178200" cy="93600"/>
              </p14:xfrm>
            </p:contentPart>
          </mc:Choice>
          <mc:Fallback>
            <p:pic>
              <p:nvPicPr>
                <p:cNvPr id="29" name="Freihand 28">
                  <a:extLst>
                    <a:ext uri="{FF2B5EF4-FFF2-40B4-BE49-F238E27FC236}">
                      <a16:creationId xmlns:a16="http://schemas.microsoft.com/office/drawing/2014/main" id="{DF235477-2F79-4B65-93C6-8B04626E60EB}"/>
                    </a:ext>
                  </a:extLst>
                </p:cNvPr>
                <p:cNvPicPr/>
                <p:nvPr/>
              </p:nvPicPr>
              <p:blipFill>
                <a:blip r:embed="rId50"/>
                <a:stretch>
                  <a:fillRect/>
                </a:stretch>
              </p:blipFill>
              <p:spPr>
                <a:xfrm>
                  <a:off x="10179357" y="893043"/>
                  <a:ext cx="186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FA3CA1E8-1814-42A1-BF2D-72442F48FB5C}"/>
                    </a:ext>
                  </a:extLst>
                </p14:cNvPr>
                <p14:cNvContentPartPr/>
                <p14:nvPr/>
              </p14:nvContentPartPr>
              <p14:xfrm>
                <a:off x="10370157" y="857763"/>
                <a:ext cx="5760" cy="21240"/>
              </p14:xfrm>
            </p:contentPart>
          </mc:Choice>
          <mc:Fallback>
            <p:pic>
              <p:nvPicPr>
                <p:cNvPr id="30" name="Freihand 29">
                  <a:extLst>
                    <a:ext uri="{FF2B5EF4-FFF2-40B4-BE49-F238E27FC236}">
                      <a16:creationId xmlns:a16="http://schemas.microsoft.com/office/drawing/2014/main" id="{FA3CA1E8-1814-42A1-BF2D-72442F48FB5C}"/>
                    </a:ext>
                  </a:extLst>
                </p:cNvPr>
                <p:cNvPicPr/>
                <p:nvPr/>
              </p:nvPicPr>
              <p:blipFill>
                <a:blip r:embed="rId52"/>
                <a:stretch>
                  <a:fillRect/>
                </a:stretch>
              </p:blipFill>
              <p:spPr>
                <a:xfrm>
                  <a:off x="10365837" y="853443"/>
                  <a:ext cx="14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6EC082EF-0A34-4634-9B74-106C6962BAB8}"/>
                    </a:ext>
                  </a:extLst>
                </p14:cNvPr>
                <p14:cNvContentPartPr/>
                <p14:nvPr/>
              </p14:nvContentPartPr>
              <p14:xfrm>
                <a:off x="10397157" y="878643"/>
                <a:ext cx="131760" cy="102600"/>
              </p14:xfrm>
            </p:contentPart>
          </mc:Choice>
          <mc:Fallback>
            <p:pic>
              <p:nvPicPr>
                <p:cNvPr id="31" name="Freihand 30">
                  <a:extLst>
                    <a:ext uri="{FF2B5EF4-FFF2-40B4-BE49-F238E27FC236}">
                      <a16:creationId xmlns:a16="http://schemas.microsoft.com/office/drawing/2014/main" id="{6EC082EF-0A34-4634-9B74-106C6962BAB8}"/>
                    </a:ext>
                  </a:extLst>
                </p:cNvPr>
                <p:cNvPicPr/>
                <p:nvPr/>
              </p:nvPicPr>
              <p:blipFill>
                <a:blip r:embed="rId54"/>
                <a:stretch>
                  <a:fillRect/>
                </a:stretch>
              </p:blipFill>
              <p:spPr>
                <a:xfrm>
                  <a:off x="10392837" y="874323"/>
                  <a:ext cx="140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9ECB504F-2E9B-45FA-8595-952A6A5F6387}"/>
                    </a:ext>
                  </a:extLst>
                </p14:cNvPr>
                <p14:cNvContentPartPr/>
                <p14:nvPr/>
              </p14:nvContentPartPr>
              <p14:xfrm>
                <a:off x="10524597" y="914643"/>
                <a:ext cx="98640" cy="64080"/>
              </p14:xfrm>
            </p:contentPart>
          </mc:Choice>
          <mc:Fallback>
            <p:pic>
              <p:nvPicPr>
                <p:cNvPr id="32" name="Freihand 31">
                  <a:extLst>
                    <a:ext uri="{FF2B5EF4-FFF2-40B4-BE49-F238E27FC236}">
                      <a16:creationId xmlns:a16="http://schemas.microsoft.com/office/drawing/2014/main" id="{9ECB504F-2E9B-45FA-8595-952A6A5F6387}"/>
                    </a:ext>
                  </a:extLst>
                </p:cNvPr>
                <p:cNvPicPr/>
                <p:nvPr/>
              </p:nvPicPr>
              <p:blipFill>
                <a:blip r:embed="rId56"/>
                <a:stretch>
                  <a:fillRect/>
                </a:stretch>
              </p:blipFill>
              <p:spPr>
                <a:xfrm>
                  <a:off x="10520277" y="910323"/>
                  <a:ext cx="107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47185838-79AB-4B20-A172-05D9BAD0A0DB}"/>
                    </a:ext>
                  </a:extLst>
                </p14:cNvPr>
                <p14:cNvContentPartPr/>
                <p14:nvPr/>
              </p14:nvContentPartPr>
              <p14:xfrm>
                <a:off x="10676877" y="807363"/>
                <a:ext cx="146520" cy="165960"/>
              </p14:xfrm>
            </p:contentPart>
          </mc:Choice>
          <mc:Fallback>
            <p:pic>
              <p:nvPicPr>
                <p:cNvPr id="33" name="Freihand 32">
                  <a:extLst>
                    <a:ext uri="{FF2B5EF4-FFF2-40B4-BE49-F238E27FC236}">
                      <a16:creationId xmlns:a16="http://schemas.microsoft.com/office/drawing/2014/main" id="{47185838-79AB-4B20-A172-05D9BAD0A0DB}"/>
                    </a:ext>
                  </a:extLst>
                </p:cNvPr>
                <p:cNvPicPr/>
                <p:nvPr/>
              </p:nvPicPr>
              <p:blipFill>
                <a:blip r:embed="rId58"/>
                <a:stretch>
                  <a:fillRect/>
                </a:stretch>
              </p:blipFill>
              <p:spPr>
                <a:xfrm>
                  <a:off x="10672557" y="803043"/>
                  <a:ext cx="155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A6F4B1F7-C71B-44BC-8D97-7E1A6B9013D0}"/>
                    </a:ext>
                  </a:extLst>
                </p14:cNvPr>
                <p14:cNvContentPartPr/>
                <p14:nvPr/>
              </p14:nvContentPartPr>
              <p14:xfrm>
                <a:off x="10806477" y="821763"/>
                <a:ext cx="34200" cy="68040"/>
              </p14:xfrm>
            </p:contentPart>
          </mc:Choice>
          <mc:Fallback>
            <p:pic>
              <p:nvPicPr>
                <p:cNvPr id="34" name="Freihand 33">
                  <a:extLst>
                    <a:ext uri="{FF2B5EF4-FFF2-40B4-BE49-F238E27FC236}">
                      <a16:creationId xmlns:a16="http://schemas.microsoft.com/office/drawing/2014/main" id="{A6F4B1F7-C71B-44BC-8D97-7E1A6B9013D0}"/>
                    </a:ext>
                  </a:extLst>
                </p:cNvPr>
                <p:cNvPicPr/>
                <p:nvPr/>
              </p:nvPicPr>
              <p:blipFill>
                <a:blip r:embed="rId60"/>
                <a:stretch>
                  <a:fillRect/>
                </a:stretch>
              </p:blipFill>
              <p:spPr>
                <a:xfrm>
                  <a:off x="10802157" y="817443"/>
                  <a:ext cx="42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E1D389FB-8806-40AF-B094-C6848CD542EA}"/>
                    </a:ext>
                  </a:extLst>
                </p14:cNvPr>
                <p14:cNvContentPartPr/>
                <p14:nvPr/>
              </p14:nvContentPartPr>
              <p14:xfrm>
                <a:off x="10835637" y="902043"/>
                <a:ext cx="190440" cy="88560"/>
              </p14:xfrm>
            </p:contentPart>
          </mc:Choice>
          <mc:Fallback>
            <p:pic>
              <p:nvPicPr>
                <p:cNvPr id="35" name="Freihand 34">
                  <a:extLst>
                    <a:ext uri="{FF2B5EF4-FFF2-40B4-BE49-F238E27FC236}">
                      <a16:creationId xmlns:a16="http://schemas.microsoft.com/office/drawing/2014/main" id="{E1D389FB-8806-40AF-B094-C6848CD542EA}"/>
                    </a:ext>
                  </a:extLst>
                </p:cNvPr>
                <p:cNvPicPr/>
                <p:nvPr/>
              </p:nvPicPr>
              <p:blipFill>
                <a:blip r:embed="rId62"/>
                <a:stretch>
                  <a:fillRect/>
                </a:stretch>
              </p:blipFill>
              <p:spPr>
                <a:xfrm>
                  <a:off x="10831317" y="897723"/>
                  <a:ext cx="199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529D6E27-51B3-43BB-8EA0-1A1C99D70685}"/>
                    </a:ext>
                  </a:extLst>
                </p14:cNvPr>
                <p14:cNvContentPartPr/>
                <p14:nvPr/>
              </p14:nvContentPartPr>
              <p14:xfrm>
                <a:off x="9250917" y="26523"/>
                <a:ext cx="2491560" cy="1382400"/>
              </p14:xfrm>
            </p:contentPart>
          </mc:Choice>
          <mc:Fallback>
            <p:pic>
              <p:nvPicPr>
                <p:cNvPr id="38" name="Freihand 37">
                  <a:extLst>
                    <a:ext uri="{FF2B5EF4-FFF2-40B4-BE49-F238E27FC236}">
                      <a16:creationId xmlns:a16="http://schemas.microsoft.com/office/drawing/2014/main" id="{529D6E27-51B3-43BB-8EA0-1A1C99D70685}"/>
                    </a:ext>
                  </a:extLst>
                </p:cNvPr>
                <p:cNvPicPr/>
                <p:nvPr/>
              </p:nvPicPr>
              <p:blipFill>
                <a:blip r:embed="rId64"/>
                <a:stretch>
                  <a:fillRect/>
                </a:stretch>
              </p:blipFill>
              <p:spPr>
                <a:xfrm>
                  <a:off x="9246597" y="22203"/>
                  <a:ext cx="2500200" cy="139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7C74D235-605D-43C9-B290-25BF9AAB340B}"/>
                  </a:ext>
                </a:extLst>
              </p14:cNvPr>
              <p14:cNvContentPartPr/>
              <p14:nvPr/>
            </p14:nvContentPartPr>
            <p14:xfrm>
              <a:off x="1751757" y="2308563"/>
              <a:ext cx="6937560" cy="82080"/>
            </p14:xfrm>
          </p:contentPart>
        </mc:Choice>
        <mc:Fallback>
          <p:pic>
            <p:nvPicPr>
              <p:cNvPr id="40" name="Freihand 39">
                <a:extLst>
                  <a:ext uri="{FF2B5EF4-FFF2-40B4-BE49-F238E27FC236}">
                    <a16:creationId xmlns:a16="http://schemas.microsoft.com/office/drawing/2014/main" id="{7C74D235-605D-43C9-B290-25BF9AAB340B}"/>
                  </a:ext>
                </a:extLst>
              </p:cNvPr>
              <p:cNvPicPr/>
              <p:nvPr/>
            </p:nvPicPr>
            <p:blipFill>
              <a:blip r:embed="rId66"/>
              <a:stretch>
                <a:fillRect/>
              </a:stretch>
            </p:blipFill>
            <p:spPr>
              <a:xfrm>
                <a:off x="1747437" y="2304243"/>
                <a:ext cx="6946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303F5064-D173-4794-9D2C-C7A364250ACB}"/>
                  </a:ext>
                </a:extLst>
              </p14:cNvPr>
              <p14:cNvContentPartPr/>
              <p14:nvPr/>
            </p14:nvContentPartPr>
            <p14:xfrm>
              <a:off x="1772277" y="2762883"/>
              <a:ext cx="8326800" cy="60840"/>
            </p14:xfrm>
          </p:contentPart>
        </mc:Choice>
        <mc:Fallback>
          <p:pic>
            <p:nvPicPr>
              <p:cNvPr id="41" name="Freihand 40">
                <a:extLst>
                  <a:ext uri="{FF2B5EF4-FFF2-40B4-BE49-F238E27FC236}">
                    <a16:creationId xmlns:a16="http://schemas.microsoft.com/office/drawing/2014/main" id="{303F5064-D173-4794-9D2C-C7A364250ACB}"/>
                  </a:ext>
                </a:extLst>
              </p:cNvPr>
              <p:cNvPicPr/>
              <p:nvPr/>
            </p:nvPicPr>
            <p:blipFill>
              <a:blip r:embed="rId68"/>
              <a:stretch>
                <a:fillRect/>
              </a:stretch>
            </p:blipFill>
            <p:spPr>
              <a:xfrm>
                <a:off x="1767957" y="2758563"/>
                <a:ext cx="8335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A93D5366-89C0-4F81-B614-984DC8569347}"/>
                  </a:ext>
                </a:extLst>
              </p14:cNvPr>
              <p14:cNvContentPartPr/>
              <p14:nvPr/>
            </p14:nvContentPartPr>
            <p14:xfrm>
              <a:off x="1733037" y="3103443"/>
              <a:ext cx="8405640" cy="81000"/>
            </p14:xfrm>
          </p:contentPart>
        </mc:Choice>
        <mc:Fallback>
          <p:pic>
            <p:nvPicPr>
              <p:cNvPr id="42" name="Freihand 41">
                <a:extLst>
                  <a:ext uri="{FF2B5EF4-FFF2-40B4-BE49-F238E27FC236}">
                    <a16:creationId xmlns:a16="http://schemas.microsoft.com/office/drawing/2014/main" id="{A93D5366-89C0-4F81-B614-984DC8569347}"/>
                  </a:ext>
                </a:extLst>
              </p:cNvPr>
              <p:cNvPicPr/>
              <p:nvPr/>
            </p:nvPicPr>
            <p:blipFill>
              <a:blip r:embed="rId70"/>
              <a:stretch>
                <a:fillRect/>
              </a:stretch>
            </p:blipFill>
            <p:spPr>
              <a:xfrm>
                <a:off x="1728717" y="3099123"/>
                <a:ext cx="8414280" cy="89640"/>
              </a:xfrm>
              <a:prstGeom prst="rect">
                <a:avLst/>
              </a:prstGeom>
            </p:spPr>
          </p:pic>
        </mc:Fallback>
      </mc:AlternateContent>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8A3A727-3D45-4683-A03A-F16496C1D756}"/>
                  </a:ext>
                </a:extLst>
              </p14:cNvPr>
              <p14:cNvContentPartPr/>
              <p14:nvPr/>
            </p14:nvContentPartPr>
            <p14:xfrm>
              <a:off x="4913997" y="1106163"/>
              <a:ext cx="2657880" cy="563040"/>
            </p14:xfrm>
          </p:contentPart>
        </mc:Choice>
        <mc:Fallback>
          <p:pic>
            <p:nvPicPr>
              <p:cNvPr id="2" name="Freihand 1">
                <a:extLst>
                  <a:ext uri="{FF2B5EF4-FFF2-40B4-BE49-F238E27FC236}">
                    <a16:creationId xmlns:a16="http://schemas.microsoft.com/office/drawing/2014/main" id="{48A3A727-3D45-4683-A03A-F16496C1D756}"/>
                  </a:ext>
                </a:extLst>
              </p:cNvPr>
              <p:cNvPicPr/>
              <p:nvPr/>
            </p:nvPicPr>
            <p:blipFill>
              <a:blip r:embed="rId4"/>
              <a:stretch>
                <a:fillRect/>
              </a:stretch>
            </p:blipFill>
            <p:spPr>
              <a:xfrm>
                <a:off x="4909677" y="1101843"/>
                <a:ext cx="266652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DA80C49-6EAD-4DDD-B168-C83206CB393B}"/>
                  </a:ext>
                </a:extLst>
              </p14:cNvPr>
              <p14:cNvContentPartPr/>
              <p14:nvPr/>
            </p14:nvContentPartPr>
            <p14:xfrm>
              <a:off x="4818597" y="1673883"/>
              <a:ext cx="2726640" cy="566640"/>
            </p14:xfrm>
          </p:contentPart>
        </mc:Choice>
        <mc:Fallback>
          <p:pic>
            <p:nvPicPr>
              <p:cNvPr id="3" name="Freihand 2">
                <a:extLst>
                  <a:ext uri="{FF2B5EF4-FFF2-40B4-BE49-F238E27FC236}">
                    <a16:creationId xmlns:a16="http://schemas.microsoft.com/office/drawing/2014/main" id="{9DA80C49-6EAD-4DDD-B168-C83206CB393B}"/>
                  </a:ext>
                </a:extLst>
              </p:cNvPr>
              <p:cNvPicPr/>
              <p:nvPr/>
            </p:nvPicPr>
            <p:blipFill>
              <a:blip r:embed="rId6"/>
              <a:stretch>
                <a:fillRect/>
              </a:stretch>
            </p:blipFill>
            <p:spPr>
              <a:xfrm>
                <a:off x="4814277" y="1669563"/>
                <a:ext cx="273528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9C4F372-A233-470A-95CE-D075E4F8C2B0}"/>
                  </a:ext>
                </a:extLst>
              </p14:cNvPr>
              <p14:cNvContentPartPr/>
              <p14:nvPr/>
            </p14:nvContentPartPr>
            <p14:xfrm>
              <a:off x="5246637" y="2556963"/>
              <a:ext cx="1663560" cy="410040"/>
            </p14:xfrm>
          </p:contentPart>
        </mc:Choice>
        <mc:Fallback>
          <p:pic>
            <p:nvPicPr>
              <p:cNvPr id="5" name="Freihand 4">
                <a:extLst>
                  <a:ext uri="{FF2B5EF4-FFF2-40B4-BE49-F238E27FC236}">
                    <a16:creationId xmlns:a16="http://schemas.microsoft.com/office/drawing/2014/main" id="{F9C4F372-A233-470A-95CE-D075E4F8C2B0}"/>
                  </a:ext>
                </a:extLst>
              </p:cNvPr>
              <p:cNvPicPr/>
              <p:nvPr/>
            </p:nvPicPr>
            <p:blipFill>
              <a:blip r:embed="rId8"/>
              <a:stretch>
                <a:fillRect/>
              </a:stretch>
            </p:blipFill>
            <p:spPr>
              <a:xfrm>
                <a:off x="5242317" y="2552643"/>
                <a:ext cx="167220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3AF8C43-06F1-4A39-8F2B-0CFFCCC7A2C7}"/>
                  </a:ext>
                </a:extLst>
              </p14:cNvPr>
              <p14:cNvContentPartPr/>
              <p14:nvPr/>
            </p14:nvContentPartPr>
            <p14:xfrm>
              <a:off x="4984197" y="3072843"/>
              <a:ext cx="2175120" cy="433080"/>
            </p14:xfrm>
          </p:contentPart>
        </mc:Choice>
        <mc:Fallback>
          <p:pic>
            <p:nvPicPr>
              <p:cNvPr id="6" name="Freihand 5">
                <a:extLst>
                  <a:ext uri="{FF2B5EF4-FFF2-40B4-BE49-F238E27FC236}">
                    <a16:creationId xmlns:a16="http://schemas.microsoft.com/office/drawing/2014/main" id="{53AF8C43-06F1-4A39-8F2B-0CFFCCC7A2C7}"/>
                  </a:ext>
                </a:extLst>
              </p:cNvPr>
              <p:cNvPicPr/>
              <p:nvPr/>
            </p:nvPicPr>
            <p:blipFill>
              <a:blip r:embed="rId10"/>
              <a:stretch>
                <a:fillRect/>
              </a:stretch>
            </p:blipFill>
            <p:spPr>
              <a:xfrm>
                <a:off x="4979877" y="3068523"/>
                <a:ext cx="218376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4A7DE583-4193-447E-993B-8AA322122290}"/>
                  </a:ext>
                </a:extLst>
              </p14:cNvPr>
              <p14:cNvContentPartPr/>
              <p14:nvPr/>
            </p14:nvContentPartPr>
            <p14:xfrm>
              <a:off x="6680157" y="3923163"/>
              <a:ext cx="2541240" cy="87840"/>
            </p14:xfrm>
          </p:contentPart>
        </mc:Choice>
        <mc:Fallback>
          <p:pic>
            <p:nvPicPr>
              <p:cNvPr id="7" name="Freihand 6">
                <a:extLst>
                  <a:ext uri="{FF2B5EF4-FFF2-40B4-BE49-F238E27FC236}">
                    <a16:creationId xmlns:a16="http://schemas.microsoft.com/office/drawing/2014/main" id="{4A7DE583-4193-447E-993B-8AA322122290}"/>
                  </a:ext>
                </a:extLst>
              </p:cNvPr>
              <p:cNvPicPr/>
              <p:nvPr/>
            </p:nvPicPr>
            <p:blipFill>
              <a:blip r:embed="rId12"/>
              <a:stretch>
                <a:fillRect/>
              </a:stretch>
            </p:blipFill>
            <p:spPr>
              <a:xfrm>
                <a:off x="6675837" y="3918843"/>
                <a:ext cx="2549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F1A6057F-C000-4130-B158-F726FAFB431A}"/>
                  </a:ext>
                </a:extLst>
              </p14:cNvPr>
              <p14:cNvContentPartPr/>
              <p14:nvPr/>
            </p14:nvContentPartPr>
            <p14:xfrm>
              <a:off x="6179757" y="4244643"/>
              <a:ext cx="1427040" cy="122040"/>
            </p14:xfrm>
          </p:contentPart>
        </mc:Choice>
        <mc:Fallback>
          <p:pic>
            <p:nvPicPr>
              <p:cNvPr id="8" name="Freihand 7">
                <a:extLst>
                  <a:ext uri="{FF2B5EF4-FFF2-40B4-BE49-F238E27FC236}">
                    <a16:creationId xmlns:a16="http://schemas.microsoft.com/office/drawing/2014/main" id="{F1A6057F-C000-4130-B158-F726FAFB431A}"/>
                  </a:ext>
                </a:extLst>
              </p:cNvPr>
              <p:cNvPicPr/>
              <p:nvPr/>
            </p:nvPicPr>
            <p:blipFill>
              <a:blip r:embed="rId14"/>
              <a:stretch>
                <a:fillRect/>
              </a:stretch>
            </p:blipFill>
            <p:spPr>
              <a:xfrm>
                <a:off x="6175437" y="4240323"/>
                <a:ext cx="1435680" cy="130680"/>
              </a:xfrm>
              <a:prstGeom prst="rect">
                <a:avLst/>
              </a:prstGeom>
            </p:spPr>
          </p:pic>
        </mc:Fallback>
      </mc:AlternateContent>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365554" y="5652453"/>
            <a:ext cx="10652760" cy="923330"/>
          </a:xfrm>
          <a:prstGeom prst="rect">
            <a:avLst/>
          </a:prstGeom>
        </p:spPr>
        <p:txBody>
          <a:bodyPr wrap="square">
            <a:spAutoFit/>
          </a:bodyPr>
          <a:lstStyle/>
          <a:p>
            <a:r>
              <a:rPr lang="de-DE" dirty="0"/>
              <a:t>→ Man kann somit nicht davon reden, dass die eine Kennzahl besser ist,</a:t>
            </a:r>
          </a:p>
          <a:p>
            <a:r>
              <a:rPr lang="de-DE" dirty="0"/>
              <a:t>als die andere, sondern vielmehr ist für die jeweilige Situation immer die</a:t>
            </a:r>
          </a:p>
          <a:p>
            <a:r>
              <a:rPr lang="de-DE" dirty="0"/>
              <a:t>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2C33FDB9-EF66-42F7-9326-E7E304F2B30E}"/>
                  </a:ext>
                </a:extLst>
              </p14:cNvPr>
              <p14:cNvContentPartPr/>
              <p14:nvPr/>
            </p14:nvContentPartPr>
            <p14:xfrm>
              <a:off x="1059117" y="3882843"/>
              <a:ext cx="7212600" cy="963000"/>
            </p14:xfrm>
          </p:contentPart>
        </mc:Choice>
        <mc:Fallback>
          <p:pic>
            <p:nvPicPr>
              <p:cNvPr id="3" name="Freihand 2">
                <a:extLst>
                  <a:ext uri="{FF2B5EF4-FFF2-40B4-BE49-F238E27FC236}">
                    <a16:creationId xmlns:a16="http://schemas.microsoft.com/office/drawing/2014/main" id="{2C33FDB9-EF66-42F7-9326-E7E304F2B30E}"/>
                  </a:ext>
                </a:extLst>
              </p:cNvPr>
              <p:cNvPicPr/>
              <p:nvPr/>
            </p:nvPicPr>
            <p:blipFill>
              <a:blip r:embed="rId4"/>
              <a:stretch>
                <a:fillRect/>
              </a:stretch>
            </p:blipFill>
            <p:spPr>
              <a:xfrm>
                <a:off x="1054797" y="3878523"/>
                <a:ext cx="7221240" cy="971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30FE986-15EE-4396-A032-82F1D46AF0CC}"/>
                  </a:ext>
                </a:extLst>
              </p14:cNvPr>
              <p14:cNvContentPartPr/>
              <p14:nvPr/>
            </p14:nvContentPartPr>
            <p14:xfrm>
              <a:off x="1234797" y="5105043"/>
              <a:ext cx="7176600" cy="147240"/>
            </p14:xfrm>
          </p:contentPart>
        </mc:Choice>
        <mc:Fallback>
          <p:pic>
            <p:nvPicPr>
              <p:cNvPr id="4" name="Freihand 3">
                <a:extLst>
                  <a:ext uri="{FF2B5EF4-FFF2-40B4-BE49-F238E27FC236}">
                    <a16:creationId xmlns:a16="http://schemas.microsoft.com/office/drawing/2014/main" id="{930FE986-15EE-4396-A032-82F1D46AF0CC}"/>
                  </a:ext>
                </a:extLst>
              </p:cNvPr>
              <p:cNvPicPr/>
              <p:nvPr/>
            </p:nvPicPr>
            <p:blipFill>
              <a:blip r:embed="rId6"/>
              <a:stretch>
                <a:fillRect/>
              </a:stretch>
            </p:blipFill>
            <p:spPr>
              <a:xfrm>
                <a:off x="1230477" y="5100723"/>
                <a:ext cx="7185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B593827-5FEB-494A-99E7-45D837DADA87}"/>
                  </a:ext>
                </a:extLst>
              </p14:cNvPr>
              <p14:cNvContentPartPr/>
              <p14:nvPr/>
            </p14:nvContentPartPr>
            <p14:xfrm>
              <a:off x="1384557" y="5352723"/>
              <a:ext cx="6841080" cy="172440"/>
            </p14:xfrm>
          </p:contentPart>
        </mc:Choice>
        <mc:Fallback>
          <p:pic>
            <p:nvPicPr>
              <p:cNvPr id="5" name="Freihand 4">
                <a:extLst>
                  <a:ext uri="{FF2B5EF4-FFF2-40B4-BE49-F238E27FC236}">
                    <a16:creationId xmlns:a16="http://schemas.microsoft.com/office/drawing/2014/main" id="{4B593827-5FEB-494A-99E7-45D837DADA87}"/>
                  </a:ext>
                </a:extLst>
              </p:cNvPr>
              <p:cNvPicPr/>
              <p:nvPr/>
            </p:nvPicPr>
            <p:blipFill>
              <a:blip r:embed="rId8"/>
              <a:stretch>
                <a:fillRect/>
              </a:stretch>
            </p:blipFill>
            <p:spPr>
              <a:xfrm>
                <a:off x="1380237" y="5348403"/>
                <a:ext cx="6849720" cy="181080"/>
              </a:xfrm>
              <a:prstGeom prst="rect">
                <a:avLst/>
              </a:prstGeom>
            </p:spPr>
          </p:pic>
        </mc:Fallback>
      </mc:AlternateContent>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CCDE70A-FE75-AF63-C2D5-EECB8B2D5488}"/>
              </a:ext>
            </a:extLst>
          </p:cNvPr>
          <p:cNvPicPr>
            <a:picLocks noChangeAspect="1"/>
          </p:cNvPicPr>
          <p:nvPr/>
        </p:nvPicPr>
        <p:blipFill>
          <a:blip r:embed="rId3"/>
          <a:stretch>
            <a:fillRect/>
          </a:stretch>
        </p:blipFill>
        <p:spPr>
          <a:xfrm>
            <a:off x="95909" y="522154"/>
            <a:ext cx="8441261" cy="5639835"/>
          </a:xfrm>
          <a:prstGeom prst="rect">
            <a:avLst/>
          </a:prstGeom>
        </p:spPr>
      </p:pic>
      <p:grpSp>
        <p:nvGrpSpPr>
          <p:cNvPr id="5" name="Gruppieren 4">
            <a:extLst>
              <a:ext uri="{FF2B5EF4-FFF2-40B4-BE49-F238E27FC236}">
                <a16:creationId xmlns:a16="http://schemas.microsoft.com/office/drawing/2014/main" id="{679DB7F4-0700-4623-8571-E24A57041B3C}"/>
              </a:ext>
            </a:extLst>
          </p:cNvPr>
          <p:cNvGrpSpPr/>
          <p:nvPr/>
        </p:nvGrpSpPr>
        <p:grpSpPr>
          <a:xfrm>
            <a:off x="7361997" y="3286683"/>
            <a:ext cx="272160" cy="279360"/>
            <a:chOff x="7361997" y="3286683"/>
            <a:chExt cx="272160" cy="2793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639C917-EF4E-4A3A-80BA-40959A41D727}"/>
                    </a:ext>
                  </a:extLst>
                </p14:cNvPr>
                <p14:cNvContentPartPr/>
                <p14:nvPr/>
              </p14:nvContentPartPr>
              <p14:xfrm>
                <a:off x="7376757" y="3286683"/>
                <a:ext cx="252720" cy="162720"/>
              </p14:xfrm>
            </p:contentPart>
          </mc:Choice>
          <mc:Fallback>
            <p:pic>
              <p:nvPicPr>
                <p:cNvPr id="2" name="Freihand 1">
                  <a:extLst>
                    <a:ext uri="{FF2B5EF4-FFF2-40B4-BE49-F238E27FC236}">
                      <a16:creationId xmlns:a16="http://schemas.microsoft.com/office/drawing/2014/main" id="{9639C917-EF4E-4A3A-80BA-40959A41D727}"/>
                    </a:ext>
                  </a:extLst>
                </p:cNvPr>
                <p:cNvPicPr/>
                <p:nvPr/>
              </p:nvPicPr>
              <p:blipFill>
                <a:blip r:embed="rId5"/>
                <a:stretch>
                  <a:fillRect/>
                </a:stretch>
              </p:blipFill>
              <p:spPr>
                <a:xfrm>
                  <a:off x="7372437" y="3282363"/>
                  <a:ext cx="261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9E2D9CB0-0A5E-4AF8-A1BF-1F5E3B40978E}"/>
                    </a:ext>
                  </a:extLst>
                </p14:cNvPr>
                <p14:cNvContentPartPr/>
                <p14:nvPr/>
              </p14:nvContentPartPr>
              <p14:xfrm>
                <a:off x="7361997" y="3406203"/>
                <a:ext cx="272160" cy="159840"/>
              </p14:xfrm>
            </p:contentPart>
          </mc:Choice>
          <mc:Fallback>
            <p:pic>
              <p:nvPicPr>
                <p:cNvPr id="4" name="Freihand 3">
                  <a:extLst>
                    <a:ext uri="{FF2B5EF4-FFF2-40B4-BE49-F238E27FC236}">
                      <a16:creationId xmlns:a16="http://schemas.microsoft.com/office/drawing/2014/main" id="{9E2D9CB0-0A5E-4AF8-A1BF-1F5E3B40978E}"/>
                    </a:ext>
                  </a:extLst>
                </p:cNvPr>
                <p:cNvPicPr/>
                <p:nvPr/>
              </p:nvPicPr>
              <p:blipFill>
                <a:blip r:embed="rId7"/>
                <a:stretch>
                  <a:fillRect/>
                </a:stretch>
              </p:blipFill>
              <p:spPr>
                <a:xfrm>
                  <a:off x="7357677" y="3401883"/>
                  <a:ext cx="280800" cy="16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87C41CB0-D003-44F6-8ECB-E2EF9B273164}"/>
                  </a:ext>
                </a:extLst>
              </p14:cNvPr>
              <p14:cNvContentPartPr/>
              <p14:nvPr/>
            </p14:nvContentPartPr>
            <p14:xfrm>
              <a:off x="3754437" y="835443"/>
              <a:ext cx="1126800" cy="1112040"/>
            </p14:xfrm>
          </p:contentPart>
        </mc:Choice>
        <mc:Fallback>
          <p:pic>
            <p:nvPicPr>
              <p:cNvPr id="6" name="Freihand 5">
                <a:extLst>
                  <a:ext uri="{FF2B5EF4-FFF2-40B4-BE49-F238E27FC236}">
                    <a16:creationId xmlns:a16="http://schemas.microsoft.com/office/drawing/2014/main" id="{87C41CB0-D003-44F6-8ECB-E2EF9B273164}"/>
                  </a:ext>
                </a:extLst>
              </p:cNvPr>
              <p:cNvPicPr/>
              <p:nvPr/>
            </p:nvPicPr>
            <p:blipFill>
              <a:blip r:embed="rId9"/>
              <a:stretch>
                <a:fillRect/>
              </a:stretch>
            </p:blipFill>
            <p:spPr>
              <a:xfrm>
                <a:off x="3750117" y="831123"/>
                <a:ext cx="1135440" cy="1120680"/>
              </a:xfrm>
              <a:prstGeom prst="rect">
                <a:avLst/>
              </a:prstGeom>
            </p:spPr>
          </p:pic>
        </mc:Fallback>
      </mc:AlternateContent>
    </p:spTree>
    <p:extLst>
      <p:ext uri="{BB962C8B-B14F-4D97-AF65-F5344CB8AC3E}">
        <p14:creationId xmlns:p14="http://schemas.microsoft.com/office/powerpoint/2010/main" val="32597857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7775FCC-1464-365A-FA13-6AF05A521979}"/>
              </a:ext>
            </a:extLst>
          </p:cNvPr>
          <p:cNvPicPr>
            <a:picLocks noChangeAspect="1"/>
          </p:cNvPicPr>
          <p:nvPr/>
        </p:nvPicPr>
        <p:blipFill>
          <a:blip r:embed="rId3"/>
          <a:stretch>
            <a:fillRect/>
          </a:stretch>
        </p:blipFill>
        <p:spPr>
          <a:xfrm>
            <a:off x="1162659" y="3976053"/>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8CF0530-3C5F-D48F-458C-F254C8CBF38D}"/>
                  </a:ext>
                </a:extLst>
              </p14:cNvPr>
              <p14:cNvContentPartPr/>
              <p14:nvPr/>
            </p14:nvContentPartPr>
            <p14:xfrm>
              <a:off x="4176098" y="374367"/>
              <a:ext cx="987480" cy="107280"/>
            </p14:xfrm>
          </p:contentPart>
        </mc:Choice>
        <mc:Fallback xmlns="">
          <p:pic>
            <p:nvPicPr>
              <p:cNvPr id="2" name="Freihand 1">
                <a:extLst>
                  <a:ext uri="{FF2B5EF4-FFF2-40B4-BE49-F238E27FC236}">
                    <a16:creationId xmlns:a16="http://schemas.microsoft.com/office/drawing/2014/main" id="{98CF0530-3C5F-D48F-458C-F254C8CBF38D}"/>
                  </a:ext>
                </a:extLst>
              </p:cNvPr>
              <p:cNvPicPr/>
              <p:nvPr/>
            </p:nvPicPr>
            <p:blipFill>
              <a:blip r:embed="rId5"/>
              <a:stretch>
                <a:fillRect/>
              </a:stretch>
            </p:blipFill>
            <p:spPr>
              <a:xfrm>
                <a:off x="4167458" y="365367"/>
                <a:ext cx="1005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A0F3648-1D18-60B0-38D9-05CB3523480F}"/>
                  </a:ext>
                </a:extLst>
              </p14:cNvPr>
              <p14:cNvContentPartPr/>
              <p14:nvPr/>
            </p14:nvContentPartPr>
            <p14:xfrm>
              <a:off x="2512178" y="1250967"/>
              <a:ext cx="3186720" cy="52200"/>
            </p14:xfrm>
          </p:contentPart>
        </mc:Choice>
        <mc:Fallback xmlns="">
          <p:pic>
            <p:nvPicPr>
              <p:cNvPr id="3" name="Freihand 2">
                <a:extLst>
                  <a:ext uri="{FF2B5EF4-FFF2-40B4-BE49-F238E27FC236}">
                    <a16:creationId xmlns:a16="http://schemas.microsoft.com/office/drawing/2014/main" id="{DA0F3648-1D18-60B0-38D9-05CB3523480F}"/>
                  </a:ext>
                </a:extLst>
              </p:cNvPr>
              <p:cNvPicPr/>
              <p:nvPr/>
            </p:nvPicPr>
            <p:blipFill>
              <a:blip r:embed="rId7"/>
              <a:stretch>
                <a:fillRect/>
              </a:stretch>
            </p:blipFill>
            <p:spPr>
              <a:xfrm>
                <a:off x="2503178" y="1241967"/>
                <a:ext cx="3204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9EDEDE43-D840-E2A1-E818-EDE6D1AED54B}"/>
                  </a:ext>
                </a:extLst>
              </p14:cNvPr>
              <p14:cNvContentPartPr/>
              <p14:nvPr/>
            </p14:nvContentPartPr>
            <p14:xfrm>
              <a:off x="3818618" y="1598007"/>
              <a:ext cx="5103000" cy="69480"/>
            </p14:xfrm>
          </p:contentPart>
        </mc:Choice>
        <mc:Fallback xmlns="">
          <p:pic>
            <p:nvPicPr>
              <p:cNvPr id="5" name="Freihand 4">
                <a:extLst>
                  <a:ext uri="{FF2B5EF4-FFF2-40B4-BE49-F238E27FC236}">
                    <a16:creationId xmlns:a16="http://schemas.microsoft.com/office/drawing/2014/main" id="{9EDEDE43-D840-E2A1-E818-EDE6D1AED54B}"/>
                  </a:ext>
                </a:extLst>
              </p:cNvPr>
              <p:cNvPicPr/>
              <p:nvPr/>
            </p:nvPicPr>
            <p:blipFill>
              <a:blip r:embed="rId9"/>
              <a:stretch>
                <a:fillRect/>
              </a:stretch>
            </p:blipFill>
            <p:spPr>
              <a:xfrm>
                <a:off x="3809618" y="1589007"/>
                <a:ext cx="5120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013A8CCF-4804-C1C3-1985-6ED71AD99D2C}"/>
                  </a:ext>
                </a:extLst>
              </p14:cNvPr>
              <p14:cNvContentPartPr/>
              <p14:nvPr/>
            </p14:nvContentPartPr>
            <p14:xfrm>
              <a:off x="6923258" y="1143687"/>
              <a:ext cx="2372400" cy="461520"/>
            </p14:xfrm>
          </p:contentPart>
        </mc:Choice>
        <mc:Fallback xmlns="">
          <p:pic>
            <p:nvPicPr>
              <p:cNvPr id="6" name="Freihand 5">
                <a:extLst>
                  <a:ext uri="{FF2B5EF4-FFF2-40B4-BE49-F238E27FC236}">
                    <a16:creationId xmlns:a16="http://schemas.microsoft.com/office/drawing/2014/main" id="{013A8CCF-4804-C1C3-1985-6ED71AD99D2C}"/>
                  </a:ext>
                </a:extLst>
              </p:cNvPr>
              <p:cNvPicPr/>
              <p:nvPr/>
            </p:nvPicPr>
            <p:blipFill>
              <a:blip r:embed="rId11"/>
              <a:stretch>
                <a:fillRect/>
              </a:stretch>
            </p:blipFill>
            <p:spPr>
              <a:xfrm>
                <a:off x="6914258" y="1135047"/>
                <a:ext cx="239004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1CBE5E33-9067-DDDD-52AA-B76DC251965C}"/>
                  </a:ext>
                </a:extLst>
              </p14:cNvPr>
              <p14:cNvContentPartPr/>
              <p14:nvPr/>
            </p14:nvContentPartPr>
            <p14:xfrm>
              <a:off x="638018" y="1574247"/>
              <a:ext cx="2426400" cy="387720"/>
            </p14:xfrm>
          </p:contentPart>
        </mc:Choice>
        <mc:Fallback xmlns="">
          <p:pic>
            <p:nvPicPr>
              <p:cNvPr id="7" name="Freihand 6">
                <a:extLst>
                  <a:ext uri="{FF2B5EF4-FFF2-40B4-BE49-F238E27FC236}">
                    <a16:creationId xmlns:a16="http://schemas.microsoft.com/office/drawing/2014/main" id="{1CBE5E33-9067-DDDD-52AA-B76DC251965C}"/>
                  </a:ext>
                </a:extLst>
              </p:cNvPr>
              <p:cNvPicPr/>
              <p:nvPr/>
            </p:nvPicPr>
            <p:blipFill>
              <a:blip r:embed="rId13"/>
              <a:stretch>
                <a:fillRect/>
              </a:stretch>
            </p:blipFill>
            <p:spPr>
              <a:xfrm>
                <a:off x="629378" y="1565607"/>
                <a:ext cx="24440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231A8524-1613-9A4D-996E-E895E03F53DB}"/>
                  </a:ext>
                </a:extLst>
              </p14:cNvPr>
              <p14:cNvContentPartPr/>
              <p14:nvPr/>
            </p14:nvContentPartPr>
            <p14:xfrm>
              <a:off x="2467178" y="2393607"/>
              <a:ext cx="3198960" cy="124560"/>
            </p14:xfrm>
          </p:contentPart>
        </mc:Choice>
        <mc:Fallback xmlns="">
          <p:pic>
            <p:nvPicPr>
              <p:cNvPr id="8" name="Freihand 7">
                <a:extLst>
                  <a:ext uri="{FF2B5EF4-FFF2-40B4-BE49-F238E27FC236}">
                    <a16:creationId xmlns:a16="http://schemas.microsoft.com/office/drawing/2014/main" id="{231A8524-1613-9A4D-996E-E895E03F53DB}"/>
                  </a:ext>
                </a:extLst>
              </p:cNvPr>
              <p:cNvPicPr/>
              <p:nvPr/>
            </p:nvPicPr>
            <p:blipFill>
              <a:blip r:embed="rId15"/>
              <a:stretch>
                <a:fillRect/>
              </a:stretch>
            </p:blipFill>
            <p:spPr>
              <a:xfrm>
                <a:off x="2458178" y="2384607"/>
                <a:ext cx="3216600" cy="142200"/>
              </a:xfrm>
              <a:prstGeom prst="rect">
                <a:avLst/>
              </a:prstGeom>
            </p:spPr>
          </p:pic>
        </mc:Fallback>
      </mc:AlternateContent>
      <p:grpSp>
        <p:nvGrpSpPr>
          <p:cNvPr id="12" name="Gruppieren 11">
            <a:extLst>
              <a:ext uri="{FF2B5EF4-FFF2-40B4-BE49-F238E27FC236}">
                <a16:creationId xmlns:a16="http://schemas.microsoft.com/office/drawing/2014/main" id="{7ADE7B33-3400-423E-E47B-6E2E472193AD}"/>
              </a:ext>
            </a:extLst>
          </p:cNvPr>
          <p:cNvGrpSpPr/>
          <p:nvPr/>
        </p:nvGrpSpPr>
        <p:grpSpPr>
          <a:xfrm>
            <a:off x="5960978" y="2847927"/>
            <a:ext cx="1306440" cy="792000"/>
            <a:chOff x="5960978" y="2847927"/>
            <a:chExt cx="1306440" cy="792000"/>
          </a:xfrm>
        </p:grpSpPr>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B7CBB6DD-538A-E5B5-AB01-3B54EAEA42DC}"/>
                    </a:ext>
                  </a:extLst>
                </p14:cNvPr>
                <p14:cNvContentPartPr/>
                <p14:nvPr/>
              </p14:nvContentPartPr>
              <p14:xfrm>
                <a:off x="6084098" y="3423927"/>
                <a:ext cx="1183320" cy="52920"/>
              </p14:xfrm>
            </p:contentPart>
          </mc:Choice>
          <mc:Fallback xmlns="">
            <p:pic>
              <p:nvPicPr>
                <p:cNvPr id="9" name="Freihand 8">
                  <a:extLst>
                    <a:ext uri="{FF2B5EF4-FFF2-40B4-BE49-F238E27FC236}">
                      <a16:creationId xmlns:a16="http://schemas.microsoft.com/office/drawing/2014/main" id="{B7CBB6DD-538A-E5B5-AB01-3B54EAEA42DC}"/>
                    </a:ext>
                  </a:extLst>
                </p:cNvPr>
                <p:cNvPicPr/>
                <p:nvPr/>
              </p:nvPicPr>
              <p:blipFill>
                <a:blip r:embed="rId17"/>
                <a:stretch>
                  <a:fillRect/>
                </a:stretch>
              </p:blipFill>
              <p:spPr>
                <a:xfrm>
                  <a:off x="6075098" y="3415287"/>
                  <a:ext cx="1200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54A349DB-A1C3-9E1E-1CC1-812CD2CF1B63}"/>
                    </a:ext>
                  </a:extLst>
                </p14:cNvPr>
                <p14:cNvContentPartPr/>
                <p14:nvPr/>
              </p14:nvContentPartPr>
              <p14:xfrm>
                <a:off x="5960978" y="2847927"/>
                <a:ext cx="1001880" cy="792000"/>
              </p14:xfrm>
            </p:contentPart>
          </mc:Choice>
          <mc:Fallback xmlns="">
            <p:pic>
              <p:nvPicPr>
                <p:cNvPr id="11" name="Freihand 10">
                  <a:extLst>
                    <a:ext uri="{FF2B5EF4-FFF2-40B4-BE49-F238E27FC236}">
                      <a16:creationId xmlns:a16="http://schemas.microsoft.com/office/drawing/2014/main" id="{54A349DB-A1C3-9E1E-1CC1-812CD2CF1B63}"/>
                    </a:ext>
                  </a:extLst>
                </p:cNvPr>
                <p:cNvPicPr/>
                <p:nvPr/>
              </p:nvPicPr>
              <p:blipFill>
                <a:blip r:embed="rId19"/>
                <a:stretch>
                  <a:fillRect/>
                </a:stretch>
              </p:blipFill>
              <p:spPr>
                <a:xfrm>
                  <a:off x="5951978" y="2839287"/>
                  <a:ext cx="1019520" cy="80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8F6D2B96-C54E-9DF0-D4CC-A4815303E2C0}"/>
                  </a:ext>
                </a:extLst>
              </p14:cNvPr>
              <p14:cNvContentPartPr/>
              <p14:nvPr/>
            </p14:nvContentPartPr>
            <p14:xfrm>
              <a:off x="2212298" y="2031807"/>
              <a:ext cx="3517920" cy="547560"/>
            </p14:xfrm>
          </p:contentPart>
        </mc:Choice>
        <mc:Fallback xmlns="">
          <p:pic>
            <p:nvPicPr>
              <p:cNvPr id="13" name="Freihand 12">
                <a:extLst>
                  <a:ext uri="{FF2B5EF4-FFF2-40B4-BE49-F238E27FC236}">
                    <a16:creationId xmlns:a16="http://schemas.microsoft.com/office/drawing/2014/main" id="{8F6D2B96-C54E-9DF0-D4CC-A4815303E2C0}"/>
                  </a:ext>
                </a:extLst>
              </p:cNvPr>
              <p:cNvPicPr/>
              <p:nvPr/>
            </p:nvPicPr>
            <p:blipFill>
              <a:blip r:embed="rId21"/>
              <a:stretch>
                <a:fillRect/>
              </a:stretch>
            </p:blipFill>
            <p:spPr>
              <a:xfrm>
                <a:off x="2203658" y="2023167"/>
                <a:ext cx="353556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4EA1CE49-600E-68E0-F24D-B453F208CFC2}"/>
                  </a:ext>
                </a:extLst>
              </p14:cNvPr>
              <p14:cNvContentPartPr/>
              <p14:nvPr/>
            </p14:nvContentPartPr>
            <p14:xfrm>
              <a:off x="4054778" y="5307087"/>
              <a:ext cx="49320" cy="243360"/>
            </p14:xfrm>
          </p:contentPart>
        </mc:Choice>
        <mc:Fallback xmlns="">
          <p:pic>
            <p:nvPicPr>
              <p:cNvPr id="14" name="Freihand 13">
                <a:extLst>
                  <a:ext uri="{FF2B5EF4-FFF2-40B4-BE49-F238E27FC236}">
                    <a16:creationId xmlns:a16="http://schemas.microsoft.com/office/drawing/2014/main" id="{4EA1CE49-600E-68E0-F24D-B453F208CFC2}"/>
                  </a:ext>
                </a:extLst>
              </p:cNvPr>
              <p:cNvPicPr/>
              <p:nvPr/>
            </p:nvPicPr>
            <p:blipFill>
              <a:blip r:embed="rId23"/>
              <a:stretch>
                <a:fillRect/>
              </a:stretch>
            </p:blipFill>
            <p:spPr>
              <a:xfrm>
                <a:off x="4046138" y="5298087"/>
                <a:ext cx="66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A5FD30A3-DC0F-CF86-A8F7-910CDBFD6578}"/>
                  </a:ext>
                </a:extLst>
              </p14:cNvPr>
              <p14:cNvContentPartPr/>
              <p14:nvPr/>
            </p14:nvContentPartPr>
            <p14:xfrm>
              <a:off x="3994658" y="4593927"/>
              <a:ext cx="96120" cy="420840"/>
            </p14:xfrm>
          </p:contentPart>
        </mc:Choice>
        <mc:Fallback xmlns="">
          <p:pic>
            <p:nvPicPr>
              <p:cNvPr id="15" name="Freihand 14">
                <a:extLst>
                  <a:ext uri="{FF2B5EF4-FFF2-40B4-BE49-F238E27FC236}">
                    <a16:creationId xmlns:a16="http://schemas.microsoft.com/office/drawing/2014/main" id="{A5FD30A3-DC0F-CF86-A8F7-910CDBFD6578}"/>
                  </a:ext>
                </a:extLst>
              </p:cNvPr>
              <p:cNvPicPr/>
              <p:nvPr/>
            </p:nvPicPr>
            <p:blipFill>
              <a:blip r:embed="rId25"/>
              <a:stretch>
                <a:fillRect/>
              </a:stretch>
            </p:blipFill>
            <p:spPr>
              <a:xfrm>
                <a:off x="3986018" y="4584927"/>
                <a:ext cx="11376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833CA170-DE4C-6008-D60D-6959DD5492BE}"/>
                  </a:ext>
                </a:extLst>
              </p14:cNvPr>
              <p14:cNvContentPartPr/>
              <p14:nvPr/>
            </p14:nvContentPartPr>
            <p14:xfrm>
              <a:off x="5447618" y="5992887"/>
              <a:ext cx="1139760" cy="52200"/>
            </p14:xfrm>
          </p:contentPart>
        </mc:Choice>
        <mc:Fallback xmlns="">
          <p:pic>
            <p:nvPicPr>
              <p:cNvPr id="16" name="Freihand 15">
                <a:extLst>
                  <a:ext uri="{FF2B5EF4-FFF2-40B4-BE49-F238E27FC236}">
                    <a16:creationId xmlns:a16="http://schemas.microsoft.com/office/drawing/2014/main" id="{833CA170-DE4C-6008-D60D-6959DD5492BE}"/>
                  </a:ext>
                </a:extLst>
              </p:cNvPr>
              <p:cNvPicPr/>
              <p:nvPr/>
            </p:nvPicPr>
            <p:blipFill>
              <a:blip r:embed="rId27"/>
              <a:stretch>
                <a:fillRect/>
              </a:stretch>
            </p:blipFill>
            <p:spPr>
              <a:xfrm>
                <a:off x="5438618" y="5984247"/>
                <a:ext cx="1157400" cy="6984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E1FF434D-22FD-5173-F41E-80DD995993C7}"/>
              </a:ext>
            </a:extLst>
          </p:cNvPr>
          <p:cNvPicPr>
            <a:picLocks noChangeAspect="1"/>
          </p:cNvPicPr>
          <p:nvPr/>
        </p:nvPicPr>
        <p:blipFill>
          <a:blip r:embed="rId3"/>
          <a:stretch>
            <a:fillRect/>
          </a:stretch>
        </p:blipFill>
        <p:spPr>
          <a:xfrm>
            <a:off x="235315" y="499081"/>
            <a:ext cx="8153182" cy="4987319"/>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E2A73DE-553F-F053-0788-E5A133B4C9DA}"/>
              </a:ext>
            </a:extLst>
          </p:cNvPr>
          <p:cNvPicPr>
            <a:picLocks noChangeAspect="1"/>
          </p:cNvPicPr>
          <p:nvPr/>
        </p:nvPicPr>
        <p:blipFill>
          <a:blip r:embed="rId3"/>
          <a:stretch>
            <a:fillRect/>
          </a:stretch>
        </p:blipFill>
        <p:spPr>
          <a:xfrm>
            <a:off x="214283" y="1174406"/>
            <a:ext cx="7457755" cy="3238626"/>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F554ADC-6DF7-A669-100B-05AE55D57E3C}"/>
                  </a:ext>
                </a:extLst>
              </p14:cNvPr>
              <p14:cNvContentPartPr/>
              <p14:nvPr/>
            </p14:nvContentPartPr>
            <p14:xfrm>
              <a:off x="828098" y="722422"/>
              <a:ext cx="3335400" cy="27720"/>
            </p14:xfrm>
          </p:contentPart>
        </mc:Choice>
        <mc:Fallback xmlns="">
          <p:pic>
            <p:nvPicPr>
              <p:cNvPr id="2" name="Freihand 1">
                <a:extLst>
                  <a:ext uri="{FF2B5EF4-FFF2-40B4-BE49-F238E27FC236}">
                    <a16:creationId xmlns:a16="http://schemas.microsoft.com/office/drawing/2014/main" id="{1F554ADC-6DF7-A669-100B-05AE55D57E3C}"/>
                  </a:ext>
                </a:extLst>
              </p:cNvPr>
              <p:cNvPicPr/>
              <p:nvPr/>
            </p:nvPicPr>
            <p:blipFill>
              <a:blip r:embed="rId4"/>
              <a:stretch>
                <a:fillRect/>
              </a:stretch>
            </p:blipFill>
            <p:spPr>
              <a:xfrm>
                <a:off x="819098" y="713782"/>
                <a:ext cx="3353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B199DD2-02ED-5362-D35E-5A19DE2BE10C}"/>
                  </a:ext>
                </a:extLst>
              </p14:cNvPr>
              <p14:cNvContentPartPr/>
              <p14:nvPr/>
            </p14:nvContentPartPr>
            <p14:xfrm>
              <a:off x="4541498" y="1625662"/>
              <a:ext cx="2001960" cy="15480"/>
            </p14:xfrm>
          </p:contentPart>
        </mc:Choice>
        <mc:Fallback xmlns="">
          <p:pic>
            <p:nvPicPr>
              <p:cNvPr id="3" name="Freihand 2">
                <a:extLst>
                  <a:ext uri="{FF2B5EF4-FFF2-40B4-BE49-F238E27FC236}">
                    <a16:creationId xmlns:a16="http://schemas.microsoft.com/office/drawing/2014/main" id="{8B199DD2-02ED-5362-D35E-5A19DE2BE10C}"/>
                  </a:ext>
                </a:extLst>
              </p:cNvPr>
              <p:cNvPicPr/>
              <p:nvPr/>
            </p:nvPicPr>
            <p:blipFill>
              <a:blip r:embed="rId6"/>
              <a:stretch>
                <a:fillRect/>
              </a:stretch>
            </p:blipFill>
            <p:spPr>
              <a:xfrm>
                <a:off x="4532498" y="1616662"/>
                <a:ext cx="2019600" cy="33120"/>
              </a:xfrm>
              <a:prstGeom prst="rect">
                <a:avLst/>
              </a:prstGeom>
            </p:spPr>
          </p:pic>
        </mc:Fallback>
      </mc:AlternateContent>
      <p:grpSp>
        <p:nvGrpSpPr>
          <p:cNvPr id="20" name="Gruppieren 19">
            <a:extLst>
              <a:ext uri="{FF2B5EF4-FFF2-40B4-BE49-F238E27FC236}">
                <a16:creationId xmlns:a16="http://schemas.microsoft.com/office/drawing/2014/main" id="{1733B6AF-39DF-C54B-A071-E0FAF2973BB5}"/>
              </a:ext>
            </a:extLst>
          </p:cNvPr>
          <p:cNvGrpSpPr/>
          <p:nvPr/>
        </p:nvGrpSpPr>
        <p:grpSpPr>
          <a:xfrm>
            <a:off x="4779458" y="867142"/>
            <a:ext cx="882360" cy="327960"/>
            <a:chOff x="4779458" y="867142"/>
            <a:chExt cx="882360" cy="3279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211255F-8E5D-6BBB-9CCE-DE5F9279882A}"/>
                    </a:ext>
                  </a:extLst>
                </p14:cNvPr>
                <p14:cNvContentPartPr/>
                <p14:nvPr/>
              </p14:nvContentPartPr>
              <p14:xfrm>
                <a:off x="4883138" y="967582"/>
                <a:ext cx="73080" cy="227520"/>
              </p14:xfrm>
            </p:contentPart>
          </mc:Choice>
          <mc:Fallback xmlns="">
            <p:pic>
              <p:nvPicPr>
                <p:cNvPr id="5" name="Freihand 4">
                  <a:extLst>
                    <a:ext uri="{FF2B5EF4-FFF2-40B4-BE49-F238E27FC236}">
                      <a16:creationId xmlns:a16="http://schemas.microsoft.com/office/drawing/2014/main" id="{2211255F-8E5D-6BBB-9CCE-DE5F9279882A}"/>
                    </a:ext>
                  </a:extLst>
                </p:cNvPr>
                <p:cNvPicPr/>
                <p:nvPr/>
              </p:nvPicPr>
              <p:blipFill>
                <a:blip r:embed="rId8"/>
                <a:stretch>
                  <a:fillRect/>
                </a:stretch>
              </p:blipFill>
              <p:spPr>
                <a:xfrm>
                  <a:off x="4874138" y="958582"/>
                  <a:ext cx="907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D72C31F5-A167-432C-E3C3-768A3F427B35}"/>
                    </a:ext>
                  </a:extLst>
                </p14:cNvPr>
                <p14:cNvContentPartPr/>
                <p14:nvPr/>
              </p14:nvContentPartPr>
              <p14:xfrm>
                <a:off x="4779458" y="867142"/>
                <a:ext cx="302040" cy="176400"/>
              </p14:xfrm>
            </p:contentPart>
          </mc:Choice>
          <mc:Fallback xmlns="">
            <p:pic>
              <p:nvPicPr>
                <p:cNvPr id="12" name="Freihand 11">
                  <a:extLst>
                    <a:ext uri="{FF2B5EF4-FFF2-40B4-BE49-F238E27FC236}">
                      <a16:creationId xmlns:a16="http://schemas.microsoft.com/office/drawing/2014/main" id="{D72C31F5-A167-432C-E3C3-768A3F427B35}"/>
                    </a:ext>
                  </a:extLst>
                </p:cNvPr>
                <p:cNvPicPr/>
                <p:nvPr/>
              </p:nvPicPr>
              <p:blipFill>
                <a:blip r:embed="rId10"/>
                <a:stretch>
                  <a:fillRect/>
                </a:stretch>
              </p:blipFill>
              <p:spPr>
                <a:xfrm>
                  <a:off x="4770458" y="858502"/>
                  <a:ext cx="319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63C33C56-2F36-C1D7-D128-622E5834364F}"/>
                    </a:ext>
                  </a:extLst>
                </p14:cNvPr>
                <p14:cNvContentPartPr/>
                <p14:nvPr/>
              </p14:nvContentPartPr>
              <p14:xfrm>
                <a:off x="5233778" y="1016182"/>
                <a:ext cx="34560" cy="48600"/>
              </p14:xfrm>
            </p:contentPart>
          </mc:Choice>
          <mc:Fallback xmlns="">
            <p:pic>
              <p:nvPicPr>
                <p:cNvPr id="15" name="Freihand 14">
                  <a:extLst>
                    <a:ext uri="{FF2B5EF4-FFF2-40B4-BE49-F238E27FC236}">
                      <a16:creationId xmlns:a16="http://schemas.microsoft.com/office/drawing/2014/main" id="{63C33C56-2F36-C1D7-D128-622E5834364F}"/>
                    </a:ext>
                  </a:extLst>
                </p:cNvPr>
                <p:cNvPicPr/>
                <p:nvPr/>
              </p:nvPicPr>
              <p:blipFill>
                <a:blip r:embed="rId12"/>
                <a:stretch>
                  <a:fillRect/>
                </a:stretch>
              </p:blipFill>
              <p:spPr>
                <a:xfrm>
                  <a:off x="5225138" y="1007542"/>
                  <a:ext cx="52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F0EB4579-D13B-9770-2E01-209CA829EC73}"/>
                    </a:ext>
                  </a:extLst>
                </p14:cNvPr>
                <p14:cNvContentPartPr/>
                <p14:nvPr/>
              </p14:nvContentPartPr>
              <p14:xfrm>
                <a:off x="5450498" y="918982"/>
                <a:ext cx="104760" cy="262800"/>
              </p14:xfrm>
            </p:contentPart>
          </mc:Choice>
          <mc:Fallback xmlns="">
            <p:pic>
              <p:nvPicPr>
                <p:cNvPr id="16" name="Freihand 15">
                  <a:extLst>
                    <a:ext uri="{FF2B5EF4-FFF2-40B4-BE49-F238E27FC236}">
                      <a16:creationId xmlns:a16="http://schemas.microsoft.com/office/drawing/2014/main" id="{F0EB4579-D13B-9770-2E01-209CA829EC73}"/>
                    </a:ext>
                  </a:extLst>
                </p:cNvPr>
                <p:cNvPicPr/>
                <p:nvPr/>
              </p:nvPicPr>
              <p:blipFill>
                <a:blip r:embed="rId14"/>
                <a:stretch>
                  <a:fillRect/>
                </a:stretch>
              </p:blipFill>
              <p:spPr>
                <a:xfrm>
                  <a:off x="5441498" y="909982"/>
                  <a:ext cx="1224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18822D11-3BDA-A116-93CC-4995C3A79E9F}"/>
                    </a:ext>
                  </a:extLst>
                </p14:cNvPr>
                <p14:cNvContentPartPr/>
                <p14:nvPr/>
              </p14:nvContentPartPr>
              <p14:xfrm>
                <a:off x="5335298" y="907102"/>
                <a:ext cx="326520" cy="206280"/>
              </p14:xfrm>
            </p:contentPart>
          </mc:Choice>
          <mc:Fallback xmlns="">
            <p:pic>
              <p:nvPicPr>
                <p:cNvPr id="19" name="Freihand 18">
                  <a:extLst>
                    <a:ext uri="{FF2B5EF4-FFF2-40B4-BE49-F238E27FC236}">
                      <a16:creationId xmlns:a16="http://schemas.microsoft.com/office/drawing/2014/main" id="{18822D11-3BDA-A116-93CC-4995C3A79E9F}"/>
                    </a:ext>
                  </a:extLst>
                </p:cNvPr>
                <p:cNvPicPr/>
                <p:nvPr/>
              </p:nvPicPr>
              <p:blipFill>
                <a:blip r:embed="rId16"/>
                <a:stretch>
                  <a:fillRect/>
                </a:stretch>
              </p:blipFill>
              <p:spPr>
                <a:xfrm>
                  <a:off x="5326298" y="898102"/>
                  <a:ext cx="344160" cy="223920"/>
                </a:xfrm>
                <a:prstGeom prst="rect">
                  <a:avLst/>
                </a:prstGeom>
              </p:spPr>
            </p:pic>
          </mc:Fallback>
        </mc:AlternateContent>
      </p:grpSp>
      <p:grpSp>
        <p:nvGrpSpPr>
          <p:cNvPr id="32" name="Gruppieren 31">
            <a:extLst>
              <a:ext uri="{FF2B5EF4-FFF2-40B4-BE49-F238E27FC236}">
                <a16:creationId xmlns:a16="http://schemas.microsoft.com/office/drawing/2014/main" id="{8AAAFFBD-C778-385E-135F-B6BED0920713}"/>
              </a:ext>
            </a:extLst>
          </p:cNvPr>
          <p:cNvGrpSpPr/>
          <p:nvPr/>
        </p:nvGrpSpPr>
        <p:grpSpPr>
          <a:xfrm>
            <a:off x="5725898" y="1849582"/>
            <a:ext cx="1199160" cy="679680"/>
            <a:chOff x="5725898" y="1849582"/>
            <a:chExt cx="1199160" cy="679680"/>
          </a:xfrm>
        </p:grpSpPr>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A6316B64-F258-75C5-0883-7B514F13F3BF}"/>
                    </a:ext>
                  </a:extLst>
                </p14:cNvPr>
                <p14:cNvContentPartPr/>
                <p14:nvPr/>
              </p14:nvContentPartPr>
              <p14:xfrm>
                <a:off x="6029738" y="2023102"/>
                <a:ext cx="147600" cy="237600"/>
              </p14:xfrm>
            </p:contentPart>
          </mc:Choice>
          <mc:Fallback xmlns="">
            <p:pic>
              <p:nvPicPr>
                <p:cNvPr id="27" name="Freihand 26">
                  <a:extLst>
                    <a:ext uri="{FF2B5EF4-FFF2-40B4-BE49-F238E27FC236}">
                      <a16:creationId xmlns:a16="http://schemas.microsoft.com/office/drawing/2014/main" id="{A6316B64-F258-75C5-0883-7B514F13F3BF}"/>
                    </a:ext>
                  </a:extLst>
                </p:cNvPr>
                <p:cNvPicPr/>
                <p:nvPr/>
              </p:nvPicPr>
              <p:blipFill>
                <a:blip r:embed="rId18"/>
                <a:stretch>
                  <a:fillRect/>
                </a:stretch>
              </p:blipFill>
              <p:spPr>
                <a:xfrm>
                  <a:off x="6020738" y="2014102"/>
                  <a:ext cx="1652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872F144B-A300-B737-8F3E-4846C0220C9E}"/>
                    </a:ext>
                  </a:extLst>
                </p14:cNvPr>
                <p14:cNvContentPartPr/>
                <p14:nvPr/>
              </p14:nvContentPartPr>
              <p14:xfrm>
                <a:off x="6005978" y="2050462"/>
                <a:ext cx="248400" cy="253800"/>
              </p14:xfrm>
            </p:contentPart>
          </mc:Choice>
          <mc:Fallback xmlns="">
            <p:pic>
              <p:nvPicPr>
                <p:cNvPr id="28" name="Freihand 27">
                  <a:extLst>
                    <a:ext uri="{FF2B5EF4-FFF2-40B4-BE49-F238E27FC236}">
                      <a16:creationId xmlns:a16="http://schemas.microsoft.com/office/drawing/2014/main" id="{872F144B-A300-B737-8F3E-4846C0220C9E}"/>
                    </a:ext>
                  </a:extLst>
                </p:cNvPr>
                <p:cNvPicPr/>
                <p:nvPr/>
              </p:nvPicPr>
              <p:blipFill>
                <a:blip r:embed="rId20"/>
                <a:stretch>
                  <a:fillRect/>
                </a:stretch>
              </p:blipFill>
              <p:spPr>
                <a:xfrm>
                  <a:off x="5996978" y="2041822"/>
                  <a:ext cx="2660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Freihand 28">
                  <a:extLst>
                    <a:ext uri="{FF2B5EF4-FFF2-40B4-BE49-F238E27FC236}">
                      <a16:creationId xmlns:a16="http://schemas.microsoft.com/office/drawing/2014/main" id="{2C776203-6B32-A0A6-EB03-F553AF1AA47E}"/>
                    </a:ext>
                  </a:extLst>
                </p14:cNvPr>
                <p14:cNvContentPartPr/>
                <p14:nvPr/>
              </p14:nvContentPartPr>
              <p14:xfrm>
                <a:off x="6382178" y="2093302"/>
                <a:ext cx="221760" cy="198000"/>
              </p14:xfrm>
            </p:contentPart>
          </mc:Choice>
          <mc:Fallback xmlns="">
            <p:pic>
              <p:nvPicPr>
                <p:cNvPr id="29" name="Freihand 28">
                  <a:extLst>
                    <a:ext uri="{FF2B5EF4-FFF2-40B4-BE49-F238E27FC236}">
                      <a16:creationId xmlns:a16="http://schemas.microsoft.com/office/drawing/2014/main" id="{2C776203-6B32-A0A6-EB03-F553AF1AA47E}"/>
                    </a:ext>
                  </a:extLst>
                </p:cNvPr>
                <p:cNvPicPr/>
                <p:nvPr/>
              </p:nvPicPr>
              <p:blipFill>
                <a:blip r:embed="rId22"/>
                <a:stretch>
                  <a:fillRect/>
                </a:stretch>
              </p:blipFill>
              <p:spPr>
                <a:xfrm>
                  <a:off x="6373178" y="2084662"/>
                  <a:ext cx="239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8507D1DA-4A8C-D870-2F74-B1FEFAB6450F}"/>
                    </a:ext>
                  </a:extLst>
                </p14:cNvPr>
                <p14:cNvContentPartPr/>
                <p14:nvPr/>
              </p14:nvContentPartPr>
              <p14:xfrm>
                <a:off x="5725898" y="1849582"/>
                <a:ext cx="1199160" cy="679680"/>
              </p14:xfrm>
            </p:contentPart>
          </mc:Choice>
          <mc:Fallback xmlns="">
            <p:pic>
              <p:nvPicPr>
                <p:cNvPr id="31" name="Freihand 30">
                  <a:extLst>
                    <a:ext uri="{FF2B5EF4-FFF2-40B4-BE49-F238E27FC236}">
                      <a16:creationId xmlns:a16="http://schemas.microsoft.com/office/drawing/2014/main" id="{8507D1DA-4A8C-D870-2F74-B1FEFAB6450F}"/>
                    </a:ext>
                  </a:extLst>
                </p:cNvPr>
                <p:cNvPicPr/>
                <p:nvPr/>
              </p:nvPicPr>
              <p:blipFill>
                <a:blip r:embed="rId24"/>
                <a:stretch>
                  <a:fillRect/>
                </a:stretch>
              </p:blipFill>
              <p:spPr>
                <a:xfrm>
                  <a:off x="5716898" y="1840582"/>
                  <a:ext cx="1216800" cy="697320"/>
                </a:xfrm>
                <a:prstGeom prst="rect">
                  <a:avLst/>
                </a:prstGeom>
              </p:spPr>
            </p:pic>
          </mc:Fallback>
        </mc:AlternateContent>
      </p:grpSp>
      <p:grpSp>
        <p:nvGrpSpPr>
          <p:cNvPr id="35" name="Gruppieren 34">
            <a:extLst>
              <a:ext uri="{FF2B5EF4-FFF2-40B4-BE49-F238E27FC236}">
                <a16:creationId xmlns:a16="http://schemas.microsoft.com/office/drawing/2014/main" id="{219D643A-5B56-830A-4348-AB54E2C8A15D}"/>
              </a:ext>
            </a:extLst>
          </p:cNvPr>
          <p:cNvGrpSpPr/>
          <p:nvPr/>
        </p:nvGrpSpPr>
        <p:grpSpPr>
          <a:xfrm>
            <a:off x="720458" y="4527622"/>
            <a:ext cx="4050000" cy="609120"/>
            <a:chOff x="720458" y="4527622"/>
            <a:chExt cx="4050000" cy="609120"/>
          </a:xfrm>
        </p:grpSpPr>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3EBC6581-0E0E-A062-8D13-6769603211FA}"/>
                    </a:ext>
                  </a:extLst>
                </p14:cNvPr>
                <p14:cNvContentPartPr/>
                <p14:nvPr/>
              </p14:nvContentPartPr>
              <p14:xfrm>
                <a:off x="2364938" y="4527622"/>
                <a:ext cx="2405520" cy="93240"/>
              </p14:xfrm>
            </p:contentPart>
          </mc:Choice>
          <mc:Fallback xmlns="">
            <p:pic>
              <p:nvPicPr>
                <p:cNvPr id="33" name="Freihand 32">
                  <a:extLst>
                    <a:ext uri="{FF2B5EF4-FFF2-40B4-BE49-F238E27FC236}">
                      <a16:creationId xmlns:a16="http://schemas.microsoft.com/office/drawing/2014/main" id="{3EBC6581-0E0E-A062-8D13-6769603211FA}"/>
                    </a:ext>
                  </a:extLst>
                </p:cNvPr>
                <p:cNvPicPr/>
                <p:nvPr/>
              </p:nvPicPr>
              <p:blipFill>
                <a:blip r:embed="rId26"/>
                <a:stretch>
                  <a:fillRect/>
                </a:stretch>
              </p:blipFill>
              <p:spPr>
                <a:xfrm>
                  <a:off x="2356298" y="4518622"/>
                  <a:ext cx="2423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2D2A7103-3AF4-021C-F732-8DB6D6C0605D}"/>
                    </a:ext>
                  </a:extLst>
                </p14:cNvPr>
                <p14:cNvContentPartPr/>
                <p14:nvPr/>
              </p14:nvContentPartPr>
              <p14:xfrm>
                <a:off x="720458" y="4567222"/>
                <a:ext cx="1524240" cy="569520"/>
              </p14:xfrm>
            </p:contentPart>
          </mc:Choice>
          <mc:Fallback xmlns="">
            <p:pic>
              <p:nvPicPr>
                <p:cNvPr id="34" name="Freihand 33">
                  <a:extLst>
                    <a:ext uri="{FF2B5EF4-FFF2-40B4-BE49-F238E27FC236}">
                      <a16:creationId xmlns:a16="http://schemas.microsoft.com/office/drawing/2014/main" id="{2D2A7103-3AF4-021C-F732-8DB6D6C0605D}"/>
                    </a:ext>
                  </a:extLst>
                </p:cNvPr>
                <p:cNvPicPr/>
                <p:nvPr/>
              </p:nvPicPr>
              <p:blipFill>
                <a:blip r:embed="rId28"/>
                <a:stretch>
                  <a:fillRect/>
                </a:stretch>
              </p:blipFill>
              <p:spPr>
                <a:xfrm>
                  <a:off x="711818" y="4558582"/>
                  <a:ext cx="1541880" cy="587160"/>
                </a:xfrm>
                <a:prstGeom prst="rect">
                  <a:avLst/>
                </a:prstGeom>
              </p:spPr>
            </p:pic>
          </mc:Fallback>
        </mc:AlternateContent>
      </p:grpSp>
      <p:grpSp>
        <p:nvGrpSpPr>
          <p:cNvPr id="38" name="Gruppieren 37">
            <a:extLst>
              <a:ext uri="{FF2B5EF4-FFF2-40B4-BE49-F238E27FC236}">
                <a16:creationId xmlns:a16="http://schemas.microsoft.com/office/drawing/2014/main" id="{5735DDF8-A8E4-FE3F-7C9E-A8F5DE0B231C}"/>
              </a:ext>
            </a:extLst>
          </p:cNvPr>
          <p:cNvGrpSpPr/>
          <p:nvPr/>
        </p:nvGrpSpPr>
        <p:grpSpPr>
          <a:xfrm>
            <a:off x="1453418" y="2151622"/>
            <a:ext cx="1565640" cy="1569600"/>
            <a:chOff x="1453418" y="2151622"/>
            <a:chExt cx="1565640" cy="1569600"/>
          </a:xfrm>
        </p:grpSpPr>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766B5ECE-C472-653F-C284-5FB7971E3567}"/>
                    </a:ext>
                  </a:extLst>
                </p14:cNvPr>
                <p14:cNvContentPartPr/>
                <p14:nvPr/>
              </p14:nvContentPartPr>
              <p14:xfrm>
                <a:off x="2893058" y="2251342"/>
                <a:ext cx="18360" cy="164880"/>
              </p14:xfrm>
            </p:contentPart>
          </mc:Choice>
          <mc:Fallback xmlns="">
            <p:pic>
              <p:nvPicPr>
                <p:cNvPr id="21" name="Freihand 20">
                  <a:extLst>
                    <a:ext uri="{FF2B5EF4-FFF2-40B4-BE49-F238E27FC236}">
                      <a16:creationId xmlns:a16="http://schemas.microsoft.com/office/drawing/2014/main" id="{766B5ECE-C472-653F-C284-5FB7971E3567}"/>
                    </a:ext>
                  </a:extLst>
                </p:cNvPr>
                <p:cNvPicPr/>
                <p:nvPr/>
              </p:nvPicPr>
              <p:blipFill>
                <a:blip r:embed="rId30"/>
                <a:stretch>
                  <a:fillRect/>
                </a:stretch>
              </p:blipFill>
              <p:spPr>
                <a:xfrm>
                  <a:off x="2884058" y="2242342"/>
                  <a:ext cx="36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78CAAEF0-320C-DB8A-85D4-EB24E117751E}"/>
                    </a:ext>
                  </a:extLst>
                </p14:cNvPr>
                <p14:cNvContentPartPr/>
                <p14:nvPr/>
              </p14:nvContentPartPr>
              <p14:xfrm>
                <a:off x="2685338" y="2163142"/>
                <a:ext cx="333720" cy="157320"/>
              </p14:xfrm>
            </p:contentPart>
          </mc:Choice>
          <mc:Fallback xmlns="">
            <p:pic>
              <p:nvPicPr>
                <p:cNvPr id="22" name="Freihand 21">
                  <a:extLst>
                    <a:ext uri="{FF2B5EF4-FFF2-40B4-BE49-F238E27FC236}">
                      <a16:creationId xmlns:a16="http://schemas.microsoft.com/office/drawing/2014/main" id="{78CAAEF0-320C-DB8A-85D4-EB24E117751E}"/>
                    </a:ext>
                  </a:extLst>
                </p:cNvPr>
                <p:cNvPicPr/>
                <p:nvPr/>
              </p:nvPicPr>
              <p:blipFill>
                <a:blip r:embed="rId32"/>
                <a:stretch>
                  <a:fillRect/>
                </a:stretch>
              </p:blipFill>
              <p:spPr>
                <a:xfrm>
                  <a:off x="2676698" y="2154502"/>
                  <a:ext cx="351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77CC3EE7-5A88-FFCC-A007-692CD3F9800E}"/>
                    </a:ext>
                  </a:extLst>
                </p14:cNvPr>
                <p14:cNvContentPartPr/>
                <p14:nvPr/>
              </p14:nvContentPartPr>
              <p14:xfrm>
                <a:off x="2382578" y="2151622"/>
                <a:ext cx="195120" cy="286560"/>
              </p14:xfrm>
            </p:contentPart>
          </mc:Choice>
          <mc:Fallback xmlns="">
            <p:pic>
              <p:nvPicPr>
                <p:cNvPr id="24" name="Freihand 23">
                  <a:extLst>
                    <a:ext uri="{FF2B5EF4-FFF2-40B4-BE49-F238E27FC236}">
                      <a16:creationId xmlns:a16="http://schemas.microsoft.com/office/drawing/2014/main" id="{77CC3EE7-5A88-FFCC-A007-692CD3F9800E}"/>
                    </a:ext>
                  </a:extLst>
                </p:cNvPr>
                <p:cNvPicPr/>
                <p:nvPr/>
              </p:nvPicPr>
              <p:blipFill>
                <a:blip r:embed="rId34"/>
                <a:stretch>
                  <a:fillRect/>
                </a:stretch>
              </p:blipFill>
              <p:spPr>
                <a:xfrm>
                  <a:off x="2373578" y="2142982"/>
                  <a:ext cx="2127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53564EE-9D9D-6DBC-5DA1-FD77989E1187}"/>
                    </a:ext>
                  </a:extLst>
                </p14:cNvPr>
                <p14:cNvContentPartPr/>
                <p14:nvPr/>
              </p14:nvContentPartPr>
              <p14:xfrm>
                <a:off x="2385098" y="2206702"/>
                <a:ext cx="241200" cy="286920"/>
              </p14:xfrm>
            </p:contentPart>
          </mc:Choice>
          <mc:Fallback xmlns="">
            <p:pic>
              <p:nvPicPr>
                <p:cNvPr id="25" name="Freihand 24">
                  <a:extLst>
                    <a:ext uri="{FF2B5EF4-FFF2-40B4-BE49-F238E27FC236}">
                      <a16:creationId xmlns:a16="http://schemas.microsoft.com/office/drawing/2014/main" id="{F53564EE-9D9D-6DBC-5DA1-FD77989E1187}"/>
                    </a:ext>
                  </a:extLst>
                </p:cNvPr>
                <p:cNvPicPr/>
                <p:nvPr/>
              </p:nvPicPr>
              <p:blipFill>
                <a:blip r:embed="rId36"/>
                <a:stretch>
                  <a:fillRect/>
                </a:stretch>
              </p:blipFill>
              <p:spPr>
                <a:xfrm>
                  <a:off x="2376458" y="2198062"/>
                  <a:ext cx="258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EBD5E90F-2950-8401-7251-E25B9281E078}"/>
                    </a:ext>
                  </a:extLst>
                </p14:cNvPr>
                <p14:cNvContentPartPr/>
                <p14:nvPr/>
              </p14:nvContentPartPr>
              <p14:xfrm>
                <a:off x="1453418" y="2524222"/>
                <a:ext cx="947880" cy="1086840"/>
              </p14:xfrm>
            </p:contentPart>
          </mc:Choice>
          <mc:Fallback xmlns="">
            <p:pic>
              <p:nvPicPr>
                <p:cNvPr id="36" name="Freihand 35">
                  <a:extLst>
                    <a:ext uri="{FF2B5EF4-FFF2-40B4-BE49-F238E27FC236}">
                      <a16:creationId xmlns:a16="http://schemas.microsoft.com/office/drawing/2014/main" id="{EBD5E90F-2950-8401-7251-E25B9281E078}"/>
                    </a:ext>
                  </a:extLst>
                </p:cNvPr>
                <p:cNvPicPr/>
                <p:nvPr/>
              </p:nvPicPr>
              <p:blipFill>
                <a:blip r:embed="rId38"/>
                <a:stretch>
                  <a:fillRect/>
                </a:stretch>
              </p:blipFill>
              <p:spPr>
                <a:xfrm>
                  <a:off x="1444778" y="2515222"/>
                  <a:ext cx="965520" cy="110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DD2606B7-3C82-C8F2-4E6C-3211798CF335}"/>
                    </a:ext>
                  </a:extLst>
                </p14:cNvPr>
                <p14:cNvContentPartPr/>
                <p14:nvPr/>
              </p14:nvContentPartPr>
              <p14:xfrm>
                <a:off x="1616858" y="2563462"/>
                <a:ext cx="889920" cy="1157760"/>
              </p14:xfrm>
            </p:contentPart>
          </mc:Choice>
          <mc:Fallback xmlns="">
            <p:pic>
              <p:nvPicPr>
                <p:cNvPr id="37" name="Freihand 36">
                  <a:extLst>
                    <a:ext uri="{FF2B5EF4-FFF2-40B4-BE49-F238E27FC236}">
                      <a16:creationId xmlns:a16="http://schemas.microsoft.com/office/drawing/2014/main" id="{DD2606B7-3C82-C8F2-4E6C-3211798CF335}"/>
                    </a:ext>
                  </a:extLst>
                </p:cNvPr>
                <p:cNvPicPr/>
                <p:nvPr/>
              </p:nvPicPr>
              <p:blipFill>
                <a:blip r:embed="rId40"/>
                <a:stretch>
                  <a:fillRect/>
                </a:stretch>
              </p:blipFill>
              <p:spPr>
                <a:xfrm>
                  <a:off x="1608218" y="2554462"/>
                  <a:ext cx="907560" cy="1175400"/>
                </a:xfrm>
                <a:prstGeom prst="rect">
                  <a:avLst/>
                </a:prstGeom>
              </p:spPr>
            </p:pic>
          </mc:Fallback>
        </mc:AlternateContent>
      </p:grpSp>
      <p:grpSp>
        <p:nvGrpSpPr>
          <p:cNvPr id="40" name="Gruppieren 39">
            <a:extLst>
              <a:ext uri="{FF2B5EF4-FFF2-40B4-BE49-F238E27FC236}">
                <a16:creationId xmlns:a16="http://schemas.microsoft.com/office/drawing/2014/main" id="{2D8A1D46-8685-4F17-9AE3-370B69AECC59}"/>
              </a:ext>
            </a:extLst>
          </p:cNvPr>
          <p:cNvGrpSpPr/>
          <p:nvPr/>
        </p:nvGrpSpPr>
        <p:grpSpPr>
          <a:xfrm>
            <a:off x="1426317" y="2257803"/>
            <a:ext cx="1272240" cy="1454760"/>
            <a:chOff x="1426317" y="2257803"/>
            <a:chExt cx="1272240" cy="1454760"/>
          </a:xfrm>
        </p:grpSpPr>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672DF8D5-6316-4B74-8C53-8EBFF528FFA3}"/>
                    </a:ext>
                  </a:extLst>
                </p14:cNvPr>
                <p14:cNvContentPartPr/>
                <p14:nvPr/>
              </p14:nvContentPartPr>
              <p14:xfrm>
                <a:off x="1530717" y="2445363"/>
                <a:ext cx="961560" cy="1267200"/>
              </p14:xfrm>
            </p:contentPart>
          </mc:Choice>
          <mc:Fallback xmlns="">
            <p:pic>
              <p:nvPicPr>
                <p:cNvPr id="30" name="Freihand 29">
                  <a:extLst>
                    <a:ext uri="{FF2B5EF4-FFF2-40B4-BE49-F238E27FC236}">
                      <a16:creationId xmlns:a16="http://schemas.microsoft.com/office/drawing/2014/main" id="{672DF8D5-6316-4B74-8C53-8EBFF528FFA3}"/>
                    </a:ext>
                  </a:extLst>
                </p:cNvPr>
                <p:cNvPicPr/>
                <p:nvPr/>
              </p:nvPicPr>
              <p:blipFill>
                <a:blip r:embed="rId42"/>
                <a:stretch>
                  <a:fillRect/>
                </a:stretch>
              </p:blipFill>
              <p:spPr>
                <a:xfrm>
                  <a:off x="1526397" y="2441043"/>
                  <a:ext cx="970200" cy="1275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A046F281-1FE0-4072-BAA0-DBF1767DD839}"/>
                    </a:ext>
                  </a:extLst>
                </p14:cNvPr>
                <p14:cNvContentPartPr/>
                <p14:nvPr/>
              </p14:nvContentPartPr>
              <p14:xfrm>
                <a:off x="1426317" y="2257803"/>
                <a:ext cx="1272240" cy="1443960"/>
              </p14:xfrm>
            </p:contentPart>
          </mc:Choice>
          <mc:Fallback xmlns="">
            <p:pic>
              <p:nvPicPr>
                <p:cNvPr id="39" name="Freihand 38">
                  <a:extLst>
                    <a:ext uri="{FF2B5EF4-FFF2-40B4-BE49-F238E27FC236}">
                      <a16:creationId xmlns:a16="http://schemas.microsoft.com/office/drawing/2014/main" id="{A046F281-1FE0-4072-BAA0-DBF1767DD839}"/>
                    </a:ext>
                  </a:extLst>
                </p:cNvPr>
                <p:cNvPicPr/>
                <p:nvPr/>
              </p:nvPicPr>
              <p:blipFill>
                <a:blip r:embed="rId44"/>
                <a:stretch>
                  <a:fillRect/>
                </a:stretch>
              </p:blipFill>
              <p:spPr>
                <a:xfrm>
                  <a:off x="1421997" y="2253483"/>
                  <a:ext cx="1280880" cy="1452600"/>
                </a:xfrm>
                <a:prstGeom prst="rect">
                  <a:avLst/>
                </a:prstGeom>
              </p:spPr>
            </p:pic>
          </mc:Fallback>
        </mc:AlternateContent>
      </p:grpSp>
      <p:grpSp>
        <p:nvGrpSpPr>
          <p:cNvPr id="42" name="Gruppieren 41">
            <a:extLst>
              <a:ext uri="{FF2B5EF4-FFF2-40B4-BE49-F238E27FC236}">
                <a16:creationId xmlns:a16="http://schemas.microsoft.com/office/drawing/2014/main" id="{8857A4DC-99E6-43F8-BC96-F70D903CAE07}"/>
              </a:ext>
            </a:extLst>
          </p:cNvPr>
          <p:cNvGrpSpPr/>
          <p:nvPr/>
        </p:nvGrpSpPr>
        <p:grpSpPr>
          <a:xfrm>
            <a:off x="4567317" y="683883"/>
            <a:ext cx="821160" cy="642600"/>
            <a:chOff x="4567317" y="683883"/>
            <a:chExt cx="821160" cy="642600"/>
          </a:xfrm>
        </p:grpSpPr>
        <mc:AlternateContent xmlns:mc="http://schemas.openxmlformats.org/markup-compatibility/2006" xmlns:p14="http://schemas.microsoft.com/office/powerpoint/2010/main">
          <mc:Choice Requires="p14">
            <p:contentPart p14:bwMode="auto" r:id="rId45">
              <p14:nvContentPartPr>
                <p14:cNvPr id="18" name="Freihand 17">
                  <a:extLst>
                    <a:ext uri="{FF2B5EF4-FFF2-40B4-BE49-F238E27FC236}">
                      <a16:creationId xmlns:a16="http://schemas.microsoft.com/office/drawing/2014/main" id="{165B4CA2-B97F-4A11-86B8-4F2EA195A9F9}"/>
                    </a:ext>
                  </a:extLst>
                </p14:cNvPr>
                <p14:cNvContentPartPr/>
                <p14:nvPr/>
              </p14:nvContentPartPr>
              <p14:xfrm>
                <a:off x="5096517" y="848763"/>
                <a:ext cx="55080" cy="397800"/>
              </p14:xfrm>
            </p:contentPart>
          </mc:Choice>
          <mc:Fallback xmlns="">
            <p:pic>
              <p:nvPicPr>
                <p:cNvPr id="18" name="Freihand 17">
                  <a:extLst>
                    <a:ext uri="{FF2B5EF4-FFF2-40B4-BE49-F238E27FC236}">
                      <a16:creationId xmlns:a16="http://schemas.microsoft.com/office/drawing/2014/main" id="{165B4CA2-B97F-4A11-86B8-4F2EA195A9F9}"/>
                    </a:ext>
                  </a:extLst>
                </p:cNvPr>
                <p:cNvPicPr/>
                <p:nvPr/>
              </p:nvPicPr>
              <p:blipFill>
                <a:blip r:embed="rId46"/>
                <a:stretch>
                  <a:fillRect/>
                </a:stretch>
              </p:blipFill>
              <p:spPr>
                <a:xfrm>
                  <a:off x="5092197" y="844443"/>
                  <a:ext cx="637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C428FA40-F4AB-45BD-B0AC-795CC0296818}"/>
                    </a:ext>
                  </a:extLst>
                </p14:cNvPr>
                <p14:cNvContentPartPr/>
                <p14:nvPr/>
              </p14:nvContentPartPr>
              <p14:xfrm>
                <a:off x="5032437" y="683883"/>
                <a:ext cx="185760" cy="239400"/>
              </p14:xfrm>
            </p:contentPart>
          </mc:Choice>
          <mc:Fallback xmlns="">
            <p:pic>
              <p:nvPicPr>
                <p:cNvPr id="23" name="Freihand 22">
                  <a:extLst>
                    <a:ext uri="{FF2B5EF4-FFF2-40B4-BE49-F238E27FC236}">
                      <a16:creationId xmlns:a16="http://schemas.microsoft.com/office/drawing/2014/main" id="{C428FA40-F4AB-45BD-B0AC-795CC0296818}"/>
                    </a:ext>
                  </a:extLst>
                </p:cNvPr>
                <p:cNvPicPr/>
                <p:nvPr/>
              </p:nvPicPr>
              <p:blipFill>
                <a:blip r:embed="rId48"/>
                <a:stretch>
                  <a:fillRect/>
                </a:stretch>
              </p:blipFill>
              <p:spPr>
                <a:xfrm>
                  <a:off x="5028117" y="679563"/>
                  <a:ext cx="1944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Freihand 40">
                  <a:extLst>
                    <a:ext uri="{FF2B5EF4-FFF2-40B4-BE49-F238E27FC236}">
                      <a16:creationId xmlns:a16="http://schemas.microsoft.com/office/drawing/2014/main" id="{D54FB368-65BA-4ED6-995A-7735F58059DC}"/>
                    </a:ext>
                  </a:extLst>
                </p14:cNvPr>
                <p14:cNvContentPartPr/>
                <p14:nvPr/>
              </p14:nvContentPartPr>
              <p14:xfrm>
                <a:off x="4567317" y="687843"/>
                <a:ext cx="821160" cy="638640"/>
              </p14:xfrm>
            </p:contentPart>
          </mc:Choice>
          <mc:Fallback xmlns="">
            <p:pic>
              <p:nvPicPr>
                <p:cNvPr id="41" name="Freihand 40">
                  <a:extLst>
                    <a:ext uri="{FF2B5EF4-FFF2-40B4-BE49-F238E27FC236}">
                      <a16:creationId xmlns:a16="http://schemas.microsoft.com/office/drawing/2014/main" id="{D54FB368-65BA-4ED6-995A-7735F58059DC}"/>
                    </a:ext>
                  </a:extLst>
                </p:cNvPr>
                <p:cNvPicPr/>
                <p:nvPr/>
              </p:nvPicPr>
              <p:blipFill>
                <a:blip r:embed="rId50"/>
                <a:stretch>
                  <a:fillRect/>
                </a:stretch>
              </p:blipFill>
              <p:spPr>
                <a:xfrm>
                  <a:off x="4562997" y="683523"/>
                  <a:ext cx="829800" cy="64728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70764C6-063F-6682-761B-DF65A515F7E5}"/>
                  </a:ext>
                </a:extLst>
              </p14:cNvPr>
              <p14:cNvContentPartPr/>
              <p14:nvPr/>
            </p14:nvContentPartPr>
            <p14:xfrm>
              <a:off x="3829778" y="3035062"/>
              <a:ext cx="741240" cy="29160"/>
            </p14:xfrm>
          </p:contentPart>
        </mc:Choice>
        <mc:Fallback xmlns="">
          <p:pic>
            <p:nvPicPr>
              <p:cNvPr id="2" name="Freihand 1">
                <a:extLst>
                  <a:ext uri="{FF2B5EF4-FFF2-40B4-BE49-F238E27FC236}">
                    <a16:creationId xmlns:a16="http://schemas.microsoft.com/office/drawing/2014/main" id="{270764C6-063F-6682-761B-DF65A515F7E5}"/>
                  </a:ext>
                </a:extLst>
              </p:cNvPr>
              <p:cNvPicPr/>
              <p:nvPr/>
            </p:nvPicPr>
            <p:blipFill>
              <a:blip r:embed="rId4"/>
              <a:stretch>
                <a:fillRect/>
              </a:stretch>
            </p:blipFill>
            <p:spPr>
              <a:xfrm>
                <a:off x="3821138" y="3026062"/>
                <a:ext cx="758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2" name="Freihand 61">
                <a:extLst>
                  <a:ext uri="{FF2B5EF4-FFF2-40B4-BE49-F238E27FC236}">
                    <a16:creationId xmlns:a16="http://schemas.microsoft.com/office/drawing/2014/main" id="{F3B97914-6F72-61D0-8ED3-F159E30510DE}"/>
                  </a:ext>
                </a:extLst>
              </p14:cNvPr>
              <p14:cNvContentPartPr/>
              <p14:nvPr/>
            </p14:nvContentPartPr>
            <p14:xfrm>
              <a:off x="2332898" y="3347182"/>
              <a:ext cx="1046880" cy="44280"/>
            </p14:xfrm>
          </p:contentPart>
        </mc:Choice>
        <mc:Fallback xmlns="">
          <p:pic>
            <p:nvPicPr>
              <p:cNvPr id="62" name="Freihand 61">
                <a:extLst>
                  <a:ext uri="{FF2B5EF4-FFF2-40B4-BE49-F238E27FC236}">
                    <a16:creationId xmlns:a16="http://schemas.microsoft.com/office/drawing/2014/main" id="{F3B97914-6F72-61D0-8ED3-F159E30510DE}"/>
                  </a:ext>
                </a:extLst>
              </p:cNvPr>
              <p:cNvPicPr/>
              <p:nvPr/>
            </p:nvPicPr>
            <p:blipFill>
              <a:blip r:embed="rId6"/>
              <a:stretch>
                <a:fillRect/>
              </a:stretch>
            </p:blipFill>
            <p:spPr>
              <a:xfrm>
                <a:off x="2324258" y="3338182"/>
                <a:ext cx="1064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 name="Freihand 64">
                <a:extLst>
                  <a:ext uri="{FF2B5EF4-FFF2-40B4-BE49-F238E27FC236}">
                    <a16:creationId xmlns:a16="http://schemas.microsoft.com/office/drawing/2014/main" id="{2DDFD2A9-2AAA-7216-736B-CDA5B168A200}"/>
                  </a:ext>
                </a:extLst>
              </p14:cNvPr>
              <p14:cNvContentPartPr/>
              <p14:nvPr/>
            </p14:nvContentPartPr>
            <p14:xfrm>
              <a:off x="3107258" y="2160982"/>
              <a:ext cx="1503360" cy="64440"/>
            </p14:xfrm>
          </p:contentPart>
        </mc:Choice>
        <mc:Fallback xmlns="">
          <p:pic>
            <p:nvPicPr>
              <p:cNvPr id="65" name="Freihand 64">
                <a:extLst>
                  <a:ext uri="{FF2B5EF4-FFF2-40B4-BE49-F238E27FC236}">
                    <a16:creationId xmlns:a16="http://schemas.microsoft.com/office/drawing/2014/main" id="{2DDFD2A9-2AAA-7216-736B-CDA5B168A200}"/>
                  </a:ext>
                </a:extLst>
              </p:cNvPr>
              <p:cNvPicPr/>
              <p:nvPr/>
            </p:nvPicPr>
            <p:blipFill>
              <a:blip r:embed="rId8"/>
              <a:stretch>
                <a:fillRect/>
              </a:stretch>
            </p:blipFill>
            <p:spPr>
              <a:xfrm>
                <a:off x="3098258" y="2151982"/>
                <a:ext cx="1521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6" name="Freihand 65">
                <a:extLst>
                  <a:ext uri="{FF2B5EF4-FFF2-40B4-BE49-F238E27FC236}">
                    <a16:creationId xmlns:a16="http://schemas.microsoft.com/office/drawing/2014/main" id="{CE40A996-A7F2-B80A-CED7-2721A3E0EEE2}"/>
                  </a:ext>
                </a:extLst>
              </p14:cNvPr>
              <p14:cNvContentPartPr/>
              <p14:nvPr/>
            </p14:nvContentPartPr>
            <p14:xfrm>
              <a:off x="5802578" y="754462"/>
              <a:ext cx="1420920" cy="61920"/>
            </p14:xfrm>
          </p:contentPart>
        </mc:Choice>
        <mc:Fallback xmlns="">
          <p:pic>
            <p:nvPicPr>
              <p:cNvPr id="66" name="Freihand 65">
                <a:extLst>
                  <a:ext uri="{FF2B5EF4-FFF2-40B4-BE49-F238E27FC236}">
                    <a16:creationId xmlns:a16="http://schemas.microsoft.com/office/drawing/2014/main" id="{CE40A996-A7F2-B80A-CED7-2721A3E0EEE2}"/>
                  </a:ext>
                </a:extLst>
              </p:cNvPr>
              <p:cNvPicPr/>
              <p:nvPr/>
            </p:nvPicPr>
            <p:blipFill>
              <a:blip r:embed="rId10"/>
              <a:stretch>
                <a:fillRect/>
              </a:stretch>
            </p:blipFill>
            <p:spPr>
              <a:xfrm>
                <a:off x="5793578" y="745462"/>
                <a:ext cx="1438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7" name="Freihand 66">
                <a:extLst>
                  <a:ext uri="{FF2B5EF4-FFF2-40B4-BE49-F238E27FC236}">
                    <a16:creationId xmlns:a16="http://schemas.microsoft.com/office/drawing/2014/main" id="{7D1184D4-AC20-6027-475E-6E528CFC3FCF}"/>
                  </a:ext>
                </a:extLst>
              </p14:cNvPr>
              <p14:cNvContentPartPr/>
              <p14:nvPr/>
            </p14:nvContentPartPr>
            <p14:xfrm>
              <a:off x="509498" y="1054342"/>
              <a:ext cx="6616800" cy="66600"/>
            </p14:xfrm>
          </p:contentPart>
        </mc:Choice>
        <mc:Fallback xmlns="">
          <p:pic>
            <p:nvPicPr>
              <p:cNvPr id="67" name="Freihand 66">
                <a:extLst>
                  <a:ext uri="{FF2B5EF4-FFF2-40B4-BE49-F238E27FC236}">
                    <a16:creationId xmlns:a16="http://schemas.microsoft.com/office/drawing/2014/main" id="{7D1184D4-AC20-6027-475E-6E528CFC3FCF}"/>
                  </a:ext>
                </a:extLst>
              </p:cNvPr>
              <p:cNvPicPr/>
              <p:nvPr/>
            </p:nvPicPr>
            <p:blipFill>
              <a:blip r:embed="rId12"/>
              <a:stretch>
                <a:fillRect/>
              </a:stretch>
            </p:blipFill>
            <p:spPr>
              <a:xfrm>
                <a:off x="500858" y="1045342"/>
                <a:ext cx="6634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8" name="Freihand 67">
                <a:extLst>
                  <a:ext uri="{FF2B5EF4-FFF2-40B4-BE49-F238E27FC236}">
                    <a16:creationId xmlns:a16="http://schemas.microsoft.com/office/drawing/2014/main" id="{34EF1476-D9D8-9ED8-D348-A5F405B8875D}"/>
                  </a:ext>
                </a:extLst>
              </p14:cNvPr>
              <p14:cNvContentPartPr/>
              <p14:nvPr/>
            </p14:nvContentPartPr>
            <p14:xfrm>
              <a:off x="441458" y="1330822"/>
              <a:ext cx="1537920" cy="129960"/>
            </p14:xfrm>
          </p:contentPart>
        </mc:Choice>
        <mc:Fallback xmlns="">
          <p:pic>
            <p:nvPicPr>
              <p:cNvPr id="68" name="Freihand 67">
                <a:extLst>
                  <a:ext uri="{FF2B5EF4-FFF2-40B4-BE49-F238E27FC236}">
                    <a16:creationId xmlns:a16="http://schemas.microsoft.com/office/drawing/2014/main" id="{34EF1476-D9D8-9ED8-D348-A5F405B8875D}"/>
                  </a:ext>
                </a:extLst>
              </p:cNvPr>
              <p:cNvPicPr/>
              <p:nvPr/>
            </p:nvPicPr>
            <p:blipFill>
              <a:blip r:embed="rId14"/>
              <a:stretch>
                <a:fillRect/>
              </a:stretch>
            </p:blipFill>
            <p:spPr>
              <a:xfrm>
                <a:off x="432818" y="1321822"/>
                <a:ext cx="1555560" cy="147600"/>
              </a:xfrm>
              <a:prstGeom prst="rect">
                <a:avLst/>
              </a:prstGeom>
            </p:spPr>
          </p:pic>
        </mc:Fallback>
      </mc:AlternateContent>
      <p:grpSp>
        <p:nvGrpSpPr>
          <p:cNvPr id="70" name="Gruppieren 69">
            <a:extLst>
              <a:ext uri="{FF2B5EF4-FFF2-40B4-BE49-F238E27FC236}">
                <a16:creationId xmlns:a16="http://schemas.microsoft.com/office/drawing/2014/main" id="{778D1372-AC5D-F318-ECFB-2CCCCB6C720A}"/>
              </a:ext>
            </a:extLst>
          </p:cNvPr>
          <p:cNvGrpSpPr/>
          <p:nvPr/>
        </p:nvGrpSpPr>
        <p:grpSpPr>
          <a:xfrm>
            <a:off x="404378" y="2164222"/>
            <a:ext cx="7167960" cy="1859760"/>
            <a:chOff x="404378" y="2164222"/>
            <a:chExt cx="7167960" cy="1859760"/>
          </a:xfrm>
        </p:grpSpPr>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885A58A8-A398-5537-9250-A2D5AD049086}"/>
                    </a:ext>
                  </a:extLst>
                </p14:cNvPr>
                <p14:cNvContentPartPr/>
                <p14:nvPr/>
              </p14:nvContentPartPr>
              <p14:xfrm>
                <a:off x="4999418" y="2992582"/>
                <a:ext cx="1098000" cy="55440"/>
              </p14:xfrm>
            </p:contentPart>
          </mc:Choice>
          <mc:Fallback xmlns="">
            <p:pic>
              <p:nvPicPr>
                <p:cNvPr id="15" name="Freihand 14">
                  <a:extLst>
                    <a:ext uri="{FF2B5EF4-FFF2-40B4-BE49-F238E27FC236}">
                      <a16:creationId xmlns:a16="http://schemas.microsoft.com/office/drawing/2014/main" id="{885A58A8-A398-5537-9250-A2D5AD049086}"/>
                    </a:ext>
                  </a:extLst>
                </p:cNvPr>
                <p:cNvPicPr/>
                <p:nvPr/>
              </p:nvPicPr>
              <p:blipFill>
                <a:blip r:embed="rId16"/>
                <a:stretch>
                  <a:fillRect/>
                </a:stretch>
              </p:blipFill>
              <p:spPr>
                <a:xfrm>
                  <a:off x="4990418" y="2983942"/>
                  <a:ext cx="1115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Freihand 2">
                  <a:extLst>
                    <a:ext uri="{FF2B5EF4-FFF2-40B4-BE49-F238E27FC236}">
                      <a16:creationId xmlns:a16="http://schemas.microsoft.com/office/drawing/2014/main" id="{DB0E477B-0869-D4EA-602E-49AFAE6A2AC8}"/>
                    </a:ext>
                  </a:extLst>
                </p14:cNvPr>
                <p14:cNvContentPartPr/>
                <p14:nvPr/>
              </p14:nvContentPartPr>
              <p14:xfrm>
                <a:off x="3761018" y="2350702"/>
                <a:ext cx="122040" cy="207720"/>
              </p14:xfrm>
            </p:contentPart>
          </mc:Choice>
          <mc:Fallback xmlns="">
            <p:pic>
              <p:nvPicPr>
                <p:cNvPr id="3" name="Freihand 2">
                  <a:extLst>
                    <a:ext uri="{FF2B5EF4-FFF2-40B4-BE49-F238E27FC236}">
                      <a16:creationId xmlns:a16="http://schemas.microsoft.com/office/drawing/2014/main" id="{DB0E477B-0869-D4EA-602E-49AFAE6A2AC8}"/>
                    </a:ext>
                  </a:extLst>
                </p:cNvPr>
                <p:cNvPicPr/>
                <p:nvPr/>
              </p:nvPicPr>
              <p:blipFill>
                <a:blip r:embed="rId18"/>
                <a:stretch>
                  <a:fillRect/>
                </a:stretch>
              </p:blipFill>
              <p:spPr>
                <a:xfrm>
                  <a:off x="3752378" y="2341702"/>
                  <a:ext cx="139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 name="Freihand 4">
                  <a:extLst>
                    <a:ext uri="{FF2B5EF4-FFF2-40B4-BE49-F238E27FC236}">
                      <a16:creationId xmlns:a16="http://schemas.microsoft.com/office/drawing/2014/main" id="{0FC51004-87D1-DA50-30F4-BC666278546D}"/>
                    </a:ext>
                  </a:extLst>
                </p14:cNvPr>
                <p14:cNvContentPartPr/>
                <p14:nvPr/>
              </p14:nvContentPartPr>
              <p14:xfrm>
                <a:off x="3927338" y="2445022"/>
                <a:ext cx="343080" cy="175320"/>
              </p14:xfrm>
            </p:contentPart>
          </mc:Choice>
          <mc:Fallback xmlns="">
            <p:pic>
              <p:nvPicPr>
                <p:cNvPr id="5" name="Freihand 4">
                  <a:extLst>
                    <a:ext uri="{FF2B5EF4-FFF2-40B4-BE49-F238E27FC236}">
                      <a16:creationId xmlns:a16="http://schemas.microsoft.com/office/drawing/2014/main" id="{0FC51004-87D1-DA50-30F4-BC666278546D}"/>
                    </a:ext>
                  </a:extLst>
                </p:cNvPr>
                <p:cNvPicPr/>
                <p:nvPr/>
              </p:nvPicPr>
              <p:blipFill>
                <a:blip r:embed="rId20"/>
                <a:stretch>
                  <a:fillRect/>
                </a:stretch>
              </p:blipFill>
              <p:spPr>
                <a:xfrm>
                  <a:off x="3918698" y="2436022"/>
                  <a:ext cx="360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EA24AB95-D52F-AC3B-0BA2-011194259863}"/>
                    </a:ext>
                  </a:extLst>
                </p14:cNvPr>
                <p14:cNvContentPartPr/>
                <p14:nvPr/>
              </p14:nvContentPartPr>
              <p14:xfrm>
                <a:off x="4357898" y="2371582"/>
                <a:ext cx="111600" cy="158760"/>
              </p14:xfrm>
            </p:contentPart>
          </mc:Choice>
          <mc:Fallback xmlns="">
            <p:pic>
              <p:nvPicPr>
                <p:cNvPr id="8" name="Freihand 7">
                  <a:extLst>
                    <a:ext uri="{FF2B5EF4-FFF2-40B4-BE49-F238E27FC236}">
                      <a16:creationId xmlns:a16="http://schemas.microsoft.com/office/drawing/2014/main" id="{EA24AB95-D52F-AC3B-0BA2-011194259863}"/>
                    </a:ext>
                  </a:extLst>
                </p:cNvPr>
                <p:cNvPicPr/>
                <p:nvPr/>
              </p:nvPicPr>
              <p:blipFill>
                <a:blip r:embed="rId22"/>
                <a:stretch>
                  <a:fillRect/>
                </a:stretch>
              </p:blipFill>
              <p:spPr>
                <a:xfrm>
                  <a:off x="4349258" y="2362582"/>
                  <a:ext cx="129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B7397AA2-65F9-A7F7-726B-A822CE9FE7FE}"/>
                    </a:ext>
                  </a:extLst>
                </p14:cNvPr>
                <p14:cNvContentPartPr/>
                <p14:nvPr/>
              </p14:nvContentPartPr>
              <p14:xfrm>
                <a:off x="4529618" y="2405422"/>
                <a:ext cx="105840" cy="124560"/>
              </p14:xfrm>
            </p:contentPart>
          </mc:Choice>
          <mc:Fallback xmlns="">
            <p:pic>
              <p:nvPicPr>
                <p:cNvPr id="11" name="Freihand 10">
                  <a:extLst>
                    <a:ext uri="{FF2B5EF4-FFF2-40B4-BE49-F238E27FC236}">
                      <a16:creationId xmlns:a16="http://schemas.microsoft.com/office/drawing/2014/main" id="{B7397AA2-65F9-A7F7-726B-A822CE9FE7FE}"/>
                    </a:ext>
                  </a:extLst>
                </p:cNvPr>
                <p:cNvPicPr/>
                <p:nvPr/>
              </p:nvPicPr>
              <p:blipFill>
                <a:blip r:embed="rId24"/>
                <a:stretch>
                  <a:fillRect/>
                </a:stretch>
              </p:blipFill>
              <p:spPr>
                <a:xfrm>
                  <a:off x="4520978" y="2396422"/>
                  <a:ext cx="123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B6AE6FA6-28A8-50C0-A48B-3017CCEA282B}"/>
                    </a:ext>
                  </a:extLst>
                </p14:cNvPr>
                <p14:cNvContentPartPr/>
                <p14:nvPr/>
              </p14:nvContentPartPr>
              <p14:xfrm>
                <a:off x="4652378" y="2351422"/>
                <a:ext cx="275760" cy="185400"/>
              </p14:xfrm>
            </p:contentPart>
          </mc:Choice>
          <mc:Fallback xmlns="">
            <p:pic>
              <p:nvPicPr>
                <p:cNvPr id="12" name="Freihand 11">
                  <a:extLst>
                    <a:ext uri="{FF2B5EF4-FFF2-40B4-BE49-F238E27FC236}">
                      <a16:creationId xmlns:a16="http://schemas.microsoft.com/office/drawing/2014/main" id="{B6AE6FA6-28A8-50C0-A48B-3017CCEA282B}"/>
                    </a:ext>
                  </a:extLst>
                </p:cNvPr>
                <p:cNvPicPr/>
                <p:nvPr/>
              </p:nvPicPr>
              <p:blipFill>
                <a:blip r:embed="rId26"/>
                <a:stretch>
                  <a:fillRect/>
                </a:stretch>
              </p:blipFill>
              <p:spPr>
                <a:xfrm>
                  <a:off x="4643738" y="2342782"/>
                  <a:ext cx="293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CD34A2CF-D8F1-992D-4C6D-D11573EB4F2F}"/>
                    </a:ext>
                  </a:extLst>
                </p14:cNvPr>
                <p14:cNvContentPartPr/>
                <p14:nvPr/>
              </p14:nvContentPartPr>
              <p14:xfrm>
                <a:off x="4247378" y="2564902"/>
                <a:ext cx="122040" cy="76320"/>
              </p14:xfrm>
            </p:contentPart>
          </mc:Choice>
          <mc:Fallback xmlns="">
            <p:pic>
              <p:nvPicPr>
                <p:cNvPr id="21" name="Freihand 20">
                  <a:extLst>
                    <a:ext uri="{FF2B5EF4-FFF2-40B4-BE49-F238E27FC236}">
                      <a16:creationId xmlns:a16="http://schemas.microsoft.com/office/drawing/2014/main" id="{CD34A2CF-D8F1-992D-4C6D-D11573EB4F2F}"/>
                    </a:ext>
                  </a:extLst>
                </p:cNvPr>
                <p:cNvPicPr/>
                <p:nvPr/>
              </p:nvPicPr>
              <p:blipFill>
                <a:blip r:embed="rId28"/>
                <a:stretch>
                  <a:fillRect/>
                </a:stretch>
              </p:blipFill>
              <p:spPr>
                <a:xfrm>
                  <a:off x="4238738" y="2556262"/>
                  <a:ext cx="139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21BF0546-9CAE-ECF9-2ED6-CEFFA2C6BE2E}"/>
                    </a:ext>
                  </a:extLst>
                </p14:cNvPr>
                <p14:cNvContentPartPr/>
                <p14:nvPr/>
              </p14:nvContentPartPr>
              <p14:xfrm>
                <a:off x="5334938" y="2486062"/>
                <a:ext cx="13320" cy="153000"/>
              </p14:xfrm>
            </p:contentPart>
          </mc:Choice>
          <mc:Fallback xmlns="">
            <p:pic>
              <p:nvPicPr>
                <p:cNvPr id="16" name="Freihand 15">
                  <a:extLst>
                    <a:ext uri="{FF2B5EF4-FFF2-40B4-BE49-F238E27FC236}">
                      <a16:creationId xmlns:a16="http://schemas.microsoft.com/office/drawing/2014/main" id="{21BF0546-9CAE-ECF9-2ED6-CEFFA2C6BE2E}"/>
                    </a:ext>
                  </a:extLst>
                </p:cNvPr>
                <p:cNvPicPr/>
                <p:nvPr/>
              </p:nvPicPr>
              <p:blipFill>
                <a:blip r:embed="rId30"/>
                <a:stretch>
                  <a:fillRect/>
                </a:stretch>
              </p:blipFill>
              <p:spPr>
                <a:xfrm>
                  <a:off x="5326298" y="2477062"/>
                  <a:ext cx="30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9B2881FD-5217-6D39-7224-06122161379A}"/>
                    </a:ext>
                  </a:extLst>
                </p14:cNvPr>
                <p14:cNvContentPartPr/>
                <p14:nvPr/>
              </p14:nvContentPartPr>
              <p14:xfrm>
                <a:off x="5272658" y="2450422"/>
                <a:ext cx="165960" cy="120240"/>
              </p14:xfrm>
            </p:contentPart>
          </mc:Choice>
          <mc:Fallback xmlns="">
            <p:pic>
              <p:nvPicPr>
                <p:cNvPr id="17" name="Freihand 16">
                  <a:extLst>
                    <a:ext uri="{FF2B5EF4-FFF2-40B4-BE49-F238E27FC236}">
                      <a16:creationId xmlns:a16="http://schemas.microsoft.com/office/drawing/2014/main" id="{9B2881FD-5217-6D39-7224-06122161379A}"/>
                    </a:ext>
                  </a:extLst>
                </p:cNvPr>
                <p:cNvPicPr/>
                <p:nvPr/>
              </p:nvPicPr>
              <p:blipFill>
                <a:blip r:embed="rId32"/>
                <a:stretch>
                  <a:fillRect/>
                </a:stretch>
              </p:blipFill>
              <p:spPr>
                <a:xfrm>
                  <a:off x="5263658" y="2441782"/>
                  <a:ext cx="183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02AD64A0-AC11-48F4-D27B-C2880AF64BA5}"/>
                    </a:ext>
                  </a:extLst>
                </p14:cNvPr>
                <p14:cNvContentPartPr/>
                <p14:nvPr/>
              </p14:nvContentPartPr>
              <p14:xfrm>
                <a:off x="5475338" y="2508022"/>
                <a:ext cx="231840" cy="78120"/>
              </p14:xfrm>
            </p:contentPart>
          </mc:Choice>
          <mc:Fallback xmlns="">
            <p:pic>
              <p:nvPicPr>
                <p:cNvPr id="18" name="Freihand 17">
                  <a:extLst>
                    <a:ext uri="{FF2B5EF4-FFF2-40B4-BE49-F238E27FC236}">
                      <a16:creationId xmlns:a16="http://schemas.microsoft.com/office/drawing/2014/main" id="{02AD64A0-AC11-48F4-D27B-C2880AF64BA5}"/>
                    </a:ext>
                  </a:extLst>
                </p:cNvPr>
                <p:cNvPicPr/>
                <p:nvPr/>
              </p:nvPicPr>
              <p:blipFill>
                <a:blip r:embed="rId34"/>
                <a:stretch>
                  <a:fillRect/>
                </a:stretch>
              </p:blipFill>
              <p:spPr>
                <a:xfrm>
                  <a:off x="5466698" y="2499382"/>
                  <a:ext cx="249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3AB2D9AF-6877-15FA-84D4-BCF5D935D30F}"/>
                    </a:ext>
                  </a:extLst>
                </p14:cNvPr>
                <p14:cNvContentPartPr/>
                <p14:nvPr/>
              </p14:nvContentPartPr>
              <p14:xfrm>
                <a:off x="5714378" y="2445742"/>
                <a:ext cx="107280" cy="149760"/>
              </p14:xfrm>
            </p:contentPart>
          </mc:Choice>
          <mc:Fallback xmlns="">
            <p:pic>
              <p:nvPicPr>
                <p:cNvPr id="19" name="Freihand 18">
                  <a:extLst>
                    <a:ext uri="{FF2B5EF4-FFF2-40B4-BE49-F238E27FC236}">
                      <a16:creationId xmlns:a16="http://schemas.microsoft.com/office/drawing/2014/main" id="{3AB2D9AF-6877-15FA-84D4-BCF5D935D30F}"/>
                    </a:ext>
                  </a:extLst>
                </p:cNvPr>
                <p:cNvPicPr/>
                <p:nvPr/>
              </p:nvPicPr>
              <p:blipFill>
                <a:blip r:embed="rId36"/>
                <a:stretch>
                  <a:fillRect/>
                </a:stretch>
              </p:blipFill>
              <p:spPr>
                <a:xfrm>
                  <a:off x="5705378" y="2436742"/>
                  <a:ext cx="124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6A113EA1-29AF-F726-2231-65215710213C}"/>
                    </a:ext>
                  </a:extLst>
                </p14:cNvPr>
                <p14:cNvContentPartPr/>
                <p14:nvPr/>
              </p14:nvContentPartPr>
              <p14:xfrm>
                <a:off x="5877458" y="2501902"/>
                <a:ext cx="22680" cy="65880"/>
              </p14:xfrm>
            </p:contentPart>
          </mc:Choice>
          <mc:Fallback xmlns="">
            <p:pic>
              <p:nvPicPr>
                <p:cNvPr id="20" name="Freihand 19">
                  <a:extLst>
                    <a:ext uri="{FF2B5EF4-FFF2-40B4-BE49-F238E27FC236}">
                      <a16:creationId xmlns:a16="http://schemas.microsoft.com/office/drawing/2014/main" id="{6A113EA1-29AF-F726-2231-65215710213C}"/>
                    </a:ext>
                  </a:extLst>
                </p:cNvPr>
                <p:cNvPicPr/>
                <p:nvPr/>
              </p:nvPicPr>
              <p:blipFill>
                <a:blip r:embed="rId38"/>
                <a:stretch>
                  <a:fillRect/>
                </a:stretch>
              </p:blipFill>
              <p:spPr>
                <a:xfrm>
                  <a:off x="5868458" y="2493262"/>
                  <a:ext cx="40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AD84EA2D-AAF5-38EF-C6FD-4356E6FD286B}"/>
                    </a:ext>
                  </a:extLst>
                </p14:cNvPr>
                <p14:cNvContentPartPr/>
                <p14:nvPr/>
              </p14:nvContentPartPr>
              <p14:xfrm>
                <a:off x="4999418" y="2247022"/>
                <a:ext cx="102240" cy="61200"/>
              </p14:xfrm>
            </p:contentPart>
          </mc:Choice>
          <mc:Fallback xmlns="">
            <p:pic>
              <p:nvPicPr>
                <p:cNvPr id="24" name="Freihand 23">
                  <a:extLst>
                    <a:ext uri="{FF2B5EF4-FFF2-40B4-BE49-F238E27FC236}">
                      <a16:creationId xmlns:a16="http://schemas.microsoft.com/office/drawing/2014/main" id="{AD84EA2D-AAF5-38EF-C6FD-4356E6FD286B}"/>
                    </a:ext>
                  </a:extLst>
                </p:cNvPr>
                <p:cNvPicPr/>
                <p:nvPr/>
              </p:nvPicPr>
              <p:blipFill>
                <a:blip r:embed="rId40"/>
                <a:stretch>
                  <a:fillRect/>
                </a:stretch>
              </p:blipFill>
              <p:spPr>
                <a:xfrm>
                  <a:off x="4990418" y="2238022"/>
                  <a:ext cx="119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5E6BE67-BAD6-FFEA-98B9-AC1449F3E6BC}"/>
                    </a:ext>
                  </a:extLst>
                </p14:cNvPr>
                <p14:cNvContentPartPr/>
                <p14:nvPr/>
              </p14:nvContentPartPr>
              <p14:xfrm>
                <a:off x="5862338" y="2504422"/>
                <a:ext cx="117720" cy="80280"/>
              </p14:xfrm>
            </p:contentPart>
          </mc:Choice>
          <mc:Fallback xmlns="">
            <p:pic>
              <p:nvPicPr>
                <p:cNvPr id="25" name="Freihand 24">
                  <a:extLst>
                    <a:ext uri="{FF2B5EF4-FFF2-40B4-BE49-F238E27FC236}">
                      <a16:creationId xmlns:a16="http://schemas.microsoft.com/office/drawing/2014/main" id="{05E6BE67-BAD6-FFEA-98B9-AC1449F3E6BC}"/>
                    </a:ext>
                  </a:extLst>
                </p:cNvPr>
                <p:cNvPicPr/>
                <p:nvPr/>
              </p:nvPicPr>
              <p:blipFill>
                <a:blip r:embed="rId42"/>
                <a:stretch>
                  <a:fillRect/>
                </a:stretch>
              </p:blipFill>
              <p:spPr>
                <a:xfrm>
                  <a:off x="5853338" y="2495782"/>
                  <a:ext cx="135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D5B4FFC3-6CE1-5BCF-05EE-29967E17BEC5}"/>
                    </a:ext>
                  </a:extLst>
                </p14:cNvPr>
                <p14:cNvContentPartPr/>
                <p14:nvPr/>
              </p14:nvContentPartPr>
              <p14:xfrm>
                <a:off x="6133058" y="2498302"/>
                <a:ext cx="136440" cy="191520"/>
              </p14:xfrm>
            </p:contentPart>
          </mc:Choice>
          <mc:Fallback xmlns="">
            <p:pic>
              <p:nvPicPr>
                <p:cNvPr id="26" name="Freihand 25">
                  <a:extLst>
                    <a:ext uri="{FF2B5EF4-FFF2-40B4-BE49-F238E27FC236}">
                      <a16:creationId xmlns:a16="http://schemas.microsoft.com/office/drawing/2014/main" id="{D5B4FFC3-6CE1-5BCF-05EE-29967E17BEC5}"/>
                    </a:ext>
                  </a:extLst>
                </p:cNvPr>
                <p:cNvPicPr/>
                <p:nvPr/>
              </p:nvPicPr>
              <p:blipFill>
                <a:blip r:embed="rId44"/>
                <a:stretch>
                  <a:fillRect/>
                </a:stretch>
              </p:blipFill>
              <p:spPr>
                <a:xfrm>
                  <a:off x="6124418" y="2489662"/>
                  <a:ext cx="154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6F84BA9C-6249-1DFB-DBBA-5FB166BFCFDC}"/>
                    </a:ext>
                  </a:extLst>
                </p14:cNvPr>
                <p14:cNvContentPartPr/>
                <p14:nvPr/>
              </p14:nvContentPartPr>
              <p14:xfrm>
                <a:off x="6275258" y="2506582"/>
                <a:ext cx="87840" cy="84600"/>
              </p14:xfrm>
            </p:contentPart>
          </mc:Choice>
          <mc:Fallback xmlns="">
            <p:pic>
              <p:nvPicPr>
                <p:cNvPr id="27" name="Freihand 26">
                  <a:extLst>
                    <a:ext uri="{FF2B5EF4-FFF2-40B4-BE49-F238E27FC236}">
                      <a16:creationId xmlns:a16="http://schemas.microsoft.com/office/drawing/2014/main" id="{6F84BA9C-6249-1DFB-DBBA-5FB166BFCFDC}"/>
                    </a:ext>
                  </a:extLst>
                </p:cNvPr>
                <p:cNvPicPr/>
                <p:nvPr/>
              </p:nvPicPr>
              <p:blipFill>
                <a:blip r:embed="rId46"/>
                <a:stretch>
                  <a:fillRect/>
                </a:stretch>
              </p:blipFill>
              <p:spPr>
                <a:xfrm>
                  <a:off x="6266258" y="2497942"/>
                  <a:ext cx="105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84DFAF22-9126-5DC9-6472-9850FDD5A295}"/>
                    </a:ext>
                  </a:extLst>
                </p14:cNvPr>
                <p14:cNvContentPartPr/>
                <p14:nvPr/>
              </p14:nvContentPartPr>
              <p14:xfrm>
                <a:off x="6387578" y="2391382"/>
                <a:ext cx="343440" cy="192240"/>
              </p14:xfrm>
            </p:contentPart>
          </mc:Choice>
          <mc:Fallback xmlns="">
            <p:pic>
              <p:nvPicPr>
                <p:cNvPr id="28" name="Freihand 27">
                  <a:extLst>
                    <a:ext uri="{FF2B5EF4-FFF2-40B4-BE49-F238E27FC236}">
                      <a16:creationId xmlns:a16="http://schemas.microsoft.com/office/drawing/2014/main" id="{84DFAF22-9126-5DC9-6472-9850FDD5A295}"/>
                    </a:ext>
                  </a:extLst>
                </p:cNvPr>
                <p:cNvPicPr/>
                <p:nvPr/>
              </p:nvPicPr>
              <p:blipFill>
                <a:blip r:embed="rId48"/>
                <a:stretch>
                  <a:fillRect/>
                </a:stretch>
              </p:blipFill>
              <p:spPr>
                <a:xfrm>
                  <a:off x="6378938" y="2382742"/>
                  <a:ext cx="361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9DB87B00-9F8B-8C62-E70C-E0D57A67E850}"/>
                    </a:ext>
                  </a:extLst>
                </p14:cNvPr>
                <p14:cNvContentPartPr/>
                <p14:nvPr/>
              </p14:nvContentPartPr>
              <p14:xfrm>
                <a:off x="6046658" y="2621062"/>
                <a:ext cx="84960" cy="52920"/>
              </p14:xfrm>
            </p:contentPart>
          </mc:Choice>
          <mc:Fallback xmlns="">
            <p:pic>
              <p:nvPicPr>
                <p:cNvPr id="29" name="Freihand 28">
                  <a:extLst>
                    <a:ext uri="{FF2B5EF4-FFF2-40B4-BE49-F238E27FC236}">
                      <a16:creationId xmlns:a16="http://schemas.microsoft.com/office/drawing/2014/main" id="{9DB87B00-9F8B-8C62-E70C-E0D57A67E850}"/>
                    </a:ext>
                  </a:extLst>
                </p:cNvPr>
                <p:cNvPicPr/>
                <p:nvPr/>
              </p:nvPicPr>
              <p:blipFill>
                <a:blip r:embed="rId50"/>
                <a:stretch>
                  <a:fillRect/>
                </a:stretch>
              </p:blipFill>
              <p:spPr>
                <a:xfrm>
                  <a:off x="6037658" y="2612422"/>
                  <a:ext cx="102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C6080912-9569-D4F2-1B81-39B816026446}"/>
                    </a:ext>
                  </a:extLst>
                </p14:cNvPr>
                <p14:cNvContentPartPr/>
                <p14:nvPr/>
              </p14:nvContentPartPr>
              <p14:xfrm>
                <a:off x="6810578" y="2346022"/>
                <a:ext cx="62280" cy="54720"/>
              </p14:xfrm>
            </p:contentPart>
          </mc:Choice>
          <mc:Fallback xmlns="">
            <p:pic>
              <p:nvPicPr>
                <p:cNvPr id="30" name="Freihand 29">
                  <a:extLst>
                    <a:ext uri="{FF2B5EF4-FFF2-40B4-BE49-F238E27FC236}">
                      <a16:creationId xmlns:a16="http://schemas.microsoft.com/office/drawing/2014/main" id="{C6080912-9569-D4F2-1B81-39B816026446}"/>
                    </a:ext>
                  </a:extLst>
                </p:cNvPr>
                <p:cNvPicPr/>
                <p:nvPr/>
              </p:nvPicPr>
              <p:blipFill>
                <a:blip r:embed="rId52"/>
                <a:stretch>
                  <a:fillRect/>
                </a:stretch>
              </p:blipFill>
              <p:spPr>
                <a:xfrm>
                  <a:off x="6801938" y="2337382"/>
                  <a:ext cx="79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93297093-C07F-E18A-66B3-20990A1AA651}"/>
                    </a:ext>
                  </a:extLst>
                </p14:cNvPr>
                <p14:cNvContentPartPr/>
                <p14:nvPr/>
              </p14:nvContentPartPr>
              <p14:xfrm>
                <a:off x="4279418" y="3581182"/>
                <a:ext cx="121320" cy="34920"/>
              </p14:xfrm>
            </p:contentPart>
          </mc:Choice>
          <mc:Fallback xmlns="">
            <p:pic>
              <p:nvPicPr>
                <p:cNvPr id="32" name="Freihand 31">
                  <a:extLst>
                    <a:ext uri="{FF2B5EF4-FFF2-40B4-BE49-F238E27FC236}">
                      <a16:creationId xmlns:a16="http://schemas.microsoft.com/office/drawing/2014/main" id="{93297093-C07F-E18A-66B3-20990A1AA651}"/>
                    </a:ext>
                  </a:extLst>
                </p:cNvPr>
                <p:cNvPicPr/>
                <p:nvPr/>
              </p:nvPicPr>
              <p:blipFill>
                <a:blip r:embed="rId54"/>
                <a:stretch>
                  <a:fillRect/>
                </a:stretch>
              </p:blipFill>
              <p:spPr>
                <a:xfrm>
                  <a:off x="4270418" y="3572542"/>
                  <a:ext cx="138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9F0B38EF-C534-6717-AEF3-BE2D5C5D0AF3}"/>
                    </a:ext>
                  </a:extLst>
                </p14:cNvPr>
                <p14:cNvContentPartPr/>
                <p14:nvPr/>
              </p14:nvContentPartPr>
              <p14:xfrm>
                <a:off x="5826698" y="3551302"/>
                <a:ext cx="184320" cy="38880"/>
              </p14:xfrm>
            </p:contentPart>
          </mc:Choice>
          <mc:Fallback xmlns="">
            <p:pic>
              <p:nvPicPr>
                <p:cNvPr id="33" name="Freihand 32">
                  <a:extLst>
                    <a:ext uri="{FF2B5EF4-FFF2-40B4-BE49-F238E27FC236}">
                      <a16:creationId xmlns:a16="http://schemas.microsoft.com/office/drawing/2014/main" id="{9F0B38EF-C534-6717-AEF3-BE2D5C5D0AF3}"/>
                    </a:ext>
                  </a:extLst>
                </p:cNvPr>
                <p:cNvPicPr/>
                <p:nvPr/>
              </p:nvPicPr>
              <p:blipFill>
                <a:blip r:embed="rId56"/>
                <a:stretch>
                  <a:fillRect/>
                </a:stretch>
              </p:blipFill>
              <p:spPr>
                <a:xfrm>
                  <a:off x="5817698" y="3542302"/>
                  <a:ext cx="201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EE7EA900-53E0-55BB-13CF-BD54426D0CF1}"/>
                    </a:ext>
                  </a:extLst>
                </p14:cNvPr>
                <p14:cNvContentPartPr/>
                <p14:nvPr/>
              </p14:nvContentPartPr>
              <p14:xfrm>
                <a:off x="3326858" y="3565702"/>
                <a:ext cx="101880" cy="139320"/>
              </p14:xfrm>
            </p:contentPart>
          </mc:Choice>
          <mc:Fallback xmlns="">
            <p:pic>
              <p:nvPicPr>
                <p:cNvPr id="34" name="Freihand 33">
                  <a:extLst>
                    <a:ext uri="{FF2B5EF4-FFF2-40B4-BE49-F238E27FC236}">
                      <a16:creationId xmlns:a16="http://schemas.microsoft.com/office/drawing/2014/main" id="{EE7EA900-53E0-55BB-13CF-BD54426D0CF1}"/>
                    </a:ext>
                  </a:extLst>
                </p:cNvPr>
                <p:cNvPicPr/>
                <p:nvPr/>
              </p:nvPicPr>
              <p:blipFill>
                <a:blip r:embed="rId58"/>
                <a:stretch>
                  <a:fillRect/>
                </a:stretch>
              </p:blipFill>
              <p:spPr>
                <a:xfrm>
                  <a:off x="3317858" y="3557062"/>
                  <a:ext cx="11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1D351786-1DC9-D675-B401-BEA81FBE5E43}"/>
                    </a:ext>
                  </a:extLst>
                </p14:cNvPr>
                <p14:cNvContentPartPr/>
                <p14:nvPr/>
              </p14:nvContentPartPr>
              <p14:xfrm>
                <a:off x="3474098" y="3634822"/>
                <a:ext cx="155160" cy="64800"/>
              </p14:xfrm>
            </p:contentPart>
          </mc:Choice>
          <mc:Fallback xmlns="">
            <p:pic>
              <p:nvPicPr>
                <p:cNvPr id="35" name="Freihand 34">
                  <a:extLst>
                    <a:ext uri="{FF2B5EF4-FFF2-40B4-BE49-F238E27FC236}">
                      <a16:creationId xmlns:a16="http://schemas.microsoft.com/office/drawing/2014/main" id="{1D351786-1DC9-D675-B401-BEA81FBE5E43}"/>
                    </a:ext>
                  </a:extLst>
                </p:cNvPr>
                <p:cNvPicPr/>
                <p:nvPr/>
              </p:nvPicPr>
              <p:blipFill>
                <a:blip r:embed="rId60"/>
                <a:stretch>
                  <a:fillRect/>
                </a:stretch>
              </p:blipFill>
              <p:spPr>
                <a:xfrm>
                  <a:off x="3465098" y="3625822"/>
                  <a:ext cx="172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91A6FCD-DAC6-E2F5-90A6-3CEABE241B50}"/>
                    </a:ext>
                  </a:extLst>
                </p14:cNvPr>
                <p14:cNvContentPartPr/>
                <p14:nvPr/>
              </p14:nvContentPartPr>
              <p14:xfrm>
                <a:off x="3682538" y="3634822"/>
                <a:ext cx="146160" cy="149400"/>
              </p14:xfrm>
            </p:contentPart>
          </mc:Choice>
          <mc:Fallback xmlns="">
            <p:pic>
              <p:nvPicPr>
                <p:cNvPr id="37" name="Freihand 36">
                  <a:extLst>
                    <a:ext uri="{FF2B5EF4-FFF2-40B4-BE49-F238E27FC236}">
                      <a16:creationId xmlns:a16="http://schemas.microsoft.com/office/drawing/2014/main" id="{E91A6FCD-DAC6-E2F5-90A6-3CEABE241B50}"/>
                    </a:ext>
                  </a:extLst>
                </p:cNvPr>
                <p:cNvPicPr/>
                <p:nvPr/>
              </p:nvPicPr>
              <p:blipFill>
                <a:blip r:embed="rId62"/>
                <a:stretch>
                  <a:fillRect/>
                </a:stretch>
              </p:blipFill>
              <p:spPr>
                <a:xfrm>
                  <a:off x="3673538" y="3626182"/>
                  <a:ext cx="163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6C7CD997-78E9-7339-57E5-0B36D5DCEBE0}"/>
                    </a:ext>
                  </a:extLst>
                </p14:cNvPr>
                <p14:cNvContentPartPr/>
                <p14:nvPr/>
              </p14:nvContentPartPr>
              <p14:xfrm>
                <a:off x="3930218" y="3639142"/>
                <a:ext cx="109440" cy="101520"/>
              </p14:xfrm>
            </p:contentPart>
          </mc:Choice>
          <mc:Fallback xmlns="">
            <p:pic>
              <p:nvPicPr>
                <p:cNvPr id="38" name="Freihand 37">
                  <a:extLst>
                    <a:ext uri="{FF2B5EF4-FFF2-40B4-BE49-F238E27FC236}">
                      <a16:creationId xmlns:a16="http://schemas.microsoft.com/office/drawing/2014/main" id="{6C7CD997-78E9-7339-57E5-0B36D5DCEBE0}"/>
                    </a:ext>
                  </a:extLst>
                </p:cNvPr>
                <p:cNvPicPr/>
                <p:nvPr/>
              </p:nvPicPr>
              <p:blipFill>
                <a:blip r:embed="rId64"/>
                <a:stretch>
                  <a:fillRect/>
                </a:stretch>
              </p:blipFill>
              <p:spPr>
                <a:xfrm>
                  <a:off x="3921578" y="3630142"/>
                  <a:ext cx="127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B17E7F59-E9E9-22E5-6CF2-6C58DAC29710}"/>
                    </a:ext>
                  </a:extLst>
                </p14:cNvPr>
                <p14:cNvContentPartPr/>
                <p14:nvPr/>
              </p14:nvContentPartPr>
              <p14:xfrm>
                <a:off x="4111658" y="3554902"/>
                <a:ext cx="15120" cy="171000"/>
              </p14:xfrm>
            </p:contentPart>
          </mc:Choice>
          <mc:Fallback xmlns="">
            <p:pic>
              <p:nvPicPr>
                <p:cNvPr id="39" name="Freihand 38">
                  <a:extLst>
                    <a:ext uri="{FF2B5EF4-FFF2-40B4-BE49-F238E27FC236}">
                      <a16:creationId xmlns:a16="http://schemas.microsoft.com/office/drawing/2014/main" id="{B17E7F59-E9E9-22E5-6CF2-6C58DAC29710}"/>
                    </a:ext>
                  </a:extLst>
                </p:cNvPr>
                <p:cNvPicPr/>
                <p:nvPr/>
              </p:nvPicPr>
              <p:blipFill>
                <a:blip r:embed="rId66"/>
                <a:stretch>
                  <a:fillRect/>
                </a:stretch>
              </p:blipFill>
              <p:spPr>
                <a:xfrm>
                  <a:off x="4103018" y="3546262"/>
                  <a:ext cx="32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1A6AC34-6ED9-6CC2-E3DF-F9A796402FB8}"/>
                    </a:ext>
                  </a:extLst>
                </p14:cNvPr>
                <p14:cNvContentPartPr/>
                <p14:nvPr/>
              </p14:nvContentPartPr>
              <p14:xfrm>
                <a:off x="4041458" y="3661822"/>
                <a:ext cx="40680" cy="42120"/>
              </p14:xfrm>
            </p:contentPart>
          </mc:Choice>
          <mc:Fallback xmlns="">
            <p:pic>
              <p:nvPicPr>
                <p:cNvPr id="40" name="Freihand 39">
                  <a:extLst>
                    <a:ext uri="{FF2B5EF4-FFF2-40B4-BE49-F238E27FC236}">
                      <a16:creationId xmlns:a16="http://schemas.microsoft.com/office/drawing/2014/main" id="{11A6AC34-6ED9-6CC2-E3DF-F9A796402FB8}"/>
                    </a:ext>
                  </a:extLst>
                </p:cNvPr>
                <p:cNvPicPr/>
                <p:nvPr/>
              </p:nvPicPr>
              <p:blipFill>
                <a:blip r:embed="rId68"/>
                <a:stretch>
                  <a:fillRect/>
                </a:stretch>
              </p:blipFill>
              <p:spPr>
                <a:xfrm>
                  <a:off x="4032458" y="3653182"/>
                  <a:ext cx="5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1564D45D-C620-1200-240D-C5CDADB54FD3}"/>
                    </a:ext>
                  </a:extLst>
                </p14:cNvPr>
                <p14:cNvContentPartPr/>
                <p14:nvPr/>
              </p14:nvContentPartPr>
              <p14:xfrm>
                <a:off x="4135058" y="3676942"/>
                <a:ext cx="201960" cy="44280"/>
              </p14:xfrm>
            </p:contentPart>
          </mc:Choice>
          <mc:Fallback xmlns="">
            <p:pic>
              <p:nvPicPr>
                <p:cNvPr id="41" name="Freihand 40">
                  <a:extLst>
                    <a:ext uri="{FF2B5EF4-FFF2-40B4-BE49-F238E27FC236}">
                      <a16:creationId xmlns:a16="http://schemas.microsoft.com/office/drawing/2014/main" id="{1564D45D-C620-1200-240D-C5CDADB54FD3}"/>
                    </a:ext>
                  </a:extLst>
                </p:cNvPr>
                <p:cNvPicPr/>
                <p:nvPr/>
              </p:nvPicPr>
              <p:blipFill>
                <a:blip r:embed="rId70"/>
                <a:stretch>
                  <a:fillRect/>
                </a:stretch>
              </p:blipFill>
              <p:spPr>
                <a:xfrm>
                  <a:off x="4126058" y="3667942"/>
                  <a:ext cx="219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B180F162-B36C-59D4-B450-BF920399802B}"/>
                    </a:ext>
                  </a:extLst>
                </p14:cNvPr>
                <p14:cNvContentPartPr/>
                <p14:nvPr/>
              </p14:nvContentPartPr>
              <p14:xfrm>
                <a:off x="3858218" y="3732742"/>
                <a:ext cx="82440" cy="42480"/>
              </p14:xfrm>
            </p:contentPart>
          </mc:Choice>
          <mc:Fallback xmlns="">
            <p:pic>
              <p:nvPicPr>
                <p:cNvPr id="42" name="Freihand 41">
                  <a:extLst>
                    <a:ext uri="{FF2B5EF4-FFF2-40B4-BE49-F238E27FC236}">
                      <a16:creationId xmlns:a16="http://schemas.microsoft.com/office/drawing/2014/main" id="{B180F162-B36C-59D4-B450-BF920399802B}"/>
                    </a:ext>
                  </a:extLst>
                </p:cNvPr>
                <p:cNvPicPr/>
                <p:nvPr/>
              </p:nvPicPr>
              <p:blipFill>
                <a:blip r:embed="rId72"/>
                <a:stretch>
                  <a:fillRect/>
                </a:stretch>
              </p:blipFill>
              <p:spPr>
                <a:xfrm>
                  <a:off x="3849578" y="3724102"/>
                  <a:ext cx="100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6565A6EE-0D84-EE7E-89E3-D627FB4D0C08}"/>
                    </a:ext>
                  </a:extLst>
                </p14:cNvPr>
                <p14:cNvContentPartPr/>
                <p14:nvPr/>
              </p14:nvContentPartPr>
              <p14:xfrm>
                <a:off x="4444658" y="3599182"/>
                <a:ext cx="67320" cy="38520"/>
              </p14:xfrm>
            </p:contentPart>
          </mc:Choice>
          <mc:Fallback xmlns="">
            <p:pic>
              <p:nvPicPr>
                <p:cNvPr id="43" name="Freihand 42">
                  <a:extLst>
                    <a:ext uri="{FF2B5EF4-FFF2-40B4-BE49-F238E27FC236}">
                      <a16:creationId xmlns:a16="http://schemas.microsoft.com/office/drawing/2014/main" id="{6565A6EE-0D84-EE7E-89E3-D627FB4D0C08}"/>
                    </a:ext>
                  </a:extLst>
                </p:cNvPr>
                <p:cNvPicPr/>
                <p:nvPr/>
              </p:nvPicPr>
              <p:blipFill>
                <a:blip r:embed="rId74"/>
                <a:stretch>
                  <a:fillRect/>
                </a:stretch>
              </p:blipFill>
              <p:spPr>
                <a:xfrm>
                  <a:off x="4435658" y="3590182"/>
                  <a:ext cx="84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CCAFBAD8-948A-5055-C6B5-1F9ECD1CFCC8}"/>
                    </a:ext>
                  </a:extLst>
                </p14:cNvPr>
                <p14:cNvContentPartPr/>
                <p14:nvPr/>
              </p14:nvContentPartPr>
              <p14:xfrm>
                <a:off x="5181218" y="3602062"/>
                <a:ext cx="12240" cy="93600"/>
              </p14:xfrm>
            </p:contentPart>
          </mc:Choice>
          <mc:Fallback xmlns="">
            <p:pic>
              <p:nvPicPr>
                <p:cNvPr id="45" name="Freihand 44">
                  <a:extLst>
                    <a:ext uri="{FF2B5EF4-FFF2-40B4-BE49-F238E27FC236}">
                      <a16:creationId xmlns:a16="http://schemas.microsoft.com/office/drawing/2014/main" id="{CCAFBAD8-948A-5055-C6B5-1F9ECD1CFCC8}"/>
                    </a:ext>
                  </a:extLst>
                </p:cNvPr>
                <p:cNvPicPr/>
                <p:nvPr/>
              </p:nvPicPr>
              <p:blipFill>
                <a:blip r:embed="rId76"/>
                <a:stretch>
                  <a:fillRect/>
                </a:stretch>
              </p:blipFill>
              <p:spPr>
                <a:xfrm>
                  <a:off x="5172578" y="3593062"/>
                  <a:ext cx="29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89F6E3B2-9932-4729-66B7-D7AFD2FA99A3}"/>
                    </a:ext>
                  </a:extLst>
                </p14:cNvPr>
                <p14:cNvContentPartPr/>
                <p14:nvPr/>
              </p14:nvContentPartPr>
              <p14:xfrm>
                <a:off x="5130098" y="3537982"/>
                <a:ext cx="110880" cy="130320"/>
              </p14:xfrm>
            </p:contentPart>
          </mc:Choice>
          <mc:Fallback xmlns="">
            <p:pic>
              <p:nvPicPr>
                <p:cNvPr id="46" name="Freihand 45">
                  <a:extLst>
                    <a:ext uri="{FF2B5EF4-FFF2-40B4-BE49-F238E27FC236}">
                      <a16:creationId xmlns:a16="http://schemas.microsoft.com/office/drawing/2014/main" id="{89F6E3B2-9932-4729-66B7-D7AFD2FA99A3}"/>
                    </a:ext>
                  </a:extLst>
                </p:cNvPr>
                <p:cNvPicPr/>
                <p:nvPr/>
              </p:nvPicPr>
              <p:blipFill>
                <a:blip r:embed="rId78"/>
                <a:stretch>
                  <a:fillRect/>
                </a:stretch>
              </p:blipFill>
              <p:spPr>
                <a:xfrm>
                  <a:off x="5121458" y="3528982"/>
                  <a:ext cx="128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78FB07A9-56E9-EFF0-3182-06198FEAA8D1}"/>
                    </a:ext>
                  </a:extLst>
                </p14:cNvPr>
                <p14:cNvContentPartPr/>
                <p14:nvPr/>
              </p14:nvContentPartPr>
              <p14:xfrm>
                <a:off x="5280578" y="3635542"/>
                <a:ext cx="126000" cy="65880"/>
              </p14:xfrm>
            </p:contentPart>
          </mc:Choice>
          <mc:Fallback xmlns="">
            <p:pic>
              <p:nvPicPr>
                <p:cNvPr id="48" name="Freihand 47">
                  <a:extLst>
                    <a:ext uri="{FF2B5EF4-FFF2-40B4-BE49-F238E27FC236}">
                      <a16:creationId xmlns:a16="http://schemas.microsoft.com/office/drawing/2014/main" id="{78FB07A9-56E9-EFF0-3182-06198FEAA8D1}"/>
                    </a:ext>
                  </a:extLst>
                </p:cNvPr>
                <p:cNvPicPr/>
                <p:nvPr/>
              </p:nvPicPr>
              <p:blipFill>
                <a:blip r:embed="rId80"/>
                <a:stretch>
                  <a:fillRect/>
                </a:stretch>
              </p:blipFill>
              <p:spPr>
                <a:xfrm>
                  <a:off x="5271938" y="3626542"/>
                  <a:ext cx="143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BDBB8A2F-B039-6A3B-8695-AED930A6CDBE}"/>
                    </a:ext>
                  </a:extLst>
                </p14:cNvPr>
                <p14:cNvContentPartPr/>
                <p14:nvPr/>
              </p14:nvContentPartPr>
              <p14:xfrm>
                <a:off x="5311898" y="3618262"/>
                <a:ext cx="166320" cy="86760"/>
              </p14:xfrm>
            </p:contentPart>
          </mc:Choice>
          <mc:Fallback xmlns="">
            <p:pic>
              <p:nvPicPr>
                <p:cNvPr id="49" name="Freihand 48">
                  <a:extLst>
                    <a:ext uri="{FF2B5EF4-FFF2-40B4-BE49-F238E27FC236}">
                      <a16:creationId xmlns:a16="http://schemas.microsoft.com/office/drawing/2014/main" id="{BDBB8A2F-B039-6A3B-8695-AED930A6CDBE}"/>
                    </a:ext>
                  </a:extLst>
                </p:cNvPr>
                <p:cNvPicPr/>
                <p:nvPr/>
              </p:nvPicPr>
              <p:blipFill>
                <a:blip r:embed="rId82"/>
                <a:stretch>
                  <a:fillRect/>
                </a:stretch>
              </p:blipFill>
              <p:spPr>
                <a:xfrm>
                  <a:off x="5303258" y="3609262"/>
                  <a:ext cx="183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3E0E7638-7BD8-A819-0093-183076FB21E4}"/>
                    </a:ext>
                  </a:extLst>
                </p14:cNvPr>
                <p14:cNvContentPartPr/>
                <p14:nvPr/>
              </p14:nvContentPartPr>
              <p14:xfrm>
                <a:off x="5301818" y="3598822"/>
                <a:ext cx="95040" cy="118800"/>
              </p14:xfrm>
            </p:contentPart>
          </mc:Choice>
          <mc:Fallback xmlns="">
            <p:pic>
              <p:nvPicPr>
                <p:cNvPr id="51" name="Freihand 50">
                  <a:extLst>
                    <a:ext uri="{FF2B5EF4-FFF2-40B4-BE49-F238E27FC236}">
                      <a16:creationId xmlns:a16="http://schemas.microsoft.com/office/drawing/2014/main" id="{3E0E7638-7BD8-A819-0093-183076FB21E4}"/>
                    </a:ext>
                  </a:extLst>
                </p:cNvPr>
                <p:cNvPicPr/>
                <p:nvPr/>
              </p:nvPicPr>
              <p:blipFill>
                <a:blip r:embed="rId84"/>
                <a:stretch>
                  <a:fillRect/>
                </a:stretch>
              </p:blipFill>
              <p:spPr>
                <a:xfrm>
                  <a:off x="5293178" y="3590182"/>
                  <a:ext cx="112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B111F245-989E-35B3-7CC5-F521E850C6F9}"/>
                    </a:ext>
                  </a:extLst>
                </p14:cNvPr>
                <p14:cNvContentPartPr/>
                <p14:nvPr/>
              </p14:nvContentPartPr>
              <p14:xfrm>
                <a:off x="5423138" y="3614302"/>
                <a:ext cx="151920" cy="84240"/>
              </p14:xfrm>
            </p:contentPart>
          </mc:Choice>
          <mc:Fallback xmlns="">
            <p:pic>
              <p:nvPicPr>
                <p:cNvPr id="52" name="Freihand 51">
                  <a:extLst>
                    <a:ext uri="{FF2B5EF4-FFF2-40B4-BE49-F238E27FC236}">
                      <a16:creationId xmlns:a16="http://schemas.microsoft.com/office/drawing/2014/main" id="{B111F245-989E-35B3-7CC5-F521E850C6F9}"/>
                    </a:ext>
                  </a:extLst>
                </p:cNvPr>
                <p:cNvPicPr/>
                <p:nvPr/>
              </p:nvPicPr>
              <p:blipFill>
                <a:blip r:embed="rId86"/>
                <a:stretch>
                  <a:fillRect/>
                </a:stretch>
              </p:blipFill>
              <p:spPr>
                <a:xfrm>
                  <a:off x="5414138" y="3605662"/>
                  <a:ext cx="169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BBF3AB18-CC39-0C9A-260F-40EBBA50E66F}"/>
                    </a:ext>
                  </a:extLst>
                </p14:cNvPr>
                <p14:cNvContentPartPr/>
                <p14:nvPr/>
              </p14:nvContentPartPr>
              <p14:xfrm>
                <a:off x="5564618" y="3583342"/>
                <a:ext cx="86760" cy="132480"/>
              </p14:xfrm>
            </p:contentPart>
          </mc:Choice>
          <mc:Fallback xmlns="">
            <p:pic>
              <p:nvPicPr>
                <p:cNvPr id="53" name="Freihand 52">
                  <a:extLst>
                    <a:ext uri="{FF2B5EF4-FFF2-40B4-BE49-F238E27FC236}">
                      <a16:creationId xmlns:a16="http://schemas.microsoft.com/office/drawing/2014/main" id="{BBF3AB18-CC39-0C9A-260F-40EBBA50E66F}"/>
                    </a:ext>
                  </a:extLst>
                </p:cNvPr>
                <p:cNvPicPr/>
                <p:nvPr/>
              </p:nvPicPr>
              <p:blipFill>
                <a:blip r:embed="rId88"/>
                <a:stretch>
                  <a:fillRect/>
                </a:stretch>
              </p:blipFill>
              <p:spPr>
                <a:xfrm>
                  <a:off x="5555978" y="3574702"/>
                  <a:ext cx="104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BDBD31A7-5D6D-72B4-B6BB-E153BBFA892C}"/>
                    </a:ext>
                  </a:extLst>
                </p14:cNvPr>
                <p14:cNvContentPartPr/>
                <p14:nvPr/>
              </p14:nvContentPartPr>
              <p14:xfrm>
                <a:off x="5674058" y="3624382"/>
                <a:ext cx="65160" cy="79920"/>
              </p14:xfrm>
            </p:contentPart>
          </mc:Choice>
          <mc:Fallback xmlns="">
            <p:pic>
              <p:nvPicPr>
                <p:cNvPr id="54" name="Freihand 53">
                  <a:extLst>
                    <a:ext uri="{FF2B5EF4-FFF2-40B4-BE49-F238E27FC236}">
                      <a16:creationId xmlns:a16="http://schemas.microsoft.com/office/drawing/2014/main" id="{BDBD31A7-5D6D-72B4-B6BB-E153BBFA892C}"/>
                    </a:ext>
                  </a:extLst>
                </p:cNvPr>
                <p:cNvPicPr/>
                <p:nvPr/>
              </p:nvPicPr>
              <p:blipFill>
                <a:blip r:embed="rId90"/>
                <a:stretch>
                  <a:fillRect/>
                </a:stretch>
              </p:blipFill>
              <p:spPr>
                <a:xfrm>
                  <a:off x="5665418" y="3615382"/>
                  <a:ext cx="82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52876086-607C-A1ED-CB09-A895A08FC028}"/>
                    </a:ext>
                  </a:extLst>
                </p14:cNvPr>
                <p14:cNvContentPartPr/>
                <p14:nvPr/>
              </p14:nvContentPartPr>
              <p14:xfrm>
                <a:off x="5911298" y="3602782"/>
                <a:ext cx="159840" cy="147240"/>
              </p14:xfrm>
            </p:contentPart>
          </mc:Choice>
          <mc:Fallback xmlns="">
            <p:pic>
              <p:nvPicPr>
                <p:cNvPr id="56" name="Freihand 55">
                  <a:extLst>
                    <a:ext uri="{FF2B5EF4-FFF2-40B4-BE49-F238E27FC236}">
                      <a16:creationId xmlns:a16="http://schemas.microsoft.com/office/drawing/2014/main" id="{52876086-607C-A1ED-CB09-A895A08FC028}"/>
                    </a:ext>
                  </a:extLst>
                </p:cNvPr>
                <p:cNvPicPr/>
                <p:nvPr/>
              </p:nvPicPr>
              <p:blipFill>
                <a:blip r:embed="rId92"/>
                <a:stretch>
                  <a:fillRect/>
                </a:stretch>
              </p:blipFill>
              <p:spPr>
                <a:xfrm>
                  <a:off x="5902658" y="3593782"/>
                  <a:ext cx="177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B5FCA146-41DA-63E6-1591-979651465EA6}"/>
                    </a:ext>
                  </a:extLst>
                </p14:cNvPr>
                <p14:cNvContentPartPr/>
                <p14:nvPr/>
              </p14:nvContentPartPr>
              <p14:xfrm>
                <a:off x="6082658" y="3651022"/>
                <a:ext cx="73440" cy="57240"/>
              </p14:xfrm>
            </p:contentPart>
          </mc:Choice>
          <mc:Fallback xmlns="">
            <p:pic>
              <p:nvPicPr>
                <p:cNvPr id="57" name="Freihand 56">
                  <a:extLst>
                    <a:ext uri="{FF2B5EF4-FFF2-40B4-BE49-F238E27FC236}">
                      <a16:creationId xmlns:a16="http://schemas.microsoft.com/office/drawing/2014/main" id="{B5FCA146-41DA-63E6-1591-979651465EA6}"/>
                    </a:ext>
                  </a:extLst>
                </p:cNvPr>
                <p:cNvPicPr/>
                <p:nvPr/>
              </p:nvPicPr>
              <p:blipFill>
                <a:blip r:embed="rId94"/>
                <a:stretch>
                  <a:fillRect/>
                </a:stretch>
              </p:blipFill>
              <p:spPr>
                <a:xfrm>
                  <a:off x="6074018" y="3642022"/>
                  <a:ext cx="91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5C086303-1607-800F-43F2-988FF84C20ED}"/>
                    </a:ext>
                  </a:extLst>
                </p14:cNvPr>
                <p14:cNvContentPartPr/>
                <p14:nvPr/>
              </p14:nvContentPartPr>
              <p14:xfrm>
                <a:off x="6162218" y="3512062"/>
                <a:ext cx="323640" cy="184680"/>
              </p14:xfrm>
            </p:contentPart>
          </mc:Choice>
          <mc:Fallback xmlns="">
            <p:pic>
              <p:nvPicPr>
                <p:cNvPr id="58" name="Freihand 57">
                  <a:extLst>
                    <a:ext uri="{FF2B5EF4-FFF2-40B4-BE49-F238E27FC236}">
                      <a16:creationId xmlns:a16="http://schemas.microsoft.com/office/drawing/2014/main" id="{5C086303-1607-800F-43F2-988FF84C20ED}"/>
                    </a:ext>
                  </a:extLst>
                </p:cNvPr>
                <p:cNvPicPr/>
                <p:nvPr/>
              </p:nvPicPr>
              <p:blipFill>
                <a:blip r:embed="rId96"/>
                <a:stretch>
                  <a:fillRect/>
                </a:stretch>
              </p:blipFill>
              <p:spPr>
                <a:xfrm>
                  <a:off x="6153218" y="3503422"/>
                  <a:ext cx="341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D895ED47-3D38-0AB0-6E5C-7F05D5C788C9}"/>
                    </a:ext>
                  </a:extLst>
                </p14:cNvPr>
                <p14:cNvContentPartPr/>
                <p14:nvPr/>
              </p14:nvContentPartPr>
              <p14:xfrm>
                <a:off x="5833178" y="3687022"/>
                <a:ext cx="99000" cy="38880"/>
              </p14:xfrm>
            </p:contentPart>
          </mc:Choice>
          <mc:Fallback xmlns="">
            <p:pic>
              <p:nvPicPr>
                <p:cNvPr id="59" name="Freihand 58">
                  <a:extLst>
                    <a:ext uri="{FF2B5EF4-FFF2-40B4-BE49-F238E27FC236}">
                      <a16:creationId xmlns:a16="http://schemas.microsoft.com/office/drawing/2014/main" id="{D895ED47-3D38-0AB0-6E5C-7F05D5C788C9}"/>
                    </a:ext>
                  </a:extLst>
                </p:cNvPr>
                <p:cNvPicPr/>
                <p:nvPr/>
              </p:nvPicPr>
              <p:blipFill>
                <a:blip r:embed="rId98"/>
                <a:stretch>
                  <a:fillRect/>
                </a:stretch>
              </p:blipFill>
              <p:spPr>
                <a:xfrm>
                  <a:off x="5824178" y="3678382"/>
                  <a:ext cx="116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39EF97F9-916F-C4C8-2886-F02E0CD0E40A}"/>
                    </a:ext>
                  </a:extLst>
                </p14:cNvPr>
                <p14:cNvContentPartPr/>
                <p14:nvPr/>
              </p14:nvContentPartPr>
              <p14:xfrm>
                <a:off x="6500258" y="3468862"/>
                <a:ext cx="81360" cy="42120"/>
              </p14:xfrm>
            </p:contentPart>
          </mc:Choice>
          <mc:Fallback xmlns="">
            <p:pic>
              <p:nvPicPr>
                <p:cNvPr id="60" name="Freihand 59">
                  <a:extLst>
                    <a:ext uri="{FF2B5EF4-FFF2-40B4-BE49-F238E27FC236}">
                      <a16:creationId xmlns:a16="http://schemas.microsoft.com/office/drawing/2014/main" id="{39EF97F9-916F-C4C8-2886-F02E0CD0E40A}"/>
                    </a:ext>
                  </a:extLst>
                </p:cNvPr>
                <p:cNvPicPr/>
                <p:nvPr/>
              </p:nvPicPr>
              <p:blipFill>
                <a:blip r:embed="rId100"/>
                <a:stretch>
                  <a:fillRect/>
                </a:stretch>
              </p:blipFill>
              <p:spPr>
                <a:xfrm>
                  <a:off x="6491258" y="3460222"/>
                  <a:ext cx="99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045FFEDF-82A3-DC76-7D4B-5E3AC25CB135}"/>
                    </a:ext>
                  </a:extLst>
                </p14:cNvPr>
                <p14:cNvContentPartPr/>
                <p14:nvPr/>
              </p14:nvContentPartPr>
              <p14:xfrm>
                <a:off x="2354138" y="3327742"/>
                <a:ext cx="1009800" cy="80280"/>
              </p14:xfrm>
            </p:contentPart>
          </mc:Choice>
          <mc:Fallback xmlns="">
            <p:pic>
              <p:nvPicPr>
                <p:cNvPr id="63" name="Freihand 62">
                  <a:extLst>
                    <a:ext uri="{FF2B5EF4-FFF2-40B4-BE49-F238E27FC236}">
                      <a16:creationId xmlns:a16="http://schemas.microsoft.com/office/drawing/2014/main" id="{045FFEDF-82A3-DC76-7D4B-5E3AC25CB135}"/>
                    </a:ext>
                  </a:extLst>
                </p:cNvPr>
                <p:cNvPicPr/>
                <p:nvPr/>
              </p:nvPicPr>
              <p:blipFill>
                <a:blip r:embed="rId102"/>
                <a:stretch>
                  <a:fillRect/>
                </a:stretch>
              </p:blipFill>
              <p:spPr>
                <a:xfrm>
                  <a:off x="2345138" y="3318742"/>
                  <a:ext cx="1027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DBE24399-C64E-BA27-0FC1-116DE2D494D6}"/>
                    </a:ext>
                  </a:extLst>
                </p14:cNvPr>
                <p14:cNvContentPartPr/>
                <p14:nvPr/>
              </p14:nvContentPartPr>
              <p14:xfrm>
                <a:off x="3113018" y="2164222"/>
                <a:ext cx="1650600" cy="68040"/>
              </p14:xfrm>
            </p:contentPart>
          </mc:Choice>
          <mc:Fallback xmlns="">
            <p:pic>
              <p:nvPicPr>
                <p:cNvPr id="64" name="Freihand 63">
                  <a:extLst>
                    <a:ext uri="{FF2B5EF4-FFF2-40B4-BE49-F238E27FC236}">
                      <a16:creationId xmlns:a16="http://schemas.microsoft.com/office/drawing/2014/main" id="{DBE24399-C64E-BA27-0FC1-116DE2D494D6}"/>
                    </a:ext>
                  </a:extLst>
                </p:cNvPr>
                <p:cNvPicPr/>
                <p:nvPr/>
              </p:nvPicPr>
              <p:blipFill>
                <a:blip r:embed="rId104"/>
                <a:stretch>
                  <a:fillRect/>
                </a:stretch>
              </p:blipFill>
              <p:spPr>
                <a:xfrm>
                  <a:off x="3104378" y="2155222"/>
                  <a:ext cx="1668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C23A82A0-5816-C63D-48DB-1124AACF61A2}"/>
                    </a:ext>
                  </a:extLst>
                </p14:cNvPr>
                <p14:cNvContentPartPr/>
                <p14:nvPr/>
              </p14:nvContentPartPr>
              <p14:xfrm>
                <a:off x="404378" y="2607742"/>
                <a:ext cx="7167960" cy="1416240"/>
              </p14:xfrm>
            </p:contentPart>
          </mc:Choice>
          <mc:Fallback xmlns="">
            <p:pic>
              <p:nvPicPr>
                <p:cNvPr id="69" name="Freihand 68">
                  <a:extLst>
                    <a:ext uri="{FF2B5EF4-FFF2-40B4-BE49-F238E27FC236}">
                      <a16:creationId xmlns:a16="http://schemas.microsoft.com/office/drawing/2014/main" id="{C23A82A0-5816-C63D-48DB-1124AACF61A2}"/>
                    </a:ext>
                  </a:extLst>
                </p:cNvPr>
                <p:cNvPicPr/>
                <p:nvPr/>
              </p:nvPicPr>
              <p:blipFill>
                <a:blip r:embed="rId106"/>
                <a:stretch>
                  <a:fillRect/>
                </a:stretch>
              </p:blipFill>
              <p:spPr>
                <a:xfrm>
                  <a:off x="395738" y="2598742"/>
                  <a:ext cx="7185600" cy="143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10" name="Freihand 9">
                <a:extLst>
                  <a:ext uri="{FF2B5EF4-FFF2-40B4-BE49-F238E27FC236}">
                    <a16:creationId xmlns:a16="http://schemas.microsoft.com/office/drawing/2014/main" id="{22C52E2C-8A16-4AAC-98D3-0B0737BB7B7E}"/>
                  </a:ext>
                </a:extLst>
              </p14:cNvPr>
              <p14:cNvContentPartPr/>
              <p14:nvPr/>
            </p14:nvContentPartPr>
            <p14:xfrm>
              <a:off x="123837" y="2625003"/>
              <a:ext cx="7093800" cy="1260720"/>
            </p14:xfrm>
          </p:contentPart>
        </mc:Choice>
        <mc:Fallback xmlns="">
          <p:pic>
            <p:nvPicPr>
              <p:cNvPr id="10" name="Freihand 9">
                <a:extLst>
                  <a:ext uri="{FF2B5EF4-FFF2-40B4-BE49-F238E27FC236}">
                    <a16:creationId xmlns:a16="http://schemas.microsoft.com/office/drawing/2014/main" id="{22C52E2C-8A16-4AAC-98D3-0B0737BB7B7E}"/>
                  </a:ext>
                </a:extLst>
              </p:cNvPr>
              <p:cNvPicPr/>
              <p:nvPr/>
            </p:nvPicPr>
            <p:blipFill>
              <a:blip r:embed="rId108"/>
              <a:stretch>
                <a:fillRect/>
              </a:stretch>
            </p:blipFill>
            <p:spPr>
              <a:xfrm>
                <a:off x="119517" y="2620683"/>
                <a:ext cx="7102440" cy="1269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 name="Freihand 13">
                <a:extLst>
                  <a:ext uri="{FF2B5EF4-FFF2-40B4-BE49-F238E27FC236}">
                    <a16:creationId xmlns:a16="http://schemas.microsoft.com/office/drawing/2014/main" id="{8985841D-DA65-4479-8EFE-76ED10C29607}"/>
                  </a:ext>
                </a:extLst>
              </p14:cNvPr>
              <p14:cNvContentPartPr/>
              <p14:nvPr/>
            </p14:nvContentPartPr>
            <p14:xfrm>
              <a:off x="3596397" y="2659923"/>
              <a:ext cx="1134360" cy="499680"/>
            </p14:xfrm>
          </p:contentPart>
        </mc:Choice>
        <mc:Fallback xmlns="">
          <p:pic>
            <p:nvPicPr>
              <p:cNvPr id="14" name="Freihand 13">
                <a:extLst>
                  <a:ext uri="{FF2B5EF4-FFF2-40B4-BE49-F238E27FC236}">
                    <a16:creationId xmlns:a16="http://schemas.microsoft.com/office/drawing/2014/main" id="{8985841D-DA65-4479-8EFE-76ED10C29607}"/>
                  </a:ext>
                </a:extLst>
              </p:cNvPr>
              <p:cNvPicPr/>
              <p:nvPr/>
            </p:nvPicPr>
            <p:blipFill>
              <a:blip r:embed="rId110"/>
              <a:stretch>
                <a:fillRect/>
              </a:stretch>
            </p:blipFill>
            <p:spPr>
              <a:xfrm>
                <a:off x="3592077" y="2655603"/>
                <a:ext cx="114300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2" name="Freihand 21">
                <a:extLst>
                  <a:ext uri="{FF2B5EF4-FFF2-40B4-BE49-F238E27FC236}">
                    <a16:creationId xmlns:a16="http://schemas.microsoft.com/office/drawing/2014/main" id="{13ED3101-FF74-427E-AED9-C6E21D19B976}"/>
                  </a:ext>
                </a:extLst>
              </p14:cNvPr>
              <p14:cNvContentPartPr/>
              <p14:nvPr/>
            </p14:nvContentPartPr>
            <p14:xfrm>
              <a:off x="4837677" y="2695563"/>
              <a:ext cx="1608480" cy="442800"/>
            </p14:xfrm>
          </p:contentPart>
        </mc:Choice>
        <mc:Fallback xmlns="">
          <p:pic>
            <p:nvPicPr>
              <p:cNvPr id="22" name="Freihand 21">
                <a:extLst>
                  <a:ext uri="{FF2B5EF4-FFF2-40B4-BE49-F238E27FC236}">
                    <a16:creationId xmlns:a16="http://schemas.microsoft.com/office/drawing/2014/main" id="{13ED3101-FF74-427E-AED9-C6E21D19B976}"/>
                  </a:ext>
                </a:extLst>
              </p:cNvPr>
              <p:cNvPicPr/>
              <p:nvPr/>
            </p:nvPicPr>
            <p:blipFill>
              <a:blip r:embed="rId112"/>
              <a:stretch>
                <a:fillRect/>
              </a:stretch>
            </p:blipFill>
            <p:spPr>
              <a:xfrm>
                <a:off x="4833357" y="2691243"/>
                <a:ext cx="161712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3" name="Freihand 22">
                <a:extLst>
                  <a:ext uri="{FF2B5EF4-FFF2-40B4-BE49-F238E27FC236}">
                    <a16:creationId xmlns:a16="http://schemas.microsoft.com/office/drawing/2014/main" id="{CD8DB8B8-847B-4399-99B2-9AB71969A2ED}"/>
                  </a:ext>
                </a:extLst>
              </p14:cNvPr>
              <p14:cNvContentPartPr/>
              <p14:nvPr/>
            </p14:nvContentPartPr>
            <p14:xfrm>
              <a:off x="3603597" y="3255003"/>
              <a:ext cx="2615400" cy="472680"/>
            </p14:xfrm>
          </p:contentPart>
        </mc:Choice>
        <mc:Fallback xmlns="">
          <p:pic>
            <p:nvPicPr>
              <p:cNvPr id="23" name="Freihand 22">
                <a:extLst>
                  <a:ext uri="{FF2B5EF4-FFF2-40B4-BE49-F238E27FC236}">
                    <a16:creationId xmlns:a16="http://schemas.microsoft.com/office/drawing/2014/main" id="{CD8DB8B8-847B-4399-99B2-9AB71969A2ED}"/>
                  </a:ext>
                </a:extLst>
              </p:cNvPr>
              <p:cNvPicPr/>
              <p:nvPr/>
            </p:nvPicPr>
            <p:blipFill>
              <a:blip r:embed="rId114"/>
              <a:stretch>
                <a:fillRect/>
              </a:stretch>
            </p:blipFill>
            <p:spPr>
              <a:xfrm>
                <a:off x="3599277" y="3250683"/>
                <a:ext cx="262404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7" name="Freihand 46">
                <a:extLst>
                  <a:ext uri="{FF2B5EF4-FFF2-40B4-BE49-F238E27FC236}">
                    <a16:creationId xmlns:a16="http://schemas.microsoft.com/office/drawing/2014/main" id="{E312119C-8F02-4C77-81D5-E4A40B943FFC}"/>
                  </a:ext>
                </a:extLst>
              </p14:cNvPr>
              <p14:cNvContentPartPr/>
              <p14:nvPr/>
            </p14:nvContentPartPr>
            <p14:xfrm>
              <a:off x="2190237" y="2851443"/>
              <a:ext cx="1276200" cy="740160"/>
            </p14:xfrm>
          </p:contentPart>
        </mc:Choice>
        <mc:Fallback xmlns="">
          <p:pic>
            <p:nvPicPr>
              <p:cNvPr id="47" name="Freihand 46">
                <a:extLst>
                  <a:ext uri="{FF2B5EF4-FFF2-40B4-BE49-F238E27FC236}">
                    <a16:creationId xmlns:a16="http://schemas.microsoft.com/office/drawing/2014/main" id="{E312119C-8F02-4C77-81D5-E4A40B943FFC}"/>
                  </a:ext>
                </a:extLst>
              </p:cNvPr>
              <p:cNvPicPr/>
              <p:nvPr/>
            </p:nvPicPr>
            <p:blipFill>
              <a:blip r:embed="rId116"/>
              <a:stretch>
                <a:fillRect/>
              </a:stretch>
            </p:blipFill>
            <p:spPr>
              <a:xfrm>
                <a:off x="2185917" y="2847123"/>
                <a:ext cx="1284840" cy="748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5" name="Freihand 54">
                <a:extLst>
                  <a:ext uri="{FF2B5EF4-FFF2-40B4-BE49-F238E27FC236}">
                    <a16:creationId xmlns:a16="http://schemas.microsoft.com/office/drawing/2014/main" id="{3EAC20E5-38DA-4423-ACF3-88BE2639DA08}"/>
                  </a:ext>
                </a:extLst>
              </p14:cNvPr>
              <p14:cNvContentPartPr/>
              <p14:nvPr/>
            </p14:nvContentPartPr>
            <p14:xfrm>
              <a:off x="2216877" y="3364083"/>
              <a:ext cx="1631520" cy="82800"/>
            </p14:xfrm>
          </p:contentPart>
        </mc:Choice>
        <mc:Fallback xmlns="">
          <p:pic>
            <p:nvPicPr>
              <p:cNvPr id="55" name="Freihand 54">
                <a:extLst>
                  <a:ext uri="{FF2B5EF4-FFF2-40B4-BE49-F238E27FC236}">
                    <a16:creationId xmlns:a16="http://schemas.microsoft.com/office/drawing/2014/main" id="{3EAC20E5-38DA-4423-ACF3-88BE2639DA08}"/>
                  </a:ext>
                </a:extLst>
              </p:cNvPr>
              <p:cNvPicPr/>
              <p:nvPr/>
            </p:nvPicPr>
            <p:blipFill>
              <a:blip r:embed="rId118"/>
              <a:stretch>
                <a:fillRect/>
              </a:stretch>
            </p:blipFill>
            <p:spPr>
              <a:xfrm>
                <a:off x="2212557" y="3359763"/>
                <a:ext cx="1640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4C0EEBAD-9E6C-46C8-8A8C-3F5567E273D9}"/>
                  </a:ext>
                </a:extLst>
              </p14:cNvPr>
              <p14:cNvContentPartPr/>
              <p14:nvPr/>
            </p14:nvContentPartPr>
            <p14:xfrm>
              <a:off x="2186997" y="3319443"/>
              <a:ext cx="1356840" cy="156960"/>
            </p14:xfrm>
          </p:contentPart>
        </mc:Choice>
        <mc:Fallback xmlns="">
          <p:pic>
            <p:nvPicPr>
              <p:cNvPr id="71" name="Freihand 70">
                <a:extLst>
                  <a:ext uri="{FF2B5EF4-FFF2-40B4-BE49-F238E27FC236}">
                    <a16:creationId xmlns:a16="http://schemas.microsoft.com/office/drawing/2014/main" id="{4C0EEBAD-9E6C-46C8-8A8C-3F5567E273D9}"/>
                  </a:ext>
                </a:extLst>
              </p:cNvPr>
              <p:cNvPicPr/>
              <p:nvPr/>
            </p:nvPicPr>
            <p:blipFill>
              <a:blip r:embed="rId120"/>
              <a:stretch>
                <a:fillRect/>
              </a:stretch>
            </p:blipFill>
            <p:spPr>
              <a:xfrm>
                <a:off x="2182677" y="3315123"/>
                <a:ext cx="1365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C87CB4D1-C965-43AE-84D5-49220ABDA55F}"/>
                  </a:ext>
                </a:extLst>
              </p14:cNvPr>
              <p14:cNvContentPartPr/>
              <p14:nvPr/>
            </p14:nvContentPartPr>
            <p14:xfrm>
              <a:off x="3513957" y="2577123"/>
              <a:ext cx="3177720" cy="679680"/>
            </p14:xfrm>
          </p:contentPart>
        </mc:Choice>
        <mc:Fallback xmlns="">
          <p:pic>
            <p:nvPicPr>
              <p:cNvPr id="73" name="Freihand 72">
                <a:extLst>
                  <a:ext uri="{FF2B5EF4-FFF2-40B4-BE49-F238E27FC236}">
                    <a16:creationId xmlns:a16="http://schemas.microsoft.com/office/drawing/2014/main" id="{C87CB4D1-C965-43AE-84D5-49220ABDA55F}"/>
                  </a:ext>
                </a:extLst>
              </p:cNvPr>
              <p:cNvPicPr/>
              <p:nvPr/>
            </p:nvPicPr>
            <p:blipFill>
              <a:blip r:embed="rId122"/>
              <a:stretch>
                <a:fillRect/>
              </a:stretch>
            </p:blipFill>
            <p:spPr>
              <a:xfrm>
                <a:off x="3509637" y="2572803"/>
                <a:ext cx="318636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919DA7AE-7D27-4706-A7E4-9542F6890359}"/>
                  </a:ext>
                </a:extLst>
              </p14:cNvPr>
              <p14:cNvContentPartPr/>
              <p14:nvPr/>
            </p14:nvContentPartPr>
            <p14:xfrm>
              <a:off x="3603237" y="3180483"/>
              <a:ext cx="2862720" cy="641880"/>
            </p14:xfrm>
          </p:contentPart>
        </mc:Choice>
        <mc:Fallback xmlns="">
          <p:pic>
            <p:nvPicPr>
              <p:cNvPr id="74" name="Freihand 73">
                <a:extLst>
                  <a:ext uri="{FF2B5EF4-FFF2-40B4-BE49-F238E27FC236}">
                    <a16:creationId xmlns:a16="http://schemas.microsoft.com/office/drawing/2014/main" id="{919DA7AE-7D27-4706-A7E4-9542F6890359}"/>
                  </a:ext>
                </a:extLst>
              </p:cNvPr>
              <p:cNvPicPr/>
              <p:nvPr/>
            </p:nvPicPr>
            <p:blipFill>
              <a:blip r:embed="rId124"/>
              <a:stretch>
                <a:fillRect/>
              </a:stretch>
            </p:blipFill>
            <p:spPr>
              <a:xfrm>
                <a:off x="3598917" y="3176163"/>
                <a:ext cx="287136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BB98443A-43F9-4598-A95B-06836545DC33}"/>
                  </a:ext>
                </a:extLst>
              </p14:cNvPr>
              <p14:cNvContentPartPr/>
              <p14:nvPr/>
            </p14:nvContentPartPr>
            <p14:xfrm>
              <a:off x="2100237" y="2803203"/>
              <a:ext cx="1440000" cy="744120"/>
            </p14:xfrm>
          </p:contentPart>
        </mc:Choice>
        <mc:Fallback xmlns="">
          <p:pic>
            <p:nvPicPr>
              <p:cNvPr id="75" name="Freihand 74">
                <a:extLst>
                  <a:ext uri="{FF2B5EF4-FFF2-40B4-BE49-F238E27FC236}">
                    <a16:creationId xmlns:a16="http://schemas.microsoft.com/office/drawing/2014/main" id="{BB98443A-43F9-4598-A95B-06836545DC33}"/>
                  </a:ext>
                </a:extLst>
              </p:cNvPr>
              <p:cNvPicPr/>
              <p:nvPr/>
            </p:nvPicPr>
            <p:blipFill>
              <a:blip r:embed="rId126"/>
              <a:stretch>
                <a:fillRect/>
              </a:stretch>
            </p:blipFill>
            <p:spPr>
              <a:xfrm>
                <a:off x="2095917" y="2798883"/>
                <a:ext cx="1448640" cy="752760"/>
              </a:xfrm>
              <a:prstGeom prst="rect">
                <a:avLst/>
              </a:prstGeom>
            </p:spPr>
          </p:pic>
        </mc:Fallback>
      </mc:AlternateContent>
      <p:grpSp>
        <p:nvGrpSpPr>
          <p:cNvPr id="78" name="Gruppieren 77">
            <a:extLst>
              <a:ext uri="{FF2B5EF4-FFF2-40B4-BE49-F238E27FC236}">
                <a16:creationId xmlns:a16="http://schemas.microsoft.com/office/drawing/2014/main" id="{D3973F8B-58B6-4CFA-BA71-EAF7D4F596FA}"/>
              </a:ext>
            </a:extLst>
          </p:cNvPr>
          <p:cNvGrpSpPr/>
          <p:nvPr/>
        </p:nvGrpSpPr>
        <p:grpSpPr>
          <a:xfrm>
            <a:off x="2024637" y="2515203"/>
            <a:ext cx="4159440" cy="1456920"/>
            <a:chOff x="2024637" y="2515203"/>
            <a:chExt cx="4159440" cy="1456920"/>
          </a:xfrm>
        </p:grpSpPr>
        <mc:AlternateContent xmlns:mc="http://schemas.openxmlformats.org/markup-compatibility/2006" xmlns:p14="http://schemas.microsoft.com/office/powerpoint/2010/main">
          <mc:Choice Requires="p14">
            <p:contentPart p14:bwMode="auto" r:id="rId127">
              <p14:nvContentPartPr>
                <p14:cNvPr id="31" name="Freihand 30">
                  <a:extLst>
                    <a:ext uri="{FF2B5EF4-FFF2-40B4-BE49-F238E27FC236}">
                      <a16:creationId xmlns:a16="http://schemas.microsoft.com/office/drawing/2014/main" id="{BD99ECA2-41CD-4408-867F-E87173B427C7}"/>
                    </a:ext>
                  </a:extLst>
                </p14:cNvPr>
                <p14:cNvContentPartPr/>
                <p14:nvPr/>
              </p14:nvContentPartPr>
              <p14:xfrm>
                <a:off x="3621957" y="3302163"/>
                <a:ext cx="907560" cy="290880"/>
              </p14:xfrm>
            </p:contentPart>
          </mc:Choice>
          <mc:Fallback xmlns="">
            <p:pic>
              <p:nvPicPr>
                <p:cNvPr id="31" name="Freihand 30">
                  <a:extLst>
                    <a:ext uri="{FF2B5EF4-FFF2-40B4-BE49-F238E27FC236}">
                      <a16:creationId xmlns:a16="http://schemas.microsoft.com/office/drawing/2014/main" id="{BD99ECA2-41CD-4408-867F-E87173B427C7}"/>
                    </a:ext>
                  </a:extLst>
                </p:cNvPr>
                <p:cNvPicPr/>
                <p:nvPr/>
              </p:nvPicPr>
              <p:blipFill>
                <a:blip r:embed="rId128"/>
                <a:stretch>
                  <a:fillRect/>
                </a:stretch>
              </p:blipFill>
              <p:spPr>
                <a:xfrm>
                  <a:off x="3617637" y="3297843"/>
                  <a:ext cx="9162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 name="Freihand 35">
                  <a:extLst>
                    <a:ext uri="{FF2B5EF4-FFF2-40B4-BE49-F238E27FC236}">
                      <a16:creationId xmlns:a16="http://schemas.microsoft.com/office/drawing/2014/main" id="{F717165A-5659-4100-AF50-B28CABF8AE85}"/>
                    </a:ext>
                  </a:extLst>
                </p14:cNvPr>
                <p14:cNvContentPartPr/>
                <p14:nvPr/>
              </p14:nvContentPartPr>
              <p14:xfrm>
                <a:off x="4809237" y="3249243"/>
                <a:ext cx="1374840" cy="341280"/>
              </p14:xfrm>
            </p:contentPart>
          </mc:Choice>
          <mc:Fallback xmlns="">
            <p:pic>
              <p:nvPicPr>
                <p:cNvPr id="36" name="Freihand 35">
                  <a:extLst>
                    <a:ext uri="{FF2B5EF4-FFF2-40B4-BE49-F238E27FC236}">
                      <a16:creationId xmlns:a16="http://schemas.microsoft.com/office/drawing/2014/main" id="{F717165A-5659-4100-AF50-B28CABF8AE85}"/>
                    </a:ext>
                  </a:extLst>
                </p:cNvPr>
                <p:cNvPicPr/>
                <p:nvPr/>
              </p:nvPicPr>
              <p:blipFill>
                <a:blip r:embed="rId130"/>
                <a:stretch>
                  <a:fillRect/>
                </a:stretch>
              </p:blipFill>
              <p:spPr>
                <a:xfrm>
                  <a:off x="4804917" y="3244923"/>
                  <a:ext cx="138348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3561337B-B1AD-4685-A539-DBF92ABC258A}"/>
                    </a:ext>
                  </a:extLst>
                </p14:cNvPr>
                <p14:cNvContentPartPr/>
                <p14:nvPr/>
              </p14:nvContentPartPr>
              <p14:xfrm>
                <a:off x="2989437" y="2688363"/>
                <a:ext cx="220680" cy="27720"/>
              </p14:xfrm>
            </p:contentPart>
          </mc:Choice>
          <mc:Fallback xmlns="">
            <p:pic>
              <p:nvPicPr>
                <p:cNvPr id="76" name="Freihand 75">
                  <a:extLst>
                    <a:ext uri="{FF2B5EF4-FFF2-40B4-BE49-F238E27FC236}">
                      <a16:creationId xmlns:a16="http://schemas.microsoft.com/office/drawing/2014/main" id="{3561337B-B1AD-4685-A539-DBF92ABC258A}"/>
                    </a:ext>
                  </a:extLst>
                </p:cNvPr>
                <p:cNvPicPr/>
                <p:nvPr/>
              </p:nvPicPr>
              <p:blipFill>
                <a:blip r:embed="rId132"/>
                <a:stretch>
                  <a:fillRect/>
                </a:stretch>
              </p:blipFill>
              <p:spPr>
                <a:xfrm>
                  <a:off x="2985117" y="2684043"/>
                  <a:ext cx="229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8F9132FB-E920-4DA1-8B4C-077224AB10F9}"/>
                    </a:ext>
                  </a:extLst>
                </p14:cNvPr>
                <p14:cNvContentPartPr/>
                <p14:nvPr/>
              </p14:nvContentPartPr>
              <p14:xfrm>
                <a:off x="2024637" y="2515203"/>
                <a:ext cx="1764360" cy="1456920"/>
              </p14:xfrm>
            </p:contentPart>
          </mc:Choice>
          <mc:Fallback xmlns="">
            <p:pic>
              <p:nvPicPr>
                <p:cNvPr id="77" name="Freihand 76">
                  <a:extLst>
                    <a:ext uri="{FF2B5EF4-FFF2-40B4-BE49-F238E27FC236}">
                      <a16:creationId xmlns:a16="http://schemas.microsoft.com/office/drawing/2014/main" id="{8F9132FB-E920-4DA1-8B4C-077224AB10F9}"/>
                    </a:ext>
                  </a:extLst>
                </p:cNvPr>
                <p:cNvPicPr/>
                <p:nvPr/>
              </p:nvPicPr>
              <p:blipFill>
                <a:blip r:embed="rId134"/>
                <a:stretch>
                  <a:fillRect/>
                </a:stretch>
              </p:blipFill>
              <p:spPr>
                <a:xfrm>
                  <a:off x="2020317" y="2510883"/>
                  <a:ext cx="1773000" cy="146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79" name="Freihand 78">
                <a:extLst>
                  <a:ext uri="{FF2B5EF4-FFF2-40B4-BE49-F238E27FC236}">
                    <a16:creationId xmlns:a16="http://schemas.microsoft.com/office/drawing/2014/main" id="{775B1C30-B417-4341-8E8F-656717486056}"/>
                  </a:ext>
                </a:extLst>
              </p14:cNvPr>
              <p14:cNvContentPartPr/>
              <p14:nvPr/>
            </p14:nvContentPartPr>
            <p14:xfrm>
              <a:off x="7518597" y="2614563"/>
              <a:ext cx="360" cy="360"/>
            </p14:xfrm>
          </p:contentPart>
        </mc:Choice>
        <mc:Fallback xmlns="">
          <p:pic>
            <p:nvPicPr>
              <p:cNvPr id="79" name="Freihand 78">
                <a:extLst>
                  <a:ext uri="{FF2B5EF4-FFF2-40B4-BE49-F238E27FC236}">
                    <a16:creationId xmlns:a16="http://schemas.microsoft.com/office/drawing/2014/main" id="{775B1C30-B417-4341-8E8F-656717486056}"/>
                  </a:ext>
                </a:extLst>
              </p:cNvPr>
              <p:cNvPicPr/>
              <p:nvPr/>
            </p:nvPicPr>
            <p:blipFill>
              <a:blip r:embed="rId136"/>
              <a:stretch>
                <a:fillRect/>
              </a:stretch>
            </p:blipFill>
            <p:spPr>
              <a:xfrm>
                <a:off x="7513917" y="26102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Freihand 79">
                <a:extLst>
                  <a:ext uri="{FF2B5EF4-FFF2-40B4-BE49-F238E27FC236}">
                    <a16:creationId xmlns:a16="http://schemas.microsoft.com/office/drawing/2014/main" id="{7F1B0D54-4F3F-4500-9F3F-3A7FA5173895}"/>
                  </a:ext>
                </a:extLst>
              </p14:cNvPr>
              <p14:cNvContentPartPr/>
              <p14:nvPr/>
            </p14:nvContentPartPr>
            <p14:xfrm>
              <a:off x="7380357" y="2337723"/>
              <a:ext cx="529920" cy="351000"/>
            </p14:xfrm>
          </p:contentPart>
        </mc:Choice>
        <mc:Fallback xmlns="">
          <p:pic>
            <p:nvPicPr>
              <p:cNvPr id="80" name="Freihand 79">
                <a:extLst>
                  <a:ext uri="{FF2B5EF4-FFF2-40B4-BE49-F238E27FC236}">
                    <a16:creationId xmlns:a16="http://schemas.microsoft.com/office/drawing/2014/main" id="{7F1B0D54-4F3F-4500-9F3F-3A7FA5173895}"/>
                  </a:ext>
                </a:extLst>
              </p:cNvPr>
              <p:cNvPicPr/>
              <p:nvPr/>
            </p:nvPicPr>
            <p:blipFill>
              <a:blip r:embed="rId138"/>
              <a:stretch>
                <a:fillRect/>
              </a:stretch>
            </p:blipFill>
            <p:spPr>
              <a:xfrm>
                <a:off x="7376037" y="2333403"/>
                <a:ext cx="538560" cy="359640"/>
              </a:xfrm>
              <a:prstGeom prst="rect">
                <a:avLst/>
              </a:prstGeom>
            </p:spPr>
          </p:pic>
        </mc:Fallback>
      </mc:AlternateContent>
      <p:grpSp>
        <p:nvGrpSpPr>
          <p:cNvPr id="151" name="Gruppieren 150">
            <a:extLst>
              <a:ext uri="{FF2B5EF4-FFF2-40B4-BE49-F238E27FC236}">
                <a16:creationId xmlns:a16="http://schemas.microsoft.com/office/drawing/2014/main" id="{E5B3C39C-65D1-4DB1-A280-AA3F409D00C5}"/>
              </a:ext>
            </a:extLst>
          </p:cNvPr>
          <p:cNvGrpSpPr/>
          <p:nvPr/>
        </p:nvGrpSpPr>
        <p:grpSpPr>
          <a:xfrm>
            <a:off x="8105397" y="24363"/>
            <a:ext cx="4075200" cy="2718360"/>
            <a:chOff x="8105397" y="24363"/>
            <a:chExt cx="4075200" cy="2718360"/>
          </a:xfrm>
        </p:grpSpPr>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15376F89-D8FE-4FCE-A3B4-A7AE4DDD8EE9}"/>
                    </a:ext>
                  </a:extLst>
                </p14:cNvPr>
                <p14:cNvContentPartPr/>
                <p14:nvPr/>
              </p14:nvContentPartPr>
              <p14:xfrm>
                <a:off x="8142837" y="2083203"/>
                <a:ext cx="128160" cy="175680"/>
              </p14:xfrm>
            </p:contentPart>
          </mc:Choice>
          <mc:Fallback xmlns="">
            <p:pic>
              <p:nvPicPr>
                <p:cNvPr id="82" name="Freihand 81">
                  <a:extLst>
                    <a:ext uri="{FF2B5EF4-FFF2-40B4-BE49-F238E27FC236}">
                      <a16:creationId xmlns:a16="http://schemas.microsoft.com/office/drawing/2014/main" id="{15376F89-D8FE-4FCE-A3B4-A7AE4DDD8EE9}"/>
                    </a:ext>
                  </a:extLst>
                </p:cNvPr>
                <p:cNvPicPr/>
                <p:nvPr/>
              </p:nvPicPr>
              <p:blipFill>
                <a:blip r:embed="rId140"/>
                <a:stretch>
                  <a:fillRect/>
                </a:stretch>
              </p:blipFill>
              <p:spPr>
                <a:xfrm>
                  <a:off x="8138517" y="2078883"/>
                  <a:ext cx="136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14C0C924-0759-4B8E-9E93-3AD6ACDF0F7C}"/>
                    </a:ext>
                  </a:extLst>
                </p14:cNvPr>
                <p14:cNvContentPartPr/>
                <p14:nvPr/>
              </p14:nvContentPartPr>
              <p14:xfrm>
                <a:off x="8166597" y="2010123"/>
                <a:ext cx="143640" cy="64440"/>
              </p14:xfrm>
            </p:contentPart>
          </mc:Choice>
          <mc:Fallback xmlns="">
            <p:pic>
              <p:nvPicPr>
                <p:cNvPr id="83" name="Freihand 82">
                  <a:extLst>
                    <a:ext uri="{FF2B5EF4-FFF2-40B4-BE49-F238E27FC236}">
                      <a16:creationId xmlns:a16="http://schemas.microsoft.com/office/drawing/2014/main" id="{14C0C924-0759-4B8E-9E93-3AD6ACDF0F7C}"/>
                    </a:ext>
                  </a:extLst>
                </p:cNvPr>
                <p:cNvPicPr/>
                <p:nvPr/>
              </p:nvPicPr>
              <p:blipFill>
                <a:blip r:embed="rId142"/>
                <a:stretch>
                  <a:fillRect/>
                </a:stretch>
              </p:blipFill>
              <p:spPr>
                <a:xfrm>
                  <a:off x="8162277" y="2005803"/>
                  <a:ext cx="152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72A447F2-980B-4138-BBC4-AD2AEBDFD5F2}"/>
                    </a:ext>
                  </a:extLst>
                </p14:cNvPr>
                <p14:cNvContentPartPr/>
                <p14:nvPr/>
              </p14:nvContentPartPr>
              <p14:xfrm>
                <a:off x="8411397" y="1995723"/>
                <a:ext cx="38160" cy="164880"/>
              </p14:xfrm>
            </p:contentPart>
          </mc:Choice>
          <mc:Fallback xmlns="">
            <p:pic>
              <p:nvPicPr>
                <p:cNvPr id="84" name="Freihand 83">
                  <a:extLst>
                    <a:ext uri="{FF2B5EF4-FFF2-40B4-BE49-F238E27FC236}">
                      <a16:creationId xmlns:a16="http://schemas.microsoft.com/office/drawing/2014/main" id="{72A447F2-980B-4138-BBC4-AD2AEBDFD5F2}"/>
                    </a:ext>
                  </a:extLst>
                </p:cNvPr>
                <p:cNvPicPr/>
                <p:nvPr/>
              </p:nvPicPr>
              <p:blipFill>
                <a:blip r:embed="rId144"/>
                <a:stretch>
                  <a:fillRect/>
                </a:stretch>
              </p:blipFill>
              <p:spPr>
                <a:xfrm>
                  <a:off x="8407077" y="1991403"/>
                  <a:ext cx="46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3F8BD041-C271-4835-BC87-00E784033635}"/>
                    </a:ext>
                  </a:extLst>
                </p14:cNvPr>
                <p14:cNvContentPartPr/>
                <p14:nvPr/>
              </p14:nvContentPartPr>
              <p14:xfrm>
                <a:off x="8479437" y="1964403"/>
                <a:ext cx="109080" cy="154440"/>
              </p14:xfrm>
            </p:contentPart>
          </mc:Choice>
          <mc:Fallback xmlns="">
            <p:pic>
              <p:nvPicPr>
                <p:cNvPr id="85" name="Freihand 84">
                  <a:extLst>
                    <a:ext uri="{FF2B5EF4-FFF2-40B4-BE49-F238E27FC236}">
                      <a16:creationId xmlns:a16="http://schemas.microsoft.com/office/drawing/2014/main" id="{3F8BD041-C271-4835-BC87-00E784033635}"/>
                    </a:ext>
                  </a:extLst>
                </p:cNvPr>
                <p:cNvPicPr/>
                <p:nvPr/>
              </p:nvPicPr>
              <p:blipFill>
                <a:blip r:embed="rId146"/>
                <a:stretch>
                  <a:fillRect/>
                </a:stretch>
              </p:blipFill>
              <p:spPr>
                <a:xfrm>
                  <a:off x="8475117" y="1960083"/>
                  <a:ext cx="117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E68A8CCE-D8F7-45EE-BE9A-D64979618FD0}"/>
                    </a:ext>
                  </a:extLst>
                </p14:cNvPr>
                <p14:cNvContentPartPr/>
                <p14:nvPr/>
              </p14:nvContentPartPr>
              <p14:xfrm>
                <a:off x="8907837" y="1776123"/>
                <a:ext cx="39960" cy="142200"/>
              </p14:xfrm>
            </p:contentPart>
          </mc:Choice>
          <mc:Fallback xmlns="">
            <p:pic>
              <p:nvPicPr>
                <p:cNvPr id="87" name="Freihand 86">
                  <a:extLst>
                    <a:ext uri="{FF2B5EF4-FFF2-40B4-BE49-F238E27FC236}">
                      <a16:creationId xmlns:a16="http://schemas.microsoft.com/office/drawing/2014/main" id="{E68A8CCE-D8F7-45EE-BE9A-D64979618FD0}"/>
                    </a:ext>
                  </a:extLst>
                </p:cNvPr>
                <p:cNvPicPr/>
                <p:nvPr/>
              </p:nvPicPr>
              <p:blipFill>
                <a:blip r:embed="rId148"/>
                <a:stretch>
                  <a:fillRect/>
                </a:stretch>
              </p:blipFill>
              <p:spPr>
                <a:xfrm>
                  <a:off x="8903517" y="1771803"/>
                  <a:ext cx="48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A4AB8AB2-3325-4762-ADAE-30912FAB2286}"/>
                    </a:ext>
                  </a:extLst>
                </p14:cNvPr>
                <p14:cNvContentPartPr/>
                <p14:nvPr/>
              </p14:nvContentPartPr>
              <p14:xfrm>
                <a:off x="8815677" y="1728963"/>
                <a:ext cx="210240" cy="190440"/>
              </p14:xfrm>
            </p:contentPart>
          </mc:Choice>
          <mc:Fallback xmlns="">
            <p:pic>
              <p:nvPicPr>
                <p:cNvPr id="88" name="Freihand 87">
                  <a:extLst>
                    <a:ext uri="{FF2B5EF4-FFF2-40B4-BE49-F238E27FC236}">
                      <a16:creationId xmlns:a16="http://schemas.microsoft.com/office/drawing/2014/main" id="{A4AB8AB2-3325-4762-ADAE-30912FAB2286}"/>
                    </a:ext>
                  </a:extLst>
                </p:cNvPr>
                <p:cNvPicPr/>
                <p:nvPr/>
              </p:nvPicPr>
              <p:blipFill>
                <a:blip r:embed="rId150"/>
                <a:stretch>
                  <a:fillRect/>
                </a:stretch>
              </p:blipFill>
              <p:spPr>
                <a:xfrm>
                  <a:off x="8811357" y="1724643"/>
                  <a:ext cx="218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0D1850A0-AA0B-4D21-A7E6-EE714CB53ED2}"/>
                    </a:ext>
                  </a:extLst>
                </p14:cNvPr>
                <p14:cNvContentPartPr/>
                <p14:nvPr/>
              </p14:nvContentPartPr>
              <p14:xfrm>
                <a:off x="9075597" y="1705203"/>
                <a:ext cx="46080" cy="120960"/>
              </p14:xfrm>
            </p:contentPart>
          </mc:Choice>
          <mc:Fallback xmlns="">
            <p:pic>
              <p:nvPicPr>
                <p:cNvPr id="90" name="Freihand 89">
                  <a:extLst>
                    <a:ext uri="{FF2B5EF4-FFF2-40B4-BE49-F238E27FC236}">
                      <a16:creationId xmlns:a16="http://schemas.microsoft.com/office/drawing/2014/main" id="{0D1850A0-AA0B-4D21-A7E6-EE714CB53ED2}"/>
                    </a:ext>
                  </a:extLst>
                </p:cNvPr>
                <p:cNvPicPr/>
                <p:nvPr/>
              </p:nvPicPr>
              <p:blipFill>
                <a:blip r:embed="rId152"/>
                <a:stretch>
                  <a:fillRect/>
                </a:stretch>
              </p:blipFill>
              <p:spPr>
                <a:xfrm>
                  <a:off x="9071277" y="1700883"/>
                  <a:ext cx="54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5D615D18-44BE-40E2-917E-C0EC3FCA721E}"/>
                    </a:ext>
                  </a:extLst>
                </p14:cNvPr>
                <p14:cNvContentPartPr/>
                <p14:nvPr/>
              </p14:nvContentPartPr>
              <p14:xfrm>
                <a:off x="9134277" y="1659483"/>
                <a:ext cx="58320" cy="129960"/>
              </p14:xfrm>
            </p:contentPart>
          </mc:Choice>
          <mc:Fallback xmlns="">
            <p:pic>
              <p:nvPicPr>
                <p:cNvPr id="91" name="Freihand 90">
                  <a:extLst>
                    <a:ext uri="{FF2B5EF4-FFF2-40B4-BE49-F238E27FC236}">
                      <a16:creationId xmlns:a16="http://schemas.microsoft.com/office/drawing/2014/main" id="{5D615D18-44BE-40E2-917E-C0EC3FCA721E}"/>
                    </a:ext>
                  </a:extLst>
                </p:cNvPr>
                <p:cNvPicPr/>
                <p:nvPr/>
              </p:nvPicPr>
              <p:blipFill>
                <a:blip r:embed="rId154"/>
                <a:stretch>
                  <a:fillRect/>
                </a:stretch>
              </p:blipFill>
              <p:spPr>
                <a:xfrm>
                  <a:off x="9129957" y="1655163"/>
                  <a:ext cx="66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CE359415-5362-41D3-BCBA-3E08419FFE71}"/>
                    </a:ext>
                  </a:extLst>
                </p14:cNvPr>
                <p14:cNvContentPartPr/>
                <p14:nvPr/>
              </p14:nvContentPartPr>
              <p14:xfrm>
                <a:off x="9026277" y="1589283"/>
                <a:ext cx="164520" cy="117360"/>
              </p14:xfrm>
            </p:contentPart>
          </mc:Choice>
          <mc:Fallback xmlns="">
            <p:pic>
              <p:nvPicPr>
                <p:cNvPr id="92" name="Freihand 91">
                  <a:extLst>
                    <a:ext uri="{FF2B5EF4-FFF2-40B4-BE49-F238E27FC236}">
                      <a16:creationId xmlns:a16="http://schemas.microsoft.com/office/drawing/2014/main" id="{CE359415-5362-41D3-BCBA-3E08419FFE71}"/>
                    </a:ext>
                  </a:extLst>
                </p:cNvPr>
                <p:cNvPicPr/>
                <p:nvPr/>
              </p:nvPicPr>
              <p:blipFill>
                <a:blip r:embed="rId156"/>
                <a:stretch>
                  <a:fillRect/>
                </a:stretch>
              </p:blipFill>
              <p:spPr>
                <a:xfrm>
                  <a:off x="9021957" y="1584963"/>
                  <a:ext cx="173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B0CB5F34-F084-46DE-9893-CDACC573B9DA}"/>
                    </a:ext>
                  </a:extLst>
                </p14:cNvPr>
                <p14:cNvContentPartPr/>
                <p14:nvPr/>
              </p14:nvContentPartPr>
              <p14:xfrm>
                <a:off x="9251277" y="1616643"/>
                <a:ext cx="121320" cy="144000"/>
              </p14:xfrm>
            </p:contentPart>
          </mc:Choice>
          <mc:Fallback xmlns="">
            <p:pic>
              <p:nvPicPr>
                <p:cNvPr id="93" name="Freihand 92">
                  <a:extLst>
                    <a:ext uri="{FF2B5EF4-FFF2-40B4-BE49-F238E27FC236}">
                      <a16:creationId xmlns:a16="http://schemas.microsoft.com/office/drawing/2014/main" id="{B0CB5F34-F084-46DE-9893-CDACC573B9DA}"/>
                    </a:ext>
                  </a:extLst>
                </p:cNvPr>
                <p:cNvPicPr/>
                <p:nvPr/>
              </p:nvPicPr>
              <p:blipFill>
                <a:blip r:embed="rId158"/>
                <a:stretch>
                  <a:fillRect/>
                </a:stretch>
              </p:blipFill>
              <p:spPr>
                <a:xfrm>
                  <a:off x="9246957" y="1612323"/>
                  <a:ext cx="129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5FF91A36-FB9A-4B9C-9D69-6BA1514DBE6B}"/>
                    </a:ext>
                  </a:extLst>
                </p14:cNvPr>
                <p14:cNvContentPartPr/>
                <p14:nvPr/>
              </p14:nvContentPartPr>
              <p14:xfrm>
                <a:off x="9369357" y="1581723"/>
                <a:ext cx="102600" cy="90000"/>
              </p14:xfrm>
            </p:contentPart>
          </mc:Choice>
          <mc:Fallback xmlns="">
            <p:pic>
              <p:nvPicPr>
                <p:cNvPr id="94" name="Freihand 93">
                  <a:extLst>
                    <a:ext uri="{FF2B5EF4-FFF2-40B4-BE49-F238E27FC236}">
                      <a16:creationId xmlns:a16="http://schemas.microsoft.com/office/drawing/2014/main" id="{5FF91A36-FB9A-4B9C-9D69-6BA1514DBE6B}"/>
                    </a:ext>
                  </a:extLst>
                </p:cNvPr>
                <p:cNvPicPr/>
                <p:nvPr/>
              </p:nvPicPr>
              <p:blipFill>
                <a:blip r:embed="rId160"/>
                <a:stretch>
                  <a:fillRect/>
                </a:stretch>
              </p:blipFill>
              <p:spPr>
                <a:xfrm>
                  <a:off x="9365037" y="1577403"/>
                  <a:ext cx="111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6BD8D1BC-254A-4A6D-87E8-D60195B21194}"/>
                    </a:ext>
                  </a:extLst>
                </p14:cNvPr>
                <p14:cNvContentPartPr/>
                <p14:nvPr/>
              </p14:nvContentPartPr>
              <p14:xfrm>
                <a:off x="9445317" y="1442043"/>
                <a:ext cx="79560" cy="191160"/>
              </p14:xfrm>
            </p:contentPart>
          </mc:Choice>
          <mc:Fallback xmlns="">
            <p:pic>
              <p:nvPicPr>
                <p:cNvPr id="95" name="Freihand 94">
                  <a:extLst>
                    <a:ext uri="{FF2B5EF4-FFF2-40B4-BE49-F238E27FC236}">
                      <a16:creationId xmlns:a16="http://schemas.microsoft.com/office/drawing/2014/main" id="{6BD8D1BC-254A-4A6D-87E8-D60195B21194}"/>
                    </a:ext>
                  </a:extLst>
                </p:cNvPr>
                <p:cNvPicPr/>
                <p:nvPr/>
              </p:nvPicPr>
              <p:blipFill>
                <a:blip r:embed="rId162"/>
                <a:stretch>
                  <a:fillRect/>
                </a:stretch>
              </p:blipFill>
              <p:spPr>
                <a:xfrm>
                  <a:off x="9440997" y="1437723"/>
                  <a:ext cx="88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B1BE671A-DE17-4A52-88AB-294A5A2C81AA}"/>
                    </a:ext>
                  </a:extLst>
                </p14:cNvPr>
                <p14:cNvContentPartPr/>
                <p14:nvPr/>
              </p14:nvContentPartPr>
              <p14:xfrm>
                <a:off x="9548637" y="1280763"/>
                <a:ext cx="212400" cy="270000"/>
              </p14:xfrm>
            </p:contentPart>
          </mc:Choice>
          <mc:Fallback xmlns="">
            <p:pic>
              <p:nvPicPr>
                <p:cNvPr id="96" name="Freihand 95">
                  <a:extLst>
                    <a:ext uri="{FF2B5EF4-FFF2-40B4-BE49-F238E27FC236}">
                      <a16:creationId xmlns:a16="http://schemas.microsoft.com/office/drawing/2014/main" id="{B1BE671A-DE17-4A52-88AB-294A5A2C81AA}"/>
                    </a:ext>
                  </a:extLst>
                </p:cNvPr>
                <p:cNvPicPr/>
                <p:nvPr/>
              </p:nvPicPr>
              <p:blipFill>
                <a:blip r:embed="rId164"/>
                <a:stretch>
                  <a:fillRect/>
                </a:stretch>
              </p:blipFill>
              <p:spPr>
                <a:xfrm>
                  <a:off x="9544317" y="1276443"/>
                  <a:ext cx="2210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C65A2B6C-5721-4F68-91E7-6AC2AFBDF532}"/>
                    </a:ext>
                  </a:extLst>
                </p14:cNvPr>
                <p14:cNvContentPartPr/>
                <p14:nvPr/>
              </p14:nvContentPartPr>
              <p14:xfrm>
                <a:off x="9672837" y="1271043"/>
                <a:ext cx="186120" cy="151200"/>
              </p14:xfrm>
            </p:contentPart>
          </mc:Choice>
          <mc:Fallback xmlns="">
            <p:pic>
              <p:nvPicPr>
                <p:cNvPr id="97" name="Freihand 96">
                  <a:extLst>
                    <a:ext uri="{FF2B5EF4-FFF2-40B4-BE49-F238E27FC236}">
                      <a16:creationId xmlns:a16="http://schemas.microsoft.com/office/drawing/2014/main" id="{C65A2B6C-5721-4F68-91E7-6AC2AFBDF532}"/>
                    </a:ext>
                  </a:extLst>
                </p:cNvPr>
                <p:cNvPicPr/>
                <p:nvPr/>
              </p:nvPicPr>
              <p:blipFill>
                <a:blip r:embed="rId166"/>
                <a:stretch>
                  <a:fillRect/>
                </a:stretch>
              </p:blipFill>
              <p:spPr>
                <a:xfrm>
                  <a:off x="9668517" y="1266723"/>
                  <a:ext cx="194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8A55016C-1FA1-44D8-9256-9FD812A8A864}"/>
                    </a:ext>
                  </a:extLst>
                </p14:cNvPr>
                <p14:cNvContentPartPr/>
                <p14:nvPr/>
              </p14:nvContentPartPr>
              <p14:xfrm>
                <a:off x="9871557" y="1178883"/>
                <a:ext cx="117360" cy="145800"/>
              </p14:xfrm>
            </p:contentPart>
          </mc:Choice>
          <mc:Fallback xmlns="">
            <p:pic>
              <p:nvPicPr>
                <p:cNvPr id="98" name="Freihand 97">
                  <a:extLst>
                    <a:ext uri="{FF2B5EF4-FFF2-40B4-BE49-F238E27FC236}">
                      <a16:creationId xmlns:a16="http://schemas.microsoft.com/office/drawing/2014/main" id="{8A55016C-1FA1-44D8-9256-9FD812A8A864}"/>
                    </a:ext>
                  </a:extLst>
                </p:cNvPr>
                <p:cNvPicPr/>
                <p:nvPr/>
              </p:nvPicPr>
              <p:blipFill>
                <a:blip r:embed="rId168"/>
                <a:stretch>
                  <a:fillRect/>
                </a:stretch>
              </p:blipFill>
              <p:spPr>
                <a:xfrm>
                  <a:off x="9867237" y="1174563"/>
                  <a:ext cx="126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510F0CEC-709C-467B-8FEB-A26BFB6B80AB}"/>
                    </a:ext>
                  </a:extLst>
                </p14:cNvPr>
                <p14:cNvContentPartPr/>
                <p14:nvPr/>
              </p14:nvContentPartPr>
              <p14:xfrm>
                <a:off x="10008357" y="1116963"/>
                <a:ext cx="63000" cy="115560"/>
              </p14:xfrm>
            </p:contentPart>
          </mc:Choice>
          <mc:Fallback xmlns="">
            <p:pic>
              <p:nvPicPr>
                <p:cNvPr id="99" name="Freihand 98">
                  <a:extLst>
                    <a:ext uri="{FF2B5EF4-FFF2-40B4-BE49-F238E27FC236}">
                      <a16:creationId xmlns:a16="http://schemas.microsoft.com/office/drawing/2014/main" id="{510F0CEC-709C-467B-8FEB-A26BFB6B80AB}"/>
                    </a:ext>
                  </a:extLst>
                </p:cNvPr>
                <p:cNvPicPr/>
                <p:nvPr/>
              </p:nvPicPr>
              <p:blipFill>
                <a:blip r:embed="rId170"/>
                <a:stretch>
                  <a:fillRect/>
                </a:stretch>
              </p:blipFill>
              <p:spPr>
                <a:xfrm>
                  <a:off x="10004037" y="1112643"/>
                  <a:ext cx="71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0FA98680-3E9A-4D25-B611-42BA1CCCDE60}"/>
                    </a:ext>
                  </a:extLst>
                </p14:cNvPr>
                <p14:cNvContentPartPr/>
                <p14:nvPr/>
              </p14:nvContentPartPr>
              <p14:xfrm>
                <a:off x="10060557" y="994203"/>
                <a:ext cx="140400" cy="187200"/>
              </p14:xfrm>
            </p:contentPart>
          </mc:Choice>
          <mc:Fallback xmlns="">
            <p:pic>
              <p:nvPicPr>
                <p:cNvPr id="100" name="Freihand 99">
                  <a:extLst>
                    <a:ext uri="{FF2B5EF4-FFF2-40B4-BE49-F238E27FC236}">
                      <a16:creationId xmlns:a16="http://schemas.microsoft.com/office/drawing/2014/main" id="{0FA98680-3E9A-4D25-B611-42BA1CCCDE60}"/>
                    </a:ext>
                  </a:extLst>
                </p:cNvPr>
                <p:cNvPicPr/>
                <p:nvPr/>
              </p:nvPicPr>
              <p:blipFill>
                <a:blip r:embed="rId172"/>
                <a:stretch>
                  <a:fillRect/>
                </a:stretch>
              </p:blipFill>
              <p:spPr>
                <a:xfrm>
                  <a:off x="10056237" y="989883"/>
                  <a:ext cx="149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AF75D84D-0B4D-4177-91E0-8BE23A729EA6}"/>
                    </a:ext>
                  </a:extLst>
                </p14:cNvPr>
                <p14:cNvContentPartPr/>
                <p14:nvPr/>
              </p14:nvContentPartPr>
              <p14:xfrm>
                <a:off x="10123197" y="1062963"/>
                <a:ext cx="101520" cy="65160"/>
              </p14:xfrm>
            </p:contentPart>
          </mc:Choice>
          <mc:Fallback xmlns="">
            <p:pic>
              <p:nvPicPr>
                <p:cNvPr id="101" name="Freihand 100">
                  <a:extLst>
                    <a:ext uri="{FF2B5EF4-FFF2-40B4-BE49-F238E27FC236}">
                      <a16:creationId xmlns:a16="http://schemas.microsoft.com/office/drawing/2014/main" id="{AF75D84D-0B4D-4177-91E0-8BE23A729EA6}"/>
                    </a:ext>
                  </a:extLst>
                </p:cNvPr>
                <p:cNvPicPr/>
                <p:nvPr/>
              </p:nvPicPr>
              <p:blipFill>
                <a:blip r:embed="rId174"/>
                <a:stretch>
                  <a:fillRect/>
                </a:stretch>
              </p:blipFill>
              <p:spPr>
                <a:xfrm>
                  <a:off x="10118877" y="1058643"/>
                  <a:ext cx="110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C7874AB5-859F-4217-ABFD-61EEDF941F04}"/>
                    </a:ext>
                  </a:extLst>
                </p14:cNvPr>
                <p14:cNvContentPartPr/>
                <p14:nvPr/>
              </p14:nvContentPartPr>
              <p14:xfrm>
                <a:off x="10211037" y="905283"/>
                <a:ext cx="112320" cy="343080"/>
              </p14:xfrm>
            </p:contentPart>
          </mc:Choice>
          <mc:Fallback xmlns="">
            <p:pic>
              <p:nvPicPr>
                <p:cNvPr id="102" name="Freihand 101">
                  <a:extLst>
                    <a:ext uri="{FF2B5EF4-FFF2-40B4-BE49-F238E27FC236}">
                      <a16:creationId xmlns:a16="http://schemas.microsoft.com/office/drawing/2014/main" id="{C7874AB5-859F-4217-ABFD-61EEDF941F04}"/>
                    </a:ext>
                  </a:extLst>
                </p:cNvPr>
                <p:cNvPicPr/>
                <p:nvPr/>
              </p:nvPicPr>
              <p:blipFill>
                <a:blip r:embed="rId176"/>
                <a:stretch>
                  <a:fillRect/>
                </a:stretch>
              </p:blipFill>
              <p:spPr>
                <a:xfrm>
                  <a:off x="10206717" y="900963"/>
                  <a:ext cx="1209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371E1AE2-6002-4894-99D7-D3E452B56FAA}"/>
                    </a:ext>
                  </a:extLst>
                </p14:cNvPr>
                <p14:cNvContentPartPr/>
                <p14:nvPr/>
              </p14:nvContentPartPr>
              <p14:xfrm>
                <a:off x="8105397" y="1247283"/>
                <a:ext cx="2493000" cy="1437120"/>
              </p14:xfrm>
            </p:contentPart>
          </mc:Choice>
          <mc:Fallback xmlns="">
            <p:pic>
              <p:nvPicPr>
                <p:cNvPr id="103" name="Freihand 102">
                  <a:extLst>
                    <a:ext uri="{FF2B5EF4-FFF2-40B4-BE49-F238E27FC236}">
                      <a16:creationId xmlns:a16="http://schemas.microsoft.com/office/drawing/2014/main" id="{371E1AE2-6002-4894-99D7-D3E452B56FAA}"/>
                    </a:ext>
                  </a:extLst>
                </p:cNvPr>
                <p:cNvPicPr/>
                <p:nvPr/>
              </p:nvPicPr>
              <p:blipFill>
                <a:blip r:embed="rId178"/>
                <a:stretch>
                  <a:fillRect/>
                </a:stretch>
              </p:blipFill>
              <p:spPr>
                <a:xfrm>
                  <a:off x="8101077" y="1242963"/>
                  <a:ext cx="2501640" cy="1445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42EAB7AD-6E5D-41E5-BC67-61AA78045911}"/>
                    </a:ext>
                  </a:extLst>
                </p14:cNvPr>
                <p14:cNvContentPartPr/>
                <p14:nvPr/>
              </p14:nvContentPartPr>
              <p14:xfrm>
                <a:off x="8428317" y="2613123"/>
                <a:ext cx="180000" cy="129600"/>
              </p14:xfrm>
            </p:contentPart>
          </mc:Choice>
          <mc:Fallback xmlns="">
            <p:pic>
              <p:nvPicPr>
                <p:cNvPr id="105" name="Freihand 104">
                  <a:extLst>
                    <a:ext uri="{FF2B5EF4-FFF2-40B4-BE49-F238E27FC236}">
                      <a16:creationId xmlns:a16="http://schemas.microsoft.com/office/drawing/2014/main" id="{42EAB7AD-6E5D-41E5-BC67-61AA78045911}"/>
                    </a:ext>
                  </a:extLst>
                </p:cNvPr>
                <p:cNvPicPr/>
                <p:nvPr/>
              </p:nvPicPr>
              <p:blipFill>
                <a:blip r:embed="rId180"/>
                <a:stretch>
                  <a:fillRect/>
                </a:stretch>
              </p:blipFill>
              <p:spPr>
                <a:xfrm>
                  <a:off x="8423997" y="2608803"/>
                  <a:ext cx="188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45223DC3-FAFF-42C2-9C55-A165E604DCB2}"/>
                    </a:ext>
                  </a:extLst>
                </p14:cNvPr>
                <p14:cNvContentPartPr/>
                <p14:nvPr/>
              </p14:nvContentPartPr>
              <p14:xfrm>
                <a:off x="8602197" y="2502603"/>
                <a:ext cx="153720" cy="152640"/>
              </p14:xfrm>
            </p:contentPart>
          </mc:Choice>
          <mc:Fallback xmlns="">
            <p:pic>
              <p:nvPicPr>
                <p:cNvPr id="106" name="Freihand 105">
                  <a:extLst>
                    <a:ext uri="{FF2B5EF4-FFF2-40B4-BE49-F238E27FC236}">
                      <a16:creationId xmlns:a16="http://schemas.microsoft.com/office/drawing/2014/main" id="{45223DC3-FAFF-42C2-9C55-A165E604DCB2}"/>
                    </a:ext>
                  </a:extLst>
                </p:cNvPr>
                <p:cNvPicPr/>
                <p:nvPr/>
              </p:nvPicPr>
              <p:blipFill>
                <a:blip r:embed="rId182"/>
                <a:stretch>
                  <a:fillRect/>
                </a:stretch>
              </p:blipFill>
              <p:spPr>
                <a:xfrm>
                  <a:off x="8597877" y="2498283"/>
                  <a:ext cx="162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5EA0862F-432A-4A82-BE58-F4190FE81B52}"/>
                    </a:ext>
                  </a:extLst>
                </p14:cNvPr>
                <p14:cNvContentPartPr/>
                <p14:nvPr/>
              </p14:nvContentPartPr>
              <p14:xfrm>
                <a:off x="8741517" y="2430243"/>
                <a:ext cx="100440" cy="183240"/>
              </p14:xfrm>
            </p:contentPart>
          </mc:Choice>
          <mc:Fallback xmlns="">
            <p:pic>
              <p:nvPicPr>
                <p:cNvPr id="107" name="Freihand 106">
                  <a:extLst>
                    <a:ext uri="{FF2B5EF4-FFF2-40B4-BE49-F238E27FC236}">
                      <a16:creationId xmlns:a16="http://schemas.microsoft.com/office/drawing/2014/main" id="{5EA0862F-432A-4A82-BE58-F4190FE81B52}"/>
                    </a:ext>
                  </a:extLst>
                </p:cNvPr>
                <p:cNvPicPr/>
                <p:nvPr/>
              </p:nvPicPr>
              <p:blipFill>
                <a:blip r:embed="rId184"/>
                <a:stretch>
                  <a:fillRect/>
                </a:stretch>
              </p:blipFill>
              <p:spPr>
                <a:xfrm>
                  <a:off x="8737197" y="2425923"/>
                  <a:ext cx="109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66B9EC3A-DA9F-4FED-B2C9-C257BAE96956}"/>
                    </a:ext>
                  </a:extLst>
                </p14:cNvPr>
                <p14:cNvContentPartPr/>
                <p14:nvPr/>
              </p14:nvContentPartPr>
              <p14:xfrm>
                <a:off x="9117357" y="2277603"/>
                <a:ext cx="57240" cy="119880"/>
              </p14:xfrm>
            </p:contentPart>
          </mc:Choice>
          <mc:Fallback xmlns="">
            <p:pic>
              <p:nvPicPr>
                <p:cNvPr id="108" name="Freihand 107">
                  <a:extLst>
                    <a:ext uri="{FF2B5EF4-FFF2-40B4-BE49-F238E27FC236}">
                      <a16:creationId xmlns:a16="http://schemas.microsoft.com/office/drawing/2014/main" id="{66B9EC3A-DA9F-4FED-B2C9-C257BAE96956}"/>
                    </a:ext>
                  </a:extLst>
                </p:cNvPr>
                <p:cNvPicPr/>
                <p:nvPr/>
              </p:nvPicPr>
              <p:blipFill>
                <a:blip r:embed="rId186"/>
                <a:stretch>
                  <a:fillRect/>
                </a:stretch>
              </p:blipFill>
              <p:spPr>
                <a:xfrm>
                  <a:off x="9113037" y="2273283"/>
                  <a:ext cx="65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E1CB09DC-722A-480C-A233-294F6F98E9B1}"/>
                    </a:ext>
                  </a:extLst>
                </p14:cNvPr>
                <p14:cNvContentPartPr/>
                <p14:nvPr/>
              </p14:nvContentPartPr>
              <p14:xfrm>
                <a:off x="9021597" y="2202003"/>
                <a:ext cx="216000" cy="230040"/>
              </p14:xfrm>
            </p:contentPart>
          </mc:Choice>
          <mc:Fallback xmlns="">
            <p:pic>
              <p:nvPicPr>
                <p:cNvPr id="109" name="Freihand 108">
                  <a:extLst>
                    <a:ext uri="{FF2B5EF4-FFF2-40B4-BE49-F238E27FC236}">
                      <a16:creationId xmlns:a16="http://schemas.microsoft.com/office/drawing/2014/main" id="{E1CB09DC-722A-480C-A233-294F6F98E9B1}"/>
                    </a:ext>
                  </a:extLst>
                </p:cNvPr>
                <p:cNvPicPr/>
                <p:nvPr/>
              </p:nvPicPr>
              <p:blipFill>
                <a:blip r:embed="rId188"/>
                <a:stretch>
                  <a:fillRect/>
                </a:stretch>
              </p:blipFill>
              <p:spPr>
                <a:xfrm>
                  <a:off x="9017277" y="2197683"/>
                  <a:ext cx="224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C8A31AB0-FEF9-48C5-B3F6-66A2ACE93C65}"/>
                    </a:ext>
                  </a:extLst>
                </p14:cNvPr>
                <p14:cNvContentPartPr/>
                <p14:nvPr/>
              </p14:nvContentPartPr>
              <p14:xfrm>
                <a:off x="9226077" y="2172123"/>
                <a:ext cx="61200" cy="127080"/>
              </p14:xfrm>
            </p:contentPart>
          </mc:Choice>
          <mc:Fallback xmlns="">
            <p:pic>
              <p:nvPicPr>
                <p:cNvPr id="110" name="Freihand 109">
                  <a:extLst>
                    <a:ext uri="{FF2B5EF4-FFF2-40B4-BE49-F238E27FC236}">
                      <a16:creationId xmlns:a16="http://schemas.microsoft.com/office/drawing/2014/main" id="{C8A31AB0-FEF9-48C5-B3F6-66A2ACE93C65}"/>
                    </a:ext>
                  </a:extLst>
                </p:cNvPr>
                <p:cNvPicPr/>
                <p:nvPr/>
              </p:nvPicPr>
              <p:blipFill>
                <a:blip r:embed="rId190"/>
                <a:stretch>
                  <a:fillRect/>
                </a:stretch>
              </p:blipFill>
              <p:spPr>
                <a:xfrm>
                  <a:off x="9221757" y="2167803"/>
                  <a:ext cx="69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Freihand 110">
                  <a:extLst>
                    <a:ext uri="{FF2B5EF4-FFF2-40B4-BE49-F238E27FC236}">
                      <a16:creationId xmlns:a16="http://schemas.microsoft.com/office/drawing/2014/main" id="{5BB9FC50-3851-4812-87F7-6195A6F1F74A}"/>
                    </a:ext>
                  </a:extLst>
                </p14:cNvPr>
                <p14:cNvContentPartPr/>
                <p14:nvPr/>
              </p14:nvContentPartPr>
              <p14:xfrm>
                <a:off x="9307437" y="2131803"/>
                <a:ext cx="47880" cy="135720"/>
              </p14:xfrm>
            </p:contentPart>
          </mc:Choice>
          <mc:Fallback xmlns="">
            <p:pic>
              <p:nvPicPr>
                <p:cNvPr id="111" name="Freihand 110">
                  <a:extLst>
                    <a:ext uri="{FF2B5EF4-FFF2-40B4-BE49-F238E27FC236}">
                      <a16:creationId xmlns:a16="http://schemas.microsoft.com/office/drawing/2014/main" id="{5BB9FC50-3851-4812-87F7-6195A6F1F74A}"/>
                    </a:ext>
                  </a:extLst>
                </p:cNvPr>
                <p:cNvPicPr/>
                <p:nvPr/>
              </p:nvPicPr>
              <p:blipFill>
                <a:blip r:embed="rId192"/>
                <a:stretch>
                  <a:fillRect/>
                </a:stretch>
              </p:blipFill>
              <p:spPr>
                <a:xfrm>
                  <a:off x="9303117" y="2127483"/>
                  <a:ext cx="56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2" name="Freihand 111">
                  <a:extLst>
                    <a:ext uri="{FF2B5EF4-FFF2-40B4-BE49-F238E27FC236}">
                      <a16:creationId xmlns:a16="http://schemas.microsoft.com/office/drawing/2014/main" id="{3855390B-3605-4C28-9E40-A04974A71BA7}"/>
                    </a:ext>
                  </a:extLst>
                </p14:cNvPr>
                <p14:cNvContentPartPr/>
                <p14:nvPr/>
              </p14:nvContentPartPr>
              <p14:xfrm>
                <a:off x="9230397" y="2058723"/>
                <a:ext cx="131400" cy="129960"/>
              </p14:xfrm>
            </p:contentPart>
          </mc:Choice>
          <mc:Fallback xmlns="">
            <p:pic>
              <p:nvPicPr>
                <p:cNvPr id="112" name="Freihand 111">
                  <a:extLst>
                    <a:ext uri="{FF2B5EF4-FFF2-40B4-BE49-F238E27FC236}">
                      <a16:creationId xmlns:a16="http://schemas.microsoft.com/office/drawing/2014/main" id="{3855390B-3605-4C28-9E40-A04974A71BA7}"/>
                    </a:ext>
                  </a:extLst>
                </p:cNvPr>
                <p:cNvPicPr/>
                <p:nvPr/>
              </p:nvPicPr>
              <p:blipFill>
                <a:blip r:embed="rId194"/>
                <a:stretch>
                  <a:fillRect/>
                </a:stretch>
              </p:blipFill>
              <p:spPr>
                <a:xfrm>
                  <a:off x="9226077" y="2054403"/>
                  <a:ext cx="140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3" name="Freihand 112">
                  <a:extLst>
                    <a:ext uri="{FF2B5EF4-FFF2-40B4-BE49-F238E27FC236}">
                      <a16:creationId xmlns:a16="http://schemas.microsoft.com/office/drawing/2014/main" id="{FDCCFEA7-FEB6-4184-9809-0C00599C2E94}"/>
                    </a:ext>
                  </a:extLst>
                </p14:cNvPr>
                <p14:cNvContentPartPr/>
                <p14:nvPr/>
              </p14:nvContentPartPr>
              <p14:xfrm>
                <a:off x="9397077" y="2118483"/>
                <a:ext cx="93960" cy="77400"/>
              </p14:xfrm>
            </p:contentPart>
          </mc:Choice>
          <mc:Fallback xmlns="">
            <p:pic>
              <p:nvPicPr>
                <p:cNvPr id="113" name="Freihand 112">
                  <a:extLst>
                    <a:ext uri="{FF2B5EF4-FFF2-40B4-BE49-F238E27FC236}">
                      <a16:creationId xmlns:a16="http://schemas.microsoft.com/office/drawing/2014/main" id="{FDCCFEA7-FEB6-4184-9809-0C00599C2E94}"/>
                    </a:ext>
                  </a:extLst>
                </p:cNvPr>
                <p:cNvPicPr/>
                <p:nvPr/>
              </p:nvPicPr>
              <p:blipFill>
                <a:blip r:embed="rId196"/>
                <a:stretch>
                  <a:fillRect/>
                </a:stretch>
              </p:blipFill>
              <p:spPr>
                <a:xfrm>
                  <a:off x="9392757" y="2114163"/>
                  <a:ext cx="102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 name="Freihand 113">
                  <a:extLst>
                    <a:ext uri="{FF2B5EF4-FFF2-40B4-BE49-F238E27FC236}">
                      <a16:creationId xmlns:a16="http://schemas.microsoft.com/office/drawing/2014/main" id="{84D0DAC5-3227-400F-A8FB-5F0741C02162}"/>
                    </a:ext>
                  </a:extLst>
                </p14:cNvPr>
                <p14:cNvContentPartPr/>
                <p14:nvPr/>
              </p14:nvContentPartPr>
              <p14:xfrm>
                <a:off x="9495357" y="2036403"/>
                <a:ext cx="214200" cy="95400"/>
              </p14:xfrm>
            </p:contentPart>
          </mc:Choice>
          <mc:Fallback xmlns="">
            <p:pic>
              <p:nvPicPr>
                <p:cNvPr id="114" name="Freihand 113">
                  <a:extLst>
                    <a:ext uri="{FF2B5EF4-FFF2-40B4-BE49-F238E27FC236}">
                      <a16:creationId xmlns:a16="http://schemas.microsoft.com/office/drawing/2014/main" id="{84D0DAC5-3227-400F-A8FB-5F0741C02162}"/>
                    </a:ext>
                  </a:extLst>
                </p:cNvPr>
                <p:cNvPicPr/>
                <p:nvPr/>
              </p:nvPicPr>
              <p:blipFill>
                <a:blip r:embed="rId198"/>
                <a:stretch>
                  <a:fillRect/>
                </a:stretch>
              </p:blipFill>
              <p:spPr>
                <a:xfrm>
                  <a:off x="9491037" y="2032083"/>
                  <a:ext cx="222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Freihand 114">
                  <a:extLst>
                    <a:ext uri="{FF2B5EF4-FFF2-40B4-BE49-F238E27FC236}">
                      <a16:creationId xmlns:a16="http://schemas.microsoft.com/office/drawing/2014/main" id="{6DBCF7F5-42AA-47DC-BDF1-D95AABD37854}"/>
                    </a:ext>
                  </a:extLst>
                </p14:cNvPr>
                <p14:cNvContentPartPr/>
                <p14:nvPr/>
              </p14:nvContentPartPr>
              <p14:xfrm>
                <a:off x="9786237" y="1809603"/>
                <a:ext cx="137520" cy="218160"/>
              </p14:xfrm>
            </p:contentPart>
          </mc:Choice>
          <mc:Fallback xmlns="">
            <p:pic>
              <p:nvPicPr>
                <p:cNvPr id="115" name="Freihand 114">
                  <a:extLst>
                    <a:ext uri="{FF2B5EF4-FFF2-40B4-BE49-F238E27FC236}">
                      <a16:creationId xmlns:a16="http://schemas.microsoft.com/office/drawing/2014/main" id="{6DBCF7F5-42AA-47DC-BDF1-D95AABD37854}"/>
                    </a:ext>
                  </a:extLst>
                </p:cNvPr>
                <p:cNvPicPr/>
                <p:nvPr/>
              </p:nvPicPr>
              <p:blipFill>
                <a:blip r:embed="rId200"/>
                <a:stretch>
                  <a:fillRect/>
                </a:stretch>
              </p:blipFill>
              <p:spPr>
                <a:xfrm>
                  <a:off x="9781917" y="1805283"/>
                  <a:ext cx="146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171A1B22-247A-4650-B6BA-D5BF36B14F1D}"/>
                    </a:ext>
                  </a:extLst>
                </p14:cNvPr>
                <p14:cNvContentPartPr/>
                <p14:nvPr/>
              </p14:nvContentPartPr>
              <p14:xfrm>
                <a:off x="9908637" y="1743363"/>
                <a:ext cx="147600" cy="138600"/>
              </p14:xfrm>
            </p:contentPart>
          </mc:Choice>
          <mc:Fallback xmlns="">
            <p:pic>
              <p:nvPicPr>
                <p:cNvPr id="116" name="Freihand 115">
                  <a:extLst>
                    <a:ext uri="{FF2B5EF4-FFF2-40B4-BE49-F238E27FC236}">
                      <a16:creationId xmlns:a16="http://schemas.microsoft.com/office/drawing/2014/main" id="{171A1B22-247A-4650-B6BA-D5BF36B14F1D}"/>
                    </a:ext>
                  </a:extLst>
                </p:cNvPr>
                <p:cNvPicPr/>
                <p:nvPr/>
              </p:nvPicPr>
              <p:blipFill>
                <a:blip r:embed="rId202"/>
                <a:stretch>
                  <a:fillRect/>
                </a:stretch>
              </p:blipFill>
              <p:spPr>
                <a:xfrm>
                  <a:off x="9904317" y="1739043"/>
                  <a:ext cx="156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45E57154-F91B-4FD4-A3A4-87B3A07BBAA8}"/>
                    </a:ext>
                  </a:extLst>
                </p14:cNvPr>
                <p14:cNvContentPartPr/>
                <p14:nvPr/>
              </p14:nvContentPartPr>
              <p14:xfrm>
                <a:off x="10032477" y="1640763"/>
                <a:ext cx="123480" cy="164880"/>
              </p14:xfrm>
            </p:contentPart>
          </mc:Choice>
          <mc:Fallback xmlns="">
            <p:pic>
              <p:nvPicPr>
                <p:cNvPr id="117" name="Freihand 116">
                  <a:extLst>
                    <a:ext uri="{FF2B5EF4-FFF2-40B4-BE49-F238E27FC236}">
                      <a16:creationId xmlns:a16="http://schemas.microsoft.com/office/drawing/2014/main" id="{45E57154-F91B-4FD4-A3A4-87B3A07BBAA8}"/>
                    </a:ext>
                  </a:extLst>
                </p:cNvPr>
                <p:cNvPicPr/>
                <p:nvPr/>
              </p:nvPicPr>
              <p:blipFill>
                <a:blip r:embed="rId204"/>
                <a:stretch>
                  <a:fillRect/>
                </a:stretch>
              </p:blipFill>
              <p:spPr>
                <a:xfrm>
                  <a:off x="10028157" y="1636443"/>
                  <a:ext cx="132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04AC9349-2186-4863-9946-207AC7A5AD0F}"/>
                    </a:ext>
                  </a:extLst>
                </p14:cNvPr>
                <p14:cNvContentPartPr/>
                <p14:nvPr/>
              </p14:nvContentPartPr>
              <p14:xfrm>
                <a:off x="10184757" y="1577043"/>
                <a:ext cx="66960" cy="157320"/>
              </p14:xfrm>
            </p:contentPart>
          </mc:Choice>
          <mc:Fallback xmlns="">
            <p:pic>
              <p:nvPicPr>
                <p:cNvPr id="118" name="Freihand 117">
                  <a:extLst>
                    <a:ext uri="{FF2B5EF4-FFF2-40B4-BE49-F238E27FC236}">
                      <a16:creationId xmlns:a16="http://schemas.microsoft.com/office/drawing/2014/main" id="{04AC9349-2186-4863-9946-207AC7A5AD0F}"/>
                    </a:ext>
                  </a:extLst>
                </p:cNvPr>
                <p:cNvPicPr/>
                <p:nvPr/>
              </p:nvPicPr>
              <p:blipFill>
                <a:blip r:embed="rId206"/>
                <a:stretch>
                  <a:fillRect/>
                </a:stretch>
              </p:blipFill>
              <p:spPr>
                <a:xfrm>
                  <a:off x="10180437" y="1572723"/>
                  <a:ext cx="75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DEB84471-3A34-4B22-B41D-D4236CDF3665}"/>
                    </a:ext>
                  </a:extLst>
                </p14:cNvPr>
                <p14:cNvContentPartPr/>
                <p14:nvPr/>
              </p14:nvContentPartPr>
              <p14:xfrm>
                <a:off x="10233357" y="1511163"/>
                <a:ext cx="34200" cy="109800"/>
              </p14:xfrm>
            </p:contentPart>
          </mc:Choice>
          <mc:Fallback xmlns="">
            <p:pic>
              <p:nvPicPr>
                <p:cNvPr id="119" name="Freihand 118">
                  <a:extLst>
                    <a:ext uri="{FF2B5EF4-FFF2-40B4-BE49-F238E27FC236}">
                      <a16:creationId xmlns:a16="http://schemas.microsoft.com/office/drawing/2014/main" id="{DEB84471-3A34-4B22-B41D-D4236CDF3665}"/>
                    </a:ext>
                  </a:extLst>
                </p:cNvPr>
                <p:cNvPicPr/>
                <p:nvPr/>
              </p:nvPicPr>
              <p:blipFill>
                <a:blip r:embed="rId208"/>
                <a:stretch>
                  <a:fillRect/>
                </a:stretch>
              </p:blipFill>
              <p:spPr>
                <a:xfrm>
                  <a:off x="10229037" y="1506843"/>
                  <a:ext cx="42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Freihand 120">
                  <a:extLst>
                    <a:ext uri="{FF2B5EF4-FFF2-40B4-BE49-F238E27FC236}">
                      <a16:creationId xmlns:a16="http://schemas.microsoft.com/office/drawing/2014/main" id="{6B4BFC6B-026E-413B-AF09-9D8E56DBDA87}"/>
                    </a:ext>
                  </a:extLst>
                </p14:cNvPr>
                <p14:cNvContentPartPr/>
                <p14:nvPr/>
              </p14:nvContentPartPr>
              <p14:xfrm>
                <a:off x="10219677" y="1493163"/>
                <a:ext cx="118440" cy="196200"/>
              </p14:xfrm>
            </p:contentPart>
          </mc:Choice>
          <mc:Fallback xmlns="">
            <p:pic>
              <p:nvPicPr>
                <p:cNvPr id="121" name="Freihand 120">
                  <a:extLst>
                    <a:ext uri="{FF2B5EF4-FFF2-40B4-BE49-F238E27FC236}">
                      <a16:creationId xmlns:a16="http://schemas.microsoft.com/office/drawing/2014/main" id="{6B4BFC6B-026E-413B-AF09-9D8E56DBDA87}"/>
                    </a:ext>
                  </a:extLst>
                </p:cNvPr>
                <p:cNvPicPr/>
                <p:nvPr/>
              </p:nvPicPr>
              <p:blipFill>
                <a:blip r:embed="rId210"/>
                <a:stretch>
                  <a:fillRect/>
                </a:stretch>
              </p:blipFill>
              <p:spPr>
                <a:xfrm>
                  <a:off x="10215357" y="1488843"/>
                  <a:ext cx="127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95636870-F4D3-4A08-A428-BC9B5A5554BD}"/>
                    </a:ext>
                  </a:extLst>
                </p14:cNvPr>
                <p14:cNvContentPartPr/>
                <p14:nvPr/>
              </p14:nvContentPartPr>
              <p14:xfrm>
                <a:off x="10300317" y="1375443"/>
                <a:ext cx="124200" cy="367560"/>
              </p14:xfrm>
            </p:contentPart>
          </mc:Choice>
          <mc:Fallback xmlns="">
            <p:pic>
              <p:nvPicPr>
                <p:cNvPr id="122" name="Freihand 121">
                  <a:extLst>
                    <a:ext uri="{FF2B5EF4-FFF2-40B4-BE49-F238E27FC236}">
                      <a16:creationId xmlns:a16="http://schemas.microsoft.com/office/drawing/2014/main" id="{95636870-F4D3-4A08-A428-BC9B5A5554BD}"/>
                    </a:ext>
                  </a:extLst>
                </p:cNvPr>
                <p:cNvPicPr/>
                <p:nvPr/>
              </p:nvPicPr>
              <p:blipFill>
                <a:blip r:embed="rId212"/>
                <a:stretch>
                  <a:fillRect/>
                </a:stretch>
              </p:blipFill>
              <p:spPr>
                <a:xfrm>
                  <a:off x="10295997" y="1371123"/>
                  <a:ext cx="13284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7" name="Freihand 146">
                  <a:extLst>
                    <a:ext uri="{FF2B5EF4-FFF2-40B4-BE49-F238E27FC236}">
                      <a16:creationId xmlns:a16="http://schemas.microsoft.com/office/drawing/2014/main" id="{6F7E3C9D-9EC0-4CA6-B2C0-434B012F443B}"/>
                    </a:ext>
                  </a:extLst>
                </p14:cNvPr>
                <p14:cNvContentPartPr/>
                <p14:nvPr/>
              </p14:nvContentPartPr>
              <p14:xfrm>
                <a:off x="9768957" y="1227843"/>
                <a:ext cx="437400" cy="306720"/>
              </p14:xfrm>
            </p:contentPart>
          </mc:Choice>
          <mc:Fallback xmlns="">
            <p:pic>
              <p:nvPicPr>
                <p:cNvPr id="147" name="Freihand 146">
                  <a:extLst>
                    <a:ext uri="{FF2B5EF4-FFF2-40B4-BE49-F238E27FC236}">
                      <a16:creationId xmlns:a16="http://schemas.microsoft.com/office/drawing/2014/main" id="{6F7E3C9D-9EC0-4CA6-B2C0-434B012F443B}"/>
                    </a:ext>
                  </a:extLst>
                </p:cNvPr>
                <p:cNvPicPr/>
                <p:nvPr/>
              </p:nvPicPr>
              <p:blipFill>
                <a:blip r:embed="rId214"/>
                <a:stretch>
                  <a:fillRect/>
                </a:stretch>
              </p:blipFill>
              <p:spPr>
                <a:xfrm>
                  <a:off x="9764637" y="1223523"/>
                  <a:ext cx="4460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8" name="Freihand 147">
                  <a:extLst>
                    <a:ext uri="{FF2B5EF4-FFF2-40B4-BE49-F238E27FC236}">
                      <a16:creationId xmlns:a16="http://schemas.microsoft.com/office/drawing/2014/main" id="{7F3DB00F-2DE8-4B2B-A70A-97D3E9FAF957}"/>
                    </a:ext>
                  </a:extLst>
                </p14:cNvPr>
                <p14:cNvContentPartPr/>
                <p14:nvPr/>
              </p14:nvContentPartPr>
              <p14:xfrm>
                <a:off x="9996477" y="1710963"/>
                <a:ext cx="368280" cy="255600"/>
              </p14:xfrm>
            </p:contentPart>
          </mc:Choice>
          <mc:Fallback xmlns="">
            <p:pic>
              <p:nvPicPr>
                <p:cNvPr id="148" name="Freihand 147">
                  <a:extLst>
                    <a:ext uri="{FF2B5EF4-FFF2-40B4-BE49-F238E27FC236}">
                      <a16:creationId xmlns:a16="http://schemas.microsoft.com/office/drawing/2014/main" id="{7F3DB00F-2DE8-4B2B-A70A-97D3E9FAF957}"/>
                    </a:ext>
                  </a:extLst>
                </p:cNvPr>
                <p:cNvPicPr/>
                <p:nvPr/>
              </p:nvPicPr>
              <p:blipFill>
                <a:blip r:embed="rId216"/>
                <a:stretch>
                  <a:fillRect/>
                </a:stretch>
              </p:blipFill>
              <p:spPr>
                <a:xfrm>
                  <a:off x="9992157" y="1706643"/>
                  <a:ext cx="3769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4" name="Freihand 123">
                  <a:extLst>
                    <a:ext uri="{FF2B5EF4-FFF2-40B4-BE49-F238E27FC236}">
                      <a16:creationId xmlns:a16="http://schemas.microsoft.com/office/drawing/2014/main" id="{A3DD108F-2A1B-4679-ACFA-9969C6E57EF9}"/>
                    </a:ext>
                  </a:extLst>
                </p14:cNvPr>
                <p14:cNvContentPartPr/>
                <p14:nvPr/>
              </p14:nvContentPartPr>
              <p14:xfrm>
                <a:off x="10680477" y="1100763"/>
                <a:ext cx="26280" cy="66240"/>
              </p14:xfrm>
            </p:contentPart>
          </mc:Choice>
          <mc:Fallback xmlns="">
            <p:pic>
              <p:nvPicPr>
                <p:cNvPr id="124" name="Freihand 123">
                  <a:extLst>
                    <a:ext uri="{FF2B5EF4-FFF2-40B4-BE49-F238E27FC236}">
                      <a16:creationId xmlns:a16="http://schemas.microsoft.com/office/drawing/2014/main" id="{A3DD108F-2A1B-4679-ACFA-9969C6E57EF9}"/>
                    </a:ext>
                  </a:extLst>
                </p:cNvPr>
                <p:cNvPicPr/>
                <p:nvPr/>
              </p:nvPicPr>
              <p:blipFill>
                <a:blip r:embed="rId218"/>
                <a:stretch>
                  <a:fillRect/>
                </a:stretch>
              </p:blipFill>
              <p:spPr>
                <a:xfrm>
                  <a:off x="10676157" y="1096443"/>
                  <a:ext cx="34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5" name="Freihand 124">
                  <a:extLst>
                    <a:ext uri="{FF2B5EF4-FFF2-40B4-BE49-F238E27FC236}">
                      <a16:creationId xmlns:a16="http://schemas.microsoft.com/office/drawing/2014/main" id="{8BBDC991-5B88-4AC3-A2FD-C9FCBB3CA150}"/>
                    </a:ext>
                  </a:extLst>
                </p14:cNvPr>
                <p14:cNvContentPartPr/>
                <p14:nvPr/>
              </p14:nvContentPartPr>
              <p14:xfrm>
                <a:off x="10814397" y="902043"/>
                <a:ext cx="77040" cy="254520"/>
              </p14:xfrm>
            </p:contentPart>
          </mc:Choice>
          <mc:Fallback xmlns="">
            <p:pic>
              <p:nvPicPr>
                <p:cNvPr id="125" name="Freihand 124">
                  <a:extLst>
                    <a:ext uri="{FF2B5EF4-FFF2-40B4-BE49-F238E27FC236}">
                      <a16:creationId xmlns:a16="http://schemas.microsoft.com/office/drawing/2014/main" id="{8BBDC991-5B88-4AC3-A2FD-C9FCBB3CA150}"/>
                    </a:ext>
                  </a:extLst>
                </p:cNvPr>
                <p:cNvPicPr/>
                <p:nvPr/>
              </p:nvPicPr>
              <p:blipFill>
                <a:blip r:embed="rId220"/>
                <a:stretch>
                  <a:fillRect/>
                </a:stretch>
              </p:blipFill>
              <p:spPr>
                <a:xfrm>
                  <a:off x="10810077" y="897723"/>
                  <a:ext cx="856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6" name="Freihand 125">
                  <a:extLst>
                    <a:ext uri="{FF2B5EF4-FFF2-40B4-BE49-F238E27FC236}">
                      <a16:creationId xmlns:a16="http://schemas.microsoft.com/office/drawing/2014/main" id="{D4BC1473-F1D5-4146-86F1-B11949EACA4F}"/>
                    </a:ext>
                  </a:extLst>
                </p14:cNvPr>
                <p14:cNvContentPartPr/>
                <p14:nvPr/>
              </p14:nvContentPartPr>
              <p14:xfrm>
                <a:off x="10853637" y="850203"/>
                <a:ext cx="99360" cy="196920"/>
              </p14:xfrm>
            </p:contentPart>
          </mc:Choice>
          <mc:Fallback xmlns="">
            <p:pic>
              <p:nvPicPr>
                <p:cNvPr id="126" name="Freihand 125">
                  <a:extLst>
                    <a:ext uri="{FF2B5EF4-FFF2-40B4-BE49-F238E27FC236}">
                      <a16:creationId xmlns:a16="http://schemas.microsoft.com/office/drawing/2014/main" id="{D4BC1473-F1D5-4146-86F1-B11949EACA4F}"/>
                    </a:ext>
                  </a:extLst>
                </p:cNvPr>
                <p:cNvPicPr/>
                <p:nvPr/>
              </p:nvPicPr>
              <p:blipFill>
                <a:blip r:embed="rId222"/>
                <a:stretch>
                  <a:fillRect/>
                </a:stretch>
              </p:blipFill>
              <p:spPr>
                <a:xfrm>
                  <a:off x="10849317" y="845883"/>
                  <a:ext cx="108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7" name="Freihand 126">
                  <a:extLst>
                    <a:ext uri="{FF2B5EF4-FFF2-40B4-BE49-F238E27FC236}">
                      <a16:creationId xmlns:a16="http://schemas.microsoft.com/office/drawing/2014/main" id="{0AEB11AA-B26D-4817-96AB-D68F91C8992D}"/>
                    </a:ext>
                  </a:extLst>
                </p14:cNvPr>
                <p14:cNvContentPartPr/>
                <p14:nvPr/>
              </p14:nvContentPartPr>
              <p14:xfrm>
                <a:off x="10936797" y="804483"/>
                <a:ext cx="94680" cy="208080"/>
              </p14:xfrm>
            </p:contentPart>
          </mc:Choice>
          <mc:Fallback xmlns="">
            <p:pic>
              <p:nvPicPr>
                <p:cNvPr id="127" name="Freihand 126">
                  <a:extLst>
                    <a:ext uri="{FF2B5EF4-FFF2-40B4-BE49-F238E27FC236}">
                      <a16:creationId xmlns:a16="http://schemas.microsoft.com/office/drawing/2014/main" id="{0AEB11AA-B26D-4817-96AB-D68F91C8992D}"/>
                    </a:ext>
                  </a:extLst>
                </p:cNvPr>
                <p:cNvPicPr/>
                <p:nvPr/>
              </p:nvPicPr>
              <p:blipFill>
                <a:blip r:embed="rId224"/>
                <a:stretch>
                  <a:fillRect/>
                </a:stretch>
              </p:blipFill>
              <p:spPr>
                <a:xfrm>
                  <a:off x="10932477" y="800163"/>
                  <a:ext cx="103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9" name="Freihand 128">
                  <a:extLst>
                    <a:ext uri="{FF2B5EF4-FFF2-40B4-BE49-F238E27FC236}">
                      <a16:creationId xmlns:a16="http://schemas.microsoft.com/office/drawing/2014/main" id="{995358FE-7370-49AF-8E9B-E7EF403E6C01}"/>
                    </a:ext>
                  </a:extLst>
                </p14:cNvPr>
                <p14:cNvContentPartPr/>
                <p14:nvPr/>
              </p14:nvContentPartPr>
              <p14:xfrm>
                <a:off x="11108877" y="662283"/>
                <a:ext cx="74880" cy="147960"/>
              </p14:xfrm>
            </p:contentPart>
          </mc:Choice>
          <mc:Fallback xmlns="">
            <p:pic>
              <p:nvPicPr>
                <p:cNvPr id="129" name="Freihand 128">
                  <a:extLst>
                    <a:ext uri="{FF2B5EF4-FFF2-40B4-BE49-F238E27FC236}">
                      <a16:creationId xmlns:a16="http://schemas.microsoft.com/office/drawing/2014/main" id="{995358FE-7370-49AF-8E9B-E7EF403E6C01}"/>
                    </a:ext>
                  </a:extLst>
                </p:cNvPr>
                <p:cNvPicPr/>
                <p:nvPr/>
              </p:nvPicPr>
              <p:blipFill>
                <a:blip r:embed="rId226"/>
                <a:stretch>
                  <a:fillRect/>
                </a:stretch>
              </p:blipFill>
              <p:spPr>
                <a:xfrm>
                  <a:off x="11104557" y="657963"/>
                  <a:ext cx="83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0" name="Freihand 129">
                  <a:extLst>
                    <a:ext uri="{FF2B5EF4-FFF2-40B4-BE49-F238E27FC236}">
                      <a16:creationId xmlns:a16="http://schemas.microsoft.com/office/drawing/2014/main" id="{51B75E07-FD2A-4FA0-BD85-D680DD9EC651}"/>
                    </a:ext>
                  </a:extLst>
                </p14:cNvPr>
                <p14:cNvContentPartPr/>
                <p14:nvPr/>
              </p14:nvContentPartPr>
              <p14:xfrm>
                <a:off x="11098077" y="720603"/>
                <a:ext cx="140400" cy="136080"/>
              </p14:xfrm>
            </p:contentPart>
          </mc:Choice>
          <mc:Fallback xmlns="">
            <p:pic>
              <p:nvPicPr>
                <p:cNvPr id="130" name="Freihand 129">
                  <a:extLst>
                    <a:ext uri="{FF2B5EF4-FFF2-40B4-BE49-F238E27FC236}">
                      <a16:creationId xmlns:a16="http://schemas.microsoft.com/office/drawing/2014/main" id="{51B75E07-FD2A-4FA0-BD85-D680DD9EC651}"/>
                    </a:ext>
                  </a:extLst>
                </p:cNvPr>
                <p:cNvPicPr/>
                <p:nvPr/>
              </p:nvPicPr>
              <p:blipFill>
                <a:blip r:embed="rId228"/>
                <a:stretch>
                  <a:fillRect/>
                </a:stretch>
              </p:blipFill>
              <p:spPr>
                <a:xfrm>
                  <a:off x="11093757" y="716283"/>
                  <a:ext cx="149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1" name="Freihand 130">
                  <a:extLst>
                    <a:ext uri="{FF2B5EF4-FFF2-40B4-BE49-F238E27FC236}">
                      <a16:creationId xmlns:a16="http://schemas.microsoft.com/office/drawing/2014/main" id="{EFE2C7F1-65FA-49D7-98D1-92AB1BD90AF1}"/>
                    </a:ext>
                  </a:extLst>
                </p14:cNvPr>
                <p14:cNvContentPartPr/>
                <p14:nvPr/>
              </p14:nvContentPartPr>
              <p14:xfrm>
                <a:off x="11039397" y="615843"/>
                <a:ext cx="88920" cy="68400"/>
              </p14:xfrm>
            </p:contentPart>
          </mc:Choice>
          <mc:Fallback xmlns="">
            <p:pic>
              <p:nvPicPr>
                <p:cNvPr id="131" name="Freihand 130">
                  <a:extLst>
                    <a:ext uri="{FF2B5EF4-FFF2-40B4-BE49-F238E27FC236}">
                      <a16:creationId xmlns:a16="http://schemas.microsoft.com/office/drawing/2014/main" id="{EFE2C7F1-65FA-49D7-98D1-92AB1BD90AF1}"/>
                    </a:ext>
                  </a:extLst>
                </p:cNvPr>
                <p:cNvPicPr/>
                <p:nvPr/>
              </p:nvPicPr>
              <p:blipFill>
                <a:blip r:embed="rId230"/>
                <a:stretch>
                  <a:fillRect/>
                </a:stretch>
              </p:blipFill>
              <p:spPr>
                <a:xfrm>
                  <a:off x="11035077" y="611523"/>
                  <a:ext cx="97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2" name="Freihand 131">
                  <a:extLst>
                    <a:ext uri="{FF2B5EF4-FFF2-40B4-BE49-F238E27FC236}">
                      <a16:creationId xmlns:a16="http://schemas.microsoft.com/office/drawing/2014/main" id="{5E253059-31E7-4ED3-8A80-EFE49A6FC66E}"/>
                    </a:ext>
                  </a:extLst>
                </p14:cNvPr>
                <p14:cNvContentPartPr/>
                <p14:nvPr/>
              </p14:nvContentPartPr>
              <p14:xfrm>
                <a:off x="11185197" y="649683"/>
                <a:ext cx="109440" cy="89640"/>
              </p14:xfrm>
            </p:contentPart>
          </mc:Choice>
          <mc:Fallback xmlns="">
            <p:pic>
              <p:nvPicPr>
                <p:cNvPr id="132" name="Freihand 131">
                  <a:extLst>
                    <a:ext uri="{FF2B5EF4-FFF2-40B4-BE49-F238E27FC236}">
                      <a16:creationId xmlns:a16="http://schemas.microsoft.com/office/drawing/2014/main" id="{5E253059-31E7-4ED3-8A80-EFE49A6FC66E}"/>
                    </a:ext>
                  </a:extLst>
                </p:cNvPr>
                <p:cNvPicPr/>
                <p:nvPr/>
              </p:nvPicPr>
              <p:blipFill>
                <a:blip r:embed="rId232"/>
                <a:stretch>
                  <a:fillRect/>
                </a:stretch>
              </p:blipFill>
              <p:spPr>
                <a:xfrm>
                  <a:off x="11180877" y="645363"/>
                  <a:ext cx="118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3" name="Freihand 132">
                  <a:extLst>
                    <a:ext uri="{FF2B5EF4-FFF2-40B4-BE49-F238E27FC236}">
                      <a16:creationId xmlns:a16="http://schemas.microsoft.com/office/drawing/2014/main" id="{14A73D46-16BB-472F-8347-36F6B1BB5582}"/>
                    </a:ext>
                  </a:extLst>
                </p14:cNvPr>
                <p14:cNvContentPartPr/>
                <p14:nvPr/>
              </p14:nvContentPartPr>
              <p14:xfrm>
                <a:off x="11289237" y="494883"/>
                <a:ext cx="135000" cy="167400"/>
              </p14:xfrm>
            </p:contentPart>
          </mc:Choice>
          <mc:Fallback xmlns="">
            <p:pic>
              <p:nvPicPr>
                <p:cNvPr id="133" name="Freihand 132">
                  <a:extLst>
                    <a:ext uri="{FF2B5EF4-FFF2-40B4-BE49-F238E27FC236}">
                      <a16:creationId xmlns:a16="http://schemas.microsoft.com/office/drawing/2014/main" id="{14A73D46-16BB-472F-8347-36F6B1BB5582}"/>
                    </a:ext>
                  </a:extLst>
                </p:cNvPr>
                <p:cNvPicPr/>
                <p:nvPr/>
              </p:nvPicPr>
              <p:blipFill>
                <a:blip r:embed="rId234"/>
                <a:stretch>
                  <a:fillRect/>
                </a:stretch>
              </p:blipFill>
              <p:spPr>
                <a:xfrm>
                  <a:off x="11284917" y="490563"/>
                  <a:ext cx="143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4" name="Freihand 133">
                  <a:extLst>
                    <a:ext uri="{FF2B5EF4-FFF2-40B4-BE49-F238E27FC236}">
                      <a16:creationId xmlns:a16="http://schemas.microsoft.com/office/drawing/2014/main" id="{B65D0C7D-0BCF-4C15-ADA8-57CEDE126C73}"/>
                    </a:ext>
                  </a:extLst>
                </p14:cNvPr>
                <p14:cNvContentPartPr/>
                <p14:nvPr/>
              </p14:nvContentPartPr>
              <p14:xfrm>
                <a:off x="11390757" y="459963"/>
                <a:ext cx="102600" cy="131400"/>
              </p14:xfrm>
            </p:contentPart>
          </mc:Choice>
          <mc:Fallback xmlns="">
            <p:pic>
              <p:nvPicPr>
                <p:cNvPr id="134" name="Freihand 133">
                  <a:extLst>
                    <a:ext uri="{FF2B5EF4-FFF2-40B4-BE49-F238E27FC236}">
                      <a16:creationId xmlns:a16="http://schemas.microsoft.com/office/drawing/2014/main" id="{B65D0C7D-0BCF-4C15-ADA8-57CEDE126C73}"/>
                    </a:ext>
                  </a:extLst>
                </p:cNvPr>
                <p:cNvPicPr/>
                <p:nvPr/>
              </p:nvPicPr>
              <p:blipFill>
                <a:blip r:embed="rId236"/>
                <a:stretch>
                  <a:fillRect/>
                </a:stretch>
              </p:blipFill>
              <p:spPr>
                <a:xfrm>
                  <a:off x="11386437" y="455643"/>
                  <a:ext cx="111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6" name="Freihand 135">
                  <a:extLst>
                    <a:ext uri="{FF2B5EF4-FFF2-40B4-BE49-F238E27FC236}">
                      <a16:creationId xmlns:a16="http://schemas.microsoft.com/office/drawing/2014/main" id="{912F016C-06E8-4FC8-A749-F2ECE3025D03}"/>
                    </a:ext>
                  </a:extLst>
                </p14:cNvPr>
                <p14:cNvContentPartPr/>
                <p14:nvPr/>
              </p14:nvContentPartPr>
              <p14:xfrm>
                <a:off x="11479677" y="367083"/>
                <a:ext cx="169200" cy="140400"/>
              </p14:xfrm>
            </p:contentPart>
          </mc:Choice>
          <mc:Fallback xmlns="">
            <p:pic>
              <p:nvPicPr>
                <p:cNvPr id="136" name="Freihand 135">
                  <a:extLst>
                    <a:ext uri="{FF2B5EF4-FFF2-40B4-BE49-F238E27FC236}">
                      <a16:creationId xmlns:a16="http://schemas.microsoft.com/office/drawing/2014/main" id="{912F016C-06E8-4FC8-A749-F2ECE3025D03}"/>
                    </a:ext>
                  </a:extLst>
                </p:cNvPr>
                <p:cNvPicPr/>
                <p:nvPr/>
              </p:nvPicPr>
              <p:blipFill>
                <a:blip r:embed="rId238"/>
                <a:stretch>
                  <a:fillRect/>
                </a:stretch>
              </p:blipFill>
              <p:spPr>
                <a:xfrm>
                  <a:off x="11475357" y="362763"/>
                  <a:ext cx="177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 name="Freihand 136">
                  <a:extLst>
                    <a:ext uri="{FF2B5EF4-FFF2-40B4-BE49-F238E27FC236}">
                      <a16:creationId xmlns:a16="http://schemas.microsoft.com/office/drawing/2014/main" id="{5B285236-466D-4099-9FB5-27CBEB901E8F}"/>
                    </a:ext>
                  </a:extLst>
                </p14:cNvPr>
                <p14:cNvContentPartPr/>
                <p14:nvPr/>
              </p14:nvContentPartPr>
              <p14:xfrm>
                <a:off x="11606757" y="300483"/>
                <a:ext cx="112320" cy="119520"/>
              </p14:xfrm>
            </p:contentPart>
          </mc:Choice>
          <mc:Fallback xmlns="">
            <p:pic>
              <p:nvPicPr>
                <p:cNvPr id="137" name="Freihand 136">
                  <a:extLst>
                    <a:ext uri="{FF2B5EF4-FFF2-40B4-BE49-F238E27FC236}">
                      <a16:creationId xmlns:a16="http://schemas.microsoft.com/office/drawing/2014/main" id="{5B285236-466D-4099-9FB5-27CBEB901E8F}"/>
                    </a:ext>
                  </a:extLst>
                </p:cNvPr>
                <p:cNvPicPr/>
                <p:nvPr/>
              </p:nvPicPr>
              <p:blipFill>
                <a:blip r:embed="rId240"/>
                <a:stretch>
                  <a:fillRect/>
                </a:stretch>
              </p:blipFill>
              <p:spPr>
                <a:xfrm>
                  <a:off x="11602437" y="296163"/>
                  <a:ext cx="120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 name="Freihand 137">
                  <a:extLst>
                    <a:ext uri="{FF2B5EF4-FFF2-40B4-BE49-F238E27FC236}">
                      <a16:creationId xmlns:a16="http://schemas.microsoft.com/office/drawing/2014/main" id="{A347F4D4-0744-4B99-A851-75B334F0DCDB}"/>
                    </a:ext>
                  </a:extLst>
                </p14:cNvPr>
                <p14:cNvContentPartPr/>
                <p14:nvPr/>
              </p14:nvContentPartPr>
              <p14:xfrm>
                <a:off x="11684157" y="192123"/>
                <a:ext cx="93240" cy="187200"/>
              </p14:xfrm>
            </p:contentPart>
          </mc:Choice>
          <mc:Fallback xmlns="">
            <p:pic>
              <p:nvPicPr>
                <p:cNvPr id="138" name="Freihand 137">
                  <a:extLst>
                    <a:ext uri="{FF2B5EF4-FFF2-40B4-BE49-F238E27FC236}">
                      <a16:creationId xmlns:a16="http://schemas.microsoft.com/office/drawing/2014/main" id="{A347F4D4-0744-4B99-A851-75B334F0DCDB}"/>
                    </a:ext>
                  </a:extLst>
                </p:cNvPr>
                <p:cNvPicPr/>
                <p:nvPr/>
              </p:nvPicPr>
              <p:blipFill>
                <a:blip r:embed="rId242"/>
                <a:stretch>
                  <a:fillRect/>
                </a:stretch>
              </p:blipFill>
              <p:spPr>
                <a:xfrm>
                  <a:off x="11679837" y="187803"/>
                  <a:ext cx="101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9" name="Freihand 138">
                  <a:extLst>
                    <a:ext uri="{FF2B5EF4-FFF2-40B4-BE49-F238E27FC236}">
                      <a16:creationId xmlns:a16="http://schemas.microsoft.com/office/drawing/2014/main" id="{1BC4E7B4-35D1-4E2A-8B68-DFE7F4605317}"/>
                    </a:ext>
                  </a:extLst>
                </p14:cNvPr>
                <p14:cNvContentPartPr/>
                <p14:nvPr/>
              </p14:nvContentPartPr>
              <p14:xfrm>
                <a:off x="11731677" y="163323"/>
                <a:ext cx="122040" cy="200880"/>
              </p14:xfrm>
            </p:contentPart>
          </mc:Choice>
          <mc:Fallback xmlns="">
            <p:pic>
              <p:nvPicPr>
                <p:cNvPr id="139" name="Freihand 138">
                  <a:extLst>
                    <a:ext uri="{FF2B5EF4-FFF2-40B4-BE49-F238E27FC236}">
                      <a16:creationId xmlns:a16="http://schemas.microsoft.com/office/drawing/2014/main" id="{1BC4E7B4-35D1-4E2A-8B68-DFE7F4605317}"/>
                    </a:ext>
                  </a:extLst>
                </p:cNvPr>
                <p:cNvPicPr/>
                <p:nvPr/>
              </p:nvPicPr>
              <p:blipFill>
                <a:blip r:embed="rId244"/>
                <a:stretch>
                  <a:fillRect/>
                </a:stretch>
              </p:blipFill>
              <p:spPr>
                <a:xfrm>
                  <a:off x="11727357" y="159003"/>
                  <a:ext cx="130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0" name="Freihand 139">
                  <a:extLst>
                    <a:ext uri="{FF2B5EF4-FFF2-40B4-BE49-F238E27FC236}">
                      <a16:creationId xmlns:a16="http://schemas.microsoft.com/office/drawing/2014/main" id="{29662711-129B-4268-9A71-45684A0336E9}"/>
                    </a:ext>
                  </a:extLst>
                </p14:cNvPr>
                <p14:cNvContentPartPr/>
                <p14:nvPr/>
              </p14:nvContentPartPr>
              <p14:xfrm>
                <a:off x="11798997" y="166203"/>
                <a:ext cx="112320" cy="138240"/>
              </p14:xfrm>
            </p:contentPart>
          </mc:Choice>
          <mc:Fallback xmlns="">
            <p:pic>
              <p:nvPicPr>
                <p:cNvPr id="140" name="Freihand 139">
                  <a:extLst>
                    <a:ext uri="{FF2B5EF4-FFF2-40B4-BE49-F238E27FC236}">
                      <a16:creationId xmlns:a16="http://schemas.microsoft.com/office/drawing/2014/main" id="{29662711-129B-4268-9A71-45684A0336E9}"/>
                    </a:ext>
                  </a:extLst>
                </p:cNvPr>
                <p:cNvPicPr/>
                <p:nvPr/>
              </p:nvPicPr>
              <p:blipFill>
                <a:blip r:embed="rId246"/>
                <a:stretch>
                  <a:fillRect/>
                </a:stretch>
              </p:blipFill>
              <p:spPr>
                <a:xfrm>
                  <a:off x="11794677" y="161883"/>
                  <a:ext cx="120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 name="Freihand 140">
                  <a:extLst>
                    <a:ext uri="{FF2B5EF4-FFF2-40B4-BE49-F238E27FC236}">
                      <a16:creationId xmlns:a16="http://schemas.microsoft.com/office/drawing/2014/main" id="{136F6FA6-A52A-4E95-A34F-4C9894404A8D}"/>
                    </a:ext>
                  </a:extLst>
                </p14:cNvPr>
                <p14:cNvContentPartPr/>
                <p14:nvPr/>
              </p14:nvContentPartPr>
              <p14:xfrm>
                <a:off x="11903757" y="151803"/>
                <a:ext cx="66600" cy="105120"/>
              </p14:xfrm>
            </p:contentPart>
          </mc:Choice>
          <mc:Fallback xmlns="">
            <p:pic>
              <p:nvPicPr>
                <p:cNvPr id="141" name="Freihand 140">
                  <a:extLst>
                    <a:ext uri="{FF2B5EF4-FFF2-40B4-BE49-F238E27FC236}">
                      <a16:creationId xmlns:a16="http://schemas.microsoft.com/office/drawing/2014/main" id="{136F6FA6-A52A-4E95-A34F-4C9894404A8D}"/>
                    </a:ext>
                  </a:extLst>
                </p:cNvPr>
                <p:cNvPicPr/>
                <p:nvPr/>
              </p:nvPicPr>
              <p:blipFill>
                <a:blip r:embed="rId248"/>
                <a:stretch>
                  <a:fillRect/>
                </a:stretch>
              </p:blipFill>
              <p:spPr>
                <a:xfrm>
                  <a:off x="11899437" y="147483"/>
                  <a:ext cx="75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2" name="Freihand 141">
                  <a:extLst>
                    <a:ext uri="{FF2B5EF4-FFF2-40B4-BE49-F238E27FC236}">
                      <a16:creationId xmlns:a16="http://schemas.microsoft.com/office/drawing/2014/main" id="{AC3332EC-7BE7-4D95-B201-C24229EC9F99}"/>
                    </a:ext>
                  </a:extLst>
                </p14:cNvPr>
                <p14:cNvContentPartPr/>
                <p14:nvPr/>
              </p14:nvContentPartPr>
              <p14:xfrm>
                <a:off x="11958477" y="119403"/>
                <a:ext cx="64440" cy="115200"/>
              </p14:xfrm>
            </p:contentPart>
          </mc:Choice>
          <mc:Fallback xmlns="">
            <p:pic>
              <p:nvPicPr>
                <p:cNvPr id="142" name="Freihand 141">
                  <a:extLst>
                    <a:ext uri="{FF2B5EF4-FFF2-40B4-BE49-F238E27FC236}">
                      <a16:creationId xmlns:a16="http://schemas.microsoft.com/office/drawing/2014/main" id="{AC3332EC-7BE7-4D95-B201-C24229EC9F99}"/>
                    </a:ext>
                  </a:extLst>
                </p:cNvPr>
                <p:cNvPicPr/>
                <p:nvPr/>
              </p:nvPicPr>
              <p:blipFill>
                <a:blip r:embed="rId250"/>
                <a:stretch>
                  <a:fillRect/>
                </a:stretch>
              </p:blipFill>
              <p:spPr>
                <a:xfrm>
                  <a:off x="11954157" y="115083"/>
                  <a:ext cx="73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3" name="Freihand 142">
                  <a:extLst>
                    <a:ext uri="{FF2B5EF4-FFF2-40B4-BE49-F238E27FC236}">
                      <a16:creationId xmlns:a16="http://schemas.microsoft.com/office/drawing/2014/main" id="{2C926423-2A6E-4647-82D1-E4DF68A5B2A8}"/>
                    </a:ext>
                  </a:extLst>
                </p14:cNvPr>
                <p14:cNvContentPartPr/>
                <p14:nvPr/>
              </p14:nvContentPartPr>
              <p14:xfrm>
                <a:off x="12006357" y="89523"/>
                <a:ext cx="16200" cy="91800"/>
              </p14:xfrm>
            </p:contentPart>
          </mc:Choice>
          <mc:Fallback xmlns="">
            <p:pic>
              <p:nvPicPr>
                <p:cNvPr id="143" name="Freihand 142">
                  <a:extLst>
                    <a:ext uri="{FF2B5EF4-FFF2-40B4-BE49-F238E27FC236}">
                      <a16:creationId xmlns:a16="http://schemas.microsoft.com/office/drawing/2014/main" id="{2C926423-2A6E-4647-82D1-E4DF68A5B2A8}"/>
                    </a:ext>
                  </a:extLst>
                </p:cNvPr>
                <p:cNvPicPr/>
                <p:nvPr/>
              </p:nvPicPr>
              <p:blipFill>
                <a:blip r:embed="rId252"/>
                <a:stretch>
                  <a:fillRect/>
                </a:stretch>
              </p:blipFill>
              <p:spPr>
                <a:xfrm>
                  <a:off x="12002037" y="85203"/>
                  <a:ext cx="24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4" name="Freihand 143">
                  <a:extLst>
                    <a:ext uri="{FF2B5EF4-FFF2-40B4-BE49-F238E27FC236}">
                      <a16:creationId xmlns:a16="http://schemas.microsoft.com/office/drawing/2014/main" id="{3032DABF-BF4D-453C-8EDD-CB1DAAC1679C}"/>
                    </a:ext>
                  </a:extLst>
                </p14:cNvPr>
                <p14:cNvContentPartPr/>
                <p14:nvPr/>
              </p14:nvContentPartPr>
              <p14:xfrm>
                <a:off x="12043437" y="83043"/>
                <a:ext cx="81360" cy="113760"/>
              </p14:xfrm>
            </p:contentPart>
          </mc:Choice>
          <mc:Fallback xmlns="">
            <p:pic>
              <p:nvPicPr>
                <p:cNvPr id="144" name="Freihand 143">
                  <a:extLst>
                    <a:ext uri="{FF2B5EF4-FFF2-40B4-BE49-F238E27FC236}">
                      <a16:creationId xmlns:a16="http://schemas.microsoft.com/office/drawing/2014/main" id="{3032DABF-BF4D-453C-8EDD-CB1DAAC1679C}"/>
                    </a:ext>
                  </a:extLst>
                </p:cNvPr>
                <p:cNvPicPr/>
                <p:nvPr/>
              </p:nvPicPr>
              <p:blipFill>
                <a:blip r:embed="rId254"/>
                <a:stretch>
                  <a:fillRect/>
                </a:stretch>
              </p:blipFill>
              <p:spPr>
                <a:xfrm>
                  <a:off x="12039117" y="78723"/>
                  <a:ext cx="90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5" name="Freihand 144">
                  <a:extLst>
                    <a:ext uri="{FF2B5EF4-FFF2-40B4-BE49-F238E27FC236}">
                      <a16:creationId xmlns:a16="http://schemas.microsoft.com/office/drawing/2014/main" id="{A933B089-9470-4600-BE4A-121AFAA4FC87}"/>
                    </a:ext>
                  </a:extLst>
                </p14:cNvPr>
                <p14:cNvContentPartPr/>
                <p14:nvPr/>
              </p14:nvContentPartPr>
              <p14:xfrm>
                <a:off x="12048837" y="24363"/>
                <a:ext cx="91800" cy="292680"/>
              </p14:xfrm>
            </p:contentPart>
          </mc:Choice>
          <mc:Fallback xmlns="">
            <p:pic>
              <p:nvPicPr>
                <p:cNvPr id="145" name="Freihand 144">
                  <a:extLst>
                    <a:ext uri="{FF2B5EF4-FFF2-40B4-BE49-F238E27FC236}">
                      <a16:creationId xmlns:a16="http://schemas.microsoft.com/office/drawing/2014/main" id="{A933B089-9470-4600-BE4A-121AFAA4FC87}"/>
                    </a:ext>
                  </a:extLst>
                </p:cNvPr>
                <p:cNvPicPr/>
                <p:nvPr/>
              </p:nvPicPr>
              <p:blipFill>
                <a:blip r:embed="rId256"/>
                <a:stretch>
                  <a:fillRect/>
                </a:stretch>
              </p:blipFill>
              <p:spPr>
                <a:xfrm>
                  <a:off x="12044517" y="20043"/>
                  <a:ext cx="100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 name="Freihand 148">
                  <a:extLst>
                    <a:ext uri="{FF2B5EF4-FFF2-40B4-BE49-F238E27FC236}">
                      <a16:creationId xmlns:a16="http://schemas.microsoft.com/office/drawing/2014/main" id="{B21005E0-0FB5-46CF-8A7D-8CC96723C0B9}"/>
                    </a:ext>
                  </a:extLst>
                </p14:cNvPr>
                <p14:cNvContentPartPr/>
                <p14:nvPr/>
              </p14:nvContentPartPr>
              <p14:xfrm>
                <a:off x="11816997" y="228123"/>
                <a:ext cx="363600" cy="193320"/>
              </p14:xfrm>
            </p:contentPart>
          </mc:Choice>
          <mc:Fallback xmlns="">
            <p:pic>
              <p:nvPicPr>
                <p:cNvPr id="149" name="Freihand 148">
                  <a:extLst>
                    <a:ext uri="{FF2B5EF4-FFF2-40B4-BE49-F238E27FC236}">
                      <a16:creationId xmlns:a16="http://schemas.microsoft.com/office/drawing/2014/main" id="{B21005E0-0FB5-46CF-8A7D-8CC96723C0B9}"/>
                    </a:ext>
                  </a:extLst>
                </p:cNvPr>
                <p:cNvPicPr/>
                <p:nvPr/>
              </p:nvPicPr>
              <p:blipFill>
                <a:blip r:embed="rId258"/>
                <a:stretch>
                  <a:fillRect/>
                </a:stretch>
              </p:blipFill>
              <p:spPr>
                <a:xfrm>
                  <a:off x="11812677" y="223803"/>
                  <a:ext cx="372240" cy="20196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E41AC91-CC80-0516-4B67-163DD7EA21A1}"/>
                  </a:ext>
                </a:extLst>
              </p14:cNvPr>
              <p14:cNvContentPartPr/>
              <p14:nvPr/>
            </p14:nvContentPartPr>
            <p14:xfrm>
              <a:off x="4250978" y="1620262"/>
              <a:ext cx="3913200" cy="640080"/>
            </p14:xfrm>
          </p:contentPart>
        </mc:Choice>
        <mc:Fallback xmlns="">
          <p:pic>
            <p:nvPicPr>
              <p:cNvPr id="2" name="Freihand 1">
                <a:extLst>
                  <a:ext uri="{FF2B5EF4-FFF2-40B4-BE49-F238E27FC236}">
                    <a16:creationId xmlns:a16="http://schemas.microsoft.com/office/drawing/2014/main" id="{2E41AC91-CC80-0516-4B67-163DD7EA21A1}"/>
                  </a:ext>
                </a:extLst>
              </p:cNvPr>
              <p:cNvPicPr/>
              <p:nvPr/>
            </p:nvPicPr>
            <p:blipFill>
              <a:blip r:embed="rId4"/>
              <a:stretch>
                <a:fillRect/>
              </a:stretch>
            </p:blipFill>
            <p:spPr>
              <a:xfrm>
                <a:off x="4241978" y="1611262"/>
                <a:ext cx="3930840" cy="657720"/>
              </a:xfrm>
              <a:prstGeom prst="rect">
                <a:avLst/>
              </a:prstGeom>
            </p:spPr>
          </p:pic>
        </mc:Fallback>
      </mc:AlternateContent>
      <p:grpSp>
        <p:nvGrpSpPr>
          <p:cNvPr id="20" name="Gruppieren 19">
            <a:extLst>
              <a:ext uri="{FF2B5EF4-FFF2-40B4-BE49-F238E27FC236}">
                <a16:creationId xmlns:a16="http://schemas.microsoft.com/office/drawing/2014/main" id="{7BF3AE1A-0A56-BA5F-ED35-F4021A5B842F}"/>
              </a:ext>
            </a:extLst>
          </p:cNvPr>
          <p:cNvGrpSpPr/>
          <p:nvPr/>
        </p:nvGrpSpPr>
        <p:grpSpPr>
          <a:xfrm>
            <a:off x="5030378" y="1277182"/>
            <a:ext cx="2646720" cy="299880"/>
            <a:chOff x="5030378" y="1277182"/>
            <a:chExt cx="2646720" cy="2998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0FE9AC9-B664-C7DD-C10A-1AB21ACFC5DA}"/>
                    </a:ext>
                  </a:extLst>
                </p14:cNvPr>
                <p14:cNvContentPartPr/>
                <p14:nvPr/>
              </p14:nvContentPartPr>
              <p14:xfrm>
                <a:off x="5030378" y="1280422"/>
                <a:ext cx="154800" cy="212400"/>
              </p14:xfrm>
            </p:contentPart>
          </mc:Choice>
          <mc:Fallback xmlns="">
            <p:pic>
              <p:nvPicPr>
                <p:cNvPr id="3" name="Freihand 2">
                  <a:extLst>
                    <a:ext uri="{FF2B5EF4-FFF2-40B4-BE49-F238E27FC236}">
                      <a16:creationId xmlns:a16="http://schemas.microsoft.com/office/drawing/2014/main" id="{60FE9AC9-B664-C7DD-C10A-1AB21ACFC5DA}"/>
                    </a:ext>
                  </a:extLst>
                </p:cNvPr>
                <p:cNvPicPr/>
                <p:nvPr/>
              </p:nvPicPr>
              <p:blipFill>
                <a:blip r:embed="rId6"/>
                <a:stretch>
                  <a:fillRect/>
                </a:stretch>
              </p:blipFill>
              <p:spPr>
                <a:xfrm>
                  <a:off x="5021738" y="1271782"/>
                  <a:ext cx="172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62F803C-6E76-3940-37F0-19DE8CE8320A}"/>
                    </a:ext>
                  </a:extLst>
                </p14:cNvPr>
                <p14:cNvContentPartPr/>
                <p14:nvPr/>
              </p14:nvContentPartPr>
              <p14:xfrm>
                <a:off x="5066738" y="1277182"/>
                <a:ext cx="151920" cy="239400"/>
              </p14:xfrm>
            </p:contentPart>
          </mc:Choice>
          <mc:Fallback xmlns="">
            <p:pic>
              <p:nvPicPr>
                <p:cNvPr id="5" name="Freihand 4">
                  <a:extLst>
                    <a:ext uri="{FF2B5EF4-FFF2-40B4-BE49-F238E27FC236}">
                      <a16:creationId xmlns:a16="http://schemas.microsoft.com/office/drawing/2014/main" id="{E62F803C-6E76-3940-37F0-19DE8CE8320A}"/>
                    </a:ext>
                  </a:extLst>
                </p:cNvPr>
                <p:cNvPicPr/>
                <p:nvPr/>
              </p:nvPicPr>
              <p:blipFill>
                <a:blip r:embed="rId8"/>
                <a:stretch>
                  <a:fillRect/>
                </a:stretch>
              </p:blipFill>
              <p:spPr>
                <a:xfrm>
                  <a:off x="5058098" y="1268182"/>
                  <a:ext cx="169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1AEDC3CA-9BB2-A9F2-5DD4-EB0614959531}"/>
                    </a:ext>
                  </a:extLst>
                </p14:cNvPr>
                <p14:cNvContentPartPr/>
                <p14:nvPr/>
              </p14:nvContentPartPr>
              <p14:xfrm>
                <a:off x="5288858" y="1382662"/>
                <a:ext cx="111600" cy="96480"/>
              </p14:xfrm>
            </p:contentPart>
          </mc:Choice>
          <mc:Fallback xmlns="">
            <p:pic>
              <p:nvPicPr>
                <p:cNvPr id="9" name="Freihand 8">
                  <a:extLst>
                    <a:ext uri="{FF2B5EF4-FFF2-40B4-BE49-F238E27FC236}">
                      <a16:creationId xmlns:a16="http://schemas.microsoft.com/office/drawing/2014/main" id="{1AEDC3CA-9BB2-A9F2-5DD4-EB0614959531}"/>
                    </a:ext>
                  </a:extLst>
                </p:cNvPr>
                <p:cNvPicPr/>
                <p:nvPr/>
              </p:nvPicPr>
              <p:blipFill>
                <a:blip r:embed="rId10"/>
                <a:stretch>
                  <a:fillRect/>
                </a:stretch>
              </p:blipFill>
              <p:spPr>
                <a:xfrm>
                  <a:off x="5279858" y="1373662"/>
                  <a:ext cx="129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E466456-95B0-E339-E1FF-5352961246C6}"/>
                    </a:ext>
                  </a:extLst>
                </p14:cNvPr>
                <p14:cNvContentPartPr/>
                <p14:nvPr/>
              </p14:nvContentPartPr>
              <p14:xfrm>
                <a:off x="5472818" y="1321102"/>
                <a:ext cx="171360" cy="146880"/>
              </p14:xfrm>
            </p:contentPart>
          </mc:Choice>
          <mc:Fallback xmlns="">
            <p:pic>
              <p:nvPicPr>
                <p:cNvPr id="10" name="Freihand 9">
                  <a:extLst>
                    <a:ext uri="{FF2B5EF4-FFF2-40B4-BE49-F238E27FC236}">
                      <a16:creationId xmlns:a16="http://schemas.microsoft.com/office/drawing/2014/main" id="{8E466456-95B0-E339-E1FF-5352961246C6}"/>
                    </a:ext>
                  </a:extLst>
                </p:cNvPr>
                <p:cNvPicPr/>
                <p:nvPr/>
              </p:nvPicPr>
              <p:blipFill>
                <a:blip r:embed="rId12"/>
                <a:stretch>
                  <a:fillRect/>
                </a:stretch>
              </p:blipFill>
              <p:spPr>
                <a:xfrm>
                  <a:off x="5464178" y="1312102"/>
                  <a:ext cx="189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7262C620-1CFB-8280-13F5-1B5B1D45C0DB}"/>
                    </a:ext>
                  </a:extLst>
                </p14:cNvPr>
                <p14:cNvContentPartPr/>
                <p14:nvPr/>
              </p14:nvContentPartPr>
              <p14:xfrm>
                <a:off x="5657138" y="1394902"/>
                <a:ext cx="337320" cy="182160"/>
              </p14:xfrm>
            </p:contentPart>
          </mc:Choice>
          <mc:Fallback xmlns="">
            <p:pic>
              <p:nvPicPr>
                <p:cNvPr id="12" name="Freihand 11">
                  <a:extLst>
                    <a:ext uri="{FF2B5EF4-FFF2-40B4-BE49-F238E27FC236}">
                      <a16:creationId xmlns:a16="http://schemas.microsoft.com/office/drawing/2014/main" id="{7262C620-1CFB-8280-13F5-1B5B1D45C0DB}"/>
                    </a:ext>
                  </a:extLst>
                </p:cNvPr>
                <p:cNvPicPr/>
                <p:nvPr/>
              </p:nvPicPr>
              <p:blipFill>
                <a:blip r:embed="rId14"/>
                <a:stretch>
                  <a:fillRect/>
                </a:stretch>
              </p:blipFill>
              <p:spPr>
                <a:xfrm>
                  <a:off x="5648498" y="1386262"/>
                  <a:ext cx="354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AEBC463E-AD28-CE19-B42F-AFBC49CF8D49}"/>
                    </a:ext>
                  </a:extLst>
                </p14:cNvPr>
                <p14:cNvContentPartPr/>
                <p14:nvPr/>
              </p14:nvContentPartPr>
              <p14:xfrm>
                <a:off x="6326378" y="1328302"/>
                <a:ext cx="238680" cy="120600"/>
              </p14:xfrm>
            </p:contentPart>
          </mc:Choice>
          <mc:Fallback xmlns="">
            <p:pic>
              <p:nvPicPr>
                <p:cNvPr id="14" name="Freihand 13">
                  <a:extLst>
                    <a:ext uri="{FF2B5EF4-FFF2-40B4-BE49-F238E27FC236}">
                      <a16:creationId xmlns:a16="http://schemas.microsoft.com/office/drawing/2014/main" id="{AEBC463E-AD28-CE19-B42F-AFBC49CF8D49}"/>
                    </a:ext>
                  </a:extLst>
                </p:cNvPr>
                <p:cNvPicPr/>
                <p:nvPr/>
              </p:nvPicPr>
              <p:blipFill>
                <a:blip r:embed="rId16"/>
                <a:stretch>
                  <a:fillRect/>
                </a:stretch>
              </p:blipFill>
              <p:spPr>
                <a:xfrm>
                  <a:off x="6317378" y="1319662"/>
                  <a:ext cx="256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4FF4488C-DE95-B052-8CD7-DC4E0446F28B}"/>
                    </a:ext>
                  </a:extLst>
                </p14:cNvPr>
                <p14:cNvContentPartPr/>
                <p14:nvPr/>
              </p14:nvContentPartPr>
              <p14:xfrm>
                <a:off x="6588458" y="1384822"/>
                <a:ext cx="75600" cy="70920"/>
              </p14:xfrm>
            </p:contentPart>
          </mc:Choice>
          <mc:Fallback xmlns="">
            <p:pic>
              <p:nvPicPr>
                <p:cNvPr id="15" name="Freihand 14">
                  <a:extLst>
                    <a:ext uri="{FF2B5EF4-FFF2-40B4-BE49-F238E27FC236}">
                      <a16:creationId xmlns:a16="http://schemas.microsoft.com/office/drawing/2014/main" id="{4FF4488C-DE95-B052-8CD7-DC4E0446F28B}"/>
                    </a:ext>
                  </a:extLst>
                </p:cNvPr>
                <p:cNvPicPr/>
                <p:nvPr/>
              </p:nvPicPr>
              <p:blipFill>
                <a:blip r:embed="rId18"/>
                <a:stretch>
                  <a:fillRect/>
                </a:stretch>
              </p:blipFill>
              <p:spPr>
                <a:xfrm>
                  <a:off x="6579458" y="1376182"/>
                  <a:ext cx="93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4FDEBF40-1FAC-8864-EB03-FD506C2C56AA}"/>
                    </a:ext>
                  </a:extLst>
                </p14:cNvPr>
                <p14:cNvContentPartPr/>
                <p14:nvPr/>
              </p14:nvContentPartPr>
              <p14:xfrm>
                <a:off x="6917498" y="1317142"/>
                <a:ext cx="167040" cy="154800"/>
              </p14:xfrm>
            </p:contentPart>
          </mc:Choice>
          <mc:Fallback xmlns="">
            <p:pic>
              <p:nvPicPr>
                <p:cNvPr id="16" name="Freihand 15">
                  <a:extLst>
                    <a:ext uri="{FF2B5EF4-FFF2-40B4-BE49-F238E27FC236}">
                      <a16:creationId xmlns:a16="http://schemas.microsoft.com/office/drawing/2014/main" id="{4FDEBF40-1FAC-8864-EB03-FD506C2C56AA}"/>
                    </a:ext>
                  </a:extLst>
                </p:cNvPr>
                <p:cNvPicPr/>
                <p:nvPr/>
              </p:nvPicPr>
              <p:blipFill>
                <a:blip r:embed="rId20"/>
                <a:stretch>
                  <a:fillRect/>
                </a:stretch>
              </p:blipFill>
              <p:spPr>
                <a:xfrm>
                  <a:off x="6908858" y="1308502"/>
                  <a:ext cx="184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711D5EE-DB9F-6C80-9897-913482FF4966}"/>
                    </a:ext>
                  </a:extLst>
                </p14:cNvPr>
                <p14:cNvContentPartPr/>
                <p14:nvPr/>
              </p14:nvContentPartPr>
              <p14:xfrm>
                <a:off x="6877178" y="1290502"/>
                <a:ext cx="351720" cy="152640"/>
              </p14:xfrm>
            </p:contentPart>
          </mc:Choice>
          <mc:Fallback xmlns="">
            <p:pic>
              <p:nvPicPr>
                <p:cNvPr id="17" name="Freihand 16">
                  <a:extLst>
                    <a:ext uri="{FF2B5EF4-FFF2-40B4-BE49-F238E27FC236}">
                      <a16:creationId xmlns:a16="http://schemas.microsoft.com/office/drawing/2014/main" id="{E711D5EE-DB9F-6C80-9897-913482FF4966}"/>
                    </a:ext>
                  </a:extLst>
                </p:cNvPr>
                <p:cNvPicPr/>
                <p:nvPr/>
              </p:nvPicPr>
              <p:blipFill>
                <a:blip r:embed="rId22"/>
                <a:stretch>
                  <a:fillRect/>
                </a:stretch>
              </p:blipFill>
              <p:spPr>
                <a:xfrm>
                  <a:off x="6868538" y="1281502"/>
                  <a:ext cx="369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E556811-7218-2C80-3070-1691A56DC65D}"/>
                    </a:ext>
                  </a:extLst>
                </p14:cNvPr>
                <p14:cNvContentPartPr/>
                <p14:nvPr/>
              </p14:nvContentPartPr>
              <p14:xfrm>
                <a:off x="7278938" y="1322902"/>
                <a:ext cx="259200" cy="134280"/>
              </p14:xfrm>
            </p:contentPart>
          </mc:Choice>
          <mc:Fallback xmlns="">
            <p:pic>
              <p:nvPicPr>
                <p:cNvPr id="18" name="Freihand 17">
                  <a:extLst>
                    <a:ext uri="{FF2B5EF4-FFF2-40B4-BE49-F238E27FC236}">
                      <a16:creationId xmlns:a16="http://schemas.microsoft.com/office/drawing/2014/main" id="{8E556811-7218-2C80-3070-1691A56DC65D}"/>
                    </a:ext>
                  </a:extLst>
                </p:cNvPr>
                <p:cNvPicPr/>
                <p:nvPr/>
              </p:nvPicPr>
              <p:blipFill>
                <a:blip r:embed="rId24"/>
                <a:stretch>
                  <a:fillRect/>
                </a:stretch>
              </p:blipFill>
              <p:spPr>
                <a:xfrm>
                  <a:off x="7269938" y="1313902"/>
                  <a:ext cx="276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8A60EA39-1F63-9EB3-9BF9-1743F31D4A07}"/>
                    </a:ext>
                  </a:extLst>
                </p14:cNvPr>
                <p14:cNvContentPartPr/>
                <p14:nvPr/>
              </p14:nvContentPartPr>
              <p14:xfrm>
                <a:off x="7543538" y="1370422"/>
                <a:ext cx="133560" cy="104040"/>
              </p14:xfrm>
            </p:contentPart>
          </mc:Choice>
          <mc:Fallback xmlns="">
            <p:pic>
              <p:nvPicPr>
                <p:cNvPr id="19" name="Freihand 18">
                  <a:extLst>
                    <a:ext uri="{FF2B5EF4-FFF2-40B4-BE49-F238E27FC236}">
                      <a16:creationId xmlns:a16="http://schemas.microsoft.com/office/drawing/2014/main" id="{8A60EA39-1F63-9EB3-9BF9-1743F31D4A07}"/>
                    </a:ext>
                  </a:extLst>
                </p:cNvPr>
                <p:cNvPicPr/>
                <p:nvPr/>
              </p:nvPicPr>
              <p:blipFill>
                <a:blip r:embed="rId26"/>
                <a:stretch>
                  <a:fillRect/>
                </a:stretch>
              </p:blipFill>
              <p:spPr>
                <a:xfrm>
                  <a:off x="7534538" y="1361782"/>
                  <a:ext cx="151200" cy="121680"/>
                </a:xfrm>
                <a:prstGeom prst="rect">
                  <a:avLst/>
                </a:prstGeom>
              </p:spPr>
            </p:pic>
          </mc:Fallback>
        </mc:AlternateContent>
      </p:grpSp>
      <p:grpSp>
        <p:nvGrpSpPr>
          <p:cNvPr id="29" name="Gruppieren 28">
            <a:extLst>
              <a:ext uri="{FF2B5EF4-FFF2-40B4-BE49-F238E27FC236}">
                <a16:creationId xmlns:a16="http://schemas.microsoft.com/office/drawing/2014/main" id="{AB1C0C1E-B5F8-ED4F-80FB-042BDBCC5990}"/>
              </a:ext>
            </a:extLst>
          </p:cNvPr>
          <p:cNvGrpSpPr/>
          <p:nvPr/>
        </p:nvGrpSpPr>
        <p:grpSpPr>
          <a:xfrm>
            <a:off x="7166258" y="2350702"/>
            <a:ext cx="2066400" cy="343800"/>
            <a:chOff x="7166258" y="2350702"/>
            <a:chExt cx="2066400" cy="34380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9260B421-0FA8-4938-9EA8-C2A78AC5FF4E}"/>
                    </a:ext>
                  </a:extLst>
                </p14:cNvPr>
                <p14:cNvContentPartPr/>
                <p14:nvPr/>
              </p14:nvContentPartPr>
              <p14:xfrm>
                <a:off x="7264898" y="2508742"/>
                <a:ext cx="188640" cy="20520"/>
              </p14:xfrm>
            </p:contentPart>
          </mc:Choice>
          <mc:Fallback xmlns="">
            <p:pic>
              <p:nvPicPr>
                <p:cNvPr id="21" name="Freihand 20">
                  <a:extLst>
                    <a:ext uri="{FF2B5EF4-FFF2-40B4-BE49-F238E27FC236}">
                      <a16:creationId xmlns:a16="http://schemas.microsoft.com/office/drawing/2014/main" id="{9260B421-0FA8-4938-9EA8-C2A78AC5FF4E}"/>
                    </a:ext>
                  </a:extLst>
                </p:cNvPr>
                <p:cNvPicPr/>
                <p:nvPr/>
              </p:nvPicPr>
              <p:blipFill>
                <a:blip r:embed="rId28"/>
                <a:stretch>
                  <a:fillRect/>
                </a:stretch>
              </p:blipFill>
              <p:spPr>
                <a:xfrm>
                  <a:off x="7255898" y="2499742"/>
                  <a:ext cx="20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010B5C52-5B14-C4ED-0397-EDDAFE0EB163}"/>
                    </a:ext>
                  </a:extLst>
                </p14:cNvPr>
                <p14:cNvContentPartPr/>
                <p14:nvPr/>
              </p14:nvContentPartPr>
              <p14:xfrm>
                <a:off x="7166258" y="2419462"/>
                <a:ext cx="183240" cy="182520"/>
              </p14:xfrm>
            </p:contentPart>
          </mc:Choice>
          <mc:Fallback xmlns="">
            <p:pic>
              <p:nvPicPr>
                <p:cNvPr id="22" name="Freihand 21">
                  <a:extLst>
                    <a:ext uri="{FF2B5EF4-FFF2-40B4-BE49-F238E27FC236}">
                      <a16:creationId xmlns:a16="http://schemas.microsoft.com/office/drawing/2014/main" id="{010B5C52-5B14-C4ED-0397-EDDAFE0EB163}"/>
                    </a:ext>
                  </a:extLst>
                </p:cNvPr>
                <p:cNvPicPr/>
                <p:nvPr/>
              </p:nvPicPr>
              <p:blipFill>
                <a:blip r:embed="rId30"/>
                <a:stretch>
                  <a:fillRect/>
                </a:stretch>
              </p:blipFill>
              <p:spPr>
                <a:xfrm>
                  <a:off x="7157258" y="2410462"/>
                  <a:ext cx="200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78F0F6B9-364A-A3C9-3531-480ED6D262A1}"/>
                    </a:ext>
                  </a:extLst>
                </p14:cNvPr>
                <p14:cNvContentPartPr/>
                <p14:nvPr/>
              </p14:nvContentPartPr>
              <p14:xfrm>
                <a:off x="7670978" y="2374822"/>
                <a:ext cx="334800" cy="200160"/>
              </p14:xfrm>
            </p:contentPart>
          </mc:Choice>
          <mc:Fallback xmlns="">
            <p:pic>
              <p:nvPicPr>
                <p:cNvPr id="23" name="Freihand 22">
                  <a:extLst>
                    <a:ext uri="{FF2B5EF4-FFF2-40B4-BE49-F238E27FC236}">
                      <a16:creationId xmlns:a16="http://schemas.microsoft.com/office/drawing/2014/main" id="{78F0F6B9-364A-A3C9-3531-480ED6D262A1}"/>
                    </a:ext>
                  </a:extLst>
                </p:cNvPr>
                <p:cNvPicPr/>
                <p:nvPr/>
              </p:nvPicPr>
              <p:blipFill>
                <a:blip r:embed="rId32"/>
                <a:stretch>
                  <a:fillRect/>
                </a:stretch>
              </p:blipFill>
              <p:spPr>
                <a:xfrm>
                  <a:off x="7661978" y="2366182"/>
                  <a:ext cx="352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57569685-EA4C-3E24-D949-C8E43B26F7B0}"/>
                    </a:ext>
                  </a:extLst>
                </p14:cNvPr>
                <p14:cNvContentPartPr/>
                <p14:nvPr/>
              </p14:nvContentPartPr>
              <p14:xfrm>
                <a:off x="7990298" y="2463382"/>
                <a:ext cx="108360" cy="104760"/>
              </p14:xfrm>
            </p:contentPart>
          </mc:Choice>
          <mc:Fallback xmlns="">
            <p:pic>
              <p:nvPicPr>
                <p:cNvPr id="24" name="Freihand 23">
                  <a:extLst>
                    <a:ext uri="{FF2B5EF4-FFF2-40B4-BE49-F238E27FC236}">
                      <a16:creationId xmlns:a16="http://schemas.microsoft.com/office/drawing/2014/main" id="{57569685-EA4C-3E24-D949-C8E43B26F7B0}"/>
                    </a:ext>
                  </a:extLst>
                </p:cNvPr>
                <p:cNvPicPr/>
                <p:nvPr/>
              </p:nvPicPr>
              <p:blipFill>
                <a:blip r:embed="rId34"/>
                <a:stretch>
                  <a:fillRect/>
                </a:stretch>
              </p:blipFill>
              <p:spPr>
                <a:xfrm>
                  <a:off x="7981298" y="2454382"/>
                  <a:ext cx="126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4F145D88-8EAF-41C0-D651-562D5EAA202E}"/>
                    </a:ext>
                  </a:extLst>
                </p14:cNvPr>
                <p14:cNvContentPartPr/>
                <p14:nvPr/>
              </p14:nvContentPartPr>
              <p14:xfrm>
                <a:off x="8100098" y="2492182"/>
                <a:ext cx="88560" cy="202320"/>
              </p14:xfrm>
            </p:contentPart>
          </mc:Choice>
          <mc:Fallback xmlns="">
            <p:pic>
              <p:nvPicPr>
                <p:cNvPr id="25" name="Freihand 24">
                  <a:extLst>
                    <a:ext uri="{FF2B5EF4-FFF2-40B4-BE49-F238E27FC236}">
                      <a16:creationId xmlns:a16="http://schemas.microsoft.com/office/drawing/2014/main" id="{4F145D88-8EAF-41C0-D651-562D5EAA202E}"/>
                    </a:ext>
                  </a:extLst>
                </p:cNvPr>
                <p:cNvPicPr/>
                <p:nvPr/>
              </p:nvPicPr>
              <p:blipFill>
                <a:blip r:embed="rId36"/>
                <a:stretch>
                  <a:fillRect/>
                </a:stretch>
              </p:blipFill>
              <p:spPr>
                <a:xfrm>
                  <a:off x="8091458" y="2483542"/>
                  <a:ext cx="106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876BB5AF-E470-69BA-0E81-1A851F7148F8}"/>
                    </a:ext>
                  </a:extLst>
                </p14:cNvPr>
                <p14:cNvContentPartPr/>
                <p14:nvPr/>
              </p14:nvContentPartPr>
              <p14:xfrm>
                <a:off x="8233658" y="2474902"/>
                <a:ext cx="244800" cy="201600"/>
              </p14:xfrm>
            </p:contentPart>
          </mc:Choice>
          <mc:Fallback xmlns="">
            <p:pic>
              <p:nvPicPr>
                <p:cNvPr id="26" name="Freihand 25">
                  <a:extLst>
                    <a:ext uri="{FF2B5EF4-FFF2-40B4-BE49-F238E27FC236}">
                      <a16:creationId xmlns:a16="http://schemas.microsoft.com/office/drawing/2014/main" id="{876BB5AF-E470-69BA-0E81-1A851F7148F8}"/>
                    </a:ext>
                  </a:extLst>
                </p:cNvPr>
                <p:cNvPicPr/>
                <p:nvPr/>
              </p:nvPicPr>
              <p:blipFill>
                <a:blip r:embed="rId38"/>
                <a:stretch>
                  <a:fillRect/>
                </a:stretch>
              </p:blipFill>
              <p:spPr>
                <a:xfrm>
                  <a:off x="8224658" y="2466262"/>
                  <a:ext cx="262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E17F64E-CE82-2A5A-4032-1CAD85D6CBC2}"/>
                    </a:ext>
                  </a:extLst>
                </p14:cNvPr>
                <p14:cNvContentPartPr/>
                <p14:nvPr/>
              </p14:nvContentPartPr>
              <p14:xfrm>
                <a:off x="8524898" y="2478502"/>
                <a:ext cx="64800" cy="87120"/>
              </p14:xfrm>
            </p:contentPart>
          </mc:Choice>
          <mc:Fallback xmlns="">
            <p:pic>
              <p:nvPicPr>
                <p:cNvPr id="27" name="Freihand 26">
                  <a:extLst>
                    <a:ext uri="{FF2B5EF4-FFF2-40B4-BE49-F238E27FC236}">
                      <a16:creationId xmlns:a16="http://schemas.microsoft.com/office/drawing/2014/main" id="{8E17F64E-CE82-2A5A-4032-1CAD85D6CBC2}"/>
                    </a:ext>
                  </a:extLst>
                </p:cNvPr>
                <p:cNvPicPr/>
                <p:nvPr/>
              </p:nvPicPr>
              <p:blipFill>
                <a:blip r:embed="rId40"/>
                <a:stretch>
                  <a:fillRect/>
                </a:stretch>
              </p:blipFill>
              <p:spPr>
                <a:xfrm>
                  <a:off x="8515898" y="2469862"/>
                  <a:ext cx="82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A38F4719-C309-B34B-B894-4B1B07FBE9A0}"/>
                    </a:ext>
                  </a:extLst>
                </p14:cNvPr>
                <p14:cNvContentPartPr/>
                <p14:nvPr/>
              </p14:nvContentPartPr>
              <p14:xfrm>
                <a:off x="8676818" y="2350702"/>
                <a:ext cx="555840" cy="196920"/>
              </p14:xfrm>
            </p:contentPart>
          </mc:Choice>
          <mc:Fallback xmlns="">
            <p:pic>
              <p:nvPicPr>
                <p:cNvPr id="28" name="Freihand 27">
                  <a:extLst>
                    <a:ext uri="{FF2B5EF4-FFF2-40B4-BE49-F238E27FC236}">
                      <a16:creationId xmlns:a16="http://schemas.microsoft.com/office/drawing/2014/main" id="{A38F4719-C309-B34B-B894-4B1B07FBE9A0}"/>
                    </a:ext>
                  </a:extLst>
                </p:cNvPr>
                <p:cNvPicPr/>
                <p:nvPr/>
              </p:nvPicPr>
              <p:blipFill>
                <a:blip r:embed="rId42"/>
                <a:stretch>
                  <a:fillRect/>
                </a:stretch>
              </p:blipFill>
              <p:spPr>
                <a:xfrm>
                  <a:off x="8668178" y="2342062"/>
                  <a:ext cx="573480" cy="21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BC02EEC6-34B2-FFB7-9341-B72FC82C8FDF}"/>
                  </a:ext>
                </a:extLst>
              </p14:cNvPr>
              <p14:cNvContentPartPr/>
              <p14:nvPr/>
            </p14:nvContentPartPr>
            <p14:xfrm>
              <a:off x="310418" y="3931822"/>
              <a:ext cx="1474560" cy="38520"/>
            </p14:xfrm>
          </p:contentPart>
        </mc:Choice>
        <mc:Fallback xmlns="">
          <p:pic>
            <p:nvPicPr>
              <p:cNvPr id="30" name="Freihand 29">
                <a:extLst>
                  <a:ext uri="{FF2B5EF4-FFF2-40B4-BE49-F238E27FC236}">
                    <a16:creationId xmlns:a16="http://schemas.microsoft.com/office/drawing/2014/main" id="{BC02EEC6-34B2-FFB7-9341-B72FC82C8FDF}"/>
                  </a:ext>
                </a:extLst>
              </p:cNvPr>
              <p:cNvPicPr/>
              <p:nvPr/>
            </p:nvPicPr>
            <p:blipFill>
              <a:blip r:embed="rId44"/>
              <a:stretch>
                <a:fillRect/>
              </a:stretch>
            </p:blipFill>
            <p:spPr>
              <a:xfrm>
                <a:off x="301418" y="3923182"/>
                <a:ext cx="1492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50918A72-F27F-D082-5766-136AB2BD4209}"/>
                  </a:ext>
                </a:extLst>
              </p14:cNvPr>
              <p14:cNvContentPartPr/>
              <p14:nvPr/>
            </p14:nvContentPartPr>
            <p14:xfrm>
              <a:off x="4480658" y="3671182"/>
              <a:ext cx="1655640" cy="33840"/>
            </p14:xfrm>
          </p:contentPart>
        </mc:Choice>
        <mc:Fallback xmlns="">
          <p:pic>
            <p:nvPicPr>
              <p:cNvPr id="31" name="Freihand 30">
                <a:extLst>
                  <a:ext uri="{FF2B5EF4-FFF2-40B4-BE49-F238E27FC236}">
                    <a16:creationId xmlns:a16="http://schemas.microsoft.com/office/drawing/2014/main" id="{50918A72-F27F-D082-5766-136AB2BD4209}"/>
                  </a:ext>
                </a:extLst>
              </p:cNvPr>
              <p:cNvPicPr/>
              <p:nvPr/>
            </p:nvPicPr>
            <p:blipFill>
              <a:blip r:embed="rId46"/>
              <a:stretch>
                <a:fillRect/>
              </a:stretch>
            </p:blipFill>
            <p:spPr>
              <a:xfrm>
                <a:off x="4472018" y="3662182"/>
                <a:ext cx="1673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9A88CDB7-E479-6B25-8FD4-CB98B2AC7F9B}"/>
                  </a:ext>
                </a:extLst>
              </p14:cNvPr>
              <p14:cNvContentPartPr/>
              <p14:nvPr/>
            </p14:nvContentPartPr>
            <p14:xfrm>
              <a:off x="4423418" y="4300462"/>
              <a:ext cx="1664280" cy="58680"/>
            </p14:xfrm>
          </p:contentPart>
        </mc:Choice>
        <mc:Fallback xmlns="">
          <p:pic>
            <p:nvPicPr>
              <p:cNvPr id="32" name="Freihand 31">
                <a:extLst>
                  <a:ext uri="{FF2B5EF4-FFF2-40B4-BE49-F238E27FC236}">
                    <a16:creationId xmlns:a16="http://schemas.microsoft.com/office/drawing/2014/main" id="{9A88CDB7-E479-6B25-8FD4-CB98B2AC7F9B}"/>
                  </a:ext>
                </a:extLst>
              </p:cNvPr>
              <p:cNvPicPr/>
              <p:nvPr/>
            </p:nvPicPr>
            <p:blipFill>
              <a:blip r:embed="rId48"/>
              <a:stretch>
                <a:fillRect/>
              </a:stretch>
            </p:blipFill>
            <p:spPr>
              <a:xfrm>
                <a:off x="4414418" y="4291822"/>
                <a:ext cx="1681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06BB7D83-2ECD-0F85-28F8-096B23B8BC10}"/>
                  </a:ext>
                </a:extLst>
              </p14:cNvPr>
              <p14:cNvContentPartPr/>
              <p14:nvPr/>
            </p14:nvContentPartPr>
            <p14:xfrm>
              <a:off x="3048938" y="3416662"/>
              <a:ext cx="939240" cy="645120"/>
            </p14:xfrm>
          </p:contentPart>
        </mc:Choice>
        <mc:Fallback xmlns="">
          <p:pic>
            <p:nvPicPr>
              <p:cNvPr id="33" name="Freihand 32">
                <a:extLst>
                  <a:ext uri="{FF2B5EF4-FFF2-40B4-BE49-F238E27FC236}">
                    <a16:creationId xmlns:a16="http://schemas.microsoft.com/office/drawing/2014/main" id="{06BB7D83-2ECD-0F85-28F8-096B23B8BC10}"/>
                  </a:ext>
                </a:extLst>
              </p:cNvPr>
              <p:cNvPicPr/>
              <p:nvPr/>
            </p:nvPicPr>
            <p:blipFill>
              <a:blip r:embed="rId50"/>
              <a:stretch>
                <a:fillRect/>
              </a:stretch>
            </p:blipFill>
            <p:spPr>
              <a:xfrm>
                <a:off x="3040298" y="3408022"/>
                <a:ext cx="95688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49FF7BCD-FE05-69FC-846A-B9EB2287E53E}"/>
                  </a:ext>
                </a:extLst>
              </p14:cNvPr>
              <p14:cNvContentPartPr/>
              <p14:nvPr/>
            </p14:nvContentPartPr>
            <p14:xfrm>
              <a:off x="6283898" y="3513142"/>
              <a:ext cx="8640" cy="462600"/>
            </p14:xfrm>
          </p:contentPart>
        </mc:Choice>
        <mc:Fallback xmlns="">
          <p:pic>
            <p:nvPicPr>
              <p:cNvPr id="34" name="Freihand 33">
                <a:extLst>
                  <a:ext uri="{FF2B5EF4-FFF2-40B4-BE49-F238E27FC236}">
                    <a16:creationId xmlns:a16="http://schemas.microsoft.com/office/drawing/2014/main" id="{49FF7BCD-FE05-69FC-846A-B9EB2287E53E}"/>
                  </a:ext>
                </a:extLst>
              </p:cNvPr>
              <p:cNvPicPr/>
              <p:nvPr/>
            </p:nvPicPr>
            <p:blipFill>
              <a:blip r:embed="rId52"/>
              <a:stretch>
                <a:fillRect/>
              </a:stretch>
            </p:blipFill>
            <p:spPr>
              <a:xfrm>
                <a:off x="6275258" y="3504502"/>
                <a:ext cx="2628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EE86047A-D901-4F86-32A3-90735E323C18}"/>
                  </a:ext>
                </a:extLst>
              </p14:cNvPr>
              <p14:cNvContentPartPr/>
              <p14:nvPr/>
            </p14:nvContentPartPr>
            <p14:xfrm>
              <a:off x="391418" y="3924982"/>
              <a:ext cx="1433880" cy="52560"/>
            </p14:xfrm>
          </p:contentPart>
        </mc:Choice>
        <mc:Fallback xmlns="">
          <p:pic>
            <p:nvPicPr>
              <p:cNvPr id="35" name="Freihand 34">
                <a:extLst>
                  <a:ext uri="{FF2B5EF4-FFF2-40B4-BE49-F238E27FC236}">
                    <a16:creationId xmlns:a16="http://schemas.microsoft.com/office/drawing/2014/main" id="{EE86047A-D901-4F86-32A3-90735E323C18}"/>
                  </a:ext>
                </a:extLst>
              </p:cNvPr>
              <p:cNvPicPr/>
              <p:nvPr/>
            </p:nvPicPr>
            <p:blipFill>
              <a:blip r:embed="rId54"/>
              <a:stretch>
                <a:fillRect/>
              </a:stretch>
            </p:blipFill>
            <p:spPr>
              <a:xfrm>
                <a:off x="382778" y="3916342"/>
                <a:ext cx="1451520" cy="70200"/>
              </a:xfrm>
              <a:prstGeom prst="rect">
                <a:avLst/>
              </a:prstGeom>
            </p:spPr>
          </p:pic>
        </mc:Fallback>
      </mc:AlternateContent>
      <p:grpSp>
        <p:nvGrpSpPr>
          <p:cNvPr id="63" name="Gruppieren 62">
            <a:extLst>
              <a:ext uri="{FF2B5EF4-FFF2-40B4-BE49-F238E27FC236}">
                <a16:creationId xmlns:a16="http://schemas.microsoft.com/office/drawing/2014/main" id="{D5914C15-F784-77AA-8729-A730BBAABDC5}"/>
              </a:ext>
            </a:extLst>
          </p:cNvPr>
          <p:cNvGrpSpPr/>
          <p:nvPr/>
        </p:nvGrpSpPr>
        <p:grpSpPr>
          <a:xfrm>
            <a:off x="931418" y="2730862"/>
            <a:ext cx="5677560" cy="799920"/>
            <a:chOff x="931418" y="2730862"/>
            <a:chExt cx="5677560" cy="799920"/>
          </a:xfrm>
        </p:grpSpPr>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7185E5C7-E987-D330-33AA-8E861DED84C1}"/>
                    </a:ext>
                  </a:extLst>
                </p14:cNvPr>
                <p14:cNvContentPartPr/>
                <p14:nvPr/>
              </p14:nvContentPartPr>
              <p14:xfrm>
                <a:off x="992978" y="3168982"/>
                <a:ext cx="300960" cy="302400"/>
              </p14:xfrm>
            </p:contentPart>
          </mc:Choice>
          <mc:Fallback xmlns="">
            <p:pic>
              <p:nvPicPr>
                <p:cNvPr id="36" name="Freihand 35">
                  <a:extLst>
                    <a:ext uri="{FF2B5EF4-FFF2-40B4-BE49-F238E27FC236}">
                      <a16:creationId xmlns:a16="http://schemas.microsoft.com/office/drawing/2014/main" id="{7185E5C7-E987-D330-33AA-8E861DED84C1}"/>
                    </a:ext>
                  </a:extLst>
                </p:cNvPr>
                <p:cNvPicPr/>
                <p:nvPr/>
              </p:nvPicPr>
              <p:blipFill>
                <a:blip r:embed="rId56"/>
                <a:stretch>
                  <a:fillRect/>
                </a:stretch>
              </p:blipFill>
              <p:spPr>
                <a:xfrm>
                  <a:off x="983978" y="3160342"/>
                  <a:ext cx="3186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F0320036-29F1-6B67-5524-A1E8A7CECFFA}"/>
                    </a:ext>
                  </a:extLst>
                </p14:cNvPr>
                <p14:cNvContentPartPr/>
                <p14:nvPr/>
              </p14:nvContentPartPr>
              <p14:xfrm>
                <a:off x="931418" y="3272662"/>
                <a:ext cx="231480" cy="258120"/>
              </p14:xfrm>
            </p:contentPart>
          </mc:Choice>
          <mc:Fallback xmlns="">
            <p:pic>
              <p:nvPicPr>
                <p:cNvPr id="37" name="Freihand 36">
                  <a:extLst>
                    <a:ext uri="{FF2B5EF4-FFF2-40B4-BE49-F238E27FC236}">
                      <a16:creationId xmlns:a16="http://schemas.microsoft.com/office/drawing/2014/main" id="{F0320036-29F1-6B67-5524-A1E8A7CECFFA}"/>
                    </a:ext>
                  </a:extLst>
                </p:cNvPr>
                <p:cNvPicPr/>
                <p:nvPr/>
              </p:nvPicPr>
              <p:blipFill>
                <a:blip r:embed="rId58"/>
                <a:stretch>
                  <a:fillRect/>
                </a:stretch>
              </p:blipFill>
              <p:spPr>
                <a:xfrm>
                  <a:off x="922418" y="3264022"/>
                  <a:ext cx="2491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43FDC98B-11E8-5100-2ECD-9AEF98F0DCE9}"/>
                    </a:ext>
                  </a:extLst>
                </p14:cNvPr>
                <p14:cNvContentPartPr/>
                <p14:nvPr/>
              </p14:nvContentPartPr>
              <p14:xfrm>
                <a:off x="1548818" y="2934982"/>
                <a:ext cx="10800" cy="228960"/>
              </p14:xfrm>
            </p:contentPart>
          </mc:Choice>
          <mc:Fallback xmlns="">
            <p:pic>
              <p:nvPicPr>
                <p:cNvPr id="38" name="Freihand 37">
                  <a:extLst>
                    <a:ext uri="{FF2B5EF4-FFF2-40B4-BE49-F238E27FC236}">
                      <a16:creationId xmlns:a16="http://schemas.microsoft.com/office/drawing/2014/main" id="{43FDC98B-11E8-5100-2ECD-9AEF98F0DCE9}"/>
                    </a:ext>
                  </a:extLst>
                </p:cNvPr>
                <p:cNvPicPr/>
                <p:nvPr/>
              </p:nvPicPr>
              <p:blipFill>
                <a:blip r:embed="rId60"/>
                <a:stretch>
                  <a:fillRect/>
                </a:stretch>
              </p:blipFill>
              <p:spPr>
                <a:xfrm>
                  <a:off x="1539818" y="2925982"/>
                  <a:ext cx="284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48217B69-1C8A-634D-9E5B-BC210ECB12D3}"/>
                    </a:ext>
                  </a:extLst>
                </p14:cNvPr>
                <p14:cNvContentPartPr/>
                <p14:nvPr/>
              </p14:nvContentPartPr>
              <p14:xfrm>
                <a:off x="1439018" y="2834182"/>
                <a:ext cx="243000" cy="164520"/>
              </p14:xfrm>
            </p:contentPart>
          </mc:Choice>
          <mc:Fallback xmlns="">
            <p:pic>
              <p:nvPicPr>
                <p:cNvPr id="39" name="Freihand 38">
                  <a:extLst>
                    <a:ext uri="{FF2B5EF4-FFF2-40B4-BE49-F238E27FC236}">
                      <a16:creationId xmlns:a16="http://schemas.microsoft.com/office/drawing/2014/main" id="{48217B69-1C8A-634D-9E5B-BC210ECB12D3}"/>
                    </a:ext>
                  </a:extLst>
                </p:cNvPr>
                <p:cNvPicPr/>
                <p:nvPr/>
              </p:nvPicPr>
              <p:blipFill>
                <a:blip r:embed="rId62"/>
                <a:stretch>
                  <a:fillRect/>
                </a:stretch>
              </p:blipFill>
              <p:spPr>
                <a:xfrm>
                  <a:off x="1430018" y="2825182"/>
                  <a:ext cx="260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30790603-3B2B-6B26-914E-0102E839EE8E}"/>
                    </a:ext>
                  </a:extLst>
                </p14:cNvPr>
                <p14:cNvContentPartPr/>
                <p14:nvPr/>
              </p14:nvContentPartPr>
              <p14:xfrm>
                <a:off x="1670498" y="2972422"/>
                <a:ext cx="321120" cy="106920"/>
              </p14:xfrm>
            </p:contentPart>
          </mc:Choice>
          <mc:Fallback xmlns="">
            <p:pic>
              <p:nvPicPr>
                <p:cNvPr id="40" name="Freihand 39">
                  <a:extLst>
                    <a:ext uri="{FF2B5EF4-FFF2-40B4-BE49-F238E27FC236}">
                      <a16:creationId xmlns:a16="http://schemas.microsoft.com/office/drawing/2014/main" id="{30790603-3B2B-6B26-914E-0102E839EE8E}"/>
                    </a:ext>
                  </a:extLst>
                </p:cNvPr>
                <p:cNvPicPr/>
                <p:nvPr/>
              </p:nvPicPr>
              <p:blipFill>
                <a:blip r:embed="rId64"/>
                <a:stretch>
                  <a:fillRect/>
                </a:stretch>
              </p:blipFill>
              <p:spPr>
                <a:xfrm>
                  <a:off x="1661498" y="2963782"/>
                  <a:ext cx="338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DB169699-C3E1-5708-850D-B0550447C932}"/>
                    </a:ext>
                  </a:extLst>
                </p14:cNvPr>
                <p14:cNvContentPartPr/>
                <p14:nvPr/>
              </p14:nvContentPartPr>
              <p14:xfrm>
                <a:off x="1984418" y="2916262"/>
                <a:ext cx="158400" cy="130680"/>
              </p14:xfrm>
            </p:contentPart>
          </mc:Choice>
          <mc:Fallback xmlns="">
            <p:pic>
              <p:nvPicPr>
                <p:cNvPr id="41" name="Freihand 40">
                  <a:extLst>
                    <a:ext uri="{FF2B5EF4-FFF2-40B4-BE49-F238E27FC236}">
                      <a16:creationId xmlns:a16="http://schemas.microsoft.com/office/drawing/2014/main" id="{DB169699-C3E1-5708-850D-B0550447C932}"/>
                    </a:ext>
                  </a:extLst>
                </p:cNvPr>
                <p:cNvPicPr/>
                <p:nvPr/>
              </p:nvPicPr>
              <p:blipFill>
                <a:blip r:embed="rId66"/>
                <a:stretch>
                  <a:fillRect/>
                </a:stretch>
              </p:blipFill>
              <p:spPr>
                <a:xfrm>
                  <a:off x="1975418" y="2907622"/>
                  <a:ext cx="176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62ACE05A-A774-8433-4A13-420132C0FDC9}"/>
                    </a:ext>
                  </a:extLst>
                </p14:cNvPr>
                <p14:cNvContentPartPr/>
                <p14:nvPr/>
              </p14:nvContentPartPr>
              <p14:xfrm>
                <a:off x="2216618" y="2959462"/>
                <a:ext cx="232560" cy="76680"/>
              </p14:xfrm>
            </p:contentPart>
          </mc:Choice>
          <mc:Fallback xmlns="">
            <p:pic>
              <p:nvPicPr>
                <p:cNvPr id="42" name="Freihand 41">
                  <a:extLst>
                    <a:ext uri="{FF2B5EF4-FFF2-40B4-BE49-F238E27FC236}">
                      <a16:creationId xmlns:a16="http://schemas.microsoft.com/office/drawing/2014/main" id="{62ACE05A-A774-8433-4A13-420132C0FDC9}"/>
                    </a:ext>
                  </a:extLst>
                </p:cNvPr>
                <p:cNvPicPr/>
                <p:nvPr/>
              </p:nvPicPr>
              <p:blipFill>
                <a:blip r:embed="rId68"/>
                <a:stretch>
                  <a:fillRect/>
                </a:stretch>
              </p:blipFill>
              <p:spPr>
                <a:xfrm>
                  <a:off x="2207618" y="2950822"/>
                  <a:ext cx="250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EA2A226B-D71F-AC42-024F-388D3DDAFF7E}"/>
                    </a:ext>
                  </a:extLst>
                </p14:cNvPr>
                <p14:cNvContentPartPr/>
                <p14:nvPr/>
              </p14:nvContentPartPr>
              <p14:xfrm>
                <a:off x="2423978" y="2886742"/>
                <a:ext cx="36000" cy="31320"/>
              </p14:xfrm>
            </p:contentPart>
          </mc:Choice>
          <mc:Fallback xmlns="">
            <p:pic>
              <p:nvPicPr>
                <p:cNvPr id="43" name="Freihand 42">
                  <a:extLst>
                    <a:ext uri="{FF2B5EF4-FFF2-40B4-BE49-F238E27FC236}">
                      <a16:creationId xmlns:a16="http://schemas.microsoft.com/office/drawing/2014/main" id="{EA2A226B-D71F-AC42-024F-388D3DDAFF7E}"/>
                    </a:ext>
                  </a:extLst>
                </p:cNvPr>
                <p:cNvPicPr/>
                <p:nvPr/>
              </p:nvPicPr>
              <p:blipFill>
                <a:blip r:embed="rId70"/>
                <a:stretch>
                  <a:fillRect/>
                </a:stretch>
              </p:blipFill>
              <p:spPr>
                <a:xfrm>
                  <a:off x="2414978" y="2878102"/>
                  <a:ext cx="53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9F69192D-43EF-9332-AF01-EBD1F41DCE56}"/>
                    </a:ext>
                  </a:extLst>
                </p14:cNvPr>
                <p14:cNvContentPartPr/>
                <p14:nvPr/>
              </p14:nvContentPartPr>
              <p14:xfrm>
                <a:off x="2510738" y="2880622"/>
                <a:ext cx="255600" cy="164520"/>
              </p14:xfrm>
            </p:contentPart>
          </mc:Choice>
          <mc:Fallback xmlns="">
            <p:pic>
              <p:nvPicPr>
                <p:cNvPr id="44" name="Freihand 43">
                  <a:extLst>
                    <a:ext uri="{FF2B5EF4-FFF2-40B4-BE49-F238E27FC236}">
                      <a16:creationId xmlns:a16="http://schemas.microsoft.com/office/drawing/2014/main" id="{9F69192D-43EF-9332-AF01-EBD1F41DCE56}"/>
                    </a:ext>
                  </a:extLst>
                </p:cNvPr>
                <p:cNvPicPr/>
                <p:nvPr/>
              </p:nvPicPr>
              <p:blipFill>
                <a:blip r:embed="rId72"/>
                <a:stretch>
                  <a:fillRect/>
                </a:stretch>
              </p:blipFill>
              <p:spPr>
                <a:xfrm>
                  <a:off x="2501738" y="2871982"/>
                  <a:ext cx="273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7AFAFC7F-22EB-863E-3B41-813BE05CA5FD}"/>
                    </a:ext>
                  </a:extLst>
                </p14:cNvPr>
                <p14:cNvContentPartPr/>
                <p14:nvPr/>
              </p14:nvContentPartPr>
              <p14:xfrm>
                <a:off x="2754098" y="2933182"/>
                <a:ext cx="107640" cy="93960"/>
              </p14:xfrm>
            </p:contentPart>
          </mc:Choice>
          <mc:Fallback xmlns="">
            <p:pic>
              <p:nvPicPr>
                <p:cNvPr id="45" name="Freihand 44">
                  <a:extLst>
                    <a:ext uri="{FF2B5EF4-FFF2-40B4-BE49-F238E27FC236}">
                      <a16:creationId xmlns:a16="http://schemas.microsoft.com/office/drawing/2014/main" id="{7AFAFC7F-22EB-863E-3B41-813BE05CA5FD}"/>
                    </a:ext>
                  </a:extLst>
                </p:cNvPr>
                <p:cNvPicPr/>
                <p:nvPr/>
              </p:nvPicPr>
              <p:blipFill>
                <a:blip r:embed="rId74"/>
                <a:stretch>
                  <a:fillRect/>
                </a:stretch>
              </p:blipFill>
              <p:spPr>
                <a:xfrm>
                  <a:off x="2745098" y="2924542"/>
                  <a:ext cx="125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8EB88E8C-9A21-4899-E3D6-D1A01A58F37B}"/>
                    </a:ext>
                  </a:extLst>
                </p14:cNvPr>
                <p14:cNvContentPartPr/>
                <p14:nvPr/>
              </p14:nvContentPartPr>
              <p14:xfrm>
                <a:off x="3116618" y="2781262"/>
                <a:ext cx="385560" cy="290880"/>
              </p14:xfrm>
            </p:contentPart>
          </mc:Choice>
          <mc:Fallback xmlns="">
            <p:pic>
              <p:nvPicPr>
                <p:cNvPr id="46" name="Freihand 45">
                  <a:extLst>
                    <a:ext uri="{FF2B5EF4-FFF2-40B4-BE49-F238E27FC236}">
                      <a16:creationId xmlns:a16="http://schemas.microsoft.com/office/drawing/2014/main" id="{8EB88E8C-9A21-4899-E3D6-D1A01A58F37B}"/>
                    </a:ext>
                  </a:extLst>
                </p:cNvPr>
                <p:cNvPicPr/>
                <p:nvPr/>
              </p:nvPicPr>
              <p:blipFill>
                <a:blip r:embed="rId76"/>
                <a:stretch>
                  <a:fillRect/>
                </a:stretch>
              </p:blipFill>
              <p:spPr>
                <a:xfrm>
                  <a:off x="3107978" y="2772262"/>
                  <a:ext cx="4032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9847DD7D-02C0-E952-E5F3-FC16D1F0F35C}"/>
                    </a:ext>
                  </a:extLst>
                </p14:cNvPr>
                <p14:cNvContentPartPr/>
                <p14:nvPr/>
              </p14:nvContentPartPr>
              <p14:xfrm>
                <a:off x="3397418" y="2768302"/>
                <a:ext cx="74160" cy="11160"/>
              </p14:xfrm>
            </p:contentPart>
          </mc:Choice>
          <mc:Fallback xmlns="">
            <p:pic>
              <p:nvPicPr>
                <p:cNvPr id="47" name="Freihand 46">
                  <a:extLst>
                    <a:ext uri="{FF2B5EF4-FFF2-40B4-BE49-F238E27FC236}">
                      <a16:creationId xmlns:a16="http://schemas.microsoft.com/office/drawing/2014/main" id="{9847DD7D-02C0-E952-E5F3-FC16D1F0F35C}"/>
                    </a:ext>
                  </a:extLst>
                </p:cNvPr>
                <p:cNvPicPr/>
                <p:nvPr/>
              </p:nvPicPr>
              <p:blipFill>
                <a:blip r:embed="rId78"/>
                <a:stretch>
                  <a:fillRect/>
                </a:stretch>
              </p:blipFill>
              <p:spPr>
                <a:xfrm>
                  <a:off x="3388778" y="2759302"/>
                  <a:ext cx="91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7E938FE3-C46C-80F4-4DC9-80773382E732}"/>
                    </a:ext>
                  </a:extLst>
                </p14:cNvPr>
                <p14:cNvContentPartPr/>
                <p14:nvPr/>
              </p14:nvContentPartPr>
              <p14:xfrm>
                <a:off x="3743018" y="2793502"/>
                <a:ext cx="366480" cy="140760"/>
              </p14:xfrm>
            </p:contentPart>
          </mc:Choice>
          <mc:Fallback xmlns="">
            <p:pic>
              <p:nvPicPr>
                <p:cNvPr id="48" name="Freihand 47">
                  <a:extLst>
                    <a:ext uri="{FF2B5EF4-FFF2-40B4-BE49-F238E27FC236}">
                      <a16:creationId xmlns:a16="http://schemas.microsoft.com/office/drawing/2014/main" id="{7E938FE3-C46C-80F4-4DC9-80773382E732}"/>
                    </a:ext>
                  </a:extLst>
                </p:cNvPr>
                <p:cNvPicPr/>
                <p:nvPr/>
              </p:nvPicPr>
              <p:blipFill>
                <a:blip r:embed="rId80"/>
                <a:stretch>
                  <a:fillRect/>
                </a:stretch>
              </p:blipFill>
              <p:spPr>
                <a:xfrm>
                  <a:off x="3734018" y="2784502"/>
                  <a:ext cx="384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3FF1BF78-CB2B-A0FD-12FF-C0B10C5E9402}"/>
                    </a:ext>
                  </a:extLst>
                </p14:cNvPr>
                <p14:cNvContentPartPr/>
                <p14:nvPr/>
              </p14:nvContentPartPr>
              <p14:xfrm>
                <a:off x="4033178" y="2742742"/>
                <a:ext cx="19080" cy="9000"/>
              </p14:xfrm>
            </p:contentPart>
          </mc:Choice>
          <mc:Fallback xmlns="">
            <p:pic>
              <p:nvPicPr>
                <p:cNvPr id="49" name="Freihand 48">
                  <a:extLst>
                    <a:ext uri="{FF2B5EF4-FFF2-40B4-BE49-F238E27FC236}">
                      <a16:creationId xmlns:a16="http://schemas.microsoft.com/office/drawing/2014/main" id="{3FF1BF78-CB2B-A0FD-12FF-C0B10C5E9402}"/>
                    </a:ext>
                  </a:extLst>
                </p:cNvPr>
                <p:cNvPicPr/>
                <p:nvPr/>
              </p:nvPicPr>
              <p:blipFill>
                <a:blip r:embed="rId82"/>
                <a:stretch>
                  <a:fillRect/>
                </a:stretch>
              </p:blipFill>
              <p:spPr>
                <a:xfrm>
                  <a:off x="4024538" y="2734102"/>
                  <a:ext cx="36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24CD3E8F-BF9E-7907-3F50-46080274F8A3}"/>
                    </a:ext>
                  </a:extLst>
                </p14:cNvPr>
                <p14:cNvContentPartPr/>
                <p14:nvPr/>
              </p14:nvContentPartPr>
              <p14:xfrm>
                <a:off x="4321538" y="2747422"/>
                <a:ext cx="201960" cy="247320"/>
              </p14:xfrm>
            </p:contentPart>
          </mc:Choice>
          <mc:Fallback xmlns="">
            <p:pic>
              <p:nvPicPr>
                <p:cNvPr id="50" name="Freihand 49">
                  <a:extLst>
                    <a:ext uri="{FF2B5EF4-FFF2-40B4-BE49-F238E27FC236}">
                      <a16:creationId xmlns:a16="http://schemas.microsoft.com/office/drawing/2014/main" id="{24CD3E8F-BF9E-7907-3F50-46080274F8A3}"/>
                    </a:ext>
                  </a:extLst>
                </p:cNvPr>
                <p:cNvPicPr/>
                <p:nvPr/>
              </p:nvPicPr>
              <p:blipFill>
                <a:blip r:embed="rId84"/>
                <a:stretch>
                  <a:fillRect/>
                </a:stretch>
              </p:blipFill>
              <p:spPr>
                <a:xfrm>
                  <a:off x="4312898" y="2738782"/>
                  <a:ext cx="2196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FEF0D13B-0C4E-E4B8-79F0-53C94C544A27}"/>
                    </a:ext>
                  </a:extLst>
                </p14:cNvPr>
                <p14:cNvContentPartPr/>
                <p14:nvPr/>
              </p14:nvContentPartPr>
              <p14:xfrm>
                <a:off x="4553018" y="2807542"/>
                <a:ext cx="145440" cy="142920"/>
              </p14:xfrm>
            </p:contentPart>
          </mc:Choice>
          <mc:Fallback xmlns="">
            <p:pic>
              <p:nvPicPr>
                <p:cNvPr id="51" name="Freihand 50">
                  <a:extLst>
                    <a:ext uri="{FF2B5EF4-FFF2-40B4-BE49-F238E27FC236}">
                      <a16:creationId xmlns:a16="http://schemas.microsoft.com/office/drawing/2014/main" id="{FEF0D13B-0C4E-E4B8-79F0-53C94C544A27}"/>
                    </a:ext>
                  </a:extLst>
                </p:cNvPr>
                <p:cNvPicPr/>
                <p:nvPr/>
              </p:nvPicPr>
              <p:blipFill>
                <a:blip r:embed="rId86"/>
                <a:stretch>
                  <a:fillRect/>
                </a:stretch>
              </p:blipFill>
              <p:spPr>
                <a:xfrm>
                  <a:off x="4544378" y="2798902"/>
                  <a:ext cx="163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A841DB75-77E0-5E63-7C15-81AFD0047644}"/>
                    </a:ext>
                  </a:extLst>
                </p14:cNvPr>
                <p14:cNvContentPartPr/>
                <p14:nvPr/>
              </p14:nvContentPartPr>
              <p14:xfrm>
                <a:off x="4679738" y="2838502"/>
                <a:ext cx="90000" cy="120240"/>
              </p14:xfrm>
            </p:contentPart>
          </mc:Choice>
          <mc:Fallback xmlns="">
            <p:pic>
              <p:nvPicPr>
                <p:cNvPr id="52" name="Freihand 51">
                  <a:extLst>
                    <a:ext uri="{FF2B5EF4-FFF2-40B4-BE49-F238E27FC236}">
                      <a16:creationId xmlns:a16="http://schemas.microsoft.com/office/drawing/2014/main" id="{A841DB75-77E0-5E63-7C15-81AFD0047644}"/>
                    </a:ext>
                  </a:extLst>
                </p:cNvPr>
                <p:cNvPicPr/>
                <p:nvPr/>
              </p:nvPicPr>
              <p:blipFill>
                <a:blip r:embed="rId88"/>
                <a:stretch>
                  <a:fillRect/>
                </a:stretch>
              </p:blipFill>
              <p:spPr>
                <a:xfrm>
                  <a:off x="4670738" y="2829502"/>
                  <a:ext cx="107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11F75AE5-F6EC-4510-016A-938EF9675893}"/>
                    </a:ext>
                  </a:extLst>
                </p14:cNvPr>
                <p14:cNvContentPartPr/>
                <p14:nvPr/>
              </p14:nvContentPartPr>
              <p14:xfrm>
                <a:off x="4801778" y="2852182"/>
                <a:ext cx="393480" cy="104040"/>
              </p14:xfrm>
            </p:contentPart>
          </mc:Choice>
          <mc:Fallback xmlns="">
            <p:pic>
              <p:nvPicPr>
                <p:cNvPr id="53" name="Freihand 52">
                  <a:extLst>
                    <a:ext uri="{FF2B5EF4-FFF2-40B4-BE49-F238E27FC236}">
                      <a16:creationId xmlns:a16="http://schemas.microsoft.com/office/drawing/2014/main" id="{11F75AE5-F6EC-4510-016A-938EF9675893}"/>
                    </a:ext>
                  </a:extLst>
                </p:cNvPr>
                <p:cNvPicPr/>
                <p:nvPr/>
              </p:nvPicPr>
              <p:blipFill>
                <a:blip r:embed="rId90"/>
                <a:stretch>
                  <a:fillRect/>
                </a:stretch>
              </p:blipFill>
              <p:spPr>
                <a:xfrm>
                  <a:off x="4792778" y="2843542"/>
                  <a:ext cx="411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B8FD7B03-0855-E70B-8BDB-F08DD4F8AD61}"/>
                    </a:ext>
                  </a:extLst>
                </p14:cNvPr>
                <p14:cNvContentPartPr/>
                <p14:nvPr/>
              </p14:nvContentPartPr>
              <p14:xfrm>
                <a:off x="5230898" y="2772262"/>
                <a:ext cx="117000" cy="184680"/>
              </p14:xfrm>
            </p:contentPart>
          </mc:Choice>
          <mc:Fallback xmlns="">
            <p:pic>
              <p:nvPicPr>
                <p:cNvPr id="54" name="Freihand 53">
                  <a:extLst>
                    <a:ext uri="{FF2B5EF4-FFF2-40B4-BE49-F238E27FC236}">
                      <a16:creationId xmlns:a16="http://schemas.microsoft.com/office/drawing/2014/main" id="{B8FD7B03-0855-E70B-8BDB-F08DD4F8AD61}"/>
                    </a:ext>
                  </a:extLst>
                </p:cNvPr>
                <p:cNvPicPr/>
                <p:nvPr/>
              </p:nvPicPr>
              <p:blipFill>
                <a:blip r:embed="rId92"/>
                <a:stretch>
                  <a:fillRect/>
                </a:stretch>
              </p:blipFill>
              <p:spPr>
                <a:xfrm>
                  <a:off x="5221898" y="2763622"/>
                  <a:ext cx="134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FF6AFE89-100F-FE94-4948-C81E0C9D88F1}"/>
                    </a:ext>
                  </a:extLst>
                </p14:cNvPr>
                <p14:cNvContentPartPr/>
                <p14:nvPr/>
              </p14:nvContentPartPr>
              <p14:xfrm>
                <a:off x="5382098" y="2814022"/>
                <a:ext cx="448920" cy="151920"/>
              </p14:xfrm>
            </p:contentPart>
          </mc:Choice>
          <mc:Fallback xmlns="">
            <p:pic>
              <p:nvPicPr>
                <p:cNvPr id="55" name="Freihand 54">
                  <a:extLst>
                    <a:ext uri="{FF2B5EF4-FFF2-40B4-BE49-F238E27FC236}">
                      <a16:creationId xmlns:a16="http://schemas.microsoft.com/office/drawing/2014/main" id="{FF6AFE89-100F-FE94-4948-C81E0C9D88F1}"/>
                    </a:ext>
                  </a:extLst>
                </p:cNvPr>
                <p:cNvPicPr/>
                <p:nvPr/>
              </p:nvPicPr>
              <p:blipFill>
                <a:blip r:embed="rId94"/>
                <a:stretch>
                  <a:fillRect/>
                </a:stretch>
              </p:blipFill>
              <p:spPr>
                <a:xfrm>
                  <a:off x="5373458" y="2805382"/>
                  <a:ext cx="466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08AB5CB1-B8F9-FB12-2943-3665E0ADA0EE}"/>
                    </a:ext>
                  </a:extLst>
                </p14:cNvPr>
                <p14:cNvContentPartPr/>
                <p14:nvPr/>
              </p14:nvContentPartPr>
              <p14:xfrm>
                <a:off x="5796458" y="2730862"/>
                <a:ext cx="89640" cy="201600"/>
              </p14:xfrm>
            </p:contentPart>
          </mc:Choice>
          <mc:Fallback xmlns="">
            <p:pic>
              <p:nvPicPr>
                <p:cNvPr id="57" name="Freihand 56">
                  <a:extLst>
                    <a:ext uri="{FF2B5EF4-FFF2-40B4-BE49-F238E27FC236}">
                      <a16:creationId xmlns:a16="http://schemas.microsoft.com/office/drawing/2014/main" id="{08AB5CB1-B8F9-FB12-2943-3665E0ADA0EE}"/>
                    </a:ext>
                  </a:extLst>
                </p:cNvPr>
                <p:cNvPicPr/>
                <p:nvPr/>
              </p:nvPicPr>
              <p:blipFill>
                <a:blip r:embed="rId96"/>
                <a:stretch>
                  <a:fillRect/>
                </a:stretch>
              </p:blipFill>
              <p:spPr>
                <a:xfrm>
                  <a:off x="5787458" y="2722222"/>
                  <a:ext cx="107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EAD843D3-D055-2F3C-9AFA-FAF3C0DDE2C2}"/>
                    </a:ext>
                  </a:extLst>
                </p14:cNvPr>
                <p14:cNvContentPartPr/>
                <p14:nvPr/>
              </p14:nvContentPartPr>
              <p14:xfrm>
                <a:off x="5758298" y="2733742"/>
                <a:ext cx="229320" cy="188280"/>
              </p14:xfrm>
            </p:contentPart>
          </mc:Choice>
          <mc:Fallback xmlns="">
            <p:pic>
              <p:nvPicPr>
                <p:cNvPr id="58" name="Freihand 57">
                  <a:extLst>
                    <a:ext uri="{FF2B5EF4-FFF2-40B4-BE49-F238E27FC236}">
                      <a16:creationId xmlns:a16="http://schemas.microsoft.com/office/drawing/2014/main" id="{EAD843D3-D055-2F3C-9AFA-FAF3C0DDE2C2}"/>
                    </a:ext>
                  </a:extLst>
                </p:cNvPr>
                <p:cNvPicPr/>
                <p:nvPr/>
              </p:nvPicPr>
              <p:blipFill>
                <a:blip r:embed="rId98"/>
                <a:stretch>
                  <a:fillRect/>
                </a:stretch>
              </p:blipFill>
              <p:spPr>
                <a:xfrm>
                  <a:off x="5749298" y="2724742"/>
                  <a:ext cx="246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3AA6789D-9206-8368-1CAD-CF7ED7B16579}"/>
                    </a:ext>
                  </a:extLst>
                </p14:cNvPr>
                <p14:cNvContentPartPr/>
                <p14:nvPr/>
              </p14:nvContentPartPr>
              <p14:xfrm>
                <a:off x="6027578" y="2731582"/>
                <a:ext cx="162720" cy="200160"/>
              </p14:xfrm>
            </p:contentPart>
          </mc:Choice>
          <mc:Fallback xmlns="">
            <p:pic>
              <p:nvPicPr>
                <p:cNvPr id="59" name="Freihand 58">
                  <a:extLst>
                    <a:ext uri="{FF2B5EF4-FFF2-40B4-BE49-F238E27FC236}">
                      <a16:creationId xmlns:a16="http://schemas.microsoft.com/office/drawing/2014/main" id="{3AA6789D-9206-8368-1CAD-CF7ED7B16579}"/>
                    </a:ext>
                  </a:extLst>
                </p:cNvPr>
                <p:cNvPicPr/>
                <p:nvPr/>
              </p:nvPicPr>
              <p:blipFill>
                <a:blip r:embed="rId100"/>
                <a:stretch>
                  <a:fillRect/>
                </a:stretch>
              </p:blipFill>
              <p:spPr>
                <a:xfrm>
                  <a:off x="6018938" y="2722942"/>
                  <a:ext cx="180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77231F88-C423-2B92-5110-9960DF30CEBF}"/>
                    </a:ext>
                  </a:extLst>
                </p14:cNvPr>
                <p14:cNvContentPartPr/>
                <p14:nvPr/>
              </p14:nvContentPartPr>
              <p14:xfrm>
                <a:off x="6243938" y="2778022"/>
                <a:ext cx="365040" cy="167040"/>
              </p14:xfrm>
            </p:contentPart>
          </mc:Choice>
          <mc:Fallback xmlns="">
            <p:pic>
              <p:nvPicPr>
                <p:cNvPr id="60" name="Freihand 59">
                  <a:extLst>
                    <a:ext uri="{FF2B5EF4-FFF2-40B4-BE49-F238E27FC236}">
                      <a16:creationId xmlns:a16="http://schemas.microsoft.com/office/drawing/2014/main" id="{77231F88-C423-2B92-5110-9960DF30CEBF}"/>
                    </a:ext>
                  </a:extLst>
                </p:cNvPr>
                <p:cNvPicPr/>
                <p:nvPr/>
              </p:nvPicPr>
              <p:blipFill>
                <a:blip r:embed="rId102"/>
                <a:stretch>
                  <a:fillRect/>
                </a:stretch>
              </p:blipFill>
              <p:spPr>
                <a:xfrm>
                  <a:off x="6234938" y="2769022"/>
                  <a:ext cx="382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23440511-0128-81D7-FE46-67248C0442D3}"/>
                    </a:ext>
                  </a:extLst>
                </p14:cNvPr>
                <p14:cNvContentPartPr/>
                <p14:nvPr/>
              </p14:nvContentPartPr>
              <p14:xfrm>
                <a:off x="6351218" y="2864782"/>
                <a:ext cx="111600" cy="199440"/>
              </p14:xfrm>
            </p:contentPart>
          </mc:Choice>
          <mc:Fallback xmlns="">
            <p:pic>
              <p:nvPicPr>
                <p:cNvPr id="62" name="Freihand 61">
                  <a:extLst>
                    <a:ext uri="{FF2B5EF4-FFF2-40B4-BE49-F238E27FC236}">
                      <a16:creationId xmlns:a16="http://schemas.microsoft.com/office/drawing/2014/main" id="{23440511-0128-81D7-FE46-67248C0442D3}"/>
                    </a:ext>
                  </a:extLst>
                </p:cNvPr>
                <p:cNvPicPr/>
                <p:nvPr/>
              </p:nvPicPr>
              <p:blipFill>
                <a:blip r:embed="rId104"/>
                <a:stretch>
                  <a:fillRect/>
                </a:stretch>
              </p:blipFill>
              <p:spPr>
                <a:xfrm>
                  <a:off x="6342578" y="2855782"/>
                  <a:ext cx="12924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C94E3A1C-4D26-87B4-8037-D64F4108FFEA}"/>
                  </a:ext>
                </a:extLst>
              </p14:cNvPr>
              <p14:cNvContentPartPr/>
              <p14:nvPr/>
            </p14:nvContentPartPr>
            <p14:xfrm>
              <a:off x="4482818" y="3674782"/>
              <a:ext cx="1309320" cy="54000"/>
            </p14:xfrm>
          </p:contentPart>
        </mc:Choice>
        <mc:Fallback xmlns="">
          <p:pic>
            <p:nvPicPr>
              <p:cNvPr id="64" name="Freihand 63">
                <a:extLst>
                  <a:ext uri="{FF2B5EF4-FFF2-40B4-BE49-F238E27FC236}">
                    <a16:creationId xmlns:a16="http://schemas.microsoft.com/office/drawing/2014/main" id="{C94E3A1C-4D26-87B4-8037-D64F4108FFEA}"/>
                  </a:ext>
                </a:extLst>
              </p:cNvPr>
              <p:cNvPicPr/>
              <p:nvPr/>
            </p:nvPicPr>
            <p:blipFill>
              <a:blip r:embed="rId106"/>
              <a:stretch>
                <a:fillRect/>
              </a:stretch>
            </p:blipFill>
            <p:spPr>
              <a:xfrm>
                <a:off x="4473818" y="3665782"/>
                <a:ext cx="1326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 name="Freihand 7">
                <a:extLst>
                  <a:ext uri="{FF2B5EF4-FFF2-40B4-BE49-F238E27FC236}">
                    <a16:creationId xmlns:a16="http://schemas.microsoft.com/office/drawing/2014/main" id="{AB1BCD05-604B-4166-A917-D502ECC0D685}"/>
                  </a:ext>
                </a:extLst>
              </p14:cNvPr>
              <p14:cNvContentPartPr/>
              <p14:nvPr/>
            </p14:nvContentPartPr>
            <p14:xfrm>
              <a:off x="108357" y="1255203"/>
              <a:ext cx="9531360" cy="1564920"/>
            </p14:xfrm>
          </p:contentPart>
        </mc:Choice>
        <mc:Fallback xmlns="">
          <p:pic>
            <p:nvPicPr>
              <p:cNvPr id="8" name="Freihand 7">
                <a:extLst>
                  <a:ext uri="{FF2B5EF4-FFF2-40B4-BE49-F238E27FC236}">
                    <a16:creationId xmlns:a16="http://schemas.microsoft.com/office/drawing/2014/main" id="{AB1BCD05-604B-4166-A917-D502ECC0D685}"/>
                  </a:ext>
                </a:extLst>
              </p:cNvPr>
              <p:cNvPicPr/>
              <p:nvPr/>
            </p:nvPicPr>
            <p:blipFill>
              <a:blip r:embed="rId108"/>
              <a:stretch>
                <a:fillRect/>
              </a:stretch>
            </p:blipFill>
            <p:spPr>
              <a:xfrm>
                <a:off x="104037" y="1250883"/>
                <a:ext cx="9540000" cy="1573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2301B7D5-74A8-406A-864B-25E864ADE447}"/>
                  </a:ext>
                </a:extLst>
              </p14:cNvPr>
              <p14:cNvContentPartPr/>
              <p14:nvPr/>
            </p14:nvContentPartPr>
            <p14:xfrm>
              <a:off x="132117" y="3490443"/>
              <a:ext cx="2079000" cy="651240"/>
            </p14:xfrm>
          </p:contentPart>
        </mc:Choice>
        <mc:Fallback xmlns="">
          <p:pic>
            <p:nvPicPr>
              <p:cNvPr id="69" name="Freihand 68">
                <a:extLst>
                  <a:ext uri="{FF2B5EF4-FFF2-40B4-BE49-F238E27FC236}">
                    <a16:creationId xmlns:a16="http://schemas.microsoft.com/office/drawing/2014/main" id="{2301B7D5-74A8-406A-864B-25E864ADE447}"/>
                  </a:ext>
                </a:extLst>
              </p:cNvPr>
              <p:cNvPicPr/>
              <p:nvPr/>
            </p:nvPicPr>
            <p:blipFill>
              <a:blip r:embed="rId110"/>
              <a:stretch>
                <a:fillRect/>
              </a:stretch>
            </p:blipFill>
            <p:spPr>
              <a:xfrm>
                <a:off x="127797" y="3486123"/>
                <a:ext cx="208764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Freihand 70">
                <a:extLst>
                  <a:ext uri="{FF2B5EF4-FFF2-40B4-BE49-F238E27FC236}">
                    <a16:creationId xmlns:a16="http://schemas.microsoft.com/office/drawing/2014/main" id="{9EFA8806-6590-4F79-B96A-23E8EBFDAD70}"/>
                  </a:ext>
                </a:extLst>
              </p14:cNvPr>
              <p14:cNvContentPartPr/>
              <p14:nvPr/>
            </p14:nvContentPartPr>
            <p14:xfrm>
              <a:off x="3931197" y="1205163"/>
              <a:ext cx="4672440" cy="1626120"/>
            </p14:xfrm>
          </p:contentPart>
        </mc:Choice>
        <mc:Fallback xmlns="">
          <p:pic>
            <p:nvPicPr>
              <p:cNvPr id="71" name="Freihand 70">
                <a:extLst>
                  <a:ext uri="{FF2B5EF4-FFF2-40B4-BE49-F238E27FC236}">
                    <a16:creationId xmlns:a16="http://schemas.microsoft.com/office/drawing/2014/main" id="{9EFA8806-6590-4F79-B96A-23E8EBFDAD70}"/>
                  </a:ext>
                </a:extLst>
              </p:cNvPr>
              <p:cNvPicPr/>
              <p:nvPr/>
            </p:nvPicPr>
            <p:blipFill>
              <a:blip r:embed="rId112"/>
              <a:stretch>
                <a:fillRect/>
              </a:stretch>
            </p:blipFill>
            <p:spPr>
              <a:xfrm>
                <a:off x="3926877" y="1200843"/>
                <a:ext cx="4681080" cy="1634760"/>
              </a:xfrm>
              <a:prstGeom prst="rect">
                <a:avLst/>
              </a:prstGeom>
            </p:spPr>
          </p:pic>
        </mc:Fallback>
      </mc:AlternateContent>
      <p:grpSp>
        <p:nvGrpSpPr>
          <p:cNvPr id="74" name="Gruppieren 73">
            <a:extLst>
              <a:ext uri="{FF2B5EF4-FFF2-40B4-BE49-F238E27FC236}">
                <a16:creationId xmlns:a16="http://schemas.microsoft.com/office/drawing/2014/main" id="{8825F31F-F672-47D2-98D5-541C5CD3F015}"/>
              </a:ext>
            </a:extLst>
          </p:cNvPr>
          <p:cNvGrpSpPr/>
          <p:nvPr/>
        </p:nvGrpSpPr>
        <p:grpSpPr>
          <a:xfrm>
            <a:off x="47157" y="1457883"/>
            <a:ext cx="8491680" cy="3143160"/>
            <a:chOff x="47157" y="1457883"/>
            <a:chExt cx="8491680" cy="3143160"/>
          </a:xfrm>
        </p:grpSpPr>
        <mc:AlternateContent xmlns:mc="http://schemas.openxmlformats.org/markup-compatibility/2006" xmlns:p14="http://schemas.microsoft.com/office/powerpoint/2010/main">
          <mc:Choice Requires="p14">
            <p:contentPart p14:bwMode="auto" r:id="rId113">
              <p14:nvContentPartPr>
                <p14:cNvPr id="56" name="Freihand 55">
                  <a:extLst>
                    <a:ext uri="{FF2B5EF4-FFF2-40B4-BE49-F238E27FC236}">
                      <a16:creationId xmlns:a16="http://schemas.microsoft.com/office/drawing/2014/main" id="{A353A89C-61C8-4A96-8432-2C2175ED0EFD}"/>
                    </a:ext>
                  </a:extLst>
                </p14:cNvPr>
                <p14:cNvContentPartPr/>
                <p14:nvPr/>
              </p14:nvContentPartPr>
              <p14:xfrm>
                <a:off x="4164837" y="1457883"/>
                <a:ext cx="4374000" cy="943200"/>
              </p14:xfrm>
            </p:contentPart>
          </mc:Choice>
          <mc:Fallback xmlns="">
            <p:pic>
              <p:nvPicPr>
                <p:cNvPr id="56" name="Freihand 55">
                  <a:extLst>
                    <a:ext uri="{FF2B5EF4-FFF2-40B4-BE49-F238E27FC236}">
                      <a16:creationId xmlns:a16="http://schemas.microsoft.com/office/drawing/2014/main" id="{A353A89C-61C8-4A96-8432-2C2175ED0EFD}"/>
                    </a:ext>
                  </a:extLst>
                </p:cNvPr>
                <p:cNvPicPr/>
                <p:nvPr/>
              </p:nvPicPr>
              <p:blipFill>
                <a:blip r:embed="rId114"/>
                <a:stretch>
                  <a:fillRect/>
                </a:stretch>
              </p:blipFill>
              <p:spPr>
                <a:xfrm>
                  <a:off x="4160517" y="1453563"/>
                  <a:ext cx="4382640" cy="951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8996A23A-CFEE-4146-94FB-EC94F82DDE72}"/>
                    </a:ext>
                  </a:extLst>
                </p14:cNvPr>
                <p14:cNvContentPartPr/>
                <p14:nvPr/>
              </p14:nvContentPartPr>
              <p14:xfrm>
                <a:off x="4984197" y="2133603"/>
                <a:ext cx="2418120" cy="770760"/>
              </p14:xfrm>
            </p:contentPart>
          </mc:Choice>
          <mc:Fallback xmlns="">
            <p:pic>
              <p:nvPicPr>
                <p:cNvPr id="61" name="Freihand 60">
                  <a:extLst>
                    <a:ext uri="{FF2B5EF4-FFF2-40B4-BE49-F238E27FC236}">
                      <a16:creationId xmlns:a16="http://schemas.microsoft.com/office/drawing/2014/main" id="{8996A23A-CFEE-4146-94FB-EC94F82DDE72}"/>
                    </a:ext>
                  </a:extLst>
                </p:cNvPr>
                <p:cNvPicPr/>
                <p:nvPr/>
              </p:nvPicPr>
              <p:blipFill>
                <a:blip r:embed="rId116"/>
                <a:stretch>
                  <a:fillRect/>
                </a:stretch>
              </p:blipFill>
              <p:spPr>
                <a:xfrm>
                  <a:off x="4979877" y="2129283"/>
                  <a:ext cx="2426760" cy="779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6" name="Freihand 65">
                  <a:extLst>
                    <a:ext uri="{FF2B5EF4-FFF2-40B4-BE49-F238E27FC236}">
                      <a16:creationId xmlns:a16="http://schemas.microsoft.com/office/drawing/2014/main" id="{82517143-83A1-49D9-8EFD-40E4A4D9458E}"/>
                    </a:ext>
                  </a:extLst>
                </p14:cNvPr>
                <p14:cNvContentPartPr/>
                <p14:nvPr/>
              </p14:nvContentPartPr>
              <p14:xfrm>
                <a:off x="47157" y="3248163"/>
                <a:ext cx="6573600" cy="1352880"/>
              </p14:xfrm>
            </p:contentPart>
          </mc:Choice>
          <mc:Fallback xmlns="">
            <p:pic>
              <p:nvPicPr>
                <p:cNvPr id="66" name="Freihand 65">
                  <a:extLst>
                    <a:ext uri="{FF2B5EF4-FFF2-40B4-BE49-F238E27FC236}">
                      <a16:creationId xmlns:a16="http://schemas.microsoft.com/office/drawing/2014/main" id="{82517143-83A1-49D9-8EFD-40E4A4D9458E}"/>
                    </a:ext>
                  </a:extLst>
                </p:cNvPr>
                <p:cNvPicPr/>
                <p:nvPr/>
              </p:nvPicPr>
              <p:blipFill>
                <a:blip r:embed="rId118"/>
                <a:stretch>
                  <a:fillRect/>
                </a:stretch>
              </p:blipFill>
              <p:spPr>
                <a:xfrm>
                  <a:off x="42837" y="3243843"/>
                  <a:ext cx="6582240" cy="1361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7" name="Freihand 66">
                  <a:extLst>
                    <a:ext uri="{FF2B5EF4-FFF2-40B4-BE49-F238E27FC236}">
                      <a16:creationId xmlns:a16="http://schemas.microsoft.com/office/drawing/2014/main" id="{E5F9565B-F14B-4855-8F9D-C853A385F124}"/>
                    </a:ext>
                  </a:extLst>
                </p14:cNvPr>
                <p14:cNvContentPartPr/>
                <p14:nvPr/>
              </p14:nvContentPartPr>
              <p14:xfrm>
                <a:off x="1411197" y="3034323"/>
                <a:ext cx="5749920" cy="186480"/>
              </p14:xfrm>
            </p:contentPart>
          </mc:Choice>
          <mc:Fallback xmlns="">
            <p:pic>
              <p:nvPicPr>
                <p:cNvPr id="67" name="Freihand 66">
                  <a:extLst>
                    <a:ext uri="{FF2B5EF4-FFF2-40B4-BE49-F238E27FC236}">
                      <a16:creationId xmlns:a16="http://schemas.microsoft.com/office/drawing/2014/main" id="{E5F9565B-F14B-4855-8F9D-C853A385F124}"/>
                    </a:ext>
                  </a:extLst>
                </p:cNvPr>
                <p:cNvPicPr/>
                <p:nvPr/>
              </p:nvPicPr>
              <p:blipFill>
                <a:blip r:embed="rId120"/>
                <a:stretch>
                  <a:fillRect/>
                </a:stretch>
              </p:blipFill>
              <p:spPr>
                <a:xfrm>
                  <a:off x="1406877" y="3030003"/>
                  <a:ext cx="5758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3E9CBD5B-A9D1-4288-BC08-C139C974ADBE}"/>
                    </a:ext>
                  </a:extLst>
                </p14:cNvPr>
                <p14:cNvContentPartPr/>
                <p14:nvPr/>
              </p14:nvContentPartPr>
              <p14:xfrm>
                <a:off x="5100837" y="2202723"/>
                <a:ext cx="2251080" cy="664920"/>
              </p14:xfrm>
            </p:contentPart>
          </mc:Choice>
          <mc:Fallback xmlns="">
            <p:pic>
              <p:nvPicPr>
                <p:cNvPr id="73" name="Freihand 72">
                  <a:extLst>
                    <a:ext uri="{FF2B5EF4-FFF2-40B4-BE49-F238E27FC236}">
                      <a16:creationId xmlns:a16="http://schemas.microsoft.com/office/drawing/2014/main" id="{3E9CBD5B-A9D1-4288-BC08-C139C974ADBE}"/>
                    </a:ext>
                  </a:extLst>
                </p:cNvPr>
                <p:cNvPicPr/>
                <p:nvPr/>
              </p:nvPicPr>
              <p:blipFill>
                <a:blip r:embed="rId122"/>
                <a:stretch>
                  <a:fillRect/>
                </a:stretch>
              </p:blipFill>
              <p:spPr>
                <a:xfrm>
                  <a:off x="5096517" y="2198403"/>
                  <a:ext cx="2259720" cy="67356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spid="_x0000_s1082"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68EAC8A5-36FB-7E14-3A6C-98CC7CA4A0A9}"/>
              </a:ext>
            </a:extLst>
          </p:cNvPr>
          <p:cNvGrpSpPr/>
          <p:nvPr/>
        </p:nvGrpSpPr>
        <p:grpSpPr>
          <a:xfrm>
            <a:off x="5189858" y="1819702"/>
            <a:ext cx="257760" cy="226800"/>
            <a:chOff x="5189858" y="1819702"/>
            <a:chExt cx="257760" cy="2268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A729F50-56AE-2DD6-2357-79747275F1E7}"/>
                    </a:ext>
                  </a:extLst>
                </p14:cNvPr>
                <p14:cNvContentPartPr/>
                <p14:nvPr/>
              </p14:nvContentPartPr>
              <p14:xfrm>
                <a:off x="5189858" y="1819702"/>
                <a:ext cx="83160" cy="138600"/>
              </p14:xfrm>
            </p:contentPart>
          </mc:Choice>
          <mc:Fallback xmlns="">
            <p:pic>
              <p:nvPicPr>
                <p:cNvPr id="3" name="Freihand 2">
                  <a:extLst>
                    <a:ext uri="{FF2B5EF4-FFF2-40B4-BE49-F238E27FC236}">
                      <a16:creationId xmlns:a16="http://schemas.microsoft.com/office/drawing/2014/main" id="{5A729F50-56AE-2DD6-2357-79747275F1E7}"/>
                    </a:ext>
                  </a:extLst>
                </p:cNvPr>
                <p:cNvPicPr/>
                <p:nvPr/>
              </p:nvPicPr>
              <p:blipFill>
                <a:blip r:embed="rId7"/>
                <a:stretch>
                  <a:fillRect/>
                </a:stretch>
              </p:blipFill>
              <p:spPr>
                <a:xfrm>
                  <a:off x="5180858" y="1811062"/>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6EF05A8-101B-6D8C-FE57-67A957B70005}"/>
                    </a:ext>
                  </a:extLst>
                </p14:cNvPr>
                <p14:cNvContentPartPr/>
                <p14:nvPr/>
              </p14:nvContentPartPr>
              <p14:xfrm>
                <a:off x="5250338" y="1900702"/>
                <a:ext cx="13680" cy="134640"/>
              </p14:xfrm>
            </p:contentPart>
          </mc:Choice>
          <mc:Fallback xmlns="">
            <p:pic>
              <p:nvPicPr>
                <p:cNvPr id="4" name="Freihand 3">
                  <a:extLst>
                    <a:ext uri="{FF2B5EF4-FFF2-40B4-BE49-F238E27FC236}">
                      <a16:creationId xmlns:a16="http://schemas.microsoft.com/office/drawing/2014/main" id="{66EF05A8-101B-6D8C-FE57-67A957B70005}"/>
                    </a:ext>
                  </a:extLst>
                </p:cNvPr>
                <p:cNvPicPr/>
                <p:nvPr/>
              </p:nvPicPr>
              <p:blipFill>
                <a:blip r:embed="rId9"/>
                <a:stretch>
                  <a:fillRect/>
                </a:stretch>
              </p:blipFill>
              <p:spPr>
                <a:xfrm>
                  <a:off x="5241698" y="1892062"/>
                  <a:ext cx="31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4901F7B9-662E-3294-2743-2B2FDF008EAD}"/>
                    </a:ext>
                  </a:extLst>
                </p14:cNvPr>
                <p14:cNvContentPartPr/>
                <p14:nvPr/>
              </p14:nvContentPartPr>
              <p14:xfrm>
                <a:off x="5364098" y="1862542"/>
                <a:ext cx="83520" cy="183960"/>
              </p14:xfrm>
            </p:contentPart>
          </mc:Choice>
          <mc:Fallback xmlns="">
            <p:pic>
              <p:nvPicPr>
                <p:cNvPr id="5" name="Freihand 4">
                  <a:extLst>
                    <a:ext uri="{FF2B5EF4-FFF2-40B4-BE49-F238E27FC236}">
                      <a16:creationId xmlns:a16="http://schemas.microsoft.com/office/drawing/2014/main" id="{4901F7B9-662E-3294-2743-2B2FDF008EAD}"/>
                    </a:ext>
                  </a:extLst>
                </p:cNvPr>
                <p:cNvPicPr/>
                <p:nvPr/>
              </p:nvPicPr>
              <p:blipFill>
                <a:blip r:embed="rId11"/>
                <a:stretch>
                  <a:fillRect/>
                </a:stretch>
              </p:blipFill>
              <p:spPr>
                <a:xfrm>
                  <a:off x="5355098" y="1853902"/>
                  <a:ext cx="101160" cy="20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26B1098F-E436-EF5B-A835-88A9B9A0C94E}"/>
                  </a:ext>
                </a:extLst>
              </p14:cNvPr>
              <p14:cNvContentPartPr/>
              <p14:nvPr/>
            </p14:nvContentPartPr>
            <p14:xfrm>
              <a:off x="5580458" y="1897822"/>
              <a:ext cx="84600" cy="88200"/>
            </p14:xfrm>
          </p:contentPart>
        </mc:Choice>
        <mc:Fallback xmlns="">
          <p:pic>
            <p:nvPicPr>
              <p:cNvPr id="8" name="Freihand 7">
                <a:extLst>
                  <a:ext uri="{FF2B5EF4-FFF2-40B4-BE49-F238E27FC236}">
                    <a16:creationId xmlns:a16="http://schemas.microsoft.com/office/drawing/2014/main" id="{26B1098F-E436-EF5B-A835-88A9B9A0C94E}"/>
                  </a:ext>
                </a:extLst>
              </p:cNvPr>
              <p:cNvPicPr/>
              <p:nvPr/>
            </p:nvPicPr>
            <p:blipFill>
              <a:blip r:embed="rId13"/>
              <a:stretch>
                <a:fillRect/>
              </a:stretch>
            </p:blipFill>
            <p:spPr>
              <a:xfrm>
                <a:off x="5571458" y="1888822"/>
                <a:ext cx="102240" cy="105840"/>
              </a:xfrm>
              <a:prstGeom prst="rect">
                <a:avLst/>
              </a:prstGeom>
            </p:spPr>
          </p:pic>
        </mc:Fallback>
      </mc:AlternateContent>
      <p:grpSp>
        <p:nvGrpSpPr>
          <p:cNvPr id="13" name="Gruppieren 12">
            <a:extLst>
              <a:ext uri="{FF2B5EF4-FFF2-40B4-BE49-F238E27FC236}">
                <a16:creationId xmlns:a16="http://schemas.microsoft.com/office/drawing/2014/main" id="{5BE5C011-D293-85A7-DECF-0EC6363684E4}"/>
              </a:ext>
            </a:extLst>
          </p:cNvPr>
          <p:cNvGrpSpPr/>
          <p:nvPr/>
        </p:nvGrpSpPr>
        <p:grpSpPr>
          <a:xfrm>
            <a:off x="5251778" y="2202022"/>
            <a:ext cx="388440" cy="189360"/>
            <a:chOff x="5251778" y="2202022"/>
            <a:chExt cx="388440" cy="18936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37913639-DD2B-FD8A-2FB7-927D6D491BD3}"/>
                    </a:ext>
                  </a:extLst>
                </p14:cNvPr>
                <p14:cNvContentPartPr/>
                <p14:nvPr/>
              </p14:nvContentPartPr>
              <p14:xfrm>
                <a:off x="5251778" y="2258182"/>
                <a:ext cx="75960" cy="133200"/>
              </p14:xfrm>
            </p:contentPart>
          </mc:Choice>
          <mc:Fallback xmlns="">
            <p:pic>
              <p:nvPicPr>
                <p:cNvPr id="10" name="Freihand 9">
                  <a:extLst>
                    <a:ext uri="{FF2B5EF4-FFF2-40B4-BE49-F238E27FC236}">
                      <a16:creationId xmlns:a16="http://schemas.microsoft.com/office/drawing/2014/main" id="{37913639-DD2B-FD8A-2FB7-927D6D491BD3}"/>
                    </a:ext>
                  </a:extLst>
                </p:cNvPr>
                <p:cNvPicPr/>
                <p:nvPr/>
              </p:nvPicPr>
              <p:blipFill>
                <a:blip r:embed="rId15"/>
                <a:stretch>
                  <a:fillRect/>
                </a:stretch>
              </p:blipFill>
              <p:spPr>
                <a:xfrm>
                  <a:off x="5243138" y="2249182"/>
                  <a:ext cx="93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86452B6-6630-B6D2-B287-1BD02F0D6588}"/>
                    </a:ext>
                  </a:extLst>
                </p14:cNvPr>
                <p14:cNvContentPartPr/>
                <p14:nvPr/>
              </p14:nvContentPartPr>
              <p14:xfrm>
                <a:off x="5281298" y="2202022"/>
                <a:ext cx="191160" cy="160920"/>
              </p14:xfrm>
            </p:contentPart>
          </mc:Choice>
          <mc:Fallback xmlns="">
            <p:pic>
              <p:nvPicPr>
                <p:cNvPr id="11" name="Freihand 10">
                  <a:extLst>
                    <a:ext uri="{FF2B5EF4-FFF2-40B4-BE49-F238E27FC236}">
                      <a16:creationId xmlns:a16="http://schemas.microsoft.com/office/drawing/2014/main" id="{386452B6-6630-B6D2-B287-1BD02F0D6588}"/>
                    </a:ext>
                  </a:extLst>
                </p:cNvPr>
                <p:cNvPicPr/>
                <p:nvPr/>
              </p:nvPicPr>
              <p:blipFill>
                <a:blip r:embed="rId17"/>
                <a:stretch>
                  <a:fillRect/>
                </a:stretch>
              </p:blipFill>
              <p:spPr>
                <a:xfrm>
                  <a:off x="5272658" y="2193382"/>
                  <a:ext cx="208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7A6AC622-3ADF-0FB1-9E32-074372D29FDF}"/>
                    </a:ext>
                  </a:extLst>
                </p14:cNvPr>
                <p14:cNvContentPartPr/>
                <p14:nvPr/>
              </p14:nvContentPartPr>
              <p14:xfrm>
                <a:off x="5544458" y="2267902"/>
                <a:ext cx="95760" cy="73800"/>
              </p14:xfrm>
            </p:contentPart>
          </mc:Choice>
          <mc:Fallback xmlns="">
            <p:pic>
              <p:nvPicPr>
                <p:cNvPr id="12" name="Freihand 11">
                  <a:extLst>
                    <a:ext uri="{FF2B5EF4-FFF2-40B4-BE49-F238E27FC236}">
                      <a16:creationId xmlns:a16="http://schemas.microsoft.com/office/drawing/2014/main" id="{7A6AC622-3ADF-0FB1-9E32-074372D29FDF}"/>
                    </a:ext>
                  </a:extLst>
                </p:cNvPr>
                <p:cNvPicPr/>
                <p:nvPr/>
              </p:nvPicPr>
              <p:blipFill>
                <a:blip r:embed="rId19"/>
                <a:stretch>
                  <a:fillRect/>
                </a:stretch>
              </p:blipFill>
              <p:spPr>
                <a:xfrm>
                  <a:off x="5535818" y="2259262"/>
                  <a:ext cx="113400" cy="91440"/>
                </a:xfrm>
                <a:prstGeom prst="rect">
                  <a:avLst/>
                </a:prstGeom>
              </p:spPr>
            </p:pic>
          </mc:Fallback>
        </mc:AlternateContent>
      </p:grpSp>
      <p:grpSp>
        <p:nvGrpSpPr>
          <p:cNvPr id="17" name="Gruppieren 16">
            <a:extLst>
              <a:ext uri="{FF2B5EF4-FFF2-40B4-BE49-F238E27FC236}">
                <a16:creationId xmlns:a16="http://schemas.microsoft.com/office/drawing/2014/main" id="{714C9D15-913A-ED93-EE0B-7B267A37BFEA}"/>
              </a:ext>
            </a:extLst>
          </p:cNvPr>
          <p:cNvGrpSpPr/>
          <p:nvPr/>
        </p:nvGrpSpPr>
        <p:grpSpPr>
          <a:xfrm>
            <a:off x="5234138" y="2595862"/>
            <a:ext cx="425880" cy="214920"/>
            <a:chOff x="5234138" y="2595862"/>
            <a:chExt cx="425880" cy="214920"/>
          </a:xfrm>
        </p:grpSpPr>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3E56D1F8-6EEF-29C3-58B0-A1FCE5B09426}"/>
                    </a:ext>
                  </a:extLst>
                </p14:cNvPr>
                <p14:cNvContentPartPr/>
                <p14:nvPr/>
              </p14:nvContentPartPr>
              <p14:xfrm>
                <a:off x="5234138" y="2595862"/>
                <a:ext cx="98640" cy="214920"/>
              </p14:xfrm>
            </p:contentPart>
          </mc:Choice>
          <mc:Fallback xmlns="">
            <p:pic>
              <p:nvPicPr>
                <p:cNvPr id="14" name="Freihand 13">
                  <a:extLst>
                    <a:ext uri="{FF2B5EF4-FFF2-40B4-BE49-F238E27FC236}">
                      <a16:creationId xmlns:a16="http://schemas.microsoft.com/office/drawing/2014/main" id="{3E56D1F8-6EEF-29C3-58B0-A1FCE5B09426}"/>
                    </a:ext>
                  </a:extLst>
                </p:cNvPr>
                <p:cNvPicPr/>
                <p:nvPr/>
              </p:nvPicPr>
              <p:blipFill>
                <a:blip r:embed="rId21"/>
                <a:stretch>
                  <a:fillRect/>
                </a:stretch>
              </p:blipFill>
              <p:spPr>
                <a:xfrm>
                  <a:off x="5225138" y="2586862"/>
                  <a:ext cx="1162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C0B1C164-9103-BC94-A82F-D125A4D9D041}"/>
                    </a:ext>
                  </a:extLst>
                </p14:cNvPr>
                <p14:cNvContentPartPr/>
                <p14:nvPr/>
              </p14:nvContentPartPr>
              <p14:xfrm>
                <a:off x="5396138" y="2636182"/>
                <a:ext cx="96840" cy="108000"/>
              </p14:xfrm>
            </p:contentPart>
          </mc:Choice>
          <mc:Fallback xmlns="">
            <p:pic>
              <p:nvPicPr>
                <p:cNvPr id="15" name="Freihand 14">
                  <a:extLst>
                    <a:ext uri="{FF2B5EF4-FFF2-40B4-BE49-F238E27FC236}">
                      <a16:creationId xmlns:a16="http://schemas.microsoft.com/office/drawing/2014/main" id="{C0B1C164-9103-BC94-A82F-D125A4D9D041}"/>
                    </a:ext>
                  </a:extLst>
                </p:cNvPr>
                <p:cNvPicPr/>
                <p:nvPr/>
              </p:nvPicPr>
              <p:blipFill>
                <a:blip r:embed="rId23"/>
                <a:stretch>
                  <a:fillRect/>
                </a:stretch>
              </p:blipFill>
              <p:spPr>
                <a:xfrm>
                  <a:off x="5387138" y="2627182"/>
                  <a:ext cx="114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7B9AB189-0E9A-18C2-12EE-BE54D3C0A2E7}"/>
                    </a:ext>
                  </a:extLst>
                </p14:cNvPr>
                <p14:cNvContentPartPr/>
                <p14:nvPr/>
              </p14:nvContentPartPr>
              <p14:xfrm>
                <a:off x="5579018" y="2627182"/>
                <a:ext cx="81000" cy="124920"/>
              </p14:xfrm>
            </p:contentPart>
          </mc:Choice>
          <mc:Fallback xmlns="">
            <p:pic>
              <p:nvPicPr>
                <p:cNvPr id="16" name="Freihand 15">
                  <a:extLst>
                    <a:ext uri="{FF2B5EF4-FFF2-40B4-BE49-F238E27FC236}">
                      <a16:creationId xmlns:a16="http://schemas.microsoft.com/office/drawing/2014/main" id="{7B9AB189-0E9A-18C2-12EE-BE54D3C0A2E7}"/>
                    </a:ext>
                  </a:extLst>
                </p:cNvPr>
                <p:cNvPicPr/>
                <p:nvPr/>
              </p:nvPicPr>
              <p:blipFill>
                <a:blip r:embed="rId25"/>
                <a:stretch>
                  <a:fillRect/>
                </a:stretch>
              </p:blipFill>
              <p:spPr>
                <a:xfrm>
                  <a:off x="5570018" y="2618542"/>
                  <a:ext cx="98640" cy="142560"/>
                </a:xfrm>
                <a:prstGeom prst="rect">
                  <a:avLst/>
                </a:prstGeom>
              </p:spPr>
            </p:pic>
          </mc:Fallback>
        </mc:AlternateContent>
      </p:grpSp>
      <p:grpSp>
        <p:nvGrpSpPr>
          <p:cNvPr id="25" name="Gruppieren 24">
            <a:extLst>
              <a:ext uri="{FF2B5EF4-FFF2-40B4-BE49-F238E27FC236}">
                <a16:creationId xmlns:a16="http://schemas.microsoft.com/office/drawing/2014/main" id="{39BFE907-5BF9-10EC-6E64-AE8CF101A940}"/>
              </a:ext>
            </a:extLst>
          </p:cNvPr>
          <p:cNvGrpSpPr/>
          <p:nvPr/>
        </p:nvGrpSpPr>
        <p:grpSpPr>
          <a:xfrm>
            <a:off x="5231618" y="2948302"/>
            <a:ext cx="445680" cy="217080"/>
            <a:chOff x="5231618" y="2948302"/>
            <a:chExt cx="445680" cy="217080"/>
          </a:xfrm>
        </p:grpSpPr>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E6C3FEDE-2139-25C5-710E-BAD26904BC2E}"/>
                    </a:ext>
                  </a:extLst>
                </p14:cNvPr>
                <p14:cNvContentPartPr/>
                <p14:nvPr/>
              </p14:nvContentPartPr>
              <p14:xfrm>
                <a:off x="5231618" y="2948302"/>
                <a:ext cx="100440" cy="187200"/>
              </p14:xfrm>
            </p:contentPart>
          </mc:Choice>
          <mc:Fallback xmlns="">
            <p:pic>
              <p:nvPicPr>
                <p:cNvPr id="18" name="Freihand 17">
                  <a:extLst>
                    <a:ext uri="{FF2B5EF4-FFF2-40B4-BE49-F238E27FC236}">
                      <a16:creationId xmlns:a16="http://schemas.microsoft.com/office/drawing/2014/main" id="{E6C3FEDE-2139-25C5-710E-BAD26904BC2E}"/>
                    </a:ext>
                  </a:extLst>
                </p:cNvPr>
                <p:cNvPicPr/>
                <p:nvPr/>
              </p:nvPicPr>
              <p:blipFill>
                <a:blip r:embed="rId27"/>
                <a:stretch>
                  <a:fillRect/>
                </a:stretch>
              </p:blipFill>
              <p:spPr>
                <a:xfrm>
                  <a:off x="5222978" y="2939302"/>
                  <a:ext cx="118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0467D268-F277-340B-0629-754B7921D38F}"/>
                    </a:ext>
                  </a:extLst>
                </p14:cNvPr>
                <p14:cNvContentPartPr/>
                <p14:nvPr/>
              </p14:nvContentPartPr>
              <p14:xfrm>
                <a:off x="5378498" y="2974582"/>
                <a:ext cx="99360" cy="173880"/>
              </p14:xfrm>
            </p:contentPart>
          </mc:Choice>
          <mc:Fallback xmlns="">
            <p:pic>
              <p:nvPicPr>
                <p:cNvPr id="19" name="Freihand 18">
                  <a:extLst>
                    <a:ext uri="{FF2B5EF4-FFF2-40B4-BE49-F238E27FC236}">
                      <a16:creationId xmlns:a16="http://schemas.microsoft.com/office/drawing/2014/main" id="{0467D268-F277-340B-0629-754B7921D38F}"/>
                    </a:ext>
                  </a:extLst>
                </p:cNvPr>
                <p:cNvPicPr/>
                <p:nvPr/>
              </p:nvPicPr>
              <p:blipFill>
                <a:blip r:embed="rId29"/>
                <a:stretch>
                  <a:fillRect/>
                </a:stretch>
              </p:blipFill>
              <p:spPr>
                <a:xfrm>
                  <a:off x="5369498" y="2965942"/>
                  <a:ext cx="117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7FE67FB-77A1-692B-574F-37B65FEFDEC5}"/>
                    </a:ext>
                  </a:extLst>
                </p14:cNvPr>
                <p14:cNvContentPartPr/>
                <p14:nvPr/>
              </p14:nvContentPartPr>
              <p14:xfrm>
                <a:off x="5553818" y="2974942"/>
                <a:ext cx="94680" cy="190440"/>
              </p14:xfrm>
            </p:contentPart>
          </mc:Choice>
          <mc:Fallback xmlns="">
            <p:pic>
              <p:nvPicPr>
                <p:cNvPr id="20" name="Freihand 19">
                  <a:extLst>
                    <a:ext uri="{FF2B5EF4-FFF2-40B4-BE49-F238E27FC236}">
                      <a16:creationId xmlns:a16="http://schemas.microsoft.com/office/drawing/2014/main" id="{67FE67FB-77A1-692B-574F-37B65FEFDEC5}"/>
                    </a:ext>
                  </a:extLst>
                </p:cNvPr>
                <p:cNvPicPr/>
                <p:nvPr/>
              </p:nvPicPr>
              <p:blipFill>
                <a:blip r:embed="rId31"/>
                <a:stretch>
                  <a:fillRect/>
                </a:stretch>
              </p:blipFill>
              <p:spPr>
                <a:xfrm>
                  <a:off x="5545178" y="2966302"/>
                  <a:ext cx="112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7AAA8B84-4854-6A97-997B-02829D689F07}"/>
                    </a:ext>
                  </a:extLst>
                </p14:cNvPr>
                <p14:cNvContentPartPr/>
                <p14:nvPr/>
              </p14:nvContentPartPr>
              <p14:xfrm>
                <a:off x="5587298" y="3050902"/>
                <a:ext cx="90000" cy="10800"/>
              </p14:xfrm>
            </p:contentPart>
          </mc:Choice>
          <mc:Fallback xmlns="">
            <p:pic>
              <p:nvPicPr>
                <p:cNvPr id="21" name="Freihand 20">
                  <a:extLst>
                    <a:ext uri="{FF2B5EF4-FFF2-40B4-BE49-F238E27FC236}">
                      <a16:creationId xmlns:a16="http://schemas.microsoft.com/office/drawing/2014/main" id="{7AAA8B84-4854-6A97-997B-02829D689F07}"/>
                    </a:ext>
                  </a:extLst>
                </p:cNvPr>
                <p:cNvPicPr/>
                <p:nvPr/>
              </p:nvPicPr>
              <p:blipFill>
                <a:blip r:embed="rId33"/>
                <a:stretch>
                  <a:fillRect/>
                </a:stretch>
              </p:blipFill>
              <p:spPr>
                <a:xfrm>
                  <a:off x="5578658" y="3042262"/>
                  <a:ext cx="107640" cy="28440"/>
                </a:xfrm>
                <a:prstGeom prst="rect">
                  <a:avLst/>
                </a:prstGeom>
              </p:spPr>
            </p:pic>
          </mc:Fallback>
        </mc:AlternateContent>
      </p:grpSp>
      <p:grpSp>
        <p:nvGrpSpPr>
          <p:cNvPr id="24" name="Gruppieren 23">
            <a:extLst>
              <a:ext uri="{FF2B5EF4-FFF2-40B4-BE49-F238E27FC236}">
                <a16:creationId xmlns:a16="http://schemas.microsoft.com/office/drawing/2014/main" id="{2B8F9CF5-FC38-4FF0-7AE5-18B18ED5156E}"/>
              </a:ext>
            </a:extLst>
          </p:cNvPr>
          <p:cNvGrpSpPr/>
          <p:nvPr/>
        </p:nvGrpSpPr>
        <p:grpSpPr>
          <a:xfrm>
            <a:off x="5666138" y="1711342"/>
            <a:ext cx="144720" cy="177840"/>
            <a:chOff x="5666138" y="1711342"/>
            <a:chExt cx="144720" cy="177840"/>
          </a:xfrm>
        </p:grpSpPr>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51BC8121-A83F-7C56-F97D-CB032A6CE722}"/>
                    </a:ext>
                  </a:extLst>
                </p14:cNvPr>
                <p14:cNvContentPartPr/>
                <p14:nvPr/>
              </p14:nvContentPartPr>
              <p14:xfrm>
                <a:off x="5701778" y="1789462"/>
                <a:ext cx="60120" cy="65160"/>
              </p14:xfrm>
            </p:contentPart>
          </mc:Choice>
          <mc:Fallback xmlns="">
            <p:pic>
              <p:nvPicPr>
                <p:cNvPr id="22" name="Freihand 21">
                  <a:extLst>
                    <a:ext uri="{FF2B5EF4-FFF2-40B4-BE49-F238E27FC236}">
                      <a16:creationId xmlns:a16="http://schemas.microsoft.com/office/drawing/2014/main" id="{51BC8121-A83F-7C56-F97D-CB032A6CE722}"/>
                    </a:ext>
                  </a:extLst>
                </p:cNvPr>
                <p:cNvPicPr/>
                <p:nvPr/>
              </p:nvPicPr>
              <p:blipFill>
                <a:blip r:embed="rId35"/>
                <a:stretch>
                  <a:fillRect/>
                </a:stretch>
              </p:blipFill>
              <p:spPr>
                <a:xfrm>
                  <a:off x="5693138" y="1780822"/>
                  <a:ext cx="77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CC1CEDE3-294D-C942-F2D2-EE74023D0F96}"/>
                    </a:ext>
                  </a:extLst>
                </p14:cNvPr>
                <p14:cNvContentPartPr/>
                <p14:nvPr/>
              </p14:nvContentPartPr>
              <p14:xfrm>
                <a:off x="5666138" y="1711342"/>
                <a:ext cx="144720" cy="177840"/>
              </p14:xfrm>
            </p:contentPart>
          </mc:Choice>
          <mc:Fallback xmlns="">
            <p:pic>
              <p:nvPicPr>
                <p:cNvPr id="23" name="Freihand 22">
                  <a:extLst>
                    <a:ext uri="{FF2B5EF4-FFF2-40B4-BE49-F238E27FC236}">
                      <a16:creationId xmlns:a16="http://schemas.microsoft.com/office/drawing/2014/main" id="{CC1CEDE3-294D-C942-F2D2-EE74023D0F96}"/>
                    </a:ext>
                  </a:extLst>
                </p:cNvPr>
                <p:cNvPicPr/>
                <p:nvPr/>
              </p:nvPicPr>
              <p:blipFill>
                <a:blip r:embed="rId37"/>
                <a:stretch>
                  <a:fillRect/>
                </a:stretch>
              </p:blipFill>
              <p:spPr>
                <a:xfrm>
                  <a:off x="5657138" y="1702702"/>
                  <a:ext cx="162360" cy="195480"/>
                </a:xfrm>
                <a:prstGeom prst="rect">
                  <a:avLst/>
                </a:prstGeom>
              </p:spPr>
            </p:pic>
          </mc:Fallback>
        </mc:AlternateContent>
      </p:grpSp>
      <p:grpSp>
        <p:nvGrpSpPr>
          <p:cNvPr id="28" name="Gruppieren 27">
            <a:extLst>
              <a:ext uri="{FF2B5EF4-FFF2-40B4-BE49-F238E27FC236}">
                <a16:creationId xmlns:a16="http://schemas.microsoft.com/office/drawing/2014/main" id="{79AB43AC-071F-20C5-119C-5C7D948BD3EC}"/>
              </a:ext>
            </a:extLst>
          </p:cNvPr>
          <p:cNvGrpSpPr/>
          <p:nvPr/>
        </p:nvGrpSpPr>
        <p:grpSpPr>
          <a:xfrm>
            <a:off x="552338" y="3468142"/>
            <a:ext cx="274680" cy="316080"/>
            <a:chOff x="552338" y="3468142"/>
            <a:chExt cx="274680" cy="316080"/>
          </a:xfrm>
        </p:grpSpPr>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F890DC19-2BFA-6EDC-A4B0-17A344C36561}"/>
                    </a:ext>
                  </a:extLst>
                </p14:cNvPr>
                <p14:cNvContentPartPr/>
                <p14:nvPr/>
              </p14:nvContentPartPr>
              <p14:xfrm>
                <a:off x="612818" y="3547702"/>
                <a:ext cx="159840" cy="138240"/>
              </p14:xfrm>
            </p:contentPart>
          </mc:Choice>
          <mc:Fallback xmlns="">
            <p:pic>
              <p:nvPicPr>
                <p:cNvPr id="26" name="Freihand 25">
                  <a:extLst>
                    <a:ext uri="{FF2B5EF4-FFF2-40B4-BE49-F238E27FC236}">
                      <a16:creationId xmlns:a16="http://schemas.microsoft.com/office/drawing/2014/main" id="{F890DC19-2BFA-6EDC-A4B0-17A344C36561}"/>
                    </a:ext>
                  </a:extLst>
                </p:cNvPr>
                <p:cNvPicPr/>
                <p:nvPr/>
              </p:nvPicPr>
              <p:blipFill>
                <a:blip r:embed="rId39"/>
                <a:stretch>
                  <a:fillRect/>
                </a:stretch>
              </p:blipFill>
              <p:spPr>
                <a:xfrm>
                  <a:off x="604178" y="3538702"/>
                  <a:ext cx="177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12E7B5B6-2079-D26F-A03F-9209D6F48F4E}"/>
                    </a:ext>
                  </a:extLst>
                </p14:cNvPr>
                <p14:cNvContentPartPr/>
                <p14:nvPr/>
              </p14:nvContentPartPr>
              <p14:xfrm>
                <a:off x="552338" y="3468142"/>
                <a:ext cx="274680" cy="316080"/>
              </p14:xfrm>
            </p:contentPart>
          </mc:Choice>
          <mc:Fallback xmlns="">
            <p:pic>
              <p:nvPicPr>
                <p:cNvPr id="27" name="Freihand 26">
                  <a:extLst>
                    <a:ext uri="{FF2B5EF4-FFF2-40B4-BE49-F238E27FC236}">
                      <a16:creationId xmlns:a16="http://schemas.microsoft.com/office/drawing/2014/main" id="{12E7B5B6-2079-D26F-A03F-9209D6F48F4E}"/>
                    </a:ext>
                  </a:extLst>
                </p:cNvPr>
                <p:cNvPicPr/>
                <p:nvPr/>
              </p:nvPicPr>
              <p:blipFill>
                <a:blip r:embed="rId41"/>
                <a:stretch>
                  <a:fillRect/>
                </a:stretch>
              </p:blipFill>
              <p:spPr>
                <a:xfrm>
                  <a:off x="543338" y="3459502"/>
                  <a:ext cx="292320" cy="333720"/>
                </a:xfrm>
                <a:prstGeom prst="rect">
                  <a:avLst/>
                </a:prstGeom>
              </p:spPr>
            </p:pic>
          </mc:Fallback>
        </mc:AlternateContent>
      </p:grpSp>
      <p:grpSp>
        <p:nvGrpSpPr>
          <p:cNvPr id="33" name="Gruppieren 32">
            <a:extLst>
              <a:ext uri="{FF2B5EF4-FFF2-40B4-BE49-F238E27FC236}">
                <a16:creationId xmlns:a16="http://schemas.microsoft.com/office/drawing/2014/main" id="{3DB33437-B5C3-CD5C-872C-C3EE513ACBA6}"/>
              </a:ext>
            </a:extLst>
          </p:cNvPr>
          <p:cNvGrpSpPr/>
          <p:nvPr/>
        </p:nvGrpSpPr>
        <p:grpSpPr>
          <a:xfrm>
            <a:off x="1023938" y="3524662"/>
            <a:ext cx="403920" cy="226800"/>
            <a:chOff x="1023938" y="3524662"/>
            <a:chExt cx="403920" cy="22680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AED95750-ADA3-D3C6-282E-313DA5C4BB64}"/>
                    </a:ext>
                  </a:extLst>
                </p14:cNvPr>
                <p14:cNvContentPartPr/>
                <p14:nvPr/>
              </p14:nvContentPartPr>
              <p14:xfrm>
                <a:off x="1023938" y="3566782"/>
                <a:ext cx="97560" cy="132480"/>
              </p14:xfrm>
            </p:contentPart>
          </mc:Choice>
          <mc:Fallback xmlns="">
            <p:pic>
              <p:nvPicPr>
                <p:cNvPr id="29" name="Freihand 28">
                  <a:extLst>
                    <a:ext uri="{FF2B5EF4-FFF2-40B4-BE49-F238E27FC236}">
                      <a16:creationId xmlns:a16="http://schemas.microsoft.com/office/drawing/2014/main" id="{AED95750-ADA3-D3C6-282E-313DA5C4BB64}"/>
                    </a:ext>
                  </a:extLst>
                </p:cNvPr>
                <p:cNvPicPr/>
                <p:nvPr/>
              </p:nvPicPr>
              <p:blipFill>
                <a:blip r:embed="rId43"/>
                <a:stretch>
                  <a:fillRect/>
                </a:stretch>
              </p:blipFill>
              <p:spPr>
                <a:xfrm>
                  <a:off x="1014938" y="3558142"/>
                  <a:ext cx="115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BDF49C2C-4E08-7667-4E35-D4832EBDD934}"/>
                    </a:ext>
                  </a:extLst>
                </p14:cNvPr>
                <p14:cNvContentPartPr/>
                <p14:nvPr/>
              </p14:nvContentPartPr>
              <p14:xfrm>
                <a:off x="1146698" y="3718702"/>
                <a:ext cx="10080" cy="32760"/>
              </p14:xfrm>
            </p:contentPart>
          </mc:Choice>
          <mc:Fallback xmlns="">
            <p:pic>
              <p:nvPicPr>
                <p:cNvPr id="30" name="Freihand 29">
                  <a:extLst>
                    <a:ext uri="{FF2B5EF4-FFF2-40B4-BE49-F238E27FC236}">
                      <a16:creationId xmlns:a16="http://schemas.microsoft.com/office/drawing/2014/main" id="{BDF49C2C-4E08-7667-4E35-D4832EBDD934}"/>
                    </a:ext>
                  </a:extLst>
                </p:cNvPr>
                <p:cNvPicPr/>
                <p:nvPr/>
              </p:nvPicPr>
              <p:blipFill>
                <a:blip r:embed="rId45"/>
                <a:stretch>
                  <a:fillRect/>
                </a:stretch>
              </p:blipFill>
              <p:spPr>
                <a:xfrm>
                  <a:off x="1138058" y="3709702"/>
                  <a:ext cx="27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4F445FAC-BA64-8955-E974-C837FC1A75EA}"/>
                    </a:ext>
                  </a:extLst>
                </p14:cNvPr>
                <p14:cNvContentPartPr/>
                <p14:nvPr/>
              </p14:nvContentPartPr>
              <p14:xfrm>
                <a:off x="1234178" y="3524662"/>
                <a:ext cx="110520" cy="218520"/>
              </p14:xfrm>
            </p:contentPart>
          </mc:Choice>
          <mc:Fallback xmlns="">
            <p:pic>
              <p:nvPicPr>
                <p:cNvPr id="31" name="Freihand 30">
                  <a:extLst>
                    <a:ext uri="{FF2B5EF4-FFF2-40B4-BE49-F238E27FC236}">
                      <a16:creationId xmlns:a16="http://schemas.microsoft.com/office/drawing/2014/main" id="{4F445FAC-BA64-8955-E974-C837FC1A75EA}"/>
                    </a:ext>
                  </a:extLst>
                </p:cNvPr>
                <p:cNvPicPr/>
                <p:nvPr/>
              </p:nvPicPr>
              <p:blipFill>
                <a:blip r:embed="rId47"/>
                <a:stretch>
                  <a:fillRect/>
                </a:stretch>
              </p:blipFill>
              <p:spPr>
                <a:xfrm>
                  <a:off x="1225538" y="3516022"/>
                  <a:ext cx="128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3FB3A3B7-C266-9CC0-6E5E-3EEFCF6CBF9F}"/>
                    </a:ext>
                  </a:extLst>
                </p14:cNvPr>
                <p14:cNvContentPartPr/>
                <p14:nvPr/>
              </p14:nvContentPartPr>
              <p14:xfrm>
                <a:off x="1408418" y="3644182"/>
                <a:ext cx="19440" cy="34920"/>
              </p14:xfrm>
            </p:contentPart>
          </mc:Choice>
          <mc:Fallback xmlns="">
            <p:pic>
              <p:nvPicPr>
                <p:cNvPr id="32" name="Freihand 31">
                  <a:extLst>
                    <a:ext uri="{FF2B5EF4-FFF2-40B4-BE49-F238E27FC236}">
                      <a16:creationId xmlns:a16="http://schemas.microsoft.com/office/drawing/2014/main" id="{3FB3A3B7-C266-9CC0-6E5E-3EEFCF6CBF9F}"/>
                    </a:ext>
                  </a:extLst>
                </p:cNvPr>
                <p:cNvPicPr/>
                <p:nvPr/>
              </p:nvPicPr>
              <p:blipFill>
                <a:blip r:embed="rId49"/>
                <a:stretch>
                  <a:fillRect/>
                </a:stretch>
              </p:blipFill>
              <p:spPr>
                <a:xfrm>
                  <a:off x="1399778" y="3635542"/>
                  <a:ext cx="37080" cy="52560"/>
                </a:xfrm>
                <a:prstGeom prst="rect">
                  <a:avLst/>
                </a:prstGeom>
              </p:spPr>
            </p:pic>
          </mc:Fallback>
        </mc:AlternateContent>
      </p:grpSp>
      <p:grpSp>
        <p:nvGrpSpPr>
          <p:cNvPr id="53" name="Gruppieren 52">
            <a:extLst>
              <a:ext uri="{FF2B5EF4-FFF2-40B4-BE49-F238E27FC236}">
                <a16:creationId xmlns:a16="http://schemas.microsoft.com/office/drawing/2014/main" id="{109F6CDE-08FF-9758-7A10-F87E537C9E47}"/>
              </a:ext>
            </a:extLst>
          </p:cNvPr>
          <p:cNvGrpSpPr/>
          <p:nvPr/>
        </p:nvGrpSpPr>
        <p:grpSpPr>
          <a:xfrm>
            <a:off x="1596338" y="3492982"/>
            <a:ext cx="2106000" cy="205560"/>
            <a:chOff x="1596338" y="3492982"/>
            <a:chExt cx="2106000" cy="205560"/>
          </a:xfrm>
        </p:grpSpPr>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ADC75EAB-3218-527E-6665-CA8962D50F54}"/>
                    </a:ext>
                  </a:extLst>
                </p14:cNvPr>
                <p14:cNvContentPartPr/>
                <p14:nvPr/>
              </p14:nvContentPartPr>
              <p14:xfrm>
                <a:off x="1596338" y="3552742"/>
                <a:ext cx="109800" cy="144360"/>
              </p14:xfrm>
            </p:contentPart>
          </mc:Choice>
          <mc:Fallback xmlns="">
            <p:pic>
              <p:nvPicPr>
                <p:cNvPr id="34" name="Freihand 33">
                  <a:extLst>
                    <a:ext uri="{FF2B5EF4-FFF2-40B4-BE49-F238E27FC236}">
                      <a16:creationId xmlns:a16="http://schemas.microsoft.com/office/drawing/2014/main" id="{ADC75EAB-3218-527E-6665-CA8962D50F54}"/>
                    </a:ext>
                  </a:extLst>
                </p:cNvPr>
                <p:cNvPicPr/>
                <p:nvPr/>
              </p:nvPicPr>
              <p:blipFill>
                <a:blip r:embed="rId51"/>
                <a:stretch>
                  <a:fillRect/>
                </a:stretch>
              </p:blipFill>
              <p:spPr>
                <a:xfrm>
                  <a:off x="1587698" y="3543742"/>
                  <a:ext cx="127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EDA01BF1-D682-3D17-2F0B-768B5C8CF342}"/>
                    </a:ext>
                  </a:extLst>
                </p14:cNvPr>
                <p14:cNvContentPartPr/>
                <p14:nvPr/>
              </p14:nvContentPartPr>
              <p14:xfrm>
                <a:off x="1736378" y="3554902"/>
                <a:ext cx="98640" cy="121680"/>
              </p14:xfrm>
            </p:contentPart>
          </mc:Choice>
          <mc:Fallback xmlns="">
            <p:pic>
              <p:nvPicPr>
                <p:cNvPr id="35" name="Freihand 34">
                  <a:extLst>
                    <a:ext uri="{FF2B5EF4-FFF2-40B4-BE49-F238E27FC236}">
                      <a16:creationId xmlns:a16="http://schemas.microsoft.com/office/drawing/2014/main" id="{EDA01BF1-D682-3D17-2F0B-768B5C8CF342}"/>
                    </a:ext>
                  </a:extLst>
                </p:cNvPr>
                <p:cNvPicPr/>
                <p:nvPr/>
              </p:nvPicPr>
              <p:blipFill>
                <a:blip r:embed="rId53"/>
                <a:stretch>
                  <a:fillRect/>
                </a:stretch>
              </p:blipFill>
              <p:spPr>
                <a:xfrm>
                  <a:off x="1727738" y="3546262"/>
                  <a:ext cx="116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572A8AB8-5EAB-6336-60B8-B160D12F2428}"/>
                    </a:ext>
                  </a:extLst>
                </p14:cNvPr>
                <p14:cNvContentPartPr/>
                <p14:nvPr/>
              </p14:nvContentPartPr>
              <p14:xfrm>
                <a:off x="1881458" y="3551302"/>
                <a:ext cx="222120" cy="115560"/>
              </p14:xfrm>
            </p:contentPart>
          </mc:Choice>
          <mc:Fallback xmlns="">
            <p:pic>
              <p:nvPicPr>
                <p:cNvPr id="36" name="Freihand 35">
                  <a:extLst>
                    <a:ext uri="{FF2B5EF4-FFF2-40B4-BE49-F238E27FC236}">
                      <a16:creationId xmlns:a16="http://schemas.microsoft.com/office/drawing/2014/main" id="{572A8AB8-5EAB-6336-60B8-B160D12F2428}"/>
                    </a:ext>
                  </a:extLst>
                </p:cNvPr>
                <p:cNvPicPr/>
                <p:nvPr/>
              </p:nvPicPr>
              <p:blipFill>
                <a:blip r:embed="rId55"/>
                <a:stretch>
                  <a:fillRect/>
                </a:stretch>
              </p:blipFill>
              <p:spPr>
                <a:xfrm>
                  <a:off x="1872818" y="3542662"/>
                  <a:ext cx="239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8763B285-1F0C-CE38-4F7D-BCA47E3E3238}"/>
                    </a:ext>
                  </a:extLst>
                </p14:cNvPr>
                <p14:cNvContentPartPr/>
                <p14:nvPr/>
              </p14:nvContentPartPr>
              <p14:xfrm>
                <a:off x="2048138" y="3599902"/>
                <a:ext cx="65880" cy="6120"/>
              </p14:xfrm>
            </p:contentPart>
          </mc:Choice>
          <mc:Fallback xmlns="">
            <p:pic>
              <p:nvPicPr>
                <p:cNvPr id="37" name="Freihand 36">
                  <a:extLst>
                    <a:ext uri="{FF2B5EF4-FFF2-40B4-BE49-F238E27FC236}">
                      <a16:creationId xmlns:a16="http://schemas.microsoft.com/office/drawing/2014/main" id="{8763B285-1F0C-CE38-4F7D-BCA47E3E3238}"/>
                    </a:ext>
                  </a:extLst>
                </p:cNvPr>
                <p:cNvPicPr/>
                <p:nvPr/>
              </p:nvPicPr>
              <p:blipFill>
                <a:blip r:embed="rId57"/>
                <a:stretch>
                  <a:fillRect/>
                </a:stretch>
              </p:blipFill>
              <p:spPr>
                <a:xfrm>
                  <a:off x="2039498" y="3591262"/>
                  <a:ext cx="83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3A920F37-2D8A-A567-377C-BF50857F654B}"/>
                    </a:ext>
                  </a:extLst>
                </p14:cNvPr>
                <p14:cNvContentPartPr/>
                <p14:nvPr/>
              </p14:nvContentPartPr>
              <p14:xfrm>
                <a:off x="2092778" y="3521062"/>
                <a:ext cx="8640" cy="177480"/>
              </p14:xfrm>
            </p:contentPart>
          </mc:Choice>
          <mc:Fallback xmlns="">
            <p:pic>
              <p:nvPicPr>
                <p:cNvPr id="39" name="Freihand 38">
                  <a:extLst>
                    <a:ext uri="{FF2B5EF4-FFF2-40B4-BE49-F238E27FC236}">
                      <a16:creationId xmlns:a16="http://schemas.microsoft.com/office/drawing/2014/main" id="{3A920F37-2D8A-A567-377C-BF50857F654B}"/>
                    </a:ext>
                  </a:extLst>
                </p:cNvPr>
                <p:cNvPicPr/>
                <p:nvPr/>
              </p:nvPicPr>
              <p:blipFill>
                <a:blip r:embed="rId59"/>
                <a:stretch>
                  <a:fillRect/>
                </a:stretch>
              </p:blipFill>
              <p:spPr>
                <a:xfrm>
                  <a:off x="2083778" y="3512062"/>
                  <a:ext cx="26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534CD0FE-5598-A551-5612-A674A28ED727}"/>
                    </a:ext>
                  </a:extLst>
                </p14:cNvPr>
                <p14:cNvContentPartPr/>
                <p14:nvPr/>
              </p14:nvContentPartPr>
              <p14:xfrm>
                <a:off x="2221658" y="3518182"/>
                <a:ext cx="81000" cy="148680"/>
              </p14:xfrm>
            </p:contentPart>
          </mc:Choice>
          <mc:Fallback xmlns="">
            <p:pic>
              <p:nvPicPr>
                <p:cNvPr id="41" name="Freihand 40">
                  <a:extLst>
                    <a:ext uri="{FF2B5EF4-FFF2-40B4-BE49-F238E27FC236}">
                      <a16:creationId xmlns:a16="http://schemas.microsoft.com/office/drawing/2014/main" id="{534CD0FE-5598-A551-5612-A674A28ED727}"/>
                    </a:ext>
                  </a:extLst>
                </p:cNvPr>
                <p:cNvPicPr/>
                <p:nvPr/>
              </p:nvPicPr>
              <p:blipFill>
                <a:blip r:embed="rId61"/>
                <a:stretch>
                  <a:fillRect/>
                </a:stretch>
              </p:blipFill>
              <p:spPr>
                <a:xfrm>
                  <a:off x="2213018" y="3509542"/>
                  <a:ext cx="98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8E7E6B59-FECB-2502-9E29-27AC6EC326D0}"/>
                    </a:ext>
                  </a:extLst>
                </p14:cNvPr>
                <p14:cNvContentPartPr/>
                <p14:nvPr/>
              </p14:nvContentPartPr>
              <p14:xfrm>
                <a:off x="2421818" y="3595942"/>
                <a:ext cx="11880" cy="10800"/>
              </p14:xfrm>
            </p:contentPart>
          </mc:Choice>
          <mc:Fallback xmlns="">
            <p:pic>
              <p:nvPicPr>
                <p:cNvPr id="42" name="Freihand 41">
                  <a:extLst>
                    <a:ext uri="{FF2B5EF4-FFF2-40B4-BE49-F238E27FC236}">
                      <a16:creationId xmlns:a16="http://schemas.microsoft.com/office/drawing/2014/main" id="{8E7E6B59-FECB-2502-9E29-27AC6EC326D0}"/>
                    </a:ext>
                  </a:extLst>
                </p:cNvPr>
                <p:cNvPicPr/>
                <p:nvPr/>
              </p:nvPicPr>
              <p:blipFill>
                <a:blip r:embed="rId63"/>
                <a:stretch>
                  <a:fillRect/>
                </a:stretch>
              </p:blipFill>
              <p:spPr>
                <a:xfrm>
                  <a:off x="2413178" y="3586942"/>
                  <a:ext cx="29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2609AED5-9968-08C7-0185-4B466C6EC837}"/>
                    </a:ext>
                  </a:extLst>
                </p14:cNvPr>
                <p14:cNvContentPartPr/>
                <p14:nvPr/>
              </p14:nvContentPartPr>
              <p14:xfrm>
                <a:off x="2498498" y="3519982"/>
                <a:ext cx="71280" cy="136080"/>
              </p14:xfrm>
            </p:contentPart>
          </mc:Choice>
          <mc:Fallback xmlns="">
            <p:pic>
              <p:nvPicPr>
                <p:cNvPr id="43" name="Freihand 42">
                  <a:extLst>
                    <a:ext uri="{FF2B5EF4-FFF2-40B4-BE49-F238E27FC236}">
                      <a16:creationId xmlns:a16="http://schemas.microsoft.com/office/drawing/2014/main" id="{2609AED5-9968-08C7-0185-4B466C6EC837}"/>
                    </a:ext>
                  </a:extLst>
                </p:cNvPr>
                <p:cNvPicPr/>
                <p:nvPr/>
              </p:nvPicPr>
              <p:blipFill>
                <a:blip r:embed="rId65"/>
                <a:stretch>
                  <a:fillRect/>
                </a:stretch>
              </p:blipFill>
              <p:spPr>
                <a:xfrm>
                  <a:off x="2489858" y="3510982"/>
                  <a:ext cx="88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68DE56EC-3FE6-4E2A-54D4-16B5E25534D6}"/>
                    </a:ext>
                  </a:extLst>
                </p14:cNvPr>
                <p14:cNvContentPartPr/>
                <p14:nvPr/>
              </p14:nvContentPartPr>
              <p14:xfrm>
                <a:off x="2619818" y="3539422"/>
                <a:ext cx="263880" cy="111240"/>
              </p14:xfrm>
            </p:contentPart>
          </mc:Choice>
          <mc:Fallback xmlns="">
            <p:pic>
              <p:nvPicPr>
                <p:cNvPr id="44" name="Freihand 43">
                  <a:extLst>
                    <a:ext uri="{FF2B5EF4-FFF2-40B4-BE49-F238E27FC236}">
                      <a16:creationId xmlns:a16="http://schemas.microsoft.com/office/drawing/2014/main" id="{68DE56EC-3FE6-4E2A-54D4-16B5E25534D6}"/>
                    </a:ext>
                  </a:extLst>
                </p:cNvPr>
                <p:cNvPicPr/>
                <p:nvPr/>
              </p:nvPicPr>
              <p:blipFill>
                <a:blip r:embed="rId67"/>
                <a:stretch>
                  <a:fillRect/>
                </a:stretch>
              </p:blipFill>
              <p:spPr>
                <a:xfrm>
                  <a:off x="2611178" y="3530782"/>
                  <a:ext cx="281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EB2997C5-8358-DFA3-DEDD-E2B83F0A084B}"/>
                    </a:ext>
                  </a:extLst>
                </p14:cNvPr>
                <p14:cNvContentPartPr/>
                <p14:nvPr/>
              </p14:nvContentPartPr>
              <p14:xfrm>
                <a:off x="2591018" y="3537622"/>
                <a:ext cx="105480" cy="119880"/>
              </p14:xfrm>
            </p:contentPart>
          </mc:Choice>
          <mc:Fallback xmlns="">
            <p:pic>
              <p:nvPicPr>
                <p:cNvPr id="45" name="Freihand 44">
                  <a:extLst>
                    <a:ext uri="{FF2B5EF4-FFF2-40B4-BE49-F238E27FC236}">
                      <a16:creationId xmlns:a16="http://schemas.microsoft.com/office/drawing/2014/main" id="{EB2997C5-8358-DFA3-DEDD-E2B83F0A084B}"/>
                    </a:ext>
                  </a:extLst>
                </p:cNvPr>
                <p:cNvPicPr/>
                <p:nvPr/>
              </p:nvPicPr>
              <p:blipFill>
                <a:blip r:embed="rId69"/>
                <a:stretch>
                  <a:fillRect/>
                </a:stretch>
              </p:blipFill>
              <p:spPr>
                <a:xfrm>
                  <a:off x="2582378" y="3528622"/>
                  <a:ext cx="123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7B0B76D7-EB72-6B64-1E7E-DFDAAF2C48BE}"/>
                    </a:ext>
                  </a:extLst>
                </p14:cNvPr>
                <p14:cNvContentPartPr/>
                <p14:nvPr/>
              </p14:nvContentPartPr>
              <p14:xfrm>
                <a:off x="2775338" y="3540862"/>
                <a:ext cx="107280" cy="108360"/>
              </p14:xfrm>
            </p:contentPart>
          </mc:Choice>
          <mc:Fallback xmlns="">
            <p:pic>
              <p:nvPicPr>
                <p:cNvPr id="46" name="Freihand 45">
                  <a:extLst>
                    <a:ext uri="{FF2B5EF4-FFF2-40B4-BE49-F238E27FC236}">
                      <a16:creationId xmlns:a16="http://schemas.microsoft.com/office/drawing/2014/main" id="{7B0B76D7-EB72-6B64-1E7E-DFDAAF2C48BE}"/>
                    </a:ext>
                  </a:extLst>
                </p:cNvPr>
                <p:cNvPicPr/>
                <p:nvPr/>
              </p:nvPicPr>
              <p:blipFill>
                <a:blip r:embed="rId71"/>
                <a:stretch>
                  <a:fillRect/>
                </a:stretch>
              </p:blipFill>
              <p:spPr>
                <a:xfrm>
                  <a:off x="2766698" y="3532222"/>
                  <a:ext cx="124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26050602-4535-8C42-FB5D-11D6B04E5AD1}"/>
                    </a:ext>
                  </a:extLst>
                </p14:cNvPr>
                <p14:cNvContentPartPr/>
                <p14:nvPr/>
              </p14:nvContentPartPr>
              <p14:xfrm>
                <a:off x="3015818" y="3582982"/>
                <a:ext cx="101880" cy="40680"/>
              </p14:xfrm>
            </p:contentPart>
          </mc:Choice>
          <mc:Fallback xmlns="">
            <p:pic>
              <p:nvPicPr>
                <p:cNvPr id="47" name="Freihand 46">
                  <a:extLst>
                    <a:ext uri="{FF2B5EF4-FFF2-40B4-BE49-F238E27FC236}">
                      <a16:creationId xmlns:a16="http://schemas.microsoft.com/office/drawing/2014/main" id="{26050602-4535-8C42-FB5D-11D6B04E5AD1}"/>
                    </a:ext>
                  </a:extLst>
                </p:cNvPr>
                <p:cNvPicPr/>
                <p:nvPr/>
              </p:nvPicPr>
              <p:blipFill>
                <a:blip r:embed="rId73"/>
                <a:stretch>
                  <a:fillRect/>
                </a:stretch>
              </p:blipFill>
              <p:spPr>
                <a:xfrm>
                  <a:off x="3006818" y="3573982"/>
                  <a:ext cx="119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9E602C50-03F7-52B5-0542-8131D480E829}"/>
                    </a:ext>
                  </a:extLst>
                </p14:cNvPr>
                <p14:cNvContentPartPr/>
                <p14:nvPr/>
              </p14:nvContentPartPr>
              <p14:xfrm>
                <a:off x="3019418" y="3649582"/>
                <a:ext cx="36000" cy="21600"/>
              </p14:xfrm>
            </p:contentPart>
          </mc:Choice>
          <mc:Fallback xmlns="">
            <p:pic>
              <p:nvPicPr>
                <p:cNvPr id="48" name="Freihand 47">
                  <a:extLst>
                    <a:ext uri="{FF2B5EF4-FFF2-40B4-BE49-F238E27FC236}">
                      <a16:creationId xmlns:a16="http://schemas.microsoft.com/office/drawing/2014/main" id="{9E602C50-03F7-52B5-0542-8131D480E829}"/>
                    </a:ext>
                  </a:extLst>
                </p:cNvPr>
                <p:cNvPicPr/>
                <p:nvPr/>
              </p:nvPicPr>
              <p:blipFill>
                <a:blip r:embed="rId75"/>
                <a:stretch>
                  <a:fillRect/>
                </a:stretch>
              </p:blipFill>
              <p:spPr>
                <a:xfrm>
                  <a:off x="3010418" y="3640582"/>
                  <a:ext cx="53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3628DF80-A251-8EDC-23E7-610B93E2E24D}"/>
                    </a:ext>
                  </a:extLst>
                </p14:cNvPr>
                <p14:cNvContentPartPr/>
                <p14:nvPr/>
              </p14:nvContentPartPr>
              <p14:xfrm>
                <a:off x="3209498" y="3492982"/>
                <a:ext cx="117360" cy="128880"/>
              </p14:xfrm>
            </p:contentPart>
          </mc:Choice>
          <mc:Fallback xmlns="">
            <p:pic>
              <p:nvPicPr>
                <p:cNvPr id="49" name="Freihand 48">
                  <a:extLst>
                    <a:ext uri="{FF2B5EF4-FFF2-40B4-BE49-F238E27FC236}">
                      <a16:creationId xmlns:a16="http://schemas.microsoft.com/office/drawing/2014/main" id="{3628DF80-A251-8EDC-23E7-610B93E2E24D}"/>
                    </a:ext>
                  </a:extLst>
                </p:cNvPr>
                <p:cNvPicPr/>
                <p:nvPr/>
              </p:nvPicPr>
              <p:blipFill>
                <a:blip r:embed="rId77"/>
                <a:stretch>
                  <a:fillRect/>
                </a:stretch>
              </p:blipFill>
              <p:spPr>
                <a:xfrm>
                  <a:off x="3200498" y="3483982"/>
                  <a:ext cx="135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E837DA77-93FA-F728-3D2A-72985E6C2CF9}"/>
                    </a:ext>
                  </a:extLst>
                </p14:cNvPr>
                <p14:cNvContentPartPr/>
                <p14:nvPr/>
              </p14:nvContentPartPr>
              <p14:xfrm>
                <a:off x="3295898" y="3544102"/>
                <a:ext cx="19800" cy="143280"/>
              </p14:xfrm>
            </p:contentPart>
          </mc:Choice>
          <mc:Fallback xmlns="">
            <p:pic>
              <p:nvPicPr>
                <p:cNvPr id="50" name="Freihand 49">
                  <a:extLst>
                    <a:ext uri="{FF2B5EF4-FFF2-40B4-BE49-F238E27FC236}">
                      <a16:creationId xmlns:a16="http://schemas.microsoft.com/office/drawing/2014/main" id="{E837DA77-93FA-F728-3D2A-72985E6C2CF9}"/>
                    </a:ext>
                  </a:extLst>
                </p:cNvPr>
                <p:cNvPicPr/>
                <p:nvPr/>
              </p:nvPicPr>
              <p:blipFill>
                <a:blip r:embed="rId79"/>
                <a:stretch>
                  <a:fillRect/>
                </a:stretch>
              </p:blipFill>
              <p:spPr>
                <a:xfrm>
                  <a:off x="3287258" y="3535462"/>
                  <a:ext cx="37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194B7AAD-BCA0-3888-5DA1-9EA551B4A1AF}"/>
                    </a:ext>
                  </a:extLst>
                </p14:cNvPr>
                <p14:cNvContentPartPr/>
                <p14:nvPr/>
              </p14:nvContentPartPr>
              <p14:xfrm>
                <a:off x="3395618" y="3501262"/>
                <a:ext cx="113400" cy="180000"/>
              </p14:xfrm>
            </p:contentPart>
          </mc:Choice>
          <mc:Fallback xmlns="">
            <p:pic>
              <p:nvPicPr>
                <p:cNvPr id="51" name="Freihand 50">
                  <a:extLst>
                    <a:ext uri="{FF2B5EF4-FFF2-40B4-BE49-F238E27FC236}">
                      <a16:creationId xmlns:a16="http://schemas.microsoft.com/office/drawing/2014/main" id="{194B7AAD-BCA0-3888-5DA1-9EA551B4A1AF}"/>
                    </a:ext>
                  </a:extLst>
                </p:cNvPr>
                <p:cNvPicPr/>
                <p:nvPr/>
              </p:nvPicPr>
              <p:blipFill>
                <a:blip r:embed="rId81"/>
                <a:stretch>
                  <a:fillRect/>
                </a:stretch>
              </p:blipFill>
              <p:spPr>
                <a:xfrm>
                  <a:off x="3386618" y="3492262"/>
                  <a:ext cx="131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FD9D9C17-BA91-8733-7914-70DB1CD514E4}"/>
                    </a:ext>
                  </a:extLst>
                </p14:cNvPr>
                <p14:cNvContentPartPr/>
                <p14:nvPr/>
              </p14:nvContentPartPr>
              <p14:xfrm>
                <a:off x="3575978" y="3521062"/>
                <a:ext cx="126360" cy="144000"/>
              </p14:xfrm>
            </p:contentPart>
          </mc:Choice>
          <mc:Fallback xmlns="">
            <p:pic>
              <p:nvPicPr>
                <p:cNvPr id="52" name="Freihand 51">
                  <a:extLst>
                    <a:ext uri="{FF2B5EF4-FFF2-40B4-BE49-F238E27FC236}">
                      <a16:creationId xmlns:a16="http://schemas.microsoft.com/office/drawing/2014/main" id="{FD9D9C17-BA91-8733-7914-70DB1CD514E4}"/>
                    </a:ext>
                  </a:extLst>
                </p:cNvPr>
                <p:cNvPicPr/>
                <p:nvPr/>
              </p:nvPicPr>
              <p:blipFill>
                <a:blip r:embed="rId83"/>
                <a:stretch>
                  <a:fillRect/>
                </a:stretch>
              </p:blipFill>
              <p:spPr>
                <a:xfrm>
                  <a:off x="3566978" y="3512062"/>
                  <a:ext cx="144000" cy="161640"/>
                </a:xfrm>
                <a:prstGeom prst="rect">
                  <a:avLst/>
                </a:prstGeom>
              </p:spPr>
            </p:pic>
          </mc:Fallback>
        </mc:AlternateContent>
      </p:grpSp>
      <p:grpSp>
        <p:nvGrpSpPr>
          <p:cNvPr id="69" name="Gruppieren 68">
            <a:extLst>
              <a:ext uri="{FF2B5EF4-FFF2-40B4-BE49-F238E27FC236}">
                <a16:creationId xmlns:a16="http://schemas.microsoft.com/office/drawing/2014/main" id="{B45A182A-2778-EC49-96A1-8F92CB172B5E}"/>
              </a:ext>
            </a:extLst>
          </p:cNvPr>
          <p:cNvGrpSpPr/>
          <p:nvPr/>
        </p:nvGrpSpPr>
        <p:grpSpPr>
          <a:xfrm>
            <a:off x="528938" y="3944062"/>
            <a:ext cx="227520" cy="240480"/>
            <a:chOff x="528938" y="3944062"/>
            <a:chExt cx="227520" cy="240480"/>
          </a:xfrm>
        </p:grpSpPr>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1A0A427E-6A16-9513-D90E-345D329B7CB7}"/>
                    </a:ext>
                  </a:extLst>
                </p14:cNvPr>
                <p14:cNvContentPartPr/>
                <p14:nvPr/>
              </p14:nvContentPartPr>
              <p14:xfrm>
                <a:off x="617858" y="3993382"/>
                <a:ext cx="84240" cy="158760"/>
              </p14:xfrm>
            </p:contentPart>
          </mc:Choice>
          <mc:Fallback xmlns="">
            <p:pic>
              <p:nvPicPr>
                <p:cNvPr id="57" name="Freihand 56">
                  <a:extLst>
                    <a:ext uri="{FF2B5EF4-FFF2-40B4-BE49-F238E27FC236}">
                      <a16:creationId xmlns:a16="http://schemas.microsoft.com/office/drawing/2014/main" id="{1A0A427E-6A16-9513-D90E-345D329B7CB7}"/>
                    </a:ext>
                  </a:extLst>
                </p:cNvPr>
                <p:cNvPicPr/>
                <p:nvPr/>
              </p:nvPicPr>
              <p:blipFill>
                <a:blip r:embed="rId85"/>
                <a:stretch>
                  <a:fillRect/>
                </a:stretch>
              </p:blipFill>
              <p:spPr>
                <a:xfrm>
                  <a:off x="609218" y="3984742"/>
                  <a:ext cx="101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8C86212E-B2AB-0627-B79C-48EBD487A699}"/>
                    </a:ext>
                  </a:extLst>
                </p14:cNvPr>
                <p14:cNvContentPartPr/>
                <p14:nvPr/>
              </p14:nvContentPartPr>
              <p14:xfrm>
                <a:off x="528938" y="3944062"/>
                <a:ext cx="227520" cy="240480"/>
              </p14:xfrm>
            </p:contentPart>
          </mc:Choice>
          <mc:Fallback xmlns="">
            <p:pic>
              <p:nvPicPr>
                <p:cNvPr id="58" name="Freihand 57">
                  <a:extLst>
                    <a:ext uri="{FF2B5EF4-FFF2-40B4-BE49-F238E27FC236}">
                      <a16:creationId xmlns:a16="http://schemas.microsoft.com/office/drawing/2014/main" id="{8C86212E-B2AB-0627-B79C-48EBD487A699}"/>
                    </a:ext>
                  </a:extLst>
                </p:cNvPr>
                <p:cNvPicPr/>
                <p:nvPr/>
              </p:nvPicPr>
              <p:blipFill>
                <a:blip r:embed="rId87"/>
                <a:stretch>
                  <a:fillRect/>
                </a:stretch>
              </p:blipFill>
              <p:spPr>
                <a:xfrm>
                  <a:off x="520298" y="3935422"/>
                  <a:ext cx="245160" cy="258120"/>
                </a:xfrm>
                <a:prstGeom prst="rect">
                  <a:avLst/>
                </a:prstGeom>
              </p:spPr>
            </p:pic>
          </mc:Fallback>
        </mc:AlternateContent>
      </p:grpSp>
      <p:grpSp>
        <p:nvGrpSpPr>
          <p:cNvPr id="68" name="Gruppieren 67">
            <a:extLst>
              <a:ext uri="{FF2B5EF4-FFF2-40B4-BE49-F238E27FC236}">
                <a16:creationId xmlns:a16="http://schemas.microsoft.com/office/drawing/2014/main" id="{C3F436C7-F80D-33FF-96FD-2A622C8724B0}"/>
              </a:ext>
            </a:extLst>
          </p:cNvPr>
          <p:cNvGrpSpPr/>
          <p:nvPr/>
        </p:nvGrpSpPr>
        <p:grpSpPr>
          <a:xfrm>
            <a:off x="1052378" y="3977182"/>
            <a:ext cx="1216800" cy="466920"/>
            <a:chOff x="1052378" y="3977182"/>
            <a:chExt cx="1216800" cy="466920"/>
          </a:xfrm>
        </p:grpSpPr>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C59BABEC-987E-3BE1-68B7-5D949CA502C8}"/>
                    </a:ext>
                  </a:extLst>
                </p14:cNvPr>
                <p14:cNvContentPartPr/>
                <p14:nvPr/>
              </p14:nvContentPartPr>
              <p14:xfrm>
                <a:off x="1052378" y="3992662"/>
                <a:ext cx="89280" cy="169560"/>
              </p14:xfrm>
            </p:contentPart>
          </mc:Choice>
          <mc:Fallback xmlns="">
            <p:pic>
              <p:nvPicPr>
                <p:cNvPr id="59" name="Freihand 58">
                  <a:extLst>
                    <a:ext uri="{FF2B5EF4-FFF2-40B4-BE49-F238E27FC236}">
                      <a16:creationId xmlns:a16="http://schemas.microsoft.com/office/drawing/2014/main" id="{C59BABEC-987E-3BE1-68B7-5D949CA502C8}"/>
                    </a:ext>
                  </a:extLst>
                </p:cNvPr>
                <p:cNvPicPr/>
                <p:nvPr/>
              </p:nvPicPr>
              <p:blipFill>
                <a:blip r:embed="rId89"/>
                <a:stretch>
                  <a:fillRect/>
                </a:stretch>
              </p:blipFill>
              <p:spPr>
                <a:xfrm>
                  <a:off x="1043378" y="3983662"/>
                  <a:ext cx="106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F861939C-A295-502A-B086-B497621A9512}"/>
                    </a:ext>
                  </a:extLst>
                </p14:cNvPr>
                <p14:cNvContentPartPr/>
                <p14:nvPr/>
              </p14:nvContentPartPr>
              <p14:xfrm>
                <a:off x="1117538" y="3977182"/>
                <a:ext cx="186480" cy="157680"/>
              </p14:xfrm>
            </p:contentPart>
          </mc:Choice>
          <mc:Fallback xmlns="">
            <p:pic>
              <p:nvPicPr>
                <p:cNvPr id="60" name="Freihand 59">
                  <a:extLst>
                    <a:ext uri="{FF2B5EF4-FFF2-40B4-BE49-F238E27FC236}">
                      <a16:creationId xmlns:a16="http://schemas.microsoft.com/office/drawing/2014/main" id="{F861939C-A295-502A-B086-B497621A9512}"/>
                    </a:ext>
                  </a:extLst>
                </p:cNvPr>
                <p:cNvPicPr/>
                <p:nvPr/>
              </p:nvPicPr>
              <p:blipFill>
                <a:blip r:embed="rId91"/>
                <a:stretch>
                  <a:fillRect/>
                </a:stretch>
              </p:blipFill>
              <p:spPr>
                <a:xfrm>
                  <a:off x="1108538" y="3968182"/>
                  <a:ext cx="204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81210978-E456-CDAC-8D17-99EE1AF749A1}"/>
                    </a:ext>
                  </a:extLst>
                </p14:cNvPr>
                <p14:cNvContentPartPr/>
                <p14:nvPr/>
              </p14:nvContentPartPr>
              <p14:xfrm>
                <a:off x="1374218" y="4013902"/>
                <a:ext cx="80280" cy="111240"/>
              </p14:xfrm>
            </p:contentPart>
          </mc:Choice>
          <mc:Fallback xmlns="">
            <p:pic>
              <p:nvPicPr>
                <p:cNvPr id="61" name="Freihand 60">
                  <a:extLst>
                    <a:ext uri="{FF2B5EF4-FFF2-40B4-BE49-F238E27FC236}">
                      <a16:creationId xmlns:a16="http://schemas.microsoft.com/office/drawing/2014/main" id="{81210978-E456-CDAC-8D17-99EE1AF749A1}"/>
                    </a:ext>
                  </a:extLst>
                </p:cNvPr>
                <p:cNvPicPr/>
                <p:nvPr/>
              </p:nvPicPr>
              <p:blipFill>
                <a:blip r:embed="rId93"/>
                <a:stretch>
                  <a:fillRect/>
                </a:stretch>
              </p:blipFill>
              <p:spPr>
                <a:xfrm>
                  <a:off x="1365218" y="4004902"/>
                  <a:ext cx="97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6CB98D31-7193-8A7A-0557-BB775996154A}"/>
                    </a:ext>
                  </a:extLst>
                </p14:cNvPr>
                <p14:cNvContentPartPr/>
                <p14:nvPr/>
              </p14:nvContentPartPr>
              <p14:xfrm>
                <a:off x="1082978" y="4189222"/>
                <a:ext cx="394920" cy="216000"/>
              </p14:xfrm>
            </p:contentPart>
          </mc:Choice>
          <mc:Fallback xmlns="">
            <p:pic>
              <p:nvPicPr>
                <p:cNvPr id="62" name="Freihand 61">
                  <a:extLst>
                    <a:ext uri="{FF2B5EF4-FFF2-40B4-BE49-F238E27FC236}">
                      <a16:creationId xmlns:a16="http://schemas.microsoft.com/office/drawing/2014/main" id="{6CB98D31-7193-8A7A-0557-BB775996154A}"/>
                    </a:ext>
                  </a:extLst>
                </p:cNvPr>
                <p:cNvPicPr/>
                <p:nvPr/>
              </p:nvPicPr>
              <p:blipFill>
                <a:blip r:embed="rId95"/>
                <a:stretch>
                  <a:fillRect/>
                </a:stretch>
              </p:blipFill>
              <p:spPr>
                <a:xfrm>
                  <a:off x="1073978" y="4180222"/>
                  <a:ext cx="412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F6A419E6-E528-DCF7-C6FB-107E72C1B44D}"/>
                    </a:ext>
                  </a:extLst>
                </p14:cNvPr>
                <p14:cNvContentPartPr/>
                <p14:nvPr/>
              </p14:nvContentPartPr>
              <p14:xfrm>
                <a:off x="1188098" y="4351222"/>
                <a:ext cx="20520" cy="92880"/>
              </p14:xfrm>
            </p:contentPart>
          </mc:Choice>
          <mc:Fallback xmlns="">
            <p:pic>
              <p:nvPicPr>
                <p:cNvPr id="63" name="Freihand 62">
                  <a:extLst>
                    <a:ext uri="{FF2B5EF4-FFF2-40B4-BE49-F238E27FC236}">
                      <a16:creationId xmlns:a16="http://schemas.microsoft.com/office/drawing/2014/main" id="{F6A419E6-E528-DCF7-C6FB-107E72C1B44D}"/>
                    </a:ext>
                  </a:extLst>
                </p:cNvPr>
                <p:cNvPicPr/>
                <p:nvPr/>
              </p:nvPicPr>
              <p:blipFill>
                <a:blip r:embed="rId97"/>
                <a:stretch>
                  <a:fillRect/>
                </a:stretch>
              </p:blipFill>
              <p:spPr>
                <a:xfrm>
                  <a:off x="1179458" y="4342222"/>
                  <a:ext cx="38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99933307-F7EE-708F-C00B-B91F55B4D851}"/>
                    </a:ext>
                  </a:extLst>
                </p14:cNvPr>
                <p14:cNvContentPartPr/>
                <p14:nvPr/>
              </p14:nvContentPartPr>
              <p14:xfrm>
                <a:off x="1260458" y="4289302"/>
                <a:ext cx="246600" cy="136080"/>
              </p14:xfrm>
            </p:contentPart>
          </mc:Choice>
          <mc:Fallback xmlns="">
            <p:pic>
              <p:nvPicPr>
                <p:cNvPr id="64" name="Freihand 63">
                  <a:extLst>
                    <a:ext uri="{FF2B5EF4-FFF2-40B4-BE49-F238E27FC236}">
                      <a16:creationId xmlns:a16="http://schemas.microsoft.com/office/drawing/2014/main" id="{99933307-F7EE-708F-C00B-B91F55B4D851}"/>
                    </a:ext>
                  </a:extLst>
                </p:cNvPr>
                <p:cNvPicPr/>
                <p:nvPr/>
              </p:nvPicPr>
              <p:blipFill>
                <a:blip r:embed="rId99"/>
                <a:stretch>
                  <a:fillRect/>
                </a:stretch>
              </p:blipFill>
              <p:spPr>
                <a:xfrm>
                  <a:off x="1251818" y="4280662"/>
                  <a:ext cx="264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045144CC-9B95-67C5-BB06-8F7300427FC9}"/>
                    </a:ext>
                  </a:extLst>
                </p14:cNvPr>
                <p14:cNvContentPartPr/>
                <p14:nvPr/>
              </p14:nvContentPartPr>
              <p14:xfrm>
                <a:off x="1644578" y="4110022"/>
                <a:ext cx="293040" cy="131760"/>
              </p14:xfrm>
            </p:contentPart>
          </mc:Choice>
          <mc:Fallback xmlns="">
            <p:pic>
              <p:nvPicPr>
                <p:cNvPr id="65" name="Freihand 64">
                  <a:extLst>
                    <a:ext uri="{FF2B5EF4-FFF2-40B4-BE49-F238E27FC236}">
                      <a16:creationId xmlns:a16="http://schemas.microsoft.com/office/drawing/2014/main" id="{045144CC-9B95-67C5-BB06-8F7300427FC9}"/>
                    </a:ext>
                  </a:extLst>
                </p:cNvPr>
                <p:cNvPicPr/>
                <p:nvPr/>
              </p:nvPicPr>
              <p:blipFill>
                <a:blip r:embed="rId101"/>
                <a:stretch>
                  <a:fillRect/>
                </a:stretch>
              </p:blipFill>
              <p:spPr>
                <a:xfrm>
                  <a:off x="1635938" y="4101022"/>
                  <a:ext cx="310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DB476696-9209-9F18-C7B3-3CD9E9C3F8E4}"/>
                    </a:ext>
                  </a:extLst>
                </p14:cNvPr>
                <p14:cNvContentPartPr/>
                <p14:nvPr/>
              </p14:nvContentPartPr>
              <p14:xfrm>
                <a:off x="1992698" y="4106422"/>
                <a:ext cx="96840" cy="104760"/>
              </p14:xfrm>
            </p:contentPart>
          </mc:Choice>
          <mc:Fallback xmlns="">
            <p:pic>
              <p:nvPicPr>
                <p:cNvPr id="66" name="Freihand 65">
                  <a:extLst>
                    <a:ext uri="{FF2B5EF4-FFF2-40B4-BE49-F238E27FC236}">
                      <a16:creationId xmlns:a16="http://schemas.microsoft.com/office/drawing/2014/main" id="{DB476696-9209-9F18-C7B3-3CD9E9C3F8E4}"/>
                    </a:ext>
                  </a:extLst>
                </p:cNvPr>
                <p:cNvPicPr/>
                <p:nvPr/>
              </p:nvPicPr>
              <p:blipFill>
                <a:blip r:embed="rId103"/>
                <a:stretch>
                  <a:fillRect/>
                </a:stretch>
              </p:blipFill>
              <p:spPr>
                <a:xfrm>
                  <a:off x="1983698" y="4097782"/>
                  <a:ext cx="114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158508F5-4804-EE22-214A-8044F80EFB00}"/>
                    </a:ext>
                  </a:extLst>
                </p14:cNvPr>
                <p14:cNvContentPartPr/>
                <p14:nvPr/>
              </p14:nvContentPartPr>
              <p14:xfrm>
                <a:off x="2146058" y="4116502"/>
                <a:ext cx="123120" cy="95400"/>
              </p14:xfrm>
            </p:contentPart>
          </mc:Choice>
          <mc:Fallback xmlns="">
            <p:pic>
              <p:nvPicPr>
                <p:cNvPr id="67" name="Freihand 66">
                  <a:extLst>
                    <a:ext uri="{FF2B5EF4-FFF2-40B4-BE49-F238E27FC236}">
                      <a16:creationId xmlns:a16="http://schemas.microsoft.com/office/drawing/2014/main" id="{158508F5-4804-EE22-214A-8044F80EFB00}"/>
                    </a:ext>
                  </a:extLst>
                </p:cNvPr>
                <p:cNvPicPr/>
                <p:nvPr/>
              </p:nvPicPr>
              <p:blipFill>
                <a:blip r:embed="rId105"/>
                <a:stretch>
                  <a:fillRect/>
                </a:stretch>
              </p:blipFill>
              <p:spPr>
                <a:xfrm>
                  <a:off x="2137418" y="4107502"/>
                  <a:ext cx="140760" cy="113040"/>
                </a:xfrm>
                <a:prstGeom prst="rect">
                  <a:avLst/>
                </a:prstGeom>
              </p:spPr>
            </p:pic>
          </mc:Fallback>
        </mc:AlternateContent>
      </p:grpSp>
      <p:grpSp>
        <p:nvGrpSpPr>
          <p:cNvPr id="72" name="Gruppieren 71">
            <a:extLst>
              <a:ext uri="{FF2B5EF4-FFF2-40B4-BE49-F238E27FC236}">
                <a16:creationId xmlns:a16="http://schemas.microsoft.com/office/drawing/2014/main" id="{B4C6A8E2-EAEF-5FDE-1174-FF89ED0E36E0}"/>
              </a:ext>
            </a:extLst>
          </p:cNvPr>
          <p:cNvGrpSpPr/>
          <p:nvPr/>
        </p:nvGrpSpPr>
        <p:grpSpPr>
          <a:xfrm>
            <a:off x="2491658" y="4136662"/>
            <a:ext cx="159120" cy="74880"/>
            <a:chOff x="2491658" y="4136662"/>
            <a:chExt cx="159120" cy="74880"/>
          </a:xfrm>
        </p:grpSpPr>
        <mc:AlternateContent xmlns:mc="http://schemas.openxmlformats.org/markup-compatibility/2006" xmlns:p14="http://schemas.microsoft.com/office/powerpoint/2010/main">
          <mc:Choice Requires="p14">
            <p:contentPart p14:bwMode="auto" r:id="rId106">
              <p14:nvContentPartPr>
                <p14:cNvPr id="70" name="Freihand 69">
                  <a:extLst>
                    <a:ext uri="{FF2B5EF4-FFF2-40B4-BE49-F238E27FC236}">
                      <a16:creationId xmlns:a16="http://schemas.microsoft.com/office/drawing/2014/main" id="{535B18CB-6CFE-1006-6A37-B28376D77E38}"/>
                    </a:ext>
                  </a:extLst>
                </p14:cNvPr>
                <p14:cNvContentPartPr/>
                <p14:nvPr/>
              </p14:nvContentPartPr>
              <p14:xfrm>
                <a:off x="2491658" y="4136662"/>
                <a:ext cx="159120" cy="14760"/>
              </p14:xfrm>
            </p:contentPart>
          </mc:Choice>
          <mc:Fallback xmlns="">
            <p:pic>
              <p:nvPicPr>
                <p:cNvPr id="70" name="Freihand 69">
                  <a:extLst>
                    <a:ext uri="{FF2B5EF4-FFF2-40B4-BE49-F238E27FC236}">
                      <a16:creationId xmlns:a16="http://schemas.microsoft.com/office/drawing/2014/main" id="{535B18CB-6CFE-1006-6A37-B28376D77E38}"/>
                    </a:ext>
                  </a:extLst>
                </p:cNvPr>
                <p:cNvPicPr/>
                <p:nvPr/>
              </p:nvPicPr>
              <p:blipFill>
                <a:blip r:embed="rId107"/>
                <a:stretch>
                  <a:fillRect/>
                </a:stretch>
              </p:blipFill>
              <p:spPr>
                <a:xfrm>
                  <a:off x="2482658" y="4127662"/>
                  <a:ext cx="176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Freihand 70">
                  <a:extLst>
                    <a:ext uri="{FF2B5EF4-FFF2-40B4-BE49-F238E27FC236}">
                      <a16:creationId xmlns:a16="http://schemas.microsoft.com/office/drawing/2014/main" id="{FEDCFCFD-FBC5-ABC3-CB65-8DA3AD8B695A}"/>
                    </a:ext>
                  </a:extLst>
                </p14:cNvPr>
                <p14:cNvContentPartPr/>
                <p14:nvPr/>
              </p14:nvContentPartPr>
              <p14:xfrm>
                <a:off x="2492378" y="4198942"/>
                <a:ext cx="113760" cy="12600"/>
              </p14:xfrm>
            </p:contentPart>
          </mc:Choice>
          <mc:Fallback xmlns="">
            <p:pic>
              <p:nvPicPr>
                <p:cNvPr id="71" name="Freihand 70">
                  <a:extLst>
                    <a:ext uri="{FF2B5EF4-FFF2-40B4-BE49-F238E27FC236}">
                      <a16:creationId xmlns:a16="http://schemas.microsoft.com/office/drawing/2014/main" id="{FEDCFCFD-FBC5-ABC3-CB65-8DA3AD8B695A}"/>
                    </a:ext>
                  </a:extLst>
                </p:cNvPr>
                <p:cNvPicPr/>
                <p:nvPr/>
              </p:nvPicPr>
              <p:blipFill>
                <a:blip r:embed="rId109"/>
                <a:stretch>
                  <a:fillRect/>
                </a:stretch>
              </p:blipFill>
              <p:spPr>
                <a:xfrm>
                  <a:off x="2483738" y="4190302"/>
                  <a:ext cx="131400" cy="30240"/>
                </a:xfrm>
                <a:prstGeom prst="rect">
                  <a:avLst/>
                </a:prstGeom>
              </p:spPr>
            </p:pic>
          </mc:Fallback>
        </mc:AlternateContent>
      </p:grpSp>
      <p:grpSp>
        <p:nvGrpSpPr>
          <p:cNvPr id="83" name="Gruppieren 82">
            <a:extLst>
              <a:ext uri="{FF2B5EF4-FFF2-40B4-BE49-F238E27FC236}">
                <a16:creationId xmlns:a16="http://schemas.microsoft.com/office/drawing/2014/main" id="{423EE672-D3EB-C837-E41A-85EA0DFE24A1}"/>
              </a:ext>
            </a:extLst>
          </p:cNvPr>
          <p:cNvGrpSpPr/>
          <p:nvPr/>
        </p:nvGrpSpPr>
        <p:grpSpPr>
          <a:xfrm>
            <a:off x="2744738" y="4047022"/>
            <a:ext cx="739440" cy="225000"/>
            <a:chOff x="2744738" y="4047022"/>
            <a:chExt cx="739440" cy="225000"/>
          </a:xfrm>
        </p:grpSpPr>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6383B5E5-DBEE-F7AC-ECAE-9998E938F199}"/>
                    </a:ext>
                  </a:extLst>
                </p14:cNvPr>
                <p14:cNvContentPartPr/>
                <p14:nvPr/>
              </p14:nvContentPartPr>
              <p14:xfrm>
                <a:off x="2744738" y="4057462"/>
                <a:ext cx="168480" cy="157680"/>
              </p14:xfrm>
            </p:contentPart>
          </mc:Choice>
          <mc:Fallback xmlns="">
            <p:pic>
              <p:nvPicPr>
                <p:cNvPr id="78" name="Freihand 77">
                  <a:extLst>
                    <a:ext uri="{FF2B5EF4-FFF2-40B4-BE49-F238E27FC236}">
                      <a16:creationId xmlns:a16="http://schemas.microsoft.com/office/drawing/2014/main" id="{6383B5E5-DBEE-F7AC-ECAE-9998E938F199}"/>
                    </a:ext>
                  </a:extLst>
                </p:cNvPr>
                <p:cNvPicPr/>
                <p:nvPr/>
              </p:nvPicPr>
              <p:blipFill>
                <a:blip r:embed="rId111"/>
                <a:stretch>
                  <a:fillRect/>
                </a:stretch>
              </p:blipFill>
              <p:spPr>
                <a:xfrm>
                  <a:off x="2735738" y="4048462"/>
                  <a:ext cx="186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A33229FD-698C-F072-3EA9-D04F7B4DA75C}"/>
                    </a:ext>
                  </a:extLst>
                </p14:cNvPr>
                <p14:cNvContentPartPr/>
                <p14:nvPr/>
              </p14:nvContentPartPr>
              <p14:xfrm>
                <a:off x="2959658" y="4068982"/>
                <a:ext cx="85680" cy="113040"/>
              </p14:xfrm>
            </p:contentPart>
          </mc:Choice>
          <mc:Fallback xmlns="">
            <p:pic>
              <p:nvPicPr>
                <p:cNvPr id="79" name="Freihand 78">
                  <a:extLst>
                    <a:ext uri="{FF2B5EF4-FFF2-40B4-BE49-F238E27FC236}">
                      <a16:creationId xmlns:a16="http://schemas.microsoft.com/office/drawing/2014/main" id="{A33229FD-698C-F072-3EA9-D04F7B4DA75C}"/>
                    </a:ext>
                  </a:extLst>
                </p:cNvPr>
                <p:cNvPicPr/>
                <p:nvPr/>
              </p:nvPicPr>
              <p:blipFill>
                <a:blip r:embed="rId113"/>
                <a:stretch>
                  <a:fillRect/>
                </a:stretch>
              </p:blipFill>
              <p:spPr>
                <a:xfrm>
                  <a:off x="2950658" y="4059982"/>
                  <a:ext cx="103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Freihand 79">
                  <a:extLst>
                    <a:ext uri="{FF2B5EF4-FFF2-40B4-BE49-F238E27FC236}">
                      <a16:creationId xmlns:a16="http://schemas.microsoft.com/office/drawing/2014/main" id="{EE2B48B2-37E7-EF9C-E8FE-CF18EFC81BFD}"/>
                    </a:ext>
                  </a:extLst>
                </p14:cNvPr>
                <p14:cNvContentPartPr/>
                <p14:nvPr/>
              </p14:nvContentPartPr>
              <p14:xfrm>
                <a:off x="3083498" y="4047022"/>
                <a:ext cx="80280" cy="150120"/>
              </p14:xfrm>
            </p:contentPart>
          </mc:Choice>
          <mc:Fallback xmlns="">
            <p:pic>
              <p:nvPicPr>
                <p:cNvPr id="80" name="Freihand 79">
                  <a:extLst>
                    <a:ext uri="{FF2B5EF4-FFF2-40B4-BE49-F238E27FC236}">
                      <a16:creationId xmlns:a16="http://schemas.microsoft.com/office/drawing/2014/main" id="{EE2B48B2-37E7-EF9C-E8FE-CF18EFC81BFD}"/>
                    </a:ext>
                  </a:extLst>
                </p:cNvPr>
                <p:cNvPicPr/>
                <p:nvPr/>
              </p:nvPicPr>
              <p:blipFill>
                <a:blip r:embed="rId115"/>
                <a:stretch>
                  <a:fillRect/>
                </a:stretch>
              </p:blipFill>
              <p:spPr>
                <a:xfrm>
                  <a:off x="3074858" y="4038022"/>
                  <a:ext cx="97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Freihand 80">
                  <a:extLst>
                    <a:ext uri="{FF2B5EF4-FFF2-40B4-BE49-F238E27FC236}">
                      <a16:creationId xmlns:a16="http://schemas.microsoft.com/office/drawing/2014/main" id="{4D55AF71-AE0B-98AE-E03A-F68B3A17B3D6}"/>
                    </a:ext>
                  </a:extLst>
                </p14:cNvPr>
                <p14:cNvContentPartPr/>
                <p14:nvPr/>
              </p14:nvContentPartPr>
              <p14:xfrm>
                <a:off x="3180338" y="4051342"/>
                <a:ext cx="166680" cy="220680"/>
              </p14:xfrm>
            </p:contentPart>
          </mc:Choice>
          <mc:Fallback xmlns="">
            <p:pic>
              <p:nvPicPr>
                <p:cNvPr id="81" name="Freihand 80">
                  <a:extLst>
                    <a:ext uri="{FF2B5EF4-FFF2-40B4-BE49-F238E27FC236}">
                      <a16:creationId xmlns:a16="http://schemas.microsoft.com/office/drawing/2014/main" id="{4D55AF71-AE0B-98AE-E03A-F68B3A17B3D6}"/>
                    </a:ext>
                  </a:extLst>
                </p:cNvPr>
                <p:cNvPicPr/>
                <p:nvPr/>
              </p:nvPicPr>
              <p:blipFill>
                <a:blip r:embed="rId117"/>
                <a:stretch>
                  <a:fillRect/>
                </a:stretch>
              </p:blipFill>
              <p:spPr>
                <a:xfrm>
                  <a:off x="3171338" y="4042702"/>
                  <a:ext cx="1843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Freihand 81">
                  <a:extLst>
                    <a:ext uri="{FF2B5EF4-FFF2-40B4-BE49-F238E27FC236}">
                      <a16:creationId xmlns:a16="http://schemas.microsoft.com/office/drawing/2014/main" id="{0AD46EB3-B895-63C9-D74C-C2668A0F4B83}"/>
                    </a:ext>
                  </a:extLst>
                </p14:cNvPr>
                <p14:cNvContentPartPr/>
                <p14:nvPr/>
              </p14:nvContentPartPr>
              <p14:xfrm>
                <a:off x="3384818" y="4053142"/>
                <a:ext cx="99360" cy="135360"/>
              </p14:xfrm>
            </p:contentPart>
          </mc:Choice>
          <mc:Fallback xmlns="">
            <p:pic>
              <p:nvPicPr>
                <p:cNvPr id="82" name="Freihand 81">
                  <a:extLst>
                    <a:ext uri="{FF2B5EF4-FFF2-40B4-BE49-F238E27FC236}">
                      <a16:creationId xmlns:a16="http://schemas.microsoft.com/office/drawing/2014/main" id="{0AD46EB3-B895-63C9-D74C-C2668A0F4B83}"/>
                    </a:ext>
                  </a:extLst>
                </p:cNvPr>
                <p:cNvPicPr/>
                <p:nvPr/>
              </p:nvPicPr>
              <p:blipFill>
                <a:blip r:embed="rId119"/>
                <a:stretch>
                  <a:fillRect/>
                </a:stretch>
              </p:blipFill>
              <p:spPr>
                <a:xfrm>
                  <a:off x="3375818" y="4044502"/>
                  <a:ext cx="117000" cy="153000"/>
                </a:xfrm>
                <a:prstGeom prst="rect">
                  <a:avLst/>
                </a:prstGeom>
              </p:spPr>
            </p:pic>
          </mc:Fallback>
        </mc:AlternateContent>
      </p:grpSp>
      <p:grpSp>
        <p:nvGrpSpPr>
          <p:cNvPr id="93" name="Gruppieren 92">
            <a:extLst>
              <a:ext uri="{FF2B5EF4-FFF2-40B4-BE49-F238E27FC236}">
                <a16:creationId xmlns:a16="http://schemas.microsoft.com/office/drawing/2014/main" id="{8D2FD67B-D882-744C-AA81-7DF6C125F311}"/>
              </a:ext>
            </a:extLst>
          </p:cNvPr>
          <p:cNvGrpSpPr/>
          <p:nvPr/>
        </p:nvGrpSpPr>
        <p:grpSpPr>
          <a:xfrm>
            <a:off x="3700538" y="3690622"/>
            <a:ext cx="1170000" cy="547560"/>
            <a:chOff x="3700538" y="3690622"/>
            <a:chExt cx="1170000" cy="547560"/>
          </a:xfrm>
        </p:grpSpPr>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2FDA4F54-392D-A916-729E-FB5F3026EC83}"/>
                    </a:ext>
                  </a:extLst>
                </p14:cNvPr>
                <p14:cNvContentPartPr/>
                <p14:nvPr/>
              </p14:nvContentPartPr>
              <p14:xfrm>
                <a:off x="3757778" y="4023982"/>
                <a:ext cx="246960" cy="142200"/>
              </p14:xfrm>
            </p:contentPart>
          </mc:Choice>
          <mc:Fallback xmlns="">
            <p:pic>
              <p:nvPicPr>
                <p:cNvPr id="84" name="Freihand 83">
                  <a:extLst>
                    <a:ext uri="{FF2B5EF4-FFF2-40B4-BE49-F238E27FC236}">
                      <a16:creationId xmlns:a16="http://schemas.microsoft.com/office/drawing/2014/main" id="{2FDA4F54-392D-A916-729E-FB5F3026EC83}"/>
                    </a:ext>
                  </a:extLst>
                </p:cNvPr>
                <p:cNvPicPr/>
                <p:nvPr/>
              </p:nvPicPr>
              <p:blipFill>
                <a:blip r:embed="rId121"/>
                <a:stretch>
                  <a:fillRect/>
                </a:stretch>
              </p:blipFill>
              <p:spPr>
                <a:xfrm>
                  <a:off x="3748778" y="4015342"/>
                  <a:ext cx="264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EE070BC8-3A0D-9380-A772-C2FD495F9A69}"/>
                    </a:ext>
                  </a:extLst>
                </p14:cNvPr>
                <p14:cNvContentPartPr/>
                <p14:nvPr/>
              </p14:nvContentPartPr>
              <p14:xfrm>
                <a:off x="3700538" y="3972862"/>
                <a:ext cx="183600" cy="265320"/>
              </p14:xfrm>
            </p:contentPart>
          </mc:Choice>
          <mc:Fallback xmlns="">
            <p:pic>
              <p:nvPicPr>
                <p:cNvPr id="85" name="Freihand 84">
                  <a:extLst>
                    <a:ext uri="{FF2B5EF4-FFF2-40B4-BE49-F238E27FC236}">
                      <a16:creationId xmlns:a16="http://schemas.microsoft.com/office/drawing/2014/main" id="{EE070BC8-3A0D-9380-A772-C2FD495F9A69}"/>
                    </a:ext>
                  </a:extLst>
                </p:cNvPr>
                <p:cNvPicPr/>
                <p:nvPr/>
              </p:nvPicPr>
              <p:blipFill>
                <a:blip r:embed="rId123"/>
                <a:stretch>
                  <a:fillRect/>
                </a:stretch>
              </p:blipFill>
              <p:spPr>
                <a:xfrm>
                  <a:off x="3691898" y="3964222"/>
                  <a:ext cx="2012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900DDDEE-40C1-A1DA-8A95-8A068989F0E5}"/>
                    </a:ext>
                  </a:extLst>
                </p14:cNvPr>
                <p14:cNvContentPartPr/>
                <p14:nvPr/>
              </p14:nvContentPartPr>
              <p14:xfrm>
                <a:off x="4100498" y="3919942"/>
                <a:ext cx="27720" cy="153000"/>
              </p14:xfrm>
            </p:contentPart>
          </mc:Choice>
          <mc:Fallback xmlns="">
            <p:pic>
              <p:nvPicPr>
                <p:cNvPr id="86" name="Freihand 85">
                  <a:extLst>
                    <a:ext uri="{FF2B5EF4-FFF2-40B4-BE49-F238E27FC236}">
                      <a16:creationId xmlns:a16="http://schemas.microsoft.com/office/drawing/2014/main" id="{900DDDEE-40C1-A1DA-8A95-8A068989F0E5}"/>
                    </a:ext>
                  </a:extLst>
                </p:cNvPr>
                <p:cNvPicPr/>
                <p:nvPr/>
              </p:nvPicPr>
              <p:blipFill>
                <a:blip r:embed="rId125"/>
                <a:stretch>
                  <a:fillRect/>
                </a:stretch>
              </p:blipFill>
              <p:spPr>
                <a:xfrm>
                  <a:off x="4091498" y="3910942"/>
                  <a:ext cx="45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Freihand 86">
                  <a:extLst>
                    <a:ext uri="{FF2B5EF4-FFF2-40B4-BE49-F238E27FC236}">
                      <a16:creationId xmlns:a16="http://schemas.microsoft.com/office/drawing/2014/main" id="{9BCB0019-A419-9774-2DA0-AFF04EFAC178}"/>
                    </a:ext>
                  </a:extLst>
                </p14:cNvPr>
                <p14:cNvContentPartPr/>
                <p14:nvPr/>
              </p14:nvContentPartPr>
              <p14:xfrm>
                <a:off x="3991418" y="3894022"/>
                <a:ext cx="175680" cy="170280"/>
              </p14:xfrm>
            </p:contentPart>
          </mc:Choice>
          <mc:Fallback xmlns="">
            <p:pic>
              <p:nvPicPr>
                <p:cNvPr id="87" name="Freihand 86">
                  <a:extLst>
                    <a:ext uri="{FF2B5EF4-FFF2-40B4-BE49-F238E27FC236}">
                      <a16:creationId xmlns:a16="http://schemas.microsoft.com/office/drawing/2014/main" id="{9BCB0019-A419-9774-2DA0-AFF04EFAC178}"/>
                    </a:ext>
                  </a:extLst>
                </p:cNvPr>
                <p:cNvPicPr/>
                <p:nvPr/>
              </p:nvPicPr>
              <p:blipFill>
                <a:blip r:embed="rId127"/>
                <a:stretch>
                  <a:fillRect/>
                </a:stretch>
              </p:blipFill>
              <p:spPr>
                <a:xfrm>
                  <a:off x="3982778" y="3885022"/>
                  <a:ext cx="193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Freihand 87">
                  <a:extLst>
                    <a:ext uri="{FF2B5EF4-FFF2-40B4-BE49-F238E27FC236}">
                      <a16:creationId xmlns:a16="http://schemas.microsoft.com/office/drawing/2014/main" id="{75F9B437-86D0-62E0-CF7E-C7071CBC43F1}"/>
                    </a:ext>
                  </a:extLst>
                </p14:cNvPr>
                <p14:cNvContentPartPr/>
                <p14:nvPr/>
              </p14:nvContentPartPr>
              <p14:xfrm>
                <a:off x="4227938" y="3905182"/>
                <a:ext cx="192960" cy="135000"/>
              </p14:xfrm>
            </p:contentPart>
          </mc:Choice>
          <mc:Fallback xmlns="">
            <p:pic>
              <p:nvPicPr>
                <p:cNvPr id="88" name="Freihand 87">
                  <a:extLst>
                    <a:ext uri="{FF2B5EF4-FFF2-40B4-BE49-F238E27FC236}">
                      <a16:creationId xmlns:a16="http://schemas.microsoft.com/office/drawing/2014/main" id="{75F9B437-86D0-62E0-CF7E-C7071CBC43F1}"/>
                    </a:ext>
                  </a:extLst>
                </p:cNvPr>
                <p:cNvPicPr/>
                <p:nvPr/>
              </p:nvPicPr>
              <p:blipFill>
                <a:blip r:embed="rId129"/>
                <a:stretch>
                  <a:fillRect/>
                </a:stretch>
              </p:blipFill>
              <p:spPr>
                <a:xfrm>
                  <a:off x="4219298" y="3896542"/>
                  <a:ext cx="210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9" name="Freihand 88">
                  <a:extLst>
                    <a:ext uri="{FF2B5EF4-FFF2-40B4-BE49-F238E27FC236}">
                      <a16:creationId xmlns:a16="http://schemas.microsoft.com/office/drawing/2014/main" id="{99F9A187-E948-78C2-A0BB-67F453802870}"/>
                    </a:ext>
                  </a:extLst>
                </p14:cNvPr>
                <p14:cNvContentPartPr/>
                <p14:nvPr/>
              </p14:nvContentPartPr>
              <p14:xfrm>
                <a:off x="4436018" y="3863422"/>
                <a:ext cx="105120" cy="93240"/>
              </p14:xfrm>
            </p:contentPart>
          </mc:Choice>
          <mc:Fallback xmlns="">
            <p:pic>
              <p:nvPicPr>
                <p:cNvPr id="89" name="Freihand 88">
                  <a:extLst>
                    <a:ext uri="{FF2B5EF4-FFF2-40B4-BE49-F238E27FC236}">
                      <a16:creationId xmlns:a16="http://schemas.microsoft.com/office/drawing/2014/main" id="{99F9A187-E948-78C2-A0BB-67F453802870}"/>
                    </a:ext>
                  </a:extLst>
                </p:cNvPr>
                <p:cNvPicPr/>
                <p:nvPr/>
              </p:nvPicPr>
              <p:blipFill>
                <a:blip r:embed="rId131"/>
                <a:stretch>
                  <a:fillRect/>
                </a:stretch>
              </p:blipFill>
              <p:spPr>
                <a:xfrm>
                  <a:off x="4427378" y="3854782"/>
                  <a:ext cx="122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Freihand 89">
                  <a:extLst>
                    <a:ext uri="{FF2B5EF4-FFF2-40B4-BE49-F238E27FC236}">
                      <a16:creationId xmlns:a16="http://schemas.microsoft.com/office/drawing/2014/main" id="{8C130E59-62BB-3FC1-4914-A1A1F1F2FFE1}"/>
                    </a:ext>
                  </a:extLst>
                </p14:cNvPr>
                <p14:cNvContentPartPr/>
                <p14:nvPr/>
              </p14:nvContentPartPr>
              <p14:xfrm>
                <a:off x="4554818" y="3854062"/>
                <a:ext cx="137520" cy="75960"/>
              </p14:xfrm>
            </p:contentPart>
          </mc:Choice>
          <mc:Fallback xmlns="">
            <p:pic>
              <p:nvPicPr>
                <p:cNvPr id="90" name="Freihand 89">
                  <a:extLst>
                    <a:ext uri="{FF2B5EF4-FFF2-40B4-BE49-F238E27FC236}">
                      <a16:creationId xmlns:a16="http://schemas.microsoft.com/office/drawing/2014/main" id="{8C130E59-62BB-3FC1-4914-A1A1F1F2FFE1}"/>
                    </a:ext>
                  </a:extLst>
                </p:cNvPr>
                <p:cNvPicPr/>
                <p:nvPr/>
              </p:nvPicPr>
              <p:blipFill>
                <a:blip r:embed="rId133"/>
                <a:stretch>
                  <a:fillRect/>
                </a:stretch>
              </p:blipFill>
              <p:spPr>
                <a:xfrm>
                  <a:off x="4546178" y="3845062"/>
                  <a:ext cx="155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Freihand 90">
                  <a:extLst>
                    <a:ext uri="{FF2B5EF4-FFF2-40B4-BE49-F238E27FC236}">
                      <a16:creationId xmlns:a16="http://schemas.microsoft.com/office/drawing/2014/main" id="{CB10B375-70DA-9CC7-3803-2F811E939141}"/>
                    </a:ext>
                  </a:extLst>
                </p14:cNvPr>
                <p14:cNvContentPartPr/>
                <p14:nvPr/>
              </p14:nvContentPartPr>
              <p14:xfrm>
                <a:off x="4694138" y="3690622"/>
                <a:ext cx="176400" cy="186120"/>
              </p14:xfrm>
            </p:contentPart>
          </mc:Choice>
          <mc:Fallback xmlns="">
            <p:pic>
              <p:nvPicPr>
                <p:cNvPr id="91" name="Freihand 90">
                  <a:extLst>
                    <a:ext uri="{FF2B5EF4-FFF2-40B4-BE49-F238E27FC236}">
                      <a16:creationId xmlns:a16="http://schemas.microsoft.com/office/drawing/2014/main" id="{CB10B375-70DA-9CC7-3803-2F811E939141}"/>
                    </a:ext>
                  </a:extLst>
                </p:cNvPr>
                <p:cNvPicPr/>
                <p:nvPr/>
              </p:nvPicPr>
              <p:blipFill>
                <a:blip r:embed="rId135"/>
                <a:stretch>
                  <a:fillRect/>
                </a:stretch>
              </p:blipFill>
              <p:spPr>
                <a:xfrm>
                  <a:off x="4685138" y="3681982"/>
                  <a:ext cx="194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Freihand 91">
                  <a:extLst>
                    <a:ext uri="{FF2B5EF4-FFF2-40B4-BE49-F238E27FC236}">
                      <a16:creationId xmlns:a16="http://schemas.microsoft.com/office/drawing/2014/main" id="{675B648D-C6DE-8D65-E3CB-348C94AA4295}"/>
                    </a:ext>
                  </a:extLst>
                </p14:cNvPr>
                <p14:cNvContentPartPr/>
                <p14:nvPr/>
              </p14:nvContentPartPr>
              <p14:xfrm>
                <a:off x="4589018" y="3714022"/>
                <a:ext cx="213480" cy="52920"/>
              </p14:xfrm>
            </p:contentPart>
          </mc:Choice>
          <mc:Fallback xmlns="">
            <p:pic>
              <p:nvPicPr>
                <p:cNvPr id="92" name="Freihand 91">
                  <a:extLst>
                    <a:ext uri="{FF2B5EF4-FFF2-40B4-BE49-F238E27FC236}">
                      <a16:creationId xmlns:a16="http://schemas.microsoft.com/office/drawing/2014/main" id="{675B648D-C6DE-8D65-E3CB-348C94AA4295}"/>
                    </a:ext>
                  </a:extLst>
                </p:cNvPr>
                <p:cNvPicPr/>
                <p:nvPr/>
              </p:nvPicPr>
              <p:blipFill>
                <a:blip r:embed="rId137"/>
                <a:stretch>
                  <a:fillRect/>
                </a:stretch>
              </p:blipFill>
              <p:spPr>
                <a:xfrm>
                  <a:off x="4580018" y="3705022"/>
                  <a:ext cx="231120" cy="70560"/>
                </a:xfrm>
                <a:prstGeom prst="rect">
                  <a:avLst/>
                </a:prstGeom>
              </p:spPr>
            </p:pic>
          </mc:Fallback>
        </mc:AlternateContent>
      </p:grpSp>
      <p:grpSp>
        <p:nvGrpSpPr>
          <p:cNvPr id="112" name="Gruppieren 111">
            <a:extLst>
              <a:ext uri="{FF2B5EF4-FFF2-40B4-BE49-F238E27FC236}">
                <a16:creationId xmlns:a16="http://schemas.microsoft.com/office/drawing/2014/main" id="{D3AE0AB8-C782-7126-F06E-4C0D7EEA6816}"/>
              </a:ext>
            </a:extLst>
          </p:cNvPr>
          <p:cNvGrpSpPr/>
          <p:nvPr/>
        </p:nvGrpSpPr>
        <p:grpSpPr>
          <a:xfrm>
            <a:off x="517778" y="4584502"/>
            <a:ext cx="286920" cy="389880"/>
            <a:chOff x="517778" y="4584502"/>
            <a:chExt cx="286920" cy="389880"/>
          </a:xfrm>
        </p:grpSpPr>
        <mc:AlternateContent xmlns:mc="http://schemas.openxmlformats.org/markup-compatibility/2006" xmlns:p14="http://schemas.microsoft.com/office/powerpoint/2010/main">
          <mc:Choice Requires="p14">
            <p:contentPart p14:bwMode="auto" r:id="rId138">
              <p14:nvContentPartPr>
                <p14:cNvPr id="97" name="Freihand 96">
                  <a:extLst>
                    <a:ext uri="{FF2B5EF4-FFF2-40B4-BE49-F238E27FC236}">
                      <a16:creationId xmlns:a16="http://schemas.microsoft.com/office/drawing/2014/main" id="{CB1145EA-80D2-2D13-0490-93846C41DFBD}"/>
                    </a:ext>
                  </a:extLst>
                </p14:cNvPr>
                <p14:cNvContentPartPr/>
                <p14:nvPr/>
              </p14:nvContentPartPr>
              <p14:xfrm>
                <a:off x="634418" y="4679542"/>
                <a:ext cx="76680" cy="188280"/>
              </p14:xfrm>
            </p:contentPart>
          </mc:Choice>
          <mc:Fallback xmlns="">
            <p:pic>
              <p:nvPicPr>
                <p:cNvPr id="97" name="Freihand 96">
                  <a:extLst>
                    <a:ext uri="{FF2B5EF4-FFF2-40B4-BE49-F238E27FC236}">
                      <a16:creationId xmlns:a16="http://schemas.microsoft.com/office/drawing/2014/main" id="{CB1145EA-80D2-2D13-0490-93846C41DFBD}"/>
                    </a:ext>
                  </a:extLst>
                </p:cNvPr>
                <p:cNvPicPr/>
                <p:nvPr/>
              </p:nvPicPr>
              <p:blipFill>
                <a:blip r:embed="rId139"/>
                <a:stretch>
                  <a:fillRect/>
                </a:stretch>
              </p:blipFill>
              <p:spPr>
                <a:xfrm>
                  <a:off x="625778" y="4670902"/>
                  <a:ext cx="94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Freihand 97">
                  <a:extLst>
                    <a:ext uri="{FF2B5EF4-FFF2-40B4-BE49-F238E27FC236}">
                      <a16:creationId xmlns:a16="http://schemas.microsoft.com/office/drawing/2014/main" id="{8404F8F3-5975-10F5-EF76-A350DD743766}"/>
                    </a:ext>
                  </a:extLst>
                </p14:cNvPr>
                <p14:cNvContentPartPr/>
                <p14:nvPr/>
              </p14:nvContentPartPr>
              <p14:xfrm>
                <a:off x="517778" y="4584502"/>
                <a:ext cx="286920" cy="389880"/>
              </p14:xfrm>
            </p:contentPart>
          </mc:Choice>
          <mc:Fallback xmlns="">
            <p:pic>
              <p:nvPicPr>
                <p:cNvPr id="98" name="Freihand 97">
                  <a:extLst>
                    <a:ext uri="{FF2B5EF4-FFF2-40B4-BE49-F238E27FC236}">
                      <a16:creationId xmlns:a16="http://schemas.microsoft.com/office/drawing/2014/main" id="{8404F8F3-5975-10F5-EF76-A350DD743766}"/>
                    </a:ext>
                  </a:extLst>
                </p:cNvPr>
                <p:cNvPicPr/>
                <p:nvPr/>
              </p:nvPicPr>
              <p:blipFill>
                <a:blip r:embed="rId141"/>
                <a:stretch>
                  <a:fillRect/>
                </a:stretch>
              </p:blipFill>
              <p:spPr>
                <a:xfrm>
                  <a:off x="508778" y="4575862"/>
                  <a:ext cx="304560" cy="407520"/>
                </a:xfrm>
                <a:prstGeom prst="rect">
                  <a:avLst/>
                </a:prstGeom>
              </p:spPr>
            </p:pic>
          </mc:Fallback>
        </mc:AlternateContent>
      </p:grpSp>
      <p:grpSp>
        <p:nvGrpSpPr>
          <p:cNvPr id="111" name="Gruppieren 110">
            <a:extLst>
              <a:ext uri="{FF2B5EF4-FFF2-40B4-BE49-F238E27FC236}">
                <a16:creationId xmlns:a16="http://schemas.microsoft.com/office/drawing/2014/main" id="{C30080DE-CCCA-02D7-E4C6-221161BDF07D}"/>
              </a:ext>
            </a:extLst>
          </p:cNvPr>
          <p:cNvGrpSpPr/>
          <p:nvPr/>
        </p:nvGrpSpPr>
        <p:grpSpPr>
          <a:xfrm>
            <a:off x="1093058" y="4619062"/>
            <a:ext cx="1236240" cy="465840"/>
            <a:chOff x="1093058" y="4619062"/>
            <a:chExt cx="1236240" cy="465840"/>
          </a:xfrm>
        </p:grpSpPr>
        <mc:AlternateContent xmlns:mc="http://schemas.openxmlformats.org/markup-compatibility/2006" xmlns:p14="http://schemas.microsoft.com/office/powerpoint/2010/main">
          <mc:Choice Requires="p14">
            <p:contentPart p14:bwMode="auto" r:id="rId142">
              <p14:nvContentPartPr>
                <p14:cNvPr id="99" name="Freihand 98">
                  <a:extLst>
                    <a:ext uri="{FF2B5EF4-FFF2-40B4-BE49-F238E27FC236}">
                      <a16:creationId xmlns:a16="http://schemas.microsoft.com/office/drawing/2014/main" id="{4C835AA4-5901-CE4C-6665-E91921A530BC}"/>
                    </a:ext>
                  </a:extLst>
                </p14:cNvPr>
                <p14:cNvContentPartPr/>
                <p14:nvPr/>
              </p14:nvContentPartPr>
              <p14:xfrm>
                <a:off x="1093058" y="4621582"/>
                <a:ext cx="70560" cy="152640"/>
              </p14:xfrm>
            </p:contentPart>
          </mc:Choice>
          <mc:Fallback xmlns="">
            <p:pic>
              <p:nvPicPr>
                <p:cNvPr id="99" name="Freihand 98">
                  <a:extLst>
                    <a:ext uri="{FF2B5EF4-FFF2-40B4-BE49-F238E27FC236}">
                      <a16:creationId xmlns:a16="http://schemas.microsoft.com/office/drawing/2014/main" id="{4C835AA4-5901-CE4C-6665-E91921A530BC}"/>
                    </a:ext>
                  </a:extLst>
                </p:cNvPr>
                <p:cNvPicPr/>
                <p:nvPr/>
              </p:nvPicPr>
              <p:blipFill>
                <a:blip r:embed="rId143"/>
                <a:stretch>
                  <a:fillRect/>
                </a:stretch>
              </p:blipFill>
              <p:spPr>
                <a:xfrm>
                  <a:off x="1084418" y="4612582"/>
                  <a:ext cx="88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Freihand 99">
                  <a:extLst>
                    <a:ext uri="{FF2B5EF4-FFF2-40B4-BE49-F238E27FC236}">
                      <a16:creationId xmlns:a16="http://schemas.microsoft.com/office/drawing/2014/main" id="{5915B38E-7A8B-8D13-9A48-4FAC3AD15859}"/>
                    </a:ext>
                  </a:extLst>
                </p14:cNvPr>
                <p14:cNvContentPartPr/>
                <p14:nvPr/>
              </p14:nvContentPartPr>
              <p14:xfrm>
                <a:off x="1255058" y="4619062"/>
                <a:ext cx="107640" cy="124920"/>
              </p14:xfrm>
            </p:contentPart>
          </mc:Choice>
          <mc:Fallback xmlns="">
            <p:pic>
              <p:nvPicPr>
                <p:cNvPr id="100" name="Freihand 99">
                  <a:extLst>
                    <a:ext uri="{FF2B5EF4-FFF2-40B4-BE49-F238E27FC236}">
                      <a16:creationId xmlns:a16="http://schemas.microsoft.com/office/drawing/2014/main" id="{5915B38E-7A8B-8D13-9A48-4FAC3AD15859}"/>
                    </a:ext>
                  </a:extLst>
                </p:cNvPr>
                <p:cNvPicPr/>
                <p:nvPr/>
              </p:nvPicPr>
              <p:blipFill>
                <a:blip r:embed="rId145"/>
                <a:stretch>
                  <a:fillRect/>
                </a:stretch>
              </p:blipFill>
              <p:spPr>
                <a:xfrm>
                  <a:off x="1246418" y="4610422"/>
                  <a:ext cx="125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1" name="Freihand 100">
                  <a:extLst>
                    <a:ext uri="{FF2B5EF4-FFF2-40B4-BE49-F238E27FC236}">
                      <a16:creationId xmlns:a16="http://schemas.microsoft.com/office/drawing/2014/main" id="{76C4C29C-ACC6-D3CF-83CE-B011E5E2E218}"/>
                    </a:ext>
                  </a:extLst>
                </p14:cNvPr>
                <p14:cNvContentPartPr/>
                <p14:nvPr/>
              </p14:nvContentPartPr>
              <p14:xfrm>
                <a:off x="1129778" y="4632022"/>
                <a:ext cx="366840" cy="228960"/>
              </p14:xfrm>
            </p:contentPart>
          </mc:Choice>
          <mc:Fallback xmlns="">
            <p:pic>
              <p:nvPicPr>
                <p:cNvPr id="101" name="Freihand 100">
                  <a:extLst>
                    <a:ext uri="{FF2B5EF4-FFF2-40B4-BE49-F238E27FC236}">
                      <a16:creationId xmlns:a16="http://schemas.microsoft.com/office/drawing/2014/main" id="{76C4C29C-ACC6-D3CF-83CE-B011E5E2E218}"/>
                    </a:ext>
                  </a:extLst>
                </p:cNvPr>
                <p:cNvPicPr/>
                <p:nvPr/>
              </p:nvPicPr>
              <p:blipFill>
                <a:blip r:embed="rId147"/>
                <a:stretch>
                  <a:fillRect/>
                </a:stretch>
              </p:blipFill>
              <p:spPr>
                <a:xfrm>
                  <a:off x="1121138" y="4623022"/>
                  <a:ext cx="384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2" name="Freihand 101">
                  <a:extLst>
                    <a:ext uri="{FF2B5EF4-FFF2-40B4-BE49-F238E27FC236}">
                      <a16:creationId xmlns:a16="http://schemas.microsoft.com/office/drawing/2014/main" id="{DEA1B9E9-1EC0-40F3-2A11-C13253C38D37}"/>
                    </a:ext>
                  </a:extLst>
                </p14:cNvPr>
                <p14:cNvContentPartPr/>
                <p14:nvPr/>
              </p14:nvContentPartPr>
              <p14:xfrm>
                <a:off x="1129778" y="4968622"/>
                <a:ext cx="68040" cy="116280"/>
              </p14:xfrm>
            </p:contentPart>
          </mc:Choice>
          <mc:Fallback xmlns="">
            <p:pic>
              <p:nvPicPr>
                <p:cNvPr id="102" name="Freihand 101">
                  <a:extLst>
                    <a:ext uri="{FF2B5EF4-FFF2-40B4-BE49-F238E27FC236}">
                      <a16:creationId xmlns:a16="http://schemas.microsoft.com/office/drawing/2014/main" id="{DEA1B9E9-1EC0-40F3-2A11-C13253C38D37}"/>
                    </a:ext>
                  </a:extLst>
                </p:cNvPr>
                <p:cNvPicPr/>
                <p:nvPr/>
              </p:nvPicPr>
              <p:blipFill>
                <a:blip r:embed="rId149"/>
                <a:stretch>
                  <a:fillRect/>
                </a:stretch>
              </p:blipFill>
              <p:spPr>
                <a:xfrm>
                  <a:off x="1121138" y="4959982"/>
                  <a:ext cx="85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3" name="Freihand 102">
                  <a:extLst>
                    <a:ext uri="{FF2B5EF4-FFF2-40B4-BE49-F238E27FC236}">
                      <a16:creationId xmlns:a16="http://schemas.microsoft.com/office/drawing/2014/main" id="{0D91C023-637A-CE94-02F3-BABB5461B1AF}"/>
                    </a:ext>
                  </a:extLst>
                </p14:cNvPr>
                <p14:cNvContentPartPr/>
                <p14:nvPr/>
              </p14:nvContentPartPr>
              <p14:xfrm>
                <a:off x="1130858" y="4911742"/>
                <a:ext cx="241920" cy="161280"/>
              </p14:xfrm>
            </p:contentPart>
          </mc:Choice>
          <mc:Fallback xmlns="">
            <p:pic>
              <p:nvPicPr>
                <p:cNvPr id="103" name="Freihand 102">
                  <a:extLst>
                    <a:ext uri="{FF2B5EF4-FFF2-40B4-BE49-F238E27FC236}">
                      <a16:creationId xmlns:a16="http://schemas.microsoft.com/office/drawing/2014/main" id="{0D91C023-637A-CE94-02F3-BABB5461B1AF}"/>
                    </a:ext>
                  </a:extLst>
                </p:cNvPr>
                <p:cNvPicPr/>
                <p:nvPr/>
              </p:nvPicPr>
              <p:blipFill>
                <a:blip r:embed="rId151"/>
                <a:stretch>
                  <a:fillRect/>
                </a:stretch>
              </p:blipFill>
              <p:spPr>
                <a:xfrm>
                  <a:off x="1121858" y="4903102"/>
                  <a:ext cx="259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4" name="Freihand 103">
                  <a:extLst>
                    <a:ext uri="{FF2B5EF4-FFF2-40B4-BE49-F238E27FC236}">
                      <a16:creationId xmlns:a16="http://schemas.microsoft.com/office/drawing/2014/main" id="{43F99D3B-D9E7-5A43-533B-1A4E536EDACA}"/>
                    </a:ext>
                  </a:extLst>
                </p14:cNvPr>
                <p14:cNvContentPartPr/>
                <p14:nvPr/>
              </p14:nvContentPartPr>
              <p14:xfrm>
                <a:off x="1413818" y="4809862"/>
                <a:ext cx="273240" cy="219240"/>
              </p14:xfrm>
            </p:contentPart>
          </mc:Choice>
          <mc:Fallback xmlns="">
            <p:pic>
              <p:nvPicPr>
                <p:cNvPr id="104" name="Freihand 103">
                  <a:extLst>
                    <a:ext uri="{FF2B5EF4-FFF2-40B4-BE49-F238E27FC236}">
                      <a16:creationId xmlns:a16="http://schemas.microsoft.com/office/drawing/2014/main" id="{43F99D3B-D9E7-5A43-533B-1A4E536EDACA}"/>
                    </a:ext>
                  </a:extLst>
                </p:cNvPr>
                <p:cNvPicPr/>
                <p:nvPr/>
              </p:nvPicPr>
              <p:blipFill>
                <a:blip r:embed="rId153"/>
                <a:stretch>
                  <a:fillRect/>
                </a:stretch>
              </p:blipFill>
              <p:spPr>
                <a:xfrm>
                  <a:off x="1404818" y="4800862"/>
                  <a:ext cx="2908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5" name="Freihand 104">
                  <a:extLst>
                    <a:ext uri="{FF2B5EF4-FFF2-40B4-BE49-F238E27FC236}">
                      <a16:creationId xmlns:a16="http://schemas.microsoft.com/office/drawing/2014/main" id="{4D376FD2-CCC1-1246-71BA-BB4EDB65A224}"/>
                    </a:ext>
                  </a:extLst>
                </p14:cNvPr>
                <p14:cNvContentPartPr/>
                <p14:nvPr/>
              </p14:nvContentPartPr>
              <p14:xfrm>
                <a:off x="1788218" y="4659022"/>
                <a:ext cx="70200" cy="180360"/>
              </p14:xfrm>
            </p:contentPart>
          </mc:Choice>
          <mc:Fallback xmlns="">
            <p:pic>
              <p:nvPicPr>
                <p:cNvPr id="105" name="Freihand 104">
                  <a:extLst>
                    <a:ext uri="{FF2B5EF4-FFF2-40B4-BE49-F238E27FC236}">
                      <a16:creationId xmlns:a16="http://schemas.microsoft.com/office/drawing/2014/main" id="{4D376FD2-CCC1-1246-71BA-BB4EDB65A224}"/>
                    </a:ext>
                  </a:extLst>
                </p:cNvPr>
                <p:cNvPicPr/>
                <p:nvPr/>
              </p:nvPicPr>
              <p:blipFill>
                <a:blip r:embed="rId155"/>
                <a:stretch>
                  <a:fillRect/>
                </a:stretch>
              </p:blipFill>
              <p:spPr>
                <a:xfrm>
                  <a:off x="1779218" y="4650022"/>
                  <a:ext cx="87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Freihand 105">
                  <a:extLst>
                    <a:ext uri="{FF2B5EF4-FFF2-40B4-BE49-F238E27FC236}">
                      <a16:creationId xmlns:a16="http://schemas.microsoft.com/office/drawing/2014/main" id="{AD8229E4-B8F0-537A-7E87-C61519899261}"/>
                    </a:ext>
                  </a:extLst>
                </p14:cNvPr>
                <p14:cNvContentPartPr/>
                <p14:nvPr/>
              </p14:nvContentPartPr>
              <p14:xfrm>
                <a:off x="1926098" y="4638502"/>
                <a:ext cx="71280" cy="185400"/>
              </p14:xfrm>
            </p:contentPart>
          </mc:Choice>
          <mc:Fallback xmlns="">
            <p:pic>
              <p:nvPicPr>
                <p:cNvPr id="106" name="Freihand 105">
                  <a:extLst>
                    <a:ext uri="{FF2B5EF4-FFF2-40B4-BE49-F238E27FC236}">
                      <a16:creationId xmlns:a16="http://schemas.microsoft.com/office/drawing/2014/main" id="{AD8229E4-B8F0-537A-7E87-C61519899261}"/>
                    </a:ext>
                  </a:extLst>
                </p:cNvPr>
                <p:cNvPicPr/>
                <p:nvPr/>
              </p:nvPicPr>
              <p:blipFill>
                <a:blip r:embed="rId157"/>
                <a:stretch>
                  <a:fillRect/>
                </a:stretch>
              </p:blipFill>
              <p:spPr>
                <a:xfrm>
                  <a:off x="1917098" y="4629862"/>
                  <a:ext cx="88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Freihand 106">
                  <a:extLst>
                    <a:ext uri="{FF2B5EF4-FFF2-40B4-BE49-F238E27FC236}">
                      <a16:creationId xmlns:a16="http://schemas.microsoft.com/office/drawing/2014/main" id="{11590173-7A99-531D-83E5-7C9BF2D929F0}"/>
                    </a:ext>
                  </a:extLst>
                </p14:cNvPr>
                <p14:cNvContentPartPr/>
                <p14:nvPr/>
              </p14:nvContentPartPr>
              <p14:xfrm>
                <a:off x="2030138" y="4648222"/>
                <a:ext cx="52560" cy="170280"/>
              </p14:xfrm>
            </p:contentPart>
          </mc:Choice>
          <mc:Fallback xmlns="">
            <p:pic>
              <p:nvPicPr>
                <p:cNvPr id="107" name="Freihand 106">
                  <a:extLst>
                    <a:ext uri="{FF2B5EF4-FFF2-40B4-BE49-F238E27FC236}">
                      <a16:creationId xmlns:a16="http://schemas.microsoft.com/office/drawing/2014/main" id="{11590173-7A99-531D-83E5-7C9BF2D929F0}"/>
                    </a:ext>
                  </a:extLst>
                </p:cNvPr>
                <p:cNvPicPr/>
                <p:nvPr/>
              </p:nvPicPr>
              <p:blipFill>
                <a:blip r:embed="rId159"/>
                <a:stretch>
                  <a:fillRect/>
                </a:stretch>
              </p:blipFill>
              <p:spPr>
                <a:xfrm>
                  <a:off x="2021138" y="4639582"/>
                  <a:ext cx="70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Freihand 107">
                  <a:extLst>
                    <a:ext uri="{FF2B5EF4-FFF2-40B4-BE49-F238E27FC236}">
                      <a16:creationId xmlns:a16="http://schemas.microsoft.com/office/drawing/2014/main" id="{440C1A8A-EAE4-88F8-3D67-967B0DA492D5}"/>
                    </a:ext>
                  </a:extLst>
                </p14:cNvPr>
                <p14:cNvContentPartPr/>
                <p14:nvPr/>
              </p14:nvContentPartPr>
              <p14:xfrm>
                <a:off x="2100338" y="4638142"/>
                <a:ext cx="103680" cy="225720"/>
              </p14:xfrm>
            </p:contentPart>
          </mc:Choice>
          <mc:Fallback xmlns="">
            <p:pic>
              <p:nvPicPr>
                <p:cNvPr id="108" name="Freihand 107">
                  <a:extLst>
                    <a:ext uri="{FF2B5EF4-FFF2-40B4-BE49-F238E27FC236}">
                      <a16:creationId xmlns:a16="http://schemas.microsoft.com/office/drawing/2014/main" id="{440C1A8A-EAE4-88F8-3D67-967B0DA492D5}"/>
                    </a:ext>
                  </a:extLst>
                </p:cNvPr>
                <p:cNvPicPr/>
                <p:nvPr/>
              </p:nvPicPr>
              <p:blipFill>
                <a:blip r:embed="rId161"/>
                <a:stretch>
                  <a:fillRect/>
                </a:stretch>
              </p:blipFill>
              <p:spPr>
                <a:xfrm>
                  <a:off x="2091698" y="4629142"/>
                  <a:ext cx="121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Freihand 108">
                  <a:extLst>
                    <a:ext uri="{FF2B5EF4-FFF2-40B4-BE49-F238E27FC236}">
                      <a16:creationId xmlns:a16="http://schemas.microsoft.com/office/drawing/2014/main" id="{44DA04BD-0047-7CE0-73FB-C4516362097E}"/>
                    </a:ext>
                  </a:extLst>
                </p14:cNvPr>
                <p14:cNvContentPartPr/>
                <p14:nvPr/>
              </p14:nvContentPartPr>
              <p14:xfrm>
                <a:off x="2241098" y="4635982"/>
                <a:ext cx="88200" cy="149760"/>
              </p14:xfrm>
            </p:contentPart>
          </mc:Choice>
          <mc:Fallback xmlns="">
            <p:pic>
              <p:nvPicPr>
                <p:cNvPr id="109" name="Freihand 108">
                  <a:extLst>
                    <a:ext uri="{FF2B5EF4-FFF2-40B4-BE49-F238E27FC236}">
                      <a16:creationId xmlns:a16="http://schemas.microsoft.com/office/drawing/2014/main" id="{44DA04BD-0047-7CE0-73FB-C4516362097E}"/>
                    </a:ext>
                  </a:extLst>
                </p:cNvPr>
                <p:cNvPicPr/>
                <p:nvPr/>
              </p:nvPicPr>
              <p:blipFill>
                <a:blip r:embed="rId163"/>
                <a:stretch>
                  <a:fillRect/>
                </a:stretch>
              </p:blipFill>
              <p:spPr>
                <a:xfrm>
                  <a:off x="2232458" y="4626982"/>
                  <a:ext cx="105840" cy="16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10" name="Freihand 109">
                <a:extLst>
                  <a:ext uri="{FF2B5EF4-FFF2-40B4-BE49-F238E27FC236}">
                    <a16:creationId xmlns:a16="http://schemas.microsoft.com/office/drawing/2014/main" id="{3DFBFAC5-16D4-FCFF-2F9F-FEB6E911A1AD}"/>
                  </a:ext>
                </a:extLst>
              </p14:cNvPr>
              <p14:cNvContentPartPr/>
              <p14:nvPr/>
            </p14:nvContentPartPr>
            <p14:xfrm>
              <a:off x="2488778" y="4645702"/>
              <a:ext cx="150480" cy="117000"/>
            </p14:xfrm>
          </p:contentPart>
        </mc:Choice>
        <mc:Fallback xmlns="">
          <p:pic>
            <p:nvPicPr>
              <p:cNvPr id="110" name="Freihand 109">
                <a:extLst>
                  <a:ext uri="{FF2B5EF4-FFF2-40B4-BE49-F238E27FC236}">
                    <a16:creationId xmlns:a16="http://schemas.microsoft.com/office/drawing/2014/main" id="{3DFBFAC5-16D4-FCFF-2F9F-FEB6E911A1AD}"/>
                  </a:ext>
                </a:extLst>
              </p:cNvPr>
              <p:cNvPicPr/>
              <p:nvPr/>
            </p:nvPicPr>
            <p:blipFill>
              <a:blip r:embed="rId165"/>
              <a:stretch>
                <a:fillRect/>
              </a:stretch>
            </p:blipFill>
            <p:spPr>
              <a:xfrm>
                <a:off x="2480138" y="4637062"/>
                <a:ext cx="168120" cy="134640"/>
              </a:xfrm>
              <a:prstGeom prst="rect">
                <a:avLst/>
              </a:prstGeom>
            </p:spPr>
          </p:pic>
        </mc:Fallback>
      </mc:AlternateContent>
      <p:grpSp>
        <p:nvGrpSpPr>
          <p:cNvPr id="127" name="Gruppieren 126">
            <a:extLst>
              <a:ext uri="{FF2B5EF4-FFF2-40B4-BE49-F238E27FC236}">
                <a16:creationId xmlns:a16="http://schemas.microsoft.com/office/drawing/2014/main" id="{5B586D9B-44FB-1A67-3425-F56C52516107}"/>
              </a:ext>
            </a:extLst>
          </p:cNvPr>
          <p:cNvGrpSpPr/>
          <p:nvPr/>
        </p:nvGrpSpPr>
        <p:grpSpPr>
          <a:xfrm>
            <a:off x="5921738" y="2984662"/>
            <a:ext cx="614520" cy="247320"/>
            <a:chOff x="5921738" y="2984662"/>
            <a:chExt cx="614520" cy="247320"/>
          </a:xfrm>
        </p:grpSpPr>
        <mc:AlternateContent xmlns:mc="http://schemas.openxmlformats.org/markup-compatibility/2006" xmlns:p14="http://schemas.microsoft.com/office/powerpoint/2010/main">
          <mc:Choice Requires="p14">
            <p:contentPart p14:bwMode="auto" r:id="rId166">
              <p14:nvContentPartPr>
                <p14:cNvPr id="120" name="Freihand 119">
                  <a:extLst>
                    <a:ext uri="{FF2B5EF4-FFF2-40B4-BE49-F238E27FC236}">
                      <a16:creationId xmlns:a16="http://schemas.microsoft.com/office/drawing/2014/main" id="{50BA491A-F4FD-E80A-75FD-065B33383A16}"/>
                    </a:ext>
                  </a:extLst>
                </p14:cNvPr>
                <p14:cNvContentPartPr/>
                <p14:nvPr/>
              </p14:nvContentPartPr>
              <p14:xfrm>
                <a:off x="5921738" y="3003742"/>
                <a:ext cx="116640" cy="130320"/>
              </p14:xfrm>
            </p:contentPart>
          </mc:Choice>
          <mc:Fallback xmlns="">
            <p:pic>
              <p:nvPicPr>
                <p:cNvPr id="120" name="Freihand 119">
                  <a:extLst>
                    <a:ext uri="{FF2B5EF4-FFF2-40B4-BE49-F238E27FC236}">
                      <a16:creationId xmlns:a16="http://schemas.microsoft.com/office/drawing/2014/main" id="{50BA491A-F4FD-E80A-75FD-065B33383A16}"/>
                    </a:ext>
                  </a:extLst>
                </p:cNvPr>
                <p:cNvPicPr/>
                <p:nvPr/>
              </p:nvPicPr>
              <p:blipFill>
                <a:blip r:embed="rId167"/>
                <a:stretch>
                  <a:fillRect/>
                </a:stretch>
              </p:blipFill>
              <p:spPr>
                <a:xfrm>
                  <a:off x="5912738" y="2994742"/>
                  <a:ext cx="134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Freihand 120">
                  <a:extLst>
                    <a:ext uri="{FF2B5EF4-FFF2-40B4-BE49-F238E27FC236}">
                      <a16:creationId xmlns:a16="http://schemas.microsoft.com/office/drawing/2014/main" id="{AD644FB1-D5FB-1306-84C7-2C855111936B}"/>
                    </a:ext>
                  </a:extLst>
                </p14:cNvPr>
                <p14:cNvContentPartPr/>
                <p14:nvPr/>
              </p14:nvContentPartPr>
              <p14:xfrm>
                <a:off x="6063578" y="2989702"/>
                <a:ext cx="58680" cy="102600"/>
              </p14:xfrm>
            </p:contentPart>
          </mc:Choice>
          <mc:Fallback xmlns="">
            <p:pic>
              <p:nvPicPr>
                <p:cNvPr id="121" name="Freihand 120">
                  <a:extLst>
                    <a:ext uri="{FF2B5EF4-FFF2-40B4-BE49-F238E27FC236}">
                      <a16:creationId xmlns:a16="http://schemas.microsoft.com/office/drawing/2014/main" id="{AD644FB1-D5FB-1306-84C7-2C855111936B}"/>
                    </a:ext>
                  </a:extLst>
                </p:cNvPr>
                <p:cNvPicPr/>
                <p:nvPr/>
              </p:nvPicPr>
              <p:blipFill>
                <a:blip r:embed="rId169"/>
                <a:stretch>
                  <a:fillRect/>
                </a:stretch>
              </p:blipFill>
              <p:spPr>
                <a:xfrm>
                  <a:off x="6054938" y="2980702"/>
                  <a:ext cx="76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2" name="Freihand 121">
                  <a:extLst>
                    <a:ext uri="{FF2B5EF4-FFF2-40B4-BE49-F238E27FC236}">
                      <a16:creationId xmlns:a16="http://schemas.microsoft.com/office/drawing/2014/main" id="{AB8B0410-5039-73DC-C140-23E6E6DB9F34}"/>
                    </a:ext>
                  </a:extLst>
                </p14:cNvPr>
                <p14:cNvContentPartPr/>
                <p14:nvPr/>
              </p14:nvContentPartPr>
              <p14:xfrm>
                <a:off x="6109658" y="3013462"/>
                <a:ext cx="105120" cy="159480"/>
              </p14:xfrm>
            </p:contentPart>
          </mc:Choice>
          <mc:Fallback xmlns="">
            <p:pic>
              <p:nvPicPr>
                <p:cNvPr id="122" name="Freihand 121">
                  <a:extLst>
                    <a:ext uri="{FF2B5EF4-FFF2-40B4-BE49-F238E27FC236}">
                      <a16:creationId xmlns:a16="http://schemas.microsoft.com/office/drawing/2014/main" id="{AB8B0410-5039-73DC-C140-23E6E6DB9F34}"/>
                    </a:ext>
                  </a:extLst>
                </p:cNvPr>
                <p:cNvPicPr/>
                <p:nvPr/>
              </p:nvPicPr>
              <p:blipFill>
                <a:blip r:embed="rId171"/>
                <a:stretch>
                  <a:fillRect/>
                </a:stretch>
              </p:blipFill>
              <p:spPr>
                <a:xfrm>
                  <a:off x="6100658" y="3004822"/>
                  <a:ext cx="122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3" name="Freihand 122">
                  <a:extLst>
                    <a:ext uri="{FF2B5EF4-FFF2-40B4-BE49-F238E27FC236}">
                      <a16:creationId xmlns:a16="http://schemas.microsoft.com/office/drawing/2014/main" id="{CDA86849-B44E-798D-3524-E284B371D4C0}"/>
                    </a:ext>
                  </a:extLst>
                </p14:cNvPr>
                <p14:cNvContentPartPr/>
                <p14:nvPr/>
              </p14:nvContentPartPr>
              <p14:xfrm>
                <a:off x="6216218" y="3113542"/>
                <a:ext cx="15840" cy="118440"/>
              </p14:xfrm>
            </p:contentPart>
          </mc:Choice>
          <mc:Fallback xmlns="">
            <p:pic>
              <p:nvPicPr>
                <p:cNvPr id="123" name="Freihand 122">
                  <a:extLst>
                    <a:ext uri="{FF2B5EF4-FFF2-40B4-BE49-F238E27FC236}">
                      <a16:creationId xmlns:a16="http://schemas.microsoft.com/office/drawing/2014/main" id="{CDA86849-B44E-798D-3524-E284B371D4C0}"/>
                    </a:ext>
                  </a:extLst>
                </p:cNvPr>
                <p:cNvPicPr/>
                <p:nvPr/>
              </p:nvPicPr>
              <p:blipFill>
                <a:blip r:embed="rId173"/>
                <a:stretch>
                  <a:fillRect/>
                </a:stretch>
              </p:blipFill>
              <p:spPr>
                <a:xfrm>
                  <a:off x="6207578" y="3104542"/>
                  <a:ext cx="33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Freihand 124">
                  <a:extLst>
                    <a:ext uri="{FF2B5EF4-FFF2-40B4-BE49-F238E27FC236}">
                      <a16:creationId xmlns:a16="http://schemas.microsoft.com/office/drawing/2014/main" id="{F093B388-1FE3-BE34-7FA5-67C7F3C445A7}"/>
                    </a:ext>
                  </a:extLst>
                </p14:cNvPr>
                <p14:cNvContentPartPr/>
                <p14:nvPr/>
              </p14:nvContentPartPr>
              <p14:xfrm>
                <a:off x="6310538" y="2990422"/>
                <a:ext cx="92520" cy="144360"/>
              </p14:xfrm>
            </p:contentPart>
          </mc:Choice>
          <mc:Fallback xmlns="">
            <p:pic>
              <p:nvPicPr>
                <p:cNvPr id="125" name="Freihand 124">
                  <a:extLst>
                    <a:ext uri="{FF2B5EF4-FFF2-40B4-BE49-F238E27FC236}">
                      <a16:creationId xmlns:a16="http://schemas.microsoft.com/office/drawing/2014/main" id="{F093B388-1FE3-BE34-7FA5-67C7F3C445A7}"/>
                    </a:ext>
                  </a:extLst>
                </p:cNvPr>
                <p:cNvPicPr/>
                <p:nvPr/>
              </p:nvPicPr>
              <p:blipFill>
                <a:blip r:embed="rId175"/>
                <a:stretch>
                  <a:fillRect/>
                </a:stretch>
              </p:blipFill>
              <p:spPr>
                <a:xfrm>
                  <a:off x="6301898" y="2981782"/>
                  <a:ext cx="110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Freihand 125">
                  <a:extLst>
                    <a:ext uri="{FF2B5EF4-FFF2-40B4-BE49-F238E27FC236}">
                      <a16:creationId xmlns:a16="http://schemas.microsoft.com/office/drawing/2014/main" id="{D4D1D6BF-D9D0-16CA-2103-BB564E798FCF}"/>
                    </a:ext>
                  </a:extLst>
                </p14:cNvPr>
                <p14:cNvContentPartPr/>
                <p14:nvPr/>
              </p14:nvContentPartPr>
              <p14:xfrm>
                <a:off x="6453818" y="2984662"/>
                <a:ext cx="82440" cy="232200"/>
              </p14:xfrm>
            </p:contentPart>
          </mc:Choice>
          <mc:Fallback xmlns="">
            <p:pic>
              <p:nvPicPr>
                <p:cNvPr id="126" name="Freihand 125">
                  <a:extLst>
                    <a:ext uri="{FF2B5EF4-FFF2-40B4-BE49-F238E27FC236}">
                      <a16:creationId xmlns:a16="http://schemas.microsoft.com/office/drawing/2014/main" id="{D4D1D6BF-D9D0-16CA-2103-BB564E798FCF}"/>
                    </a:ext>
                  </a:extLst>
                </p:cNvPr>
                <p:cNvPicPr/>
                <p:nvPr/>
              </p:nvPicPr>
              <p:blipFill>
                <a:blip r:embed="rId177"/>
                <a:stretch>
                  <a:fillRect/>
                </a:stretch>
              </p:blipFill>
              <p:spPr>
                <a:xfrm>
                  <a:off x="6444818" y="2976022"/>
                  <a:ext cx="100080" cy="24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28" name="Freihand 127">
                <a:extLst>
                  <a:ext uri="{FF2B5EF4-FFF2-40B4-BE49-F238E27FC236}">
                    <a16:creationId xmlns:a16="http://schemas.microsoft.com/office/drawing/2014/main" id="{9B5574E8-F794-591E-59D9-FC23DB0A87D2}"/>
                  </a:ext>
                </a:extLst>
              </p14:cNvPr>
              <p14:cNvContentPartPr/>
              <p14:nvPr/>
            </p14:nvContentPartPr>
            <p14:xfrm>
              <a:off x="6810938" y="1907542"/>
              <a:ext cx="271440" cy="37080"/>
            </p14:xfrm>
          </p:contentPart>
        </mc:Choice>
        <mc:Fallback xmlns="">
          <p:pic>
            <p:nvPicPr>
              <p:cNvPr id="128" name="Freihand 127">
                <a:extLst>
                  <a:ext uri="{FF2B5EF4-FFF2-40B4-BE49-F238E27FC236}">
                    <a16:creationId xmlns:a16="http://schemas.microsoft.com/office/drawing/2014/main" id="{9B5574E8-F794-591E-59D9-FC23DB0A87D2}"/>
                  </a:ext>
                </a:extLst>
              </p:cNvPr>
              <p:cNvPicPr/>
              <p:nvPr/>
            </p:nvPicPr>
            <p:blipFill>
              <a:blip r:embed="rId179"/>
              <a:stretch>
                <a:fillRect/>
              </a:stretch>
            </p:blipFill>
            <p:spPr>
              <a:xfrm>
                <a:off x="6801938" y="1898902"/>
                <a:ext cx="289080" cy="54720"/>
              </a:xfrm>
              <a:prstGeom prst="rect">
                <a:avLst/>
              </a:prstGeom>
            </p:spPr>
          </p:pic>
        </mc:Fallback>
      </mc:AlternateContent>
      <p:grpSp>
        <p:nvGrpSpPr>
          <p:cNvPr id="131" name="Gruppieren 130">
            <a:extLst>
              <a:ext uri="{FF2B5EF4-FFF2-40B4-BE49-F238E27FC236}">
                <a16:creationId xmlns:a16="http://schemas.microsoft.com/office/drawing/2014/main" id="{FBF925AD-33EA-9EF9-C618-404EFCCAFA65}"/>
              </a:ext>
            </a:extLst>
          </p:cNvPr>
          <p:cNvGrpSpPr/>
          <p:nvPr/>
        </p:nvGrpSpPr>
        <p:grpSpPr>
          <a:xfrm>
            <a:off x="507338" y="5340862"/>
            <a:ext cx="255600" cy="345600"/>
            <a:chOff x="507338" y="5340862"/>
            <a:chExt cx="255600" cy="345600"/>
          </a:xfrm>
        </p:grpSpPr>
        <mc:AlternateContent xmlns:mc="http://schemas.openxmlformats.org/markup-compatibility/2006" xmlns:p14="http://schemas.microsoft.com/office/powerpoint/2010/main">
          <mc:Choice Requires="p14">
            <p:contentPart p14:bwMode="auto" r:id="rId180">
              <p14:nvContentPartPr>
                <p14:cNvPr id="129" name="Freihand 128">
                  <a:extLst>
                    <a:ext uri="{FF2B5EF4-FFF2-40B4-BE49-F238E27FC236}">
                      <a16:creationId xmlns:a16="http://schemas.microsoft.com/office/drawing/2014/main" id="{1EF2169D-2886-8095-59E2-08388294FEBE}"/>
                    </a:ext>
                  </a:extLst>
                </p14:cNvPr>
                <p14:cNvContentPartPr/>
                <p14:nvPr/>
              </p14:nvContentPartPr>
              <p14:xfrm>
                <a:off x="574298" y="5424382"/>
                <a:ext cx="99000" cy="156240"/>
              </p14:xfrm>
            </p:contentPart>
          </mc:Choice>
          <mc:Fallback xmlns="">
            <p:pic>
              <p:nvPicPr>
                <p:cNvPr id="129" name="Freihand 128">
                  <a:extLst>
                    <a:ext uri="{FF2B5EF4-FFF2-40B4-BE49-F238E27FC236}">
                      <a16:creationId xmlns:a16="http://schemas.microsoft.com/office/drawing/2014/main" id="{1EF2169D-2886-8095-59E2-08388294FEBE}"/>
                    </a:ext>
                  </a:extLst>
                </p:cNvPr>
                <p:cNvPicPr/>
                <p:nvPr/>
              </p:nvPicPr>
              <p:blipFill>
                <a:blip r:embed="rId181"/>
                <a:stretch>
                  <a:fillRect/>
                </a:stretch>
              </p:blipFill>
              <p:spPr>
                <a:xfrm>
                  <a:off x="565658" y="5415742"/>
                  <a:ext cx="116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0" name="Freihand 129">
                  <a:extLst>
                    <a:ext uri="{FF2B5EF4-FFF2-40B4-BE49-F238E27FC236}">
                      <a16:creationId xmlns:a16="http://schemas.microsoft.com/office/drawing/2014/main" id="{C0322C6C-38CE-0F0F-80A6-2AE8A1F5DAF4}"/>
                    </a:ext>
                  </a:extLst>
                </p14:cNvPr>
                <p14:cNvContentPartPr/>
                <p14:nvPr/>
              </p14:nvContentPartPr>
              <p14:xfrm>
                <a:off x="507338" y="5340862"/>
                <a:ext cx="255600" cy="345600"/>
              </p14:xfrm>
            </p:contentPart>
          </mc:Choice>
          <mc:Fallback xmlns="">
            <p:pic>
              <p:nvPicPr>
                <p:cNvPr id="130" name="Freihand 129">
                  <a:extLst>
                    <a:ext uri="{FF2B5EF4-FFF2-40B4-BE49-F238E27FC236}">
                      <a16:creationId xmlns:a16="http://schemas.microsoft.com/office/drawing/2014/main" id="{C0322C6C-38CE-0F0F-80A6-2AE8A1F5DAF4}"/>
                    </a:ext>
                  </a:extLst>
                </p:cNvPr>
                <p:cNvPicPr/>
                <p:nvPr/>
              </p:nvPicPr>
              <p:blipFill>
                <a:blip r:embed="rId183"/>
                <a:stretch>
                  <a:fillRect/>
                </a:stretch>
              </p:blipFill>
              <p:spPr>
                <a:xfrm>
                  <a:off x="498338" y="5332222"/>
                  <a:ext cx="273240" cy="363240"/>
                </a:xfrm>
                <a:prstGeom prst="rect">
                  <a:avLst/>
                </a:prstGeom>
              </p:spPr>
            </p:pic>
          </mc:Fallback>
        </mc:AlternateContent>
      </p:grpSp>
      <p:grpSp>
        <p:nvGrpSpPr>
          <p:cNvPr id="147" name="Gruppieren 146">
            <a:extLst>
              <a:ext uri="{FF2B5EF4-FFF2-40B4-BE49-F238E27FC236}">
                <a16:creationId xmlns:a16="http://schemas.microsoft.com/office/drawing/2014/main" id="{49F54D42-BF9F-D625-804B-2A1243F81CE6}"/>
              </a:ext>
            </a:extLst>
          </p:cNvPr>
          <p:cNvGrpSpPr/>
          <p:nvPr/>
        </p:nvGrpSpPr>
        <p:grpSpPr>
          <a:xfrm>
            <a:off x="1071458" y="5183902"/>
            <a:ext cx="1302480" cy="554040"/>
            <a:chOff x="1071458" y="5183902"/>
            <a:chExt cx="1302480" cy="554040"/>
          </a:xfrm>
        </p:grpSpPr>
        <mc:AlternateContent xmlns:mc="http://schemas.openxmlformats.org/markup-compatibility/2006" xmlns:p14="http://schemas.microsoft.com/office/powerpoint/2010/main">
          <mc:Choice Requires="p14">
            <p:contentPart p14:bwMode="auto" r:id="rId184">
              <p14:nvContentPartPr>
                <p14:cNvPr id="132" name="Freihand 131">
                  <a:extLst>
                    <a:ext uri="{FF2B5EF4-FFF2-40B4-BE49-F238E27FC236}">
                      <a16:creationId xmlns:a16="http://schemas.microsoft.com/office/drawing/2014/main" id="{17032329-211D-29BB-E2C6-F0787FB2FE03}"/>
                    </a:ext>
                  </a:extLst>
                </p14:cNvPr>
                <p14:cNvContentPartPr/>
                <p14:nvPr/>
              </p14:nvContentPartPr>
              <p14:xfrm>
                <a:off x="1071458" y="5339782"/>
                <a:ext cx="73440" cy="127440"/>
              </p14:xfrm>
            </p:contentPart>
          </mc:Choice>
          <mc:Fallback xmlns="">
            <p:pic>
              <p:nvPicPr>
                <p:cNvPr id="132" name="Freihand 131">
                  <a:extLst>
                    <a:ext uri="{FF2B5EF4-FFF2-40B4-BE49-F238E27FC236}">
                      <a16:creationId xmlns:a16="http://schemas.microsoft.com/office/drawing/2014/main" id="{17032329-211D-29BB-E2C6-F0787FB2FE03}"/>
                    </a:ext>
                  </a:extLst>
                </p:cNvPr>
                <p:cNvPicPr/>
                <p:nvPr/>
              </p:nvPicPr>
              <p:blipFill>
                <a:blip r:embed="rId185"/>
                <a:stretch>
                  <a:fillRect/>
                </a:stretch>
              </p:blipFill>
              <p:spPr>
                <a:xfrm>
                  <a:off x="1062818" y="5330782"/>
                  <a:ext cx="91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Freihand 132">
                  <a:extLst>
                    <a:ext uri="{FF2B5EF4-FFF2-40B4-BE49-F238E27FC236}">
                      <a16:creationId xmlns:a16="http://schemas.microsoft.com/office/drawing/2014/main" id="{5F54210F-59C4-5DBA-F614-A3BEF9570BF5}"/>
                    </a:ext>
                  </a:extLst>
                </p14:cNvPr>
                <p14:cNvContentPartPr/>
                <p14:nvPr/>
              </p14:nvContentPartPr>
              <p14:xfrm>
                <a:off x="1231298" y="5291182"/>
                <a:ext cx="86040" cy="122760"/>
              </p14:xfrm>
            </p:contentPart>
          </mc:Choice>
          <mc:Fallback xmlns="">
            <p:pic>
              <p:nvPicPr>
                <p:cNvPr id="133" name="Freihand 132">
                  <a:extLst>
                    <a:ext uri="{FF2B5EF4-FFF2-40B4-BE49-F238E27FC236}">
                      <a16:creationId xmlns:a16="http://schemas.microsoft.com/office/drawing/2014/main" id="{5F54210F-59C4-5DBA-F614-A3BEF9570BF5}"/>
                    </a:ext>
                  </a:extLst>
                </p:cNvPr>
                <p:cNvPicPr/>
                <p:nvPr/>
              </p:nvPicPr>
              <p:blipFill>
                <a:blip r:embed="rId187"/>
                <a:stretch>
                  <a:fillRect/>
                </a:stretch>
              </p:blipFill>
              <p:spPr>
                <a:xfrm>
                  <a:off x="1222658" y="5282542"/>
                  <a:ext cx="103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4" name="Freihand 133">
                  <a:extLst>
                    <a:ext uri="{FF2B5EF4-FFF2-40B4-BE49-F238E27FC236}">
                      <a16:creationId xmlns:a16="http://schemas.microsoft.com/office/drawing/2014/main" id="{F3A04BB7-3522-3129-8745-62A5AE941BC8}"/>
                    </a:ext>
                  </a:extLst>
                </p14:cNvPr>
                <p14:cNvContentPartPr/>
                <p14:nvPr/>
              </p14:nvContentPartPr>
              <p14:xfrm>
                <a:off x="1390778" y="5282542"/>
                <a:ext cx="66960" cy="123480"/>
              </p14:xfrm>
            </p:contentPart>
          </mc:Choice>
          <mc:Fallback xmlns="">
            <p:pic>
              <p:nvPicPr>
                <p:cNvPr id="134" name="Freihand 133">
                  <a:extLst>
                    <a:ext uri="{FF2B5EF4-FFF2-40B4-BE49-F238E27FC236}">
                      <a16:creationId xmlns:a16="http://schemas.microsoft.com/office/drawing/2014/main" id="{F3A04BB7-3522-3129-8745-62A5AE941BC8}"/>
                    </a:ext>
                  </a:extLst>
                </p:cNvPr>
                <p:cNvPicPr/>
                <p:nvPr/>
              </p:nvPicPr>
              <p:blipFill>
                <a:blip r:embed="rId189"/>
                <a:stretch>
                  <a:fillRect/>
                </a:stretch>
              </p:blipFill>
              <p:spPr>
                <a:xfrm>
                  <a:off x="1382138" y="5273902"/>
                  <a:ext cx="84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 name="Freihand 134">
                  <a:extLst>
                    <a:ext uri="{FF2B5EF4-FFF2-40B4-BE49-F238E27FC236}">
                      <a16:creationId xmlns:a16="http://schemas.microsoft.com/office/drawing/2014/main" id="{B71833AE-FD6D-6062-F440-CE150A32356E}"/>
                    </a:ext>
                  </a:extLst>
                </p14:cNvPr>
                <p14:cNvContentPartPr/>
                <p14:nvPr/>
              </p14:nvContentPartPr>
              <p14:xfrm>
                <a:off x="1492658" y="5376502"/>
                <a:ext cx="11880" cy="84960"/>
              </p14:xfrm>
            </p:contentPart>
          </mc:Choice>
          <mc:Fallback xmlns="">
            <p:pic>
              <p:nvPicPr>
                <p:cNvPr id="135" name="Freihand 134">
                  <a:extLst>
                    <a:ext uri="{FF2B5EF4-FFF2-40B4-BE49-F238E27FC236}">
                      <a16:creationId xmlns:a16="http://schemas.microsoft.com/office/drawing/2014/main" id="{B71833AE-FD6D-6062-F440-CE150A32356E}"/>
                    </a:ext>
                  </a:extLst>
                </p:cNvPr>
                <p:cNvPicPr/>
                <p:nvPr/>
              </p:nvPicPr>
              <p:blipFill>
                <a:blip r:embed="rId191"/>
                <a:stretch>
                  <a:fillRect/>
                </a:stretch>
              </p:blipFill>
              <p:spPr>
                <a:xfrm>
                  <a:off x="1483658" y="5367502"/>
                  <a:ext cx="29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6" name="Freihand 135">
                  <a:extLst>
                    <a:ext uri="{FF2B5EF4-FFF2-40B4-BE49-F238E27FC236}">
                      <a16:creationId xmlns:a16="http://schemas.microsoft.com/office/drawing/2014/main" id="{C9DCB9C5-5824-9BE9-123F-891C6390C6BB}"/>
                    </a:ext>
                  </a:extLst>
                </p14:cNvPr>
                <p14:cNvContentPartPr/>
                <p14:nvPr/>
              </p14:nvContentPartPr>
              <p14:xfrm>
                <a:off x="1589498" y="5268502"/>
                <a:ext cx="15840" cy="86040"/>
              </p14:xfrm>
            </p:contentPart>
          </mc:Choice>
          <mc:Fallback xmlns="">
            <p:pic>
              <p:nvPicPr>
                <p:cNvPr id="136" name="Freihand 135">
                  <a:extLst>
                    <a:ext uri="{FF2B5EF4-FFF2-40B4-BE49-F238E27FC236}">
                      <a16:creationId xmlns:a16="http://schemas.microsoft.com/office/drawing/2014/main" id="{C9DCB9C5-5824-9BE9-123F-891C6390C6BB}"/>
                    </a:ext>
                  </a:extLst>
                </p:cNvPr>
                <p:cNvPicPr/>
                <p:nvPr/>
              </p:nvPicPr>
              <p:blipFill>
                <a:blip r:embed="rId193"/>
                <a:stretch>
                  <a:fillRect/>
                </a:stretch>
              </p:blipFill>
              <p:spPr>
                <a:xfrm>
                  <a:off x="1580858" y="5259862"/>
                  <a:ext cx="33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7" name="Freihand 136">
                  <a:extLst>
                    <a:ext uri="{FF2B5EF4-FFF2-40B4-BE49-F238E27FC236}">
                      <a16:creationId xmlns:a16="http://schemas.microsoft.com/office/drawing/2014/main" id="{9EB59D07-B087-D39E-57D7-30B11229F1B0}"/>
                    </a:ext>
                  </a:extLst>
                </p14:cNvPr>
                <p14:cNvContentPartPr/>
                <p14:nvPr/>
              </p14:nvContentPartPr>
              <p14:xfrm>
                <a:off x="1634498" y="5236102"/>
                <a:ext cx="104040" cy="140040"/>
              </p14:xfrm>
            </p:contentPart>
          </mc:Choice>
          <mc:Fallback xmlns="">
            <p:pic>
              <p:nvPicPr>
                <p:cNvPr id="137" name="Freihand 136">
                  <a:extLst>
                    <a:ext uri="{FF2B5EF4-FFF2-40B4-BE49-F238E27FC236}">
                      <a16:creationId xmlns:a16="http://schemas.microsoft.com/office/drawing/2014/main" id="{9EB59D07-B087-D39E-57D7-30B11229F1B0}"/>
                    </a:ext>
                  </a:extLst>
                </p:cNvPr>
                <p:cNvPicPr/>
                <p:nvPr/>
              </p:nvPicPr>
              <p:blipFill>
                <a:blip r:embed="rId195"/>
                <a:stretch>
                  <a:fillRect/>
                </a:stretch>
              </p:blipFill>
              <p:spPr>
                <a:xfrm>
                  <a:off x="1625498" y="5227102"/>
                  <a:ext cx="121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9" name="Freihand 138">
                  <a:extLst>
                    <a:ext uri="{FF2B5EF4-FFF2-40B4-BE49-F238E27FC236}">
                      <a16:creationId xmlns:a16="http://schemas.microsoft.com/office/drawing/2014/main" id="{572D59EE-9EA7-883F-5FF7-D537B6F3B0C7}"/>
                    </a:ext>
                  </a:extLst>
                </p14:cNvPr>
                <p14:cNvContentPartPr/>
                <p14:nvPr/>
              </p14:nvContentPartPr>
              <p14:xfrm>
                <a:off x="1850138" y="5281822"/>
                <a:ext cx="102960" cy="20880"/>
              </p14:xfrm>
            </p:contentPart>
          </mc:Choice>
          <mc:Fallback xmlns="">
            <p:pic>
              <p:nvPicPr>
                <p:cNvPr id="139" name="Freihand 138">
                  <a:extLst>
                    <a:ext uri="{FF2B5EF4-FFF2-40B4-BE49-F238E27FC236}">
                      <a16:creationId xmlns:a16="http://schemas.microsoft.com/office/drawing/2014/main" id="{572D59EE-9EA7-883F-5FF7-D537B6F3B0C7}"/>
                    </a:ext>
                  </a:extLst>
                </p:cNvPr>
                <p:cNvPicPr/>
                <p:nvPr/>
              </p:nvPicPr>
              <p:blipFill>
                <a:blip r:embed="rId197"/>
                <a:stretch>
                  <a:fillRect/>
                </a:stretch>
              </p:blipFill>
              <p:spPr>
                <a:xfrm>
                  <a:off x="1841138" y="5273182"/>
                  <a:ext cx="120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0" name="Freihand 139">
                  <a:extLst>
                    <a:ext uri="{FF2B5EF4-FFF2-40B4-BE49-F238E27FC236}">
                      <a16:creationId xmlns:a16="http://schemas.microsoft.com/office/drawing/2014/main" id="{DD1A24E3-3726-6A28-4243-D7269D39EDE8}"/>
                    </a:ext>
                  </a:extLst>
                </p14:cNvPr>
                <p14:cNvContentPartPr/>
                <p14:nvPr/>
              </p14:nvContentPartPr>
              <p14:xfrm>
                <a:off x="2058938" y="5222782"/>
                <a:ext cx="53640" cy="91080"/>
              </p14:xfrm>
            </p:contentPart>
          </mc:Choice>
          <mc:Fallback xmlns="">
            <p:pic>
              <p:nvPicPr>
                <p:cNvPr id="140" name="Freihand 139">
                  <a:extLst>
                    <a:ext uri="{FF2B5EF4-FFF2-40B4-BE49-F238E27FC236}">
                      <a16:creationId xmlns:a16="http://schemas.microsoft.com/office/drawing/2014/main" id="{DD1A24E3-3726-6A28-4243-D7269D39EDE8}"/>
                    </a:ext>
                  </a:extLst>
                </p:cNvPr>
                <p:cNvPicPr/>
                <p:nvPr/>
              </p:nvPicPr>
              <p:blipFill>
                <a:blip r:embed="rId199"/>
                <a:stretch>
                  <a:fillRect/>
                </a:stretch>
              </p:blipFill>
              <p:spPr>
                <a:xfrm>
                  <a:off x="2050298" y="5214142"/>
                  <a:ext cx="71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1" name="Freihand 140">
                  <a:extLst>
                    <a:ext uri="{FF2B5EF4-FFF2-40B4-BE49-F238E27FC236}">
                      <a16:creationId xmlns:a16="http://schemas.microsoft.com/office/drawing/2014/main" id="{1D072E32-6B55-7BCC-3D2D-55BDCF2668E8}"/>
                    </a:ext>
                  </a:extLst>
                </p14:cNvPr>
                <p14:cNvContentPartPr/>
                <p14:nvPr/>
              </p14:nvContentPartPr>
              <p14:xfrm>
                <a:off x="2162618" y="5204062"/>
                <a:ext cx="81000" cy="88920"/>
              </p14:xfrm>
            </p:contentPart>
          </mc:Choice>
          <mc:Fallback xmlns="">
            <p:pic>
              <p:nvPicPr>
                <p:cNvPr id="141" name="Freihand 140">
                  <a:extLst>
                    <a:ext uri="{FF2B5EF4-FFF2-40B4-BE49-F238E27FC236}">
                      <a16:creationId xmlns:a16="http://schemas.microsoft.com/office/drawing/2014/main" id="{1D072E32-6B55-7BCC-3D2D-55BDCF2668E8}"/>
                    </a:ext>
                  </a:extLst>
                </p:cNvPr>
                <p:cNvPicPr/>
                <p:nvPr/>
              </p:nvPicPr>
              <p:blipFill>
                <a:blip r:embed="rId201"/>
                <a:stretch>
                  <a:fillRect/>
                </a:stretch>
              </p:blipFill>
              <p:spPr>
                <a:xfrm>
                  <a:off x="2153618" y="5195062"/>
                  <a:ext cx="98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2" name="Freihand 141">
                  <a:extLst>
                    <a:ext uri="{FF2B5EF4-FFF2-40B4-BE49-F238E27FC236}">
                      <a16:creationId xmlns:a16="http://schemas.microsoft.com/office/drawing/2014/main" id="{B0EA5B5D-B3EA-0AE8-052C-4A2C1A902239}"/>
                    </a:ext>
                  </a:extLst>
                </p14:cNvPr>
                <p14:cNvContentPartPr/>
                <p14:nvPr/>
              </p14:nvContentPartPr>
              <p14:xfrm>
                <a:off x="2293298" y="5183902"/>
                <a:ext cx="80640" cy="83160"/>
              </p14:xfrm>
            </p:contentPart>
          </mc:Choice>
          <mc:Fallback xmlns="">
            <p:pic>
              <p:nvPicPr>
                <p:cNvPr id="142" name="Freihand 141">
                  <a:extLst>
                    <a:ext uri="{FF2B5EF4-FFF2-40B4-BE49-F238E27FC236}">
                      <a16:creationId xmlns:a16="http://schemas.microsoft.com/office/drawing/2014/main" id="{B0EA5B5D-B3EA-0AE8-052C-4A2C1A902239}"/>
                    </a:ext>
                  </a:extLst>
                </p:cNvPr>
                <p:cNvPicPr/>
                <p:nvPr/>
              </p:nvPicPr>
              <p:blipFill>
                <a:blip r:embed="rId203"/>
                <a:stretch>
                  <a:fillRect/>
                </a:stretch>
              </p:blipFill>
              <p:spPr>
                <a:xfrm>
                  <a:off x="2284298" y="5175262"/>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Freihand 143">
                  <a:extLst>
                    <a:ext uri="{FF2B5EF4-FFF2-40B4-BE49-F238E27FC236}">
                      <a16:creationId xmlns:a16="http://schemas.microsoft.com/office/drawing/2014/main" id="{F0A46E63-B976-66E1-9E09-09BA2091D3A8}"/>
                    </a:ext>
                  </a:extLst>
                </p14:cNvPr>
                <p14:cNvContentPartPr/>
                <p14:nvPr/>
              </p14:nvContentPartPr>
              <p14:xfrm>
                <a:off x="1190978" y="5394502"/>
                <a:ext cx="1130760" cy="167400"/>
              </p14:xfrm>
            </p:contentPart>
          </mc:Choice>
          <mc:Fallback xmlns="">
            <p:pic>
              <p:nvPicPr>
                <p:cNvPr id="144" name="Freihand 143">
                  <a:extLst>
                    <a:ext uri="{FF2B5EF4-FFF2-40B4-BE49-F238E27FC236}">
                      <a16:creationId xmlns:a16="http://schemas.microsoft.com/office/drawing/2014/main" id="{F0A46E63-B976-66E1-9E09-09BA2091D3A8}"/>
                    </a:ext>
                  </a:extLst>
                </p:cNvPr>
                <p:cNvPicPr/>
                <p:nvPr/>
              </p:nvPicPr>
              <p:blipFill>
                <a:blip r:embed="rId205"/>
                <a:stretch>
                  <a:fillRect/>
                </a:stretch>
              </p:blipFill>
              <p:spPr>
                <a:xfrm>
                  <a:off x="1181978" y="5385502"/>
                  <a:ext cx="1148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5" name="Freihand 144">
                  <a:extLst>
                    <a:ext uri="{FF2B5EF4-FFF2-40B4-BE49-F238E27FC236}">
                      <a16:creationId xmlns:a16="http://schemas.microsoft.com/office/drawing/2014/main" id="{44303ED2-79AF-CE51-516E-CB14A7414DCD}"/>
                    </a:ext>
                  </a:extLst>
                </p14:cNvPr>
                <p14:cNvContentPartPr/>
                <p14:nvPr/>
              </p14:nvContentPartPr>
              <p14:xfrm>
                <a:off x="1657538" y="5609062"/>
                <a:ext cx="119520" cy="128880"/>
              </p14:xfrm>
            </p:contentPart>
          </mc:Choice>
          <mc:Fallback xmlns="">
            <p:pic>
              <p:nvPicPr>
                <p:cNvPr id="145" name="Freihand 144">
                  <a:extLst>
                    <a:ext uri="{FF2B5EF4-FFF2-40B4-BE49-F238E27FC236}">
                      <a16:creationId xmlns:a16="http://schemas.microsoft.com/office/drawing/2014/main" id="{44303ED2-79AF-CE51-516E-CB14A7414DCD}"/>
                    </a:ext>
                  </a:extLst>
                </p:cNvPr>
                <p:cNvPicPr/>
                <p:nvPr/>
              </p:nvPicPr>
              <p:blipFill>
                <a:blip r:embed="rId207"/>
                <a:stretch>
                  <a:fillRect/>
                </a:stretch>
              </p:blipFill>
              <p:spPr>
                <a:xfrm>
                  <a:off x="1648898" y="5600062"/>
                  <a:ext cx="137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6" name="Freihand 145">
                  <a:extLst>
                    <a:ext uri="{FF2B5EF4-FFF2-40B4-BE49-F238E27FC236}">
                      <a16:creationId xmlns:a16="http://schemas.microsoft.com/office/drawing/2014/main" id="{E63907BC-2B1D-93D2-6492-E669430EBD70}"/>
                    </a:ext>
                  </a:extLst>
                </p14:cNvPr>
                <p14:cNvContentPartPr/>
                <p14:nvPr/>
              </p14:nvContentPartPr>
              <p14:xfrm>
                <a:off x="1848338" y="5575942"/>
                <a:ext cx="254880" cy="129240"/>
              </p14:xfrm>
            </p:contentPart>
          </mc:Choice>
          <mc:Fallback xmlns="">
            <p:pic>
              <p:nvPicPr>
                <p:cNvPr id="146" name="Freihand 145">
                  <a:extLst>
                    <a:ext uri="{FF2B5EF4-FFF2-40B4-BE49-F238E27FC236}">
                      <a16:creationId xmlns:a16="http://schemas.microsoft.com/office/drawing/2014/main" id="{E63907BC-2B1D-93D2-6492-E669430EBD70}"/>
                    </a:ext>
                  </a:extLst>
                </p:cNvPr>
                <p:cNvPicPr/>
                <p:nvPr/>
              </p:nvPicPr>
              <p:blipFill>
                <a:blip r:embed="rId209"/>
                <a:stretch>
                  <a:fillRect/>
                </a:stretch>
              </p:blipFill>
              <p:spPr>
                <a:xfrm>
                  <a:off x="1839698" y="5567302"/>
                  <a:ext cx="272520" cy="146880"/>
                </a:xfrm>
                <a:prstGeom prst="rect">
                  <a:avLst/>
                </a:prstGeom>
              </p:spPr>
            </p:pic>
          </mc:Fallback>
        </mc:AlternateContent>
      </p:grpSp>
      <p:grpSp>
        <p:nvGrpSpPr>
          <p:cNvPr id="157" name="Gruppieren 156">
            <a:extLst>
              <a:ext uri="{FF2B5EF4-FFF2-40B4-BE49-F238E27FC236}">
                <a16:creationId xmlns:a16="http://schemas.microsoft.com/office/drawing/2014/main" id="{6CB78947-0E12-2926-5DC5-B870046CFA0B}"/>
              </a:ext>
            </a:extLst>
          </p:cNvPr>
          <p:cNvGrpSpPr/>
          <p:nvPr/>
        </p:nvGrpSpPr>
        <p:grpSpPr>
          <a:xfrm>
            <a:off x="2786138" y="4512142"/>
            <a:ext cx="729360" cy="243360"/>
            <a:chOff x="2786138" y="4512142"/>
            <a:chExt cx="729360" cy="243360"/>
          </a:xfrm>
        </p:grpSpPr>
        <mc:AlternateContent xmlns:mc="http://schemas.openxmlformats.org/markup-compatibility/2006" xmlns:p14="http://schemas.microsoft.com/office/powerpoint/2010/main">
          <mc:Choice Requires="p14">
            <p:contentPart p14:bwMode="auto" r:id="rId210">
              <p14:nvContentPartPr>
                <p14:cNvPr id="148" name="Freihand 147">
                  <a:extLst>
                    <a:ext uri="{FF2B5EF4-FFF2-40B4-BE49-F238E27FC236}">
                      <a16:creationId xmlns:a16="http://schemas.microsoft.com/office/drawing/2014/main" id="{DB331F01-91F0-08D4-8AB5-E8FC441A5EB1}"/>
                    </a:ext>
                  </a:extLst>
                </p14:cNvPr>
                <p14:cNvContentPartPr/>
                <p14:nvPr/>
              </p14:nvContentPartPr>
              <p14:xfrm>
                <a:off x="2786138" y="4594222"/>
                <a:ext cx="116280" cy="161280"/>
              </p14:xfrm>
            </p:contentPart>
          </mc:Choice>
          <mc:Fallback xmlns="">
            <p:pic>
              <p:nvPicPr>
                <p:cNvPr id="148" name="Freihand 147">
                  <a:extLst>
                    <a:ext uri="{FF2B5EF4-FFF2-40B4-BE49-F238E27FC236}">
                      <a16:creationId xmlns:a16="http://schemas.microsoft.com/office/drawing/2014/main" id="{DB331F01-91F0-08D4-8AB5-E8FC441A5EB1}"/>
                    </a:ext>
                  </a:extLst>
                </p:cNvPr>
                <p:cNvPicPr/>
                <p:nvPr/>
              </p:nvPicPr>
              <p:blipFill>
                <a:blip r:embed="rId211"/>
                <a:stretch>
                  <a:fillRect/>
                </a:stretch>
              </p:blipFill>
              <p:spPr>
                <a:xfrm>
                  <a:off x="2777138" y="4585222"/>
                  <a:ext cx="133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Freihand 148">
                  <a:extLst>
                    <a:ext uri="{FF2B5EF4-FFF2-40B4-BE49-F238E27FC236}">
                      <a16:creationId xmlns:a16="http://schemas.microsoft.com/office/drawing/2014/main" id="{37EACDEC-4A68-ADDA-9E8D-5939D0ECA1B1}"/>
                    </a:ext>
                  </a:extLst>
                </p14:cNvPr>
                <p14:cNvContentPartPr/>
                <p14:nvPr/>
              </p14:nvContentPartPr>
              <p14:xfrm>
                <a:off x="2966138" y="4558222"/>
                <a:ext cx="66240" cy="155880"/>
              </p14:xfrm>
            </p:contentPart>
          </mc:Choice>
          <mc:Fallback xmlns="">
            <p:pic>
              <p:nvPicPr>
                <p:cNvPr id="149" name="Freihand 148">
                  <a:extLst>
                    <a:ext uri="{FF2B5EF4-FFF2-40B4-BE49-F238E27FC236}">
                      <a16:creationId xmlns:a16="http://schemas.microsoft.com/office/drawing/2014/main" id="{37EACDEC-4A68-ADDA-9E8D-5939D0ECA1B1}"/>
                    </a:ext>
                  </a:extLst>
                </p:cNvPr>
                <p:cNvPicPr/>
                <p:nvPr/>
              </p:nvPicPr>
              <p:blipFill>
                <a:blip r:embed="rId213"/>
                <a:stretch>
                  <a:fillRect/>
                </a:stretch>
              </p:blipFill>
              <p:spPr>
                <a:xfrm>
                  <a:off x="2957498" y="4549222"/>
                  <a:ext cx="83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0" name="Freihand 149">
                  <a:extLst>
                    <a:ext uri="{FF2B5EF4-FFF2-40B4-BE49-F238E27FC236}">
                      <a16:creationId xmlns:a16="http://schemas.microsoft.com/office/drawing/2014/main" id="{9105E7C3-98FF-1BF4-9677-A5804288E552}"/>
                    </a:ext>
                  </a:extLst>
                </p14:cNvPr>
                <p14:cNvContentPartPr/>
                <p14:nvPr/>
              </p14:nvContentPartPr>
              <p14:xfrm>
                <a:off x="3077018" y="4548862"/>
                <a:ext cx="55440" cy="143280"/>
              </p14:xfrm>
            </p:contentPart>
          </mc:Choice>
          <mc:Fallback xmlns="">
            <p:pic>
              <p:nvPicPr>
                <p:cNvPr id="150" name="Freihand 149">
                  <a:extLst>
                    <a:ext uri="{FF2B5EF4-FFF2-40B4-BE49-F238E27FC236}">
                      <a16:creationId xmlns:a16="http://schemas.microsoft.com/office/drawing/2014/main" id="{9105E7C3-98FF-1BF4-9677-A5804288E552}"/>
                    </a:ext>
                  </a:extLst>
                </p:cNvPr>
                <p:cNvPicPr/>
                <p:nvPr/>
              </p:nvPicPr>
              <p:blipFill>
                <a:blip r:embed="rId215"/>
                <a:stretch>
                  <a:fillRect/>
                </a:stretch>
              </p:blipFill>
              <p:spPr>
                <a:xfrm>
                  <a:off x="3068018" y="4539862"/>
                  <a:ext cx="73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1" name="Freihand 150">
                  <a:extLst>
                    <a:ext uri="{FF2B5EF4-FFF2-40B4-BE49-F238E27FC236}">
                      <a16:creationId xmlns:a16="http://schemas.microsoft.com/office/drawing/2014/main" id="{AE786B3E-FE00-745C-472B-620EF99A907B}"/>
                    </a:ext>
                  </a:extLst>
                </p14:cNvPr>
                <p14:cNvContentPartPr/>
                <p14:nvPr/>
              </p14:nvContentPartPr>
              <p14:xfrm>
                <a:off x="3199778" y="4649302"/>
                <a:ext cx="6480" cy="57600"/>
              </p14:xfrm>
            </p:contentPart>
          </mc:Choice>
          <mc:Fallback xmlns="">
            <p:pic>
              <p:nvPicPr>
                <p:cNvPr id="151" name="Freihand 150">
                  <a:extLst>
                    <a:ext uri="{FF2B5EF4-FFF2-40B4-BE49-F238E27FC236}">
                      <a16:creationId xmlns:a16="http://schemas.microsoft.com/office/drawing/2014/main" id="{AE786B3E-FE00-745C-472B-620EF99A907B}"/>
                    </a:ext>
                  </a:extLst>
                </p:cNvPr>
                <p:cNvPicPr/>
                <p:nvPr/>
              </p:nvPicPr>
              <p:blipFill>
                <a:blip r:embed="rId217"/>
                <a:stretch>
                  <a:fillRect/>
                </a:stretch>
              </p:blipFill>
              <p:spPr>
                <a:xfrm>
                  <a:off x="3191138" y="4640662"/>
                  <a:ext cx="24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2" name="Freihand 151">
                  <a:extLst>
                    <a:ext uri="{FF2B5EF4-FFF2-40B4-BE49-F238E27FC236}">
                      <a16:creationId xmlns:a16="http://schemas.microsoft.com/office/drawing/2014/main" id="{CF03ED13-38F7-DAA2-4609-93DEBF80A2EF}"/>
                    </a:ext>
                  </a:extLst>
                </p14:cNvPr>
                <p14:cNvContentPartPr/>
                <p14:nvPr/>
              </p14:nvContentPartPr>
              <p14:xfrm>
                <a:off x="3267458" y="4512142"/>
                <a:ext cx="105120" cy="139320"/>
              </p14:xfrm>
            </p:contentPart>
          </mc:Choice>
          <mc:Fallback xmlns="">
            <p:pic>
              <p:nvPicPr>
                <p:cNvPr id="152" name="Freihand 151">
                  <a:extLst>
                    <a:ext uri="{FF2B5EF4-FFF2-40B4-BE49-F238E27FC236}">
                      <a16:creationId xmlns:a16="http://schemas.microsoft.com/office/drawing/2014/main" id="{CF03ED13-38F7-DAA2-4609-93DEBF80A2EF}"/>
                    </a:ext>
                  </a:extLst>
                </p:cNvPr>
                <p:cNvPicPr/>
                <p:nvPr/>
              </p:nvPicPr>
              <p:blipFill>
                <a:blip r:embed="rId219"/>
                <a:stretch>
                  <a:fillRect/>
                </a:stretch>
              </p:blipFill>
              <p:spPr>
                <a:xfrm>
                  <a:off x="3258458" y="4503142"/>
                  <a:ext cx="122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3" name="Freihand 152">
                  <a:extLst>
                    <a:ext uri="{FF2B5EF4-FFF2-40B4-BE49-F238E27FC236}">
                      <a16:creationId xmlns:a16="http://schemas.microsoft.com/office/drawing/2014/main" id="{36B20DED-1C7F-C162-6E4C-4665B3503216}"/>
                    </a:ext>
                  </a:extLst>
                </p14:cNvPr>
                <p14:cNvContentPartPr/>
                <p14:nvPr/>
              </p14:nvContentPartPr>
              <p14:xfrm>
                <a:off x="3418298" y="4518622"/>
                <a:ext cx="97200" cy="157320"/>
              </p14:xfrm>
            </p:contentPart>
          </mc:Choice>
          <mc:Fallback xmlns="">
            <p:pic>
              <p:nvPicPr>
                <p:cNvPr id="153" name="Freihand 152">
                  <a:extLst>
                    <a:ext uri="{FF2B5EF4-FFF2-40B4-BE49-F238E27FC236}">
                      <a16:creationId xmlns:a16="http://schemas.microsoft.com/office/drawing/2014/main" id="{36B20DED-1C7F-C162-6E4C-4665B3503216}"/>
                    </a:ext>
                  </a:extLst>
                </p:cNvPr>
                <p:cNvPicPr/>
                <p:nvPr/>
              </p:nvPicPr>
              <p:blipFill>
                <a:blip r:embed="rId221"/>
                <a:stretch>
                  <a:fillRect/>
                </a:stretch>
              </p:blipFill>
              <p:spPr>
                <a:xfrm>
                  <a:off x="3409298" y="4509622"/>
                  <a:ext cx="114840" cy="174960"/>
                </a:xfrm>
                <a:prstGeom prst="rect">
                  <a:avLst/>
                </a:prstGeom>
              </p:spPr>
            </p:pic>
          </mc:Fallback>
        </mc:AlternateContent>
      </p:grpSp>
      <p:grpSp>
        <p:nvGrpSpPr>
          <p:cNvPr id="156" name="Gruppieren 155">
            <a:extLst>
              <a:ext uri="{FF2B5EF4-FFF2-40B4-BE49-F238E27FC236}">
                <a16:creationId xmlns:a16="http://schemas.microsoft.com/office/drawing/2014/main" id="{5B72D357-AF57-402F-F7B8-A6F728A2D952}"/>
              </a:ext>
            </a:extLst>
          </p:cNvPr>
          <p:cNvGrpSpPr/>
          <p:nvPr/>
        </p:nvGrpSpPr>
        <p:grpSpPr>
          <a:xfrm>
            <a:off x="2628098" y="5357782"/>
            <a:ext cx="175320" cy="90720"/>
            <a:chOff x="2628098" y="5357782"/>
            <a:chExt cx="175320" cy="90720"/>
          </a:xfrm>
        </p:grpSpPr>
        <mc:AlternateContent xmlns:mc="http://schemas.openxmlformats.org/markup-compatibility/2006" xmlns:p14="http://schemas.microsoft.com/office/powerpoint/2010/main">
          <mc:Choice Requires="p14">
            <p:contentPart p14:bwMode="auto" r:id="rId222">
              <p14:nvContentPartPr>
                <p14:cNvPr id="154" name="Freihand 153">
                  <a:extLst>
                    <a:ext uri="{FF2B5EF4-FFF2-40B4-BE49-F238E27FC236}">
                      <a16:creationId xmlns:a16="http://schemas.microsoft.com/office/drawing/2014/main" id="{5390D50A-B17E-FDD9-8E31-5AD7701F8755}"/>
                    </a:ext>
                  </a:extLst>
                </p14:cNvPr>
                <p14:cNvContentPartPr/>
                <p14:nvPr/>
              </p14:nvContentPartPr>
              <p14:xfrm>
                <a:off x="2628098" y="5357782"/>
                <a:ext cx="151560" cy="24480"/>
              </p14:xfrm>
            </p:contentPart>
          </mc:Choice>
          <mc:Fallback xmlns="">
            <p:pic>
              <p:nvPicPr>
                <p:cNvPr id="154" name="Freihand 153">
                  <a:extLst>
                    <a:ext uri="{FF2B5EF4-FFF2-40B4-BE49-F238E27FC236}">
                      <a16:creationId xmlns:a16="http://schemas.microsoft.com/office/drawing/2014/main" id="{5390D50A-B17E-FDD9-8E31-5AD7701F8755}"/>
                    </a:ext>
                  </a:extLst>
                </p:cNvPr>
                <p:cNvPicPr/>
                <p:nvPr/>
              </p:nvPicPr>
              <p:blipFill>
                <a:blip r:embed="rId223"/>
                <a:stretch>
                  <a:fillRect/>
                </a:stretch>
              </p:blipFill>
              <p:spPr>
                <a:xfrm>
                  <a:off x="2619458" y="5349142"/>
                  <a:ext cx="169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5" name="Freihand 154">
                  <a:extLst>
                    <a:ext uri="{FF2B5EF4-FFF2-40B4-BE49-F238E27FC236}">
                      <a16:creationId xmlns:a16="http://schemas.microsoft.com/office/drawing/2014/main" id="{2FE1E904-D31B-4F66-C965-C6E846E2FDA0}"/>
                    </a:ext>
                  </a:extLst>
                </p14:cNvPr>
                <p14:cNvContentPartPr/>
                <p14:nvPr/>
              </p14:nvContentPartPr>
              <p14:xfrm>
                <a:off x="2673098" y="5417542"/>
                <a:ext cx="130320" cy="30960"/>
              </p14:xfrm>
            </p:contentPart>
          </mc:Choice>
          <mc:Fallback xmlns="">
            <p:pic>
              <p:nvPicPr>
                <p:cNvPr id="155" name="Freihand 154">
                  <a:extLst>
                    <a:ext uri="{FF2B5EF4-FFF2-40B4-BE49-F238E27FC236}">
                      <a16:creationId xmlns:a16="http://schemas.microsoft.com/office/drawing/2014/main" id="{2FE1E904-D31B-4F66-C965-C6E846E2FDA0}"/>
                    </a:ext>
                  </a:extLst>
                </p:cNvPr>
                <p:cNvPicPr/>
                <p:nvPr/>
              </p:nvPicPr>
              <p:blipFill>
                <a:blip r:embed="rId225"/>
                <a:stretch>
                  <a:fillRect/>
                </a:stretch>
              </p:blipFill>
              <p:spPr>
                <a:xfrm>
                  <a:off x="2664458" y="5408902"/>
                  <a:ext cx="147960" cy="48600"/>
                </a:xfrm>
                <a:prstGeom prst="rect">
                  <a:avLst/>
                </a:prstGeom>
              </p:spPr>
            </p:pic>
          </mc:Fallback>
        </mc:AlternateContent>
      </p:grpSp>
      <p:grpSp>
        <p:nvGrpSpPr>
          <p:cNvPr id="163" name="Gruppieren 162">
            <a:extLst>
              <a:ext uri="{FF2B5EF4-FFF2-40B4-BE49-F238E27FC236}">
                <a16:creationId xmlns:a16="http://schemas.microsoft.com/office/drawing/2014/main" id="{2C4CF115-E713-8AD4-13C3-BE95B727A1DD}"/>
              </a:ext>
            </a:extLst>
          </p:cNvPr>
          <p:cNvGrpSpPr/>
          <p:nvPr/>
        </p:nvGrpSpPr>
        <p:grpSpPr>
          <a:xfrm>
            <a:off x="2974778" y="4993102"/>
            <a:ext cx="777600" cy="405360"/>
            <a:chOff x="2974778" y="4993102"/>
            <a:chExt cx="777600" cy="405360"/>
          </a:xfrm>
        </p:grpSpPr>
        <mc:AlternateContent xmlns:mc="http://schemas.openxmlformats.org/markup-compatibility/2006" xmlns:p14="http://schemas.microsoft.com/office/powerpoint/2010/main">
          <mc:Choice Requires="p14">
            <p:contentPart p14:bwMode="auto" r:id="rId226">
              <p14:nvContentPartPr>
                <p14:cNvPr id="158" name="Freihand 157">
                  <a:extLst>
                    <a:ext uri="{FF2B5EF4-FFF2-40B4-BE49-F238E27FC236}">
                      <a16:creationId xmlns:a16="http://schemas.microsoft.com/office/drawing/2014/main" id="{DE275594-708D-8048-3157-009E1E6C8827}"/>
                    </a:ext>
                  </a:extLst>
                </p14:cNvPr>
                <p14:cNvContentPartPr/>
                <p14:nvPr/>
              </p14:nvContentPartPr>
              <p14:xfrm>
                <a:off x="2974778" y="5134222"/>
                <a:ext cx="78120" cy="228600"/>
              </p14:xfrm>
            </p:contentPart>
          </mc:Choice>
          <mc:Fallback xmlns="">
            <p:pic>
              <p:nvPicPr>
                <p:cNvPr id="158" name="Freihand 157">
                  <a:extLst>
                    <a:ext uri="{FF2B5EF4-FFF2-40B4-BE49-F238E27FC236}">
                      <a16:creationId xmlns:a16="http://schemas.microsoft.com/office/drawing/2014/main" id="{DE275594-708D-8048-3157-009E1E6C8827}"/>
                    </a:ext>
                  </a:extLst>
                </p:cNvPr>
                <p:cNvPicPr/>
                <p:nvPr/>
              </p:nvPicPr>
              <p:blipFill>
                <a:blip r:embed="rId227"/>
                <a:stretch>
                  <a:fillRect/>
                </a:stretch>
              </p:blipFill>
              <p:spPr>
                <a:xfrm>
                  <a:off x="2966138" y="5125222"/>
                  <a:ext cx="95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9" name="Freihand 158">
                  <a:extLst>
                    <a:ext uri="{FF2B5EF4-FFF2-40B4-BE49-F238E27FC236}">
                      <a16:creationId xmlns:a16="http://schemas.microsoft.com/office/drawing/2014/main" id="{A4A0445B-C1F7-1FFE-D68B-B7EDD2670909}"/>
                    </a:ext>
                  </a:extLst>
                </p14:cNvPr>
                <p14:cNvContentPartPr/>
                <p14:nvPr/>
              </p14:nvContentPartPr>
              <p14:xfrm>
                <a:off x="3107618" y="5097862"/>
                <a:ext cx="136080" cy="300600"/>
              </p14:xfrm>
            </p:contentPart>
          </mc:Choice>
          <mc:Fallback xmlns="">
            <p:pic>
              <p:nvPicPr>
                <p:cNvPr id="159" name="Freihand 158">
                  <a:extLst>
                    <a:ext uri="{FF2B5EF4-FFF2-40B4-BE49-F238E27FC236}">
                      <a16:creationId xmlns:a16="http://schemas.microsoft.com/office/drawing/2014/main" id="{A4A0445B-C1F7-1FFE-D68B-B7EDD2670909}"/>
                    </a:ext>
                  </a:extLst>
                </p:cNvPr>
                <p:cNvPicPr/>
                <p:nvPr/>
              </p:nvPicPr>
              <p:blipFill>
                <a:blip r:embed="rId229"/>
                <a:stretch>
                  <a:fillRect/>
                </a:stretch>
              </p:blipFill>
              <p:spPr>
                <a:xfrm>
                  <a:off x="3098618" y="5088862"/>
                  <a:ext cx="1537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0" name="Freihand 159">
                  <a:extLst>
                    <a:ext uri="{FF2B5EF4-FFF2-40B4-BE49-F238E27FC236}">
                      <a16:creationId xmlns:a16="http://schemas.microsoft.com/office/drawing/2014/main" id="{FD323F42-CF42-4ACC-FC5B-359E6C0511F7}"/>
                    </a:ext>
                  </a:extLst>
                </p14:cNvPr>
                <p14:cNvContentPartPr/>
                <p14:nvPr/>
              </p14:nvContentPartPr>
              <p14:xfrm>
                <a:off x="3296258" y="5069782"/>
                <a:ext cx="136080" cy="198360"/>
              </p14:xfrm>
            </p:contentPart>
          </mc:Choice>
          <mc:Fallback xmlns="">
            <p:pic>
              <p:nvPicPr>
                <p:cNvPr id="160" name="Freihand 159">
                  <a:extLst>
                    <a:ext uri="{FF2B5EF4-FFF2-40B4-BE49-F238E27FC236}">
                      <a16:creationId xmlns:a16="http://schemas.microsoft.com/office/drawing/2014/main" id="{FD323F42-CF42-4ACC-FC5B-359E6C0511F7}"/>
                    </a:ext>
                  </a:extLst>
                </p:cNvPr>
                <p:cNvPicPr/>
                <p:nvPr/>
              </p:nvPicPr>
              <p:blipFill>
                <a:blip r:embed="rId231"/>
                <a:stretch>
                  <a:fillRect/>
                </a:stretch>
              </p:blipFill>
              <p:spPr>
                <a:xfrm>
                  <a:off x="3287618" y="5061142"/>
                  <a:ext cx="153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1" name="Freihand 160">
                  <a:extLst>
                    <a:ext uri="{FF2B5EF4-FFF2-40B4-BE49-F238E27FC236}">
                      <a16:creationId xmlns:a16="http://schemas.microsoft.com/office/drawing/2014/main" id="{50D8C15B-B19A-9DC2-AAE9-8A7F4DB928A0}"/>
                    </a:ext>
                  </a:extLst>
                </p14:cNvPr>
                <p14:cNvContentPartPr/>
                <p14:nvPr/>
              </p14:nvContentPartPr>
              <p14:xfrm>
                <a:off x="3572018" y="5025862"/>
                <a:ext cx="66960" cy="178200"/>
              </p14:xfrm>
            </p:contentPart>
          </mc:Choice>
          <mc:Fallback xmlns="">
            <p:pic>
              <p:nvPicPr>
                <p:cNvPr id="161" name="Freihand 160">
                  <a:extLst>
                    <a:ext uri="{FF2B5EF4-FFF2-40B4-BE49-F238E27FC236}">
                      <a16:creationId xmlns:a16="http://schemas.microsoft.com/office/drawing/2014/main" id="{50D8C15B-B19A-9DC2-AAE9-8A7F4DB928A0}"/>
                    </a:ext>
                  </a:extLst>
                </p:cNvPr>
                <p:cNvPicPr/>
                <p:nvPr/>
              </p:nvPicPr>
              <p:blipFill>
                <a:blip r:embed="rId233"/>
                <a:stretch>
                  <a:fillRect/>
                </a:stretch>
              </p:blipFill>
              <p:spPr>
                <a:xfrm>
                  <a:off x="3563018" y="5017222"/>
                  <a:ext cx="84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2" name="Freihand 161">
                  <a:extLst>
                    <a:ext uri="{FF2B5EF4-FFF2-40B4-BE49-F238E27FC236}">
                      <a16:creationId xmlns:a16="http://schemas.microsoft.com/office/drawing/2014/main" id="{BFA3A919-407A-F1D1-D90A-2D2BF65E57B7}"/>
                    </a:ext>
                  </a:extLst>
                </p14:cNvPr>
                <p14:cNvContentPartPr/>
                <p14:nvPr/>
              </p14:nvContentPartPr>
              <p14:xfrm>
                <a:off x="3442058" y="4993102"/>
                <a:ext cx="310320" cy="257400"/>
              </p14:xfrm>
            </p:contentPart>
          </mc:Choice>
          <mc:Fallback xmlns="">
            <p:pic>
              <p:nvPicPr>
                <p:cNvPr id="162" name="Freihand 161">
                  <a:extLst>
                    <a:ext uri="{FF2B5EF4-FFF2-40B4-BE49-F238E27FC236}">
                      <a16:creationId xmlns:a16="http://schemas.microsoft.com/office/drawing/2014/main" id="{BFA3A919-407A-F1D1-D90A-2D2BF65E57B7}"/>
                    </a:ext>
                  </a:extLst>
                </p:cNvPr>
                <p:cNvPicPr/>
                <p:nvPr/>
              </p:nvPicPr>
              <p:blipFill>
                <a:blip r:embed="rId235"/>
                <a:stretch>
                  <a:fillRect/>
                </a:stretch>
              </p:blipFill>
              <p:spPr>
                <a:xfrm>
                  <a:off x="3433058" y="4984102"/>
                  <a:ext cx="327960" cy="275040"/>
                </a:xfrm>
                <a:prstGeom prst="rect">
                  <a:avLst/>
                </a:prstGeom>
              </p:spPr>
            </p:pic>
          </mc:Fallback>
        </mc:AlternateContent>
      </p:grpSp>
      <p:grpSp>
        <p:nvGrpSpPr>
          <p:cNvPr id="184" name="Gruppieren 183">
            <a:extLst>
              <a:ext uri="{FF2B5EF4-FFF2-40B4-BE49-F238E27FC236}">
                <a16:creationId xmlns:a16="http://schemas.microsoft.com/office/drawing/2014/main" id="{2C5945C8-1E6E-A3B1-4B76-AC00DDD0A850}"/>
              </a:ext>
            </a:extLst>
          </p:cNvPr>
          <p:cNvGrpSpPr/>
          <p:nvPr/>
        </p:nvGrpSpPr>
        <p:grpSpPr>
          <a:xfrm>
            <a:off x="6687818" y="2964142"/>
            <a:ext cx="663840" cy="217800"/>
            <a:chOff x="6687818" y="2964142"/>
            <a:chExt cx="663840" cy="217800"/>
          </a:xfrm>
        </p:grpSpPr>
        <mc:AlternateContent xmlns:mc="http://schemas.openxmlformats.org/markup-compatibility/2006" xmlns:p14="http://schemas.microsoft.com/office/powerpoint/2010/main">
          <mc:Choice Requires="p14">
            <p:contentPart p14:bwMode="auto" r:id="rId236">
              <p14:nvContentPartPr>
                <p14:cNvPr id="177" name="Freihand 176">
                  <a:extLst>
                    <a:ext uri="{FF2B5EF4-FFF2-40B4-BE49-F238E27FC236}">
                      <a16:creationId xmlns:a16="http://schemas.microsoft.com/office/drawing/2014/main" id="{887A9F2B-4384-DE50-B489-CFFB7572DBEE}"/>
                    </a:ext>
                  </a:extLst>
                </p14:cNvPr>
                <p14:cNvContentPartPr/>
                <p14:nvPr/>
              </p14:nvContentPartPr>
              <p14:xfrm>
                <a:off x="6687818" y="3031462"/>
                <a:ext cx="107280" cy="122760"/>
              </p14:xfrm>
            </p:contentPart>
          </mc:Choice>
          <mc:Fallback xmlns="">
            <p:pic>
              <p:nvPicPr>
                <p:cNvPr id="177" name="Freihand 176">
                  <a:extLst>
                    <a:ext uri="{FF2B5EF4-FFF2-40B4-BE49-F238E27FC236}">
                      <a16:creationId xmlns:a16="http://schemas.microsoft.com/office/drawing/2014/main" id="{887A9F2B-4384-DE50-B489-CFFB7572DBEE}"/>
                    </a:ext>
                  </a:extLst>
                </p:cNvPr>
                <p:cNvPicPr/>
                <p:nvPr/>
              </p:nvPicPr>
              <p:blipFill>
                <a:blip r:embed="rId237"/>
                <a:stretch>
                  <a:fillRect/>
                </a:stretch>
              </p:blipFill>
              <p:spPr>
                <a:xfrm>
                  <a:off x="6679178" y="3022822"/>
                  <a:ext cx="124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8" name="Freihand 177">
                  <a:extLst>
                    <a:ext uri="{FF2B5EF4-FFF2-40B4-BE49-F238E27FC236}">
                      <a16:creationId xmlns:a16="http://schemas.microsoft.com/office/drawing/2014/main" id="{D872B26A-61AD-1116-D587-0DA03F1AD039}"/>
                    </a:ext>
                  </a:extLst>
                </p14:cNvPr>
                <p14:cNvContentPartPr/>
                <p14:nvPr/>
              </p14:nvContentPartPr>
              <p14:xfrm>
                <a:off x="6833258" y="2983942"/>
                <a:ext cx="61920" cy="159120"/>
              </p14:xfrm>
            </p:contentPart>
          </mc:Choice>
          <mc:Fallback xmlns="">
            <p:pic>
              <p:nvPicPr>
                <p:cNvPr id="178" name="Freihand 177">
                  <a:extLst>
                    <a:ext uri="{FF2B5EF4-FFF2-40B4-BE49-F238E27FC236}">
                      <a16:creationId xmlns:a16="http://schemas.microsoft.com/office/drawing/2014/main" id="{D872B26A-61AD-1116-D587-0DA03F1AD039}"/>
                    </a:ext>
                  </a:extLst>
                </p:cNvPr>
                <p:cNvPicPr/>
                <p:nvPr/>
              </p:nvPicPr>
              <p:blipFill>
                <a:blip r:embed="rId239"/>
                <a:stretch>
                  <a:fillRect/>
                </a:stretch>
              </p:blipFill>
              <p:spPr>
                <a:xfrm>
                  <a:off x="6824618" y="2974942"/>
                  <a:ext cx="795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9" name="Freihand 178">
                  <a:extLst>
                    <a:ext uri="{FF2B5EF4-FFF2-40B4-BE49-F238E27FC236}">
                      <a16:creationId xmlns:a16="http://schemas.microsoft.com/office/drawing/2014/main" id="{602949B6-B794-5A0A-6A8F-36F121B414E5}"/>
                    </a:ext>
                  </a:extLst>
                </p14:cNvPr>
                <p14:cNvContentPartPr/>
                <p14:nvPr/>
              </p14:nvContentPartPr>
              <p14:xfrm>
                <a:off x="6924338" y="3005542"/>
                <a:ext cx="111240" cy="176400"/>
              </p14:xfrm>
            </p:contentPart>
          </mc:Choice>
          <mc:Fallback xmlns="">
            <p:pic>
              <p:nvPicPr>
                <p:cNvPr id="179" name="Freihand 178">
                  <a:extLst>
                    <a:ext uri="{FF2B5EF4-FFF2-40B4-BE49-F238E27FC236}">
                      <a16:creationId xmlns:a16="http://schemas.microsoft.com/office/drawing/2014/main" id="{602949B6-B794-5A0A-6A8F-36F121B414E5}"/>
                    </a:ext>
                  </a:extLst>
                </p:cNvPr>
                <p:cNvPicPr/>
                <p:nvPr/>
              </p:nvPicPr>
              <p:blipFill>
                <a:blip r:embed="rId241"/>
                <a:stretch>
                  <a:fillRect/>
                </a:stretch>
              </p:blipFill>
              <p:spPr>
                <a:xfrm>
                  <a:off x="6915338" y="2996902"/>
                  <a:ext cx="128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1" name="Freihand 180">
                  <a:extLst>
                    <a:ext uri="{FF2B5EF4-FFF2-40B4-BE49-F238E27FC236}">
                      <a16:creationId xmlns:a16="http://schemas.microsoft.com/office/drawing/2014/main" id="{52831FD7-5C09-F6AF-EA35-B28C968F0140}"/>
                    </a:ext>
                  </a:extLst>
                </p14:cNvPr>
                <p14:cNvContentPartPr/>
                <p14:nvPr/>
              </p14:nvContentPartPr>
              <p14:xfrm>
                <a:off x="7064738" y="3010942"/>
                <a:ext cx="67320" cy="138240"/>
              </p14:xfrm>
            </p:contentPart>
          </mc:Choice>
          <mc:Fallback xmlns="">
            <p:pic>
              <p:nvPicPr>
                <p:cNvPr id="181" name="Freihand 180">
                  <a:extLst>
                    <a:ext uri="{FF2B5EF4-FFF2-40B4-BE49-F238E27FC236}">
                      <a16:creationId xmlns:a16="http://schemas.microsoft.com/office/drawing/2014/main" id="{52831FD7-5C09-F6AF-EA35-B28C968F0140}"/>
                    </a:ext>
                  </a:extLst>
                </p:cNvPr>
                <p:cNvPicPr/>
                <p:nvPr/>
              </p:nvPicPr>
              <p:blipFill>
                <a:blip r:embed="rId243"/>
                <a:stretch>
                  <a:fillRect/>
                </a:stretch>
              </p:blipFill>
              <p:spPr>
                <a:xfrm>
                  <a:off x="7056098" y="3002302"/>
                  <a:ext cx="84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2" name="Freihand 181">
                  <a:extLst>
                    <a:ext uri="{FF2B5EF4-FFF2-40B4-BE49-F238E27FC236}">
                      <a16:creationId xmlns:a16="http://schemas.microsoft.com/office/drawing/2014/main" id="{1DC22A4A-ECBF-F0C9-F8FB-3AD35185CA8B}"/>
                    </a:ext>
                  </a:extLst>
                </p14:cNvPr>
                <p14:cNvContentPartPr/>
                <p14:nvPr/>
              </p14:nvContentPartPr>
              <p14:xfrm>
                <a:off x="7235018" y="3011302"/>
                <a:ext cx="58320" cy="143280"/>
              </p14:xfrm>
            </p:contentPart>
          </mc:Choice>
          <mc:Fallback xmlns="">
            <p:pic>
              <p:nvPicPr>
                <p:cNvPr id="182" name="Freihand 181">
                  <a:extLst>
                    <a:ext uri="{FF2B5EF4-FFF2-40B4-BE49-F238E27FC236}">
                      <a16:creationId xmlns:a16="http://schemas.microsoft.com/office/drawing/2014/main" id="{1DC22A4A-ECBF-F0C9-F8FB-3AD35185CA8B}"/>
                    </a:ext>
                  </a:extLst>
                </p:cNvPr>
                <p:cNvPicPr/>
                <p:nvPr/>
              </p:nvPicPr>
              <p:blipFill>
                <a:blip r:embed="rId245"/>
                <a:stretch>
                  <a:fillRect/>
                </a:stretch>
              </p:blipFill>
              <p:spPr>
                <a:xfrm>
                  <a:off x="7226018" y="3002302"/>
                  <a:ext cx="75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3" name="Freihand 182">
                  <a:extLst>
                    <a:ext uri="{FF2B5EF4-FFF2-40B4-BE49-F238E27FC236}">
                      <a16:creationId xmlns:a16="http://schemas.microsoft.com/office/drawing/2014/main" id="{615C734C-583A-832C-44AC-8A936FCF1EF1}"/>
                    </a:ext>
                  </a:extLst>
                </p14:cNvPr>
                <p14:cNvContentPartPr/>
                <p14:nvPr/>
              </p14:nvContentPartPr>
              <p14:xfrm>
                <a:off x="7147898" y="2964142"/>
                <a:ext cx="203760" cy="213480"/>
              </p14:xfrm>
            </p:contentPart>
          </mc:Choice>
          <mc:Fallback xmlns="">
            <p:pic>
              <p:nvPicPr>
                <p:cNvPr id="183" name="Freihand 182">
                  <a:extLst>
                    <a:ext uri="{FF2B5EF4-FFF2-40B4-BE49-F238E27FC236}">
                      <a16:creationId xmlns:a16="http://schemas.microsoft.com/office/drawing/2014/main" id="{615C734C-583A-832C-44AC-8A936FCF1EF1}"/>
                    </a:ext>
                  </a:extLst>
                </p:cNvPr>
                <p:cNvPicPr/>
                <p:nvPr/>
              </p:nvPicPr>
              <p:blipFill>
                <a:blip r:embed="rId247"/>
                <a:stretch>
                  <a:fillRect/>
                </a:stretch>
              </p:blipFill>
              <p:spPr>
                <a:xfrm>
                  <a:off x="7139258" y="2955142"/>
                  <a:ext cx="221400" cy="231120"/>
                </a:xfrm>
                <a:prstGeom prst="rect">
                  <a:avLst/>
                </a:prstGeom>
              </p:spPr>
            </p:pic>
          </mc:Fallback>
        </mc:AlternateContent>
      </p:grpSp>
      <p:grpSp>
        <p:nvGrpSpPr>
          <p:cNvPr id="194" name="Gruppieren 193">
            <a:extLst>
              <a:ext uri="{FF2B5EF4-FFF2-40B4-BE49-F238E27FC236}">
                <a16:creationId xmlns:a16="http://schemas.microsoft.com/office/drawing/2014/main" id="{521F3F26-7B39-1887-06CA-5CC7043FB620}"/>
              </a:ext>
            </a:extLst>
          </p:cNvPr>
          <p:cNvGrpSpPr/>
          <p:nvPr/>
        </p:nvGrpSpPr>
        <p:grpSpPr>
          <a:xfrm>
            <a:off x="5852978" y="2090782"/>
            <a:ext cx="1518480" cy="756720"/>
            <a:chOff x="5852978" y="2090782"/>
            <a:chExt cx="1518480" cy="756720"/>
          </a:xfrm>
        </p:grpSpPr>
        <mc:AlternateContent xmlns:mc="http://schemas.openxmlformats.org/markup-compatibility/2006" xmlns:p14="http://schemas.microsoft.com/office/powerpoint/2010/main">
          <mc:Choice Requires="p14">
            <p:contentPart p14:bwMode="auto" r:id="rId248">
              <p14:nvContentPartPr>
                <p14:cNvPr id="94" name="Freihand 93">
                  <a:extLst>
                    <a:ext uri="{FF2B5EF4-FFF2-40B4-BE49-F238E27FC236}">
                      <a16:creationId xmlns:a16="http://schemas.microsoft.com/office/drawing/2014/main" id="{1322CFA7-5476-9FD2-AA48-CA59809DE587}"/>
                    </a:ext>
                  </a:extLst>
                </p14:cNvPr>
                <p14:cNvContentPartPr/>
                <p14:nvPr/>
              </p14:nvContentPartPr>
              <p14:xfrm>
                <a:off x="5924618" y="2538982"/>
                <a:ext cx="70560" cy="120960"/>
              </p14:xfrm>
            </p:contentPart>
          </mc:Choice>
          <mc:Fallback xmlns="">
            <p:pic>
              <p:nvPicPr>
                <p:cNvPr id="94" name="Freihand 93">
                  <a:extLst>
                    <a:ext uri="{FF2B5EF4-FFF2-40B4-BE49-F238E27FC236}">
                      <a16:creationId xmlns:a16="http://schemas.microsoft.com/office/drawing/2014/main" id="{1322CFA7-5476-9FD2-AA48-CA59809DE587}"/>
                    </a:ext>
                  </a:extLst>
                </p:cNvPr>
                <p:cNvPicPr/>
                <p:nvPr/>
              </p:nvPicPr>
              <p:blipFill>
                <a:blip r:embed="rId249"/>
                <a:stretch>
                  <a:fillRect/>
                </a:stretch>
              </p:blipFill>
              <p:spPr>
                <a:xfrm>
                  <a:off x="5915978" y="2530342"/>
                  <a:ext cx="88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5" name="Freihand 94">
                  <a:extLst>
                    <a:ext uri="{FF2B5EF4-FFF2-40B4-BE49-F238E27FC236}">
                      <a16:creationId xmlns:a16="http://schemas.microsoft.com/office/drawing/2014/main" id="{6CBA7CB9-6A4E-BD3E-429E-D0E1F72FEA60}"/>
                    </a:ext>
                  </a:extLst>
                </p14:cNvPr>
                <p14:cNvContentPartPr/>
                <p14:nvPr/>
              </p14:nvContentPartPr>
              <p14:xfrm>
                <a:off x="5884658" y="2520262"/>
                <a:ext cx="180000" cy="202320"/>
              </p14:xfrm>
            </p:contentPart>
          </mc:Choice>
          <mc:Fallback xmlns="">
            <p:pic>
              <p:nvPicPr>
                <p:cNvPr id="95" name="Freihand 94">
                  <a:extLst>
                    <a:ext uri="{FF2B5EF4-FFF2-40B4-BE49-F238E27FC236}">
                      <a16:creationId xmlns:a16="http://schemas.microsoft.com/office/drawing/2014/main" id="{6CBA7CB9-6A4E-BD3E-429E-D0E1F72FEA60}"/>
                    </a:ext>
                  </a:extLst>
                </p:cNvPr>
                <p:cNvPicPr/>
                <p:nvPr/>
              </p:nvPicPr>
              <p:blipFill>
                <a:blip r:embed="rId251"/>
                <a:stretch>
                  <a:fillRect/>
                </a:stretch>
              </p:blipFill>
              <p:spPr>
                <a:xfrm>
                  <a:off x="5875658" y="2511622"/>
                  <a:ext cx="197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3" name="Freihand 112">
                  <a:extLst>
                    <a:ext uri="{FF2B5EF4-FFF2-40B4-BE49-F238E27FC236}">
                      <a16:creationId xmlns:a16="http://schemas.microsoft.com/office/drawing/2014/main" id="{CF6BDE1C-E6CA-73E9-9F6A-0144B9DCB669}"/>
                    </a:ext>
                  </a:extLst>
                </p14:cNvPr>
                <p14:cNvContentPartPr/>
                <p14:nvPr/>
              </p14:nvContentPartPr>
              <p14:xfrm>
                <a:off x="6049178" y="2645182"/>
                <a:ext cx="100440" cy="167760"/>
              </p14:xfrm>
            </p:contentPart>
          </mc:Choice>
          <mc:Fallback xmlns="">
            <p:pic>
              <p:nvPicPr>
                <p:cNvPr id="113" name="Freihand 112">
                  <a:extLst>
                    <a:ext uri="{FF2B5EF4-FFF2-40B4-BE49-F238E27FC236}">
                      <a16:creationId xmlns:a16="http://schemas.microsoft.com/office/drawing/2014/main" id="{CF6BDE1C-E6CA-73E9-9F6A-0144B9DCB669}"/>
                    </a:ext>
                  </a:extLst>
                </p:cNvPr>
                <p:cNvPicPr/>
                <p:nvPr/>
              </p:nvPicPr>
              <p:blipFill>
                <a:blip r:embed="rId253"/>
                <a:stretch>
                  <a:fillRect/>
                </a:stretch>
              </p:blipFill>
              <p:spPr>
                <a:xfrm>
                  <a:off x="6040538" y="2636182"/>
                  <a:ext cx="118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4" name="Freihand 113">
                  <a:extLst>
                    <a:ext uri="{FF2B5EF4-FFF2-40B4-BE49-F238E27FC236}">
                      <a16:creationId xmlns:a16="http://schemas.microsoft.com/office/drawing/2014/main" id="{EFAE0A3C-B1CF-B1DD-536E-8626DABBAB58}"/>
                    </a:ext>
                  </a:extLst>
                </p14:cNvPr>
                <p14:cNvContentPartPr/>
                <p14:nvPr/>
              </p14:nvContentPartPr>
              <p14:xfrm>
                <a:off x="6172298" y="2618182"/>
                <a:ext cx="75600" cy="172080"/>
              </p14:xfrm>
            </p:contentPart>
          </mc:Choice>
          <mc:Fallback xmlns="">
            <p:pic>
              <p:nvPicPr>
                <p:cNvPr id="114" name="Freihand 113">
                  <a:extLst>
                    <a:ext uri="{FF2B5EF4-FFF2-40B4-BE49-F238E27FC236}">
                      <a16:creationId xmlns:a16="http://schemas.microsoft.com/office/drawing/2014/main" id="{EFAE0A3C-B1CF-B1DD-536E-8626DABBAB58}"/>
                    </a:ext>
                  </a:extLst>
                </p:cNvPr>
                <p:cNvPicPr/>
                <p:nvPr/>
              </p:nvPicPr>
              <p:blipFill>
                <a:blip r:embed="rId255"/>
                <a:stretch>
                  <a:fillRect/>
                </a:stretch>
              </p:blipFill>
              <p:spPr>
                <a:xfrm>
                  <a:off x="6163658" y="2609542"/>
                  <a:ext cx="93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5" name="Freihand 114">
                  <a:extLst>
                    <a:ext uri="{FF2B5EF4-FFF2-40B4-BE49-F238E27FC236}">
                      <a16:creationId xmlns:a16="http://schemas.microsoft.com/office/drawing/2014/main" id="{AE46F247-8CC5-D73D-C938-4E388329A70B}"/>
                    </a:ext>
                  </a:extLst>
                </p14:cNvPr>
                <p14:cNvContentPartPr/>
                <p14:nvPr/>
              </p14:nvContentPartPr>
              <p14:xfrm>
                <a:off x="6283178" y="2592622"/>
                <a:ext cx="93240" cy="195840"/>
              </p14:xfrm>
            </p:contentPart>
          </mc:Choice>
          <mc:Fallback xmlns="">
            <p:pic>
              <p:nvPicPr>
                <p:cNvPr id="115" name="Freihand 114">
                  <a:extLst>
                    <a:ext uri="{FF2B5EF4-FFF2-40B4-BE49-F238E27FC236}">
                      <a16:creationId xmlns:a16="http://schemas.microsoft.com/office/drawing/2014/main" id="{AE46F247-8CC5-D73D-C938-4E388329A70B}"/>
                    </a:ext>
                  </a:extLst>
                </p:cNvPr>
                <p:cNvPicPr/>
                <p:nvPr/>
              </p:nvPicPr>
              <p:blipFill>
                <a:blip r:embed="rId257"/>
                <a:stretch>
                  <a:fillRect/>
                </a:stretch>
              </p:blipFill>
              <p:spPr>
                <a:xfrm>
                  <a:off x="6274178" y="2583982"/>
                  <a:ext cx="110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6" name="Freihand 115">
                  <a:extLst>
                    <a:ext uri="{FF2B5EF4-FFF2-40B4-BE49-F238E27FC236}">
                      <a16:creationId xmlns:a16="http://schemas.microsoft.com/office/drawing/2014/main" id="{79A0F209-DE2D-51D1-722F-5887101FD44D}"/>
                    </a:ext>
                  </a:extLst>
                </p14:cNvPr>
                <p14:cNvContentPartPr/>
                <p14:nvPr/>
              </p14:nvContentPartPr>
              <p14:xfrm>
                <a:off x="6367058" y="2782702"/>
                <a:ext cx="19440" cy="64800"/>
              </p14:xfrm>
            </p:contentPart>
          </mc:Choice>
          <mc:Fallback xmlns="">
            <p:pic>
              <p:nvPicPr>
                <p:cNvPr id="116" name="Freihand 115">
                  <a:extLst>
                    <a:ext uri="{FF2B5EF4-FFF2-40B4-BE49-F238E27FC236}">
                      <a16:creationId xmlns:a16="http://schemas.microsoft.com/office/drawing/2014/main" id="{79A0F209-DE2D-51D1-722F-5887101FD44D}"/>
                    </a:ext>
                  </a:extLst>
                </p:cNvPr>
                <p:cNvPicPr/>
                <p:nvPr/>
              </p:nvPicPr>
              <p:blipFill>
                <a:blip r:embed="rId259"/>
                <a:stretch>
                  <a:fillRect/>
                </a:stretch>
              </p:blipFill>
              <p:spPr>
                <a:xfrm>
                  <a:off x="6358058" y="2773702"/>
                  <a:ext cx="37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7" name="Freihand 116">
                  <a:extLst>
                    <a:ext uri="{FF2B5EF4-FFF2-40B4-BE49-F238E27FC236}">
                      <a16:creationId xmlns:a16="http://schemas.microsoft.com/office/drawing/2014/main" id="{A18369AE-36EC-D3DF-35E5-D5DA1D7EC843}"/>
                    </a:ext>
                  </a:extLst>
                </p14:cNvPr>
                <p14:cNvContentPartPr/>
                <p14:nvPr/>
              </p14:nvContentPartPr>
              <p14:xfrm>
                <a:off x="6434738" y="2588662"/>
                <a:ext cx="90720" cy="185760"/>
              </p14:xfrm>
            </p:contentPart>
          </mc:Choice>
          <mc:Fallback xmlns="">
            <p:pic>
              <p:nvPicPr>
                <p:cNvPr id="117" name="Freihand 116">
                  <a:extLst>
                    <a:ext uri="{FF2B5EF4-FFF2-40B4-BE49-F238E27FC236}">
                      <a16:creationId xmlns:a16="http://schemas.microsoft.com/office/drawing/2014/main" id="{A18369AE-36EC-D3DF-35E5-D5DA1D7EC843}"/>
                    </a:ext>
                  </a:extLst>
                </p:cNvPr>
                <p:cNvPicPr/>
                <p:nvPr/>
              </p:nvPicPr>
              <p:blipFill>
                <a:blip r:embed="rId261"/>
                <a:stretch>
                  <a:fillRect/>
                </a:stretch>
              </p:blipFill>
              <p:spPr>
                <a:xfrm>
                  <a:off x="6426098" y="2579662"/>
                  <a:ext cx="108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8" name="Freihand 117">
                  <a:extLst>
                    <a:ext uri="{FF2B5EF4-FFF2-40B4-BE49-F238E27FC236}">
                      <a16:creationId xmlns:a16="http://schemas.microsoft.com/office/drawing/2014/main" id="{1C1A161A-D6E9-1206-E319-31038B3BEB6D}"/>
                    </a:ext>
                  </a:extLst>
                </p14:cNvPr>
                <p14:cNvContentPartPr/>
                <p14:nvPr/>
              </p14:nvContentPartPr>
              <p14:xfrm>
                <a:off x="6512498" y="2608102"/>
                <a:ext cx="100440" cy="195840"/>
              </p14:xfrm>
            </p:contentPart>
          </mc:Choice>
          <mc:Fallback xmlns="">
            <p:pic>
              <p:nvPicPr>
                <p:cNvPr id="118" name="Freihand 117">
                  <a:extLst>
                    <a:ext uri="{FF2B5EF4-FFF2-40B4-BE49-F238E27FC236}">
                      <a16:creationId xmlns:a16="http://schemas.microsoft.com/office/drawing/2014/main" id="{1C1A161A-D6E9-1206-E319-31038B3BEB6D}"/>
                    </a:ext>
                  </a:extLst>
                </p:cNvPr>
                <p:cNvPicPr/>
                <p:nvPr/>
              </p:nvPicPr>
              <p:blipFill>
                <a:blip r:embed="rId263"/>
                <a:stretch>
                  <a:fillRect/>
                </a:stretch>
              </p:blipFill>
              <p:spPr>
                <a:xfrm>
                  <a:off x="6503498" y="2599462"/>
                  <a:ext cx="118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Freihand 169">
                  <a:extLst>
                    <a:ext uri="{FF2B5EF4-FFF2-40B4-BE49-F238E27FC236}">
                      <a16:creationId xmlns:a16="http://schemas.microsoft.com/office/drawing/2014/main" id="{2B71D187-9351-1E05-A8EA-A3285C3B561E}"/>
                    </a:ext>
                  </a:extLst>
                </p14:cNvPr>
                <p14:cNvContentPartPr/>
                <p14:nvPr/>
              </p14:nvContentPartPr>
              <p14:xfrm>
                <a:off x="6682778" y="2611702"/>
                <a:ext cx="109440" cy="159840"/>
              </p14:xfrm>
            </p:contentPart>
          </mc:Choice>
          <mc:Fallback xmlns="">
            <p:pic>
              <p:nvPicPr>
                <p:cNvPr id="170" name="Freihand 169">
                  <a:extLst>
                    <a:ext uri="{FF2B5EF4-FFF2-40B4-BE49-F238E27FC236}">
                      <a16:creationId xmlns:a16="http://schemas.microsoft.com/office/drawing/2014/main" id="{2B71D187-9351-1E05-A8EA-A3285C3B561E}"/>
                    </a:ext>
                  </a:extLst>
                </p:cNvPr>
                <p:cNvPicPr/>
                <p:nvPr/>
              </p:nvPicPr>
              <p:blipFill>
                <a:blip r:embed="rId265"/>
                <a:stretch>
                  <a:fillRect/>
                </a:stretch>
              </p:blipFill>
              <p:spPr>
                <a:xfrm>
                  <a:off x="6673778" y="2602702"/>
                  <a:ext cx="12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Freihand 170">
                  <a:extLst>
                    <a:ext uri="{FF2B5EF4-FFF2-40B4-BE49-F238E27FC236}">
                      <a16:creationId xmlns:a16="http://schemas.microsoft.com/office/drawing/2014/main" id="{76AFA088-896C-1CA7-7CBF-58616362787E}"/>
                    </a:ext>
                  </a:extLst>
                </p14:cNvPr>
                <p14:cNvContentPartPr/>
                <p14:nvPr/>
              </p14:nvContentPartPr>
              <p14:xfrm>
                <a:off x="6847298" y="2598022"/>
                <a:ext cx="63360" cy="176040"/>
              </p14:xfrm>
            </p:contentPart>
          </mc:Choice>
          <mc:Fallback xmlns="">
            <p:pic>
              <p:nvPicPr>
                <p:cNvPr id="171" name="Freihand 170">
                  <a:extLst>
                    <a:ext uri="{FF2B5EF4-FFF2-40B4-BE49-F238E27FC236}">
                      <a16:creationId xmlns:a16="http://schemas.microsoft.com/office/drawing/2014/main" id="{76AFA088-896C-1CA7-7CBF-58616362787E}"/>
                    </a:ext>
                  </a:extLst>
                </p:cNvPr>
                <p:cNvPicPr/>
                <p:nvPr/>
              </p:nvPicPr>
              <p:blipFill>
                <a:blip r:embed="rId267"/>
                <a:stretch>
                  <a:fillRect/>
                </a:stretch>
              </p:blipFill>
              <p:spPr>
                <a:xfrm>
                  <a:off x="6838658" y="2589382"/>
                  <a:ext cx="81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2" name="Freihand 171">
                  <a:extLst>
                    <a:ext uri="{FF2B5EF4-FFF2-40B4-BE49-F238E27FC236}">
                      <a16:creationId xmlns:a16="http://schemas.microsoft.com/office/drawing/2014/main" id="{18514FEC-E1DE-ECCC-6A1A-D503D11D8439}"/>
                    </a:ext>
                  </a:extLst>
                </p14:cNvPr>
                <p14:cNvContentPartPr/>
                <p14:nvPr/>
              </p14:nvContentPartPr>
              <p14:xfrm>
                <a:off x="6847298" y="2707462"/>
                <a:ext cx="141120" cy="119160"/>
              </p14:xfrm>
            </p:contentPart>
          </mc:Choice>
          <mc:Fallback xmlns="">
            <p:pic>
              <p:nvPicPr>
                <p:cNvPr id="172" name="Freihand 171">
                  <a:extLst>
                    <a:ext uri="{FF2B5EF4-FFF2-40B4-BE49-F238E27FC236}">
                      <a16:creationId xmlns:a16="http://schemas.microsoft.com/office/drawing/2014/main" id="{18514FEC-E1DE-ECCC-6A1A-D503D11D8439}"/>
                    </a:ext>
                  </a:extLst>
                </p:cNvPr>
                <p:cNvPicPr/>
                <p:nvPr/>
              </p:nvPicPr>
              <p:blipFill>
                <a:blip r:embed="rId269"/>
                <a:stretch>
                  <a:fillRect/>
                </a:stretch>
              </p:blipFill>
              <p:spPr>
                <a:xfrm>
                  <a:off x="6838658" y="2698462"/>
                  <a:ext cx="158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3" name="Freihand 172">
                  <a:extLst>
                    <a:ext uri="{FF2B5EF4-FFF2-40B4-BE49-F238E27FC236}">
                      <a16:creationId xmlns:a16="http://schemas.microsoft.com/office/drawing/2014/main" id="{661F2FD4-403B-FA02-7A46-AE07E698A0C4}"/>
                    </a:ext>
                  </a:extLst>
                </p14:cNvPr>
                <p14:cNvContentPartPr/>
                <p14:nvPr/>
              </p14:nvContentPartPr>
              <p14:xfrm>
                <a:off x="7069778" y="2597302"/>
                <a:ext cx="47880" cy="162720"/>
              </p14:xfrm>
            </p:contentPart>
          </mc:Choice>
          <mc:Fallback xmlns="">
            <p:pic>
              <p:nvPicPr>
                <p:cNvPr id="173" name="Freihand 172">
                  <a:extLst>
                    <a:ext uri="{FF2B5EF4-FFF2-40B4-BE49-F238E27FC236}">
                      <a16:creationId xmlns:a16="http://schemas.microsoft.com/office/drawing/2014/main" id="{661F2FD4-403B-FA02-7A46-AE07E698A0C4}"/>
                    </a:ext>
                  </a:extLst>
                </p:cNvPr>
                <p:cNvPicPr/>
                <p:nvPr/>
              </p:nvPicPr>
              <p:blipFill>
                <a:blip r:embed="rId271"/>
                <a:stretch>
                  <a:fillRect/>
                </a:stretch>
              </p:blipFill>
              <p:spPr>
                <a:xfrm>
                  <a:off x="7060778" y="2588662"/>
                  <a:ext cx="65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 name="Freihand 173">
                  <a:extLst>
                    <a:ext uri="{FF2B5EF4-FFF2-40B4-BE49-F238E27FC236}">
                      <a16:creationId xmlns:a16="http://schemas.microsoft.com/office/drawing/2014/main" id="{6BF59F12-5FBE-2475-573F-0A17CF8A4C94}"/>
                    </a:ext>
                  </a:extLst>
                </p14:cNvPr>
                <p14:cNvContentPartPr/>
                <p14:nvPr/>
              </p14:nvContentPartPr>
              <p14:xfrm>
                <a:off x="7148258" y="2621782"/>
                <a:ext cx="205200" cy="151920"/>
              </p14:xfrm>
            </p:contentPart>
          </mc:Choice>
          <mc:Fallback xmlns="">
            <p:pic>
              <p:nvPicPr>
                <p:cNvPr id="174" name="Freihand 173">
                  <a:extLst>
                    <a:ext uri="{FF2B5EF4-FFF2-40B4-BE49-F238E27FC236}">
                      <a16:creationId xmlns:a16="http://schemas.microsoft.com/office/drawing/2014/main" id="{6BF59F12-5FBE-2475-573F-0A17CF8A4C94}"/>
                    </a:ext>
                  </a:extLst>
                </p:cNvPr>
                <p:cNvPicPr/>
                <p:nvPr/>
              </p:nvPicPr>
              <p:blipFill>
                <a:blip r:embed="rId273"/>
                <a:stretch>
                  <a:fillRect/>
                </a:stretch>
              </p:blipFill>
              <p:spPr>
                <a:xfrm>
                  <a:off x="7139258" y="2612782"/>
                  <a:ext cx="222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5" name="Freihand 174">
                  <a:extLst>
                    <a:ext uri="{FF2B5EF4-FFF2-40B4-BE49-F238E27FC236}">
                      <a16:creationId xmlns:a16="http://schemas.microsoft.com/office/drawing/2014/main" id="{EB46EA08-2740-BCF5-AA62-4570B530C885}"/>
                    </a:ext>
                  </a:extLst>
                </p14:cNvPr>
                <p14:cNvContentPartPr/>
                <p14:nvPr/>
              </p14:nvContentPartPr>
              <p14:xfrm>
                <a:off x="7274258" y="2579302"/>
                <a:ext cx="97200" cy="203760"/>
              </p14:xfrm>
            </p:contentPart>
          </mc:Choice>
          <mc:Fallback xmlns="">
            <p:pic>
              <p:nvPicPr>
                <p:cNvPr id="175" name="Freihand 174">
                  <a:extLst>
                    <a:ext uri="{FF2B5EF4-FFF2-40B4-BE49-F238E27FC236}">
                      <a16:creationId xmlns:a16="http://schemas.microsoft.com/office/drawing/2014/main" id="{EB46EA08-2740-BCF5-AA62-4570B530C885}"/>
                    </a:ext>
                  </a:extLst>
                </p:cNvPr>
                <p:cNvPicPr/>
                <p:nvPr/>
              </p:nvPicPr>
              <p:blipFill>
                <a:blip r:embed="rId275"/>
                <a:stretch>
                  <a:fillRect/>
                </a:stretch>
              </p:blipFill>
              <p:spPr>
                <a:xfrm>
                  <a:off x="7265618" y="2570302"/>
                  <a:ext cx="1148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4" name="Freihand 53">
                  <a:extLst>
                    <a:ext uri="{FF2B5EF4-FFF2-40B4-BE49-F238E27FC236}">
                      <a16:creationId xmlns:a16="http://schemas.microsoft.com/office/drawing/2014/main" id="{BD89533D-3DC1-62E2-A772-05119E97E18E}"/>
                    </a:ext>
                  </a:extLst>
                </p14:cNvPr>
                <p14:cNvContentPartPr/>
                <p14:nvPr/>
              </p14:nvContentPartPr>
              <p14:xfrm>
                <a:off x="5929658" y="2169262"/>
                <a:ext cx="73800" cy="90000"/>
              </p14:xfrm>
            </p:contentPart>
          </mc:Choice>
          <mc:Fallback xmlns="">
            <p:pic>
              <p:nvPicPr>
                <p:cNvPr id="54" name="Freihand 53">
                  <a:extLst>
                    <a:ext uri="{FF2B5EF4-FFF2-40B4-BE49-F238E27FC236}">
                      <a16:creationId xmlns:a16="http://schemas.microsoft.com/office/drawing/2014/main" id="{BD89533D-3DC1-62E2-A772-05119E97E18E}"/>
                    </a:ext>
                  </a:extLst>
                </p:cNvPr>
                <p:cNvPicPr/>
                <p:nvPr/>
              </p:nvPicPr>
              <p:blipFill>
                <a:blip r:embed="rId277"/>
                <a:stretch>
                  <a:fillRect/>
                </a:stretch>
              </p:blipFill>
              <p:spPr>
                <a:xfrm>
                  <a:off x="5921018" y="2160262"/>
                  <a:ext cx="91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5" name="Freihand 54">
                  <a:extLst>
                    <a:ext uri="{FF2B5EF4-FFF2-40B4-BE49-F238E27FC236}">
                      <a16:creationId xmlns:a16="http://schemas.microsoft.com/office/drawing/2014/main" id="{9C7BF2A2-62FC-56D3-0FAB-6260A5F02653}"/>
                    </a:ext>
                  </a:extLst>
                </p14:cNvPr>
                <p14:cNvContentPartPr/>
                <p14:nvPr/>
              </p14:nvContentPartPr>
              <p14:xfrm>
                <a:off x="5852978" y="2123902"/>
                <a:ext cx="176400" cy="185400"/>
              </p14:xfrm>
            </p:contentPart>
          </mc:Choice>
          <mc:Fallback xmlns="">
            <p:pic>
              <p:nvPicPr>
                <p:cNvPr id="55" name="Freihand 54">
                  <a:extLst>
                    <a:ext uri="{FF2B5EF4-FFF2-40B4-BE49-F238E27FC236}">
                      <a16:creationId xmlns:a16="http://schemas.microsoft.com/office/drawing/2014/main" id="{9C7BF2A2-62FC-56D3-0FAB-6260A5F02653}"/>
                    </a:ext>
                  </a:extLst>
                </p:cNvPr>
                <p:cNvPicPr/>
                <p:nvPr/>
              </p:nvPicPr>
              <p:blipFill>
                <a:blip r:embed="rId279"/>
                <a:stretch>
                  <a:fillRect/>
                </a:stretch>
              </p:blipFill>
              <p:spPr>
                <a:xfrm>
                  <a:off x="5844338" y="2115262"/>
                  <a:ext cx="194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3" name="Freihand 72">
                  <a:extLst>
                    <a:ext uri="{FF2B5EF4-FFF2-40B4-BE49-F238E27FC236}">
                      <a16:creationId xmlns:a16="http://schemas.microsoft.com/office/drawing/2014/main" id="{09E264FE-B9FF-40D4-A19A-20A9A7381A23}"/>
                    </a:ext>
                  </a:extLst>
                </p14:cNvPr>
                <p14:cNvContentPartPr/>
                <p14:nvPr/>
              </p14:nvContentPartPr>
              <p14:xfrm>
                <a:off x="6002378" y="2262502"/>
                <a:ext cx="120240" cy="125640"/>
              </p14:xfrm>
            </p:contentPart>
          </mc:Choice>
          <mc:Fallback xmlns="">
            <p:pic>
              <p:nvPicPr>
                <p:cNvPr id="73" name="Freihand 72">
                  <a:extLst>
                    <a:ext uri="{FF2B5EF4-FFF2-40B4-BE49-F238E27FC236}">
                      <a16:creationId xmlns:a16="http://schemas.microsoft.com/office/drawing/2014/main" id="{09E264FE-B9FF-40D4-A19A-20A9A7381A23}"/>
                    </a:ext>
                  </a:extLst>
                </p:cNvPr>
                <p:cNvPicPr/>
                <p:nvPr/>
              </p:nvPicPr>
              <p:blipFill>
                <a:blip r:embed="rId281"/>
                <a:stretch>
                  <a:fillRect/>
                </a:stretch>
              </p:blipFill>
              <p:spPr>
                <a:xfrm>
                  <a:off x="5993378" y="2253862"/>
                  <a:ext cx="137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4" name="Freihand 73">
                  <a:extLst>
                    <a:ext uri="{FF2B5EF4-FFF2-40B4-BE49-F238E27FC236}">
                      <a16:creationId xmlns:a16="http://schemas.microsoft.com/office/drawing/2014/main" id="{5D111F50-A9D9-4433-834A-481DCB9F64FA}"/>
                    </a:ext>
                  </a:extLst>
                </p14:cNvPr>
                <p14:cNvContentPartPr/>
                <p14:nvPr/>
              </p14:nvContentPartPr>
              <p14:xfrm>
                <a:off x="6165818" y="2239462"/>
                <a:ext cx="88560" cy="110160"/>
              </p14:xfrm>
            </p:contentPart>
          </mc:Choice>
          <mc:Fallback xmlns="">
            <p:pic>
              <p:nvPicPr>
                <p:cNvPr id="74" name="Freihand 73">
                  <a:extLst>
                    <a:ext uri="{FF2B5EF4-FFF2-40B4-BE49-F238E27FC236}">
                      <a16:creationId xmlns:a16="http://schemas.microsoft.com/office/drawing/2014/main" id="{5D111F50-A9D9-4433-834A-481DCB9F64FA}"/>
                    </a:ext>
                  </a:extLst>
                </p:cNvPr>
                <p:cNvPicPr/>
                <p:nvPr/>
              </p:nvPicPr>
              <p:blipFill>
                <a:blip r:embed="rId283"/>
                <a:stretch>
                  <a:fillRect/>
                </a:stretch>
              </p:blipFill>
              <p:spPr>
                <a:xfrm>
                  <a:off x="6157178" y="2230462"/>
                  <a:ext cx="106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5" name="Freihand 74">
                  <a:extLst>
                    <a:ext uri="{FF2B5EF4-FFF2-40B4-BE49-F238E27FC236}">
                      <a16:creationId xmlns:a16="http://schemas.microsoft.com/office/drawing/2014/main" id="{F6AF0B54-D730-601D-2257-35E506A432A3}"/>
                    </a:ext>
                  </a:extLst>
                </p14:cNvPr>
                <p14:cNvContentPartPr/>
                <p14:nvPr/>
              </p14:nvContentPartPr>
              <p14:xfrm>
                <a:off x="6256178" y="2235862"/>
                <a:ext cx="93600" cy="161280"/>
              </p14:xfrm>
            </p:contentPart>
          </mc:Choice>
          <mc:Fallback xmlns="">
            <p:pic>
              <p:nvPicPr>
                <p:cNvPr id="75" name="Freihand 74">
                  <a:extLst>
                    <a:ext uri="{FF2B5EF4-FFF2-40B4-BE49-F238E27FC236}">
                      <a16:creationId xmlns:a16="http://schemas.microsoft.com/office/drawing/2014/main" id="{F6AF0B54-D730-601D-2257-35E506A432A3}"/>
                    </a:ext>
                  </a:extLst>
                </p:cNvPr>
                <p:cNvPicPr/>
                <p:nvPr/>
              </p:nvPicPr>
              <p:blipFill>
                <a:blip r:embed="rId285"/>
                <a:stretch>
                  <a:fillRect/>
                </a:stretch>
              </p:blipFill>
              <p:spPr>
                <a:xfrm>
                  <a:off x="6247178" y="2226862"/>
                  <a:ext cx="111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76" name="Freihand 75">
                  <a:extLst>
                    <a:ext uri="{FF2B5EF4-FFF2-40B4-BE49-F238E27FC236}">
                      <a16:creationId xmlns:a16="http://schemas.microsoft.com/office/drawing/2014/main" id="{54E13643-BAE7-0DA2-7A3C-832690565720}"/>
                    </a:ext>
                  </a:extLst>
                </p14:cNvPr>
                <p14:cNvContentPartPr/>
                <p14:nvPr/>
              </p14:nvContentPartPr>
              <p14:xfrm>
                <a:off x="6416738" y="2226862"/>
                <a:ext cx="185760" cy="126000"/>
              </p14:xfrm>
            </p:contentPart>
          </mc:Choice>
          <mc:Fallback xmlns="">
            <p:pic>
              <p:nvPicPr>
                <p:cNvPr id="76" name="Freihand 75">
                  <a:extLst>
                    <a:ext uri="{FF2B5EF4-FFF2-40B4-BE49-F238E27FC236}">
                      <a16:creationId xmlns:a16="http://schemas.microsoft.com/office/drawing/2014/main" id="{54E13643-BAE7-0DA2-7A3C-832690565720}"/>
                    </a:ext>
                  </a:extLst>
                </p:cNvPr>
                <p:cNvPicPr/>
                <p:nvPr/>
              </p:nvPicPr>
              <p:blipFill>
                <a:blip r:embed="rId287"/>
                <a:stretch>
                  <a:fillRect/>
                </a:stretch>
              </p:blipFill>
              <p:spPr>
                <a:xfrm>
                  <a:off x="6407738" y="2218222"/>
                  <a:ext cx="203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4" name="Freihand 163">
                  <a:extLst>
                    <a:ext uri="{FF2B5EF4-FFF2-40B4-BE49-F238E27FC236}">
                      <a16:creationId xmlns:a16="http://schemas.microsoft.com/office/drawing/2014/main" id="{1DC95EDA-3056-4135-6672-E33C5C8D6274}"/>
                    </a:ext>
                  </a:extLst>
                </p14:cNvPr>
                <p14:cNvContentPartPr/>
                <p14:nvPr/>
              </p14:nvContentPartPr>
              <p14:xfrm>
                <a:off x="6776738" y="2227222"/>
                <a:ext cx="90720" cy="189360"/>
              </p14:xfrm>
            </p:contentPart>
          </mc:Choice>
          <mc:Fallback xmlns="">
            <p:pic>
              <p:nvPicPr>
                <p:cNvPr id="164" name="Freihand 163">
                  <a:extLst>
                    <a:ext uri="{FF2B5EF4-FFF2-40B4-BE49-F238E27FC236}">
                      <a16:creationId xmlns:a16="http://schemas.microsoft.com/office/drawing/2014/main" id="{1DC95EDA-3056-4135-6672-E33C5C8D6274}"/>
                    </a:ext>
                  </a:extLst>
                </p:cNvPr>
                <p:cNvPicPr/>
                <p:nvPr/>
              </p:nvPicPr>
              <p:blipFill>
                <a:blip r:embed="rId289"/>
                <a:stretch>
                  <a:fillRect/>
                </a:stretch>
              </p:blipFill>
              <p:spPr>
                <a:xfrm>
                  <a:off x="6767738" y="2218582"/>
                  <a:ext cx="108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5" name="Freihand 164">
                  <a:extLst>
                    <a:ext uri="{FF2B5EF4-FFF2-40B4-BE49-F238E27FC236}">
                      <a16:creationId xmlns:a16="http://schemas.microsoft.com/office/drawing/2014/main" id="{29322C46-21A5-9FAA-6F58-691C04C6FED0}"/>
                    </a:ext>
                  </a:extLst>
                </p14:cNvPr>
                <p14:cNvContentPartPr/>
                <p14:nvPr/>
              </p14:nvContentPartPr>
              <p14:xfrm>
                <a:off x="6884738" y="2261422"/>
                <a:ext cx="115920" cy="183960"/>
              </p14:xfrm>
            </p:contentPart>
          </mc:Choice>
          <mc:Fallback xmlns="">
            <p:pic>
              <p:nvPicPr>
                <p:cNvPr id="165" name="Freihand 164">
                  <a:extLst>
                    <a:ext uri="{FF2B5EF4-FFF2-40B4-BE49-F238E27FC236}">
                      <a16:creationId xmlns:a16="http://schemas.microsoft.com/office/drawing/2014/main" id="{29322C46-21A5-9FAA-6F58-691C04C6FED0}"/>
                    </a:ext>
                  </a:extLst>
                </p:cNvPr>
                <p:cNvPicPr/>
                <p:nvPr/>
              </p:nvPicPr>
              <p:blipFill>
                <a:blip r:embed="rId291"/>
                <a:stretch>
                  <a:fillRect/>
                </a:stretch>
              </p:blipFill>
              <p:spPr>
                <a:xfrm>
                  <a:off x="6875738" y="2252782"/>
                  <a:ext cx="133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6" name="Freihand 165">
                  <a:extLst>
                    <a:ext uri="{FF2B5EF4-FFF2-40B4-BE49-F238E27FC236}">
                      <a16:creationId xmlns:a16="http://schemas.microsoft.com/office/drawing/2014/main" id="{72B60820-6AFD-E05E-F028-928229D62D55}"/>
                    </a:ext>
                  </a:extLst>
                </p14:cNvPr>
                <p14:cNvContentPartPr/>
                <p14:nvPr/>
              </p14:nvContentPartPr>
              <p14:xfrm>
                <a:off x="7053938" y="2244142"/>
                <a:ext cx="61560" cy="136800"/>
              </p14:xfrm>
            </p:contentPart>
          </mc:Choice>
          <mc:Fallback xmlns="">
            <p:pic>
              <p:nvPicPr>
                <p:cNvPr id="166" name="Freihand 165">
                  <a:extLst>
                    <a:ext uri="{FF2B5EF4-FFF2-40B4-BE49-F238E27FC236}">
                      <a16:creationId xmlns:a16="http://schemas.microsoft.com/office/drawing/2014/main" id="{72B60820-6AFD-E05E-F028-928229D62D55}"/>
                    </a:ext>
                  </a:extLst>
                </p:cNvPr>
                <p:cNvPicPr/>
                <p:nvPr/>
              </p:nvPicPr>
              <p:blipFill>
                <a:blip r:embed="rId293"/>
                <a:stretch>
                  <a:fillRect/>
                </a:stretch>
              </p:blipFill>
              <p:spPr>
                <a:xfrm>
                  <a:off x="7044938" y="2235502"/>
                  <a:ext cx="79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 name="Freihand 166">
                  <a:extLst>
                    <a:ext uri="{FF2B5EF4-FFF2-40B4-BE49-F238E27FC236}">
                      <a16:creationId xmlns:a16="http://schemas.microsoft.com/office/drawing/2014/main" id="{474532F3-BEC1-3307-A916-5B617A8567C3}"/>
                    </a:ext>
                  </a:extLst>
                </p14:cNvPr>
                <p14:cNvContentPartPr/>
                <p14:nvPr/>
              </p14:nvContentPartPr>
              <p14:xfrm>
                <a:off x="7156538" y="2193022"/>
                <a:ext cx="114120" cy="184680"/>
              </p14:xfrm>
            </p:contentPart>
          </mc:Choice>
          <mc:Fallback xmlns="">
            <p:pic>
              <p:nvPicPr>
                <p:cNvPr id="167" name="Freihand 166">
                  <a:extLst>
                    <a:ext uri="{FF2B5EF4-FFF2-40B4-BE49-F238E27FC236}">
                      <a16:creationId xmlns:a16="http://schemas.microsoft.com/office/drawing/2014/main" id="{474532F3-BEC1-3307-A916-5B617A8567C3}"/>
                    </a:ext>
                  </a:extLst>
                </p:cNvPr>
                <p:cNvPicPr/>
                <p:nvPr/>
              </p:nvPicPr>
              <p:blipFill>
                <a:blip r:embed="rId295"/>
                <a:stretch>
                  <a:fillRect/>
                </a:stretch>
              </p:blipFill>
              <p:spPr>
                <a:xfrm>
                  <a:off x="7147898" y="2184382"/>
                  <a:ext cx="131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8" name="Freihand 167">
                  <a:extLst>
                    <a:ext uri="{FF2B5EF4-FFF2-40B4-BE49-F238E27FC236}">
                      <a16:creationId xmlns:a16="http://schemas.microsoft.com/office/drawing/2014/main" id="{EA7FA4EA-6FFC-25A9-33A4-FDDBF46FB553}"/>
                    </a:ext>
                  </a:extLst>
                </p14:cNvPr>
                <p14:cNvContentPartPr/>
                <p14:nvPr/>
              </p14:nvContentPartPr>
              <p14:xfrm>
                <a:off x="7263098" y="2339542"/>
                <a:ext cx="70200" cy="109080"/>
              </p14:xfrm>
            </p:contentPart>
          </mc:Choice>
          <mc:Fallback xmlns="">
            <p:pic>
              <p:nvPicPr>
                <p:cNvPr id="168" name="Freihand 167">
                  <a:extLst>
                    <a:ext uri="{FF2B5EF4-FFF2-40B4-BE49-F238E27FC236}">
                      <a16:creationId xmlns:a16="http://schemas.microsoft.com/office/drawing/2014/main" id="{EA7FA4EA-6FFC-25A9-33A4-FDDBF46FB553}"/>
                    </a:ext>
                  </a:extLst>
                </p:cNvPr>
                <p:cNvPicPr/>
                <p:nvPr/>
              </p:nvPicPr>
              <p:blipFill>
                <a:blip r:embed="rId297"/>
                <a:stretch>
                  <a:fillRect/>
                </a:stretch>
              </p:blipFill>
              <p:spPr>
                <a:xfrm>
                  <a:off x="7254098" y="2330542"/>
                  <a:ext cx="87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911F981D-B425-07F5-DEB1-4DC98DFE94D0}"/>
                    </a:ext>
                  </a:extLst>
                </p14:cNvPr>
                <p14:cNvContentPartPr/>
                <p14:nvPr/>
              </p14:nvContentPartPr>
              <p14:xfrm>
                <a:off x="6694658" y="2118862"/>
                <a:ext cx="70560" cy="132120"/>
              </p14:xfrm>
            </p:contentPart>
          </mc:Choice>
          <mc:Fallback xmlns="">
            <p:pic>
              <p:nvPicPr>
                <p:cNvPr id="185" name="Freihand 184">
                  <a:extLst>
                    <a:ext uri="{FF2B5EF4-FFF2-40B4-BE49-F238E27FC236}">
                      <a16:creationId xmlns:a16="http://schemas.microsoft.com/office/drawing/2014/main" id="{911F981D-B425-07F5-DEB1-4DC98DFE94D0}"/>
                    </a:ext>
                  </a:extLst>
                </p:cNvPr>
                <p:cNvPicPr/>
                <p:nvPr/>
              </p:nvPicPr>
              <p:blipFill>
                <a:blip r:embed="rId299"/>
                <a:stretch>
                  <a:fillRect/>
                </a:stretch>
              </p:blipFill>
              <p:spPr>
                <a:xfrm>
                  <a:off x="6686018" y="2109862"/>
                  <a:ext cx="88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6" name="Freihand 185">
                  <a:extLst>
                    <a:ext uri="{FF2B5EF4-FFF2-40B4-BE49-F238E27FC236}">
                      <a16:creationId xmlns:a16="http://schemas.microsoft.com/office/drawing/2014/main" id="{E2ED6D84-A41F-2293-9DC6-C758C05AE72F}"/>
                    </a:ext>
                  </a:extLst>
                </p14:cNvPr>
                <p14:cNvContentPartPr/>
                <p14:nvPr/>
              </p14:nvContentPartPr>
              <p14:xfrm>
                <a:off x="6632738" y="2090782"/>
                <a:ext cx="177120" cy="194760"/>
              </p14:xfrm>
            </p:contentPart>
          </mc:Choice>
          <mc:Fallback xmlns="">
            <p:pic>
              <p:nvPicPr>
                <p:cNvPr id="186" name="Freihand 185">
                  <a:extLst>
                    <a:ext uri="{FF2B5EF4-FFF2-40B4-BE49-F238E27FC236}">
                      <a16:creationId xmlns:a16="http://schemas.microsoft.com/office/drawing/2014/main" id="{E2ED6D84-A41F-2293-9DC6-C758C05AE72F}"/>
                    </a:ext>
                  </a:extLst>
                </p:cNvPr>
                <p:cNvPicPr/>
                <p:nvPr/>
              </p:nvPicPr>
              <p:blipFill>
                <a:blip r:embed="rId301"/>
                <a:stretch>
                  <a:fillRect/>
                </a:stretch>
              </p:blipFill>
              <p:spPr>
                <a:xfrm>
                  <a:off x="6624098" y="2081782"/>
                  <a:ext cx="194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8" name="Freihand 187">
                  <a:extLst>
                    <a:ext uri="{FF2B5EF4-FFF2-40B4-BE49-F238E27FC236}">
                      <a16:creationId xmlns:a16="http://schemas.microsoft.com/office/drawing/2014/main" id="{8A77B5B9-CCE4-6086-30A3-B52F9556D983}"/>
                    </a:ext>
                  </a:extLst>
                </p14:cNvPr>
                <p14:cNvContentPartPr/>
                <p14:nvPr/>
              </p14:nvContentPartPr>
              <p14:xfrm>
                <a:off x="6646058" y="2560222"/>
                <a:ext cx="85680" cy="99000"/>
              </p14:xfrm>
            </p:contentPart>
          </mc:Choice>
          <mc:Fallback xmlns="">
            <p:pic>
              <p:nvPicPr>
                <p:cNvPr id="188" name="Freihand 187">
                  <a:extLst>
                    <a:ext uri="{FF2B5EF4-FFF2-40B4-BE49-F238E27FC236}">
                      <a16:creationId xmlns:a16="http://schemas.microsoft.com/office/drawing/2014/main" id="{8A77B5B9-CCE4-6086-30A3-B52F9556D983}"/>
                    </a:ext>
                  </a:extLst>
                </p:cNvPr>
                <p:cNvPicPr/>
                <p:nvPr/>
              </p:nvPicPr>
              <p:blipFill>
                <a:blip r:embed="rId303"/>
                <a:stretch>
                  <a:fillRect/>
                </a:stretch>
              </p:blipFill>
              <p:spPr>
                <a:xfrm>
                  <a:off x="6637418" y="2551582"/>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9" name="Freihand 188">
                  <a:extLst>
                    <a:ext uri="{FF2B5EF4-FFF2-40B4-BE49-F238E27FC236}">
                      <a16:creationId xmlns:a16="http://schemas.microsoft.com/office/drawing/2014/main" id="{07F811E0-E806-A952-E333-4A5A64691321}"/>
                    </a:ext>
                  </a:extLst>
                </p14:cNvPr>
                <p14:cNvContentPartPr/>
                <p14:nvPr/>
              </p14:nvContentPartPr>
              <p14:xfrm>
                <a:off x="6620498" y="2525662"/>
                <a:ext cx="159120" cy="186480"/>
              </p14:xfrm>
            </p:contentPart>
          </mc:Choice>
          <mc:Fallback xmlns="">
            <p:pic>
              <p:nvPicPr>
                <p:cNvPr id="189" name="Freihand 188">
                  <a:extLst>
                    <a:ext uri="{FF2B5EF4-FFF2-40B4-BE49-F238E27FC236}">
                      <a16:creationId xmlns:a16="http://schemas.microsoft.com/office/drawing/2014/main" id="{07F811E0-E806-A952-E333-4A5A64691321}"/>
                    </a:ext>
                  </a:extLst>
                </p:cNvPr>
                <p:cNvPicPr/>
                <p:nvPr/>
              </p:nvPicPr>
              <p:blipFill>
                <a:blip r:embed="rId305"/>
                <a:stretch>
                  <a:fillRect/>
                </a:stretch>
              </p:blipFill>
              <p:spPr>
                <a:xfrm>
                  <a:off x="6611858" y="2517022"/>
                  <a:ext cx="176760" cy="204120"/>
                </a:xfrm>
                <a:prstGeom prst="rect">
                  <a:avLst/>
                </a:prstGeom>
              </p:spPr>
            </p:pic>
          </mc:Fallback>
        </mc:AlternateContent>
      </p:grpSp>
      <p:grpSp>
        <p:nvGrpSpPr>
          <p:cNvPr id="193" name="Gruppieren 192">
            <a:extLst>
              <a:ext uri="{FF2B5EF4-FFF2-40B4-BE49-F238E27FC236}">
                <a16:creationId xmlns:a16="http://schemas.microsoft.com/office/drawing/2014/main" id="{D7A5268E-EFD6-B51E-0968-AD842929B9F6}"/>
              </a:ext>
            </a:extLst>
          </p:cNvPr>
          <p:cNvGrpSpPr/>
          <p:nvPr/>
        </p:nvGrpSpPr>
        <p:grpSpPr>
          <a:xfrm>
            <a:off x="5108858" y="3416662"/>
            <a:ext cx="338040" cy="327240"/>
            <a:chOff x="5108858" y="3416662"/>
            <a:chExt cx="338040" cy="327240"/>
          </a:xfrm>
        </p:grpSpPr>
        <mc:AlternateContent xmlns:mc="http://schemas.openxmlformats.org/markup-compatibility/2006" xmlns:p14="http://schemas.microsoft.com/office/powerpoint/2010/main">
          <mc:Choice Requires="p14">
            <p:contentPart p14:bwMode="auto" r:id="rId306">
              <p14:nvContentPartPr>
                <p14:cNvPr id="190" name="Freihand 189">
                  <a:extLst>
                    <a:ext uri="{FF2B5EF4-FFF2-40B4-BE49-F238E27FC236}">
                      <a16:creationId xmlns:a16="http://schemas.microsoft.com/office/drawing/2014/main" id="{994583F3-ACCD-28F3-88D3-8D2106EC4C0D}"/>
                    </a:ext>
                  </a:extLst>
                </p14:cNvPr>
                <p14:cNvContentPartPr/>
                <p14:nvPr/>
              </p14:nvContentPartPr>
              <p14:xfrm>
                <a:off x="5238458" y="3489742"/>
                <a:ext cx="89640" cy="180360"/>
              </p14:xfrm>
            </p:contentPart>
          </mc:Choice>
          <mc:Fallback xmlns="">
            <p:pic>
              <p:nvPicPr>
                <p:cNvPr id="190" name="Freihand 189">
                  <a:extLst>
                    <a:ext uri="{FF2B5EF4-FFF2-40B4-BE49-F238E27FC236}">
                      <a16:creationId xmlns:a16="http://schemas.microsoft.com/office/drawing/2014/main" id="{994583F3-ACCD-28F3-88D3-8D2106EC4C0D}"/>
                    </a:ext>
                  </a:extLst>
                </p:cNvPr>
                <p:cNvPicPr/>
                <p:nvPr/>
              </p:nvPicPr>
              <p:blipFill>
                <a:blip r:embed="rId307"/>
                <a:stretch>
                  <a:fillRect/>
                </a:stretch>
              </p:blipFill>
              <p:spPr>
                <a:xfrm>
                  <a:off x="5229818" y="3480742"/>
                  <a:ext cx="107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1" name="Freihand 190">
                  <a:extLst>
                    <a:ext uri="{FF2B5EF4-FFF2-40B4-BE49-F238E27FC236}">
                      <a16:creationId xmlns:a16="http://schemas.microsoft.com/office/drawing/2014/main" id="{B41B07A0-94B6-09B1-351E-BDF515459212}"/>
                    </a:ext>
                  </a:extLst>
                </p14:cNvPr>
                <p14:cNvContentPartPr/>
                <p14:nvPr/>
              </p14:nvContentPartPr>
              <p14:xfrm>
                <a:off x="5252498" y="3488302"/>
                <a:ext cx="72720" cy="17280"/>
              </p14:xfrm>
            </p:contentPart>
          </mc:Choice>
          <mc:Fallback xmlns="">
            <p:pic>
              <p:nvPicPr>
                <p:cNvPr id="191" name="Freihand 190">
                  <a:extLst>
                    <a:ext uri="{FF2B5EF4-FFF2-40B4-BE49-F238E27FC236}">
                      <a16:creationId xmlns:a16="http://schemas.microsoft.com/office/drawing/2014/main" id="{B41B07A0-94B6-09B1-351E-BDF515459212}"/>
                    </a:ext>
                  </a:extLst>
                </p:cNvPr>
                <p:cNvPicPr/>
                <p:nvPr/>
              </p:nvPicPr>
              <p:blipFill>
                <a:blip r:embed="rId309"/>
                <a:stretch>
                  <a:fillRect/>
                </a:stretch>
              </p:blipFill>
              <p:spPr>
                <a:xfrm>
                  <a:off x="5243858" y="3479662"/>
                  <a:ext cx="90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2" name="Freihand 191">
                  <a:extLst>
                    <a:ext uri="{FF2B5EF4-FFF2-40B4-BE49-F238E27FC236}">
                      <a16:creationId xmlns:a16="http://schemas.microsoft.com/office/drawing/2014/main" id="{D8C3B6B7-5D8A-B750-B842-C33B0EBC22CE}"/>
                    </a:ext>
                  </a:extLst>
                </p14:cNvPr>
                <p14:cNvContentPartPr/>
                <p14:nvPr/>
              </p14:nvContentPartPr>
              <p14:xfrm>
                <a:off x="5108858" y="3416662"/>
                <a:ext cx="338040" cy="327240"/>
              </p14:xfrm>
            </p:contentPart>
          </mc:Choice>
          <mc:Fallback xmlns="">
            <p:pic>
              <p:nvPicPr>
                <p:cNvPr id="192" name="Freihand 191">
                  <a:extLst>
                    <a:ext uri="{FF2B5EF4-FFF2-40B4-BE49-F238E27FC236}">
                      <a16:creationId xmlns:a16="http://schemas.microsoft.com/office/drawing/2014/main" id="{D8C3B6B7-5D8A-B750-B842-C33B0EBC22CE}"/>
                    </a:ext>
                  </a:extLst>
                </p:cNvPr>
                <p:cNvPicPr/>
                <p:nvPr/>
              </p:nvPicPr>
              <p:blipFill>
                <a:blip r:embed="rId311"/>
                <a:stretch>
                  <a:fillRect/>
                </a:stretch>
              </p:blipFill>
              <p:spPr>
                <a:xfrm>
                  <a:off x="5100218" y="3408022"/>
                  <a:ext cx="355680" cy="34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2">
            <p14:nvContentPartPr>
              <p14:cNvPr id="195" name="Freihand 194">
                <a:extLst>
                  <a:ext uri="{FF2B5EF4-FFF2-40B4-BE49-F238E27FC236}">
                    <a16:creationId xmlns:a16="http://schemas.microsoft.com/office/drawing/2014/main" id="{748D717C-73E9-4F91-E691-FBE1E18C18D3}"/>
                  </a:ext>
                </a:extLst>
              </p14:cNvPr>
              <p14:cNvContentPartPr/>
              <p14:nvPr/>
            </p14:nvContentPartPr>
            <p14:xfrm>
              <a:off x="5629418" y="3526822"/>
              <a:ext cx="123480" cy="172440"/>
            </p14:xfrm>
          </p:contentPart>
        </mc:Choice>
        <mc:Fallback xmlns="">
          <p:pic>
            <p:nvPicPr>
              <p:cNvPr id="195" name="Freihand 194">
                <a:extLst>
                  <a:ext uri="{FF2B5EF4-FFF2-40B4-BE49-F238E27FC236}">
                    <a16:creationId xmlns:a16="http://schemas.microsoft.com/office/drawing/2014/main" id="{748D717C-73E9-4F91-E691-FBE1E18C18D3}"/>
                  </a:ext>
                </a:extLst>
              </p:cNvPr>
              <p:cNvPicPr/>
              <p:nvPr/>
            </p:nvPicPr>
            <p:blipFill>
              <a:blip r:embed="rId313"/>
              <a:stretch>
                <a:fillRect/>
              </a:stretch>
            </p:blipFill>
            <p:spPr>
              <a:xfrm>
                <a:off x="5620778" y="3518182"/>
                <a:ext cx="141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6" name="Freihand 195">
                <a:extLst>
                  <a:ext uri="{FF2B5EF4-FFF2-40B4-BE49-F238E27FC236}">
                    <a16:creationId xmlns:a16="http://schemas.microsoft.com/office/drawing/2014/main" id="{0E6AB5BB-68B1-5072-52B9-5B8916A56B6F}"/>
                  </a:ext>
                </a:extLst>
              </p14:cNvPr>
              <p14:cNvContentPartPr/>
              <p14:nvPr/>
            </p14:nvContentPartPr>
            <p14:xfrm>
              <a:off x="5834618" y="3504862"/>
              <a:ext cx="138240" cy="164880"/>
            </p14:xfrm>
          </p:contentPart>
        </mc:Choice>
        <mc:Fallback xmlns="">
          <p:pic>
            <p:nvPicPr>
              <p:cNvPr id="196" name="Freihand 195">
                <a:extLst>
                  <a:ext uri="{FF2B5EF4-FFF2-40B4-BE49-F238E27FC236}">
                    <a16:creationId xmlns:a16="http://schemas.microsoft.com/office/drawing/2014/main" id="{0E6AB5BB-68B1-5072-52B9-5B8916A56B6F}"/>
                  </a:ext>
                </a:extLst>
              </p:cNvPr>
              <p:cNvPicPr/>
              <p:nvPr/>
            </p:nvPicPr>
            <p:blipFill>
              <a:blip r:embed="rId315"/>
              <a:stretch>
                <a:fillRect/>
              </a:stretch>
            </p:blipFill>
            <p:spPr>
              <a:xfrm>
                <a:off x="5825618" y="3495862"/>
                <a:ext cx="155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7" name="Freihand 196">
                <a:extLst>
                  <a:ext uri="{FF2B5EF4-FFF2-40B4-BE49-F238E27FC236}">
                    <a16:creationId xmlns:a16="http://schemas.microsoft.com/office/drawing/2014/main" id="{815A0D40-170F-E273-2053-2481996F3C4A}"/>
                  </a:ext>
                </a:extLst>
              </p14:cNvPr>
              <p14:cNvContentPartPr/>
              <p14:nvPr/>
            </p14:nvContentPartPr>
            <p14:xfrm>
              <a:off x="5991578" y="3482902"/>
              <a:ext cx="87120" cy="209160"/>
            </p14:xfrm>
          </p:contentPart>
        </mc:Choice>
        <mc:Fallback xmlns="">
          <p:pic>
            <p:nvPicPr>
              <p:cNvPr id="197" name="Freihand 196">
                <a:extLst>
                  <a:ext uri="{FF2B5EF4-FFF2-40B4-BE49-F238E27FC236}">
                    <a16:creationId xmlns:a16="http://schemas.microsoft.com/office/drawing/2014/main" id="{815A0D40-170F-E273-2053-2481996F3C4A}"/>
                  </a:ext>
                </a:extLst>
              </p:cNvPr>
              <p:cNvPicPr/>
              <p:nvPr/>
            </p:nvPicPr>
            <p:blipFill>
              <a:blip r:embed="rId317"/>
              <a:stretch>
                <a:fillRect/>
              </a:stretch>
            </p:blipFill>
            <p:spPr>
              <a:xfrm>
                <a:off x="5982938" y="3473902"/>
                <a:ext cx="104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8" name="Freihand 197">
                <a:extLst>
                  <a:ext uri="{FF2B5EF4-FFF2-40B4-BE49-F238E27FC236}">
                    <a16:creationId xmlns:a16="http://schemas.microsoft.com/office/drawing/2014/main" id="{6ED70F3B-366A-031A-C856-D6D6CCBF67FF}"/>
                  </a:ext>
                </a:extLst>
              </p14:cNvPr>
              <p14:cNvContentPartPr/>
              <p14:nvPr/>
            </p14:nvContentPartPr>
            <p14:xfrm>
              <a:off x="6113618" y="3643102"/>
              <a:ext cx="19080" cy="78120"/>
            </p14:xfrm>
          </p:contentPart>
        </mc:Choice>
        <mc:Fallback xmlns="">
          <p:pic>
            <p:nvPicPr>
              <p:cNvPr id="198" name="Freihand 197">
                <a:extLst>
                  <a:ext uri="{FF2B5EF4-FFF2-40B4-BE49-F238E27FC236}">
                    <a16:creationId xmlns:a16="http://schemas.microsoft.com/office/drawing/2014/main" id="{6ED70F3B-366A-031A-C856-D6D6CCBF67FF}"/>
                  </a:ext>
                </a:extLst>
              </p:cNvPr>
              <p:cNvPicPr/>
              <p:nvPr/>
            </p:nvPicPr>
            <p:blipFill>
              <a:blip r:embed="rId319"/>
              <a:stretch>
                <a:fillRect/>
              </a:stretch>
            </p:blipFill>
            <p:spPr>
              <a:xfrm>
                <a:off x="6104978" y="3634462"/>
                <a:ext cx="3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0" name="Freihand 199">
                <a:extLst>
                  <a:ext uri="{FF2B5EF4-FFF2-40B4-BE49-F238E27FC236}">
                    <a16:creationId xmlns:a16="http://schemas.microsoft.com/office/drawing/2014/main" id="{6E45352F-9C49-A060-7020-89CC7FF7E542}"/>
                  </a:ext>
                </a:extLst>
              </p14:cNvPr>
              <p14:cNvContentPartPr/>
              <p14:nvPr/>
            </p14:nvContentPartPr>
            <p14:xfrm>
              <a:off x="6232058" y="3491902"/>
              <a:ext cx="109800" cy="147600"/>
            </p14:xfrm>
          </p:contentPart>
        </mc:Choice>
        <mc:Fallback xmlns="">
          <p:pic>
            <p:nvPicPr>
              <p:cNvPr id="200" name="Freihand 199">
                <a:extLst>
                  <a:ext uri="{FF2B5EF4-FFF2-40B4-BE49-F238E27FC236}">
                    <a16:creationId xmlns:a16="http://schemas.microsoft.com/office/drawing/2014/main" id="{6E45352F-9C49-A060-7020-89CC7FF7E542}"/>
                  </a:ext>
                </a:extLst>
              </p:cNvPr>
              <p:cNvPicPr/>
              <p:nvPr/>
            </p:nvPicPr>
            <p:blipFill>
              <a:blip r:embed="rId321"/>
              <a:stretch>
                <a:fillRect/>
              </a:stretch>
            </p:blipFill>
            <p:spPr>
              <a:xfrm>
                <a:off x="6223418" y="3483262"/>
                <a:ext cx="127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1" name="Freihand 200">
                <a:extLst>
                  <a:ext uri="{FF2B5EF4-FFF2-40B4-BE49-F238E27FC236}">
                    <a16:creationId xmlns:a16="http://schemas.microsoft.com/office/drawing/2014/main" id="{52F0A742-FE4C-2261-B331-C2AA09EE4EF1}"/>
                  </a:ext>
                </a:extLst>
              </p14:cNvPr>
              <p14:cNvContentPartPr/>
              <p14:nvPr/>
            </p14:nvContentPartPr>
            <p14:xfrm>
              <a:off x="6316658" y="3549862"/>
              <a:ext cx="35280" cy="118440"/>
            </p14:xfrm>
          </p:contentPart>
        </mc:Choice>
        <mc:Fallback xmlns="">
          <p:pic>
            <p:nvPicPr>
              <p:cNvPr id="201" name="Freihand 200">
                <a:extLst>
                  <a:ext uri="{FF2B5EF4-FFF2-40B4-BE49-F238E27FC236}">
                    <a16:creationId xmlns:a16="http://schemas.microsoft.com/office/drawing/2014/main" id="{52F0A742-FE4C-2261-B331-C2AA09EE4EF1}"/>
                  </a:ext>
                </a:extLst>
              </p:cNvPr>
              <p:cNvPicPr/>
              <p:nvPr/>
            </p:nvPicPr>
            <p:blipFill>
              <a:blip r:embed="rId323"/>
              <a:stretch>
                <a:fillRect/>
              </a:stretch>
            </p:blipFill>
            <p:spPr>
              <a:xfrm>
                <a:off x="6307658" y="3541222"/>
                <a:ext cx="52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2" name="Freihand 201">
                <a:extLst>
                  <a:ext uri="{FF2B5EF4-FFF2-40B4-BE49-F238E27FC236}">
                    <a16:creationId xmlns:a16="http://schemas.microsoft.com/office/drawing/2014/main" id="{140BAE38-5118-39AD-19A5-6B941C9210E1}"/>
                  </a:ext>
                </a:extLst>
              </p14:cNvPr>
              <p14:cNvContentPartPr/>
              <p14:nvPr/>
            </p14:nvContentPartPr>
            <p14:xfrm>
              <a:off x="6380738" y="3491542"/>
              <a:ext cx="299520" cy="218520"/>
            </p14:xfrm>
          </p:contentPart>
        </mc:Choice>
        <mc:Fallback xmlns="">
          <p:pic>
            <p:nvPicPr>
              <p:cNvPr id="202" name="Freihand 201">
                <a:extLst>
                  <a:ext uri="{FF2B5EF4-FFF2-40B4-BE49-F238E27FC236}">
                    <a16:creationId xmlns:a16="http://schemas.microsoft.com/office/drawing/2014/main" id="{140BAE38-5118-39AD-19A5-6B941C9210E1}"/>
                  </a:ext>
                </a:extLst>
              </p:cNvPr>
              <p:cNvPicPr/>
              <p:nvPr/>
            </p:nvPicPr>
            <p:blipFill>
              <a:blip r:embed="rId325"/>
              <a:stretch>
                <a:fillRect/>
              </a:stretch>
            </p:blipFill>
            <p:spPr>
              <a:xfrm>
                <a:off x="6371738" y="3482902"/>
                <a:ext cx="317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3" name="Freihand 202">
                <a:extLst>
                  <a:ext uri="{FF2B5EF4-FFF2-40B4-BE49-F238E27FC236}">
                    <a16:creationId xmlns:a16="http://schemas.microsoft.com/office/drawing/2014/main" id="{48A24F29-2B5B-8F3F-009E-402982A94FB4}"/>
                  </a:ext>
                </a:extLst>
              </p14:cNvPr>
              <p14:cNvContentPartPr/>
              <p14:nvPr/>
            </p14:nvContentPartPr>
            <p14:xfrm>
              <a:off x="6811298" y="3496942"/>
              <a:ext cx="165960" cy="163800"/>
            </p14:xfrm>
          </p:contentPart>
        </mc:Choice>
        <mc:Fallback xmlns="">
          <p:pic>
            <p:nvPicPr>
              <p:cNvPr id="203" name="Freihand 202">
                <a:extLst>
                  <a:ext uri="{FF2B5EF4-FFF2-40B4-BE49-F238E27FC236}">
                    <a16:creationId xmlns:a16="http://schemas.microsoft.com/office/drawing/2014/main" id="{48A24F29-2B5B-8F3F-009E-402982A94FB4}"/>
                  </a:ext>
                </a:extLst>
              </p:cNvPr>
              <p:cNvPicPr/>
              <p:nvPr/>
            </p:nvPicPr>
            <p:blipFill>
              <a:blip r:embed="rId327"/>
              <a:stretch>
                <a:fillRect/>
              </a:stretch>
            </p:blipFill>
            <p:spPr>
              <a:xfrm>
                <a:off x="6802658" y="3487942"/>
                <a:ext cx="183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4" name="Freihand 203">
                <a:extLst>
                  <a:ext uri="{FF2B5EF4-FFF2-40B4-BE49-F238E27FC236}">
                    <a16:creationId xmlns:a16="http://schemas.microsoft.com/office/drawing/2014/main" id="{09947928-D942-C885-D106-9607B0F508C6}"/>
                  </a:ext>
                </a:extLst>
              </p14:cNvPr>
              <p14:cNvContentPartPr/>
              <p14:nvPr/>
            </p14:nvContentPartPr>
            <p14:xfrm>
              <a:off x="7007498" y="3468502"/>
              <a:ext cx="119160" cy="149400"/>
            </p14:xfrm>
          </p:contentPart>
        </mc:Choice>
        <mc:Fallback xmlns="">
          <p:pic>
            <p:nvPicPr>
              <p:cNvPr id="204" name="Freihand 203">
                <a:extLst>
                  <a:ext uri="{FF2B5EF4-FFF2-40B4-BE49-F238E27FC236}">
                    <a16:creationId xmlns:a16="http://schemas.microsoft.com/office/drawing/2014/main" id="{09947928-D942-C885-D106-9607B0F508C6}"/>
                  </a:ext>
                </a:extLst>
              </p:cNvPr>
              <p:cNvPicPr/>
              <p:nvPr/>
            </p:nvPicPr>
            <p:blipFill>
              <a:blip r:embed="rId329"/>
              <a:stretch>
                <a:fillRect/>
              </a:stretch>
            </p:blipFill>
            <p:spPr>
              <a:xfrm>
                <a:off x="6998858" y="3459502"/>
                <a:ext cx="136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5" name="Freihand 204">
                <a:extLst>
                  <a:ext uri="{FF2B5EF4-FFF2-40B4-BE49-F238E27FC236}">
                    <a16:creationId xmlns:a16="http://schemas.microsoft.com/office/drawing/2014/main" id="{9E4E642C-12C3-0600-988F-ADD02A30A554}"/>
                  </a:ext>
                </a:extLst>
              </p14:cNvPr>
              <p14:cNvContentPartPr/>
              <p14:nvPr/>
            </p14:nvContentPartPr>
            <p14:xfrm>
              <a:off x="7166258" y="3463822"/>
              <a:ext cx="141120" cy="224280"/>
            </p14:xfrm>
          </p:contentPart>
        </mc:Choice>
        <mc:Fallback xmlns="">
          <p:pic>
            <p:nvPicPr>
              <p:cNvPr id="205" name="Freihand 204">
                <a:extLst>
                  <a:ext uri="{FF2B5EF4-FFF2-40B4-BE49-F238E27FC236}">
                    <a16:creationId xmlns:a16="http://schemas.microsoft.com/office/drawing/2014/main" id="{9E4E642C-12C3-0600-988F-ADD02A30A554}"/>
                  </a:ext>
                </a:extLst>
              </p:cNvPr>
              <p:cNvPicPr/>
              <p:nvPr/>
            </p:nvPicPr>
            <p:blipFill>
              <a:blip r:embed="rId331"/>
              <a:stretch>
                <a:fillRect/>
              </a:stretch>
            </p:blipFill>
            <p:spPr>
              <a:xfrm>
                <a:off x="7157618" y="3454822"/>
                <a:ext cx="158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6" name="Freihand 205">
                <a:extLst>
                  <a:ext uri="{FF2B5EF4-FFF2-40B4-BE49-F238E27FC236}">
                    <a16:creationId xmlns:a16="http://schemas.microsoft.com/office/drawing/2014/main" id="{817E4216-E764-2DEA-29EF-8844BA14EC61}"/>
                  </a:ext>
                </a:extLst>
              </p14:cNvPr>
              <p14:cNvContentPartPr/>
              <p14:nvPr/>
            </p14:nvContentPartPr>
            <p14:xfrm>
              <a:off x="7376138" y="3469582"/>
              <a:ext cx="186480" cy="164160"/>
            </p14:xfrm>
          </p:contentPart>
        </mc:Choice>
        <mc:Fallback xmlns="">
          <p:pic>
            <p:nvPicPr>
              <p:cNvPr id="206" name="Freihand 205">
                <a:extLst>
                  <a:ext uri="{FF2B5EF4-FFF2-40B4-BE49-F238E27FC236}">
                    <a16:creationId xmlns:a16="http://schemas.microsoft.com/office/drawing/2014/main" id="{817E4216-E764-2DEA-29EF-8844BA14EC61}"/>
                  </a:ext>
                </a:extLst>
              </p:cNvPr>
              <p:cNvPicPr/>
              <p:nvPr/>
            </p:nvPicPr>
            <p:blipFill>
              <a:blip r:embed="rId333"/>
              <a:stretch>
                <a:fillRect/>
              </a:stretch>
            </p:blipFill>
            <p:spPr>
              <a:xfrm>
                <a:off x="7367498" y="3460942"/>
                <a:ext cx="204120" cy="181800"/>
              </a:xfrm>
              <a:prstGeom prst="rect">
                <a:avLst/>
              </a:prstGeom>
            </p:spPr>
          </p:pic>
        </mc:Fallback>
      </mc:AlternateContent>
      <p:grpSp>
        <p:nvGrpSpPr>
          <p:cNvPr id="215" name="Gruppieren 214">
            <a:extLst>
              <a:ext uri="{FF2B5EF4-FFF2-40B4-BE49-F238E27FC236}">
                <a16:creationId xmlns:a16="http://schemas.microsoft.com/office/drawing/2014/main" id="{3BDEC2A5-8E38-FF3A-B4B9-292EA07AA38C}"/>
              </a:ext>
            </a:extLst>
          </p:cNvPr>
          <p:cNvGrpSpPr/>
          <p:nvPr/>
        </p:nvGrpSpPr>
        <p:grpSpPr>
          <a:xfrm>
            <a:off x="5756498" y="3798982"/>
            <a:ext cx="1799640" cy="336600"/>
            <a:chOff x="5756498" y="3798982"/>
            <a:chExt cx="1799640" cy="336600"/>
          </a:xfrm>
        </p:grpSpPr>
        <mc:AlternateContent xmlns:mc="http://schemas.openxmlformats.org/markup-compatibility/2006" xmlns:p14="http://schemas.microsoft.com/office/powerpoint/2010/main">
          <mc:Choice Requires="p14">
            <p:contentPart p14:bwMode="auto" r:id="rId334">
              <p14:nvContentPartPr>
                <p14:cNvPr id="207" name="Freihand 206">
                  <a:extLst>
                    <a:ext uri="{FF2B5EF4-FFF2-40B4-BE49-F238E27FC236}">
                      <a16:creationId xmlns:a16="http://schemas.microsoft.com/office/drawing/2014/main" id="{0370DF3D-6F31-B514-E9EA-C996DCD2CAFA}"/>
                    </a:ext>
                  </a:extLst>
                </p14:cNvPr>
                <p14:cNvContentPartPr/>
                <p14:nvPr/>
              </p14:nvContentPartPr>
              <p14:xfrm>
                <a:off x="5756498" y="3798982"/>
                <a:ext cx="1799640" cy="56520"/>
              </p14:xfrm>
            </p:contentPart>
          </mc:Choice>
          <mc:Fallback xmlns="">
            <p:pic>
              <p:nvPicPr>
                <p:cNvPr id="207" name="Freihand 206">
                  <a:extLst>
                    <a:ext uri="{FF2B5EF4-FFF2-40B4-BE49-F238E27FC236}">
                      <a16:creationId xmlns:a16="http://schemas.microsoft.com/office/drawing/2014/main" id="{0370DF3D-6F31-B514-E9EA-C996DCD2CAFA}"/>
                    </a:ext>
                  </a:extLst>
                </p:cNvPr>
                <p:cNvPicPr/>
                <p:nvPr/>
              </p:nvPicPr>
              <p:blipFill>
                <a:blip r:embed="rId335"/>
                <a:stretch>
                  <a:fillRect/>
                </a:stretch>
              </p:blipFill>
              <p:spPr>
                <a:xfrm>
                  <a:off x="5747858" y="3790342"/>
                  <a:ext cx="1817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8" name="Freihand 207">
                  <a:extLst>
                    <a:ext uri="{FF2B5EF4-FFF2-40B4-BE49-F238E27FC236}">
                      <a16:creationId xmlns:a16="http://schemas.microsoft.com/office/drawing/2014/main" id="{B49237E4-A5DE-18EB-B36F-6F8876BEA446}"/>
                    </a:ext>
                  </a:extLst>
                </p14:cNvPr>
                <p14:cNvContentPartPr/>
                <p14:nvPr/>
              </p14:nvContentPartPr>
              <p14:xfrm>
                <a:off x="6275618" y="3922462"/>
                <a:ext cx="211320" cy="145800"/>
              </p14:xfrm>
            </p:contentPart>
          </mc:Choice>
          <mc:Fallback xmlns="">
            <p:pic>
              <p:nvPicPr>
                <p:cNvPr id="208" name="Freihand 207">
                  <a:extLst>
                    <a:ext uri="{FF2B5EF4-FFF2-40B4-BE49-F238E27FC236}">
                      <a16:creationId xmlns:a16="http://schemas.microsoft.com/office/drawing/2014/main" id="{B49237E4-A5DE-18EB-B36F-6F8876BEA446}"/>
                    </a:ext>
                  </a:extLst>
                </p:cNvPr>
                <p:cNvPicPr/>
                <p:nvPr/>
              </p:nvPicPr>
              <p:blipFill>
                <a:blip r:embed="rId337"/>
                <a:stretch>
                  <a:fillRect/>
                </a:stretch>
              </p:blipFill>
              <p:spPr>
                <a:xfrm>
                  <a:off x="6266618" y="3913822"/>
                  <a:ext cx="228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9" name="Freihand 208">
                  <a:extLst>
                    <a:ext uri="{FF2B5EF4-FFF2-40B4-BE49-F238E27FC236}">
                      <a16:creationId xmlns:a16="http://schemas.microsoft.com/office/drawing/2014/main" id="{75352AEA-3363-CE57-6884-51159B8F9AEB}"/>
                    </a:ext>
                  </a:extLst>
                </p14:cNvPr>
                <p14:cNvContentPartPr/>
                <p14:nvPr/>
              </p14:nvContentPartPr>
              <p14:xfrm>
                <a:off x="6584498" y="3917782"/>
                <a:ext cx="141120" cy="145440"/>
              </p14:xfrm>
            </p:contentPart>
          </mc:Choice>
          <mc:Fallback xmlns="">
            <p:pic>
              <p:nvPicPr>
                <p:cNvPr id="209" name="Freihand 208">
                  <a:extLst>
                    <a:ext uri="{FF2B5EF4-FFF2-40B4-BE49-F238E27FC236}">
                      <a16:creationId xmlns:a16="http://schemas.microsoft.com/office/drawing/2014/main" id="{75352AEA-3363-CE57-6884-51159B8F9AEB}"/>
                    </a:ext>
                  </a:extLst>
                </p:cNvPr>
                <p:cNvPicPr/>
                <p:nvPr/>
              </p:nvPicPr>
              <p:blipFill>
                <a:blip r:embed="rId339"/>
                <a:stretch>
                  <a:fillRect/>
                </a:stretch>
              </p:blipFill>
              <p:spPr>
                <a:xfrm>
                  <a:off x="6575498" y="3909142"/>
                  <a:ext cx="158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2" name="Freihand 211">
                  <a:extLst>
                    <a:ext uri="{FF2B5EF4-FFF2-40B4-BE49-F238E27FC236}">
                      <a16:creationId xmlns:a16="http://schemas.microsoft.com/office/drawing/2014/main" id="{00FA6E06-D2EB-BD51-7B11-2CABF55DC70A}"/>
                    </a:ext>
                  </a:extLst>
                </p14:cNvPr>
                <p14:cNvContentPartPr/>
                <p14:nvPr/>
              </p14:nvContentPartPr>
              <p14:xfrm>
                <a:off x="6767738" y="3921382"/>
                <a:ext cx="133200" cy="214200"/>
              </p14:xfrm>
            </p:contentPart>
          </mc:Choice>
          <mc:Fallback xmlns="">
            <p:pic>
              <p:nvPicPr>
                <p:cNvPr id="212" name="Freihand 211">
                  <a:extLst>
                    <a:ext uri="{FF2B5EF4-FFF2-40B4-BE49-F238E27FC236}">
                      <a16:creationId xmlns:a16="http://schemas.microsoft.com/office/drawing/2014/main" id="{00FA6E06-D2EB-BD51-7B11-2CABF55DC70A}"/>
                    </a:ext>
                  </a:extLst>
                </p:cNvPr>
                <p:cNvPicPr/>
                <p:nvPr/>
              </p:nvPicPr>
              <p:blipFill>
                <a:blip r:embed="rId341"/>
                <a:stretch>
                  <a:fillRect/>
                </a:stretch>
              </p:blipFill>
              <p:spPr>
                <a:xfrm>
                  <a:off x="6758738" y="3912382"/>
                  <a:ext cx="150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4" name="Freihand 213">
                  <a:extLst>
                    <a:ext uri="{FF2B5EF4-FFF2-40B4-BE49-F238E27FC236}">
                      <a16:creationId xmlns:a16="http://schemas.microsoft.com/office/drawing/2014/main" id="{BBDA6CF3-7410-1E0E-9481-C6491F00F1AF}"/>
                    </a:ext>
                  </a:extLst>
                </p14:cNvPr>
                <p14:cNvContentPartPr/>
                <p14:nvPr/>
              </p14:nvContentPartPr>
              <p14:xfrm>
                <a:off x="6993098" y="3907702"/>
                <a:ext cx="185040" cy="148680"/>
              </p14:xfrm>
            </p:contentPart>
          </mc:Choice>
          <mc:Fallback xmlns="">
            <p:pic>
              <p:nvPicPr>
                <p:cNvPr id="214" name="Freihand 213">
                  <a:extLst>
                    <a:ext uri="{FF2B5EF4-FFF2-40B4-BE49-F238E27FC236}">
                      <a16:creationId xmlns:a16="http://schemas.microsoft.com/office/drawing/2014/main" id="{BBDA6CF3-7410-1E0E-9481-C6491F00F1AF}"/>
                    </a:ext>
                  </a:extLst>
                </p:cNvPr>
                <p:cNvPicPr/>
                <p:nvPr/>
              </p:nvPicPr>
              <p:blipFill>
                <a:blip r:embed="rId343"/>
                <a:stretch>
                  <a:fillRect/>
                </a:stretch>
              </p:blipFill>
              <p:spPr>
                <a:xfrm>
                  <a:off x="6984098" y="3899062"/>
                  <a:ext cx="202680" cy="166320"/>
                </a:xfrm>
                <a:prstGeom prst="rect">
                  <a:avLst/>
                </a:prstGeom>
              </p:spPr>
            </p:pic>
          </mc:Fallback>
        </mc:AlternateContent>
      </p:grpSp>
      <p:grpSp>
        <p:nvGrpSpPr>
          <p:cNvPr id="224" name="Gruppieren 223">
            <a:extLst>
              <a:ext uri="{FF2B5EF4-FFF2-40B4-BE49-F238E27FC236}">
                <a16:creationId xmlns:a16="http://schemas.microsoft.com/office/drawing/2014/main" id="{F871BAE1-ABB2-3042-DBAF-50B9B5AC4281}"/>
              </a:ext>
            </a:extLst>
          </p:cNvPr>
          <p:cNvGrpSpPr/>
          <p:nvPr/>
        </p:nvGrpSpPr>
        <p:grpSpPr>
          <a:xfrm>
            <a:off x="7744058" y="3468502"/>
            <a:ext cx="1269720" cy="353880"/>
            <a:chOff x="7744058" y="3468502"/>
            <a:chExt cx="1269720" cy="353880"/>
          </a:xfrm>
        </p:grpSpPr>
        <mc:AlternateContent xmlns:mc="http://schemas.openxmlformats.org/markup-compatibility/2006" xmlns:p14="http://schemas.microsoft.com/office/powerpoint/2010/main">
          <mc:Choice Requires="p14">
            <p:contentPart p14:bwMode="auto" r:id="rId344">
              <p14:nvContentPartPr>
                <p14:cNvPr id="216" name="Freihand 215">
                  <a:extLst>
                    <a:ext uri="{FF2B5EF4-FFF2-40B4-BE49-F238E27FC236}">
                      <a16:creationId xmlns:a16="http://schemas.microsoft.com/office/drawing/2014/main" id="{939AE883-5D3C-DD00-D349-FA45E2DDA862}"/>
                    </a:ext>
                  </a:extLst>
                </p14:cNvPr>
                <p14:cNvContentPartPr/>
                <p14:nvPr/>
              </p14:nvContentPartPr>
              <p14:xfrm>
                <a:off x="7757018" y="3702502"/>
                <a:ext cx="140760" cy="2880"/>
              </p14:xfrm>
            </p:contentPart>
          </mc:Choice>
          <mc:Fallback xmlns="">
            <p:pic>
              <p:nvPicPr>
                <p:cNvPr id="216" name="Freihand 215">
                  <a:extLst>
                    <a:ext uri="{FF2B5EF4-FFF2-40B4-BE49-F238E27FC236}">
                      <a16:creationId xmlns:a16="http://schemas.microsoft.com/office/drawing/2014/main" id="{939AE883-5D3C-DD00-D349-FA45E2DDA862}"/>
                    </a:ext>
                  </a:extLst>
                </p:cNvPr>
                <p:cNvPicPr/>
                <p:nvPr/>
              </p:nvPicPr>
              <p:blipFill>
                <a:blip r:embed="rId345"/>
                <a:stretch>
                  <a:fillRect/>
                </a:stretch>
              </p:blipFill>
              <p:spPr>
                <a:xfrm>
                  <a:off x="7748378" y="3693862"/>
                  <a:ext cx="158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7" name="Freihand 216">
                  <a:extLst>
                    <a:ext uri="{FF2B5EF4-FFF2-40B4-BE49-F238E27FC236}">
                      <a16:creationId xmlns:a16="http://schemas.microsoft.com/office/drawing/2014/main" id="{1064AF9B-8E5E-D669-E809-57A194E14BC8}"/>
                    </a:ext>
                  </a:extLst>
                </p14:cNvPr>
                <p14:cNvContentPartPr/>
                <p14:nvPr/>
              </p14:nvContentPartPr>
              <p14:xfrm>
                <a:off x="7744058" y="3777022"/>
                <a:ext cx="162720" cy="35280"/>
              </p14:xfrm>
            </p:contentPart>
          </mc:Choice>
          <mc:Fallback xmlns="">
            <p:pic>
              <p:nvPicPr>
                <p:cNvPr id="217" name="Freihand 216">
                  <a:extLst>
                    <a:ext uri="{FF2B5EF4-FFF2-40B4-BE49-F238E27FC236}">
                      <a16:creationId xmlns:a16="http://schemas.microsoft.com/office/drawing/2014/main" id="{1064AF9B-8E5E-D669-E809-57A194E14BC8}"/>
                    </a:ext>
                  </a:extLst>
                </p:cNvPr>
                <p:cNvPicPr/>
                <p:nvPr/>
              </p:nvPicPr>
              <p:blipFill>
                <a:blip r:embed="rId347"/>
                <a:stretch>
                  <a:fillRect/>
                </a:stretch>
              </p:blipFill>
              <p:spPr>
                <a:xfrm>
                  <a:off x="7735418" y="3768022"/>
                  <a:ext cx="180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8" name="Freihand 217">
                  <a:extLst>
                    <a:ext uri="{FF2B5EF4-FFF2-40B4-BE49-F238E27FC236}">
                      <a16:creationId xmlns:a16="http://schemas.microsoft.com/office/drawing/2014/main" id="{2B46997D-CEB4-23BA-F99E-B83D1AE3B668}"/>
                    </a:ext>
                  </a:extLst>
                </p14:cNvPr>
                <p14:cNvContentPartPr/>
                <p14:nvPr/>
              </p14:nvContentPartPr>
              <p14:xfrm>
                <a:off x="7972658" y="3590182"/>
                <a:ext cx="161280" cy="232200"/>
              </p14:xfrm>
            </p:contentPart>
          </mc:Choice>
          <mc:Fallback xmlns="">
            <p:pic>
              <p:nvPicPr>
                <p:cNvPr id="218" name="Freihand 217">
                  <a:extLst>
                    <a:ext uri="{FF2B5EF4-FFF2-40B4-BE49-F238E27FC236}">
                      <a16:creationId xmlns:a16="http://schemas.microsoft.com/office/drawing/2014/main" id="{2B46997D-CEB4-23BA-F99E-B83D1AE3B668}"/>
                    </a:ext>
                  </a:extLst>
                </p:cNvPr>
                <p:cNvPicPr/>
                <p:nvPr/>
              </p:nvPicPr>
              <p:blipFill>
                <a:blip r:embed="rId349"/>
                <a:stretch>
                  <a:fillRect/>
                </a:stretch>
              </p:blipFill>
              <p:spPr>
                <a:xfrm>
                  <a:off x="7964018" y="3581182"/>
                  <a:ext cx="1789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9" name="Freihand 218">
                  <a:extLst>
                    <a:ext uri="{FF2B5EF4-FFF2-40B4-BE49-F238E27FC236}">
                      <a16:creationId xmlns:a16="http://schemas.microsoft.com/office/drawing/2014/main" id="{7DE3831C-6ED8-CAC6-5B9A-0CEE9A6FC9F2}"/>
                    </a:ext>
                  </a:extLst>
                </p14:cNvPr>
                <p14:cNvContentPartPr/>
                <p14:nvPr/>
              </p14:nvContentPartPr>
              <p14:xfrm>
                <a:off x="8195858" y="3513502"/>
                <a:ext cx="189360" cy="214920"/>
              </p14:xfrm>
            </p:contentPart>
          </mc:Choice>
          <mc:Fallback xmlns="">
            <p:pic>
              <p:nvPicPr>
                <p:cNvPr id="219" name="Freihand 218">
                  <a:extLst>
                    <a:ext uri="{FF2B5EF4-FFF2-40B4-BE49-F238E27FC236}">
                      <a16:creationId xmlns:a16="http://schemas.microsoft.com/office/drawing/2014/main" id="{7DE3831C-6ED8-CAC6-5B9A-0CEE9A6FC9F2}"/>
                    </a:ext>
                  </a:extLst>
                </p:cNvPr>
                <p:cNvPicPr/>
                <p:nvPr/>
              </p:nvPicPr>
              <p:blipFill>
                <a:blip r:embed="rId351"/>
                <a:stretch>
                  <a:fillRect/>
                </a:stretch>
              </p:blipFill>
              <p:spPr>
                <a:xfrm>
                  <a:off x="8186858" y="3504502"/>
                  <a:ext cx="207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0" name="Freihand 219">
                  <a:extLst>
                    <a:ext uri="{FF2B5EF4-FFF2-40B4-BE49-F238E27FC236}">
                      <a16:creationId xmlns:a16="http://schemas.microsoft.com/office/drawing/2014/main" id="{D6D73CD4-B8C3-B88D-9FE6-887B758160E5}"/>
                    </a:ext>
                  </a:extLst>
                </p14:cNvPr>
                <p14:cNvContentPartPr/>
                <p14:nvPr/>
              </p14:nvContentPartPr>
              <p14:xfrm>
                <a:off x="8404298" y="3711502"/>
                <a:ext cx="11160" cy="100080"/>
              </p14:xfrm>
            </p:contentPart>
          </mc:Choice>
          <mc:Fallback xmlns="">
            <p:pic>
              <p:nvPicPr>
                <p:cNvPr id="220" name="Freihand 219">
                  <a:extLst>
                    <a:ext uri="{FF2B5EF4-FFF2-40B4-BE49-F238E27FC236}">
                      <a16:creationId xmlns:a16="http://schemas.microsoft.com/office/drawing/2014/main" id="{D6D73CD4-B8C3-B88D-9FE6-887B758160E5}"/>
                    </a:ext>
                  </a:extLst>
                </p:cNvPr>
                <p:cNvPicPr/>
                <p:nvPr/>
              </p:nvPicPr>
              <p:blipFill>
                <a:blip r:embed="rId353"/>
                <a:stretch>
                  <a:fillRect/>
                </a:stretch>
              </p:blipFill>
              <p:spPr>
                <a:xfrm>
                  <a:off x="8395298" y="3702502"/>
                  <a:ext cx="28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1" name="Freihand 220">
                  <a:extLst>
                    <a:ext uri="{FF2B5EF4-FFF2-40B4-BE49-F238E27FC236}">
                      <a16:creationId xmlns:a16="http://schemas.microsoft.com/office/drawing/2014/main" id="{1EBA9170-4B69-E525-FC03-7525D6A9FDCF}"/>
                    </a:ext>
                  </a:extLst>
                </p14:cNvPr>
                <p14:cNvContentPartPr/>
                <p14:nvPr/>
              </p14:nvContentPartPr>
              <p14:xfrm>
                <a:off x="8466938" y="3535102"/>
                <a:ext cx="105840" cy="194400"/>
              </p14:xfrm>
            </p:contentPart>
          </mc:Choice>
          <mc:Fallback xmlns="">
            <p:pic>
              <p:nvPicPr>
                <p:cNvPr id="221" name="Freihand 220">
                  <a:extLst>
                    <a:ext uri="{FF2B5EF4-FFF2-40B4-BE49-F238E27FC236}">
                      <a16:creationId xmlns:a16="http://schemas.microsoft.com/office/drawing/2014/main" id="{1EBA9170-4B69-E525-FC03-7525D6A9FDCF}"/>
                    </a:ext>
                  </a:extLst>
                </p:cNvPr>
                <p:cNvPicPr/>
                <p:nvPr/>
              </p:nvPicPr>
              <p:blipFill>
                <a:blip r:embed="rId355"/>
                <a:stretch>
                  <a:fillRect/>
                </a:stretch>
              </p:blipFill>
              <p:spPr>
                <a:xfrm>
                  <a:off x="8458298" y="3526462"/>
                  <a:ext cx="123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2" name="Freihand 221">
                  <a:extLst>
                    <a:ext uri="{FF2B5EF4-FFF2-40B4-BE49-F238E27FC236}">
                      <a16:creationId xmlns:a16="http://schemas.microsoft.com/office/drawing/2014/main" id="{D57D1188-30EE-851D-9408-9548DA9997B3}"/>
                    </a:ext>
                  </a:extLst>
                </p14:cNvPr>
                <p14:cNvContentPartPr/>
                <p14:nvPr/>
              </p14:nvContentPartPr>
              <p14:xfrm>
                <a:off x="8640098" y="3525742"/>
                <a:ext cx="276840" cy="182880"/>
              </p14:xfrm>
            </p:contentPart>
          </mc:Choice>
          <mc:Fallback xmlns="">
            <p:pic>
              <p:nvPicPr>
                <p:cNvPr id="222" name="Freihand 221">
                  <a:extLst>
                    <a:ext uri="{FF2B5EF4-FFF2-40B4-BE49-F238E27FC236}">
                      <a16:creationId xmlns:a16="http://schemas.microsoft.com/office/drawing/2014/main" id="{D57D1188-30EE-851D-9408-9548DA9997B3}"/>
                    </a:ext>
                  </a:extLst>
                </p:cNvPr>
                <p:cNvPicPr/>
                <p:nvPr/>
              </p:nvPicPr>
              <p:blipFill>
                <a:blip r:embed="rId357"/>
                <a:stretch>
                  <a:fillRect/>
                </a:stretch>
              </p:blipFill>
              <p:spPr>
                <a:xfrm>
                  <a:off x="8631098" y="3516742"/>
                  <a:ext cx="294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3" name="Freihand 222">
                  <a:extLst>
                    <a:ext uri="{FF2B5EF4-FFF2-40B4-BE49-F238E27FC236}">
                      <a16:creationId xmlns:a16="http://schemas.microsoft.com/office/drawing/2014/main" id="{28E0C923-BACF-41D6-6FAB-B68DD68BF40A}"/>
                    </a:ext>
                  </a:extLst>
                </p14:cNvPr>
                <p14:cNvContentPartPr/>
                <p14:nvPr/>
              </p14:nvContentPartPr>
              <p14:xfrm>
                <a:off x="8772938" y="3468502"/>
                <a:ext cx="240840" cy="242280"/>
              </p14:xfrm>
            </p:contentPart>
          </mc:Choice>
          <mc:Fallback xmlns="">
            <p:pic>
              <p:nvPicPr>
                <p:cNvPr id="223" name="Freihand 222">
                  <a:extLst>
                    <a:ext uri="{FF2B5EF4-FFF2-40B4-BE49-F238E27FC236}">
                      <a16:creationId xmlns:a16="http://schemas.microsoft.com/office/drawing/2014/main" id="{28E0C923-BACF-41D6-6FAB-B68DD68BF40A}"/>
                    </a:ext>
                  </a:extLst>
                </p:cNvPr>
                <p:cNvPicPr/>
                <p:nvPr/>
              </p:nvPicPr>
              <p:blipFill>
                <a:blip r:embed="rId359"/>
                <a:stretch>
                  <a:fillRect/>
                </a:stretch>
              </p:blipFill>
              <p:spPr>
                <a:xfrm>
                  <a:off x="8763938" y="3459502"/>
                  <a:ext cx="258480" cy="25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0">
            <p14:nvContentPartPr>
              <p14:cNvPr id="225" name="Freihand 224">
                <a:extLst>
                  <a:ext uri="{FF2B5EF4-FFF2-40B4-BE49-F238E27FC236}">
                    <a16:creationId xmlns:a16="http://schemas.microsoft.com/office/drawing/2014/main" id="{75D8B45C-171F-6176-69C1-714BAF59E918}"/>
                  </a:ext>
                </a:extLst>
              </p14:cNvPr>
              <p14:cNvContentPartPr/>
              <p14:nvPr/>
            </p14:nvContentPartPr>
            <p14:xfrm>
              <a:off x="7740098" y="2270062"/>
              <a:ext cx="14400" cy="26640"/>
            </p14:xfrm>
          </p:contentPart>
        </mc:Choice>
        <mc:Fallback xmlns="">
          <p:pic>
            <p:nvPicPr>
              <p:cNvPr id="225" name="Freihand 224">
                <a:extLst>
                  <a:ext uri="{FF2B5EF4-FFF2-40B4-BE49-F238E27FC236}">
                    <a16:creationId xmlns:a16="http://schemas.microsoft.com/office/drawing/2014/main" id="{75D8B45C-171F-6176-69C1-714BAF59E918}"/>
                  </a:ext>
                </a:extLst>
              </p:cNvPr>
              <p:cNvPicPr/>
              <p:nvPr/>
            </p:nvPicPr>
            <p:blipFill>
              <a:blip r:embed="rId361"/>
              <a:stretch>
                <a:fillRect/>
              </a:stretch>
            </p:blipFill>
            <p:spPr>
              <a:xfrm>
                <a:off x="7731098" y="2261062"/>
                <a:ext cx="32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8" name="Freihand 37">
                <a:extLst>
                  <a:ext uri="{FF2B5EF4-FFF2-40B4-BE49-F238E27FC236}">
                    <a16:creationId xmlns:a16="http://schemas.microsoft.com/office/drawing/2014/main" id="{EE5C92CE-6E5E-49D2-BADD-EB85B25081E6}"/>
                  </a:ext>
                </a:extLst>
              </p14:cNvPr>
              <p14:cNvContentPartPr/>
              <p14:nvPr/>
            </p14:nvContentPartPr>
            <p14:xfrm>
              <a:off x="2127597" y="1071603"/>
              <a:ext cx="3029400" cy="690840"/>
            </p14:xfrm>
          </p:contentPart>
        </mc:Choice>
        <mc:Fallback xmlns="">
          <p:pic>
            <p:nvPicPr>
              <p:cNvPr id="38" name="Freihand 37">
                <a:extLst>
                  <a:ext uri="{FF2B5EF4-FFF2-40B4-BE49-F238E27FC236}">
                    <a16:creationId xmlns:a16="http://schemas.microsoft.com/office/drawing/2014/main" id="{EE5C92CE-6E5E-49D2-BADD-EB85B25081E6}"/>
                  </a:ext>
                </a:extLst>
              </p:cNvPr>
              <p:cNvPicPr/>
              <p:nvPr/>
            </p:nvPicPr>
            <p:blipFill>
              <a:blip r:embed="rId363"/>
              <a:stretch>
                <a:fillRect/>
              </a:stretch>
            </p:blipFill>
            <p:spPr>
              <a:xfrm>
                <a:off x="2123277" y="1067283"/>
                <a:ext cx="3038040" cy="699480"/>
              </a:xfrm>
              <a:prstGeom prst="rect">
                <a:avLst/>
              </a:prstGeom>
            </p:spPr>
          </p:pic>
        </mc:Fallback>
      </mc:AlternateContent>
      <p:grpSp>
        <p:nvGrpSpPr>
          <p:cNvPr id="138" name="Gruppieren 137">
            <a:extLst>
              <a:ext uri="{FF2B5EF4-FFF2-40B4-BE49-F238E27FC236}">
                <a16:creationId xmlns:a16="http://schemas.microsoft.com/office/drawing/2014/main" id="{F917121E-F7A7-413A-9A49-188BBAB98E0A}"/>
              </a:ext>
            </a:extLst>
          </p:cNvPr>
          <p:cNvGrpSpPr/>
          <p:nvPr/>
        </p:nvGrpSpPr>
        <p:grpSpPr>
          <a:xfrm>
            <a:off x="2221197" y="1232883"/>
            <a:ext cx="2766240" cy="593640"/>
            <a:chOff x="2221197" y="1232883"/>
            <a:chExt cx="2766240" cy="593640"/>
          </a:xfrm>
        </p:grpSpPr>
        <mc:AlternateContent xmlns:mc="http://schemas.openxmlformats.org/markup-compatibility/2006" xmlns:p14="http://schemas.microsoft.com/office/powerpoint/2010/main">
          <mc:Choice Requires="p14">
            <p:contentPart p14:bwMode="auto" r:id="rId364">
              <p14:nvContentPartPr>
                <p14:cNvPr id="77" name="Freihand 76">
                  <a:extLst>
                    <a:ext uri="{FF2B5EF4-FFF2-40B4-BE49-F238E27FC236}">
                      <a16:creationId xmlns:a16="http://schemas.microsoft.com/office/drawing/2014/main" id="{3C85F86C-21FF-462F-BCC5-5177C7A0F1B3}"/>
                    </a:ext>
                  </a:extLst>
                </p14:cNvPr>
                <p14:cNvContentPartPr/>
                <p14:nvPr/>
              </p14:nvContentPartPr>
              <p14:xfrm>
                <a:off x="4466157" y="1237203"/>
                <a:ext cx="521280" cy="434520"/>
              </p14:xfrm>
            </p:contentPart>
          </mc:Choice>
          <mc:Fallback xmlns="">
            <p:pic>
              <p:nvPicPr>
                <p:cNvPr id="77" name="Freihand 76">
                  <a:extLst>
                    <a:ext uri="{FF2B5EF4-FFF2-40B4-BE49-F238E27FC236}">
                      <a16:creationId xmlns:a16="http://schemas.microsoft.com/office/drawing/2014/main" id="{3C85F86C-21FF-462F-BCC5-5177C7A0F1B3}"/>
                    </a:ext>
                  </a:extLst>
                </p:cNvPr>
                <p:cNvPicPr/>
                <p:nvPr/>
              </p:nvPicPr>
              <p:blipFill>
                <a:blip r:embed="rId365"/>
                <a:stretch>
                  <a:fillRect/>
                </a:stretch>
              </p:blipFill>
              <p:spPr>
                <a:xfrm>
                  <a:off x="4461837" y="1232883"/>
                  <a:ext cx="52992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0" name="Freihand 39">
                  <a:extLst>
                    <a:ext uri="{FF2B5EF4-FFF2-40B4-BE49-F238E27FC236}">
                      <a16:creationId xmlns:a16="http://schemas.microsoft.com/office/drawing/2014/main" id="{2D2DB9B3-DB87-4AFA-B0E6-343E49372C87}"/>
                    </a:ext>
                  </a:extLst>
                </p14:cNvPr>
                <p14:cNvContentPartPr/>
                <p14:nvPr/>
              </p14:nvContentPartPr>
              <p14:xfrm>
                <a:off x="3256557" y="1336563"/>
                <a:ext cx="30600" cy="28080"/>
              </p14:xfrm>
            </p:contentPart>
          </mc:Choice>
          <mc:Fallback xmlns="">
            <p:pic>
              <p:nvPicPr>
                <p:cNvPr id="40" name="Freihand 39">
                  <a:extLst>
                    <a:ext uri="{FF2B5EF4-FFF2-40B4-BE49-F238E27FC236}">
                      <a16:creationId xmlns:a16="http://schemas.microsoft.com/office/drawing/2014/main" id="{2D2DB9B3-DB87-4AFA-B0E6-343E49372C87}"/>
                    </a:ext>
                  </a:extLst>
                </p:cNvPr>
                <p:cNvPicPr/>
                <p:nvPr/>
              </p:nvPicPr>
              <p:blipFill>
                <a:blip r:embed="rId367"/>
                <a:stretch>
                  <a:fillRect/>
                </a:stretch>
              </p:blipFill>
              <p:spPr>
                <a:xfrm>
                  <a:off x="3252237" y="1332243"/>
                  <a:ext cx="39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56" name="Freihand 55">
                  <a:extLst>
                    <a:ext uri="{FF2B5EF4-FFF2-40B4-BE49-F238E27FC236}">
                      <a16:creationId xmlns:a16="http://schemas.microsoft.com/office/drawing/2014/main" id="{EFB20C19-89DC-48E4-9945-B649952344CE}"/>
                    </a:ext>
                  </a:extLst>
                </p14:cNvPr>
                <p14:cNvContentPartPr/>
                <p14:nvPr/>
              </p14:nvContentPartPr>
              <p14:xfrm>
                <a:off x="2996637" y="1291203"/>
                <a:ext cx="511560" cy="332640"/>
              </p14:xfrm>
            </p:contentPart>
          </mc:Choice>
          <mc:Fallback xmlns="">
            <p:pic>
              <p:nvPicPr>
                <p:cNvPr id="56" name="Freihand 55">
                  <a:extLst>
                    <a:ext uri="{FF2B5EF4-FFF2-40B4-BE49-F238E27FC236}">
                      <a16:creationId xmlns:a16="http://schemas.microsoft.com/office/drawing/2014/main" id="{EFB20C19-89DC-48E4-9945-B649952344CE}"/>
                    </a:ext>
                  </a:extLst>
                </p:cNvPr>
                <p:cNvPicPr/>
                <p:nvPr/>
              </p:nvPicPr>
              <p:blipFill>
                <a:blip r:embed="rId369"/>
                <a:stretch>
                  <a:fillRect/>
                </a:stretch>
              </p:blipFill>
              <p:spPr>
                <a:xfrm>
                  <a:off x="2992317" y="1286883"/>
                  <a:ext cx="5202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96" name="Freihand 95">
                  <a:extLst>
                    <a:ext uri="{FF2B5EF4-FFF2-40B4-BE49-F238E27FC236}">
                      <a16:creationId xmlns:a16="http://schemas.microsoft.com/office/drawing/2014/main" id="{95A5FB6A-31C2-4A64-808F-96987FB14FC5}"/>
                    </a:ext>
                  </a:extLst>
                </p14:cNvPr>
                <p14:cNvContentPartPr/>
                <p14:nvPr/>
              </p14:nvContentPartPr>
              <p14:xfrm>
                <a:off x="2221197" y="1232883"/>
                <a:ext cx="426600" cy="593640"/>
              </p14:xfrm>
            </p:contentPart>
          </mc:Choice>
          <mc:Fallback xmlns="">
            <p:pic>
              <p:nvPicPr>
                <p:cNvPr id="96" name="Freihand 95">
                  <a:extLst>
                    <a:ext uri="{FF2B5EF4-FFF2-40B4-BE49-F238E27FC236}">
                      <a16:creationId xmlns:a16="http://schemas.microsoft.com/office/drawing/2014/main" id="{95A5FB6A-31C2-4A64-808F-96987FB14FC5}"/>
                    </a:ext>
                  </a:extLst>
                </p:cNvPr>
                <p:cNvPicPr/>
                <p:nvPr/>
              </p:nvPicPr>
              <p:blipFill>
                <a:blip r:embed="rId371"/>
                <a:stretch>
                  <a:fillRect/>
                </a:stretch>
              </p:blipFill>
              <p:spPr>
                <a:xfrm>
                  <a:off x="2216877" y="1228563"/>
                  <a:ext cx="43524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24" name="Freihand 123">
                  <a:extLst>
                    <a:ext uri="{FF2B5EF4-FFF2-40B4-BE49-F238E27FC236}">
                      <a16:creationId xmlns:a16="http://schemas.microsoft.com/office/drawing/2014/main" id="{5719BF9F-107F-4CE0-A217-DD9E7F8EABBA}"/>
                    </a:ext>
                  </a:extLst>
                </p14:cNvPr>
                <p14:cNvContentPartPr/>
                <p14:nvPr/>
              </p14:nvContentPartPr>
              <p14:xfrm>
                <a:off x="3609357" y="1236843"/>
                <a:ext cx="542160" cy="487080"/>
              </p14:xfrm>
            </p:contentPart>
          </mc:Choice>
          <mc:Fallback xmlns="">
            <p:pic>
              <p:nvPicPr>
                <p:cNvPr id="124" name="Freihand 123">
                  <a:extLst>
                    <a:ext uri="{FF2B5EF4-FFF2-40B4-BE49-F238E27FC236}">
                      <a16:creationId xmlns:a16="http://schemas.microsoft.com/office/drawing/2014/main" id="{5719BF9F-107F-4CE0-A217-DD9E7F8EABBA}"/>
                    </a:ext>
                  </a:extLst>
                </p:cNvPr>
                <p:cNvPicPr/>
                <p:nvPr/>
              </p:nvPicPr>
              <p:blipFill>
                <a:blip r:embed="rId373"/>
                <a:stretch>
                  <a:fillRect/>
                </a:stretch>
              </p:blipFill>
              <p:spPr>
                <a:xfrm>
                  <a:off x="3605037" y="1232523"/>
                  <a:ext cx="550800" cy="49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4">
            <p14:nvContentPartPr>
              <p14:cNvPr id="143" name="Freihand 142">
                <a:extLst>
                  <a:ext uri="{FF2B5EF4-FFF2-40B4-BE49-F238E27FC236}">
                    <a16:creationId xmlns:a16="http://schemas.microsoft.com/office/drawing/2014/main" id="{AAFC222B-736E-403B-9E4B-ADE195EC7DE1}"/>
                  </a:ext>
                </a:extLst>
              </p14:cNvPr>
              <p14:cNvContentPartPr/>
              <p14:nvPr/>
            </p14:nvContentPartPr>
            <p14:xfrm>
              <a:off x="5122077" y="2109843"/>
              <a:ext cx="768240" cy="54000"/>
            </p14:xfrm>
          </p:contentPart>
        </mc:Choice>
        <mc:Fallback xmlns="">
          <p:pic>
            <p:nvPicPr>
              <p:cNvPr id="143" name="Freihand 142">
                <a:extLst>
                  <a:ext uri="{FF2B5EF4-FFF2-40B4-BE49-F238E27FC236}">
                    <a16:creationId xmlns:a16="http://schemas.microsoft.com/office/drawing/2014/main" id="{AAFC222B-736E-403B-9E4B-ADE195EC7DE1}"/>
                  </a:ext>
                </a:extLst>
              </p:cNvPr>
              <p:cNvPicPr/>
              <p:nvPr/>
            </p:nvPicPr>
            <p:blipFill>
              <a:blip r:embed="rId375"/>
              <a:stretch>
                <a:fillRect/>
              </a:stretch>
            </p:blipFill>
            <p:spPr>
              <a:xfrm>
                <a:off x="5117757" y="2105523"/>
                <a:ext cx="776880" cy="62640"/>
              </a:xfrm>
              <a:prstGeom prst="rect">
                <a:avLst/>
              </a:prstGeom>
            </p:spPr>
          </p:pic>
        </mc:Fallback>
      </mc:AlternateContent>
      <p:grpSp>
        <p:nvGrpSpPr>
          <p:cNvPr id="228" name="Gruppieren 227">
            <a:extLst>
              <a:ext uri="{FF2B5EF4-FFF2-40B4-BE49-F238E27FC236}">
                <a16:creationId xmlns:a16="http://schemas.microsoft.com/office/drawing/2014/main" id="{0E6F6E69-6D1D-41C5-B3DA-52FAEB92A5E7}"/>
              </a:ext>
            </a:extLst>
          </p:cNvPr>
          <p:cNvGrpSpPr/>
          <p:nvPr/>
        </p:nvGrpSpPr>
        <p:grpSpPr>
          <a:xfrm>
            <a:off x="2208237" y="1983123"/>
            <a:ext cx="2838600" cy="178920"/>
            <a:chOff x="2208237" y="1983123"/>
            <a:chExt cx="2838600" cy="178920"/>
          </a:xfrm>
        </p:grpSpPr>
        <mc:AlternateContent xmlns:mc="http://schemas.openxmlformats.org/markup-compatibility/2006" xmlns:p14="http://schemas.microsoft.com/office/powerpoint/2010/main">
          <mc:Choice Requires="p14">
            <p:contentPart p14:bwMode="auto" r:id="rId376">
              <p14:nvContentPartPr>
                <p14:cNvPr id="169" name="Freihand 168">
                  <a:extLst>
                    <a:ext uri="{FF2B5EF4-FFF2-40B4-BE49-F238E27FC236}">
                      <a16:creationId xmlns:a16="http://schemas.microsoft.com/office/drawing/2014/main" id="{D561A705-DE3B-4621-A932-CF4514D3C0AE}"/>
                    </a:ext>
                  </a:extLst>
                </p14:cNvPr>
                <p14:cNvContentPartPr/>
                <p14:nvPr/>
              </p14:nvContentPartPr>
              <p14:xfrm>
                <a:off x="2208237" y="1983123"/>
                <a:ext cx="268560" cy="119880"/>
              </p14:xfrm>
            </p:contentPart>
          </mc:Choice>
          <mc:Fallback xmlns="">
            <p:pic>
              <p:nvPicPr>
                <p:cNvPr id="169" name="Freihand 168">
                  <a:extLst>
                    <a:ext uri="{FF2B5EF4-FFF2-40B4-BE49-F238E27FC236}">
                      <a16:creationId xmlns:a16="http://schemas.microsoft.com/office/drawing/2014/main" id="{D561A705-DE3B-4621-A932-CF4514D3C0AE}"/>
                    </a:ext>
                  </a:extLst>
                </p:cNvPr>
                <p:cNvPicPr/>
                <p:nvPr/>
              </p:nvPicPr>
              <p:blipFill>
                <a:blip r:embed="rId377"/>
                <a:stretch>
                  <a:fillRect/>
                </a:stretch>
              </p:blipFill>
              <p:spPr>
                <a:xfrm>
                  <a:off x="2203917" y="1978803"/>
                  <a:ext cx="277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6" name="Freihand 175">
                  <a:extLst>
                    <a:ext uri="{FF2B5EF4-FFF2-40B4-BE49-F238E27FC236}">
                      <a16:creationId xmlns:a16="http://schemas.microsoft.com/office/drawing/2014/main" id="{DD62E519-2D80-47D0-816E-C9D37D38C782}"/>
                    </a:ext>
                  </a:extLst>
                </p14:cNvPr>
                <p14:cNvContentPartPr/>
                <p14:nvPr/>
              </p14:nvContentPartPr>
              <p14:xfrm>
                <a:off x="3031557" y="2088603"/>
                <a:ext cx="363600" cy="44640"/>
              </p14:xfrm>
            </p:contentPart>
          </mc:Choice>
          <mc:Fallback xmlns="">
            <p:pic>
              <p:nvPicPr>
                <p:cNvPr id="176" name="Freihand 175">
                  <a:extLst>
                    <a:ext uri="{FF2B5EF4-FFF2-40B4-BE49-F238E27FC236}">
                      <a16:creationId xmlns:a16="http://schemas.microsoft.com/office/drawing/2014/main" id="{DD62E519-2D80-47D0-816E-C9D37D38C782}"/>
                    </a:ext>
                  </a:extLst>
                </p:cNvPr>
                <p:cNvPicPr/>
                <p:nvPr/>
              </p:nvPicPr>
              <p:blipFill>
                <a:blip r:embed="rId379"/>
                <a:stretch>
                  <a:fillRect/>
                </a:stretch>
              </p:blipFill>
              <p:spPr>
                <a:xfrm>
                  <a:off x="3027237" y="2084283"/>
                  <a:ext cx="372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80" name="Freihand 179">
                  <a:extLst>
                    <a:ext uri="{FF2B5EF4-FFF2-40B4-BE49-F238E27FC236}">
                      <a16:creationId xmlns:a16="http://schemas.microsoft.com/office/drawing/2014/main" id="{0923F6F3-8A80-48A7-B72C-5D9E6E34FDBE}"/>
                    </a:ext>
                  </a:extLst>
                </p14:cNvPr>
                <p14:cNvContentPartPr/>
                <p14:nvPr/>
              </p14:nvContentPartPr>
              <p14:xfrm>
                <a:off x="3802677" y="2055843"/>
                <a:ext cx="340200" cy="33480"/>
              </p14:xfrm>
            </p:contentPart>
          </mc:Choice>
          <mc:Fallback xmlns="">
            <p:pic>
              <p:nvPicPr>
                <p:cNvPr id="180" name="Freihand 179">
                  <a:extLst>
                    <a:ext uri="{FF2B5EF4-FFF2-40B4-BE49-F238E27FC236}">
                      <a16:creationId xmlns:a16="http://schemas.microsoft.com/office/drawing/2014/main" id="{0923F6F3-8A80-48A7-B72C-5D9E6E34FDBE}"/>
                    </a:ext>
                  </a:extLst>
                </p:cNvPr>
                <p:cNvPicPr/>
                <p:nvPr/>
              </p:nvPicPr>
              <p:blipFill>
                <a:blip r:embed="rId381"/>
                <a:stretch>
                  <a:fillRect/>
                </a:stretch>
              </p:blipFill>
              <p:spPr>
                <a:xfrm>
                  <a:off x="3798357" y="2051523"/>
                  <a:ext cx="348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87" name="Freihand 186">
                  <a:extLst>
                    <a:ext uri="{FF2B5EF4-FFF2-40B4-BE49-F238E27FC236}">
                      <a16:creationId xmlns:a16="http://schemas.microsoft.com/office/drawing/2014/main" id="{E83A67F5-F832-4343-979E-85D197EC5814}"/>
                    </a:ext>
                  </a:extLst>
                </p14:cNvPr>
                <p14:cNvContentPartPr/>
                <p14:nvPr/>
              </p14:nvContentPartPr>
              <p14:xfrm>
                <a:off x="4557237" y="2115963"/>
                <a:ext cx="489600" cy="15480"/>
              </p14:xfrm>
            </p:contentPart>
          </mc:Choice>
          <mc:Fallback xmlns="">
            <p:pic>
              <p:nvPicPr>
                <p:cNvPr id="187" name="Freihand 186">
                  <a:extLst>
                    <a:ext uri="{FF2B5EF4-FFF2-40B4-BE49-F238E27FC236}">
                      <a16:creationId xmlns:a16="http://schemas.microsoft.com/office/drawing/2014/main" id="{E83A67F5-F832-4343-979E-85D197EC5814}"/>
                    </a:ext>
                  </a:extLst>
                </p:cNvPr>
                <p:cNvPicPr/>
                <p:nvPr/>
              </p:nvPicPr>
              <p:blipFill>
                <a:blip r:embed="rId383"/>
                <a:stretch>
                  <a:fillRect/>
                </a:stretch>
              </p:blipFill>
              <p:spPr>
                <a:xfrm>
                  <a:off x="4552917" y="2111643"/>
                  <a:ext cx="498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0" name="Freihand 209">
                  <a:extLst>
                    <a:ext uri="{FF2B5EF4-FFF2-40B4-BE49-F238E27FC236}">
                      <a16:creationId xmlns:a16="http://schemas.microsoft.com/office/drawing/2014/main" id="{9118DE14-6384-495E-B41A-4C04692D4EE4}"/>
                    </a:ext>
                  </a:extLst>
                </p14:cNvPr>
                <p14:cNvContentPartPr/>
                <p14:nvPr/>
              </p14:nvContentPartPr>
              <p14:xfrm>
                <a:off x="2236677" y="2005803"/>
                <a:ext cx="402480" cy="54720"/>
              </p14:xfrm>
            </p:contentPart>
          </mc:Choice>
          <mc:Fallback xmlns="">
            <p:pic>
              <p:nvPicPr>
                <p:cNvPr id="210" name="Freihand 209">
                  <a:extLst>
                    <a:ext uri="{FF2B5EF4-FFF2-40B4-BE49-F238E27FC236}">
                      <a16:creationId xmlns:a16="http://schemas.microsoft.com/office/drawing/2014/main" id="{9118DE14-6384-495E-B41A-4C04692D4EE4}"/>
                    </a:ext>
                  </a:extLst>
                </p:cNvPr>
                <p:cNvPicPr/>
                <p:nvPr/>
              </p:nvPicPr>
              <p:blipFill>
                <a:blip r:embed="rId385"/>
                <a:stretch>
                  <a:fillRect/>
                </a:stretch>
              </p:blipFill>
              <p:spPr>
                <a:xfrm>
                  <a:off x="2232357" y="2001483"/>
                  <a:ext cx="411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1" name="Freihand 210">
                  <a:extLst>
                    <a:ext uri="{FF2B5EF4-FFF2-40B4-BE49-F238E27FC236}">
                      <a16:creationId xmlns:a16="http://schemas.microsoft.com/office/drawing/2014/main" id="{71369076-24BD-480A-A909-527D7A66CDED}"/>
                    </a:ext>
                  </a:extLst>
                </p14:cNvPr>
                <p14:cNvContentPartPr/>
                <p14:nvPr/>
              </p14:nvContentPartPr>
              <p14:xfrm>
                <a:off x="3014637" y="2042523"/>
                <a:ext cx="347760" cy="25560"/>
              </p14:xfrm>
            </p:contentPart>
          </mc:Choice>
          <mc:Fallback xmlns="">
            <p:pic>
              <p:nvPicPr>
                <p:cNvPr id="211" name="Freihand 210">
                  <a:extLst>
                    <a:ext uri="{FF2B5EF4-FFF2-40B4-BE49-F238E27FC236}">
                      <a16:creationId xmlns:a16="http://schemas.microsoft.com/office/drawing/2014/main" id="{71369076-24BD-480A-A909-527D7A66CDED}"/>
                    </a:ext>
                  </a:extLst>
                </p:cNvPr>
                <p:cNvPicPr/>
                <p:nvPr/>
              </p:nvPicPr>
              <p:blipFill>
                <a:blip r:embed="rId387"/>
                <a:stretch>
                  <a:fillRect/>
                </a:stretch>
              </p:blipFill>
              <p:spPr>
                <a:xfrm>
                  <a:off x="3010317" y="2038203"/>
                  <a:ext cx="356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6" name="Freihand 225">
                  <a:extLst>
                    <a:ext uri="{FF2B5EF4-FFF2-40B4-BE49-F238E27FC236}">
                      <a16:creationId xmlns:a16="http://schemas.microsoft.com/office/drawing/2014/main" id="{81C0E9B1-D928-491A-A78A-EA30F5F25A65}"/>
                    </a:ext>
                  </a:extLst>
                </p14:cNvPr>
                <p14:cNvContentPartPr/>
                <p14:nvPr/>
              </p14:nvContentPartPr>
              <p14:xfrm>
                <a:off x="3908877" y="2135043"/>
                <a:ext cx="190440" cy="27000"/>
              </p14:xfrm>
            </p:contentPart>
          </mc:Choice>
          <mc:Fallback xmlns="">
            <p:pic>
              <p:nvPicPr>
                <p:cNvPr id="226" name="Freihand 225">
                  <a:extLst>
                    <a:ext uri="{FF2B5EF4-FFF2-40B4-BE49-F238E27FC236}">
                      <a16:creationId xmlns:a16="http://schemas.microsoft.com/office/drawing/2014/main" id="{81C0E9B1-D928-491A-A78A-EA30F5F25A65}"/>
                    </a:ext>
                  </a:extLst>
                </p:cNvPr>
                <p:cNvPicPr/>
                <p:nvPr/>
              </p:nvPicPr>
              <p:blipFill>
                <a:blip r:embed="rId389"/>
                <a:stretch>
                  <a:fillRect/>
                </a:stretch>
              </p:blipFill>
              <p:spPr>
                <a:xfrm>
                  <a:off x="3904557" y="2130723"/>
                  <a:ext cx="199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7" name="Freihand 226">
                  <a:extLst>
                    <a:ext uri="{FF2B5EF4-FFF2-40B4-BE49-F238E27FC236}">
                      <a16:creationId xmlns:a16="http://schemas.microsoft.com/office/drawing/2014/main" id="{1F954125-8947-4031-B3DE-68061EAB4CFA}"/>
                    </a:ext>
                  </a:extLst>
                </p14:cNvPr>
                <p14:cNvContentPartPr/>
                <p14:nvPr/>
              </p14:nvContentPartPr>
              <p14:xfrm>
                <a:off x="4657317" y="2064843"/>
                <a:ext cx="212400" cy="38880"/>
              </p14:xfrm>
            </p:contentPart>
          </mc:Choice>
          <mc:Fallback xmlns="">
            <p:pic>
              <p:nvPicPr>
                <p:cNvPr id="227" name="Freihand 226">
                  <a:extLst>
                    <a:ext uri="{FF2B5EF4-FFF2-40B4-BE49-F238E27FC236}">
                      <a16:creationId xmlns:a16="http://schemas.microsoft.com/office/drawing/2014/main" id="{1F954125-8947-4031-B3DE-68061EAB4CFA}"/>
                    </a:ext>
                  </a:extLst>
                </p:cNvPr>
                <p:cNvPicPr/>
                <p:nvPr/>
              </p:nvPicPr>
              <p:blipFill>
                <a:blip r:embed="rId391"/>
                <a:stretch>
                  <a:fillRect/>
                </a:stretch>
              </p:blipFill>
              <p:spPr>
                <a:xfrm>
                  <a:off x="4652997" y="2060523"/>
                  <a:ext cx="22104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2">
            <p14:nvContentPartPr>
              <p14:cNvPr id="232" name="Freihand 231">
                <a:extLst>
                  <a:ext uri="{FF2B5EF4-FFF2-40B4-BE49-F238E27FC236}">
                    <a16:creationId xmlns:a16="http://schemas.microsoft.com/office/drawing/2014/main" id="{D1704571-9DE5-4A16-9997-82AA2ADD50C4}"/>
                  </a:ext>
                </a:extLst>
              </p14:cNvPr>
              <p14:cNvContentPartPr/>
              <p14:nvPr/>
            </p14:nvContentPartPr>
            <p14:xfrm>
              <a:off x="5203437" y="2416923"/>
              <a:ext cx="646920" cy="45000"/>
            </p14:xfrm>
          </p:contentPart>
        </mc:Choice>
        <mc:Fallback xmlns="">
          <p:pic>
            <p:nvPicPr>
              <p:cNvPr id="232" name="Freihand 231">
                <a:extLst>
                  <a:ext uri="{FF2B5EF4-FFF2-40B4-BE49-F238E27FC236}">
                    <a16:creationId xmlns:a16="http://schemas.microsoft.com/office/drawing/2014/main" id="{D1704571-9DE5-4A16-9997-82AA2ADD50C4}"/>
                  </a:ext>
                </a:extLst>
              </p:cNvPr>
              <p:cNvPicPr/>
              <p:nvPr/>
            </p:nvPicPr>
            <p:blipFill>
              <a:blip r:embed="rId393"/>
              <a:stretch>
                <a:fillRect/>
              </a:stretch>
            </p:blipFill>
            <p:spPr>
              <a:xfrm>
                <a:off x="5199117" y="2412603"/>
                <a:ext cx="655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3" name="Freihand 232">
                <a:extLst>
                  <a:ext uri="{FF2B5EF4-FFF2-40B4-BE49-F238E27FC236}">
                    <a16:creationId xmlns:a16="http://schemas.microsoft.com/office/drawing/2014/main" id="{63CCA44D-13D2-462A-A054-8165C787A956}"/>
                  </a:ext>
                </a:extLst>
              </p14:cNvPr>
              <p14:cNvContentPartPr/>
              <p14:nvPr/>
            </p14:nvContentPartPr>
            <p14:xfrm>
              <a:off x="5959077" y="2449683"/>
              <a:ext cx="640080" cy="36000"/>
            </p14:xfrm>
          </p:contentPart>
        </mc:Choice>
        <mc:Fallback xmlns="">
          <p:pic>
            <p:nvPicPr>
              <p:cNvPr id="233" name="Freihand 232">
                <a:extLst>
                  <a:ext uri="{FF2B5EF4-FFF2-40B4-BE49-F238E27FC236}">
                    <a16:creationId xmlns:a16="http://schemas.microsoft.com/office/drawing/2014/main" id="{63CCA44D-13D2-462A-A054-8165C787A956}"/>
                  </a:ext>
                </a:extLst>
              </p:cNvPr>
              <p:cNvPicPr/>
              <p:nvPr/>
            </p:nvPicPr>
            <p:blipFill>
              <a:blip r:embed="rId395"/>
              <a:stretch>
                <a:fillRect/>
              </a:stretch>
            </p:blipFill>
            <p:spPr>
              <a:xfrm>
                <a:off x="5954757" y="2445363"/>
                <a:ext cx="648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4" name="Freihand 233">
                <a:extLst>
                  <a:ext uri="{FF2B5EF4-FFF2-40B4-BE49-F238E27FC236}">
                    <a16:creationId xmlns:a16="http://schemas.microsoft.com/office/drawing/2014/main" id="{BF184D46-C07B-4D7A-B01B-668F3BEA6CEF}"/>
                  </a:ext>
                </a:extLst>
              </p14:cNvPr>
              <p14:cNvContentPartPr/>
              <p14:nvPr/>
            </p14:nvContentPartPr>
            <p14:xfrm>
              <a:off x="5941437" y="2184003"/>
              <a:ext cx="676440" cy="322200"/>
            </p14:xfrm>
          </p:contentPart>
        </mc:Choice>
        <mc:Fallback xmlns="">
          <p:pic>
            <p:nvPicPr>
              <p:cNvPr id="234" name="Freihand 233">
                <a:extLst>
                  <a:ext uri="{FF2B5EF4-FFF2-40B4-BE49-F238E27FC236}">
                    <a16:creationId xmlns:a16="http://schemas.microsoft.com/office/drawing/2014/main" id="{BF184D46-C07B-4D7A-B01B-668F3BEA6CEF}"/>
                  </a:ext>
                </a:extLst>
              </p:cNvPr>
              <p:cNvPicPr/>
              <p:nvPr/>
            </p:nvPicPr>
            <p:blipFill>
              <a:blip r:embed="rId397"/>
              <a:stretch>
                <a:fillRect/>
              </a:stretch>
            </p:blipFill>
            <p:spPr>
              <a:xfrm>
                <a:off x="5937117" y="2179683"/>
                <a:ext cx="685080" cy="330840"/>
              </a:xfrm>
              <a:prstGeom prst="rect">
                <a:avLst/>
              </a:prstGeom>
            </p:spPr>
          </p:pic>
        </mc:Fallback>
      </mc:AlternateContent>
      <p:grpSp>
        <p:nvGrpSpPr>
          <p:cNvPr id="237" name="Gruppieren 236">
            <a:extLst>
              <a:ext uri="{FF2B5EF4-FFF2-40B4-BE49-F238E27FC236}">
                <a16:creationId xmlns:a16="http://schemas.microsoft.com/office/drawing/2014/main" id="{4C8641CD-E73D-4214-A89E-5C95A94C4AAD}"/>
              </a:ext>
            </a:extLst>
          </p:cNvPr>
          <p:cNvGrpSpPr/>
          <p:nvPr/>
        </p:nvGrpSpPr>
        <p:grpSpPr>
          <a:xfrm>
            <a:off x="5004357" y="1779003"/>
            <a:ext cx="1635120" cy="396360"/>
            <a:chOff x="5004357" y="1779003"/>
            <a:chExt cx="1635120" cy="396360"/>
          </a:xfrm>
        </p:grpSpPr>
        <mc:AlternateContent xmlns:mc="http://schemas.openxmlformats.org/markup-compatibility/2006" xmlns:p14="http://schemas.microsoft.com/office/powerpoint/2010/main">
          <mc:Choice Requires="p14">
            <p:contentPart p14:bwMode="auto" r:id="rId398">
              <p14:nvContentPartPr>
                <p14:cNvPr id="229" name="Freihand 228">
                  <a:extLst>
                    <a:ext uri="{FF2B5EF4-FFF2-40B4-BE49-F238E27FC236}">
                      <a16:creationId xmlns:a16="http://schemas.microsoft.com/office/drawing/2014/main" id="{8B5C317F-0B17-4720-A1F0-C30306A9A469}"/>
                    </a:ext>
                  </a:extLst>
                </p14:cNvPr>
                <p14:cNvContentPartPr/>
                <p14:nvPr/>
              </p14:nvContentPartPr>
              <p14:xfrm>
                <a:off x="5004357" y="2108763"/>
                <a:ext cx="791280" cy="66600"/>
              </p14:xfrm>
            </p:contentPart>
          </mc:Choice>
          <mc:Fallback xmlns="">
            <p:pic>
              <p:nvPicPr>
                <p:cNvPr id="229" name="Freihand 228">
                  <a:extLst>
                    <a:ext uri="{FF2B5EF4-FFF2-40B4-BE49-F238E27FC236}">
                      <a16:creationId xmlns:a16="http://schemas.microsoft.com/office/drawing/2014/main" id="{8B5C317F-0B17-4720-A1F0-C30306A9A469}"/>
                    </a:ext>
                  </a:extLst>
                </p:cNvPr>
                <p:cNvPicPr/>
                <p:nvPr/>
              </p:nvPicPr>
              <p:blipFill>
                <a:blip r:embed="rId399"/>
                <a:stretch>
                  <a:fillRect/>
                </a:stretch>
              </p:blipFill>
              <p:spPr>
                <a:xfrm>
                  <a:off x="5000037" y="2104443"/>
                  <a:ext cx="799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0" name="Freihand 229">
                  <a:extLst>
                    <a:ext uri="{FF2B5EF4-FFF2-40B4-BE49-F238E27FC236}">
                      <a16:creationId xmlns:a16="http://schemas.microsoft.com/office/drawing/2014/main" id="{8348AB35-FC9C-4113-BC56-FE2C8BF5D000}"/>
                    </a:ext>
                  </a:extLst>
                </p14:cNvPr>
                <p14:cNvContentPartPr/>
                <p14:nvPr/>
              </p14:nvContentPartPr>
              <p14:xfrm>
                <a:off x="5971677" y="2063403"/>
                <a:ext cx="667800" cy="22320"/>
              </p14:xfrm>
            </p:contentPart>
          </mc:Choice>
          <mc:Fallback xmlns="">
            <p:pic>
              <p:nvPicPr>
                <p:cNvPr id="230" name="Freihand 229">
                  <a:extLst>
                    <a:ext uri="{FF2B5EF4-FFF2-40B4-BE49-F238E27FC236}">
                      <a16:creationId xmlns:a16="http://schemas.microsoft.com/office/drawing/2014/main" id="{8348AB35-FC9C-4113-BC56-FE2C8BF5D000}"/>
                    </a:ext>
                  </a:extLst>
                </p:cNvPr>
                <p:cNvPicPr/>
                <p:nvPr/>
              </p:nvPicPr>
              <p:blipFill>
                <a:blip r:embed="rId401"/>
                <a:stretch>
                  <a:fillRect/>
                </a:stretch>
              </p:blipFill>
              <p:spPr>
                <a:xfrm>
                  <a:off x="5967357" y="2059083"/>
                  <a:ext cx="676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6" name="Freihand 235">
                  <a:extLst>
                    <a:ext uri="{FF2B5EF4-FFF2-40B4-BE49-F238E27FC236}">
                      <a16:creationId xmlns:a16="http://schemas.microsoft.com/office/drawing/2014/main" id="{6D1FAEDB-A6F3-4799-97C2-020A93F56873}"/>
                    </a:ext>
                  </a:extLst>
                </p14:cNvPr>
                <p14:cNvContentPartPr/>
                <p14:nvPr/>
              </p14:nvContentPartPr>
              <p14:xfrm>
                <a:off x="5917677" y="1779003"/>
                <a:ext cx="582480" cy="299160"/>
              </p14:xfrm>
            </p:contentPart>
          </mc:Choice>
          <mc:Fallback xmlns="">
            <p:pic>
              <p:nvPicPr>
                <p:cNvPr id="236" name="Freihand 235">
                  <a:extLst>
                    <a:ext uri="{FF2B5EF4-FFF2-40B4-BE49-F238E27FC236}">
                      <a16:creationId xmlns:a16="http://schemas.microsoft.com/office/drawing/2014/main" id="{6D1FAEDB-A6F3-4799-97C2-020A93F56873}"/>
                    </a:ext>
                  </a:extLst>
                </p:cNvPr>
                <p:cNvPicPr/>
                <p:nvPr/>
              </p:nvPicPr>
              <p:blipFill>
                <a:blip r:embed="rId403"/>
                <a:stretch>
                  <a:fillRect/>
                </a:stretch>
              </p:blipFill>
              <p:spPr>
                <a:xfrm>
                  <a:off x="5913357" y="1774683"/>
                  <a:ext cx="591120" cy="30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4">
            <p14:nvContentPartPr>
              <p14:cNvPr id="238" name="Freihand 237">
                <a:extLst>
                  <a:ext uri="{FF2B5EF4-FFF2-40B4-BE49-F238E27FC236}">
                    <a16:creationId xmlns:a16="http://schemas.microsoft.com/office/drawing/2014/main" id="{492AF46B-1F18-4FCE-8514-0E2A812C23FD}"/>
                  </a:ext>
                </a:extLst>
              </p14:cNvPr>
              <p14:cNvContentPartPr/>
              <p14:nvPr/>
            </p14:nvContentPartPr>
            <p14:xfrm>
              <a:off x="6643797" y="2169243"/>
              <a:ext cx="829800" cy="389880"/>
            </p14:xfrm>
          </p:contentPart>
        </mc:Choice>
        <mc:Fallback xmlns="">
          <p:pic>
            <p:nvPicPr>
              <p:cNvPr id="238" name="Freihand 237">
                <a:extLst>
                  <a:ext uri="{FF2B5EF4-FFF2-40B4-BE49-F238E27FC236}">
                    <a16:creationId xmlns:a16="http://schemas.microsoft.com/office/drawing/2014/main" id="{492AF46B-1F18-4FCE-8514-0E2A812C23FD}"/>
                  </a:ext>
                </a:extLst>
              </p:cNvPr>
              <p:cNvPicPr/>
              <p:nvPr/>
            </p:nvPicPr>
            <p:blipFill>
              <a:blip r:embed="rId405"/>
              <a:stretch>
                <a:fillRect/>
              </a:stretch>
            </p:blipFill>
            <p:spPr>
              <a:xfrm>
                <a:off x="6639477" y="2164923"/>
                <a:ext cx="838440" cy="398520"/>
              </a:xfrm>
              <a:prstGeom prst="rect">
                <a:avLst/>
              </a:prstGeom>
            </p:spPr>
          </p:pic>
        </mc:Fallback>
      </mc:AlternateContent>
      <p:grpSp>
        <p:nvGrpSpPr>
          <p:cNvPr id="255" name="Gruppieren 254">
            <a:extLst>
              <a:ext uri="{FF2B5EF4-FFF2-40B4-BE49-F238E27FC236}">
                <a16:creationId xmlns:a16="http://schemas.microsoft.com/office/drawing/2014/main" id="{22283A17-0B60-4D36-A368-E844A75A7FF4}"/>
              </a:ext>
            </a:extLst>
          </p:cNvPr>
          <p:cNvGrpSpPr/>
          <p:nvPr/>
        </p:nvGrpSpPr>
        <p:grpSpPr>
          <a:xfrm>
            <a:off x="6680877" y="2546523"/>
            <a:ext cx="1313640" cy="677160"/>
            <a:chOff x="6680877" y="2546523"/>
            <a:chExt cx="1313640" cy="677160"/>
          </a:xfrm>
        </p:grpSpPr>
        <mc:AlternateContent xmlns:mc="http://schemas.openxmlformats.org/markup-compatibility/2006" xmlns:p14="http://schemas.microsoft.com/office/powerpoint/2010/main">
          <mc:Choice Requires="p14">
            <p:contentPart p14:bwMode="auto" r:id="rId406">
              <p14:nvContentPartPr>
                <p14:cNvPr id="239" name="Freihand 238">
                  <a:extLst>
                    <a:ext uri="{FF2B5EF4-FFF2-40B4-BE49-F238E27FC236}">
                      <a16:creationId xmlns:a16="http://schemas.microsoft.com/office/drawing/2014/main" id="{41586538-4BF3-45E1-BB4A-3615A054F7AE}"/>
                    </a:ext>
                  </a:extLst>
                </p14:cNvPr>
                <p14:cNvContentPartPr/>
                <p14:nvPr/>
              </p14:nvContentPartPr>
              <p14:xfrm>
                <a:off x="6680877" y="2796363"/>
                <a:ext cx="694800" cy="58680"/>
              </p14:xfrm>
            </p:contentPart>
          </mc:Choice>
          <mc:Fallback xmlns="">
            <p:pic>
              <p:nvPicPr>
                <p:cNvPr id="239" name="Freihand 238">
                  <a:extLst>
                    <a:ext uri="{FF2B5EF4-FFF2-40B4-BE49-F238E27FC236}">
                      <a16:creationId xmlns:a16="http://schemas.microsoft.com/office/drawing/2014/main" id="{41586538-4BF3-45E1-BB4A-3615A054F7AE}"/>
                    </a:ext>
                  </a:extLst>
                </p:cNvPr>
                <p:cNvPicPr/>
                <p:nvPr/>
              </p:nvPicPr>
              <p:blipFill>
                <a:blip r:embed="rId407"/>
                <a:stretch>
                  <a:fillRect/>
                </a:stretch>
              </p:blipFill>
              <p:spPr>
                <a:xfrm>
                  <a:off x="6676557" y="2792043"/>
                  <a:ext cx="703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0" name="Freihand 239">
                  <a:extLst>
                    <a:ext uri="{FF2B5EF4-FFF2-40B4-BE49-F238E27FC236}">
                      <a16:creationId xmlns:a16="http://schemas.microsoft.com/office/drawing/2014/main" id="{2BA985C5-BDAF-4BE1-8BFA-F9A7C1BCBDEE}"/>
                    </a:ext>
                  </a:extLst>
                </p14:cNvPr>
                <p14:cNvContentPartPr/>
                <p14:nvPr/>
              </p14:nvContentPartPr>
              <p14:xfrm>
                <a:off x="6683397" y="3199923"/>
                <a:ext cx="680400" cy="23760"/>
              </p14:xfrm>
            </p:contentPart>
          </mc:Choice>
          <mc:Fallback xmlns="">
            <p:pic>
              <p:nvPicPr>
                <p:cNvPr id="240" name="Freihand 239">
                  <a:extLst>
                    <a:ext uri="{FF2B5EF4-FFF2-40B4-BE49-F238E27FC236}">
                      <a16:creationId xmlns:a16="http://schemas.microsoft.com/office/drawing/2014/main" id="{2BA985C5-BDAF-4BE1-8BFA-F9A7C1BCBDEE}"/>
                    </a:ext>
                  </a:extLst>
                </p:cNvPr>
                <p:cNvPicPr/>
                <p:nvPr/>
              </p:nvPicPr>
              <p:blipFill>
                <a:blip r:embed="rId409"/>
                <a:stretch>
                  <a:fillRect/>
                </a:stretch>
              </p:blipFill>
              <p:spPr>
                <a:xfrm>
                  <a:off x="6679077" y="3195603"/>
                  <a:ext cx="689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5" name="Freihand 244">
                  <a:extLst>
                    <a:ext uri="{FF2B5EF4-FFF2-40B4-BE49-F238E27FC236}">
                      <a16:creationId xmlns:a16="http://schemas.microsoft.com/office/drawing/2014/main" id="{1B74A064-57CF-4B58-89A5-F84DA6F4D2DA}"/>
                    </a:ext>
                  </a:extLst>
                </p14:cNvPr>
                <p14:cNvContentPartPr/>
                <p14:nvPr/>
              </p14:nvContentPartPr>
              <p14:xfrm>
                <a:off x="7545597" y="2549763"/>
                <a:ext cx="84960" cy="193680"/>
              </p14:xfrm>
            </p:contentPart>
          </mc:Choice>
          <mc:Fallback xmlns="">
            <p:pic>
              <p:nvPicPr>
                <p:cNvPr id="245" name="Freihand 244">
                  <a:extLst>
                    <a:ext uri="{FF2B5EF4-FFF2-40B4-BE49-F238E27FC236}">
                      <a16:creationId xmlns:a16="http://schemas.microsoft.com/office/drawing/2014/main" id="{1B74A064-57CF-4B58-89A5-F84DA6F4D2DA}"/>
                    </a:ext>
                  </a:extLst>
                </p:cNvPr>
                <p:cNvPicPr/>
                <p:nvPr/>
              </p:nvPicPr>
              <p:blipFill>
                <a:blip r:embed="rId411"/>
                <a:stretch>
                  <a:fillRect/>
                </a:stretch>
              </p:blipFill>
              <p:spPr>
                <a:xfrm>
                  <a:off x="7541277" y="2545443"/>
                  <a:ext cx="93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6" name="Freihand 245">
                  <a:extLst>
                    <a:ext uri="{FF2B5EF4-FFF2-40B4-BE49-F238E27FC236}">
                      <a16:creationId xmlns:a16="http://schemas.microsoft.com/office/drawing/2014/main" id="{FFFE240A-F114-4695-AD31-5FBB9ADAF02A}"/>
                    </a:ext>
                  </a:extLst>
                </p14:cNvPr>
                <p14:cNvContentPartPr/>
                <p14:nvPr/>
              </p14:nvContentPartPr>
              <p14:xfrm>
                <a:off x="7575837" y="2546523"/>
                <a:ext cx="104040" cy="12960"/>
              </p14:xfrm>
            </p:contentPart>
          </mc:Choice>
          <mc:Fallback xmlns="">
            <p:pic>
              <p:nvPicPr>
                <p:cNvPr id="246" name="Freihand 245">
                  <a:extLst>
                    <a:ext uri="{FF2B5EF4-FFF2-40B4-BE49-F238E27FC236}">
                      <a16:creationId xmlns:a16="http://schemas.microsoft.com/office/drawing/2014/main" id="{FFFE240A-F114-4695-AD31-5FBB9ADAF02A}"/>
                    </a:ext>
                  </a:extLst>
                </p:cNvPr>
                <p:cNvPicPr/>
                <p:nvPr/>
              </p:nvPicPr>
              <p:blipFill>
                <a:blip r:embed="rId413"/>
                <a:stretch>
                  <a:fillRect/>
                </a:stretch>
              </p:blipFill>
              <p:spPr>
                <a:xfrm>
                  <a:off x="7571517" y="2542203"/>
                  <a:ext cx="112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7" name="Freihand 246">
                  <a:extLst>
                    <a:ext uri="{FF2B5EF4-FFF2-40B4-BE49-F238E27FC236}">
                      <a16:creationId xmlns:a16="http://schemas.microsoft.com/office/drawing/2014/main" id="{92A1222F-8FBF-4E2D-B46F-86B4C958E755}"/>
                    </a:ext>
                  </a:extLst>
                </p14:cNvPr>
                <p14:cNvContentPartPr/>
                <p14:nvPr/>
              </p14:nvContentPartPr>
              <p14:xfrm>
                <a:off x="7708317" y="2562723"/>
                <a:ext cx="106200" cy="171360"/>
              </p14:xfrm>
            </p:contentPart>
          </mc:Choice>
          <mc:Fallback xmlns="">
            <p:pic>
              <p:nvPicPr>
                <p:cNvPr id="247" name="Freihand 246">
                  <a:extLst>
                    <a:ext uri="{FF2B5EF4-FFF2-40B4-BE49-F238E27FC236}">
                      <a16:creationId xmlns:a16="http://schemas.microsoft.com/office/drawing/2014/main" id="{92A1222F-8FBF-4E2D-B46F-86B4C958E755}"/>
                    </a:ext>
                  </a:extLst>
                </p:cNvPr>
                <p:cNvPicPr/>
                <p:nvPr/>
              </p:nvPicPr>
              <p:blipFill>
                <a:blip r:embed="rId415"/>
                <a:stretch>
                  <a:fillRect/>
                </a:stretch>
              </p:blipFill>
              <p:spPr>
                <a:xfrm>
                  <a:off x="7703997" y="2558403"/>
                  <a:ext cx="114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8" name="Freihand 247">
                  <a:extLst>
                    <a:ext uri="{FF2B5EF4-FFF2-40B4-BE49-F238E27FC236}">
                      <a16:creationId xmlns:a16="http://schemas.microsoft.com/office/drawing/2014/main" id="{450EFBFD-7F9E-4082-A114-08F9763FAE2C}"/>
                    </a:ext>
                  </a:extLst>
                </p14:cNvPr>
                <p14:cNvContentPartPr/>
                <p14:nvPr/>
              </p14:nvContentPartPr>
              <p14:xfrm>
                <a:off x="7851957" y="2595123"/>
                <a:ext cx="89640" cy="99000"/>
              </p14:xfrm>
            </p:contentPart>
          </mc:Choice>
          <mc:Fallback xmlns="">
            <p:pic>
              <p:nvPicPr>
                <p:cNvPr id="248" name="Freihand 247">
                  <a:extLst>
                    <a:ext uri="{FF2B5EF4-FFF2-40B4-BE49-F238E27FC236}">
                      <a16:creationId xmlns:a16="http://schemas.microsoft.com/office/drawing/2014/main" id="{450EFBFD-7F9E-4082-A114-08F9763FAE2C}"/>
                    </a:ext>
                  </a:extLst>
                </p:cNvPr>
                <p:cNvPicPr/>
                <p:nvPr/>
              </p:nvPicPr>
              <p:blipFill>
                <a:blip r:embed="rId417"/>
                <a:stretch>
                  <a:fillRect/>
                </a:stretch>
              </p:blipFill>
              <p:spPr>
                <a:xfrm>
                  <a:off x="7847637" y="2590803"/>
                  <a:ext cx="98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1" name="Freihand 250">
                  <a:extLst>
                    <a:ext uri="{FF2B5EF4-FFF2-40B4-BE49-F238E27FC236}">
                      <a16:creationId xmlns:a16="http://schemas.microsoft.com/office/drawing/2014/main" id="{42188FC3-A23E-4F63-B688-0918F1F7CA5F}"/>
                    </a:ext>
                  </a:extLst>
                </p14:cNvPr>
                <p14:cNvContentPartPr/>
                <p14:nvPr/>
              </p14:nvContentPartPr>
              <p14:xfrm>
                <a:off x="7504197" y="2959083"/>
                <a:ext cx="118440" cy="174600"/>
              </p14:xfrm>
            </p:contentPart>
          </mc:Choice>
          <mc:Fallback xmlns="">
            <p:pic>
              <p:nvPicPr>
                <p:cNvPr id="251" name="Freihand 250">
                  <a:extLst>
                    <a:ext uri="{FF2B5EF4-FFF2-40B4-BE49-F238E27FC236}">
                      <a16:creationId xmlns:a16="http://schemas.microsoft.com/office/drawing/2014/main" id="{42188FC3-A23E-4F63-B688-0918F1F7CA5F}"/>
                    </a:ext>
                  </a:extLst>
                </p:cNvPr>
                <p:cNvPicPr/>
                <p:nvPr/>
              </p:nvPicPr>
              <p:blipFill>
                <a:blip r:embed="rId419"/>
                <a:stretch>
                  <a:fillRect/>
                </a:stretch>
              </p:blipFill>
              <p:spPr>
                <a:xfrm>
                  <a:off x="7499877" y="2954763"/>
                  <a:ext cx="127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2" name="Freihand 251">
                  <a:extLst>
                    <a:ext uri="{FF2B5EF4-FFF2-40B4-BE49-F238E27FC236}">
                      <a16:creationId xmlns:a16="http://schemas.microsoft.com/office/drawing/2014/main" id="{2F6AFC01-F660-46C2-B367-BD89BFF98995}"/>
                    </a:ext>
                  </a:extLst>
                </p14:cNvPr>
                <p14:cNvContentPartPr/>
                <p14:nvPr/>
              </p14:nvContentPartPr>
              <p14:xfrm>
                <a:off x="7658277" y="2977083"/>
                <a:ext cx="127440" cy="163440"/>
              </p14:xfrm>
            </p:contentPart>
          </mc:Choice>
          <mc:Fallback xmlns="">
            <p:pic>
              <p:nvPicPr>
                <p:cNvPr id="252" name="Freihand 251">
                  <a:extLst>
                    <a:ext uri="{FF2B5EF4-FFF2-40B4-BE49-F238E27FC236}">
                      <a16:creationId xmlns:a16="http://schemas.microsoft.com/office/drawing/2014/main" id="{2F6AFC01-F660-46C2-B367-BD89BFF98995}"/>
                    </a:ext>
                  </a:extLst>
                </p:cNvPr>
                <p:cNvPicPr/>
                <p:nvPr/>
              </p:nvPicPr>
              <p:blipFill>
                <a:blip r:embed="rId421"/>
                <a:stretch>
                  <a:fillRect/>
                </a:stretch>
              </p:blipFill>
              <p:spPr>
                <a:xfrm>
                  <a:off x="7653957" y="2972763"/>
                  <a:ext cx="136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3" name="Freihand 252">
                  <a:extLst>
                    <a:ext uri="{FF2B5EF4-FFF2-40B4-BE49-F238E27FC236}">
                      <a16:creationId xmlns:a16="http://schemas.microsoft.com/office/drawing/2014/main" id="{C5D0A5B3-1C09-47B9-AEEA-AFBECFE373CF}"/>
                    </a:ext>
                  </a:extLst>
                </p14:cNvPr>
                <p14:cNvContentPartPr/>
                <p14:nvPr/>
              </p14:nvContentPartPr>
              <p14:xfrm>
                <a:off x="7689237" y="2950803"/>
                <a:ext cx="97920" cy="32760"/>
              </p14:xfrm>
            </p:contentPart>
          </mc:Choice>
          <mc:Fallback xmlns="">
            <p:pic>
              <p:nvPicPr>
                <p:cNvPr id="253" name="Freihand 252">
                  <a:extLst>
                    <a:ext uri="{FF2B5EF4-FFF2-40B4-BE49-F238E27FC236}">
                      <a16:creationId xmlns:a16="http://schemas.microsoft.com/office/drawing/2014/main" id="{C5D0A5B3-1C09-47B9-AEEA-AFBECFE373CF}"/>
                    </a:ext>
                  </a:extLst>
                </p:cNvPr>
                <p:cNvPicPr/>
                <p:nvPr/>
              </p:nvPicPr>
              <p:blipFill>
                <a:blip r:embed="rId423"/>
                <a:stretch>
                  <a:fillRect/>
                </a:stretch>
              </p:blipFill>
              <p:spPr>
                <a:xfrm>
                  <a:off x="7684917" y="2946483"/>
                  <a:ext cx="106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4" name="Freihand 253">
                  <a:extLst>
                    <a:ext uri="{FF2B5EF4-FFF2-40B4-BE49-F238E27FC236}">
                      <a16:creationId xmlns:a16="http://schemas.microsoft.com/office/drawing/2014/main" id="{FC460635-434B-4A8E-A874-B27EFB0F7F56}"/>
                    </a:ext>
                  </a:extLst>
                </p14:cNvPr>
                <p14:cNvContentPartPr/>
                <p14:nvPr/>
              </p14:nvContentPartPr>
              <p14:xfrm>
                <a:off x="7851237" y="2941443"/>
                <a:ext cx="143280" cy="192960"/>
              </p14:xfrm>
            </p:contentPart>
          </mc:Choice>
          <mc:Fallback xmlns="">
            <p:pic>
              <p:nvPicPr>
                <p:cNvPr id="254" name="Freihand 253">
                  <a:extLst>
                    <a:ext uri="{FF2B5EF4-FFF2-40B4-BE49-F238E27FC236}">
                      <a16:creationId xmlns:a16="http://schemas.microsoft.com/office/drawing/2014/main" id="{FC460635-434B-4A8E-A874-B27EFB0F7F56}"/>
                    </a:ext>
                  </a:extLst>
                </p:cNvPr>
                <p:cNvPicPr/>
                <p:nvPr/>
              </p:nvPicPr>
              <p:blipFill>
                <a:blip r:embed="rId425"/>
                <a:stretch>
                  <a:fillRect/>
                </a:stretch>
              </p:blipFill>
              <p:spPr>
                <a:xfrm>
                  <a:off x="7846917" y="2937123"/>
                  <a:ext cx="151920" cy="20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6">
            <p14:nvContentPartPr>
              <p14:cNvPr id="286" name="Freihand 285">
                <a:extLst>
                  <a:ext uri="{FF2B5EF4-FFF2-40B4-BE49-F238E27FC236}">
                    <a16:creationId xmlns:a16="http://schemas.microsoft.com/office/drawing/2014/main" id="{36F0E58F-E221-4B2A-9F22-4146DB08B8CE}"/>
                  </a:ext>
                </a:extLst>
              </p14:cNvPr>
              <p14:cNvContentPartPr/>
              <p14:nvPr/>
            </p14:nvContentPartPr>
            <p14:xfrm>
              <a:off x="8237877" y="2199843"/>
              <a:ext cx="112320" cy="150120"/>
            </p14:xfrm>
          </p:contentPart>
        </mc:Choice>
        <mc:Fallback xmlns="">
          <p:pic>
            <p:nvPicPr>
              <p:cNvPr id="286" name="Freihand 285">
                <a:extLst>
                  <a:ext uri="{FF2B5EF4-FFF2-40B4-BE49-F238E27FC236}">
                    <a16:creationId xmlns:a16="http://schemas.microsoft.com/office/drawing/2014/main" id="{36F0E58F-E221-4B2A-9F22-4146DB08B8CE}"/>
                  </a:ext>
                </a:extLst>
              </p:cNvPr>
              <p:cNvPicPr/>
              <p:nvPr/>
            </p:nvPicPr>
            <p:blipFill>
              <a:blip r:embed="rId427"/>
              <a:stretch>
                <a:fillRect/>
              </a:stretch>
            </p:blipFill>
            <p:spPr>
              <a:xfrm>
                <a:off x="8233557" y="2195523"/>
                <a:ext cx="120960" cy="158760"/>
              </a:xfrm>
              <a:prstGeom prst="rect">
                <a:avLst/>
              </a:prstGeom>
            </p:spPr>
          </p:pic>
        </mc:Fallback>
      </mc:AlternateContent>
      <p:grpSp>
        <p:nvGrpSpPr>
          <p:cNvPr id="304" name="Gruppieren 303">
            <a:extLst>
              <a:ext uri="{FF2B5EF4-FFF2-40B4-BE49-F238E27FC236}">
                <a16:creationId xmlns:a16="http://schemas.microsoft.com/office/drawing/2014/main" id="{DCFC4349-6578-43C5-8A76-FFAF422029DF}"/>
              </a:ext>
            </a:extLst>
          </p:cNvPr>
          <p:cNvGrpSpPr/>
          <p:nvPr/>
        </p:nvGrpSpPr>
        <p:grpSpPr>
          <a:xfrm>
            <a:off x="8184597" y="2601243"/>
            <a:ext cx="591840" cy="187200"/>
            <a:chOff x="8184597" y="2601243"/>
            <a:chExt cx="591840" cy="187200"/>
          </a:xfrm>
        </p:grpSpPr>
        <mc:AlternateContent xmlns:mc="http://schemas.openxmlformats.org/markup-compatibility/2006" xmlns:p14="http://schemas.microsoft.com/office/powerpoint/2010/main">
          <mc:Choice Requires="p14">
            <p:contentPart p14:bwMode="auto" r:id="rId428">
              <p14:nvContentPartPr>
                <p14:cNvPr id="293" name="Freihand 292">
                  <a:extLst>
                    <a:ext uri="{FF2B5EF4-FFF2-40B4-BE49-F238E27FC236}">
                      <a16:creationId xmlns:a16="http://schemas.microsoft.com/office/drawing/2014/main" id="{C00E32D2-D718-4636-9727-5D40D28D9A58}"/>
                    </a:ext>
                  </a:extLst>
                </p14:cNvPr>
                <p14:cNvContentPartPr/>
                <p14:nvPr/>
              </p14:nvContentPartPr>
              <p14:xfrm>
                <a:off x="8184597" y="2606643"/>
                <a:ext cx="101160" cy="151560"/>
              </p14:xfrm>
            </p:contentPart>
          </mc:Choice>
          <mc:Fallback xmlns="">
            <p:pic>
              <p:nvPicPr>
                <p:cNvPr id="293" name="Freihand 292">
                  <a:extLst>
                    <a:ext uri="{FF2B5EF4-FFF2-40B4-BE49-F238E27FC236}">
                      <a16:creationId xmlns:a16="http://schemas.microsoft.com/office/drawing/2014/main" id="{C00E32D2-D718-4636-9727-5D40D28D9A58}"/>
                    </a:ext>
                  </a:extLst>
                </p:cNvPr>
                <p:cNvPicPr/>
                <p:nvPr/>
              </p:nvPicPr>
              <p:blipFill>
                <a:blip r:embed="rId429"/>
                <a:stretch>
                  <a:fillRect/>
                </a:stretch>
              </p:blipFill>
              <p:spPr>
                <a:xfrm>
                  <a:off x="8180277" y="2602323"/>
                  <a:ext cx="109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4" name="Freihand 293">
                  <a:extLst>
                    <a:ext uri="{FF2B5EF4-FFF2-40B4-BE49-F238E27FC236}">
                      <a16:creationId xmlns:a16="http://schemas.microsoft.com/office/drawing/2014/main" id="{EC2A87EE-C26B-44F8-9816-FC6AE886EE1D}"/>
                    </a:ext>
                  </a:extLst>
                </p14:cNvPr>
                <p14:cNvContentPartPr/>
                <p14:nvPr/>
              </p14:nvContentPartPr>
              <p14:xfrm>
                <a:off x="8314197" y="2613483"/>
                <a:ext cx="101520" cy="123120"/>
              </p14:xfrm>
            </p:contentPart>
          </mc:Choice>
          <mc:Fallback xmlns="">
            <p:pic>
              <p:nvPicPr>
                <p:cNvPr id="294" name="Freihand 293">
                  <a:extLst>
                    <a:ext uri="{FF2B5EF4-FFF2-40B4-BE49-F238E27FC236}">
                      <a16:creationId xmlns:a16="http://schemas.microsoft.com/office/drawing/2014/main" id="{EC2A87EE-C26B-44F8-9816-FC6AE886EE1D}"/>
                    </a:ext>
                  </a:extLst>
                </p:cNvPr>
                <p:cNvPicPr/>
                <p:nvPr/>
              </p:nvPicPr>
              <p:blipFill>
                <a:blip r:embed="rId431"/>
                <a:stretch>
                  <a:fillRect/>
                </a:stretch>
              </p:blipFill>
              <p:spPr>
                <a:xfrm>
                  <a:off x="8309877" y="2609163"/>
                  <a:ext cx="110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7" name="Freihand 296">
                  <a:extLst>
                    <a:ext uri="{FF2B5EF4-FFF2-40B4-BE49-F238E27FC236}">
                      <a16:creationId xmlns:a16="http://schemas.microsoft.com/office/drawing/2014/main" id="{98C66780-4592-4BF7-B873-6A6CFA0AC14D}"/>
                    </a:ext>
                  </a:extLst>
                </p14:cNvPr>
                <p14:cNvContentPartPr/>
                <p14:nvPr/>
              </p14:nvContentPartPr>
              <p14:xfrm>
                <a:off x="8428317" y="2601243"/>
                <a:ext cx="90000" cy="147960"/>
              </p14:xfrm>
            </p:contentPart>
          </mc:Choice>
          <mc:Fallback xmlns="">
            <p:pic>
              <p:nvPicPr>
                <p:cNvPr id="297" name="Freihand 296">
                  <a:extLst>
                    <a:ext uri="{FF2B5EF4-FFF2-40B4-BE49-F238E27FC236}">
                      <a16:creationId xmlns:a16="http://schemas.microsoft.com/office/drawing/2014/main" id="{98C66780-4592-4BF7-B873-6A6CFA0AC14D}"/>
                    </a:ext>
                  </a:extLst>
                </p:cNvPr>
                <p:cNvPicPr/>
                <p:nvPr/>
              </p:nvPicPr>
              <p:blipFill>
                <a:blip r:embed="rId433"/>
                <a:stretch>
                  <a:fillRect/>
                </a:stretch>
              </p:blipFill>
              <p:spPr>
                <a:xfrm>
                  <a:off x="8423997" y="2596923"/>
                  <a:ext cx="98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8" name="Freihand 297">
                  <a:extLst>
                    <a:ext uri="{FF2B5EF4-FFF2-40B4-BE49-F238E27FC236}">
                      <a16:creationId xmlns:a16="http://schemas.microsoft.com/office/drawing/2014/main" id="{FCFE941C-EEBC-4CC5-8E7C-F468CB4CC665}"/>
                    </a:ext>
                  </a:extLst>
                </p14:cNvPr>
                <p14:cNvContentPartPr/>
                <p14:nvPr/>
              </p14:nvContentPartPr>
              <p14:xfrm>
                <a:off x="8513997" y="2715723"/>
                <a:ext cx="27360" cy="72720"/>
              </p14:xfrm>
            </p:contentPart>
          </mc:Choice>
          <mc:Fallback xmlns="">
            <p:pic>
              <p:nvPicPr>
                <p:cNvPr id="298" name="Freihand 297">
                  <a:extLst>
                    <a:ext uri="{FF2B5EF4-FFF2-40B4-BE49-F238E27FC236}">
                      <a16:creationId xmlns:a16="http://schemas.microsoft.com/office/drawing/2014/main" id="{FCFE941C-EEBC-4CC5-8E7C-F468CB4CC665}"/>
                    </a:ext>
                  </a:extLst>
                </p:cNvPr>
                <p:cNvPicPr/>
                <p:nvPr/>
              </p:nvPicPr>
              <p:blipFill>
                <a:blip r:embed="rId435"/>
                <a:stretch>
                  <a:fillRect/>
                </a:stretch>
              </p:blipFill>
              <p:spPr>
                <a:xfrm>
                  <a:off x="8509677" y="2711403"/>
                  <a:ext cx="36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9" name="Freihand 298">
                  <a:extLst>
                    <a:ext uri="{FF2B5EF4-FFF2-40B4-BE49-F238E27FC236}">
                      <a16:creationId xmlns:a16="http://schemas.microsoft.com/office/drawing/2014/main" id="{4F4D1100-D6BF-41FD-B5FC-FA8CEAC9FEEE}"/>
                    </a:ext>
                  </a:extLst>
                </p14:cNvPr>
                <p14:cNvContentPartPr/>
                <p14:nvPr/>
              </p14:nvContentPartPr>
              <p14:xfrm>
                <a:off x="8594637" y="2608083"/>
                <a:ext cx="74520" cy="94320"/>
              </p14:xfrm>
            </p:contentPart>
          </mc:Choice>
          <mc:Fallback xmlns="">
            <p:pic>
              <p:nvPicPr>
                <p:cNvPr id="299" name="Freihand 298">
                  <a:extLst>
                    <a:ext uri="{FF2B5EF4-FFF2-40B4-BE49-F238E27FC236}">
                      <a16:creationId xmlns:a16="http://schemas.microsoft.com/office/drawing/2014/main" id="{4F4D1100-D6BF-41FD-B5FC-FA8CEAC9FEEE}"/>
                    </a:ext>
                  </a:extLst>
                </p:cNvPr>
                <p:cNvPicPr/>
                <p:nvPr/>
              </p:nvPicPr>
              <p:blipFill>
                <a:blip r:embed="rId437"/>
                <a:stretch>
                  <a:fillRect/>
                </a:stretch>
              </p:blipFill>
              <p:spPr>
                <a:xfrm>
                  <a:off x="8590317" y="2603763"/>
                  <a:ext cx="83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00" name="Freihand 299">
                  <a:extLst>
                    <a:ext uri="{FF2B5EF4-FFF2-40B4-BE49-F238E27FC236}">
                      <a16:creationId xmlns:a16="http://schemas.microsoft.com/office/drawing/2014/main" id="{A2487EB2-96E1-4562-8F75-D0C1CCA0B15D}"/>
                    </a:ext>
                  </a:extLst>
                </p14:cNvPr>
                <p14:cNvContentPartPr/>
                <p14:nvPr/>
              </p14:nvContentPartPr>
              <p14:xfrm>
                <a:off x="8683917" y="2608083"/>
                <a:ext cx="92520" cy="141480"/>
              </p14:xfrm>
            </p:contentPart>
          </mc:Choice>
          <mc:Fallback xmlns="">
            <p:pic>
              <p:nvPicPr>
                <p:cNvPr id="300" name="Freihand 299">
                  <a:extLst>
                    <a:ext uri="{FF2B5EF4-FFF2-40B4-BE49-F238E27FC236}">
                      <a16:creationId xmlns:a16="http://schemas.microsoft.com/office/drawing/2014/main" id="{A2487EB2-96E1-4562-8F75-D0C1CCA0B15D}"/>
                    </a:ext>
                  </a:extLst>
                </p:cNvPr>
                <p:cNvPicPr/>
                <p:nvPr/>
              </p:nvPicPr>
              <p:blipFill>
                <a:blip r:embed="rId439"/>
                <a:stretch>
                  <a:fillRect/>
                </a:stretch>
              </p:blipFill>
              <p:spPr>
                <a:xfrm>
                  <a:off x="8679597" y="2603763"/>
                  <a:ext cx="101160" cy="150120"/>
                </a:xfrm>
                <a:prstGeom prst="rect">
                  <a:avLst/>
                </a:prstGeom>
              </p:spPr>
            </p:pic>
          </mc:Fallback>
        </mc:AlternateContent>
      </p:grpSp>
      <p:grpSp>
        <p:nvGrpSpPr>
          <p:cNvPr id="309" name="Gruppieren 308">
            <a:extLst>
              <a:ext uri="{FF2B5EF4-FFF2-40B4-BE49-F238E27FC236}">
                <a16:creationId xmlns:a16="http://schemas.microsoft.com/office/drawing/2014/main" id="{B903413E-66E3-4C1C-8671-C4A1CB6C27B5}"/>
              </a:ext>
            </a:extLst>
          </p:cNvPr>
          <p:cNvGrpSpPr/>
          <p:nvPr/>
        </p:nvGrpSpPr>
        <p:grpSpPr>
          <a:xfrm>
            <a:off x="8107557" y="2976003"/>
            <a:ext cx="642600" cy="227520"/>
            <a:chOff x="8107557" y="2976003"/>
            <a:chExt cx="642600" cy="227520"/>
          </a:xfrm>
        </p:grpSpPr>
        <mc:AlternateContent xmlns:mc="http://schemas.openxmlformats.org/markup-compatibility/2006" xmlns:p14="http://schemas.microsoft.com/office/powerpoint/2010/main">
          <mc:Choice Requires="p14">
            <p:contentPart p14:bwMode="auto" r:id="rId440">
              <p14:nvContentPartPr>
                <p14:cNvPr id="301" name="Freihand 300">
                  <a:extLst>
                    <a:ext uri="{FF2B5EF4-FFF2-40B4-BE49-F238E27FC236}">
                      <a16:creationId xmlns:a16="http://schemas.microsoft.com/office/drawing/2014/main" id="{6572466C-2261-4CCA-B872-D01637A98C43}"/>
                    </a:ext>
                  </a:extLst>
                </p14:cNvPr>
                <p14:cNvContentPartPr/>
                <p14:nvPr/>
              </p14:nvContentPartPr>
              <p14:xfrm>
                <a:off x="8177757" y="3001203"/>
                <a:ext cx="78480" cy="131760"/>
              </p14:xfrm>
            </p:contentPart>
          </mc:Choice>
          <mc:Fallback xmlns="">
            <p:pic>
              <p:nvPicPr>
                <p:cNvPr id="301" name="Freihand 300">
                  <a:extLst>
                    <a:ext uri="{FF2B5EF4-FFF2-40B4-BE49-F238E27FC236}">
                      <a16:creationId xmlns:a16="http://schemas.microsoft.com/office/drawing/2014/main" id="{6572466C-2261-4CCA-B872-D01637A98C43}"/>
                    </a:ext>
                  </a:extLst>
                </p:cNvPr>
                <p:cNvPicPr/>
                <p:nvPr/>
              </p:nvPicPr>
              <p:blipFill>
                <a:blip r:embed="rId441"/>
                <a:stretch>
                  <a:fillRect/>
                </a:stretch>
              </p:blipFill>
              <p:spPr>
                <a:xfrm>
                  <a:off x="8173437" y="2996883"/>
                  <a:ext cx="87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2" name="Freihand 301">
                  <a:extLst>
                    <a:ext uri="{FF2B5EF4-FFF2-40B4-BE49-F238E27FC236}">
                      <a16:creationId xmlns:a16="http://schemas.microsoft.com/office/drawing/2014/main" id="{08D05AF8-D366-4587-814C-2DB4BF133D40}"/>
                    </a:ext>
                  </a:extLst>
                </p14:cNvPr>
                <p14:cNvContentPartPr/>
                <p14:nvPr/>
              </p14:nvContentPartPr>
              <p14:xfrm>
                <a:off x="8280357" y="2987883"/>
                <a:ext cx="74880" cy="172080"/>
              </p14:xfrm>
            </p:contentPart>
          </mc:Choice>
          <mc:Fallback xmlns="">
            <p:pic>
              <p:nvPicPr>
                <p:cNvPr id="302" name="Freihand 301">
                  <a:extLst>
                    <a:ext uri="{FF2B5EF4-FFF2-40B4-BE49-F238E27FC236}">
                      <a16:creationId xmlns:a16="http://schemas.microsoft.com/office/drawing/2014/main" id="{08D05AF8-D366-4587-814C-2DB4BF133D40}"/>
                    </a:ext>
                  </a:extLst>
                </p:cNvPr>
                <p:cNvPicPr/>
                <p:nvPr/>
              </p:nvPicPr>
              <p:blipFill>
                <a:blip r:embed="rId443"/>
                <a:stretch>
                  <a:fillRect/>
                </a:stretch>
              </p:blipFill>
              <p:spPr>
                <a:xfrm>
                  <a:off x="8276037" y="2983563"/>
                  <a:ext cx="83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5" name="Freihand 304">
                  <a:extLst>
                    <a:ext uri="{FF2B5EF4-FFF2-40B4-BE49-F238E27FC236}">
                      <a16:creationId xmlns:a16="http://schemas.microsoft.com/office/drawing/2014/main" id="{CAE995C0-063A-46D2-8AB2-752D8AF8B050}"/>
                    </a:ext>
                  </a:extLst>
                </p14:cNvPr>
                <p14:cNvContentPartPr/>
                <p14:nvPr/>
              </p14:nvContentPartPr>
              <p14:xfrm>
                <a:off x="8107557" y="2976003"/>
                <a:ext cx="86040" cy="194400"/>
              </p14:xfrm>
            </p:contentPart>
          </mc:Choice>
          <mc:Fallback xmlns="">
            <p:pic>
              <p:nvPicPr>
                <p:cNvPr id="305" name="Freihand 304">
                  <a:extLst>
                    <a:ext uri="{FF2B5EF4-FFF2-40B4-BE49-F238E27FC236}">
                      <a16:creationId xmlns:a16="http://schemas.microsoft.com/office/drawing/2014/main" id="{CAE995C0-063A-46D2-8AB2-752D8AF8B050}"/>
                    </a:ext>
                  </a:extLst>
                </p:cNvPr>
                <p:cNvPicPr/>
                <p:nvPr/>
              </p:nvPicPr>
              <p:blipFill>
                <a:blip r:embed="rId445"/>
                <a:stretch>
                  <a:fillRect/>
                </a:stretch>
              </p:blipFill>
              <p:spPr>
                <a:xfrm>
                  <a:off x="8103237" y="2971683"/>
                  <a:ext cx="94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6" name="Freihand 305">
                  <a:extLst>
                    <a:ext uri="{FF2B5EF4-FFF2-40B4-BE49-F238E27FC236}">
                      <a16:creationId xmlns:a16="http://schemas.microsoft.com/office/drawing/2014/main" id="{8ABCFBD9-0470-4EA1-B20F-C2D33B64A8B3}"/>
                    </a:ext>
                  </a:extLst>
                </p14:cNvPr>
                <p14:cNvContentPartPr/>
                <p14:nvPr/>
              </p14:nvContentPartPr>
              <p14:xfrm>
                <a:off x="8391237" y="3116403"/>
                <a:ext cx="3600" cy="87120"/>
              </p14:xfrm>
            </p:contentPart>
          </mc:Choice>
          <mc:Fallback xmlns="">
            <p:pic>
              <p:nvPicPr>
                <p:cNvPr id="306" name="Freihand 305">
                  <a:extLst>
                    <a:ext uri="{FF2B5EF4-FFF2-40B4-BE49-F238E27FC236}">
                      <a16:creationId xmlns:a16="http://schemas.microsoft.com/office/drawing/2014/main" id="{8ABCFBD9-0470-4EA1-B20F-C2D33B64A8B3}"/>
                    </a:ext>
                  </a:extLst>
                </p:cNvPr>
                <p:cNvPicPr/>
                <p:nvPr/>
              </p:nvPicPr>
              <p:blipFill>
                <a:blip r:embed="rId447"/>
                <a:stretch>
                  <a:fillRect/>
                </a:stretch>
              </p:blipFill>
              <p:spPr>
                <a:xfrm>
                  <a:off x="8386917" y="3112083"/>
                  <a:ext cx="12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7" name="Freihand 306">
                  <a:extLst>
                    <a:ext uri="{FF2B5EF4-FFF2-40B4-BE49-F238E27FC236}">
                      <a16:creationId xmlns:a16="http://schemas.microsoft.com/office/drawing/2014/main" id="{9701C320-AFC5-46BD-B078-2517B6B0F4A4}"/>
                    </a:ext>
                  </a:extLst>
                </p14:cNvPr>
                <p14:cNvContentPartPr/>
                <p14:nvPr/>
              </p14:nvContentPartPr>
              <p14:xfrm>
                <a:off x="8452077" y="2989683"/>
                <a:ext cx="118800" cy="180360"/>
              </p14:xfrm>
            </p:contentPart>
          </mc:Choice>
          <mc:Fallback xmlns="">
            <p:pic>
              <p:nvPicPr>
                <p:cNvPr id="307" name="Freihand 306">
                  <a:extLst>
                    <a:ext uri="{FF2B5EF4-FFF2-40B4-BE49-F238E27FC236}">
                      <a16:creationId xmlns:a16="http://schemas.microsoft.com/office/drawing/2014/main" id="{9701C320-AFC5-46BD-B078-2517B6B0F4A4}"/>
                    </a:ext>
                  </a:extLst>
                </p:cNvPr>
                <p:cNvPicPr/>
                <p:nvPr/>
              </p:nvPicPr>
              <p:blipFill>
                <a:blip r:embed="rId449"/>
                <a:stretch>
                  <a:fillRect/>
                </a:stretch>
              </p:blipFill>
              <p:spPr>
                <a:xfrm>
                  <a:off x="8447757" y="2985363"/>
                  <a:ext cx="127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8" name="Freihand 307">
                  <a:extLst>
                    <a:ext uri="{FF2B5EF4-FFF2-40B4-BE49-F238E27FC236}">
                      <a16:creationId xmlns:a16="http://schemas.microsoft.com/office/drawing/2014/main" id="{A0CB26A2-989A-423D-BA35-B47985CE1E49}"/>
                    </a:ext>
                  </a:extLst>
                </p14:cNvPr>
                <p14:cNvContentPartPr/>
                <p14:nvPr/>
              </p14:nvContentPartPr>
              <p14:xfrm>
                <a:off x="8615517" y="2991483"/>
                <a:ext cx="134640" cy="178920"/>
              </p14:xfrm>
            </p:contentPart>
          </mc:Choice>
          <mc:Fallback xmlns="">
            <p:pic>
              <p:nvPicPr>
                <p:cNvPr id="308" name="Freihand 307">
                  <a:extLst>
                    <a:ext uri="{FF2B5EF4-FFF2-40B4-BE49-F238E27FC236}">
                      <a16:creationId xmlns:a16="http://schemas.microsoft.com/office/drawing/2014/main" id="{A0CB26A2-989A-423D-BA35-B47985CE1E49}"/>
                    </a:ext>
                  </a:extLst>
                </p:cNvPr>
                <p:cNvPicPr/>
                <p:nvPr/>
              </p:nvPicPr>
              <p:blipFill>
                <a:blip r:embed="rId451"/>
                <a:stretch>
                  <a:fillRect/>
                </a:stretch>
              </p:blipFill>
              <p:spPr>
                <a:xfrm>
                  <a:off x="8611197" y="2987163"/>
                  <a:ext cx="143280" cy="18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2">
            <p14:nvContentPartPr>
              <p14:cNvPr id="343" name="Freihand 342">
                <a:extLst>
                  <a:ext uri="{FF2B5EF4-FFF2-40B4-BE49-F238E27FC236}">
                    <a16:creationId xmlns:a16="http://schemas.microsoft.com/office/drawing/2014/main" id="{79A94CD4-58B6-42B0-ABEE-577FD89DA5A6}"/>
                  </a:ext>
                </a:extLst>
              </p14:cNvPr>
              <p14:cNvContentPartPr/>
              <p14:nvPr/>
            </p14:nvContentPartPr>
            <p14:xfrm>
              <a:off x="7616157" y="1921563"/>
              <a:ext cx="281520" cy="32760"/>
            </p14:xfrm>
          </p:contentPart>
        </mc:Choice>
        <mc:Fallback xmlns="">
          <p:pic>
            <p:nvPicPr>
              <p:cNvPr id="343" name="Freihand 342">
                <a:extLst>
                  <a:ext uri="{FF2B5EF4-FFF2-40B4-BE49-F238E27FC236}">
                    <a16:creationId xmlns:a16="http://schemas.microsoft.com/office/drawing/2014/main" id="{79A94CD4-58B6-42B0-ABEE-577FD89DA5A6}"/>
                  </a:ext>
                </a:extLst>
              </p:cNvPr>
              <p:cNvPicPr/>
              <p:nvPr/>
            </p:nvPicPr>
            <p:blipFill>
              <a:blip r:embed="rId453"/>
              <a:stretch>
                <a:fillRect/>
              </a:stretch>
            </p:blipFill>
            <p:spPr>
              <a:xfrm>
                <a:off x="7611837" y="1917243"/>
                <a:ext cx="290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44" name="Freihand 343">
                <a:extLst>
                  <a:ext uri="{FF2B5EF4-FFF2-40B4-BE49-F238E27FC236}">
                    <a16:creationId xmlns:a16="http://schemas.microsoft.com/office/drawing/2014/main" id="{43B0E233-1801-4F6E-9A95-300A1080E06C}"/>
                  </a:ext>
                </a:extLst>
              </p14:cNvPr>
              <p14:cNvContentPartPr/>
              <p14:nvPr/>
            </p14:nvContentPartPr>
            <p14:xfrm>
              <a:off x="9167397" y="1920123"/>
              <a:ext cx="272160" cy="14760"/>
            </p14:xfrm>
          </p:contentPart>
        </mc:Choice>
        <mc:Fallback xmlns="">
          <p:pic>
            <p:nvPicPr>
              <p:cNvPr id="344" name="Freihand 343">
                <a:extLst>
                  <a:ext uri="{FF2B5EF4-FFF2-40B4-BE49-F238E27FC236}">
                    <a16:creationId xmlns:a16="http://schemas.microsoft.com/office/drawing/2014/main" id="{43B0E233-1801-4F6E-9A95-300A1080E06C}"/>
                  </a:ext>
                </a:extLst>
              </p:cNvPr>
              <p:cNvPicPr/>
              <p:nvPr/>
            </p:nvPicPr>
            <p:blipFill>
              <a:blip r:embed="rId455"/>
              <a:stretch>
                <a:fillRect/>
              </a:stretch>
            </p:blipFill>
            <p:spPr>
              <a:xfrm>
                <a:off x="9163077" y="1915803"/>
                <a:ext cx="280800" cy="23400"/>
              </a:xfrm>
              <a:prstGeom prst="rect">
                <a:avLst/>
              </a:prstGeom>
            </p:spPr>
          </p:pic>
        </mc:Fallback>
      </mc:AlternateContent>
      <p:grpSp>
        <p:nvGrpSpPr>
          <p:cNvPr id="356" name="Gruppieren 355">
            <a:extLst>
              <a:ext uri="{FF2B5EF4-FFF2-40B4-BE49-F238E27FC236}">
                <a16:creationId xmlns:a16="http://schemas.microsoft.com/office/drawing/2014/main" id="{60D7C533-D723-4291-AF1A-A654C953C734}"/>
              </a:ext>
            </a:extLst>
          </p:cNvPr>
          <p:cNvGrpSpPr/>
          <p:nvPr/>
        </p:nvGrpSpPr>
        <p:grpSpPr>
          <a:xfrm>
            <a:off x="9084237" y="205083"/>
            <a:ext cx="842040" cy="376200"/>
            <a:chOff x="9084237" y="205083"/>
            <a:chExt cx="842040" cy="376200"/>
          </a:xfrm>
        </p:grpSpPr>
        <mc:AlternateContent xmlns:mc="http://schemas.openxmlformats.org/markup-compatibility/2006" xmlns:p14="http://schemas.microsoft.com/office/powerpoint/2010/main">
          <mc:Choice Requires="p14">
            <p:contentPart p14:bwMode="auto" r:id="rId456">
              <p14:nvContentPartPr>
                <p14:cNvPr id="348" name="Freihand 347">
                  <a:extLst>
                    <a:ext uri="{FF2B5EF4-FFF2-40B4-BE49-F238E27FC236}">
                      <a16:creationId xmlns:a16="http://schemas.microsoft.com/office/drawing/2014/main" id="{F3710813-BBD8-417E-8B65-ED95F7D3D486}"/>
                    </a:ext>
                  </a:extLst>
                </p14:cNvPr>
                <p14:cNvContentPartPr/>
                <p14:nvPr/>
              </p14:nvContentPartPr>
              <p14:xfrm>
                <a:off x="9143997" y="263043"/>
                <a:ext cx="231840" cy="251280"/>
              </p14:xfrm>
            </p:contentPart>
          </mc:Choice>
          <mc:Fallback xmlns="">
            <p:pic>
              <p:nvPicPr>
                <p:cNvPr id="348" name="Freihand 347">
                  <a:extLst>
                    <a:ext uri="{FF2B5EF4-FFF2-40B4-BE49-F238E27FC236}">
                      <a16:creationId xmlns:a16="http://schemas.microsoft.com/office/drawing/2014/main" id="{F3710813-BBD8-417E-8B65-ED95F7D3D486}"/>
                    </a:ext>
                  </a:extLst>
                </p:cNvPr>
                <p:cNvPicPr/>
                <p:nvPr/>
              </p:nvPicPr>
              <p:blipFill>
                <a:blip r:embed="rId457"/>
                <a:stretch>
                  <a:fillRect/>
                </a:stretch>
              </p:blipFill>
              <p:spPr>
                <a:xfrm>
                  <a:off x="9139677" y="258723"/>
                  <a:ext cx="2404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49" name="Freihand 348">
                  <a:extLst>
                    <a:ext uri="{FF2B5EF4-FFF2-40B4-BE49-F238E27FC236}">
                      <a16:creationId xmlns:a16="http://schemas.microsoft.com/office/drawing/2014/main" id="{FA0C51B0-1BA4-4AB9-B693-64CDFD944CB1}"/>
                    </a:ext>
                  </a:extLst>
                </p14:cNvPr>
                <p14:cNvContentPartPr/>
                <p14:nvPr/>
              </p14:nvContentPartPr>
              <p14:xfrm>
                <a:off x="9084237" y="205083"/>
                <a:ext cx="117360" cy="135000"/>
              </p14:xfrm>
            </p:contentPart>
          </mc:Choice>
          <mc:Fallback xmlns="">
            <p:pic>
              <p:nvPicPr>
                <p:cNvPr id="349" name="Freihand 348">
                  <a:extLst>
                    <a:ext uri="{FF2B5EF4-FFF2-40B4-BE49-F238E27FC236}">
                      <a16:creationId xmlns:a16="http://schemas.microsoft.com/office/drawing/2014/main" id="{FA0C51B0-1BA4-4AB9-B693-64CDFD944CB1}"/>
                    </a:ext>
                  </a:extLst>
                </p:cNvPr>
                <p:cNvPicPr/>
                <p:nvPr/>
              </p:nvPicPr>
              <p:blipFill>
                <a:blip r:embed="rId459"/>
                <a:stretch>
                  <a:fillRect/>
                </a:stretch>
              </p:blipFill>
              <p:spPr>
                <a:xfrm>
                  <a:off x="9079917" y="200763"/>
                  <a:ext cx="126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50" name="Freihand 349">
                  <a:extLst>
                    <a:ext uri="{FF2B5EF4-FFF2-40B4-BE49-F238E27FC236}">
                      <a16:creationId xmlns:a16="http://schemas.microsoft.com/office/drawing/2014/main" id="{7AA1721A-3B90-4EDC-A5A0-AF691E9D84AB}"/>
                    </a:ext>
                  </a:extLst>
                </p14:cNvPr>
                <p14:cNvContentPartPr/>
                <p14:nvPr/>
              </p14:nvContentPartPr>
              <p14:xfrm>
                <a:off x="9294117" y="446283"/>
                <a:ext cx="139320" cy="135000"/>
              </p14:xfrm>
            </p:contentPart>
          </mc:Choice>
          <mc:Fallback xmlns="">
            <p:pic>
              <p:nvPicPr>
                <p:cNvPr id="350" name="Freihand 349">
                  <a:extLst>
                    <a:ext uri="{FF2B5EF4-FFF2-40B4-BE49-F238E27FC236}">
                      <a16:creationId xmlns:a16="http://schemas.microsoft.com/office/drawing/2014/main" id="{7AA1721A-3B90-4EDC-A5A0-AF691E9D84AB}"/>
                    </a:ext>
                  </a:extLst>
                </p:cNvPr>
                <p:cNvPicPr/>
                <p:nvPr/>
              </p:nvPicPr>
              <p:blipFill>
                <a:blip r:embed="rId461"/>
                <a:stretch>
                  <a:fillRect/>
                </a:stretch>
              </p:blipFill>
              <p:spPr>
                <a:xfrm>
                  <a:off x="9289797" y="441963"/>
                  <a:ext cx="147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52" name="Freihand 351">
                  <a:extLst>
                    <a:ext uri="{FF2B5EF4-FFF2-40B4-BE49-F238E27FC236}">
                      <a16:creationId xmlns:a16="http://schemas.microsoft.com/office/drawing/2014/main" id="{C8614689-C900-4E2F-BD19-EE4E2EA2A9EF}"/>
                    </a:ext>
                  </a:extLst>
                </p14:cNvPr>
                <p14:cNvContentPartPr/>
                <p14:nvPr/>
              </p14:nvContentPartPr>
              <p14:xfrm>
                <a:off x="9633597" y="411723"/>
                <a:ext cx="292680" cy="25560"/>
              </p14:xfrm>
            </p:contentPart>
          </mc:Choice>
          <mc:Fallback xmlns="">
            <p:pic>
              <p:nvPicPr>
                <p:cNvPr id="352" name="Freihand 351">
                  <a:extLst>
                    <a:ext uri="{FF2B5EF4-FFF2-40B4-BE49-F238E27FC236}">
                      <a16:creationId xmlns:a16="http://schemas.microsoft.com/office/drawing/2014/main" id="{C8614689-C900-4E2F-BD19-EE4E2EA2A9EF}"/>
                    </a:ext>
                  </a:extLst>
                </p:cNvPr>
                <p:cNvPicPr/>
                <p:nvPr/>
              </p:nvPicPr>
              <p:blipFill>
                <a:blip r:embed="rId463"/>
                <a:stretch>
                  <a:fillRect/>
                </a:stretch>
              </p:blipFill>
              <p:spPr>
                <a:xfrm>
                  <a:off x="9629277" y="407403"/>
                  <a:ext cx="301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53" name="Freihand 352">
                  <a:extLst>
                    <a:ext uri="{FF2B5EF4-FFF2-40B4-BE49-F238E27FC236}">
                      <a16:creationId xmlns:a16="http://schemas.microsoft.com/office/drawing/2014/main" id="{CB105C90-A57E-4B1A-A0B8-698A3B0058F5}"/>
                    </a:ext>
                  </a:extLst>
                </p14:cNvPr>
                <p14:cNvContentPartPr/>
                <p14:nvPr/>
              </p14:nvContentPartPr>
              <p14:xfrm>
                <a:off x="9653757" y="498123"/>
                <a:ext cx="210240" cy="24840"/>
              </p14:xfrm>
            </p:contentPart>
          </mc:Choice>
          <mc:Fallback xmlns="">
            <p:pic>
              <p:nvPicPr>
                <p:cNvPr id="353" name="Freihand 352">
                  <a:extLst>
                    <a:ext uri="{FF2B5EF4-FFF2-40B4-BE49-F238E27FC236}">
                      <a16:creationId xmlns:a16="http://schemas.microsoft.com/office/drawing/2014/main" id="{CB105C90-A57E-4B1A-A0B8-698A3B0058F5}"/>
                    </a:ext>
                  </a:extLst>
                </p:cNvPr>
                <p:cNvPicPr/>
                <p:nvPr/>
              </p:nvPicPr>
              <p:blipFill>
                <a:blip r:embed="rId465"/>
                <a:stretch>
                  <a:fillRect/>
                </a:stretch>
              </p:blipFill>
              <p:spPr>
                <a:xfrm>
                  <a:off x="9649437" y="493803"/>
                  <a:ext cx="218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54" name="Freihand 353">
                  <a:extLst>
                    <a:ext uri="{FF2B5EF4-FFF2-40B4-BE49-F238E27FC236}">
                      <a16:creationId xmlns:a16="http://schemas.microsoft.com/office/drawing/2014/main" id="{E0229BA3-1AB6-4D48-8EF5-0219E50B356D}"/>
                    </a:ext>
                  </a:extLst>
                </p14:cNvPr>
                <p14:cNvContentPartPr/>
                <p14:nvPr/>
              </p14:nvContentPartPr>
              <p14:xfrm>
                <a:off x="9557997" y="373563"/>
                <a:ext cx="10440" cy="20520"/>
              </p14:xfrm>
            </p:contentPart>
          </mc:Choice>
          <mc:Fallback xmlns="">
            <p:pic>
              <p:nvPicPr>
                <p:cNvPr id="354" name="Freihand 353">
                  <a:extLst>
                    <a:ext uri="{FF2B5EF4-FFF2-40B4-BE49-F238E27FC236}">
                      <a16:creationId xmlns:a16="http://schemas.microsoft.com/office/drawing/2014/main" id="{E0229BA3-1AB6-4D48-8EF5-0219E50B356D}"/>
                    </a:ext>
                  </a:extLst>
                </p:cNvPr>
                <p:cNvPicPr/>
                <p:nvPr/>
              </p:nvPicPr>
              <p:blipFill>
                <a:blip r:embed="rId467"/>
                <a:stretch>
                  <a:fillRect/>
                </a:stretch>
              </p:blipFill>
              <p:spPr>
                <a:xfrm>
                  <a:off x="9553677" y="369243"/>
                  <a:ext cx="19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55" name="Freihand 354">
                  <a:extLst>
                    <a:ext uri="{FF2B5EF4-FFF2-40B4-BE49-F238E27FC236}">
                      <a16:creationId xmlns:a16="http://schemas.microsoft.com/office/drawing/2014/main" id="{57BE6782-179E-4AD4-96DE-ACEAB359B66A}"/>
                    </a:ext>
                  </a:extLst>
                </p14:cNvPr>
                <p14:cNvContentPartPr/>
                <p14:nvPr/>
              </p14:nvContentPartPr>
              <p14:xfrm>
                <a:off x="9526317" y="556443"/>
                <a:ext cx="21600" cy="3600"/>
              </p14:xfrm>
            </p:contentPart>
          </mc:Choice>
          <mc:Fallback xmlns="">
            <p:pic>
              <p:nvPicPr>
                <p:cNvPr id="355" name="Freihand 354">
                  <a:extLst>
                    <a:ext uri="{FF2B5EF4-FFF2-40B4-BE49-F238E27FC236}">
                      <a16:creationId xmlns:a16="http://schemas.microsoft.com/office/drawing/2014/main" id="{57BE6782-179E-4AD4-96DE-ACEAB359B66A}"/>
                    </a:ext>
                  </a:extLst>
                </p:cNvPr>
                <p:cNvPicPr/>
                <p:nvPr/>
              </p:nvPicPr>
              <p:blipFill>
                <a:blip r:embed="rId469"/>
                <a:stretch>
                  <a:fillRect/>
                </a:stretch>
              </p:blipFill>
              <p:spPr>
                <a:xfrm>
                  <a:off x="9521997" y="552123"/>
                  <a:ext cx="30240" cy="12240"/>
                </a:xfrm>
                <a:prstGeom prst="rect">
                  <a:avLst/>
                </a:prstGeom>
              </p:spPr>
            </p:pic>
          </mc:Fallback>
        </mc:AlternateContent>
      </p:grpSp>
      <p:grpSp>
        <p:nvGrpSpPr>
          <p:cNvPr id="375" name="Gruppieren 374">
            <a:extLst>
              <a:ext uri="{FF2B5EF4-FFF2-40B4-BE49-F238E27FC236}">
                <a16:creationId xmlns:a16="http://schemas.microsoft.com/office/drawing/2014/main" id="{F1038D12-C465-40E8-971E-D2B68D363ED6}"/>
              </a:ext>
            </a:extLst>
          </p:cNvPr>
          <p:cNvGrpSpPr/>
          <p:nvPr/>
        </p:nvGrpSpPr>
        <p:grpSpPr>
          <a:xfrm>
            <a:off x="10235517" y="147483"/>
            <a:ext cx="1719000" cy="609480"/>
            <a:chOff x="10235517" y="147483"/>
            <a:chExt cx="1719000" cy="609480"/>
          </a:xfrm>
        </p:grpSpPr>
        <mc:AlternateContent xmlns:mc="http://schemas.openxmlformats.org/markup-compatibility/2006" xmlns:p14="http://schemas.microsoft.com/office/powerpoint/2010/main">
          <mc:Choice Requires="p14">
            <p:contentPart p14:bwMode="auto" r:id="rId470">
              <p14:nvContentPartPr>
                <p14:cNvPr id="357" name="Freihand 356">
                  <a:extLst>
                    <a:ext uri="{FF2B5EF4-FFF2-40B4-BE49-F238E27FC236}">
                      <a16:creationId xmlns:a16="http://schemas.microsoft.com/office/drawing/2014/main" id="{60065CF3-0523-43C9-90FB-18F0F4B8CB17}"/>
                    </a:ext>
                  </a:extLst>
                </p14:cNvPr>
                <p14:cNvContentPartPr/>
                <p14:nvPr/>
              </p14:nvContentPartPr>
              <p14:xfrm>
                <a:off x="10296717" y="216243"/>
                <a:ext cx="21600" cy="264240"/>
              </p14:xfrm>
            </p:contentPart>
          </mc:Choice>
          <mc:Fallback xmlns="">
            <p:pic>
              <p:nvPicPr>
                <p:cNvPr id="357" name="Freihand 356">
                  <a:extLst>
                    <a:ext uri="{FF2B5EF4-FFF2-40B4-BE49-F238E27FC236}">
                      <a16:creationId xmlns:a16="http://schemas.microsoft.com/office/drawing/2014/main" id="{60065CF3-0523-43C9-90FB-18F0F4B8CB17}"/>
                    </a:ext>
                  </a:extLst>
                </p:cNvPr>
                <p:cNvPicPr/>
                <p:nvPr/>
              </p:nvPicPr>
              <p:blipFill>
                <a:blip r:embed="rId471"/>
                <a:stretch>
                  <a:fillRect/>
                </a:stretch>
              </p:blipFill>
              <p:spPr>
                <a:xfrm>
                  <a:off x="10292397" y="211923"/>
                  <a:ext cx="30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58" name="Freihand 357">
                  <a:extLst>
                    <a:ext uri="{FF2B5EF4-FFF2-40B4-BE49-F238E27FC236}">
                      <a16:creationId xmlns:a16="http://schemas.microsoft.com/office/drawing/2014/main" id="{3360D5EC-7C78-4758-B949-1F41A86D17DA}"/>
                    </a:ext>
                  </a:extLst>
                </p14:cNvPr>
                <p14:cNvContentPartPr/>
                <p14:nvPr/>
              </p14:nvContentPartPr>
              <p14:xfrm>
                <a:off x="10235517" y="373563"/>
                <a:ext cx="127800" cy="25920"/>
              </p14:xfrm>
            </p:contentPart>
          </mc:Choice>
          <mc:Fallback xmlns="">
            <p:pic>
              <p:nvPicPr>
                <p:cNvPr id="358" name="Freihand 357">
                  <a:extLst>
                    <a:ext uri="{FF2B5EF4-FFF2-40B4-BE49-F238E27FC236}">
                      <a16:creationId xmlns:a16="http://schemas.microsoft.com/office/drawing/2014/main" id="{3360D5EC-7C78-4758-B949-1F41A86D17DA}"/>
                    </a:ext>
                  </a:extLst>
                </p:cNvPr>
                <p:cNvPicPr/>
                <p:nvPr/>
              </p:nvPicPr>
              <p:blipFill>
                <a:blip r:embed="rId473"/>
                <a:stretch>
                  <a:fillRect/>
                </a:stretch>
              </p:blipFill>
              <p:spPr>
                <a:xfrm>
                  <a:off x="10231197" y="369243"/>
                  <a:ext cx="136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59" name="Freihand 358">
                  <a:extLst>
                    <a:ext uri="{FF2B5EF4-FFF2-40B4-BE49-F238E27FC236}">
                      <a16:creationId xmlns:a16="http://schemas.microsoft.com/office/drawing/2014/main" id="{F9A7B227-8F2E-4836-AF0B-2DC152328F95}"/>
                    </a:ext>
                  </a:extLst>
                </p14:cNvPr>
                <p14:cNvContentPartPr/>
                <p14:nvPr/>
              </p14:nvContentPartPr>
              <p14:xfrm>
                <a:off x="10427397" y="267723"/>
                <a:ext cx="147600" cy="154080"/>
              </p14:xfrm>
            </p:contentPart>
          </mc:Choice>
          <mc:Fallback xmlns="">
            <p:pic>
              <p:nvPicPr>
                <p:cNvPr id="359" name="Freihand 358">
                  <a:extLst>
                    <a:ext uri="{FF2B5EF4-FFF2-40B4-BE49-F238E27FC236}">
                      <a16:creationId xmlns:a16="http://schemas.microsoft.com/office/drawing/2014/main" id="{F9A7B227-8F2E-4836-AF0B-2DC152328F95}"/>
                    </a:ext>
                  </a:extLst>
                </p:cNvPr>
                <p:cNvPicPr/>
                <p:nvPr/>
              </p:nvPicPr>
              <p:blipFill>
                <a:blip r:embed="rId475"/>
                <a:stretch>
                  <a:fillRect/>
                </a:stretch>
              </p:blipFill>
              <p:spPr>
                <a:xfrm>
                  <a:off x="10423077" y="263403"/>
                  <a:ext cx="156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60" name="Freihand 359">
                  <a:extLst>
                    <a:ext uri="{FF2B5EF4-FFF2-40B4-BE49-F238E27FC236}">
                      <a16:creationId xmlns:a16="http://schemas.microsoft.com/office/drawing/2014/main" id="{5C060901-9258-4C20-A966-3E080BA1D8CB}"/>
                    </a:ext>
                  </a:extLst>
                </p14:cNvPr>
                <p14:cNvContentPartPr/>
                <p14:nvPr/>
              </p14:nvContentPartPr>
              <p14:xfrm>
                <a:off x="10577877" y="188163"/>
                <a:ext cx="4320" cy="1080"/>
              </p14:xfrm>
            </p:contentPart>
          </mc:Choice>
          <mc:Fallback xmlns="">
            <p:pic>
              <p:nvPicPr>
                <p:cNvPr id="360" name="Freihand 359">
                  <a:extLst>
                    <a:ext uri="{FF2B5EF4-FFF2-40B4-BE49-F238E27FC236}">
                      <a16:creationId xmlns:a16="http://schemas.microsoft.com/office/drawing/2014/main" id="{5C060901-9258-4C20-A966-3E080BA1D8CB}"/>
                    </a:ext>
                  </a:extLst>
                </p:cNvPr>
                <p:cNvPicPr/>
                <p:nvPr/>
              </p:nvPicPr>
              <p:blipFill>
                <a:blip r:embed="rId477"/>
                <a:stretch>
                  <a:fillRect/>
                </a:stretch>
              </p:blipFill>
              <p:spPr>
                <a:xfrm>
                  <a:off x="10573557" y="183843"/>
                  <a:ext cx="12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61" name="Freihand 360">
                  <a:extLst>
                    <a:ext uri="{FF2B5EF4-FFF2-40B4-BE49-F238E27FC236}">
                      <a16:creationId xmlns:a16="http://schemas.microsoft.com/office/drawing/2014/main" id="{6110F5CA-022A-46C4-A250-7FE35364E486}"/>
                    </a:ext>
                  </a:extLst>
                </p14:cNvPr>
                <p14:cNvContentPartPr/>
                <p14:nvPr/>
              </p14:nvContentPartPr>
              <p14:xfrm>
                <a:off x="10585437" y="147483"/>
                <a:ext cx="80640" cy="298440"/>
              </p14:xfrm>
            </p:contentPart>
          </mc:Choice>
          <mc:Fallback xmlns="">
            <p:pic>
              <p:nvPicPr>
                <p:cNvPr id="361" name="Freihand 360">
                  <a:extLst>
                    <a:ext uri="{FF2B5EF4-FFF2-40B4-BE49-F238E27FC236}">
                      <a16:creationId xmlns:a16="http://schemas.microsoft.com/office/drawing/2014/main" id="{6110F5CA-022A-46C4-A250-7FE35364E486}"/>
                    </a:ext>
                  </a:extLst>
                </p:cNvPr>
                <p:cNvPicPr/>
                <p:nvPr/>
              </p:nvPicPr>
              <p:blipFill>
                <a:blip r:embed="rId479"/>
                <a:stretch>
                  <a:fillRect/>
                </a:stretch>
              </p:blipFill>
              <p:spPr>
                <a:xfrm>
                  <a:off x="10581117" y="143163"/>
                  <a:ext cx="892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62" name="Freihand 361">
                  <a:extLst>
                    <a:ext uri="{FF2B5EF4-FFF2-40B4-BE49-F238E27FC236}">
                      <a16:creationId xmlns:a16="http://schemas.microsoft.com/office/drawing/2014/main" id="{1C8E3FB6-43A0-44DC-9907-C3F922C29F3E}"/>
                    </a:ext>
                  </a:extLst>
                </p14:cNvPr>
                <p14:cNvContentPartPr/>
                <p14:nvPr/>
              </p14:nvContentPartPr>
              <p14:xfrm>
                <a:off x="10650237" y="290043"/>
                <a:ext cx="118440" cy="127440"/>
              </p14:xfrm>
            </p:contentPart>
          </mc:Choice>
          <mc:Fallback xmlns="">
            <p:pic>
              <p:nvPicPr>
                <p:cNvPr id="362" name="Freihand 361">
                  <a:extLst>
                    <a:ext uri="{FF2B5EF4-FFF2-40B4-BE49-F238E27FC236}">
                      <a16:creationId xmlns:a16="http://schemas.microsoft.com/office/drawing/2014/main" id="{1C8E3FB6-43A0-44DC-9907-C3F922C29F3E}"/>
                    </a:ext>
                  </a:extLst>
                </p:cNvPr>
                <p:cNvPicPr/>
                <p:nvPr/>
              </p:nvPicPr>
              <p:blipFill>
                <a:blip r:embed="rId481"/>
                <a:stretch>
                  <a:fillRect/>
                </a:stretch>
              </p:blipFill>
              <p:spPr>
                <a:xfrm>
                  <a:off x="10645917" y="285723"/>
                  <a:ext cx="127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63" name="Freihand 362">
                  <a:extLst>
                    <a:ext uri="{FF2B5EF4-FFF2-40B4-BE49-F238E27FC236}">
                      <a16:creationId xmlns:a16="http://schemas.microsoft.com/office/drawing/2014/main" id="{C343CE00-094E-41EE-B13B-5ED2B6A3BA54}"/>
                    </a:ext>
                  </a:extLst>
                </p14:cNvPr>
                <p14:cNvContentPartPr/>
                <p14:nvPr/>
              </p14:nvContentPartPr>
              <p14:xfrm>
                <a:off x="11051997" y="193923"/>
                <a:ext cx="173160" cy="210240"/>
              </p14:xfrm>
            </p:contentPart>
          </mc:Choice>
          <mc:Fallback xmlns="">
            <p:pic>
              <p:nvPicPr>
                <p:cNvPr id="363" name="Freihand 362">
                  <a:extLst>
                    <a:ext uri="{FF2B5EF4-FFF2-40B4-BE49-F238E27FC236}">
                      <a16:creationId xmlns:a16="http://schemas.microsoft.com/office/drawing/2014/main" id="{C343CE00-094E-41EE-B13B-5ED2B6A3BA54}"/>
                    </a:ext>
                  </a:extLst>
                </p:cNvPr>
                <p:cNvPicPr/>
                <p:nvPr/>
              </p:nvPicPr>
              <p:blipFill>
                <a:blip r:embed="rId483"/>
                <a:stretch>
                  <a:fillRect/>
                </a:stretch>
              </p:blipFill>
              <p:spPr>
                <a:xfrm>
                  <a:off x="11047677" y="189603"/>
                  <a:ext cx="181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64" name="Freihand 363">
                  <a:extLst>
                    <a:ext uri="{FF2B5EF4-FFF2-40B4-BE49-F238E27FC236}">
                      <a16:creationId xmlns:a16="http://schemas.microsoft.com/office/drawing/2014/main" id="{906EF1FC-82A6-4481-8D3B-D1C64A96AAD5}"/>
                    </a:ext>
                  </a:extLst>
                </p14:cNvPr>
                <p14:cNvContentPartPr/>
                <p14:nvPr/>
              </p14:nvContentPartPr>
              <p14:xfrm>
                <a:off x="11230197" y="296163"/>
                <a:ext cx="21600" cy="110880"/>
              </p14:xfrm>
            </p:contentPart>
          </mc:Choice>
          <mc:Fallback xmlns="">
            <p:pic>
              <p:nvPicPr>
                <p:cNvPr id="364" name="Freihand 363">
                  <a:extLst>
                    <a:ext uri="{FF2B5EF4-FFF2-40B4-BE49-F238E27FC236}">
                      <a16:creationId xmlns:a16="http://schemas.microsoft.com/office/drawing/2014/main" id="{906EF1FC-82A6-4481-8D3B-D1C64A96AAD5}"/>
                    </a:ext>
                  </a:extLst>
                </p:cNvPr>
                <p:cNvPicPr/>
                <p:nvPr/>
              </p:nvPicPr>
              <p:blipFill>
                <a:blip r:embed="rId485"/>
                <a:stretch>
                  <a:fillRect/>
                </a:stretch>
              </p:blipFill>
              <p:spPr>
                <a:xfrm>
                  <a:off x="11225877" y="291843"/>
                  <a:ext cx="30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65" name="Freihand 364">
                  <a:extLst>
                    <a:ext uri="{FF2B5EF4-FFF2-40B4-BE49-F238E27FC236}">
                      <a16:creationId xmlns:a16="http://schemas.microsoft.com/office/drawing/2014/main" id="{AEFF6B8E-C386-4A7E-8925-09523B2C6D89}"/>
                    </a:ext>
                  </a:extLst>
                </p14:cNvPr>
                <p14:cNvContentPartPr/>
                <p14:nvPr/>
              </p14:nvContentPartPr>
              <p14:xfrm>
                <a:off x="11275917" y="204003"/>
                <a:ext cx="132480" cy="201960"/>
              </p14:xfrm>
            </p:contentPart>
          </mc:Choice>
          <mc:Fallback xmlns="">
            <p:pic>
              <p:nvPicPr>
                <p:cNvPr id="365" name="Freihand 364">
                  <a:extLst>
                    <a:ext uri="{FF2B5EF4-FFF2-40B4-BE49-F238E27FC236}">
                      <a16:creationId xmlns:a16="http://schemas.microsoft.com/office/drawing/2014/main" id="{AEFF6B8E-C386-4A7E-8925-09523B2C6D89}"/>
                    </a:ext>
                  </a:extLst>
                </p:cNvPr>
                <p:cNvPicPr/>
                <p:nvPr/>
              </p:nvPicPr>
              <p:blipFill>
                <a:blip r:embed="rId487"/>
                <a:stretch>
                  <a:fillRect/>
                </a:stretch>
              </p:blipFill>
              <p:spPr>
                <a:xfrm>
                  <a:off x="11271597" y="199683"/>
                  <a:ext cx="141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66" name="Freihand 365">
                  <a:extLst>
                    <a:ext uri="{FF2B5EF4-FFF2-40B4-BE49-F238E27FC236}">
                      <a16:creationId xmlns:a16="http://schemas.microsoft.com/office/drawing/2014/main" id="{CF9999DB-AED7-44FB-B3F1-030628F4A68A}"/>
                    </a:ext>
                  </a:extLst>
                </p14:cNvPr>
                <p14:cNvContentPartPr/>
                <p14:nvPr/>
              </p14:nvContentPartPr>
              <p14:xfrm>
                <a:off x="11461677" y="204363"/>
                <a:ext cx="78840" cy="175680"/>
              </p14:xfrm>
            </p:contentPart>
          </mc:Choice>
          <mc:Fallback xmlns="">
            <p:pic>
              <p:nvPicPr>
                <p:cNvPr id="366" name="Freihand 365">
                  <a:extLst>
                    <a:ext uri="{FF2B5EF4-FFF2-40B4-BE49-F238E27FC236}">
                      <a16:creationId xmlns:a16="http://schemas.microsoft.com/office/drawing/2014/main" id="{CF9999DB-AED7-44FB-B3F1-030628F4A68A}"/>
                    </a:ext>
                  </a:extLst>
                </p:cNvPr>
                <p:cNvPicPr/>
                <p:nvPr/>
              </p:nvPicPr>
              <p:blipFill>
                <a:blip r:embed="rId489"/>
                <a:stretch>
                  <a:fillRect/>
                </a:stretch>
              </p:blipFill>
              <p:spPr>
                <a:xfrm>
                  <a:off x="11457357" y="200043"/>
                  <a:ext cx="87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67" name="Freihand 366">
                  <a:extLst>
                    <a:ext uri="{FF2B5EF4-FFF2-40B4-BE49-F238E27FC236}">
                      <a16:creationId xmlns:a16="http://schemas.microsoft.com/office/drawing/2014/main" id="{CFE108BA-B391-4E94-816F-8883249D7181}"/>
                    </a:ext>
                  </a:extLst>
                </p14:cNvPr>
                <p14:cNvContentPartPr/>
                <p14:nvPr/>
              </p14:nvContentPartPr>
              <p14:xfrm>
                <a:off x="11440797" y="285003"/>
                <a:ext cx="237960" cy="99720"/>
              </p14:xfrm>
            </p:contentPart>
          </mc:Choice>
          <mc:Fallback xmlns="">
            <p:pic>
              <p:nvPicPr>
                <p:cNvPr id="367" name="Freihand 366">
                  <a:extLst>
                    <a:ext uri="{FF2B5EF4-FFF2-40B4-BE49-F238E27FC236}">
                      <a16:creationId xmlns:a16="http://schemas.microsoft.com/office/drawing/2014/main" id="{CFE108BA-B391-4E94-816F-8883249D7181}"/>
                    </a:ext>
                  </a:extLst>
                </p:cNvPr>
                <p:cNvPicPr/>
                <p:nvPr/>
              </p:nvPicPr>
              <p:blipFill>
                <a:blip r:embed="rId491"/>
                <a:stretch>
                  <a:fillRect/>
                </a:stretch>
              </p:blipFill>
              <p:spPr>
                <a:xfrm>
                  <a:off x="11436477" y="280683"/>
                  <a:ext cx="246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68" name="Freihand 367">
                  <a:extLst>
                    <a:ext uri="{FF2B5EF4-FFF2-40B4-BE49-F238E27FC236}">
                      <a16:creationId xmlns:a16="http://schemas.microsoft.com/office/drawing/2014/main" id="{658324D7-2F10-4F6F-B442-D235AD07D6FD}"/>
                    </a:ext>
                  </a:extLst>
                </p14:cNvPr>
                <p14:cNvContentPartPr/>
                <p14:nvPr/>
              </p14:nvContentPartPr>
              <p14:xfrm>
                <a:off x="11710077" y="253323"/>
                <a:ext cx="72000" cy="156960"/>
              </p14:xfrm>
            </p:contentPart>
          </mc:Choice>
          <mc:Fallback xmlns="">
            <p:pic>
              <p:nvPicPr>
                <p:cNvPr id="368" name="Freihand 367">
                  <a:extLst>
                    <a:ext uri="{FF2B5EF4-FFF2-40B4-BE49-F238E27FC236}">
                      <a16:creationId xmlns:a16="http://schemas.microsoft.com/office/drawing/2014/main" id="{658324D7-2F10-4F6F-B442-D235AD07D6FD}"/>
                    </a:ext>
                  </a:extLst>
                </p:cNvPr>
                <p:cNvPicPr/>
                <p:nvPr/>
              </p:nvPicPr>
              <p:blipFill>
                <a:blip r:embed="rId493"/>
                <a:stretch>
                  <a:fillRect/>
                </a:stretch>
              </p:blipFill>
              <p:spPr>
                <a:xfrm>
                  <a:off x="11705757" y="249003"/>
                  <a:ext cx="80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69" name="Freihand 368">
                  <a:extLst>
                    <a:ext uri="{FF2B5EF4-FFF2-40B4-BE49-F238E27FC236}">
                      <a16:creationId xmlns:a16="http://schemas.microsoft.com/office/drawing/2014/main" id="{0D03E6D2-F7F0-4EEE-B4D7-9A9D73E8BE1C}"/>
                    </a:ext>
                  </a:extLst>
                </p14:cNvPr>
                <p14:cNvContentPartPr/>
                <p14:nvPr/>
              </p14:nvContentPartPr>
              <p14:xfrm>
                <a:off x="11787477" y="195003"/>
                <a:ext cx="104760" cy="268200"/>
              </p14:xfrm>
            </p:contentPart>
          </mc:Choice>
          <mc:Fallback xmlns="">
            <p:pic>
              <p:nvPicPr>
                <p:cNvPr id="369" name="Freihand 368">
                  <a:extLst>
                    <a:ext uri="{FF2B5EF4-FFF2-40B4-BE49-F238E27FC236}">
                      <a16:creationId xmlns:a16="http://schemas.microsoft.com/office/drawing/2014/main" id="{0D03E6D2-F7F0-4EEE-B4D7-9A9D73E8BE1C}"/>
                    </a:ext>
                  </a:extLst>
                </p:cNvPr>
                <p:cNvPicPr/>
                <p:nvPr/>
              </p:nvPicPr>
              <p:blipFill>
                <a:blip r:embed="rId495"/>
                <a:stretch>
                  <a:fillRect/>
                </a:stretch>
              </p:blipFill>
              <p:spPr>
                <a:xfrm>
                  <a:off x="11783157" y="190683"/>
                  <a:ext cx="113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70" name="Freihand 369">
                  <a:extLst>
                    <a:ext uri="{FF2B5EF4-FFF2-40B4-BE49-F238E27FC236}">
                      <a16:creationId xmlns:a16="http://schemas.microsoft.com/office/drawing/2014/main" id="{2C90D698-A866-4483-9908-3A5490DF38DD}"/>
                    </a:ext>
                  </a:extLst>
                </p14:cNvPr>
                <p14:cNvContentPartPr/>
                <p14:nvPr/>
              </p14:nvContentPartPr>
              <p14:xfrm>
                <a:off x="10869117" y="542403"/>
                <a:ext cx="359640" cy="175680"/>
              </p14:xfrm>
            </p:contentPart>
          </mc:Choice>
          <mc:Fallback xmlns="">
            <p:pic>
              <p:nvPicPr>
                <p:cNvPr id="370" name="Freihand 369">
                  <a:extLst>
                    <a:ext uri="{FF2B5EF4-FFF2-40B4-BE49-F238E27FC236}">
                      <a16:creationId xmlns:a16="http://schemas.microsoft.com/office/drawing/2014/main" id="{2C90D698-A866-4483-9908-3A5490DF38DD}"/>
                    </a:ext>
                  </a:extLst>
                </p:cNvPr>
                <p:cNvPicPr/>
                <p:nvPr/>
              </p:nvPicPr>
              <p:blipFill>
                <a:blip r:embed="rId497"/>
                <a:stretch>
                  <a:fillRect/>
                </a:stretch>
              </p:blipFill>
              <p:spPr>
                <a:xfrm>
                  <a:off x="10864797" y="538083"/>
                  <a:ext cx="368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71" name="Freihand 370">
                  <a:extLst>
                    <a:ext uri="{FF2B5EF4-FFF2-40B4-BE49-F238E27FC236}">
                      <a16:creationId xmlns:a16="http://schemas.microsoft.com/office/drawing/2014/main" id="{470931FA-CA02-4106-8023-C19590F22764}"/>
                    </a:ext>
                  </a:extLst>
                </p14:cNvPr>
                <p14:cNvContentPartPr/>
                <p14:nvPr/>
              </p14:nvContentPartPr>
              <p14:xfrm>
                <a:off x="11309037" y="479763"/>
                <a:ext cx="170280" cy="196920"/>
              </p14:xfrm>
            </p:contentPart>
          </mc:Choice>
          <mc:Fallback xmlns="">
            <p:pic>
              <p:nvPicPr>
                <p:cNvPr id="371" name="Freihand 370">
                  <a:extLst>
                    <a:ext uri="{FF2B5EF4-FFF2-40B4-BE49-F238E27FC236}">
                      <a16:creationId xmlns:a16="http://schemas.microsoft.com/office/drawing/2014/main" id="{470931FA-CA02-4106-8023-C19590F22764}"/>
                    </a:ext>
                  </a:extLst>
                </p:cNvPr>
                <p:cNvPicPr/>
                <p:nvPr/>
              </p:nvPicPr>
              <p:blipFill>
                <a:blip r:embed="rId499"/>
                <a:stretch>
                  <a:fillRect/>
                </a:stretch>
              </p:blipFill>
              <p:spPr>
                <a:xfrm>
                  <a:off x="11304717" y="475443"/>
                  <a:ext cx="178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72" name="Freihand 371">
                  <a:extLst>
                    <a:ext uri="{FF2B5EF4-FFF2-40B4-BE49-F238E27FC236}">
                      <a16:creationId xmlns:a16="http://schemas.microsoft.com/office/drawing/2014/main" id="{F8F8CCB6-3FF1-48B3-AF3B-E94810ECE117}"/>
                    </a:ext>
                  </a:extLst>
                </p14:cNvPr>
                <p14:cNvContentPartPr/>
                <p14:nvPr/>
              </p14:nvContentPartPr>
              <p14:xfrm>
                <a:off x="11528637" y="544563"/>
                <a:ext cx="164880" cy="212400"/>
              </p14:xfrm>
            </p:contentPart>
          </mc:Choice>
          <mc:Fallback xmlns="">
            <p:pic>
              <p:nvPicPr>
                <p:cNvPr id="372" name="Freihand 371">
                  <a:extLst>
                    <a:ext uri="{FF2B5EF4-FFF2-40B4-BE49-F238E27FC236}">
                      <a16:creationId xmlns:a16="http://schemas.microsoft.com/office/drawing/2014/main" id="{F8F8CCB6-3FF1-48B3-AF3B-E94810ECE117}"/>
                    </a:ext>
                  </a:extLst>
                </p:cNvPr>
                <p:cNvPicPr/>
                <p:nvPr/>
              </p:nvPicPr>
              <p:blipFill>
                <a:blip r:embed="rId501"/>
                <a:stretch>
                  <a:fillRect/>
                </a:stretch>
              </p:blipFill>
              <p:spPr>
                <a:xfrm>
                  <a:off x="11524317" y="540243"/>
                  <a:ext cx="173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73" name="Freihand 372">
                  <a:extLst>
                    <a:ext uri="{FF2B5EF4-FFF2-40B4-BE49-F238E27FC236}">
                      <a16:creationId xmlns:a16="http://schemas.microsoft.com/office/drawing/2014/main" id="{02A8D89D-C475-429C-85EF-004B350B4A55}"/>
                    </a:ext>
                  </a:extLst>
                </p14:cNvPr>
                <p14:cNvContentPartPr/>
                <p14:nvPr/>
              </p14:nvContentPartPr>
              <p14:xfrm>
                <a:off x="11700717" y="546003"/>
                <a:ext cx="134280" cy="164520"/>
              </p14:xfrm>
            </p:contentPart>
          </mc:Choice>
          <mc:Fallback xmlns="">
            <p:pic>
              <p:nvPicPr>
                <p:cNvPr id="373" name="Freihand 372">
                  <a:extLst>
                    <a:ext uri="{FF2B5EF4-FFF2-40B4-BE49-F238E27FC236}">
                      <a16:creationId xmlns:a16="http://schemas.microsoft.com/office/drawing/2014/main" id="{02A8D89D-C475-429C-85EF-004B350B4A55}"/>
                    </a:ext>
                  </a:extLst>
                </p:cNvPr>
                <p:cNvPicPr/>
                <p:nvPr/>
              </p:nvPicPr>
              <p:blipFill>
                <a:blip r:embed="rId503"/>
                <a:stretch>
                  <a:fillRect/>
                </a:stretch>
              </p:blipFill>
              <p:spPr>
                <a:xfrm>
                  <a:off x="11696397" y="541683"/>
                  <a:ext cx="142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74" name="Freihand 373">
                  <a:extLst>
                    <a:ext uri="{FF2B5EF4-FFF2-40B4-BE49-F238E27FC236}">
                      <a16:creationId xmlns:a16="http://schemas.microsoft.com/office/drawing/2014/main" id="{2BFFCA9D-39A8-4C34-8218-0BBF4524474A}"/>
                    </a:ext>
                  </a:extLst>
                </p14:cNvPr>
                <p14:cNvContentPartPr/>
                <p14:nvPr/>
              </p14:nvContentPartPr>
              <p14:xfrm>
                <a:off x="11824197" y="542403"/>
                <a:ext cx="130320" cy="174600"/>
              </p14:xfrm>
            </p:contentPart>
          </mc:Choice>
          <mc:Fallback xmlns="">
            <p:pic>
              <p:nvPicPr>
                <p:cNvPr id="374" name="Freihand 373">
                  <a:extLst>
                    <a:ext uri="{FF2B5EF4-FFF2-40B4-BE49-F238E27FC236}">
                      <a16:creationId xmlns:a16="http://schemas.microsoft.com/office/drawing/2014/main" id="{2BFFCA9D-39A8-4C34-8218-0BBF4524474A}"/>
                    </a:ext>
                  </a:extLst>
                </p:cNvPr>
                <p:cNvPicPr/>
                <p:nvPr/>
              </p:nvPicPr>
              <p:blipFill>
                <a:blip r:embed="rId505"/>
                <a:stretch>
                  <a:fillRect/>
                </a:stretch>
              </p:blipFill>
              <p:spPr>
                <a:xfrm>
                  <a:off x="11819877" y="538083"/>
                  <a:ext cx="138960" cy="183240"/>
                </a:xfrm>
                <a:prstGeom prst="rect">
                  <a:avLst/>
                </a:prstGeom>
              </p:spPr>
            </p:pic>
          </mc:Fallback>
        </mc:AlternateContent>
      </p:grpSp>
      <p:grpSp>
        <p:nvGrpSpPr>
          <p:cNvPr id="389" name="Gruppieren 388">
            <a:extLst>
              <a:ext uri="{FF2B5EF4-FFF2-40B4-BE49-F238E27FC236}">
                <a16:creationId xmlns:a16="http://schemas.microsoft.com/office/drawing/2014/main" id="{5A997512-C423-4EF8-8623-54029AB6E15B}"/>
              </a:ext>
            </a:extLst>
          </p:cNvPr>
          <p:cNvGrpSpPr/>
          <p:nvPr/>
        </p:nvGrpSpPr>
        <p:grpSpPr>
          <a:xfrm>
            <a:off x="7046637" y="71883"/>
            <a:ext cx="1469160" cy="565560"/>
            <a:chOff x="7046637" y="71883"/>
            <a:chExt cx="1469160" cy="565560"/>
          </a:xfrm>
        </p:grpSpPr>
        <mc:AlternateContent xmlns:mc="http://schemas.openxmlformats.org/markup-compatibility/2006" xmlns:p14="http://schemas.microsoft.com/office/powerpoint/2010/main">
          <mc:Choice Requires="p14">
            <p:contentPart p14:bwMode="auto" r:id="rId506">
              <p14:nvContentPartPr>
                <p14:cNvPr id="376" name="Freihand 375">
                  <a:extLst>
                    <a:ext uri="{FF2B5EF4-FFF2-40B4-BE49-F238E27FC236}">
                      <a16:creationId xmlns:a16="http://schemas.microsoft.com/office/drawing/2014/main" id="{710F8BF7-D2BA-4E72-8018-3053EA093DB2}"/>
                    </a:ext>
                  </a:extLst>
                </p14:cNvPr>
                <p14:cNvContentPartPr/>
                <p14:nvPr/>
              </p14:nvContentPartPr>
              <p14:xfrm>
                <a:off x="7046637" y="223803"/>
                <a:ext cx="189000" cy="277920"/>
              </p14:xfrm>
            </p:contentPart>
          </mc:Choice>
          <mc:Fallback xmlns="">
            <p:pic>
              <p:nvPicPr>
                <p:cNvPr id="376" name="Freihand 375">
                  <a:extLst>
                    <a:ext uri="{FF2B5EF4-FFF2-40B4-BE49-F238E27FC236}">
                      <a16:creationId xmlns:a16="http://schemas.microsoft.com/office/drawing/2014/main" id="{710F8BF7-D2BA-4E72-8018-3053EA093DB2}"/>
                    </a:ext>
                  </a:extLst>
                </p:cNvPr>
                <p:cNvPicPr/>
                <p:nvPr/>
              </p:nvPicPr>
              <p:blipFill>
                <a:blip r:embed="rId507"/>
                <a:stretch>
                  <a:fillRect/>
                </a:stretch>
              </p:blipFill>
              <p:spPr>
                <a:xfrm>
                  <a:off x="7042317" y="219483"/>
                  <a:ext cx="1976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77" name="Freihand 376">
                  <a:extLst>
                    <a:ext uri="{FF2B5EF4-FFF2-40B4-BE49-F238E27FC236}">
                      <a16:creationId xmlns:a16="http://schemas.microsoft.com/office/drawing/2014/main" id="{307FA5FC-F820-46A5-A49D-D88B71C7141C}"/>
                    </a:ext>
                  </a:extLst>
                </p14:cNvPr>
                <p14:cNvContentPartPr/>
                <p14:nvPr/>
              </p14:nvContentPartPr>
              <p14:xfrm>
                <a:off x="7354797" y="256923"/>
                <a:ext cx="87840" cy="185040"/>
              </p14:xfrm>
            </p:contentPart>
          </mc:Choice>
          <mc:Fallback xmlns="">
            <p:pic>
              <p:nvPicPr>
                <p:cNvPr id="377" name="Freihand 376">
                  <a:extLst>
                    <a:ext uri="{FF2B5EF4-FFF2-40B4-BE49-F238E27FC236}">
                      <a16:creationId xmlns:a16="http://schemas.microsoft.com/office/drawing/2014/main" id="{307FA5FC-F820-46A5-A49D-D88B71C7141C}"/>
                    </a:ext>
                  </a:extLst>
                </p:cNvPr>
                <p:cNvPicPr/>
                <p:nvPr/>
              </p:nvPicPr>
              <p:blipFill>
                <a:blip r:embed="rId509"/>
                <a:stretch>
                  <a:fillRect/>
                </a:stretch>
              </p:blipFill>
              <p:spPr>
                <a:xfrm>
                  <a:off x="7350477" y="252603"/>
                  <a:ext cx="96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78" name="Freihand 377">
                  <a:extLst>
                    <a:ext uri="{FF2B5EF4-FFF2-40B4-BE49-F238E27FC236}">
                      <a16:creationId xmlns:a16="http://schemas.microsoft.com/office/drawing/2014/main" id="{6694162E-586D-497E-AA2B-F341FBC48021}"/>
                    </a:ext>
                  </a:extLst>
                </p14:cNvPr>
                <p14:cNvContentPartPr/>
                <p14:nvPr/>
              </p14:nvContentPartPr>
              <p14:xfrm>
                <a:off x="7251117" y="176283"/>
                <a:ext cx="150120" cy="149400"/>
              </p14:xfrm>
            </p:contentPart>
          </mc:Choice>
          <mc:Fallback xmlns="">
            <p:pic>
              <p:nvPicPr>
                <p:cNvPr id="378" name="Freihand 377">
                  <a:extLst>
                    <a:ext uri="{FF2B5EF4-FFF2-40B4-BE49-F238E27FC236}">
                      <a16:creationId xmlns:a16="http://schemas.microsoft.com/office/drawing/2014/main" id="{6694162E-586D-497E-AA2B-F341FBC48021}"/>
                    </a:ext>
                  </a:extLst>
                </p:cNvPr>
                <p:cNvPicPr/>
                <p:nvPr/>
              </p:nvPicPr>
              <p:blipFill>
                <a:blip r:embed="rId511"/>
                <a:stretch>
                  <a:fillRect/>
                </a:stretch>
              </p:blipFill>
              <p:spPr>
                <a:xfrm>
                  <a:off x="7246797" y="171963"/>
                  <a:ext cx="158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9" name="Freihand 378">
                  <a:extLst>
                    <a:ext uri="{FF2B5EF4-FFF2-40B4-BE49-F238E27FC236}">
                      <a16:creationId xmlns:a16="http://schemas.microsoft.com/office/drawing/2014/main" id="{B9013A95-2FA8-4D31-8A1C-11E8E6E73C62}"/>
                    </a:ext>
                  </a:extLst>
                </p14:cNvPr>
                <p14:cNvContentPartPr/>
                <p14:nvPr/>
              </p14:nvContentPartPr>
              <p14:xfrm>
                <a:off x="7407357" y="358803"/>
                <a:ext cx="138240" cy="130320"/>
              </p14:xfrm>
            </p:contentPart>
          </mc:Choice>
          <mc:Fallback xmlns="">
            <p:pic>
              <p:nvPicPr>
                <p:cNvPr id="379" name="Freihand 378">
                  <a:extLst>
                    <a:ext uri="{FF2B5EF4-FFF2-40B4-BE49-F238E27FC236}">
                      <a16:creationId xmlns:a16="http://schemas.microsoft.com/office/drawing/2014/main" id="{B9013A95-2FA8-4D31-8A1C-11E8E6E73C62}"/>
                    </a:ext>
                  </a:extLst>
                </p:cNvPr>
                <p:cNvPicPr/>
                <p:nvPr/>
              </p:nvPicPr>
              <p:blipFill>
                <a:blip r:embed="rId513"/>
                <a:stretch>
                  <a:fillRect/>
                </a:stretch>
              </p:blipFill>
              <p:spPr>
                <a:xfrm>
                  <a:off x="7403037" y="354483"/>
                  <a:ext cx="146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80" name="Freihand 379">
                  <a:extLst>
                    <a:ext uri="{FF2B5EF4-FFF2-40B4-BE49-F238E27FC236}">
                      <a16:creationId xmlns:a16="http://schemas.microsoft.com/office/drawing/2014/main" id="{2910181F-B13E-4160-8DF7-8120B9163B49}"/>
                    </a:ext>
                  </a:extLst>
                </p14:cNvPr>
                <p14:cNvContentPartPr/>
                <p14:nvPr/>
              </p14:nvContentPartPr>
              <p14:xfrm>
                <a:off x="7620837" y="324963"/>
                <a:ext cx="230040" cy="16920"/>
              </p14:xfrm>
            </p:contentPart>
          </mc:Choice>
          <mc:Fallback xmlns="">
            <p:pic>
              <p:nvPicPr>
                <p:cNvPr id="380" name="Freihand 379">
                  <a:extLst>
                    <a:ext uri="{FF2B5EF4-FFF2-40B4-BE49-F238E27FC236}">
                      <a16:creationId xmlns:a16="http://schemas.microsoft.com/office/drawing/2014/main" id="{2910181F-B13E-4160-8DF7-8120B9163B49}"/>
                    </a:ext>
                  </a:extLst>
                </p:cNvPr>
                <p:cNvPicPr/>
                <p:nvPr/>
              </p:nvPicPr>
              <p:blipFill>
                <a:blip r:embed="rId515"/>
                <a:stretch>
                  <a:fillRect/>
                </a:stretch>
              </p:blipFill>
              <p:spPr>
                <a:xfrm>
                  <a:off x="7616517" y="320643"/>
                  <a:ext cx="238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81" name="Freihand 380">
                  <a:extLst>
                    <a:ext uri="{FF2B5EF4-FFF2-40B4-BE49-F238E27FC236}">
                      <a16:creationId xmlns:a16="http://schemas.microsoft.com/office/drawing/2014/main" id="{E04B1283-876E-4488-8905-7EF448A2D0F7}"/>
                    </a:ext>
                  </a:extLst>
                </p14:cNvPr>
                <p14:cNvContentPartPr/>
                <p14:nvPr/>
              </p14:nvContentPartPr>
              <p14:xfrm>
                <a:off x="7653597" y="406683"/>
                <a:ext cx="196920" cy="20520"/>
              </p14:xfrm>
            </p:contentPart>
          </mc:Choice>
          <mc:Fallback xmlns="">
            <p:pic>
              <p:nvPicPr>
                <p:cNvPr id="381" name="Freihand 380">
                  <a:extLst>
                    <a:ext uri="{FF2B5EF4-FFF2-40B4-BE49-F238E27FC236}">
                      <a16:creationId xmlns:a16="http://schemas.microsoft.com/office/drawing/2014/main" id="{E04B1283-876E-4488-8905-7EF448A2D0F7}"/>
                    </a:ext>
                  </a:extLst>
                </p:cNvPr>
                <p:cNvPicPr/>
                <p:nvPr/>
              </p:nvPicPr>
              <p:blipFill>
                <a:blip r:embed="rId517"/>
                <a:stretch>
                  <a:fillRect/>
                </a:stretch>
              </p:blipFill>
              <p:spPr>
                <a:xfrm>
                  <a:off x="7649277" y="402363"/>
                  <a:ext cx="205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83" name="Freihand 382">
                  <a:extLst>
                    <a:ext uri="{FF2B5EF4-FFF2-40B4-BE49-F238E27FC236}">
                      <a16:creationId xmlns:a16="http://schemas.microsoft.com/office/drawing/2014/main" id="{D80BF98D-8E3B-45C8-AC4F-D409B7E3CD5A}"/>
                    </a:ext>
                  </a:extLst>
                </p14:cNvPr>
                <p14:cNvContentPartPr/>
                <p14:nvPr/>
              </p14:nvContentPartPr>
              <p14:xfrm>
                <a:off x="7953477" y="237843"/>
                <a:ext cx="168120" cy="211320"/>
              </p14:xfrm>
            </p:contentPart>
          </mc:Choice>
          <mc:Fallback xmlns="">
            <p:pic>
              <p:nvPicPr>
                <p:cNvPr id="383" name="Freihand 382">
                  <a:extLst>
                    <a:ext uri="{FF2B5EF4-FFF2-40B4-BE49-F238E27FC236}">
                      <a16:creationId xmlns:a16="http://schemas.microsoft.com/office/drawing/2014/main" id="{D80BF98D-8E3B-45C8-AC4F-D409B7E3CD5A}"/>
                    </a:ext>
                  </a:extLst>
                </p:cNvPr>
                <p:cNvPicPr/>
                <p:nvPr/>
              </p:nvPicPr>
              <p:blipFill>
                <a:blip r:embed="rId519"/>
                <a:stretch>
                  <a:fillRect/>
                </a:stretch>
              </p:blipFill>
              <p:spPr>
                <a:xfrm>
                  <a:off x="7949157" y="233523"/>
                  <a:ext cx="176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84" name="Freihand 383">
                  <a:extLst>
                    <a:ext uri="{FF2B5EF4-FFF2-40B4-BE49-F238E27FC236}">
                      <a16:creationId xmlns:a16="http://schemas.microsoft.com/office/drawing/2014/main" id="{79477B29-9E08-43C3-A3BE-8E3A8EFCE768}"/>
                    </a:ext>
                  </a:extLst>
                </p14:cNvPr>
                <p14:cNvContentPartPr/>
                <p14:nvPr/>
              </p14:nvContentPartPr>
              <p14:xfrm>
                <a:off x="8129517" y="445923"/>
                <a:ext cx="30240" cy="113760"/>
              </p14:xfrm>
            </p:contentPart>
          </mc:Choice>
          <mc:Fallback xmlns="">
            <p:pic>
              <p:nvPicPr>
                <p:cNvPr id="384" name="Freihand 383">
                  <a:extLst>
                    <a:ext uri="{FF2B5EF4-FFF2-40B4-BE49-F238E27FC236}">
                      <a16:creationId xmlns:a16="http://schemas.microsoft.com/office/drawing/2014/main" id="{79477B29-9E08-43C3-A3BE-8E3A8EFCE768}"/>
                    </a:ext>
                  </a:extLst>
                </p:cNvPr>
                <p:cNvPicPr/>
                <p:nvPr/>
              </p:nvPicPr>
              <p:blipFill>
                <a:blip r:embed="rId521"/>
                <a:stretch>
                  <a:fillRect/>
                </a:stretch>
              </p:blipFill>
              <p:spPr>
                <a:xfrm>
                  <a:off x="8125197" y="441603"/>
                  <a:ext cx="38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85" name="Freihand 384">
                  <a:extLst>
                    <a:ext uri="{FF2B5EF4-FFF2-40B4-BE49-F238E27FC236}">
                      <a16:creationId xmlns:a16="http://schemas.microsoft.com/office/drawing/2014/main" id="{12D5483A-B479-4862-BC83-726E59983069}"/>
                    </a:ext>
                  </a:extLst>
                </p14:cNvPr>
                <p14:cNvContentPartPr/>
                <p14:nvPr/>
              </p14:nvContentPartPr>
              <p14:xfrm>
                <a:off x="8237877" y="295083"/>
                <a:ext cx="96120" cy="143640"/>
              </p14:xfrm>
            </p:contentPart>
          </mc:Choice>
          <mc:Fallback xmlns="">
            <p:pic>
              <p:nvPicPr>
                <p:cNvPr id="385" name="Freihand 384">
                  <a:extLst>
                    <a:ext uri="{FF2B5EF4-FFF2-40B4-BE49-F238E27FC236}">
                      <a16:creationId xmlns:a16="http://schemas.microsoft.com/office/drawing/2014/main" id="{12D5483A-B479-4862-BC83-726E59983069}"/>
                    </a:ext>
                  </a:extLst>
                </p:cNvPr>
                <p:cNvPicPr/>
                <p:nvPr/>
              </p:nvPicPr>
              <p:blipFill>
                <a:blip r:embed="rId523"/>
                <a:stretch>
                  <a:fillRect/>
                </a:stretch>
              </p:blipFill>
              <p:spPr>
                <a:xfrm>
                  <a:off x="8233557" y="290763"/>
                  <a:ext cx="104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86" name="Freihand 385">
                  <a:extLst>
                    <a:ext uri="{FF2B5EF4-FFF2-40B4-BE49-F238E27FC236}">
                      <a16:creationId xmlns:a16="http://schemas.microsoft.com/office/drawing/2014/main" id="{ED3F3464-772F-40CC-BA93-EB687430858D}"/>
                    </a:ext>
                  </a:extLst>
                </p14:cNvPr>
                <p14:cNvContentPartPr/>
                <p14:nvPr/>
              </p14:nvContentPartPr>
              <p14:xfrm>
                <a:off x="8398437" y="258003"/>
                <a:ext cx="117360" cy="199080"/>
              </p14:xfrm>
            </p:contentPart>
          </mc:Choice>
          <mc:Fallback xmlns="">
            <p:pic>
              <p:nvPicPr>
                <p:cNvPr id="386" name="Freihand 385">
                  <a:extLst>
                    <a:ext uri="{FF2B5EF4-FFF2-40B4-BE49-F238E27FC236}">
                      <a16:creationId xmlns:a16="http://schemas.microsoft.com/office/drawing/2014/main" id="{ED3F3464-772F-40CC-BA93-EB687430858D}"/>
                    </a:ext>
                  </a:extLst>
                </p:cNvPr>
                <p:cNvPicPr/>
                <p:nvPr/>
              </p:nvPicPr>
              <p:blipFill>
                <a:blip r:embed="rId525"/>
                <a:stretch>
                  <a:fillRect/>
                </a:stretch>
              </p:blipFill>
              <p:spPr>
                <a:xfrm>
                  <a:off x="8394117" y="253683"/>
                  <a:ext cx="126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88" name="Freihand 387">
                  <a:extLst>
                    <a:ext uri="{FF2B5EF4-FFF2-40B4-BE49-F238E27FC236}">
                      <a16:creationId xmlns:a16="http://schemas.microsoft.com/office/drawing/2014/main" id="{8A1598D4-47DC-4E86-8747-9399498D7EFF}"/>
                    </a:ext>
                  </a:extLst>
                </p14:cNvPr>
                <p14:cNvContentPartPr/>
                <p14:nvPr/>
              </p14:nvContentPartPr>
              <p14:xfrm>
                <a:off x="7209717" y="71883"/>
                <a:ext cx="417600" cy="565560"/>
              </p14:xfrm>
            </p:contentPart>
          </mc:Choice>
          <mc:Fallback xmlns="">
            <p:pic>
              <p:nvPicPr>
                <p:cNvPr id="388" name="Freihand 387">
                  <a:extLst>
                    <a:ext uri="{FF2B5EF4-FFF2-40B4-BE49-F238E27FC236}">
                      <a16:creationId xmlns:a16="http://schemas.microsoft.com/office/drawing/2014/main" id="{8A1598D4-47DC-4E86-8747-9399498D7EFF}"/>
                    </a:ext>
                  </a:extLst>
                </p:cNvPr>
                <p:cNvPicPr/>
                <p:nvPr/>
              </p:nvPicPr>
              <p:blipFill>
                <a:blip r:embed="rId527"/>
                <a:stretch>
                  <a:fillRect/>
                </a:stretch>
              </p:blipFill>
              <p:spPr>
                <a:xfrm>
                  <a:off x="7205397" y="67563"/>
                  <a:ext cx="426240" cy="57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8">
            <p14:nvContentPartPr>
              <p14:cNvPr id="390" name="Freihand 389">
                <a:extLst>
                  <a:ext uri="{FF2B5EF4-FFF2-40B4-BE49-F238E27FC236}">
                    <a16:creationId xmlns:a16="http://schemas.microsoft.com/office/drawing/2014/main" id="{7891338C-59C3-4448-9AF2-095AB85AE744}"/>
                  </a:ext>
                </a:extLst>
              </p14:cNvPr>
              <p14:cNvContentPartPr/>
              <p14:nvPr/>
            </p14:nvContentPartPr>
            <p14:xfrm>
              <a:off x="8276397" y="2395683"/>
              <a:ext cx="498600" cy="33120"/>
            </p14:xfrm>
          </p:contentPart>
        </mc:Choice>
        <mc:Fallback xmlns="">
          <p:pic>
            <p:nvPicPr>
              <p:cNvPr id="390" name="Freihand 389">
                <a:extLst>
                  <a:ext uri="{FF2B5EF4-FFF2-40B4-BE49-F238E27FC236}">
                    <a16:creationId xmlns:a16="http://schemas.microsoft.com/office/drawing/2014/main" id="{7891338C-59C3-4448-9AF2-095AB85AE744}"/>
                  </a:ext>
                </a:extLst>
              </p:cNvPr>
              <p:cNvPicPr/>
              <p:nvPr/>
            </p:nvPicPr>
            <p:blipFill>
              <a:blip r:embed="rId529"/>
              <a:stretch>
                <a:fillRect/>
              </a:stretch>
            </p:blipFill>
            <p:spPr>
              <a:xfrm>
                <a:off x="8272077" y="2391363"/>
                <a:ext cx="507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30" name="Freihand 429">
                <a:extLst>
                  <a:ext uri="{FF2B5EF4-FFF2-40B4-BE49-F238E27FC236}">
                    <a16:creationId xmlns:a16="http://schemas.microsoft.com/office/drawing/2014/main" id="{D2A1A0D8-FF3D-43E8-BFE0-49BDBB51D213}"/>
                  </a:ext>
                </a:extLst>
              </p14:cNvPr>
              <p14:cNvContentPartPr/>
              <p14:nvPr/>
            </p14:nvContentPartPr>
            <p14:xfrm>
              <a:off x="5826597" y="5207643"/>
              <a:ext cx="884160" cy="48600"/>
            </p14:xfrm>
          </p:contentPart>
        </mc:Choice>
        <mc:Fallback xmlns="">
          <p:pic>
            <p:nvPicPr>
              <p:cNvPr id="430" name="Freihand 429">
                <a:extLst>
                  <a:ext uri="{FF2B5EF4-FFF2-40B4-BE49-F238E27FC236}">
                    <a16:creationId xmlns:a16="http://schemas.microsoft.com/office/drawing/2014/main" id="{D2A1A0D8-FF3D-43E8-BFE0-49BDBB51D213}"/>
                  </a:ext>
                </a:extLst>
              </p:cNvPr>
              <p:cNvPicPr/>
              <p:nvPr/>
            </p:nvPicPr>
            <p:blipFill>
              <a:blip r:embed="rId531"/>
              <a:stretch>
                <a:fillRect/>
              </a:stretch>
            </p:blipFill>
            <p:spPr>
              <a:xfrm>
                <a:off x="5822277" y="5203323"/>
                <a:ext cx="892800" cy="57240"/>
              </a:xfrm>
              <a:prstGeom prst="rect">
                <a:avLst/>
              </a:prstGeom>
            </p:spPr>
          </p:pic>
        </mc:Fallback>
      </mc:AlternateContent>
      <p:grpSp>
        <p:nvGrpSpPr>
          <p:cNvPr id="448" name="Gruppieren 447">
            <a:extLst>
              <a:ext uri="{FF2B5EF4-FFF2-40B4-BE49-F238E27FC236}">
                <a16:creationId xmlns:a16="http://schemas.microsoft.com/office/drawing/2014/main" id="{1598CBD9-DC22-459E-8F6F-E8E9F1B1C774}"/>
              </a:ext>
            </a:extLst>
          </p:cNvPr>
          <p:cNvGrpSpPr/>
          <p:nvPr/>
        </p:nvGrpSpPr>
        <p:grpSpPr>
          <a:xfrm>
            <a:off x="9054717" y="2563803"/>
            <a:ext cx="566640" cy="215280"/>
            <a:chOff x="9054717" y="2563803"/>
            <a:chExt cx="566640" cy="215280"/>
          </a:xfrm>
        </p:grpSpPr>
        <mc:AlternateContent xmlns:mc="http://schemas.openxmlformats.org/markup-compatibility/2006" xmlns:p14="http://schemas.microsoft.com/office/powerpoint/2010/main">
          <mc:Choice Requires="p14">
            <p:contentPart p14:bwMode="auto" r:id="rId532">
              <p14:nvContentPartPr>
                <p14:cNvPr id="441" name="Freihand 440">
                  <a:extLst>
                    <a:ext uri="{FF2B5EF4-FFF2-40B4-BE49-F238E27FC236}">
                      <a16:creationId xmlns:a16="http://schemas.microsoft.com/office/drawing/2014/main" id="{4AE980E5-4C02-409E-BF16-5A4DE6EF8E02}"/>
                    </a:ext>
                  </a:extLst>
                </p14:cNvPr>
                <p14:cNvContentPartPr/>
                <p14:nvPr/>
              </p14:nvContentPartPr>
              <p14:xfrm>
                <a:off x="9054717" y="2591523"/>
                <a:ext cx="124560" cy="156600"/>
              </p14:xfrm>
            </p:contentPart>
          </mc:Choice>
          <mc:Fallback xmlns="">
            <p:pic>
              <p:nvPicPr>
                <p:cNvPr id="441" name="Freihand 440">
                  <a:extLst>
                    <a:ext uri="{FF2B5EF4-FFF2-40B4-BE49-F238E27FC236}">
                      <a16:creationId xmlns:a16="http://schemas.microsoft.com/office/drawing/2014/main" id="{4AE980E5-4C02-409E-BF16-5A4DE6EF8E02}"/>
                    </a:ext>
                  </a:extLst>
                </p:cNvPr>
                <p:cNvPicPr/>
                <p:nvPr/>
              </p:nvPicPr>
              <p:blipFill>
                <a:blip r:embed="rId533"/>
                <a:stretch>
                  <a:fillRect/>
                </a:stretch>
              </p:blipFill>
              <p:spPr>
                <a:xfrm>
                  <a:off x="9050397" y="2587203"/>
                  <a:ext cx="133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42" name="Freihand 441">
                  <a:extLst>
                    <a:ext uri="{FF2B5EF4-FFF2-40B4-BE49-F238E27FC236}">
                      <a16:creationId xmlns:a16="http://schemas.microsoft.com/office/drawing/2014/main" id="{12666400-3F1F-42BE-932F-A38DB04993E9}"/>
                    </a:ext>
                  </a:extLst>
                </p14:cNvPr>
                <p14:cNvContentPartPr/>
                <p14:nvPr/>
              </p14:nvContentPartPr>
              <p14:xfrm>
                <a:off x="9057237" y="2662803"/>
                <a:ext cx="147600" cy="116280"/>
              </p14:xfrm>
            </p:contentPart>
          </mc:Choice>
          <mc:Fallback xmlns="">
            <p:pic>
              <p:nvPicPr>
                <p:cNvPr id="442" name="Freihand 441">
                  <a:extLst>
                    <a:ext uri="{FF2B5EF4-FFF2-40B4-BE49-F238E27FC236}">
                      <a16:creationId xmlns:a16="http://schemas.microsoft.com/office/drawing/2014/main" id="{12666400-3F1F-42BE-932F-A38DB04993E9}"/>
                    </a:ext>
                  </a:extLst>
                </p:cNvPr>
                <p:cNvPicPr/>
                <p:nvPr/>
              </p:nvPicPr>
              <p:blipFill>
                <a:blip r:embed="rId535"/>
                <a:stretch>
                  <a:fillRect/>
                </a:stretch>
              </p:blipFill>
              <p:spPr>
                <a:xfrm>
                  <a:off x="9052917" y="2658483"/>
                  <a:ext cx="156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43" name="Freihand 442">
                  <a:extLst>
                    <a:ext uri="{FF2B5EF4-FFF2-40B4-BE49-F238E27FC236}">
                      <a16:creationId xmlns:a16="http://schemas.microsoft.com/office/drawing/2014/main" id="{C1362F53-076C-47DB-8347-DB08ADE82BE4}"/>
                    </a:ext>
                  </a:extLst>
                </p14:cNvPr>
                <p14:cNvContentPartPr/>
                <p14:nvPr/>
              </p14:nvContentPartPr>
              <p14:xfrm>
                <a:off x="9240477" y="2609883"/>
                <a:ext cx="79560" cy="128880"/>
              </p14:xfrm>
            </p:contentPart>
          </mc:Choice>
          <mc:Fallback xmlns="">
            <p:pic>
              <p:nvPicPr>
                <p:cNvPr id="443" name="Freihand 442">
                  <a:extLst>
                    <a:ext uri="{FF2B5EF4-FFF2-40B4-BE49-F238E27FC236}">
                      <a16:creationId xmlns:a16="http://schemas.microsoft.com/office/drawing/2014/main" id="{C1362F53-076C-47DB-8347-DB08ADE82BE4}"/>
                    </a:ext>
                  </a:extLst>
                </p:cNvPr>
                <p:cNvPicPr/>
                <p:nvPr/>
              </p:nvPicPr>
              <p:blipFill>
                <a:blip r:embed="rId537"/>
                <a:stretch>
                  <a:fillRect/>
                </a:stretch>
              </p:blipFill>
              <p:spPr>
                <a:xfrm>
                  <a:off x="9236157" y="2605563"/>
                  <a:ext cx="88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44" name="Freihand 443">
                  <a:extLst>
                    <a:ext uri="{FF2B5EF4-FFF2-40B4-BE49-F238E27FC236}">
                      <a16:creationId xmlns:a16="http://schemas.microsoft.com/office/drawing/2014/main" id="{0A684218-8B37-4A3A-91CE-AD7E7BE61FC8}"/>
                    </a:ext>
                  </a:extLst>
                </p14:cNvPr>
                <p14:cNvContentPartPr/>
                <p14:nvPr/>
              </p14:nvContentPartPr>
              <p14:xfrm>
                <a:off x="9334437" y="2599083"/>
                <a:ext cx="98280" cy="152640"/>
              </p14:xfrm>
            </p:contentPart>
          </mc:Choice>
          <mc:Fallback xmlns="">
            <p:pic>
              <p:nvPicPr>
                <p:cNvPr id="444" name="Freihand 443">
                  <a:extLst>
                    <a:ext uri="{FF2B5EF4-FFF2-40B4-BE49-F238E27FC236}">
                      <a16:creationId xmlns:a16="http://schemas.microsoft.com/office/drawing/2014/main" id="{0A684218-8B37-4A3A-91CE-AD7E7BE61FC8}"/>
                    </a:ext>
                  </a:extLst>
                </p:cNvPr>
                <p:cNvPicPr/>
                <p:nvPr/>
              </p:nvPicPr>
              <p:blipFill>
                <a:blip r:embed="rId539"/>
                <a:stretch>
                  <a:fillRect/>
                </a:stretch>
              </p:blipFill>
              <p:spPr>
                <a:xfrm>
                  <a:off x="9330117" y="2594763"/>
                  <a:ext cx="106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45" name="Freihand 444">
                  <a:extLst>
                    <a:ext uri="{FF2B5EF4-FFF2-40B4-BE49-F238E27FC236}">
                      <a16:creationId xmlns:a16="http://schemas.microsoft.com/office/drawing/2014/main" id="{8C6C5837-BE94-49F6-9015-56BF5DAF3F11}"/>
                    </a:ext>
                  </a:extLst>
                </p14:cNvPr>
                <p14:cNvContentPartPr/>
                <p14:nvPr/>
              </p14:nvContentPartPr>
              <p14:xfrm>
                <a:off x="9497517" y="2632203"/>
                <a:ext cx="56520" cy="96480"/>
              </p14:xfrm>
            </p:contentPart>
          </mc:Choice>
          <mc:Fallback xmlns="">
            <p:pic>
              <p:nvPicPr>
                <p:cNvPr id="445" name="Freihand 444">
                  <a:extLst>
                    <a:ext uri="{FF2B5EF4-FFF2-40B4-BE49-F238E27FC236}">
                      <a16:creationId xmlns:a16="http://schemas.microsoft.com/office/drawing/2014/main" id="{8C6C5837-BE94-49F6-9015-56BF5DAF3F11}"/>
                    </a:ext>
                  </a:extLst>
                </p:cNvPr>
                <p:cNvPicPr/>
                <p:nvPr/>
              </p:nvPicPr>
              <p:blipFill>
                <a:blip r:embed="rId541"/>
                <a:stretch>
                  <a:fillRect/>
                </a:stretch>
              </p:blipFill>
              <p:spPr>
                <a:xfrm>
                  <a:off x="9493197" y="2627883"/>
                  <a:ext cx="65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46" name="Freihand 445">
                  <a:extLst>
                    <a:ext uri="{FF2B5EF4-FFF2-40B4-BE49-F238E27FC236}">
                      <a16:creationId xmlns:a16="http://schemas.microsoft.com/office/drawing/2014/main" id="{05E356A4-0DA7-417D-9E67-DEFA628086CB}"/>
                    </a:ext>
                  </a:extLst>
                </p14:cNvPr>
                <p14:cNvContentPartPr/>
                <p14:nvPr/>
              </p14:nvContentPartPr>
              <p14:xfrm>
                <a:off x="9457917" y="2563803"/>
                <a:ext cx="84960" cy="52920"/>
              </p14:xfrm>
            </p:contentPart>
          </mc:Choice>
          <mc:Fallback xmlns="">
            <p:pic>
              <p:nvPicPr>
                <p:cNvPr id="446" name="Freihand 445">
                  <a:extLst>
                    <a:ext uri="{FF2B5EF4-FFF2-40B4-BE49-F238E27FC236}">
                      <a16:creationId xmlns:a16="http://schemas.microsoft.com/office/drawing/2014/main" id="{05E356A4-0DA7-417D-9E67-DEFA628086CB}"/>
                    </a:ext>
                  </a:extLst>
                </p:cNvPr>
                <p:cNvPicPr/>
                <p:nvPr/>
              </p:nvPicPr>
              <p:blipFill>
                <a:blip r:embed="rId543"/>
                <a:stretch>
                  <a:fillRect/>
                </a:stretch>
              </p:blipFill>
              <p:spPr>
                <a:xfrm>
                  <a:off x="9453597" y="2559483"/>
                  <a:ext cx="93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47" name="Freihand 446">
                  <a:extLst>
                    <a:ext uri="{FF2B5EF4-FFF2-40B4-BE49-F238E27FC236}">
                      <a16:creationId xmlns:a16="http://schemas.microsoft.com/office/drawing/2014/main" id="{3E46FC7B-1AE7-4B5E-A191-24363B7914C1}"/>
                    </a:ext>
                  </a:extLst>
                </p14:cNvPr>
                <p14:cNvContentPartPr/>
                <p14:nvPr/>
              </p14:nvContentPartPr>
              <p14:xfrm>
                <a:off x="9528117" y="2703123"/>
                <a:ext cx="93240" cy="61200"/>
              </p14:xfrm>
            </p:contentPart>
          </mc:Choice>
          <mc:Fallback xmlns="">
            <p:pic>
              <p:nvPicPr>
                <p:cNvPr id="447" name="Freihand 446">
                  <a:extLst>
                    <a:ext uri="{FF2B5EF4-FFF2-40B4-BE49-F238E27FC236}">
                      <a16:creationId xmlns:a16="http://schemas.microsoft.com/office/drawing/2014/main" id="{3E46FC7B-1AE7-4B5E-A191-24363B7914C1}"/>
                    </a:ext>
                  </a:extLst>
                </p:cNvPr>
                <p:cNvPicPr/>
                <p:nvPr/>
              </p:nvPicPr>
              <p:blipFill>
                <a:blip r:embed="rId545"/>
                <a:stretch>
                  <a:fillRect/>
                </a:stretch>
              </p:blipFill>
              <p:spPr>
                <a:xfrm>
                  <a:off x="9523797" y="2698803"/>
                  <a:ext cx="101880" cy="69840"/>
                </a:xfrm>
                <a:prstGeom prst="rect">
                  <a:avLst/>
                </a:prstGeom>
              </p:spPr>
            </p:pic>
          </mc:Fallback>
        </mc:AlternateContent>
      </p:grpSp>
      <p:grpSp>
        <p:nvGrpSpPr>
          <p:cNvPr id="456" name="Gruppieren 455">
            <a:extLst>
              <a:ext uri="{FF2B5EF4-FFF2-40B4-BE49-F238E27FC236}">
                <a16:creationId xmlns:a16="http://schemas.microsoft.com/office/drawing/2014/main" id="{D5E43F16-56DC-4C2A-910F-6073DAD298FE}"/>
              </a:ext>
            </a:extLst>
          </p:cNvPr>
          <p:cNvGrpSpPr/>
          <p:nvPr/>
        </p:nvGrpSpPr>
        <p:grpSpPr>
          <a:xfrm>
            <a:off x="9031317" y="2953323"/>
            <a:ext cx="574200" cy="195480"/>
            <a:chOff x="9031317" y="2953323"/>
            <a:chExt cx="574200" cy="195480"/>
          </a:xfrm>
        </p:grpSpPr>
        <mc:AlternateContent xmlns:mc="http://schemas.openxmlformats.org/markup-compatibility/2006" xmlns:p14="http://schemas.microsoft.com/office/powerpoint/2010/main">
          <mc:Choice Requires="p14">
            <p:contentPart p14:bwMode="auto" r:id="rId546">
              <p14:nvContentPartPr>
                <p14:cNvPr id="449" name="Freihand 448">
                  <a:extLst>
                    <a:ext uri="{FF2B5EF4-FFF2-40B4-BE49-F238E27FC236}">
                      <a16:creationId xmlns:a16="http://schemas.microsoft.com/office/drawing/2014/main" id="{6C7A0F25-FCBD-4C1F-B834-75D188163D27}"/>
                    </a:ext>
                  </a:extLst>
                </p14:cNvPr>
                <p14:cNvContentPartPr/>
                <p14:nvPr/>
              </p14:nvContentPartPr>
              <p14:xfrm>
                <a:off x="9031317" y="2985723"/>
                <a:ext cx="129600" cy="148680"/>
              </p14:xfrm>
            </p:contentPart>
          </mc:Choice>
          <mc:Fallback xmlns="">
            <p:pic>
              <p:nvPicPr>
                <p:cNvPr id="449" name="Freihand 448">
                  <a:extLst>
                    <a:ext uri="{FF2B5EF4-FFF2-40B4-BE49-F238E27FC236}">
                      <a16:creationId xmlns:a16="http://schemas.microsoft.com/office/drawing/2014/main" id="{6C7A0F25-FCBD-4C1F-B834-75D188163D27}"/>
                    </a:ext>
                  </a:extLst>
                </p:cNvPr>
                <p:cNvPicPr/>
                <p:nvPr/>
              </p:nvPicPr>
              <p:blipFill>
                <a:blip r:embed="rId547"/>
                <a:stretch>
                  <a:fillRect/>
                </a:stretch>
              </p:blipFill>
              <p:spPr>
                <a:xfrm>
                  <a:off x="9026997" y="2981403"/>
                  <a:ext cx="138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50" name="Freihand 449">
                  <a:extLst>
                    <a:ext uri="{FF2B5EF4-FFF2-40B4-BE49-F238E27FC236}">
                      <a16:creationId xmlns:a16="http://schemas.microsoft.com/office/drawing/2014/main" id="{6B1DD87F-92BF-40F2-B830-D1811F11CDEC}"/>
                    </a:ext>
                  </a:extLst>
                </p14:cNvPr>
                <p14:cNvContentPartPr/>
                <p14:nvPr/>
              </p14:nvContentPartPr>
              <p14:xfrm>
                <a:off x="9041397" y="3071763"/>
                <a:ext cx="176760" cy="68040"/>
              </p14:xfrm>
            </p:contentPart>
          </mc:Choice>
          <mc:Fallback xmlns="">
            <p:pic>
              <p:nvPicPr>
                <p:cNvPr id="450" name="Freihand 449">
                  <a:extLst>
                    <a:ext uri="{FF2B5EF4-FFF2-40B4-BE49-F238E27FC236}">
                      <a16:creationId xmlns:a16="http://schemas.microsoft.com/office/drawing/2014/main" id="{6B1DD87F-92BF-40F2-B830-D1811F11CDEC}"/>
                    </a:ext>
                  </a:extLst>
                </p:cNvPr>
                <p:cNvPicPr/>
                <p:nvPr/>
              </p:nvPicPr>
              <p:blipFill>
                <a:blip r:embed="rId549"/>
                <a:stretch>
                  <a:fillRect/>
                </a:stretch>
              </p:blipFill>
              <p:spPr>
                <a:xfrm>
                  <a:off x="9037077" y="3067443"/>
                  <a:ext cx="185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51" name="Freihand 450">
                  <a:extLst>
                    <a:ext uri="{FF2B5EF4-FFF2-40B4-BE49-F238E27FC236}">
                      <a16:creationId xmlns:a16="http://schemas.microsoft.com/office/drawing/2014/main" id="{75AA6A65-9527-433A-BC16-E5395FFCE061}"/>
                    </a:ext>
                  </a:extLst>
                </p14:cNvPr>
                <p14:cNvContentPartPr/>
                <p14:nvPr/>
              </p14:nvContentPartPr>
              <p14:xfrm>
                <a:off x="9246957" y="3014523"/>
                <a:ext cx="62280" cy="95760"/>
              </p14:xfrm>
            </p:contentPart>
          </mc:Choice>
          <mc:Fallback xmlns="">
            <p:pic>
              <p:nvPicPr>
                <p:cNvPr id="451" name="Freihand 450">
                  <a:extLst>
                    <a:ext uri="{FF2B5EF4-FFF2-40B4-BE49-F238E27FC236}">
                      <a16:creationId xmlns:a16="http://schemas.microsoft.com/office/drawing/2014/main" id="{75AA6A65-9527-433A-BC16-E5395FFCE061}"/>
                    </a:ext>
                  </a:extLst>
                </p:cNvPr>
                <p:cNvPicPr/>
                <p:nvPr/>
              </p:nvPicPr>
              <p:blipFill>
                <a:blip r:embed="rId551"/>
                <a:stretch>
                  <a:fillRect/>
                </a:stretch>
              </p:blipFill>
              <p:spPr>
                <a:xfrm>
                  <a:off x="9242637" y="3010203"/>
                  <a:ext cx="70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52" name="Freihand 451">
                  <a:extLst>
                    <a:ext uri="{FF2B5EF4-FFF2-40B4-BE49-F238E27FC236}">
                      <a16:creationId xmlns:a16="http://schemas.microsoft.com/office/drawing/2014/main" id="{24EF4A3A-5A4E-499B-ADE7-1F0A30E6C39F}"/>
                    </a:ext>
                  </a:extLst>
                </p14:cNvPr>
                <p14:cNvContentPartPr/>
                <p14:nvPr/>
              </p14:nvContentPartPr>
              <p14:xfrm>
                <a:off x="9311397" y="3014163"/>
                <a:ext cx="79200" cy="107280"/>
              </p14:xfrm>
            </p:contentPart>
          </mc:Choice>
          <mc:Fallback xmlns="">
            <p:pic>
              <p:nvPicPr>
                <p:cNvPr id="452" name="Freihand 451">
                  <a:extLst>
                    <a:ext uri="{FF2B5EF4-FFF2-40B4-BE49-F238E27FC236}">
                      <a16:creationId xmlns:a16="http://schemas.microsoft.com/office/drawing/2014/main" id="{24EF4A3A-5A4E-499B-ADE7-1F0A30E6C39F}"/>
                    </a:ext>
                  </a:extLst>
                </p:cNvPr>
                <p:cNvPicPr/>
                <p:nvPr/>
              </p:nvPicPr>
              <p:blipFill>
                <a:blip r:embed="rId553"/>
                <a:stretch>
                  <a:fillRect/>
                </a:stretch>
              </p:blipFill>
              <p:spPr>
                <a:xfrm>
                  <a:off x="9307077" y="3009843"/>
                  <a:ext cx="87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53" name="Freihand 452">
                  <a:extLst>
                    <a:ext uri="{FF2B5EF4-FFF2-40B4-BE49-F238E27FC236}">
                      <a16:creationId xmlns:a16="http://schemas.microsoft.com/office/drawing/2014/main" id="{76CF1A7D-B831-4732-AA22-409D8E1390A4}"/>
                    </a:ext>
                  </a:extLst>
                </p14:cNvPr>
                <p14:cNvContentPartPr/>
                <p14:nvPr/>
              </p14:nvContentPartPr>
              <p14:xfrm>
                <a:off x="9340917" y="2980683"/>
                <a:ext cx="93600" cy="14040"/>
              </p14:xfrm>
            </p:contentPart>
          </mc:Choice>
          <mc:Fallback xmlns="">
            <p:pic>
              <p:nvPicPr>
                <p:cNvPr id="453" name="Freihand 452">
                  <a:extLst>
                    <a:ext uri="{FF2B5EF4-FFF2-40B4-BE49-F238E27FC236}">
                      <a16:creationId xmlns:a16="http://schemas.microsoft.com/office/drawing/2014/main" id="{76CF1A7D-B831-4732-AA22-409D8E1390A4}"/>
                    </a:ext>
                  </a:extLst>
                </p:cNvPr>
                <p:cNvPicPr/>
                <p:nvPr/>
              </p:nvPicPr>
              <p:blipFill>
                <a:blip r:embed="rId555"/>
                <a:stretch>
                  <a:fillRect/>
                </a:stretch>
              </p:blipFill>
              <p:spPr>
                <a:xfrm>
                  <a:off x="9336597" y="2976363"/>
                  <a:ext cx="102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54" name="Freihand 453">
                  <a:extLst>
                    <a:ext uri="{FF2B5EF4-FFF2-40B4-BE49-F238E27FC236}">
                      <a16:creationId xmlns:a16="http://schemas.microsoft.com/office/drawing/2014/main" id="{F0E12335-B233-495D-8952-7951B729F3A1}"/>
                    </a:ext>
                  </a:extLst>
                </p14:cNvPr>
                <p14:cNvContentPartPr/>
                <p14:nvPr/>
              </p14:nvContentPartPr>
              <p14:xfrm>
                <a:off x="9492837" y="3001203"/>
                <a:ext cx="62280" cy="111960"/>
              </p14:xfrm>
            </p:contentPart>
          </mc:Choice>
          <mc:Fallback xmlns="">
            <p:pic>
              <p:nvPicPr>
                <p:cNvPr id="454" name="Freihand 453">
                  <a:extLst>
                    <a:ext uri="{FF2B5EF4-FFF2-40B4-BE49-F238E27FC236}">
                      <a16:creationId xmlns:a16="http://schemas.microsoft.com/office/drawing/2014/main" id="{F0E12335-B233-495D-8952-7951B729F3A1}"/>
                    </a:ext>
                  </a:extLst>
                </p:cNvPr>
                <p:cNvPicPr/>
                <p:nvPr/>
              </p:nvPicPr>
              <p:blipFill>
                <a:blip r:embed="rId557"/>
                <a:stretch>
                  <a:fillRect/>
                </a:stretch>
              </p:blipFill>
              <p:spPr>
                <a:xfrm>
                  <a:off x="9488517" y="2996883"/>
                  <a:ext cx="70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55" name="Freihand 454">
                  <a:extLst>
                    <a:ext uri="{FF2B5EF4-FFF2-40B4-BE49-F238E27FC236}">
                      <a16:creationId xmlns:a16="http://schemas.microsoft.com/office/drawing/2014/main" id="{7BDA397C-ABF3-4B1C-904A-D0502FCE13DA}"/>
                    </a:ext>
                  </a:extLst>
                </p14:cNvPr>
                <p14:cNvContentPartPr/>
                <p14:nvPr/>
              </p14:nvContentPartPr>
              <p14:xfrm>
                <a:off x="9434517" y="2953323"/>
                <a:ext cx="171000" cy="195480"/>
              </p14:xfrm>
            </p:contentPart>
          </mc:Choice>
          <mc:Fallback xmlns="">
            <p:pic>
              <p:nvPicPr>
                <p:cNvPr id="455" name="Freihand 454">
                  <a:extLst>
                    <a:ext uri="{FF2B5EF4-FFF2-40B4-BE49-F238E27FC236}">
                      <a16:creationId xmlns:a16="http://schemas.microsoft.com/office/drawing/2014/main" id="{7BDA397C-ABF3-4B1C-904A-D0502FCE13DA}"/>
                    </a:ext>
                  </a:extLst>
                </p:cNvPr>
                <p:cNvPicPr/>
                <p:nvPr/>
              </p:nvPicPr>
              <p:blipFill>
                <a:blip r:embed="rId559"/>
                <a:stretch>
                  <a:fillRect/>
                </a:stretch>
              </p:blipFill>
              <p:spPr>
                <a:xfrm>
                  <a:off x="9430197" y="2949003"/>
                  <a:ext cx="179640" cy="204120"/>
                </a:xfrm>
                <a:prstGeom prst="rect">
                  <a:avLst/>
                </a:prstGeom>
              </p:spPr>
            </p:pic>
          </mc:Fallback>
        </mc:AlternateContent>
      </p:grpSp>
      <p:grpSp>
        <p:nvGrpSpPr>
          <p:cNvPr id="461" name="Gruppieren 460">
            <a:extLst>
              <a:ext uri="{FF2B5EF4-FFF2-40B4-BE49-F238E27FC236}">
                <a16:creationId xmlns:a16="http://schemas.microsoft.com/office/drawing/2014/main" id="{EA260358-01D4-458A-B221-D0371842D95E}"/>
              </a:ext>
            </a:extLst>
          </p:cNvPr>
          <p:cNvGrpSpPr/>
          <p:nvPr/>
        </p:nvGrpSpPr>
        <p:grpSpPr>
          <a:xfrm>
            <a:off x="9801717" y="1817883"/>
            <a:ext cx="424080" cy="174960"/>
            <a:chOff x="9801717" y="1817883"/>
            <a:chExt cx="424080" cy="174960"/>
          </a:xfrm>
        </p:grpSpPr>
        <mc:AlternateContent xmlns:mc="http://schemas.openxmlformats.org/markup-compatibility/2006" xmlns:p14="http://schemas.microsoft.com/office/powerpoint/2010/main">
          <mc:Choice Requires="p14">
            <p:contentPart p14:bwMode="auto" r:id="rId560">
              <p14:nvContentPartPr>
                <p14:cNvPr id="457" name="Freihand 456">
                  <a:extLst>
                    <a:ext uri="{FF2B5EF4-FFF2-40B4-BE49-F238E27FC236}">
                      <a16:creationId xmlns:a16="http://schemas.microsoft.com/office/drawing/2014/main" id="{14338ADC-7DA4-4032-9EE1-A1AF9903575C}"/>
                    </a:ext>
                  </a:extLst>
                </p14:cNvPr>
                <p14:cNvContentPartPr/>
                <p14:nvPr/>
              </p14:nvContentPartPr>
              <p14:xfrm>
                <a:off x="9801717" y="1817883"/>
                <a:ext cx="139320" cy="174960"/>
              </p14:xfrm>
            </p:contentPart>
          </mc:Choice>
          <mc:Fallback xmlns="">
            <p:pic>
              <p:nvPicPr>
                <p:cNvPr id="457" name="Freihand 456">
                  <a:extLst>
                    <a:ext uri="{FF2B5EF4-FFF2-40B4-BE49-F238E27FC236}">
                      <a16:creationId xmlns:a16="http://schemas.microsoft.com/office/drawing/2014/main" id="{14338ADC-7DA4-4032-9EE1-A1AF9903575C}"/>
                    </a:ext>
                  </a:extLst>
                </p:cNvPr>
                <p:cNvPicPr/>
                <p:nvPr/>
              </p:nvPicPr>
              <p:blipFill>
                <a:blip r:embed="rId561"/>
                <a:stretch>
                  <a:fillRect/>
                </a:stretch>
              </p:blipFill>
              <p:spPr>
                <a:xfrm>
                  <a:off x="9797397" y="1813563"/>
                  <a:ext cx="147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58" name="Freihand 457">
                  <a:extLst>
                    <a:ext uri="{FF2B5EF4-FFF2-40B4-BE49-F238E27FC236}">
                      <a16:creationId xmlns:a16="http://schemas.microsoft.com/office/drawing/2014/main" id="{7BF98020-832C-4DA6-AF2F-C3FB370B80BD}"/>
                    </a:ext>
                  </a:extLst>
                </p14:cNvPr>
                <p14:cNvContentPartPr/>
                <p14:nvPr/>
              </p14:nvContentPartPr>
              <p14:xfrm>
                <a:off x="9992517" y="1837323"/>
                <a:ext cx="91440" cy="120600"/>
              </p14:xfrm>
            </p:contentPart>
          </mc:Choice>
          <mc:Fallback xmlns="">
            <p:pic>
              <p:nvPicPr>
                <p:cNvPr id="458" name="Freihand 457">
                  <a:extLst>
                    <a:ext uri="{FF2B5EF4-FFF2-40B4-BE49-F238E27FC236}">
                      <a16:creationId xmlns:a16="http://schemas.microsoft.com/office/drawing/2014/main" id="{7BF98020-832C-4DA6-AF2F-C3FB370B80BD}"/>
                    </a:ext>
                  </a:extLst>
                </p:cNvPr>
                <p:cNvPicPr/>
                <p:nvPr/>
              </p:nvPicPr>
              <p:blipFill>
                <a:blip r:embed="rId563"/>
                <a:stretch>
                  <a:fillRect/>
                </a:stretch>
              </p:blipFill>
              <p:spPr>
                <a:xfrm>
                  <a:off x="9988197" y="1833003"/>
                  <a:ext cx="100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59" name="Freihand 458">
                  <a:extLst>
                    <a:ext uri="{FF2B5EF4-FFF2-40B4-BE49-F238E27FC236}">
                      <a16:creationId xmlns:a16="http://schemas.microsoft.com/office/drawing/2014/main" id="{B4F1D2DA-0401-4D40-BE39-F30DE5CE1EAD}"/>
                    </a:ext>
                  </a:extLst>
                </p14:cNvPr>
                <p14:cNvContentPartPr/>
                <p14:nvPr/>
              </p14:nvContentPartPr>
              <p14:xfrm>
                <a:off x="10104837" y="1842363"/>
                <a:ext cx="120960" cy="111960"/>
              </p14:xfrm>
            </p:contentPart>
          </mc:Choice>
          <mc:Fallback xmlns="">
            <p:pic>
              <p:nvPicPr>
                <p:cNvPr id="459" name="Freihand 458">
                  <a:extLst>
                    <a:ext uri="{FF2B5EF4-FFF2-40B4-BE49-F238E27FC236}">
                      <a16:creationId xmlns:a16="http://schemas.microsoft.com/office/drawing/2014/main" id="{B4F1D2DA-0401-4D40-BE39-F30DE5CE1EAD}"/>
                    </a:ext>
                  </a:extLst>
                </p:cNvPr>
                <p:cNvPicPr/>
                <p:nvPr/>
              </p:nvPicPr>
              <p:blipFill>
                <a:blip r:embed="rId565"/>
                <a:stretch>
                  <a:fillRect/>
                </a:stretch>
              </p:blipFill>
              <p:spPr>
                <a:xfrm>
                  <a:off x="10100517" y="1838043"/>
                  <a:ext cx="129600" cy="120600"/>
                </a:xfrm>
                <a:prstGeom prst="rect">
                  <a:avLst/>
                </a:prstGeom>
              </p:spPr>
            </p:pic>
          </mc:Fallback>
        </mc:AlternateContent>
      </p:grpSp>
      <p:grpSp>
        <p:nvGrpSpPr>
          <p:cNvPr id="475" name="Gruppieren 474">
            <a:extLst>
              <a:ext uri="{FF2B5EF4-FFF2-40B4-BE49-F238E27FC236}">
                <a16:creationId xmlns:a16="http://schemas.microsoft.com/office/drawing/2014/main" id="{E0BDFF47-95F2-4B62-B58A-251445490FA9}"/>
              </a:ext>
            </a:extLst>
          </p:cNvPr>
          <p:cNvGrpSpPr/>
          <p:nvPr/>
        </p:nvGrpSpPr>
        <p:grpSpPr>
          <a:xfrm>
            <a:off x="9719277" y="2574963"/>
            <a:ext cx="620280" cy="197640"/>
            <a:chOff x="9719277" y="2574963"/>
            <a:chExt cx="620280" cy="197640"/>
          </a:xfrm>
        </p:grpSpPr>
        <mc:AlternateContent xmlns:mc="http://schemas.openxmlformats.org/markup-compatibility/2006" xmlns:p14="http://schemas.microsoft.com/office/powerpoint/2010/main">
          <mc:Choice Requires="p14">
            <p:contentPart p14:bwMode="auto" r:id="rId566">
              <p14:nvContentPartPr>
                <p14:cNvPr id="468" name="Freihand 467">
                  <a:extLst>
                    <a:ext uri="{FF2B5EF4-FFF2-40B4-BE49-F238E27FC236}">
                      <a16:creationId xmlns:a16="http://schemas.microsoft.com/office/drawing/2014/main" id="{0B73EB07-3514-4452-9E3C-1AEA4E365449}"/>
                    </a:ext>
                  </a:extLst>
                </p14:cNvPr>
                <p14:cNvContentPartPr/>
                <p14:nvPr/>
              </p14:nvContentPartPr>
              <p14:xfrm>
                <a:off x="9719277" y="2592963"/>
                <a:ext cx="158760" cy="154080"/>
              </p14:xfrm>
            </p:contentPart>
          </mc:Choice>
          <mc:Fallback xmlns="">
            <p:pic>
              <p:nvPicPr>
                <p:cNvPr id="468" name="Freihand 467">
                  <a:extLst>
                    <a:ext uri="{FF2B5EF4-FFF2-40B4-BE49-F238E27FC236}">
                      <a16:creationId xmlns:a16="http://schemas.microsoft.com/office/drawing/2014/main" id="{0B73EB07-3514-4452-9E3C-1AEA4E365449}"/>
                    </a:ext>
                  </a:extLst>
                </p:cNvPr>
                <p:cNvPicPr/>
                <p:nvPr/>
              </p:nvPicPr>
              <p:blipFill>
                <a:blip r:embed="rId567"/>
                <a:stretch>
                  <a:fillRect/>
                </a:stretch>
              </p:blipFill>
              <p:spPr>
                <a:xfrm>
                  <a:off x="9714957" y="2588643"/>
                  <a:ext cx="167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69" name="Freihand 468">
                  <a:extLst>
                    <a:ext uri="{FF2B5EF4-FFF2-40B4-BE49-F238E27FC236}">
                      <a16:creationId xmlns:a16="http://schemas.microsoft.com/office/drawing/2014/main" id="{A1F9F654-70AE-4684-8CFC-5C15CAAF8110}"/>
                    </a:ext>
                  </a:extLst>
                </p14:cNvPr>
                <p14:cNvContentPartPr/>
                <p14:nvPr/>
              </p14:nvContentPartPr>
              <p14:xfrm>
                <a:off x="9877677" y="2601963"/>
                <a:ext cx="101520" cy="135000"/>
              </p14:xfrm>
            </p:contentPart>
          </mc:Choice>
          <mc:Fallback xmlns="">
            <p:pic>
              <p:nvPicPr>
                <p:cNvPr id="469" name="Freihand 468">
                  <a:extLst>
                    <a:ext uri="{FF2B5EF4-FFF2-40B4-BE49-F238E27FC236}">
                      <a16:creationId xmlns:a16="http://schemas.microsoft.com/office/drawing/2014/main" id="{A1F9F654-70AE-4684-8CFC-5C15CAAF8110}"/>
                    </a:ext>
                  </a:extLst>
                </p:cNvPr>
                <p:cNvPicPr/>
                <p:nvPr/>
              </p:nvPicPr>
              <p:blipFill>
                <a:blip r:embed="rId569"/>
                <a:stretch>
                  <a:fillRect/>
                </a:stretch>
              </p:blipFill>
              <p:spPr>
                <a:xfrm>
                  <a:off x="9873357" y="2597643"/>
                  <a:ext cx="110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70" name="Freihand 469">
                  <a:extLst>
                    <a:ext uri="{FF2B5EF4-FFF2-40B4-BE49-F238E27FC236}">
                      <a16:creationId xmlns:a16="http://schemas.microsoft.com/office/drawing/2014/main" id="{1A0A819B-71E0-4DC3-A273-1944E2DB8961}"/>
                    </a:ext>
                  </a:extLst>
                </p14:cNvPr>
                <p14:cNvContentPartPr/>
                <p14:nvPr/>
              </p14:nvContentPartPr>
              <p14:xfrm>
                <a:off x="10005477" y="2589723"/>
                <a:ext cx="92520" cy="142920"/>
              </p14:xfrm>
            </p:contentPart>
          </mc:Choice>
          <mc:Fallback xmlns="">
            <p:pic>
              <p:nvPicPr>
                <p:cNvPr id="470" name="Freihand 469">
                  <a:extLst>
                    <a:ext uri="{FF2B5EF4-FFF2-40B4-BE49-F238E27FC236}">
                      <a16:creationId xmlns:a16="http://schemas.microsoft.com/office/drawing/2014/main" id="{1A0A819B-71E0-4DC3-A273-1944E2DB8961}"/>
                    </a:ext>
                  </a:extLst>
                </p:cNvPr>
                <p:cNvPicPr/>
                <p:nvPr/>
              </p:nvPicPr>
              <p:blipFill>
                <a:blip r:embed="rId571"/>
                <a:stretch>
                  <a:fillRect/>
                </a:stretch>
              </p:blipFill>
              <p:spPr>
                <a:xfrm>
                  <a:off x="10001157" y="2585403"/>
                  <a:ext cx="101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71" name="Freihand 470">
                  <a:extLst>
                    <a:ext uri="{FF2B5EF4-FFF2-40B4-BE49-F238E27FC236}">
                      <a16:creationId xmlns:a16="http://schemas.microsoft.com/office/drawing/2014/main" id="{1C2AE0F7-50FA-4A22-9812-242AE37AD73B}"/>
                    </a:ext>
                  </a:extLst>
                </p14:cNvPr>
                <p14:cNvContentPartPr/>
                <p14:nvPr/>
              </p14:nvContentPartPr>
              <p14:xfrm>
                <a:off x="10088277" y="2705643"/>
                <a:ext cx="35280" cy="66960"/>
              </p14:xfrm>
            </p:contentPart>
          </mc:Choice>
          <mc:Fallback xmlns="">
            <p:pic>
              <p:nvPicPr>
                <p:cNvPr id="471" name="Freihand 470">
                  <a:extLst>
                    <a:ext uri="{FF2B5EF4-FFF2-40B4-BE49-F238E27FC236}">
                      <a16:creationId xmlns:a16="http://schemas.microsoft.com/office/drawing/2014/main" id="{1C2AE0F7-50FA-4A22-9812-242AE37AD73B}"/>
                    </a:ext>
                  </a:extLst>
                </p:cNvPr>
                <p:cNvPicPr/>
                <p:nvPr/>
              </p:nvPicPr>
              <p:blipFill>
                <a:blip r:embed="rId573"/>
                <a:stretch>
                  <a:fillRect/>
                </a:stretch>
              </p:blipFill>
              <p:spPr>
                <a:xfrm>
                  <a:off x="10083957" y="2701323"/>
                  <a:ext cx="43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73" name="Freihand 472">
                  <a:extLst>
                    <a:ext uri="{FF2B5EF4-FFF2-40B4-BE49-F238E27FC236}">
                      <a16:creationId xmlns:a16="http://schemas.microsoft.com/office/drawing/2014/main" id="{A55C9D8E-1FBD-46C0-88DF-1304D6BC9A09}"/>
                    </a:ext>
                  </a:extLst>
                </p14:cNvPr>
                <p14:cNvContentPartPr/>
                <p14:nvPr/>
              </p14:nvContentPartPr>
              <p14:xfrm>
                <a:off x="10188357" y="2574963"/>
                <a:ext cx="73080" cy="123480"/>
              </p14:xfrm>
            </p:contentPart>
          </mc:Choice>
          <mc:Fallback xmlns="">
            <p:pic>
              <p:nvPicPr>
                <p:cNvPr id="473" name="Freihand 472">
                  <a:extLst>
                    <a:ext uri="{FF2B5EF4-FFF2-40B4-BE49-F238E27FC236}">
                      <a16:creationId xmlns:a16="http://schemas.microsoft.com/office/drawing/2014/main" id="{A55C9D8E-1FBD-46C0-88DF-1304D6BC9A09}"/>
                    </a:ext>
                  </a:extLst>
                </p:cNvPr>
                <p:cNvPicPr/>
                <p:nvPr/>
              </p:nvPicPr>
              <p:blipFill>
                <a:blip r:embed="rId575"/>
                <a:stretch>
                  <a:fillRect/>
                </a:stretch>
              </p:blipFill>
              <p:spPr>
                <a:xfrm>
                  <a:off x="10184037" y="2570643"/>
                  <a:ext cx="81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74" name="Freihand 473">
                  <a:extLst>
                    <a:ext uri="{FF2B5EF4-FFF2-40B4-BE49-F238E27FC236}">
                      <a16:creationId xmlns:a16="http://schemas.microsoft.com/office/drawing/2014/main" id="{DFBE9C04-5AC9-472B-BB68-7ECDE365110A}"/>
                    </a:ext>
                  </a:extLst>
                </p14:cNvPr>
                <p14:cNvContentPartPr/>
                <p14:nvPr/>
              </p14:nvContentPartPr>
              <p14:xfrm>
                <a:off x="10268277" y="2587923"/>
                <a:ext cx="71280" cy="103320"/>
              </p14:xfrm>
            </p:contentPart>
          </mc:Choice>
          <mc:Fallback xmlns="">
            <p:pic>
              <p:nvPicPr>
                <p:cNvPr id="474" name="Freihand 473">
                  <a:extLst>
                    <a:ext uri="{FF2B5EF4-FFF2-40B4-BE49-F238E27FC236}">
                      <a16:creationId xmlns:a16="http://schemas.microsoft.com/office/drawing/2014/main" id="{DFBE9C04-5AC9-472B-BB68-7ECDE365110A}"/>
                    </a:ext>
                  </a:extLst>
                </p:cNvPr>
                <p:cNvPicPr/>
                <p:nvPr/>
              </p:nvPicPr>
              <p:blipFill>
                <a:blip r:embed="rId577"/>
                <a:stretch>
                  <a:fillRect/>
                </a:stretch>
              </p:blipFill>
              <p:spPr>
                <a:xfrm>
                  <a:off x="10263957" y="2583603"/>
                  <a:ext cx="79920" cy="111960"/>
                </a:xfrm>
                <a:prstGeom prst="rect">
                  <a:avLst/>
                </a:prstGeom>
              </p:spPr>
            </p:pic>
          </mc:Fallback>
        </mc:AlternateContent>
      </p:grpSp>
      <p:grpSp>
        <p:nvGrpSpPr>
          <p:cNvPr id="485" name="Gruppieren 484">
            <a:extLst>
              <a:ext uri="{FF2B5EF4-FFF2-40B4-BE49-F238E27FC236}">
                <a16:creationId xmlns:a16="http://schemas.microsoft.com/office/drawing/2014/main" id="{36B206BF-F2E0-4714-8600-F7BEBA5D4CB5}"/>
              </a:ext>
            </a:extLst>
          </p:cNvPr>
          <p:cNvGrpSpPr/>
          <p:nvPr/>
        </p:nvGrpSpPr>
        <p:grpSpPr>
          <a:xfrm>
            <a:off x="9721797" y="2932083"/>
            <a:ext cx="581400" cy="203400"/>
            <a:chOff x="9721797" y="2932083"/>
            <a:chExt cx="581400" cy="203400"/>
          </a:xfrm>
        </p:grpSpPr>
        <mc:AlternateContent xmlns:mc="http://schemas.openxmlformats.org/markup-compatibility/2006" xmlns:p14="http://schemas.microsoft.com/office/powerpoint/2010/main">
          <mc:Choice Requires="p14">
            <p:contentPart p14:bwMode="auto" r:id="rId578">
              <p14:nvContentPartPr>
                <p14:cNvPr id="476" name="Freihand 475">
                  <a:extLst>
                    <a:ext uri="{FF2B5EF4-FFF2-40B4-BE49-F238E27FC236}">
                      <a16:creationId xmlns:a16="http://schemas.microsoft.com/office/drawing/2014/main" id="{4801DC05-FE9C-4D4B-A61D-36DB86688677}"/>
                    </a:ext>
                  </a:extLst>
                </p14:cNvPr>
                <p14:cNvContentPartPr/>
                <p14:nvPr/>
              </p14:nvContentPartPr>
              <p14:xfrm>
                <a:off x="9721797" y="2963043"/>
                <a:ext cx="98640" cy="155520"/>
              </p14:xfrm>
            </p:contentPart>
          </mc:Choice>
          <mc:Fallback xmlns="">
            <p:pic>
              <p:nvPicPr>
                <p:cNvPr id="476" name="Freihand 475">
                  <a:extLst>
                    <a:ext uri="{FF2B5EF4-FFF2-40B4-BE49-F238E27FC236}">
                      <a16:creationId xmlns:a16="http://schemas.microsoft.com/office/drawing/2014/main" id="{4801DC05-FE9C-4D4B-A61D-36DB86688677}"/>
                    </a:ext>
                  </a:extLst>
                </p:cNvPr>
                <p:cNvPicPr/>
                <p:nvPr/>
              </p:nvPicPr>
              <p:blipFill>
                <a:blip r:embed="rId579"/>
                <a:stretch>
                  <a:fillRect/>
                </a:stretch>
              </p:blipFill>
              <p:spPr>
                <a:xfrm>
                  <a:off x="9717477" y="2958723"/>
                  <a:ext cx="107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77" name="Freihand 476">
                  <a:extLst>
                    <a:ext uri="{FF2B5EF4-FFF2-40B4-BE49-F238E27FC236}">
                      <a16:creationId xmlns:a16="http://schemas.microsoft.com/office/drawing/2014/main" id="{0DD82F99-C289-4DD1-8CC5-D47F63131B19}"/>
                    </a:ext>
                  </a:extLst>
                </p14:cNvPr>
                <p14:cNvContentPartPr/>
                <p14:nvPr/>
              </p14:nvContentPartPr>
              <p14:xfrm>
                <a:off x="9829077" y="2967723"/>
                <a:ext cx="78120" cy="127440"/>
              </p14:xfrm>
            </p:contentPart>
          </mc:Choice>
          <mc:Fallback xmlns="">
            <p:pic>
              <p:nvPicPr>
                <p:cNvPr id="477" name="Freihand 476">
                  <a:extLst>
                    <a:ext uri="{FF2B5EF4-FFF2-40B4-BE49-F238E27FC236}">
                      <a16:creationId xmlns:a16="http://schemas.microsoft.com/office/drawing/2014/main" id="{0DD82F99-C289-4DD1-8CC5-D47F63131B19}"/>
                    </a:ext>
                  </a:extLst>
                </p:cNvPr>
                <p:cNvPicPr/>
                <p:nvPr/>
              </p:nvPicPr>
              <p:blipFill>
                <a:blip r:embed="rId581"/>
                <a:stretch>
                  <a:fillRect/>
                </a:stretch>
              </p:blipFill>
              <p:spPr>
                <a:xfrm>
                  <a:off x="9824757" y="2963403"/>
                  <a:ext cx="8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78" name="Freihand 477">
                  <a:extLst>
                    <a:ext uri="{FF2B5EF4-FFF2-40B4-BE49-F238E27FC236}">
                      <a16:creationId xmlns:a16="http://schemas.microsoft.com/office/drawing/2014/main" id="{AF424575-58D1-40A2-9CB6-D362462FD443}"/>
                    </a:ext>
                  </a:extLst>
                </p14:cNvPr>
                <p14:cNvContentPartPr/>
                <p14:nvPr/>
              </p14:nvContentPartPr>
              <p14:xfrm>
                <a:off x="9927717" y="2940723"/>
                <a:ext cx="103320" cy="183600"/>
              </p14:xfrm>
            </p:contentPart>
          </mc:Choice>
          <mc:Fallback xmlns="">
            <p:pic>
              <p:nvPicPr>
                <p:cNvPr id="478" name="Freihand 477">
                  <a:extLst>
                    <a:ext uri="{FF2B5EF4-FFF2-40B4-BE49-F238E27FC236}">
                      <a16:creationId xmlns:a16="http://schemas.microsoft.com/office/drawing/2014/main" id="{AF424575-58D1-40A2-9CB6-D362462FD443}"/>
                    </a:ext>
                  </a:extLst>
                </p:cNvPr>
                <p:cNvPicPr/>
                <p:nvPr/>
              </p:nvPicPr>
              <p:blipFill>
                <a:blip r:embed="rId583"/>
                <a:stretch>
                  <a:fillRect/>
                </a:stretch>
              </p:blipFill>
              <p:spPr>
                <a:xfrm>
                  <a:off x="9923397" y="2936403"/>
                  <a:ext cx="111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79" name="Freihand 478">
                  <a:extLst>
                    <a:ext uri="{FF2B5EF4-FFF2-40B4-BE49-F238E27FC236}">
                      <a16:creationId xmlns:a16="http://schemas.microsoft.com/office/drawing/2014/main" id="{FF583DC9-ABB5-4B90-8067-7C3409E85A57}"/>
                    </a:ext>
                  </a:extLst>
                </p14:cNvPr>
                <p14:cNvContentPartPr/>
                <p14:nvPr/>
              </p14:nvContentPartPr>
              <p14:xfrm>
                <a:off x="10025637" y="3049803"/>
                <a:ext cx="14760" cy="85680"/>
              </p14:xfrm>
            </p:contentPart>
          </mc:Choice>
          <mc:Fallback xmlns="">
            <p:pic>
              <p:nvPicPr>
                <p:cNvPr id="479" name="Freihand 478">
                  <a:extLst>
                    <a:ext uri="{FF2B5EF4-FFF2-40B4-BE49-F238E27FC236}">
                      <a16:creationId xmlns:a16="http://schemas.microsoft.com/office/drawing/2014/main" id="{FF583DC9-ABB5-4B90-8067-7C3409E85A57}"/>
                    </a:ext>
                  </a:extLst>
                </p:cNvPr>
                <p:cNvPicPr/>
                <p:nvPr/>
              </p:nvPicPr>
              <p:blipFill>
                <a:blip r:embed="rId585"/>
                <a:stretch>
                  <a:fillRect/>
                </a:stretch>
              </p:blipFill>
              <p:spPr>
                <a:xfrm>
                  <a:off x="10021317" y="3045483"/>
                  <a:ext cx="23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80" name="Freihand 479">
                  <a:extLst>
                    <a:ext uri="{FF2B5EF4-FFF2-40B4-BE49-F238E27FC236}">
                      <a16:creationId xmlns:a16="http://schemas.microsoft.com/office/drawing/2014/main" id="{42D8169A-76A7-4A70-879F-873D92422C00}"/>
                    </a:ext>
                  </a:extLst>
                </p14:cNvPr>
                <p14:cNvContentPartPr/>
                <p14:nvPr/>
              </p14:nvContentPartPr>
              <p14:xfrm>
                <a:off x="10078917" y="2963403"/>
                <a:ext cx="88560" cy="159480"/>
              </p14:xfrm>
            </p:contentPart>
          </mc:Choice>
          <mc:Fallback xmlns="">
            <p:pic>
              <p:nvPicPr>
                <p:cNvPr id="480" name="Freihand 479">
                  <a:extLst>
                    <a:ext uri="{FF2B5EF4-FFF2-40B4-BE49-F238E27FC236}">
                      <a16:creationId xmlns:a16="http://schemas.microsoft.com/office/drawing/2014/main" id="{42D8169A-76A7-4A70-879F-873D92422C00}"/>
                    </a:ext>
                  </a:extLst>
                </p:cNvPr>
                <p:cNvPicPr/>
                <p:nvPr/>
              </p:nvPicPr>
              <p:blipFill>
                <a:blip r:embed="rId587"/>
                <a:stretch>
                  <a:fillRect/>
                </a:stretch>
              </p:blipFill>
              <p:spPr>
                <a:xfrm>
                  <a:off x="10074597" y="2959083"/>
                  <a:ext cx="97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81" name="Freihand 480">
                  <a:extLst>
                    <a:ext uri="{FF2B5EF4-FFF2-40B4-BE49-F238E27FC236}">
                      <a16:creationId xmlns:a16="http://schemas.microsoft.com/office/drawing/2014/main" id="{78970533-E245-452E-9C21-DC654CA253E1}"/>
                    </a:ext>
                  </a:extLst>
                </p14:cNvPr>
                <p14:cNvContentPartPr/>
                <p14:nvPr/>
              </p14:nvContentPartPr>
              <p14:xfrm>
                <a:off x="10119237" y="2932083"/>
                <a:ext cx="81720" cy="18360"/>
              </p14:xfrm>
            </p:contentPart>
          </mc:Choice>
          <mc:Fallback xmlns="">
            <p:pic>
              <p:nvPicPr>
                <p:cNvPr id="481" name="Freihand 480">
                  <a:extLst>
                    <a:ext uri="{FF2B5EF4-FFF2-40B4-BE49-F238E27FC236}">
                      <a16:creationId xmlns:a16="http://schemas.microsoft.com/office/drawing/2014/main" id="{78970533-E245-452E-9C21-DC654CA253E1}"/>
                    </a:ext>
                  </a:extLst>
                </p:cNvPr>
                <p:cNvPicPr/>
                <p:nvPr/>
              </p:nvPicPr>
              <p:blipFill>
                <a:blip r:embed="rId589"/>
                <a:stretch>
                  <a:fillRect/>
                </a:stretch>
              </p:blipFill>
              <p:spPr>
                <a:xfrm>
                  <a:off x="10114917" y="2927763"/>
                  <a:ext cx="90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83" name="Freihand 482">
                  <a:extLst>
                    <a:ext uri="{FF2B5EF4-FFF2-40B4-BE49-F238E27FC236}">
                      <a16:creationId xmlns:a16="http://schemas.microsoft.com/office/drawing/2014/main" id="{28DB4D1B-8440-4920-83C4-D6C934EFD57B}"/>
                    </a:ext>
                  </a:extLst>
                </p14:cNvPr>
                <p14:cNvContentPartPr/>
                <p14:nvPr/>
              </p14:nvContentPartPr>
              <p14:xfrm>
                <a:off x="10188717" y="2941443"/>
                <a:ext cx="99000" cy="150120"/>
              </p14:xfrm>
            </p:contentPart>
          </mc:Choice>
          <mc:Fallback xmlns="">
            <p:pic>
              <p:nvPicPr>
                <p:cNvPr id="483" name="Freihand 482">
                  <a:extLst>
                    <a:ext uri="{FF2B5EF4-FFF2-40B4-BE49-F238E27FC236}">
                      <a16:creationId xmlns:a16="http://schemas.microsoft.com/office/drawing/2014/main" id="{28DB4D1B-8440-4920-83C4-D6C934EFD57B}"/>
                    </a:ext>
                  </a:extLst>
                </p:cNvPr>
                <p:cNvPicPr/>
                <p:nvPr/>
              </p:nvPicPr>
              <p:blipFill>
                <a:blip r:embed="rId591"/>
                <a:stretch>
                  <a:fillRect/>
                </a:stretch>
              </p:blipFill>
              <p:spPr>
                <a:xfrm>
                  <a:off x="10184397" y="2937123"/>
                  <a:ext cx="10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84" name="Freihand 483">
                  <a:extLst>
                    <a:ext uri="{FF2B5EF4-FFF2-40B4-BE49-F238E27FC236}">
                      <a16:creationId xmlns:a16="http://schemas.microsoft.com/office/drawing/2014/main" id="{89F7D600-6EF3-402D-B3DC-FE42124C4F66}"/>
                    </a:ext>
                  </a:extLst>
                </p14:cNvPr>
                <p14:cNvContentPartPr/>
                <p14:nvPr/>
              </p14:nvContentPartPr>
              <p14:xfrm>
                <a:off x="10213557" y="2950803"/>
                <a:ext cx="89640" cy="5400"/>
              </p14:xfrm>
            </p:contentPart>
          </mc:Choice>
          <mc:Fallback xmlns="">
            <p:pic>
              <p:nvPicPr>
                <p:cNvPr id="484" name="Freihand 483">
                  <a:extLst>
                    <a:ext uri="{FF2B5EF4-FFF2-40B4-BE49-F238E27FC236}">
                      <a16:creationId xmlns:a16="http://schemas.microsoft.com/office/drawing/2014/main" id="{89F7D600-6EF3-402D-B3DC-FE42124C4F66}"/>
                    </a:ext>
                  </a:extLst>
                </p:cNvPr>
                <p:cNvPicPr/>
                <p:nvPr/>
              </p:nvPicPr>
              <p:blipFill>
                <a:blip r:embed="rId593"/>
                <a:stretch>
                  <a:fillRect/>
                </a:stretch>
              </p:blipFill>
              <p:spPr>
                <a:xfrm>
                  <a:off x="10209237" y="2946483"/>
                  <a:ext cx="98280" cy="14040"/>
                </a:xfrm>
                <a:prstGeom prst="rect">
                  <a:avLst/>
                </a:prstGeom>
              </p:spPr>
            </p:pic>
          </mc:Fallback>
        </mc:AlternateContent>
      </p:grpSp>
      <p:grpSp>
        <p:nvGrpSpPr>
          <p:cNvPr id="494" name="Gruppieren 493">
            <a:extLst>
              <a:ext uri="{FF2B5EF4-FFF2-40B4-BE49-F238E27FC236}">
                <a16:creationId xmlns:a16="http://schemas.microsoft.com/office/drawing/2014/main" id="{4D87D012-47F8-4850-A45F-0D7AEAF2F66E}"/>
              </a:ext>
            </a:extLst>
          </p:cNvPr>
          <p:cNvGrpSpPr/>
          <p:nvPr/>
        </p:nvGrpSpPr>
        <p:grpSpPr>
          <a:xfrm>
            <a:off x="6023517" y="2428443"/>
            <a:ext cx="578160" cy="46080"/>
            <a:chOff x="6023517" y="2428443"/>
            <a:chExt cx="578160" cy="46080"/>
          </a:xfrm>
        </p:grpSpPr>
        <mc:AlternateContent xmlns:mc="http://schemas.openxmlformats.org/markup-compatibility/2006" xmlns:p14="http://schemas.microsoft.com/office/powerpoint/2010/main">
          <mc:Choice Requires="p14">
            <p:contentPart p14:bwMode="auto" r:id="rId594">
              <p14:nvContentPartPr>
                <p14:cNvPr id="492" name="Freihand 491">
                  <a:extLst>
                    <a:ext uri="{FF2B5EF4-FFF2-40B4-BE49-F238E27FC236}">
                      <a16:creationId xmlns:a16="http://schemas.microsoft.com/office/drawing/2014/main" id="{C6220272-B28F-40C7-996B-74CD3E68D642}"/>
                    </a:ext>
                  </a:extLst>
                </p14:cNvPr>
                <p14:cNvContentPartPr/>
                <p14:nvPr/>
              </p14:nvContentPartPr>
              <p14:xfrm>
                <a:off x="6142677" y="2462283"/>
                <a:ext cx="20160" cy="12240"/>
              </p14:xfrm>
            </p:contentPart>
          </mc:Choice>
          <mc:Fallback xmlns="">
            <p:pic>
              <p:nvPicPr>
                <p:cNvPr id="492" name="Freihand 491">
                  <a:extLst>
                    <a:ext uri="{FF2B5EF4-FFF2-40B4-BE49-F238E27FC236}">
                      <a16:creationId xmlns:a16="http://schemas.microsoft.com/office/drawing/2014/main" id="{C6220272-B28F-40C7-996B-74CD3E68D642}"/>
                    </a:ext>
                  </a:extLst>
                </p:cNvPr>
                <p:cNvPicPr/>
                <p:nvPr/>
              </p:nvPicPr>
              <p:blipFill>
                <a:blip r:embed="rId595"/>
                <a:stretch>
                  <a:fillRect/>
                </a:stretch>
              </p:blipFill>
              <p:spPr>
                <a:xfrm>
                  <a:off x="6138357" y="2457963"/>
                  <a:ext cx="28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93" name="Freihand 492">
                  <a:extLst>
                    <a:ext uri="{FF2B5EF4-FFF2-40B4-BE49-F238E27FC236}">
                      <a16:creationId xmlns:a16="http://schemas.microsoft.com/office/drawing/2014/main" id="{AEF0F306-1F67-41B3-B94E-F6452D68CF7B}"/>
                    </a:ext>
                  </a:extLst>
                </p14:cNvPr>
                <p14:cNvContentPartPr/>
                <p14:nvPr/>
              </p14:nvContentPartPr>
              <p14:xfrm>
                <a:off x="6023517" y="2428443"/>
                <a:ext cx="578160" cy="27720"/>
              </p14:xfrm>
            </p:contentPart>
          </mc:Choice>
          <mc:Fallback xmlns="">
            <p:pic>
              <p:nvPicPr>
                <p:cNvPr id="493" name="Freihand 492">
                  <a:extLst>
                    <a:ext uri="{FF2B5EF4-FFF2-40B4-BE49-F238E27FC236}">
                      <a16:creationId xmlns:a16="http://schemas.microsoft.com/office/drawing/2014/main" id="{AEF0F306-1F67-41B3-B94E-F6452D68CF7B}"/>
                    </a:ext>
                  </a:extLst>
                </p:cNvPr>
                <p:cNvPicPr/>
                <p:nvPr/>
              </p:nvPicPr>
              <p:blipFill>
                <a:blip r:embed="rId597"/>
                <a:stretch>
                  <a:fillRect/>
                </a:stretch>
              </p:blipFill>
              <p:spPr>
                <a:xfrm>
                  <a:off x="6019197" y="2424123"/>
                  <a:ext cx="586800" cy="36360"/>
                </a:xfrm>
                <a:prstGeom prst="rect">
                  <a:avLst/>
                </a:prstGeom>
              </p:spPr>
            </p:pic>
          </mc:Fallback>
        </mc:AlternateContent>
      </p:grpSp>
      <p:grpSp>
        <p:nvGrpSpPr>
          <p:cNvPr id="504" name="Gruppieren 503">
            <a:extLst>
              <a:ext uri="{FF2B5EF4-FFF2-40B4-BE49-F238E27FC236}">
                <a16:creationId xmlns:a16="http://schemas.microsoft.com/office/drawing/2014/main" id="{A3DCE659-40AC-4CB5-B3A0-0CD4EDDC34EB}"/>
              </a:ext>
            </a:extLst>
          </p:cNvPr>
          <p:cNvGrpSpPr/>
          <p:nvPr/>
        </p:nvGrpSpPr>
        <p:grpSpPr>
          <a:xfrm>
            <a:off x="7538037" y="2086083"/>
            <a:ext cx="2787840" cy="340920"/>
            <a:chOff x="7538037" y="2086083"/>
            <a:chExt cx="2787840" cy="340920"/>
          </a:xfrm>
        </p:grpSpPr>
        <mc:AlternateContent xmlns:mc="http://schemas.openxmlformats.org/markup-compatibility/2006" xmlns:p14="http://schemas.microsoft.com/office/powerpoint/2010/main">
          <mc:Choice Requires="p14">
            <p:contentPart p14:bwMode="auto" r:id="rId598">
              <p14:nvContentPartPr>
                <p14:cNvPr id="241" name="Freihand 240">
                  <a:extLst>
                    <a:ext uri="{FF2B5EF4-FFF2-40B4-BE49-F238E27FC236}">
                      <a16:creationId xmlns:a16="http://schemas.microsoft.com/office/drawing/2014/main" id="{CEB21E44-0BC5-48C2-BF14-D4F9B8E6232B}"/>
                    </a:ext>
                  </a:extLst>
                </p14:cNvPr>
                <p14:cNvContentPartPr/>
                <p14:nvPr/>
              </p14:nvContentPartPr>
              <p14:xfrm>
                <a:off x="7538037" y="2210283"/>
                <a:ext cx="92160" cy="169560"/>
              </p14:xfrm>
            </p:contentPart>
          </mc:Choice>
          <mc:Fallback xmlns="">
            <p:pic>
              <p:nvPicPr>
                <p:cNvPr id="241" name="Freihand 240">
                  <a:extLst>
                    <a:ext uri="{FF2B5EF4-FFF2-40B4-BE49-F238E27FC236}">
                      <a16:creationId xmlns:a16="http://schemas.microsoft.com/office/drawing/2014/main" id="{CEB21E44-0BC5-48C2-BF14-D4F9B8E6232B}"/>
                    </a:ext>
                  </a:extLst>
                </p:cNvPr>
                <p:cNvPicPr/>
                <p:nvPr/>
              </p:nvPicPr>
              <p:blipFill>
                <a:blip r:embed="rId599"/>
                <a:stretch>
                  <a:fillRect/>
                </a:stretch>
              </p:blipFill>
              <p:spPr>
                <a:xfrm>
                  <a:off x="7533717" y="2205963"/>
                  <a:ext cx="100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42" name="Freihand 241">
                  <a:extLst>
                    <a:ext uri="{FF2B5EF4-FFF2-40B4-BE49-F238E27FC236}">
                      <a16:creationId xmlns:a16="http://schemas.microsoft.com/office/drawing/2014/main" id="{DB7A5269-971F-440D-878E-8B608B03BA18}"/>
                    </a:ext>
                  </a:extLst>
                </p14:cNvPr>
                <p14:cNvContentPartPr/>
                <p14:nvPr/>
              </p14:nvContentPartPr>
              <p14:xfrm>
                <a:off x="7561437" y="2170683"/>
                <a:ext cx="155520" cy="33120"/>
              </p14:xfrm>
            </p:contentPart>
          </mc:Choice>
          <mc:Fallback xmlns="">
            <p:pic>
              <p:nvPicPr>
                <p:cNvPr id="242" name="Freihand 241">
                  <a:extLst>
                    <a:ext uri="{FF2B5EF4-FFF2-40B4-BE49-F238E27FC236}">
                      <a16:creationId xmlns:a16="http://schemas.microsoft.com/office/drawing/2014/main" id="{DB7A5269-971F-440D-878E-8B608B03BA18}"/>
                    </a:ext>
                  </a:extLst>
                </p:cNvPr>
                <p:cNvPicPr/>
                <p:nvPr/>
              </p:nvPicPr>
              <p:blipFill>
                <a:blip r:embed="rId601"/>
                <a:stretch>
                  <a:fillRect/>
                </a:stretch>
              </p:blipFill>
              <p:spPr>
                <a:xfrm>
                  <a:off x="7557117" y="2166363"/>
                  <a:ext cx="164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43" name="Freihand 242">
                  <a:extLst>
                    <a:ext uri="{FF2B5EF4-FFF2-40B4-BE49-F238E27FC236}">
                      <a16:creationId xmlns:a16="http://schemas.microsoft.com/office/drawing/2014/main" id="{12BFFE02-BFB3-4B07-901D-4B657CF9EF30}"/>
                    </a:ext>
                  </a:extLst>
                </p14:cNvPr>
                <p14:cNvContentPartPr/>
                <p14:nvPr/>
              </p14:nvContentPartPr>
              <p14:xfrm>
                <a:off x="7701837" y="2195883"/>
                <a:ext cx="95040" cy="138240"/>
              </p14:xfrm>
            </p:contentPart>
          </mc:Choice>
          <mc:Fallback xmlns="">
            <p:pic>
              <p:nvPicPr>
                <p:cNvPr id="243" name="Freihand 242">
                  <a:extLst>
                    <a:ext uri="{FF2B5EF4-FFF2-40B4-BE49-F238E27FC236}">
                      <a16:creationId xmlns:a16="http://schemas.microsoft.com/office/drawing/2014/main" id="{12BFFE02-BFB3-4B07-901D-4B657CF9EF30}"/>
                    </a:ext>
                  </a:extLst>
                </p:cNvPr>
                <p:cNvPicPr/>
                <p:nvPr/>
              </p:nvPicPr>
              <p:blipFill>
                <a:blip r:embed="rId603"/>
                <a:stretch>
                  <a:fillRect/>
                </a:stretch>
              </p:blipFill>
              <p:spPr>
                <a:xfrm>
                  <a:off x="7697517" y="2191563"/>
                  <a:ext cx="103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44" name="Freihand 243">
                  <a:extLst>
                    <a:ext uri="{FF2B5EF4-FFF2-40B4-BE49-F238E27FC236}">
                      <a16:creationId xmlns:a16="http://schemas.microsoft.com/office/drawing/2014/main" id="{3DF799A8-72D3-494F-8C47-E0BD77E34969}"/>
                    </a:ext>
                  </a:extLst>
                </p14:cNvPr>
                <p14:cNvContentPartPr/>
                <p14:nvPr/>
              </p14:nvContentPartPr>
              <p14:xfrm>
                <a:off x="7830717" y="2209203"/>
                <a:ext cx="93960" cy="137160"/>
              </p14:xfrm>
            </p:contentPart>
          </mc:Choice>
          <mc:Fallback xmlns="">
            <p:pic>
              <p:nvPicPr>
                <p:cNvPr id="244" name="Freihand 243">
                  <a:extLst>
                    <a:ext uri="{FF2B5EF4-FFF2-40B4-BE49-F238E27FC236}">
                      <a16:creationId xmlns:a16="http://schemas.microsoft.com/office/drawing/2014/main" id="{3DF799A8-72D3-494F-8C47-E0BD77E34969}"/>
                    </a:ext>
                  </a:extLst>
                </p:cNvPr>
                <p:cNvPicPr/>
                <p:nvPr/>
              </p:nvPicPr>
              <p:blipFill>
                <a:blip r:embed="rId605"/>
                <a:stretch>
                  <a:fillRect/>
                </a:stretch>
              </p:blipFill>
              <p:spPr>
                <a:xfrm>
                  <a:off x="7826397" y="2204883"/>
                  <a:ext cx="102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56" name="Freihand 255">
                  <a:extLst>
                    <a:ext uri="{FF2B5EF4-FFF2-40B4-BE49-F238E27FC236}">
                      <a16:creationId xmlns:a16="http://schemas.microsoft.com/office/drawing/2014/main" id="{9C4D8EF9-A2B9-45BF-877A-DA3290603780}"/>
                    </a:ext>
                  </a:extLst>
                </p14:cNvPr>
                <p14:cNvContentPartPr/>
                <p14:nvPr/>
              </p14:nvContentPartPr>
              <p14:xfrm>
                <a:off x="7973277" y="2169603"/>
                <a:ext cx="50040" cy="66960"/>
              </p14:xfrm>
            </p:contentPart>
          </mc:Choice>
          <mc:Fallback xmlns="">
            <p:pic>
              <p:nvPicPr>
                <p:cNvPr id="256" name="Freihand 255">
                  <a:extLst>
                    <a:ext uri="{FF2B5EF4-FFF2-40B4-BE49-F238E27FC236}">
                      <a16:creationId xmlns:a16="http://schemas.microsoft.com/office/drawing/2014/main" id="{9C4D8EF9-A2B9-45BF-877A-DA3290603780}"/>
                    </a:ext>
                  </a:extLst>
                </p:cNvPr>
                <p:cNvPicPr/>
                <p:nvPr/>
              </p:nvPicPr>
              <p:blipFill>
                <a:blip r:embed="rId607"/>
                <a:stretch>
                  <a:fillRect/>
                </a:stretch>
              </p:blipFill>
              <p:spPr>
                <a:xfrm>
                  <a:off x="7968957" y="2165283"/>
                  <a:ext cx="58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57" name="Freihand 256">
                  <a:extLst>
                    <a:ext uri="{FF2B5EF4-FFF2-40B4-BE49-F238E27FC236}">
                      <a16:creationId xmlns:a16="http://schemas.microsoft.com/office/drawing/2014/main" id="{EB1270B0-9ADD-4F22-AF02-1EDDE40FB3BF}"/>
                    </a:ext>
                  </a:extLst>
                </p14:cNvPr>
                <p14:cNvContentPartPr/>
                <p14:nvPr/>
              </p14:nvContentPartPr>
              <p14:xfrm>
                <a:off x="7922517" y="2136483"/>
                <a:ext cx="142200" cy="125640"/>
              </p14:xfrm>
            </p:contentPart>
          </mc:Choice>
          <mc:Fallback xmlns="">
            <p:pic>
              <p:nvPicPr>
                <p:cNvPr id="257" name="Freihand 256">
                  <a:extLst>
                    <a:ext uri="{FF2B5EF4-FFF2-40B4-BE49-F238E27FC236}">
                      <a16:creationId xmlns:a16="http://schemas.microsoft.com/office/drawing/2014/main" id="{EB1270B0-9ADD-4F22-AF02-1EDDE40FB3BF}"/>
                    </a:ext>
                  </a:extLst>
                </p:cNvPr>
                <p:cNvPicPr/>
                <p:nvPr/>
              </p:nvPicPr>
              <p:blipFill>
                <a:blip r:embed="rId609"/>
                <a:stretch>
                  <a:fillRect/>
                </a:stretch>
              </p:blipFill>
              <p:spPr>
                <a:xfrm>
                  <a:off x="7918197" y="2132163"/>
                  <a:ext cx="150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87" name="Freihand 286">
                  <a:extLst>
                    <a:ext uri="{FF2B5EF4-FFF2-40B4-BE49-F238E27FC236}">
                      <a16:creationId xmlns:a16="http://schemas.microsoft.com/office/drawing/2014/main" id="{B2A2E553-A6A3-4868-BA8E-645B4F9A584E}"/>
                    </a:ext>
                  </a:extLst>
                </p14:cNvPr>
                <p14:cNvContentPartPr/>
                <p14:nvPr/>
              </p14:nvContentPartPr>
              <p14:xfrm>
                <a:off x="8228517" y="2175723"/>
                <a:ext cx="138960" cy="199440"/>
              </p14:xfrm>
            </p:contentPart>
          </mc:Choice>
          <mc:Fallback xmlns="">
            <p:pic>
              <p:nvPicPr>
                <p:cNvPr id="287" name="Freihand 286">
                  <a:extLst>
                    <a:ext uri="{FF2B5EF4-FFF2-40B4-BE49-F238E27FC236}">
                      <a16:creationId xmlns:a16="http://schemas.microsoft.com/office/drawing/2014/main" id="{B2A2E553-A6A3-4868-BA8E-645B4F9A584E}"/>
                    </a:ext>
                  </a:extLst>
                </p:cNvPr>
                <p:cNvPicPr/>
                <p:nvPr/>
              </p:nvPicPr>
              <p:blipFill>
                <a:blip r:embed="rId611"/>
                <a:stretch>
                  <a:fillRect/>
                </a:stretch>
              </p:blipFill>
              <p:spPr>
                <a:xfrm>
                  <a:off x="8224197" y="2171403"/>
                  <a:ext cx="1476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88" name="Freihand 287">
                  <a:extLst>
                    <a:ext uri="{FF2B5EF4-FFF2-40B4-BE49-F238E27FC236}">
                      <a16:creationId xmlns:a16="http://schemas.microsoft.com/office/drawing/2014/main" id="{81416768-03EE-4F84-8EF3-9007D01A2FFE}"/>
                    </a:ext>
                  </a:extLst>
                </p14:cNvPr>
                <p14:cNvContentPartPr/>
                <p14:nvPr/>
              </p14:nvContentPartPr>
              <p14:xfrm>
                <a:off x="8416077" y="2198043"/>
                <a:ext cx="83520" cy="126720"/>
              </p14:xfrm>
            </p:contentPart>
          </mc:Choice>
          <mc:Fallback xmlns="">
            <p:pic>
              <p:nvPicPr>
                <p:cNvPr id="288" name="Freihand 287">
                  <a:extLst>
                    <a:ext uri="{FF2B5EF4-FFF2-40B4-BE49-F238E27FC236}">
                      <a16:creationId xmlns:a16="http://schemas.microsoft.com/office/drawing/2014/main" id="{81416768-03EE-4F84-8EF3-9007D01A2FFE}"/>
                    </a:ext>
                  </a:extLst>
                </p:cNvPr>
                <p:cNvPicPr/>
                <p:nvPr/>
              </p:nvPicPr>
              <p:blipFill>
                <a:blip r:embed="rId613"/>
                <a:stretch>
                  <a:fillRect/>
                </a:stretch>
              </p:blipFill>
              <p:spPr>
                <a:xfrm>
                  <a:off x="8411757" y="2193723"/>
                  <a:ext cx="92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89" name="Freihand 288">
                  <a:extLst>
                    <a:ext uri="{FF2B5EF4-FFF2-40B4-BE49-F238E27FC236}">
                      <a16:creationId xmlns:a16="http://schemas.microsoft.com/office/drawing/2014/main" id="{8266450E-A438-47C5-BFC7-4798502B3A9D}"/>
                    </a:ext>
                  </a:extLst>
                </p14:cNvPr>
                <p14:cNvContentPartPr/>
                <p14:nvPr/>
              </p14:nvContentPartPr>
              <p14:xfrm>
                <a:off x="8509677" y="2209203"/>
                <a:ext cx="73800" cy="106560"/>
              </p14:xfrm>
            </p:contentPart>
          </mc:Choice>
          <mc:Fallback xmlns="">
            <p:pic>
              <p:nvPicPr>
                <p:cNvPr id="289" name="Freihand 288">
                  <a:extLst>
                    <a:ext uri="{FF2B5EF4-FFF2-40B4-BE49-F238E27FC236}">
                      <a16:creationId xmlns:a16="http://schemas.microsoft.com/office/drawing/2014/main" id="{8266450E-A438-47C5-BFC7-4798502B3A9D}"/>
                    </a:ext>
                  </a:extLst>
                </p:cNvPr>
                <p:cNvPicPr/>
                <p:nvPr/>
              </p:nvPicPr>
              <p:blipFill>
                <a:blip r:embed="rId615"/>
                <a:stretch>
                  <a:fillRect/>
                </a:stretch>
              </p:blipFill>
              <p:spPr>
                <a:xfrm>
                  <a:off x="8505357" y="2204883"/>
                  <a:ext cx="82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90" name="Freihand 289">
                  <a:extLst>
                    <a:ext uri="{FF2B5EF4-FFF2-40B4-BE49-F238E27FC236}">
                      <a16:creationId xmlns:a16="http://schemas.microsoft.com/office/drawing/2014/main" id="{4E0D9D03-1F9D-4D44-BF5B-13DB1CB24D04}"/>
                    </a:ext>
                  </a:extLst>
                </p14:cNvPr>
                <p14:cNvContentPartPr/>
                <p14:nvPr/>
              </p14:nvContentPartPr>
              <p14:xfrm>
                <a:off x="8557917" y="2261763"/>
                <a:ext cx="50760" cy="150480"/>
              </p14:xfrm>
            </p:contentPart>
          </mc:Choice>
          <mc:Fallback xmlns="">
            <p:pic>
              <p:nvPicPr>
                <p:cNvPr id="290" name="Freihand 289">
                  <a:extLst>
                    <a:ext uri="{FF2B5EF4-FFF2-40B4-BE49-F238E27FC236}">
                      <a16:creationId xmlns:a16="http://schemas.microsoft.com/office/drawing/2014/main" id="{4E0D9D03-1F9D-4D44-BF5B-13DB1CB24D04}"/>
                    </a:ext>
                  </a:extLst>
                </p:cNvPr>
                <p:cNvPicPr/>
                <p:nvPr/>
              </p:nvPicPr>
              <p:blipFill>
                <a:blip r:embed="rId617"/>
                <a:stretch>
                  <a:fillRect/>
                </a:stretch>
              </p:blipFill>
              <p:spPr>
                <a:xfrm>
                  <a:off x="8553597" y="2257443"/>
                  <a:ext cx="59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91" name="Freihand 290">
                  <a:extLst>
                    <a:ext uri="{FF2B5EF4-FFF2-40B4-BE49-F238E27FC236}">
                      <a16:creationId xmlns:a16="http://schemas.microsoft.com/office/drawing/2014/main" id="{BABACB59-01C4-4854-B265-BD348B1CDB17}"/>
                    </a:ext>
                  </a:extLst>
                </p14:cNvPr>
                <p14:cNvContentPartPr/>
                <p14:nvPr/>
              </p14:nvContentPartPr>
              <p14:xfrm>
                <a:off x="8627757" y="2248083"/>
                <a:ext cx="84240" cy="94320"/>
              </p14:xfrm>
            </p:contentPart>
          </mc:Choice>
          <mc:Fallback xmlns="">
            <p:pic>
              <p:nvPicPr>
                <p:cNvPr id="291" name="Freihand 290">
                  <a:extLst>
                    <a:ext uri="{FF2B5EF4-FFF2-40B4-BE49-F238E27FC236}">
                      <a16:creationId xmlns:a16="http://schemas.microsoft.com/office/drawing/2014/main" id="{BABACB59-01C4-4854-B265-BD348B1CDB17}"/>
                    </a:ext>
                  </a:extLst>
                </p:cNvPr>
                <p:cNvPicPr/>
                <p:nvPr/>
              </p:nvPicPr>
              <p:blipFill>
                <a:blip r:embed="rId619"/>
                <a:stretch>
                  <a:fillRect/>
                </a:stretch>
              </p:blipFill>
              <p:spPr>
                <a:xfrm>
                  <a:off x="8623437" y="2243763"/>
                  <a:ext cx="92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92" name="Freihand 291">
                  <a:extLst>
                    <a:ext uri="{FF2B5EF4-FFF2-40B4-BE49-F238E27FC236}">
                      <a16:creationId xmlns:a16="http://schemas.microsoft.com/office/drawing/2014/main" id="{62776CC1-72CD-49B3-9F87-D8469E00BACF}"/>
                    </a:ext>
                  </a:extLst>
                </p14:cNvPr>
                <p14:cNvContentPartPr/>
                <p14:nvPr/>
              </p14:nvContentPartPr>
              <p14:xfrm>
                <a:off x="8706237" y="2182203"/>
                <a:ext cx="120960" cy="193680"/>
              </p14:xfrm>
            </p:contentPart>
          </mc:Choice>
          <mc:Fallback xmlns="">
            <p:pic>
              <p:nvPicPr>
                <p:cNvPr id="292" name="Freihand 291">
                  <a:extLst>
                    <a:ext uri="{FF2B5EF4-FFF2-40B4-BE49-F238E27FC236}">
                      <a16:creationId xmlns:a16="http://schemas.microsoft.com/office/drawing/2014/main" id="{62776CC1-72CD-49B3-9F87-D8469E00BACF}"/>
                    </a:ext>
                  </a:extLst>
                </p:cNvPr>
                <p:cNvPicPr/>
                <p:nvPr/>
              </p:nvPicPr>
              <p:blipFill>
                <a:blip r:embed="rId621"/>
                <a:stretch>
                  <a:fillRect/>
                </a:stretch>
              </p:blipFill>
              <p:spPr>
                <a:xfrm>
                  <a:off x="8701917" y="2177883"/>
                  <a:ext cx="129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10" name="Freihand 309">
                  <a:extLst>
                    <a:ext uri="{FF2B5EF4-FFF2-40B4-BE49-F238E27FC236}">
                      <a16:creationId xmlns:a16="http://schemas.microsoft.com/office/drawing/2014/main" id="{B1616875-B0C9-489F-8ECF-B2886370B922}"/>
                    </a:ext>
                  </a:extLst>
                </p14:cNvPr>
                <p14:cNvContentPartPr/>
                <p14:nvPr/>
              </p14:nvContentPartPr>
              <p14:xfrm>
                <a:off x="8154717" y="2146203"/>
                <a:ext cx="78120" cy="111240"/>
              </p14:xfrm>
            </p:contentPart>
          </mc:Choice>
          <mc:Fallback xmlns="">
            <p:pic>
              <p:nvPicPr>
                <p:cNvPr id="310" name="Freihand 309">
                  <a:extLst>
                    <a:ext uri="{FF2B5EF4-FFF2-40B4-BE49-F238E27FC236}">
                      <a16:creationId xmlns:a16="http://schemas.microsoft.com/office/drawing/2014/main" id="{B1616875-B0C9-489F-8ECF-B2886370B922}"/>
                    </a:ext>
                  </a:extLst>
                </p:cNvPr>
                <p:cNvPicPr/>
                <p:nvPr/>
              </p:nvPicPr>
              <p:blipFill>
                <a:blip r:embed="rId623"/>
                <a:stretch>
                  <a:fillRect/>
                </a:stretch>
              </p:blipFill>
              <p:spPr>
                <a:xfrm>
                  <a:off x="8150397" y="2141883"/>
                  <a:ext cx="86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11" name="Freihand 310">
                  <a:extLst>
                    <a:ext uri="{FF2B5EF4-FFF2-40B4-BE49-F238E27FC236}">
                      <a16:creationId xmlns:a16="http://schemas.microsoft.com/office/drawing/2014/main" id="{A2B97238-42A0-4886-B77D-5BC43534250F}"/>
                    </a:ext>
                  </a:extLst>
                </p14:cNvPr>
                <p14:cNvContentPartPr/>
                <p14:nvPr/>
              </p14:nvContentPartPr>
              <p14:xfrm>
                <a:off x="8163357" y="2180403"/>
                <a:ext cx="93600" cy="50400"/>
              </p14:xfrm>
            </p:contentPart>
          </mc:Choice>
          <mc:Fallback xmlns="">
            <p:pic>
              <p:nvPicPr>
                <p:cNvPr id="311" name="Freihand 310">
                  <a:extLst>
                    <a:ext uri="{FF2B5EF4-FFF2-40B4-BE49-F238E27FC236}">
                      <a16:creationId xmlns:a16="http://schemas.microsoft.com/office/drawing/2014/main" id="{A2B97238-42A0-4886-B77D-5BC43534250F}"/>
                    </a:ext>
                  </a:extLst>
                </p:cNvPr>
                <p:cNvPicPr/>
                <p:nvPr/>
              </p:nvPicPr>
              <p:blipFill>
                <a:blip r:embed="rId625"/>
                <a:stretch>
                  <a:fillRect/>
                </a:stretch>
              </p:blipFill>
              <p:spPr>
                <a:xfrm>
                  <a:off x="8159037" y="2176083"/>
                  <a:ext cx="102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12" name="Freihand 311">
                  <a:extLst>
                    <a:ext uri="{FF2B5EF4-FFF2-40B4-BE49-F238E27FC236}">
                      <a16:creationId xmlns:a16="http://schemas.microsoft.com/office/drawing/2014/main" id="{88586BCF-1C9D-48CA-8B04-09E9E2023761}"/>
                    </a:ext>
                  </a:extLst>
                </p14:cNvPr>
                <p14:cNvContentPartPr/>
                <p14:nvPr/>
              </p14:nvContentPartPr>
              <p14:xfrm>
                <a:off x="8108997" y="2104803"/>
                <a:ext cx="174600" cy="207360"/>
              </p14:xfrm>
            </p:contentPart>
          </mc:Choice>
          <mc:Fallback xmlns="">
            <p:pic>
              <p:nvPicPr>
                <p:cNvPr id="312" name="Freihand 311">
                  <a:extLst>
                    <a:ext uri="{FF2B5EF4-FFF2-40B4-BE49-F238E27FC236}">
                      <a16:creationId xmlns:a16="http://schemas.microsoft.com/office/drawing/2014/main" id="{88586BCF-1C9D-48CA-8B04-09E9E2023761}"/>
                    </a:ext>
                  </a:extLst>
                </p:cNvPr>
                <p:cNvPicPr/>
                <p:nvPr/>
              </p:nvPicPr>
              <p:blipFill>
                <a:blip r:embed="rId627"/>
                <a:stretch>
                  <a:fillRect/>
                </a:stretch>
              </p:blipFill>
              <p:spPr>
                <a:xfrm>
                  <a:off x="8104677" y="2100483"/>
                  <a:ext cx="183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45" name="Freihand 344">
                  <a:extLst>
                    <a:ext uri="{FF2B5EF4-FFF2-40B4-BE49-F238E27FC236}">
                      <a16:creationId xmlns:a16="http://schemas.microsoft.com/office/drawing/2014/main" id="{545E7EF1-76DB-4134-8AD0-07BBEA951E84}"/>
                    </a:ext>
                  </a:extLst>
                </p14:cNvPr>
                <p14:cNvContentPartPr/>
                <p14:nvPr/>
              </p14:nvContentPartPr>
              <p14:xfrm>
                <a:off x="8936637" y="2147643"/>
                <a:ext cx="89280" cy="116640"/>
              </p14:xfrm>
            </p:contentPart>
          </mc:Choice>
          <mc:Fallback xmlns="">
            <p:pic>
              <p:nvPicPr>
                <p:cNvPr id="345" name="Freihand 344">
                  <a:extLst>
                    <a:ext uri="{FF2B5EF4-FFF2-40B4-BE49-F238E27FC236}">
                      <a16:creationId xmlns:a16="http://schemas.microsoft.com/office/drawing/2014/main" id="{545E7EF1-76DB-4134-8AD0-07BBEA951E84}"/>
                    </a:ext>
                  </a:extLst>
                </p:cNvPr>
                <p:cNvPicPr/>
                <p:nvPr/>
              </p:nvPicPr>
              <p:blipFill>
                <a:blip r:embed="rId629"/>
                <a:stretch>
                  <a:fillRect/>
                </a:stretch>
              </p:blipFill>
              <p:spPr>
                <a:xfrm>
                  <a:off x="8932317" y="2143323"/>
                  <a:ext cx="97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46" name="Freihand 345">
                  <a:extLst>
                    <a:ext uri="{FF2B5EF4-FFF2-40B4-BE49-F238E27FC236}">
                      <a16:creationId xmlns:a16="http://schemas.microsoft.com/office/drawing/2014/main" id="{E22D38CF-BECC-4326-88D3-B289C50232A7}"/>
                    </a:ext>
                  </a:extLst>
                </p14:cNvPr>
                <p14:cNvContentPartPr/>
                <p14:nvPr/>
              </p14:nvContentPartPr>
              <p14:xfrm>
                <a:off x="8848437" y="2089323"/>
                <a:ext cx="243360" cy="227160"/>
              </p14:xfrm>
            </p:contentPart>
          </mc:Choice>
          <mc:Fallback xmlns="">
            <p:pic>
              <p:nvPicPr>
                <p:cNvPr id="346" name="Freihand 345">
                  <a:extLst>
                    <a:ext uri="{FF2B5EF4-FFF2-40B4-BE49-F238E27FC236}">
                      <a16:creationId xmlns:a16="http://schemas.microsoft.com/office/drawing/2014/main" id="{E22D38CF-BECC-4326-88D3-B289C50232A7}"/>
                    </a:ext>
                  </a:extLst>
                </p:cNvPr>
                <p:cNvPicPr/>
                <p:nvPr/>
              </p:nvPicPr>
              <p:blipFill>
                <a:blip r:embed="rId631"/>
                <a:stretch>
                  <a:fillRect/>
                </a:stretch>
              </p:blipFill>
              <p:spPr>
                <a:xfrm>
                  <a:off x="8844117" y="2085003"/>
                  <a:ext cx="252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32" name="Freihand 431">
                  <a:extLst>
                    <a:ext uri="{FF2B5EF4-FFF2-40B4-BE49-F238E27FC236}">
                      <a16:creationId xmlns:a16="http://schemas.microsoft.com/office/drawing/2014/main" id="{FBF6586D-E277-47D2-BD87-45EA9095233A}"/>
                    </a:ext>
                  </a:extLst>
                </p14:cNvPr>
                <p14:cNvContentPartPr/>
                <p14:nvPr/>
              </p14:nvContentPartPr>
              <p14:xfrm>
                <a:off x="9138597" y="2218203"/>
                <a:ext cx="113040" cy="93600"/>
              </p14:xfrm>
            </p:contentPart>
          </mc:Choice>
          <mc:Fallback xmlns="">
            <p:pic>
              <p:nvPicPr>
                <p:cNvPr id="432" name="Freihand 431">
                  <a:extLst>
                    <a:ext uri="{FF2B5EF4-FFF2-40B4-BE49-F238E27FC236}">
                      <a16:creationId xmlns:a16="http://schemas.microsoft.com/office/drawing/2014/main" id="{FBF6586D-E277-47D2-BD87-45EA9095233A}"/>
                    </a:ext>
                  </a:extLst>
                </p:cNvPr>
                <p:cNvPicPr/>
                <p:nvPr/>
              </p:nvPicPr>
              <p:blipFill>
                <a:blip r:embed="rId633"/>
                <a:stretch>
                  <a:fillRect/>
                </a:stretch>
              </p:blipFill>
              <p:spPr>
                <a:xfrm>
                  <a:off x="9134277" y="2213883"/>
                  <a:ext cx="121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33" name="Freihand 432">
                  <a:extLst>
                    <a:ext uri="{FF2B5EF4-FFF2-40B4-BE49-F238E27FC236}">
                      <a16:creationId xmlns:a16="http://schemas.microsoft.com/office/drawing/2014/main" id="{27E1CF86-7E8C-486F-8C71-F4C61876C995}"/>
                    </a:ext>
                  </a:extLst>
                </p14:cNvPr>
                <p14:cNvContentPartPr/>
                <p14:nvPr/>
              </p14:nvContentPartPr>
              <p14:xfrm>
                <a:off x="9188637" y="2268603"/>
                <a:ext cx="46080" cy="126720"/>
              </p14:xfrm>
            </p:contentPart>
          </mc:Choice>
          <mc:Fallback xmlns="">
            <p:pic>
              <p:nvPicPr>
                <p:cNvPr id="433" name="Freihand 432">
                  <a:extLst>
                    <a:ext uri="{FF2B5EF4-FFF2-40B4-BE49-F238E27FC236}">
                      <a16:creationId xmlns:a16="http://schemas.microsoft.com/office/drawing/2014/main" id="{27E1CF86-7E8C-486F-8C71-F4C61876C995}"/>
                    </a:ext>
                  </a:extLst>
                </p:cNvPr>
                <p:cNvPicPr/>
                <p:nvPr/>
              </p:nvPicPr>
              <p:blipFill>
                <a:blip r:embed="rId635"/>
                <a:stretch>
                  <a:fillRect/>
                </a:stretch>
              </p:blipFill>
              <p:spPr>
                <a:xfrm>
                  <a:off x="9184317" y="2264283"/>
                  <a:ext cx="54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34" name="Freihand 433">
                  <a:extLst>
                    <a:ext uri="{FF2B5EF4-FFF2-40B4-BE49-F238E27FC236}">
                      <a16:creationId xmlns:a16="http://schemas.microsoft.com/office/drawing/2014/main" id="{D864C950-29D1-477A-BD97-C485452B9A0A}"/>
                    </a:ext>
                  </a:extLst>
                </p14:cNvPr>
                <p14:cNvContentPartPr/>
                <p14:nvPr/>
              </p14:nvContentPartPr>
              <p14:xfrm>
                <a:off x="9218877" y="2336283"/>
                <a:ext cx="39960" cy="86760"/>
              </p14:xfrm>
            </p:contentPart>
          </mc:Choice>
          <mc:Fallback xmlns="">
            <p:pic>
              <p:nvPicPr>
                <p:cNvPr id="434" name="Freihand 433">
                  <a:extLst>
                    <a:ext uri="{FF2B5EF4-FFF2-40B4-BE49-F238E27FC236}">
                      <a16:creationId xmlns:a16="http://schemas.microsoft.com/office/drawing/2014/main" id="{D864C950-29D1-477A-BD97-C485452B9A0A}"/>
                    </a:ext>
                  </a:extLst>
                </p:cNvPr>
                <p:cNvPicPr/>
                <p:nvPr/>
              </p:nvPicPr>
              <p:blipFill>
                <a:blip r:embed="rId637"/>
                <a:stretch>
                  <a:fillRect/>
                </a:stretch>
              </p:blipFill>
              <p:spPr>
                <a:xfrm>
                  <a:off x="9214557" y="2331963"/>
                  <a:ext cx="48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35" name="Freihand 434">
                  <a:extLst>
                    <a:ext uri="{FF2B5EF4-FFF2-40B4-BE49-F238E27FC236}">
                      <a16:creationId xmlns:a16="http://schemas.microsoft.com/office/drawing/2014/main" id="{7EC01BEB-A4A6-48C7-8BC6-325A26ED41BF}"/>
                    </a:ext>
                  </a:extLst>
                </p14:cNvPr>
                <p14:cNvContentPartPr/>
                <p14:nvPr/>
              </p14:nvContentPartPr>
              <p14:xfrm>
                <a:off x="9298077" y="2262483"/>
                <a:ext cx="81720" cy="86040"/>
              </p14:xfrm>
            </p:contentPart>
          </mc:Choice>
          <mc:Fallback xmlns="">
            <p:pic>
              <p:nvPicPr>
                <p:cNvPr id="435" name="Freihand 434">
                  <a:extLst>
                    <a:ext uri="{FF2B5EF4-FFF2-40B4-BE49-F238E27FC236}">
                      <a16:creationId xmlns:a16="http://schemas.microsoft.com/office/drawing/2014/main" id="{7EC01BEB-A4A6-48C7-8BC6-325A26ED41BF}"/>
                    </a:ext>
                  </a:extLst>
                </p:cNvPr>
                <p:cNvPicPr/>
                <p:nvPr/>
              </p:nvPicPr>
              <p:blipFill>
                <a:blip r:embed="rId639"/>
                <a:stretch>
                  <a:fillRect/>
                </a:stretch>
              </p:blipFill>
              <p:spPr>
                <a:xfrm>
                  <a:off x="9293757" y="2258163"/>
                  <a:ext cx="90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36" name="Freihand 435">
                  <a:extLst>
                    <a:ext uri="{FF2B5EF4-FFF2-40B4-BE49-F238E27FC236}">
                      <a16:creationId xmlns:a16="http://schemas.microsoft.com/office/drawing/2014/main" id="{D7079884-7C35-45AC-86CD-E21609F7E838}"/>
                    </a:ext>
                  </a:extLst>
                </p14:cNvPr>
                <p14:cNvContentPartPr/>
                <p14:nvPr/>
              </p14:nvContentPartPr>
              <p14:xfrm>
                <a:off x="9383757" y="2236203"/>
                <a:ext cx="121680" cy="144360"/>
              </p14:xfrm>
            </p:contentPart>
          </mc:Choice>
          <mc:Fallback xmlns="">
            <p:pic>
              <p:nvPicPr>
                <p:cNvPr id="436" name="Freihand 435">
                  <a:extLst>
                    <a:ext uri="{FF2B5EF4-FFF2-40B4-BE49-F238E27FC236}">
                      <a16:creationId xmlns:a16="http://schemas.microsoft.com/office/drawing/2014/main" id="{D7079884-7C35-45AC-86CD-E21609F7E838}"/>
                    </a:ext>
                  </a:extLst>
                </p:cNvPr>
                <p:cNvPicPr/>
                <p:nvPr/>
              </p:nvPicPr>
              <p:blipFill>
                <a:blip r:embed="rId641"/>
                <a:stretch>
                  <a:fillRect/>
                </a:stretch>
              </p:blipFill>
              <p:spPr>
                <a:xfrm>
                  <a:off x="9379437" y="2231883"/>
                  <a:ext cx="130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7" name="Freihand 436">
                  <a:extLst>
                    <a:ext uri="{FF2B5EF4-FFF2-40B4-BE49-F238E27FC236}">
                      <a16:creationId xmlns:a16="http://schemas.microsoft.com/office/drawing/2014/main" id="{CB8637A5-8A47-4751-892A-20FDE4A74C9C}"/>
                    </a:ext>
                  </a:extLst>
                </p14:cNvPr>
                <p14:cNvContentPartPr/>
                <p14:nvPr/>
              </p14:nvContentPartPr>
              <p14:xfrm>
                <a:off x="9518397" y="2259243"/>
                <a:ext cx="69120" cy="115200"/>
              </p14:xfrm>
            </p:contentPart>
          </mc:Choice>
          <mc:Fallback xmlns="">
            <p:pic>
              <p:nvPicPr>
                <p:cNvPr id="437" name="Freihand 436">
                  <a:extLst>
                    <a:ext uri="{FF2B5EF4-FFF2-40B4-BE49-F238E27FC236}">
                      <a16:creationId xmlns:a16="http://schemas.microsoft.com/office/drawing/2014/main" id="{CB8637A5-8A47-4751-892A-20FDE4A74C9C}"/>
                    </a:ext>
                  </a:extLst>
                </p:cNvPr>
                <p:cNvPicPr/>
                <p:nvPr/>
              </p:nvPicPr>
              <p:blipFill>
                <a:blip r:embed="rId643"/>
                <a:stretch>
                  <a:fillRect/>
                </a:stretch>
              </p:blipFill>
              <p:spPr>
                <a:xfrm>
                  <a:off x="9514077" y="2254923"/>
                  <a:ext cx="77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8" name="Freihand 437">
                  <a:extLst>
                    <a:ext uri="{FF2B5EF4-FFF2-40B4-BE49-F238E27FC236}">
                      <a16:creationId xmlns:a16="http://schemas.microsoft.com/office/drawing/2014/main" id="{EE2C6E48-2CE3-48A2-B252-F5C61FA35A24}"/>
                    </a:ext>
                  </a:extLst>
                </p14:cNvPr>
                <p14:cNvContentPartPr/>
                <p14:nvPr/>
              </p14:nvContentPartPr>
              <p14:xfrm>
                <a:off x="9476277" y="2196243"/>
                <a:ext cx="92880" cy="82440"/>
              </p14:xfrm>
            </p:contentPart>
          </mc:Choice>
          <mc:Fallback xmlns="">
            <p:pic>
              <p:nvPicPr>
                <p:cNvPr id="438" name="Freihand 437">
                  <a:extLst>
                    <a:ext uri="{FF2B5EF4-FFF2-40B4-BE49-F238E27FC236}">
                      <a16:creationId xmlns:a16="http://schemas.microsoft.com/office/drawing/2014/main" id="{EE2C6E48-2CE3-48A2-B252-F5C61FA35A24}"/>
                    </a:ext>
                  </a:extLst>
                </p:cNvPr>
                <p:cNvPicPr/>
                <p:nvPr/>
              </p:nvPicPr>
              <p:blipFill>
                <a:blip r:embed="rId645"/>
                <a:stretch>
                  <a:fillRect/>
                </a:stretch>
              </p:blipFill>
              <p:spPr>
                <a:xfrm>
                  <a:off x="9471957" y="2191923"/>
                  <a:ext cx="101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9" name="Freihand 438">
                  <a:extLst>
                    <a:ext uri="{FF2B5EF4-FFF2-40B4-BE49-F238E27FC236}">
                      <a16:creationId xmlns:a16="http://schemas.microsoft.com/office/drawing/2014/main" id="{CD6B17AD-840D-4E39-A627-6A923676023F}"/>
                    </a:ext>
                  </a:extLst>
                </p14:cNvPr>
                <p14:cNvContentPartPr/>
                <p14:nvPr/>
              </p14:nvContentPartPr>
              <p14:xfrm>
                <a:off x="9531717" y="2304963"/>
                <a:ext cx="83160" cy="101880"/>
              </p14:xfrm>
            </p:contentPart>
          </mc:Choice>
          <mc:Fallback xmlns="">
            <p:pic>
              <p:nvPicPr>
                <p:cNvPr id="439" name="Freihand 438">
                  <a:extLst>
                    <a:ext uri="{FF2B5EF4-FFF2-40B4-BE49-F238E27FC236}">
                      <a16:creationId xmlns:a16="http://schemas.microsoft.com/office/drawing/2014/main" id="{CD6B17AD-840D-4E39-A627-6A923676023F}"/>
                    </a:ext>
                  </a:extLst>
                </p:cNvPr>
                <p:cNvPicPr/>
                <p:nvPr/>
              </p:nvPicPr>
              <p:blipFill>
                <a:blip r:embed="rId647"/>
                <a:stretch>
                  <a:fillRect/>
                </a:stretch>
              </p:blipFill>
              <p:spPr>
                <a:xfrm>
                  <a:off x="9527397" y="2300643"/>
                  <a:ext cx="91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60" name="Freihand 459">
                  <a:extLst>
                    <a:ext uri="{FF2B5EF4-FFF2-40B4-BE49-F238E27FC236}">
                      <a16:creationId xmlns:a16="http://schemas.microsoft.com/office/drawing/2014/main" id="{38C8732F-147B-4050-8DEA-BB8483804C3B}"/>
                    </a:ext>
                  </a:extLst>
                </p14:cNvPr>
                <p14:cNvContentPartPr/>
                <p14:nvPr/>
              </p14:nvContentPartPr>
              <p14:xfrm>
                <a:off x="9756357" y="2227203"/>
                <a:ext cx="92160" cy="120600"/>
              </p14:xfrm>
            </p:contentPart>
          </mc:Choice>
          <mc:Fallback xmlns="">
            <p:pic>
              <p:nvPicPr>
                <p:cNvPr id="460" name="Freihand 459">
                  <a:extLst>
                    <a:ext uri="{FF2B5EF4-FFF2-40B4-BE49-F238E27FC236}">
                      <a16:creationId xmlns:a16="http://schemas.microsoft.com/office/drawing/2014/main" id="{38C8732F-147B-4050-8DEA-BB8483804C3B}"/>
                    </a:ext>
                  </a:extLst>
                </p:cNvPr>
                <p:cNvPicPr/>
                <p:nvPr/>
              </p:nvPicPr>
              <p:blipFill>
                <a:blip r:embed="rId649"/>
                <a:stretch>
                  <a:fillRect/>
                </a:stretch>
              </p:blipFill>
              <p:spPr>
                <a:xfrm>
                  <a:off x="9752037" y="2222883"/>
                  <a:ext cx="100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62" name="Freihand 461">
                  <a:extLst>
                    <a:ext uri="{FF2B5EF4-FFF2-40B4-BE49-F238E27FC236}">
                      <a16:creationId xmlns:a16="http://schemas.microsoft.com/office/drawing/2014/main" id="{F03AFF10-E885-4B52-AD52-8B9BB04D3955}"/>
                    </a:ext>
                  </a:extLst>
                </p14:cNvPr>
                <p14:cNvContentPartPr/>
                <p14:nvPr/>
              </p14:nvContentPartPr>
              <p14:xfrm>
                <a:off x="9908637" y="2241243"/>
                <a:ext cx="91440" cy="110520"/>
              </p14:xfrm>
            </p:contentPart>
          </mc:Choice>
          <mc:Fallback xmlns="">
            <p:pic>
              <p:nvPicPr>
                <p:cNvPr id="462" name="Freihand 461">
                  <a:extLst>
                    <a:ext uri="{FF2B5EF4-FFF2-40B4-BE49-F238E27FC236}">
                      <a16:creationId xmlns:a16="http://schemas.microsoft.com/office/drawing/2014/main" id="{F03AFF10-E885-4B52-AD52-8B9BB04D3955}"/>
                    </a:ext>
                  </a:extLst>
                </p:cNvPr>
                <p:cNvPicPr/>
                <p:nvPr/>
              </p:nvPicPr>
              <p:blipFill>
                <a:blip r:embed="rId651"/>
                <a:stretch>
                  <a:fillRect/>
                </a:stretch>
              </p:blipFill>
              <p:spPr>
                <a:xfrm>
                  <a:off x="9904317" y="2236923"/>
                  <a:ext cx="100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63" name="Freihand 462">
                  <a:extLst>
                    <a:ext uri="{FF2B5EF4-FFF2-40B4-BE49-F238E27FC236}">
                      <a16:creationId xmlns:a16="http://schemas.microsoft.com/office/drawing/2014/main" id="{A3568536-0433-4AEC-BF6F-1B0609530F5D}"/>
                    </a:ext>
                  </a:extLst>
                </p14:cNvPr>
                <p14:cNvContentPartPr/>
                <p14:nvPr/>
              </p14:nvContentPartPr>
              <p14:xfrm>
                <a:off x="10006917" y="2230443"/>
                <a:ext cx="88560" cy="122040"/>
              </p14:xfrm>
            </p:contentPart>
          </mc:Choice>
          <mc:Fallback xmlns="">
            <p:pic>
              <p:nvPicPr>
                <p:cNvPr id="463" name="Freihand 462">
                  <a:extLst>
                    <a:ext uri="{FF2B5EF4-FFF2-40B4-BE49-F238E27FC236}">
                      <a16:creationId xmlns:a16="http://schemas.microsoft.com/office/drawing/2014/main" id="{A3568536-0433-4AEC-BF6F-1B0609530F5D}"/>
                    </a:ext>
                  </a:extLst>
                </p:cNvPr>
                <p:cNvPicPr/>
                <p:nvPr/>
              </p:nvPicPr>
              <p:blipFill>
                <a:blip r:embed="rId653"/>
                <a:stretch>
                  <a:fillRect/>
                </a:stretch>
              </p:blipFill>
              <p:spPr>
                <a:xfrm>
                  <a:off x="10002597" y="2226123"/>
                  <a:ext cx="97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64" name="Freihand 463">
                  <a:extLst>
                    <a:ext uri="{FF2B5EF4-FFF2-40B4-BE49-F238E27FC236}">
                      <a16:creationId xmlns:a16="http://schemas.microsoft.com/office/drawing/2014/main" id="{DA9A31CE-B747-4CA6-9B0A-B2601DDB29A6}"/>
                    </a:ext>
                  </a:extLst>
                </p14:cNvPr>
                <p14:cNvContentPartPr/>
                <p14:nvPr/>
              </p14:nvContentPartPr>
              <p14:xfrm>
                <a:off x="10094757" y="2354283"/>
                <a:ext cx="16920" cy="42840"/>
              </p14:xfrm>
            </p:contentPart>
          </mc:Choice>
          <mc:Fallback xmlns="">
            <p:pic>
              <p:nvPicPr>
                <p:cNvPr id="464" name="Freihand 463">
                  <a:extLst>
                    <a:ext uri="{FF2B5EF4-FFF2-40B4-BE49-F238E27FC236}">
                      <a16:creationId xmlns:a16="http://schemas.microsoft.com/office/drawing/2014/main" id="{DA9A31CE-B747-4CA6-9B0A-B2601DDB29A6}"/>
                    </a:ext>
                  </a:extLst>
                </p:cNvPr>
                <p:cNvPicPr/>
                <p:nvPr/>
              </p:nvPicPr>
              <p:blipFill>
                <a:blip r:embed="rId655"/>
                <a:stretch>
                  <a:fillRect/>
                </a:stretch>
              </p:blipFill>
              <p:spPr>
                <a:xfrm>
                  <a:off x="10090437" y="2349963"/>
                  <a:ext cx="25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65" name="Freihand 464">
                  <a:extLst>
                    <a:ext uri="{FF2B5EF4-FFF2-40B4-BE49-F238E27FC236}">
                      <a16:creationId xmlns:a16="http://schemas.microsoft.com/office/drawing/2014/main" id="{3BAA3E5E-2CDC-4741-B5BA-4D64FF207BD0}"/>
                    </a:ext>
                  </a:extLst>
                </p14:cNvPr>
                <p14:cNvContentPartPr/>
                <p14:nvPr/>
              </p14:nvContentPartPr>
              <p14:xfrm>
                <a:off x="10142997" y="2233683"/>
                <a:ext cx="71280" cy="128160"/>
              </p14:xfrm>
            </p:contentPart>
          </mc:Choice>
          <mc:Fallback xmlns="">
            <p:pic>
              <p:nvPicPr>
                <p:cNvPr id="465" name="Freihand 464">
                  <a:extLst>
                    <a:ext uri="{FF2B5EF4-FFF2-40B4-BE49-F238E27FC236}">
                      <a16:creationId xmlns:a16="http://schemas.microsoft.com/office/drawing/2014/main" id="{3BAA3E5E-2CDC-4741-B5BA-4D64FF207BD0}"/>
                    </a:ext>
                  </a:extLst>
                </p:cNvPr>
                <p:cNvPicPr/>
                <p:nvPr/>
              </p:nvPicPr>
              <p:blipFill>
                <a:blip r:embed="rId657"/>
                <a:stretch>
                  <a:fillRect/>
                </a:stretch>
              </p:blipFill>
              <p:spPr>
                <a:xfrm>
                  <a:off x="10138677" y="2229363"/>
                  <a:ext cx="79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66" name="Freihand 465">
                  <a:extLst>
                    <a:ext uri="{FF2B5EF4-FFF2-40B4-BE49-F238E27FC236}">
                      <a16:creationId xmlns:a16="http://schemas.microsoft.com/office/drawing/2014/main" id="{812927C7-7572-460E-95C1-2FC753A0F25D}"/>
                    </a:ext>
                  </a:extLst>
                </p14:cNvPr>
                <p14:cNvContentPartPr/>
                <p14:nvPr/>
              </p14:nvContentPartPr>
              <p14:xfrm>
                <a:off x="10260717" y="2233323"/>
                <a:ext cx="65160" cy="137880"/>
              </p14:xfrm>
            </p:contentPart>
          </mc:Choice>
          <mc:Fallback xmlns="">
            <p:pic>
              <p:nvPicPr>
                <p:cNvPr id="466" name="Freihand 465">
                  <a:extLst>
                    <a:ext uri="{FF2B5EF4-FFF2-40B4-BE49-F238E27FC236}">
                      <a16:creationId xmlns:a16="http://schemas.microsoft.com/office/drawing/2014/main" id="{812927C7-7572-460E-95C1-2FC753A0F25D}"/>
                    </a:ext>
                  </a:extLst>
                </p:cNvPr>
                <p:cNvPicPr/>
                <p:nvPr/>
              </p:nvPicPr>
              <p:blipFill>
                <a:blip r:embed="rId659"/>
                <a:stretch>
                  <a:fillRect/>
                </a:stretch>
              </p:blipFill>
              <p:spPr>
                <a:xfrm>
                  <a:off x="10256397" y="2229003"/>
                  <a:ext cx="73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86" name="Freihand 485">
                  <a:extLst>
                    <a:ext uri="{FF2B5EF4-FFF2-40B4-BE49-F238E27FC236}">
                      <a16:creationId xmlns:a16="http://schemas.microsoft.com/office/drawing/2014/main" id="{F08A4ECD-20F5-42FE-8F6A-D543D4218B34}"/>
                    </a:ext>
                  </a:extLst>
                </p14:cNvPr>
                <p14:cNvContentPartPr/>
                <p14:nvPr/>
              </p14:nvContentPartPr>
              <p14:xfrm>
                <a:off x="9703797" y="2124963"/>
                <a:ext cx="73800" cy="87840"/>
              </p14:xfrm>
            </p:contentPart>
          </mc:Choice>
          <mc:Fallback xmlns="">
            <p:pic>
              <p:nvPicPr>
                <p:cNvPr id="486" name="Freihand 485">
                  <a:extLst>
                    <a:ext uri="{FF2B5EF4-FFF2-40B4-BE49-F238E27FC236}">
                      <a16:creationId xmlns:a16="http://schemas.microsoft.com/office/drawing/2014/main" id="{F08A4ECD-20F5-42FE-8F6A-D543D4218B34}"/>
                    </a:ext>
                  </a:extLst>
                </p:cNvPr>
                <p:cNvPicPr/>
                <p:nvPr/>
              </p:nvPicPr>
              <p:blipFill>
                <a:blip r:embed="rId661"/>
                <a:stretch>
                  <a:fillRect/>
                </a:stretch>
              </p:blipFill>
              <p:spPr>
                <a:xfrm>
                  <a:off x="9699477" y="2120643"/>
                  <a:ext cx="82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87" name="Freihand 486">
                  <a:extLst>
                    <a:ext uri="{FF2B5EF4-FFF2-40B4-BE49-F238E27FC236}">
                      <a16:creationId xmlns:a16="http://schemas.microsoft.com/office/drawing/2014/main" id="{836F205E-DB93-4CCA-AD8E-B694E6D13438}"/>
                    </a:ext>
                  </a:extLst>
                </p14:cNvPr>
                <p14:cNvContentPartPr/>
                <p14:nvPr/>
              </p14:nvContentPartPr>
              <p14:xfrm>
                <a:off x="9630717" y="2086083"/>
                <a:ext cx="222840" cy="177120"/>
              </p14:xfrm>
            </p:contentPart>
          </mc:Choice>
          <mc:Fallback xmlns="">
            <p:pic>
              <p:nvPicPr>
                <p:cNvPr id="487" name="Freihand 486">
                  <a:extLst>
                    <a:ext uri="{FF2B5EF4-FFF2-40B4-BE49-F238E27FC236}">
                      <a16:creationId xmlns:a16="http://schemas.microsoft.com/office/drawing/2014/main" id="{836F205E-DB93-4CCA-AD8E-B694E6D13438}"/>
                    </a:ext>
                  </a:extLst>
                </p:cNvPr>
                <p:cNvPicPr/>
                <p:nvPr/>
              </p:nvPicPr>
              <p:blipFill>
                <a:blip r:embed="rId663"/>
                <a:stretch>
                  <a:fillRect/>
                </a:stretch>
              </p:blipFill>
              <p:spPr>
                <a:xfrm>
                  <a:off x="9626397" y="2081763"/>
                  <a:ext cx="231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503" name="Freihand 502">
                  <a:extLst>
                    <a:ext uri="{FF2B5EF4-FFF2-40B4-BE49-F238E27FC236}">
                      <a16:creationId xmlns:a16="http://schemas.microsoft.com/office/drawing/2014/main" id="{26824CD6-A33D-429C-8117-582B5D03974A}"/>
                    </a:ext>
                  </a:extLst>
                </p14:cNvPr>
                <p14:cNvContentPartPr/>
                <p14:nvPr/>
              </p14:nvContentPartPr>
              <p14:xfrm>
                <a:off x="8159397" y="2361483"/>
                <a:ext cx="691920" cy="65520"/>
              </p14:xfrm>
            </p:contentPart>
          </mc:Choice>
          <mc:Fallback xmlns="">
            <p:pic>
              <p:nvPicPr>
                <p:cNvPr id="503" name="Freihand 502">
                  <a:extLst>
                    <a:ext uri="{FF2B5EF4-FFF2-40B4-BE49-F238E27FC236}">
                      <a16:creationId xmlns:a16="http://schemas.microsoft.com/office/drawing/2014/main" id="{26824CD6-A33D-429C-8117-582B5D03974A}"/>
                    </a:ext>
                  </a:extLst>
                </p:cNvPr>
                <p:cNvPicPr/>
                <p:nvPr/>
              </p:nvPicPr>
              <p:blipFill>
                <a:blip r:embed="rId665"/>
                <a:stretch>
                  <a:fillRect/>
                </a:stretch>
              </p:blipFill>
              <p:spPr>
                <a:xfrm>
                  <a:off x="8155077" y="2357163"/>
                  <a:ext cx="70056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6">
            <p14:nvContentPartPr>
              <p14:cNvPr id="528" name="Freihand 527">
                <a:extLst>
                  <a:ext uri="{FF2B5EF4-FFF2-40B4-BE49-F238E27FC236}">
                    <a16:creationId xmlns:a16="http://schemas.microsoft.com/office/drawing/2014/main" id="{E96766B5-83C0-4836-BE49-427825138351}"/>
                  </a:ext>
                </a:extLst>
              </p14:cNvPr>
              <p14:cNvContentPartPr/>
              <p14:nvPr/>
            </p14:nvContentPartPr>
            <p14:xfrm>
              <a:off x="10617477" y="1847043"/>
              <a:ext cx="428040" cy="76680"/>
            </p14:xfrm>
          </p:contentPart>
        </mc:Choice>
        <mc:Fallback xmlns="">
          <p:pic>
            <p:nvPicPr>
              <p:cNvPr id="528" name="Freihand 527">
                <a:extLst>
                  <a:ext uri="{FF2B5EF4-FFF2-40B4-BE49-F238E27FC236}">
                    <a16:creationId xmlns:a16="http://schemas.microsoft.com/office/drawing/2014/main" id="{E96766B5-83C0-4836-BE49-427825138351}"/>
                  </a:ext>
                </a:extLst>
              </p:cNvPr>
              <p:cNvPicPr/>
              <p:nvPr/>
            </p:nvPicPr>
            <p:blipFill>
              <a:blip r:embed="rId667"/>
              <a:stretch>
                <a:fillRect/>
              </a:stretch>
            </p:blipFill>
            <p:spPr>
              <a:xfrm>
                <a:off x="10613157" y="1842723"/>
                <a:ext cx="436680" cy="85320"/>
              </a:xfrm>
              <a:prstGeom prst="rect">
                <a:avLst/>
              </a:prstGeom>
            </p:spPr>
          </p:pic>
        </mc:Fallback>
      </mc:AlternateContent>
      <p:grpSp>
        <p:nvGrpSpPr>
          <p:cNvPr id="536" name="Gruppieren 535">
            <a:extLst>
              <a:ext uri="{FF2B5EF4-FFF2-40B4-BE49-F238E27FC236}">
                <a16:creationId xmlns:a16="http://schemas.microsoft.com/office/drawing/2014/main" id="{68AD61C8-5BCB-49E6-9782-4BE37FC9DC12}"/>
              </a:ext>
            </a:extLst>
          </p:cNvPr>
          <p:cNvGrpSpPr/>
          <p:nvPr/>
        </p:nvGrpSpPr>
        <p:grpSpPr>
          <a:xfrm>
            <a:off x="10486797" y="2151243"/>
            <a:ext cx="689760" cy="211320"/>
            <a:chOff x="10486797" y="2151243"/>
            <a:chExt cx="689760" cy="211320"/>
          </a:xfrm>
        </p:grpSpPr>
        <mc:AlternateContent xmlns:mc="http://schemas.openxmlformats.org/markup-compatibility/2006" xmlns:p14="http://schemas.microsoft.com/office/powerpoint/2010/main">
          <mc:Choice Requires="p14">
            <p:contentPart p14:bwMode="auto" r:id="rId668">
              <p14:nvContentPartPr>
                <p14:cNvPr id="529" name="Freihand 528">
                  <a:extLst>
                    <a:ext uri="{FF2B5EF4-FFF2-40B4-BE49-F238E27FC236}">
                      <a16:creationId xmlns:a16="http://schemas.microsoft.com/office/drawing/2014/main" id="{465ABDFF-921A-4A4B-82C8-0FEA06DE63D9}"/>
                    </a:ext>
                  </a:extLst>
                </p14:cNvPr>
                <p14:cNvContentPartPr/>
                <p14:nvPr/>
              </p14:nvContentPartPr>
              <p14:xfrm>
                <a:off x="10486797" y="2196963"/>
                <a:ext cx="126000" cy="163440"/>
              </p14:xfrm>
            </p:contentPart>
          </mc:Choice>
          <mc:Fallback xmlns="">
            <p:pic>
              <p:nvPicPr>
                <p:cNvPr id="529" name="Freihand 528">
                  <a:extLst>
                    <a:ext uri="{FF2B5EF4-FFF2-40B4-BE49-F238E27FC236}">
                      <a16:creationId xmlns:a16="http://schemas.microsoft.com/office/drawing/2014/main" id="{465ABDFF-921A-4A4B-82C8-0FEA06DE63D9}"/>
                    </a:ext>
                  </a:extLst>
                </p:cNvPr>
                <p:cNvPicPr/>
                <p:nvPr/>
              </p:nvPicPr>
              <p:blipFill>
                <a:blip r:embed="rId669"/>
                <a:stretch>
                  <a:fillRect/>
                </a:stretch>
              </p:blipFill>
              <p:spPr>
                <a:xfrm>
                  <a:off x="10482477" y="2192643"/>
                  <a:ext cx="134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530" name="Freihand 529">
                  <a:extLst>
                    <a:ext uri="{FF2B5EF4-FFF2-40B4-BE49-F238E27FC236}">
                      <a16:creationId xmlns:a16="http://schemas.microsoft.com/office/drawing/2014/main" id="{2B455139-6C92-4814-B7E5-412BF420546A}"/>
                    </a:ext>
                  </a:extLst>
                </p14:cNvPr>
                <p14:cNvContentPartPr/>
                <p14:nvPr/>
              </p14:nvContentPartPr>
              <p14:xfrm>
                <a:off x="10643397" y="2295963"/>
                <a:ext cx="21600" cy="66600"/>
              </p14:xfrm>
            </p:contentPart>
          </mc:Choice>
          <mc:Fallback xmlns="">
            <p:pic>
              <p:nvPicPr>
                <p:cNvPr id="530" name="Freihand 529">
                  <a:extLst>
                    <a:ext uri="{FF2B5EF4-FFF2-40B4-BE49-F238E27FC236}">
                      <a16:creationId xmlns:a16="http://schemas.microsoft.com/office/drawing/2014/main" id="{2B455139-6C92-4814-B7E5-412BF420546A}"/>
                    </a:ext>
                  </a:extLst>
                </p:cNvPr>
                <p:cNvPicPr/>
                <p:nvPr/>
              </p:nvPicPr>
              <p:blipFill>
                <a:blip r:embed="rId671"/>
                <a:stretch>
                  <a:fillRect/>
                </a:stretch>
              </p:blipFill>
              <p:spPr>
                <a:xfrm>
                  <a:off x="10639077" y="2291643"/>
                  <a:ext cx="30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531" name="Freihand 530">
                  <a:extLst>
                    <a:ext uri="{FF2B5EF4-FFF2-40B4-BE49-F238E27FC236}">
                      <a16:creationId xmlns:a16="http://schemas.microsoft.com/office/drawing/2014/main" id="{EFF76696-08E8-4B2C-80AC-A28A662F76EE}"/>
                    </a:ext>
                  </a:extLst>
                </p14:cNvPr>
                <p14:cNvContentPartPr/>
                <p14:nvPr/>
              </p14:nvContentPartPr>
              <p14:xfrm>
                <a:off x="10722957" y="2185083"/>
                <a:ext cx="117720" cy="171000"/>
              </p14:xfrm>
            </p:contentPart>
          </mc:Choice>
          <mc:Fallback xmlns="">
            <p:pic>
              <p:nvPicPr>
                <p:cNvPr id="531" name="Freihand 530">
                  <a:extLst>
                    <a:ext uri="{FF2B5EF4-FFF2-40B4-BE49-F238E27FC236}">
                      <a16:creationId xmlns:a16="http://schemas.microsoft.com/office/drawing/2014/main" id="{EFF76696-08E8-4B2C-80AC-A28A662F76EE}"/>
                    </a:ext>
                  </a:extLst>
                </p:cNvPr>
                <p:cNvPicPr/>
                <p:nvPr/>
              </p:nvPicPr>
              <p:blipFill>
                <a:blip r:embed="rId673"/>
                <a:stretch>
                  <a:fillRect/>
                </a:stretch>
              </p:blipFill>
              <p:spPr>
                <a:xfrm>
                  <a:off x="10718637" y="2180763"/>
                  <a:ext cx="126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532" name="Freihand 531">
                  <a:extLst>
                    <a:ext uri="{FF2B5EF4-FFF2-40B4-BE49-F238E27FC236}">
                      <a16:creationId xmlns:a16="http://schemas.microsoft.com/office/drawing/2014/main" id="{CF5E9805-F58B-4F01-B249-F791305CAD11}"/>
                    </a:ext>
                  </a:extLst>
                </p14:cNvPr>
                <p14:cNvContentPartPr/>
                <p14:nvPr/>
              </p14:nvContentPartPr>
              <p14:xfrm>
                <a:off x="10893597" y="2212083"/>
                <a:ext cx="86040" cy="126360"/>
              </p14:xfrm>
            </p:contentPart>
          </mc:Choice>
          <mc:Fallback xmlns="">
            <p:pic>
              <p:nvPicPr>
                <p:cNvPr id="532" name="Freihand 531">
                  <a:extLst>
                    <a:ext uri="{FF2B5EF4-FFF2-40B4-BE49-F238E27FC236}">
                      <a16:creationId xmlns:a16="http://schemas.microsoft.com/office/drawing/2014/main" id="{CF5E9805-F58B-4F01-B249-F791305CAD11}"/>
                    </a:ext>
                  </a:extLst>
                </p:cNvPr>
                <p:cNvPicPr/>
                <p:nvPr/>
              </p:nvPicPr>
              <p:blipFill>
                <a:blip r:embed="rId675"/>
                <a:stretch>
                  <a:fillRect/>
                </a:stretch>
              </p:blipFill>
              <p:spPr>
                <a:xfrm>
                  <a:off x="10889277" y="2207763"/>
                  <a:ext cx="94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33" name="Freihand 532">
                  <a:extLst>
                    <a:ext uri="{FF2B5EF4-FFF2-40B4-BE49-F238E27FC236}">
                      <a16:creationId xmlns:a16="http://schemas.microsoft.com/office/drawing/2014/main" id="{012FAA0E-5429-4BD3-A68F-2B6FE4DA77BE}"/>
                    </a:ext>
                  </a:extLst>
                </p14:cNvPr>
                <p14:cNvContentPartPr/>
                <p14:nvPr/>
              </p14:nvContentPartPr>
              <p14:xfrm>
                <a:off x="11045517" y="2207403"/>
                <a:ext cx="66240" cy="127800"/>
              </p14:xfrm>
            </p:contentPart>
          </mc:Choice>
          <mc:Fallback xmlns="">
            <p:pic>
              <p:nvPicPr>
                <p:cNvPr id="533" name="Freihand 532">
                  <a:extLst>
                    <a:ext uri="{FF2B5EF4-FFF2-40B4-BE49-F238E27FC236}">
                      <a16:creationId xmlns:a16="http://schemas.microsoft.com/office/drawing/2014/main" id="{012FAA0E-5429-4BD3-A68F-2B6FE4DA77BE}"/>
                    </a:ext>
                  </a:extLst>
                </p:cNvPr>
                <p:cNvPicPr/>
                <p:nvPr/>
              </p:nvPicPr>
              <p:blipFill>
                <a:blip r:embed="rId677"/>
                <a:stretch>
                  <a:fillRect/>
                </a:stretch>
              </p:blipFill>
              <p:spPr>
                <a:xfrm>
                  <a:off x="11041197" y="2203083"/>
                  <a:ext cx="74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534" name="Freihand 533">
                  <a:extLst>
                    <a:ext uri="{FF2B5EF4-FFF2-40B4-BE49-F238E27FC236}">
                      <a16:creationId xmlns:a16="http://schemas.microsoft.com/office/drawing/2014/main" id="{73349F9D-5FC2-436A-BAF6-D85F89D279D5}"/>
                    </a:ext>
                  </a:extLst>
                </p14:cNvPr>
                <p14:cNvContentPartPr/>
                <p14:nvPr/>
              </p14:nvContentPartPr>
              <p14:xfrm>
                <a:off x="11003757" y="2151243"/>
                <a:ext cx="67680" cy="78840"/>
              </p14:xfrm>
            </p:contentPart>
          </mc:Choice>
          <mc:Fallback xmlns="">
            <p:pic>
              <p:nvPicPr>
                <p:cNvPr id="534" name="Freihand 533">
                  <a:extLst>
                    <a:ext uri="{FF2B5EF4-FFF2-40B4-BE49-F238E27FC236}">
                      <a16:creationId xmlns:a16="http://schemas.microsoft.com/office/drawing/2014/main" id="{73349F9D-5FC2-436A-BAF6-D85F89D279D5}"/>
                    </a:ext>
                  </a:extLst>
                </p:cNvPr>
                <p:cNvPicPr/>
                <p:nvPr/>
              </p:nvPicPr>
              <p:blipFill>
                <a:blip r:embed="rId679"/>
                <a:stretch>
                  <a:fillRect/>
                </a:stretch>
              </p:blipFill>
              <p:spPr>
                <a:xfrm>
                  <a:off x="10999437" y="2146923"/>
                  <a:ext cx="76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535" name="Freihand 534">
                  <a:extLst>
                    <a:ext uri="{FF2B5EF4-FFF2-40B4-BE49-F238E27FC236}">
                      <a16:creationId xmlns:a16="http://schemas.microsoft.com/office/drawing/2014/main" id="{050A8558-2AA2-449B-9BD5-D84CD3404E85}"/>
                    </a:ext>
                  </a:extLst>
                </p14:cNvPr>
                <p14:cNvContentPartPr/>
                <p14:nvPr/>
              </p14:nvContentPartPr>
              <p14:xfrm>
                <a:off x="11106717" y="2269323"/>
                <a:ext cx="69840" cy="76680"/>
              </p14:xfrm>
            </p:contentPart>
          </mc:Choice>
          <mc:Fallback xmlns="">
            <p:pic>
              <p:nvPicPr>
                <p:cNvPr id="535" name="Freihand 534">
                  <a:extLst>
                    <a:ext uri="{FF2B5EF4-FFF2-40B4-BE49-F238E27FC236}">
                      <a16:creationId xmlns:a16="http://schemas.microsoft.com/office/drawing/2014/main" id="{050A8558-2AA2-449B-9BD5-D84CD3404E85}"/>
                    </a:ext>
                  </a:extLst>
                </p:cNvPr>
                <p:cNvPicPr/>
                <p:nvPr/>
              </p:nvPicPr>
              <p:blipFill>
                <a:blip r:embed="rId681"/>
                <a:stretch>
                  <a:fillRect/>
                </a:stretch>
              </p:blipFill>
              <p:spPr>
                <a:xfrm>
                  <a:off x="11102397" y="2265003"/>
                  <a:ext cx="78480" cy="85320"/>
                </a:xfrm>
                <a:prstGeom prst="rect">
                  <a:avLst/>
                </a:prstGeom>
              </p:spPr>
            </p:pic>
          </mc:Fallback>
        </mc:AlternateContent>
      </p:grpSp>
      <p:grpSp>
        <p:nvGrpSpPr>
          <p:cNvPr id="553" name="Gruppieren 552">
            <a:extLst>
              <a:ext uri="{FF2B5EF4-FFF2-40B4-BE49-F238E27FC236}">
                <a16:creationId xmlns:a16="http://schemas.microsoft.com/office/drawing/2014/main" id="{59D45200-9A7E-4BA1-8FD6-B82FAF9D4507}"/>
              </a:ext>
            </a:extLst>
          </p:cNvPr>
          <p:cNvGrpSpPr/>
          <p:nvPr/>
        </p:nvGrpSpPr>
        <p:grpSpPr>
          <a:xfrm>
            <a:off x="10496517" y="2536083"/>
            <a:ext cx="575280" cy="189000"/>
            <a:chOff x="10496517" y="2536083"/>
            <a:chExt cx="575280" cy="189000"/>
          </a:xfrm>
        </p:grpSpPr>
        <mc:AlternateContent xmlns:mc="http://schemas.openxmlformats.org/markup-compatibility/2006" xmlns:p14="http://schemas.microsoft.com/office/powerpoint/2010/main">
          <mc:Choice Requires="p14">
            <p:contentPart p14:bwMode="auto" r:id="rId682">
              <p14:nvContentPartPr>
                <p14:cNvPr id="537" name="Freihand 536">
                  <a:extLst>
                    <a:ext uri="{FF2B5EF4-FFF2-40B4-BE49-F238E27FC236}">
                      <a16:creationId xmlns:a16="http://schemas.microsoft.com/office/drawing/2014/main" id="{23199965-A5C7-43B3-A29C-54A92BB4AE11}"/>
                    </a:ext>
                  </a:extLst>
                </p14:cNvPr>
                <p14:cNvContentPartPr/>
                <p14:nvPr/>
              </p14:nvContentPartPr>
              <p14:xfrm>
                <a:off x="10496517" y="2568843"/>
                <a:ext cx="113760" cy="128880"/>
              </p14:xfrm>
            </p:contentPart>
          </mc:Choice>
          <mc:Fallback xmlns="">
            <p:pic>
              <p:nvPicPr>
                <p:cNvPr id="537" name="Freihand 536">
                  <a:extLst>
                    <a:ext uri="{FF2B5EF4-FFF2-40B4-BE49-F238E27FC236}">
                      <a16:creationId xmlns:a16="http://schemas.microsoft.com/office/drawing/2014/main" id="{23199965-A5C7-43B3-A29C-54A92BB4AE11}"/>
                    </a:ext>
                  </a:extLst>
                </p:cNvPr>
                <p:cNvPicPr/>
                <p:nvPr/>
              </p:nvPicPr>
              <p:blipFill>
                <a:blip r:embed="rId683"/>
                <a:stretch>
                  <a:fillRect/>
                </a:stretch>
              </p:blipFill>
              <p:spPr>
                <a:xfrm>
                  <a:off x="10492197" y="2564523"/>
                  <a:ext cx="122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538" name="Freihand 537">
                  <a:extLst>
                    <a:ext uri="{FF2B5EF4-FFF2-40B4-BE49-F238E27FC236}">
                      <a16:creationId xmlns:a16="http://schemas.microsoft.com/office/drawing/2014/main" id="{65E10346-69D2-4EB9-937B-639D1290C257}"/>
                    </a:ext>
                  </a:extLst>
                </p14:cNvPr>
                <p14:cNvContentPartPr/>
                <p14:nvPr/>
              </p14:nvContentPartPr>
              <p14:xfrm>
                <a:off x="10618197" y="2650203"/>
                <a:ext cx="10800" cy="74880"/>
              </p14:xfrm>
            </p:contentPart>
          </mc:Choice>
          <mc:Fallback xmlns="">
            <p:pic>
              <p:nvPicPr>
                <p:cNvPr id="538" name="Freihand 537">
                  <a:extLst>
                    <a:ext uri="{FF2B5EF4-FFF2-40B4-BE49-F238E27FC236}">
                      <a16:creationId xmlns:a16="http://schemas.microsoft.com/office/drawing/2014/main" id="{65E10346-69D2-4EB9-937B-639D1290C257}"/>
                    </a:ext>
                  </a:extLst>
                </p:cNvPr>
                <p:cNvPicPr/>
                <p:nvPr/>
              </p:nvPicPr>
              <p:blipFill>
                <a:blip r:embed="rId685"/>
                <a:stretch>
                  <a:fillRect/>
                </a:stretch>
              </p:blipFill>
              <p:spPr>
                <a:xfrm>
                  <a:off x="10613877" y="2645883"/>
                  <a:ext cx="19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39" name="Freihand 538">
                  <a:extLst>
                    <a:ext uri="{FF2B5EF4-FFF2-40B4-BE49-F238E27FC236}">
                      <a16:creationId xmlns:a16="http://schemas.microsoft.com/office/drawing/2014/main" id="{17F5E228-E854-44E1-8489-AFA59D018281}"/>
                    </a:ext>
                  </a:extLst>
                </p14:cNvPr>
                <p14:cNvContentPartPr/>
                <p14:nvPr/>
              </p14:nvContentPartPr>
              <p14:xfrm>
                <a:off x="10649877" y="2577123"/>
                <a:ext cx="99720" cy="121680"/>
              </p14:xfrm>
            </p:contentPart>
          </mc:Choice>
          <mc:Fallback xmlns="">
            <p:pic>
              <p:nvPicPr>
                <p:cNvPr id="539" name="Freihand 538">
                  <a:extLst>
                    <a:ext uri="{FF2B5EF4-FFF2-40B4-BE49-F238E27FC236}">
                      <a16:creationId xmlns:a16="http://schemas.microsoft.com/office/drawing/2014/main" id="{17F5E228-E854-44E1-8489-AFA59D018281}"/>
                    </a:ext>
                  </a:extLst>
                </p:cNvPr>
                <p:cNvPicPr/>
                <p:nvPr/>
              </p:nvPicPr>
              <p:blipFill>
                <a:blip r:embed="rId687"/>
                <a:stretch>
                  <a:fillRect/>
                </a:stretch>
              </p:blipFill>
              <p:spPr>
                <a:xfrm>
                  <a:off x="10645557" y="2572803"/>
                  <a:ext cx="108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40" name="Freihand 539">
                  <a:extLst>
                    <a:ext uri="{FF2B5EF4-FFF2-40B4-BE49-F238E27FC236}">
                      <a16:creationId xmlns:a16="http://schemas.microsoft.com/office/drawing/2014/main" id="{BAF2F9B3-F79B-4F94-A253-9AACF74CEFD3}"/>
                    </a:ext>
                  </a:extLst>
                </p14:cNvPr>
                <p14:cNvContentPartPr/>
                <p14:nvPr/>
              </p14:nvContentPartPr>
              <p14:xfrm>
                <a:off x="10772637" y="2553363"/>
                <a:ext cx="89640" cy="140040"/>
              </p14:xfrm>
            </p:contentPart>
          </mc:Choice>
          <mc:Fallback xmlns="">
            <p:pic>
              <p:nvPicPr>
                <p:cNvPr id="540" name="Freihand 539">
                  <a:extLst>
                    <a:ext uri="{FF2B5EF4-FFF2-40B4-BE49-F238E27FC236}">
                      <a16:creationId xmlns:a16="http://schemas.microsoft.com/office/drawing/2014/main" id="{BAF2F9B3-F79B-4F94-A253-9AACF74CEFD3}"/>
                    </a:ext>
                  </a:extLst>
                </p:cNvPr>
                <p:cNvPicPr/>
                <p:nvPr/>
              </p:nvPicPr>
              <p:blipFill>
                <a:blip r:embed="rId689"/>
                <a:stretch>
                  <a:fillRect/>
                </a:stretch>
              </p:blipFill>
              <p:spPr>
                <a:xfrm>
                  <a:off x="10768317" y="2549043"/>
                  <a:ext cx="98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41" name="Freihand 540">
                  <a:extLst>
                    <a:ext uri="{FF2B5EF4-FFF2-40B4-BE49-F238E27FC236}">
                      <a16:creationId xmlns:a16="http://schemas.microsoft.com/office/drawing/2014/main" id="{247404CB-EC56-44B5-B3F4-6CCB6105EB8A}"/>
                    </a:ext>
                  </a:extLst>
                </p14:cNvPr>
                <p14:cNvContentPartPr/>
                <p14:nvPr/>
              </p14:nvContentPartPr>
              <p14:xfrm>
                <a:off x="10973517" y="2593683"/>
                <a:ext cx="69120" cy="94320"/>
              </p14:xfrm>
            </p:contentPart>
          </mc:Choice>
          <mc:Fallback xmlns="">
            <p:pic>
              <p:nvPicPr>
                <p:cNvPr id="541" name="Freihand 540">
                  <a:extLst>
                    <a:ext uri="{FF2B5EF4-FFF2-40B4-BE49-F238E27FC236}">
                      <a16:creationId xmlns:a16="http://schemas.microsoft.com/office/drawing/2014/main" id="{247404CB-EC56-44B5-B3F4-6CCB6105EB8A}"/>
                    </a:ext>
                  </a:extLst>
                </p:cNvPr>
                <p:cNvPicPr/>
                <p:nvPr/>
              </p:nvPicPr>
              <p:blipFill>
                <a:blip r:embed="rId691"/>
                <a:stretch>
                  <a:fillRect/>
                </a:stretch>
              </p:blipFill>
              <p:spPr>
                <a:xfrm>
                  <a:off x="10969197" y="2589363"/>
                  <a:ext cx="77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42" name="Freihand 541">
                  <a:extLst>
                    <a:ext uri="{FF2B5EF4-FFF2-40B4-BE49-F238E27FC236}">
                      <a16:creationId xmlns:a16="http://schemas.microsoft.com/office/drawing/2014/main" id="{8A040300-3C35-453D-ACC1-3694E904E0B1}"/>
                    </a:ext>
                  </a:extLst>
                </p14:cNvPr>
                <p14:cNvContentPartPr/>
                <p14:nvPr/>
              </p14:nvContentPartPr>
              <p14:xfrm>
                <a:off x="10918437" y="2536083"/>
                <a:ext cx="64800" cy="74520"/>
              </p14:xfrm>
            </p:contentPart>
          </mc:Choice>
          <mc:Fallback xmlns="">
            <p:pic>
              <p:nvPicPr>
                <p:cNvPr id="542" name="Freihand 541">
                  <a:extLst>
                    <a:ext uri="{FF2B5EF4-FFF2-40B4-BE49-F238E27FC236}">
                      <a16:creationId xmlns:a16="http://schemas.microsoft.com/office/drawing/2014/main" id="{8A040300-3C35-453D-ACC1-3694E904E0B1}"/>
                    </a:ext>
                  </a:extLst>
                </p:cNvPr>
                <p:cNvPicPr/>
                <p:nvPr/>
              </p:nvPicPr>
              <p:blipFill>
                <a:blip r:embed="rId693"/>
                <a:stretch>
                  <a:fillRect/>
                </a:stretch>
              </p:blipFill>
              <p:spPr>
                <a:xfrm>
                  <a:off x="10914117" y="2531763"/>
                  <a:ext cx="73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43" name="Freihand 542">
                  <a:extLst>
                    <a:ext uri="{FF2B5EF4-FFF2-40B4-BE49-F238E27FC236}">
                      <a16:creationId xmlns:a16="http://schemas.microsoft.com/office/drawing/2014/main" id="{F23C32CE-2A50-443B-9D3C-E84A545E7575}"/>
                    </a:ext>
                  </a:extLst>
                </p14:cNvPr>
                <p14:cNvContentPartPr/>
                <p14:nvPr/>
              </p14:nvContentPartPr>
              <p14:xfrm>
                <a:off x="11026797" y="2628963"/>
                <a:ext cx="45000" cy="79200"/>
              </p14:xfrm>
            </p:contentPart>
          </mc:Choice>
          <mc:Fallback xmlns="">
            <p:pic>
              <p:nvPicPr>
                <p:cNvPr id="543" name="Freihand 542">
                  <a:extLst>
                    <a:ext uri="{FF2B5EF4-FFF2-40B4-BE49-F238E27FC236}">
                      <a16:creationId xmlns:a16="http://schemas.microsoft.com/office/drawing/2014/main" id="{F23C32CE-2A50-443B-9D3C-E84A545E7575}"/>
                    </a:ext>
                  </a:extLst>
                </p:cNvPr>
                <p:cNvPicPr/>
                <p:nvPr/>
              </p:nvPicPr>
              <p:blipFill>
                <a:blip r:embed="rId695"/>
                <a:stretch>
                  <a:fillRect/>
                </a:stretch>
              </p:blipFill>
              <p:spPr>
                <a:xfrm>
                  <a:off x="11022477" y="2624643"/>
                  <a:ext cx="53640" cy="87840"/>
                </a:xfrm>
                <a:prstGeom prst="rect">
                  <a:avLst/>
                </a:prstGeom>
              </p:spPr>
            </p:pic>
          </mc:Fallback>
        </mc:AlternateContent>
      </p:grpSp>
      <p:grpSp>
        <p:nvGrpSpPr>
          <p:cNvPr id="552" name="Gruppieren 551">
            <a:extLst>
              <a:ext uri="{FF2B5EF4-FFF2-40B4-BE49-F238E27FC236}">
                <a16:creationId xmlns:a16="http://schemas.microsoft.com/office/drawing/2014/main" id="{4FE97A60-03DD-4C8E-A9DE-154D6D5F86D0}"/>
              </a:ext>
            </a:extLst>
          </p:cNvPr>
          <p:cNvGrpSpPr/>
          <p:nvPr/>
        </p:nvGrpSpPr>
        <p:grpSpPr>
          <a:xfrm>
            <a:off x="10454397" y="2888163"/>
            <a:ext cx="587880" cy="216360"/>
            <a:chOff x="10454397" y="2888163"/>
            <a:chExt cx="587880" cy="216360"/>
          </a:xfrm>
        </p:grpSpPr>
        <mc:AlternateContent xmlns:mc="http://schemas.openxmlformats.org/markup-compatibility/2006" xmlns:p14="http://schemas.microsoft.com/office/powerpoint/2010/main">
          <mc:Choice Requires="p14">
            <p:contentPart p14:bwMode="auto" r:id="rId696">
              <p14:nvContentPartPr>
                <p14:cNvPr id="544" name="Freihand 543">
                  <a:extLst>
                    <a:ext uri="{FF2B5EF4-FFF2-40B4-BE49-F238E27FC236}">
                      <a16:creationId xmlns:a16="http://schemas.microsoft.com/office/drawing/2014/main" id="{B67E2D37-E13B-4E37-8203-4FB433ECC737}"/>
                    </a:ext>
                  </a:extLst>
                </p14:cNvPr>
                <p14:cNvContentPartPr/>
                <p14:nvPr/>
              </p14:nvContentPartPr>
              <p14:xfrm>
                <a:off x="10454397" y="2924523"/>
                <a:ext cx="101160" cy="163800"/>
              </p14:xfrm>
            </p:contentPart>
          </mc:Choice>
          <mc:Fallback xmlns="">
            <p:pic>
              <p:nvPicPr>
                <p:cNvPr id="544" name="Freihand 543">
                  <a:extLst>
                    <a:ext uri="{FF2B5EF4-FFF2-40B4-BE49-F238E27FC236}">
                      <a16:creationId xmlns:a16="http://schemas.microsoft.com/office/drawing/2014/main" id="{B67E2D37-E13B-4E37-8203-4FB433ECC737}"/>
                    </a:ext>
                  </a:extLst>
                </p:cNvPr>
                <p:cNvPicPr/>
                <p:nvPr/>
              </p:nvPicPr>
              <p:blipFill>
                <a:blip r:embed="rId697"/>
                <a:stretch>
                  <a:fillRect/>
                </a:stretch>
              </p:blipFill>
              <p:spPr>
                <a:xfrm>
                  <a:off x="10450077" y="2920203"/>
                  <a:ext cx="109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45" name="Freihand 544">
                  <a:extLst>
                    <a:ext uri="{FF2B5EF4-FFF2-40B4-BE49-F238E27FC236}">
                      <a16:creationId xmlns:a16="http://schemas.microsoft.com/office/drawing/2014/main" id="{D502A0B4-3C9D-4D36-8EA0-8E6FDF7349DC}"/>
                    </a:ext>
                  </a:extLst>
                </p14:cNvPr>
                <p14:cNvContentPartPr/>
                <p14:nvPr/>
              </p14:nvContentPartPr>
              <p14:xfrm>
                <a:off x="10570677" y="3041163"/>
                <a:ext cx="4320" cy="63360"/>
              </p14:xfrm>
            </p:contentPart>
          </mc:Choice>
          <mc:Fallback xmlns="">
            <p:pic>
              <p:nvPicPr>
                <p:cNvPr id="545" name="Freihand 544">
                  <a:extLst>
                    <a:ext uri="{FF2B5EF4-FFF2-40B4-BE49-F238E27FC236}">
                      <a16:creationId xmlns:a16="http://schemas.microsoft.com/office/drawing/2014/main" id="{D502A0B4-3C9D-4D36-8EA0-8E6FDF7349DC}"/>
                    </a:ext>
                  </a:extLst>
                </p:cNvPr>
                <p:cNvPicPr/>
                <p:nvPr/>
              </p:nvPicPr>
              <p:blipFill>
                <a:blip r:embed="rId699"/>
                <a:stretch>
                  <a:fillRect/>
                </a:stretch>
              </p:blipFill>
              <p:spPr>
                <a:xfrm>
                  <a:off x="10566357" y="3036843"/>
                  <a:ext cx="12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46" name="Freihand 545">
                  <a:extLst>
                    <a:ext uri="{FF2B5EF4-FFF2-40B4-BE49-F238E27FC236}">
                      <a16:creationId xmlns:a16="http://schemas.microsoft.com/office/drawing/2014/main" id="{50ADD495-5D0D-4506-9284-41B181438A3B}"/>
                    </a:ext>
                  </a:extLst>
                </p14:cNvPr>
                <p14:cNvContentPartPr/>
                <p14:nvPr/>
              </p14:nvContentPartPr>
              <p14:xfrm>
                <a:off x="10634757" y="2922003"/>
                <a:ext cx="74880" cy="139680"/>
              </p14:xfrm>
            </p:contentPart>
          </mc:Choice>
          <mc:Fallback xmlns="">
            <p:pic>
              <p:nvPicPr>
                <p:cNvPr id="546" name="Freihand 545">
                  <a:extLst>
                    <a:ext uri="{FF2B5EF4-FFF2-40B4-BE49-F238E27FC236}">
                      <a16:creationId xmlns:a16="http://schemas.microsoft.com/office/drawing/2014/main" id="{50ADD495-5D0D-4506-9284-41B181438A3B}"/>
                    </a:ext>
                  </a:extLst>
                </p:cNvPr>
                <p:cNvPicPr/>
                <p:nvPr/>
              </p:nvPicPr>
              <p:blipFill>
                <a:blip r:embed="rId701"/>
                <a:stretch>
                  <a:fillRect/>
                </a:stretch>
              </p:blipFill>
              <p:spPr>
                <a:xfrm>
                  <a:off x="10630437" y="2917683"/>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47" name="Freihand 546">
                  <a:extLst>
                    <a:ext uri="{FF2B5EF4-FFF2-40B4-BE49-F238E27FC236}">
                      <a16:creationId xmlns:a16="http://schemas.microsoft.com/office/drawing/2014/main" id="{DC78C575-4B34-49B4-AA97-685A8C801DFF}"/>
                    </a:ext>
                  </a:extLst>
                </p14:cNvPr>
                <p14:cNvContentPartPr/>
                <p14:nvPr/>
              </p14:nvContentPartPr>
              <p14:xfrm>
                <a:off x="10730877" y="2911563"/>
                <a:ext cx="83880" cy="108360"/>
              </p14:xfrm>
            </p:contentPart>
          </mc:Choice>
          <mc:Fallback xmlns="">
            <p:pic>
              <p:nvPicPr>
                <p:cNvPr id="547" name="Freihand 546">
                  <a:extLst>
                    <a:ext uri="{FF2B5EF4-FFF2-40B4-BE49-F238E27FC236}">
                      <a16:creationId xmlns:a16="http://schemas.microsoft.com/office/drawing/2014/main" id="{DC78C575-4B34-49B4-AA97-685A8C801DFF}"/>
                    </a:ext>
                  </a:extLst>
                </p:cNvPr>
                <p:cNvPicPr/>
                <p:nvPr/>
              </p:nvPicPr>
              <p:blipFill>
                <a:blip r:embed="rId703"/>
                <a:stretch>
                  <a:fillRect/>
                </a:stretch>
              </p:blipFill>
              <p:spPr>
                <a:xfrm>
                  <a:off x="10726557" y="2907243"/>
                  <a:ext cx="92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548" name="Freihand 547">
                  <a:extLst>
                    <a:ext uri="{FF2B5EF4-FFF2-40B4-BE49-F238E27FC236}">
                      <a16:creationId xmlns:a16="http://schemas.microsoft.com/office/drawing/2014/main" id="{1E5EDDEE-8514-4F06-8EF5-740A129619F1}"/>
                    </a:ext>
                  </a:extLst>
                </p14:cNvPr>
                <p14:cNvContentPartPr/>
                <p14:nvPr/>
              </p14:nvContentPartPr>
              <p14:xfrm>
                <a:off x="10777317" y="2968083"/>
                <a:ext cx="42120" cy="78120"/>
              </p14:xfrm>
            </p:contentPart>
          </mc:Choice>
          <mc:Fallback xmlns="">
            <p:pic>
              <p:nvPicPr>
                <p:cNvPr id="548" name="Freihand 547">
                  <a:extLst>
                    <a:ext uri="{FF2B5EF4-FFF2-40B4-BE49-F238E27FC236}">
                      <a16:creationId xmlns:a16="http://schemas.microsoft.com/office/drawing/2014/main" id="{1E5EDDEE-8514-4F06-8EF5-740A129619F1}"/>
                    </a:ext>
                  </a:extLst>
                </p:cNvPr>
                <p:cNvPicPr/>
                <p:nvPr/>
              </p:nvPicPr>
              <p:blipFill>
                <a:blip r:embed="rId705"/>
                <a:stretch>
                  <a:fillRect/>
                </a:stretch>
              </p:blipFill>
              <p:spPr>
                <a:xfrm>
                  <a:off x="10772997" y="2963763"/>
                  <a:ext cx="50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549" name="Freihand 548">
                  <a:extLst>
                    <a:ext uri="{FF2B5EF4-FFF2-40B4-BE49-F238E27FC236}">
                      <a16:creationId xmlns:a16="http://schemas.microsoft.com/office/drawing/2014/main" id="{D6A85DE8-AC34-4A2A-B093-581DD2C21F99}"/>
                    </a:ext>
                  </a:extLst>
                </p14:cNvPr>
                <p14:cNvContentPartPr/>
                <p14:nvPr/>
              </p14:nvContentPartPr>
              <p14:xfrm>
                <a:off x="10906197" y="2952603"/>
                <a:ext cx="68040" cy="112680"/>
              </p14:xfrm>
            </p:contentPart>
          </mc:Choice>
          <mc:Fallback xmlns="">
            <p:pic>
              <p:nvPicPr>
                <p:cNvPr id="549" name="Freihand 548">
                  <a:extLst>
                    <a:ext uri="{FF2B5EF4-FFF2-40B4-BE49-F238E27FC236}">
                      <a16:creationId xmlns:a16="http://schemas.microsoft.com/office/drawing/2014/main" id="{D6A85DE8-AC34-4A2A-B093-581DD2C21F99}"/>
                    </a:ext>
                  </a:extLst>
                </p:cNvPr>
                <p:cNvPicPr/>
                <p:nvPr/>
              </p:nvPicPr>
              <p:blipFill>
                <a:blip r:embed="rId707"/>
                <a:stretch>
                  <a:fillRect/>
                </a:stretch>
              </p:blipFill>
              <p:spPr>
                <a:xfrm>
                  <a:off x="10901877" y="2948283"/>
                  <a:ext cx="76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50" name="Freihand 549">
                  <a:extLst>
                    <a:ext uri="{FF2B5EF4-FFF2-40B4-BE49-F238E27FC236}">
                      <a16:creationId xmlns:a16="http://schemas.microsoft.com/office/drawing/2014/main" id="{F0244AB8-3F1E-4A61-BF1F-826E6409CD06}"/>
                    </a:ext>
                  </a:extLst>
                </p14:cNvPr>
                <p14:cNvContentPartPr/>
                <p14:nvPr/>
              </p14:nvContentPartPr>
              <p14:xfrm>
                <a:off x="10851477" y="2888163"/>
                <a:ext cx="75960" cy="97200"/>
              </p14:xfrm>
            </p:contentPart>
          </mc:Choice>
          <mc:Fallback xmlns="">
            <p:pic>
              <p:nvPicPr>
                <p:cNvPr id="550" name="Freihand 549">
                  <a:extLst>
                    <a:ext uri="{FF2B5EF4-FFF2-40B4-BE49-F238E27FC236}">
                      <a16:creationId xmlns:a16="http://schemas.microsoft.com/office/drawing/2014/main" id="{F0244AB8-3F1E-4A61-BF1F-826E6409CD06}"/>
                    </a:ext>
                  </a:extLst>
                </p:cNvPr>
                <p:cNvPicPr/>
                <p:nvPr/>
              </p:nvPicPr>
              <p:blipFill>
                <a:blip r:embed="rId709"/>
                <a:stretch>
                  <a:fillRect/>
                </a:stretch>
              </p:blipFill>
              <p:spPr>
                <a:xfrm>
                  <a:off x="10847157" y="2883843"/>
                  <a:ext cx="84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51" name="Freihand 550">
                  <a:extLst>
                    <a:ext uri="{FF2B5EF4-FFF2-40B4-BE49-F238E27FC236}">
                      <a16:creationId xmlns:a16="http://schemas.microsoft.com/office/drawing/2014/main" id="{F641D03B-4B0C-4086-BF2D-1A34C2D91510}"/>
                    </a:ext>
                  </a:extLst>
                </p14:cNvPr>
                <p14:cNvContentPartPr/>
                <p14:nvPr/>
              </p14:nvContentPartPr>
              <p14:xfrm>
                <a:off x="10988997" y="2996163"/>
                <a:ext cx="53280" cy="97200"/>
              </p14:xfrm>
            </p:contentPart>
          </mc:Choice>
          <mc:Fallback xmlns="">
            <p:pic>
              <p:nvPicPr>
                <p:cNvPr id="551" name="Freihand 550">
                  <a:extLst>
                    <a:ext uri="{FF2B5EF4-FFF2-40B4-BE49-F238E27FC236}">
                      <a16:creationId xmlns:a16="http://schemas.microsoft.com/office/drawing/2014/main" id="{F641D03B-4B0C-4086-BF2D-1A34C2D91510}"/>
                    </a:ext>
                  </a:extLst>
                </p:cNvPr>
                <p:cNvPicPr/>
                <p:nvPr/>
              </p:nvPicPr>
              <p:blipFill>
                <a:blip r:embed="rId711"/>
                <a:stretch>
                  <a:fillRect/>
                </a:stretch>
              </p:blipFill>
              <p:spPr>
                <a:xfrm>
                  <a:off x="10984677" y="2991843"/>
                  <a:ext cx="61920" cy="105840"/>
                </a:xfrm>
                <a:prstGeom prst="rect">
                  <a:avLst/>
                </a:prstGeom>
              </p:spPr>
            </p:pic>
          </mc:Fallback>
        </mc:AlternateContent>
      </p:grpSp>
      <p:grpSp>
        <p:nvGrpSpPr>
          <p:cNvPr id="612" name="Gruppieren 611">
            <a:extLst>
              <a:ext uri="{FF2B5EF4-FFF2-40B4-BE49-F238E27FC236}">
                <a16:creationId xmlns:a16="http://schemas.microsoft.com/office/drawing/2014/main" id="{9E99E400-C5DD-4A83-980E-9CAE81E58759}"/>
              </a:ext>
            </a:extLst>
          </p:cNvPr>
          <p:cNvGrpSpPr/>
          <p:nvPr/>
        </p:nvGrpSpPr>
        <p:grpSpPr>
          <a:xfrm>
            <a:off x="390237" y="27603"/>
            <a:ext cx="3209760" cy="720720"/>
            <a:chOff x="390237" y="27603"/>
            <a:chExt cx="3209760" cy="720720"/>
          </a:xfrm>
        </p:grpSpPr>
        <mc:AlternateContent xmlns:mc="http://schemas.openxmlformats.org/markup-compatibility/2006" xmlns:p14="http://schemas.microsoft.com/office/powerpoint/2010/main">
          <mc:Choice Requires="p14">
            <p:contentPart p14:bwMode="auto" r:id="rId712">
              <p14:nvContentPartPr>
                <p14:cNvPr id="554" name="Freihand 553">
                  <a:extLst>
                    <a:ext uri="{FF2B5EF4-FFF2-40B4-BE49-F238E27FC236}">
                      <a16:creationId xmlns:a16="http://schemas.microsoft.com/office/drawing/2014/main" id="{15BF2CB0-765E-4612-9509-20149ECD5A3C}"/>
                    </a:ext>
                  </a:extLst>
                </p14:cNvPr>
                <p14:cNvContentPartPr/>
                <p14:nvPr/>
              </p14:nvContentPartPr>
              <p14:xfrm>
                <a:off x="390237" y="170523"/>
                <a:ext cx="195120" cy="117720"/>
              </p14:xfrm>
            </p:contentPart>
          </mc:Choice>
          <mc:Fallback xmlns="">
            <p:pic>
              <p:nvPicPr>
                <p:cNvPr id="554" name="Freihand 553">
                  <a:extLst>
                    <a:ext uri="{FF2B5EF4-FFF2-40B4-BE49-F238E27FC236}">
                      <a16:creationId xmlns:a16="http://schemas.microsoft.com/office/drawing/2014/main" id="{15BF2CB0-765E-4612-9509-20149ECD5A3C}"/>
                    </a:ext>
                  </a:extLst>
                </p:cNvPr>
                <p:cNvPicPr/>
                <p:nvPr/>
              </p:nvPicPr>
              <p:blipFill>
                <a:blip r:embed="rId713"/>
                <a:stretch>
                  <a:fillRect/>
                </a:stretch>
              </p:blipFill>
              <p:spPr>
                <a:xfrm>
                  <a:off x="385917" y="166203"/>
                  <a:ext cx="203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55" name="Freihand 554">
                  <a:extLst>
                    <a:ext uri="{FF2B5EF4-FFF2-40B4-BE49-F238E27FC236}">
                      <a16:creationId xmlns:a16="http://schemas.microsoft.com/office/drawing/2014/main" id="{FBB772A5-DEA2-4207-9786-9B4DE14CB6A0}"/>
                    </a:ext>
                  </a:extLst>
                </p14:cNvPr>
                <p14:cNvContentPartPr/>
                <p14:nvPr/>
              </p14:nvContentPartPr>
              <p14:xfrm>
                <a:off x="644037" y="209043"/>
                <a:ext cx="10800" cy="69840"/>
              </p14:xfrm>
            </p:contentPart>
          </mc:Choice>
          <mc:Fallback xmlns="">
            <p:pic>
              <p:nvPicPr>
                <p:cNvPr id="555" name="Freihand 554">
                  <a:extLst>
                    <a:ext uri="{FF2B5EF4-FFF2-40B4-BE49-F238E27FC236}">
                      <a16:creationId xmlns:a16="http://schemas.microsoft.com/office/drawing/2014/main" id="{FBB772A5-DEA2-4207-9786-9B4DE14CB6A0}"/>
                    </a:ext>
                  </a:extLst>
                </p:cNvPr>
                <p:cNvPicPr/>
                <p:nvPr/>
              </p:nvPicPr>
              <p:blipFill>
                <a:blip r:embed="rId715"/>
                <a:stretch>
                  <a:fillRect/>
                </a:stretch>
              </p:blipFill>
              <p:spPr>
                <a:xfrm>
                  <a:off x="639717" y="204723"/>
                  <a:ext cx="19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56" name="Freihand 555">
                  <a:extLst>
                    <a:ext uri="{FF2B5EF4-FFF2-40B4-BE49-F238E27FC236}">
                      <a16:creationId xmlns:a16="http://schemas.microsoft.com/office/drawing/2014/main" id="{B360048F-53F7-4108-8640-C422DDA3A1D9}"/>
                    </a:ext>
                  </a:extLst>
                </p14:cNvPr>
                <p14:cNvContentPartPr/>
                <p14:nvPr/>
              </p14:nvContentPartPr>
              <p14:xfrm>
                <a:off x="696237" y="198243"/>
                <a:ext cx="88200" cy="72360"/>
              </p14:xfrm>
            </p:contentPart>
          </mc:Choice>
          <mc:Fallback xmlns="">
            <p:pic>
              <p:nvPicPr>
                <p:cNvPr id="556" name="Freihand 555">
                  <a:extLst>
                    <a:ext uri="{FF2B5EF4-FFF2-40B4-BE49-F238E27FC236}">
                      <a16:creationId xmlns:a16="http://schemas.microsoft.com/office/drawing/2014/main" id="{B360048F-53F7-4108-8640-C422DDA3A1D9}"/>
                    </a:ext>
                  </a:extLst>
                </p:cNvPr>
                <p:cNvPicPr/>
                <p:nvPr/>
              </p:nvPicPr>
              <p:blipFill>
                <a:blip r:embed="rId717"/>
                <a:stretch>
                  <a:fillRect/>
                </a:stretch>
              </p:blipFill>
              <p:spPr>
                <a:xfrm>
                  <a:off x="691917" y="193923"/>
                  <a:ext cx="96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57" name="Freihand 556">
                  <a:extLst>
                    <a:ext uri="{FF2B5EF4-FFF2-40B4-BE49-F238E27FC236}">
                      <a16:creationId xmlns:a16="http://schemas.microsoft.com/office/drawing/2014/main" id="{A79007E9-05F3-4ABE-A6E6-C86CD741D74E}"/>
                    </a:ext>
                  </a:extLst>
                </p14:cNvPr>
                <p14:cNvContentPartPr/>
                <p14:nvPr/>
              </p14:nvContentPartPr>
              <p14:xfrm>
                <a:off x="699477" y="126963"/>
                <a:ext cx="360" cy="360"/>
              </p14:xfrm>
            </p:contentPart>
          </mc:Choice>
          <mc:Fallback xmlns="">
            <p:pic>
              <p:nvPicPr>
                <p:cNvPr id="557" name="Freihand 556">
                  <a:extLst>
                    <a:ext uri="{FF2B5EF4-FFF2-40B4-BE49-F238E27FC236}">
                      <a16:creationId xmlns:a16="http://schemas.microsoft.com/office/drawing/2014/main" id="{A79007E9-05F3-4ABE-A6E6-C86CD741D74E}"/>
                    </a:ext>
                  </a:extLst>
                </p:cNvPr>
                <p:cNvPicPr/>
                <p:nvPr/>
              </p:nvPicPr>
              <p:blipFill>
                <a:blip r:embed="rId719"/>
                <a:stretch>
                  <a:fillRect/>
                </a:stretch>
              </p:blipFill>
              <p:spPr>
                <a:xfrm>
                  <a:off x="695157" y="1226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58" name="Freihand 557">
                  <a:extLst>
                    <a:ext uri="{FF2B5EF4-FFF2-40B4-BE49-F238E27FC236}">
                      <a16:creationId xmlns:a16="http://schemas.microsoft.com/office/drawing/2014/main" id="{D6C9582C-8BAE-4758-BB96-7A04149DD263}"/>
                    </a:ext>
                  </a:extLst>
                </p14:cNvPr>
                <p14:cNvContentPartPr/>
                <p14:nvPr/>
              </p14:nvContentPartPr>
              <p14:xfrm>
                <a:off x="903957" y="94923"/>
                <a:ext cx="106920" cy="144720"/>
              </p14:xfrm>
            </p:contentPart>
          </mc:Choice>
          <mc:Fallback xmlns="">
            <p:pic>
              <p:nvPicPr>
                <p:cNvPr id="558" name="Freihand 557">
                  <a:extLst>
                    <a:ext uri="{FF2B5EF4-FFF2-40B4-BE49-F238E27FC236}">
                      <a16:creationId xmlns:a16="http://schemas.microsoft.com/office/drawing/2014/main" id="{D6C9582C-8BAE-4758-BB96-7A04149DD263}"/>
                    </a:ext>
                  </a:extLst>
                </p:cNvPr>
                <p:cNvPicPr/>
                <p:nvPr/>
              </p:nvPicPr>
              <p:blipFill>
                <a:blip r:embed="rId721"/>
                <a:stretch>
                  <a:fillRect/>
                </a:stretch>
              </p:blipFill>
              <p:spPr>
                <a:xfrm>
                  <a:off x="899637" y="90603"/>
                  <a:ext cx="115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59" name="Freihand 558">
                  <a:extLst>
                    <a:ext uri="{FF2B5EF4-FFF2-40B4-BE49-F238E27FC236}">
                      <a16:creationId xmlns:a16="http://schemas.microsoft.com/office/drawing/2014/main" id="{CE61F5FF-E33B-4732-92CB-45981A93217D}"/>
                    </a:ext>
                  </a:extLst>
                </p14:cNvPr>
                <p14:cNvContentPartPr/>
                <p14:nvPr/>
              </p14:nvContentPartPr>
              <p14:xfrm>
                <a:off x="1028517" y="173403"/>
                <a:ext cx="59040" cy="61200"/>
              </p14:xfrm>
            </p:contentPart>
          </mc:Choice>
          <mc:Fallback xmlns="">
            <p:pic>
              <p:nvPicPr>
                <p:cNvPr id="559" name="Freihand 558">
                  <a:extLst>
                    <a:ext uri="{FF2B5EF4-FFF2-40B4-BE49-F238E27FC236}">
                      <a16:creationId xmlns:a16="http://schemas.microsoft.com/office/drawing/2014/main" id="{CE61F5FF-E33B-4732-92CB-45981A93217D}"/>
                    </a:ext>
                  </a:extLst>
                </p:cNvPr>
                <p:cNvPicPr/>
                <p:nvPr/>
              </p:nvPicPr>
              <p:blipFill>
                <a:blip r:embed="rId723"/>
                <a:stretch>
                  <a:fillRect/>
                </a:stretch>
              </p:blipFill>
              <p:spPr>
                <a:xfrm>
                  <a:off x="1024197" y="169083"/>
                  <a:ext cx="67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560" name="Freihand 559">
                  <a:extLst>
                    <a:ext uri="{FF2B5EF4-FFF2-40B4-BE49-F238E27FC236}">
                      <a16:creationId xmlns:a16="http://schemas.microsoft.com/office/drawing/2014/main" id="{26396A1D-A3B5-4D89-A98F-2E2BD75E8105}"/>
                    </a:ext>
                  </a:extLst>
                </p14:cNvPr>
                <p14:cNvContentPartPr/>
                <p14:nvPr/>
              </p14:nvContentPartPr>
              <p14:xfrm>
                <a:off x="1115277" y="78723"/>
                <a:ext cx="152640" cy="156600"/>
              </p14:xfrm>
            </p:contentPart>
          </mc:Choice>
          <mc:Fallback xmlns="">
            <p:pic>
              <p:nvPicPr>
                <p:cNvPr id="560" name="Freihand 559">
                  <a:extLst>
                    <a:ext uri="{FF2B5EF4-FFF2-40B4-BE49-F238E27FC236}">
                      <a16:creationId xmlns:a16="http://schemas.microsoft.com/office/drawing/2014/main" id="{26396A1D-A3B5-4D89-A98F-2E2BD75E8105}"/>
                    </a:ext>
                  </a:extLst>
                </p:cNvPr>
                <p:cNvPicPr/>
                <p:nvPr/>
              </p:nvPicPr>
              <p:blipFill>
                <a:blip r:embed="rId725"/>
                <a:stretch>
                  <a:fillRect/>
                </a:stretch>
              </p:blipFill>
              <p:spPr>
                <a:xfrm>
                  <a:off x="1110957" y="74403"/>
                  <a:ext cx="161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62" name="Freihand 561">
                  <a:extLst>
                    <a:ext uri="{FF2B5EF4-FFF2-40B4-BE49-F238E27FC236}">
                      <a16:creationId xmlns:a16="http://schemas.microsoft.com/office/drawing/2014/main" id="{0E7A89CA-FC58-4B66-ADE6-E324D587B81A}"/>
                    </a:ext>
                  </a:extLst>
                </p14:cNvPr>
                <p14:cNvContentPartPr/>
                <p14:nvPr/>
              </p14:nvContentPartPr>
              <p14:xfrm>
                <a:off x="1386357" y="153603"/>
                <a:ext cx="16920" cy="91080"/>
              </p14:xfrm>
            </p:contentPart>
          </mc:Choice>
          <mc:Fallback xmlns="">
            <p:pic>
              <p:nvPicPr>
                <p:cNvPr id="562" name="Freihand 561">
                  <a:extLst>
                    <a:ext uri="{FF2B5EF4-FFF2-40B4-BE49-F238E27FC236}">
                      <a16:creationId xmlns:a16="http://schemas.microsoft.com/office/drawing/2014/main" id="{0E7A89CA-FC58-4B66-ADE6-E324D587B81A}"/>
                    </a:ext>
                  </a:extLst>
                </p:cNvPr>
                <p:cNvPicPr/>
                <p:nvPr/>
              </p:nvPicPr>
              <p:blipFill>
                <a:blip r:embed="rId727"/>
                <a:stretch>
                  <a:fillRect/>
                </a:stretch>
              </p:blipFill>
              <p:spPr>
                <a:xfrm>
                  <a:off x="1382037" y="149283"/>
                  <a:ext cx="25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563" name="Freihand 562">
                  <a:extLst>
                    <a:ext uri="{FF2B5EF4-FFF2-40B4-BE49-F238E27FC236}">
                      <a16:creationId xmlns:a16="http://schemas.microsoft.com/office/drawing/2014/main" id="{A2A2FBF0-52B5-4199-9636-4C7A8E1DAA86}"/>
                    </a:ext>
                  </a:extLst>
                </p14:cNvPr>
                <p14:cNvContentPartPr/>
                <p14:nvPr/>
              </p14:nvContentPartPr>
              <p14:xfrm>
                <a:off x="1380597" y="76563"/>
                <a:ext cx="23400" cy="13320"/>
              </p14:xfrm>
            </p:contentPart>
          </mc:Choice>
          <mc:Fallback xmlns="">
            <p:pic>
              <p:nvPicPr>
                <p:cNvPr id="563" name="Freihand 562">
                  <a:extLst>
                    <a:ext uri="{FF2B5EF4-FFF2-40B4-BE49-F238E27FC236}">
                      <a16:creationId xmlns:a16="http://schemas.microsoft.com/office/drawing/2014/main" id="{A2A2FBF0-52B5-4199-9636-4C7A8E1DAA86}"/>
                    </a:ext>
                  </a:extLst>
                </p:cNvPr>
                <p:cNvPicPr/>
                <p:nvPr/>
              </p:nvPicPr>
              <p:blipFill>
                <a:blip r:embed="rId595"/>
                <a:stretch>
                  <a:fillRect/>
                </a:stretch>
              </p:blipFill>
              <p:spPr>
                <a:xfrm>
                  <a:off x="1376277" y="72243"/>
                  <a:ext cx="32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64" name="Freihand 563">
                  <a:extLst>
                    <a:ext uri="{FF2B5EF4-FFF2-40B4-BE49-F238E27FC236}">
                      <a16:creationId xmlns:a16="http://schemas.microsoft.com/office/drawing/2014/main" id="{FFFFA1B7-B2CD-4D5D-BB4D-6122F7BD15A2}"/>
                    </a:ext>
                  </a:extLst>
                </p14:cNvPr>
                <p14:cNvContentPartPr/>
                <p14:nvPr/>
              </p14:nvContentPartPr>
              <p14:xfrm>
                <a:off x="1443597" y="128043"/>
                <a:ext cx="74880" cy="110880"/>
              </p14:xfrm>
            </p:contentPart>
          </mc:Choice>
          <mc:Fallback xmlns="">
            <p:pic>
              <p:nvPicPr>
                <p:cNvPr id="564" name="Freihand 563">
                  <a:extLst>
                    <a:ext uri="{FF2B5EF4-FFF2-40B4-BE49-F238E27FC236}">
                      <a16:creationId xmlns:a16="http://schemas.microsoft.com/office/drawing/2014/main" id="{FFFFA1B7-B2CD-4D5D-BB4D-6122F7BD15A2}"/>
                    </a:ext>
                  </a:extLst>
                </p:cNvPr>
                <p:cNvPicPr/>
                <p:nvPr/>
              </p:nvPicPr>
              <p:blipFill>
                <a:blip r:embed="rId730"/>
                <a:stretch>
                  <a:fillRect/>
                </a:stretch>
              </p:blipFill>
              <p:spPr>
                <a:xfrm>
                  <a:off x="1439277" y="123723"/>
                  <a:ext cx="83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65" name="Freihand 564">
                  <a:extLst>
                    <a:ext uri="{FF2B5EF4-FFF2-40B4-BE49-F238E27FC236}">
                      <a16:creationId xmlns:a16="http://schemas.microsoft.com/office/drawing/2014/main" id="{4F2223E0-B974-40EA-AD43-42AF958051B5}"/>
                    </a:ext>
                  </a:extLst>
                </p14:cNvPr>
                <p14:cNvContentPartPr/>
                <p14:nvPr/>
              </p14:nvContentPartPr>
              <p14:xfrm>
                <a:off x="1513797" y="82683"/>
                <a:ext cx="113040" cy="143640"/>
              </p14:xfrm>
            </p:contentPart>
          </mc:Choice>
          <mc:Fallback xmlns="">
            <p:pic>
              <p:nvPicPr>
                <p:cNvPr id="565" name="Freihand 564">
                  <a:extLst>
                    <a:ext uri="{FF2B5EF4-FFF2-40B4-BE49-F238E27FC236}">
                      <a16:creationId xmlns:a16="http://schemas.microsoft.com/office/drawing/2014/main" id="{4F2223E0-B974-40EA-AD43-42AF958051B5}"/>
                    </a:ext>
                  </a:extLst>
                </p:cNvPr>
                <p:cNvPicPr/>
                <p:nvPr/>
              </p:nvPicPr>
              <p:blipFill>
                <a:blip r:embed="rId732"/>
                <a:stretch>
                  <a:fillRect/>
                </a:stretch>
              </p:blipFill>
              <p:spPr>
                <a:xfrm>
                  <a:off x="1509477" y="78363"/>
                  <a:ext cx="121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66" name="Freihand 565">
                  <a:extLst>
                    <a:ext uri="{FF2B5EF4-FFF2-40B4-BE49-F238E27FC236}">
                      <a16:creationId xmlns:a16="http://schemas.microsoft.com/office/drawing/2014/main" id="{6AF6FDB2-C665-40D9-978B-D8C22D2C8D94}"/>
                    </a:ext>
                  </a:extLst>
                </p14:cNvPr>
                <p14:cNvContentPartPr/>
                <p14:nvPr/>
              </p14:nvContentPartPr>
              <p14:xfrm>
                <a:off x="1743837" y="104283"/>
                <a:ext cx="131760" cy="106560"/>
              </p14:xfrm>
            </p:contentPart>
          </mc:Choice>
          <mc:Fallback xmlns="">
            <p:pic>
              <p:nvPicPr>
                <p:cNvPr id="566" name="Freihand 565">
                  <a:extLst>
                    <a:ext uri="{FF2B5EF4-FFF2-40B4-BE49-F238E27FC236}">
                      <a16:creationId xmlns:a16="http://schemas.microsoft.com/office/drawing/2014/main" id="{6AF6FDB2-C665-40D9-978B-D8C22D2C8D94}"/>
                    </a:ext>
                  </a:extLst>
                </p:cNvPr>
                <p:cNvPicPr/>
                <p:nvPr/>
              </p:nvPicPr>
              <p:blipFill>
                <a:blip r:embed="rId734"/>
                <a:stretch>
                  <a:fillRect/>
                </a:stretch>
              </p:blipFill>
              <p:spPr>
                <a:xfrm>
                  <a:off x="1739517" y="99963"/>
                  <a:ext cx="140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67" name="Freihand 566">
                  <a:extLst>
                    <a:ext uri="{FF2B5EF4-FFF2-40B4-BE49-F238E27FC236}">
                      <a16:creationId xmlns:a16="http://schemas.microsoft.com/office/drawing/2014/main" id="{9FB40D4B-A8B5-433A-8CA1-D6898BC226CC}"/>
                    </a:ext>
                  </a:extLst>
                </p14:cNvPr>
                <p14:cNvContentPartPr/>
                <p14:nvPr/>
              </p14:nvContentPartPr>
              <p14:xfrm>
                <a:off x="1859397" y="138123"/>
                <a:ext cx="111600" cy="61560"/>
              </p14:xfrm>
            </p:contentPart>
          </mc:Choice>
          <mc:Fallback xmlns="">
            <p:pic>
              <p:nvPicPr>
                <p:cNvPr id="567" name="Freihand 566">
                  <a:extLst>
                    <a:ext uri="{FF2B5EF4-FFF2-40B4-BE49-F238E27FC236}">
                      <a16:creationId xmlns:a16="http://schemas.microsoft.com/office/drawing/2014/main" id="{9FB40D4B-A8B5-433A-8CA1-D6898BC226CC}"/>
                    </a:ext>
                  </a:extLst>
                </p:cNvPr>
                <p:cNvPicPr/>
                <p:nvPr/>
              </p:nvPicPr>
              <p:blipFill>
                <a:blip r:embed="rId736"/>
                <a:stretch>
                  <a:fillRect/>
                </a:stretch>
              </p:blipFill>
              <p:spPr>
                <a:xfrm>
                  <a:off x="1855077" y="133803"/>
                  <a:ext cx="120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68" name="Freihand 567">
                  <a:extLst>
                    <a:ext uri="{FF2B5EF4-FFF2-40B4-BE49-F238E27FC236}">
                      <a16:creationId xmlns:a16="http://schemas.microsoft.com/office/drawing/2014/main" id="{D673BEF3-751A-4A23-BC63-D6017F761748}"/>
                    </a:ext>
                  </a:extLst>
                </p14:cNvPr>
                <p14:cNvContentPartPr/>
                <p14:nvPr/>
              </p14:nvContentPartPr>
              <p14:xfrm>
                <a:off x="2001237" y="134883"/>
                <a:ext cx="99720" cy="79200"/>
              </p14:xfrm>
            </p:contentPart>
          </mc:Choice>
          <mc:Fallback xmlns="">
            <p:pic>
              <p:nvPicPr>
                <p:cNvPr id="568" name="Freihand 567">
                  <a:extLst>
                    <a:ext uri="{FF2B5EF4-FFF2-40B4-BE49-F238E27FC236}">
                      <a16:creationId xmlns:a16="http://schemas.microsoft.com/office/drawing/2014/main" id="{D673BEF3-751A-4A23-BC63-D6017F761748}"/>
                    </a:ext>
                  </a:extLst>
                </p:cNvPr>
                <p:cNvPicPr/>
                <p:nvPr/>
              </p:nvPicPr>
              <p:blipFill>
                <a:blip r:embed="rId738"/>
                <a:stretch>
                  <a:fillRect/>
                </a:stretch>
              </p:blipFill>
              <p:spPr>
                <a:xfrm>
                  <a:off x="1996917" y="130563"/>
                  <a:ext cx="108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70" name="Freihand 569">
                  <a:extLst>
                    <a:ext uri="{FF2B5EF4-FFF2-40B4-BE49-F238E27FC236}">
                      <a16:creationId xmlns:a16="http://schemas.microsoft.com/office/drawing/2014/main" id="{2C44D944-8697-4865-875B-389276B5C8EE}"/>
                    </a:ext>
                  </a:extLst>
                </p14:cNvPr>
                <p14:cNvContentPartPr/>
                <p14:nvPr/>
              </p14:nvContentPartPr>
              <p14:xfrm>
                <a:off x="2285277" y="88083"/>
                <a:ext cx="266760" cy="101160"/>
              </p14:xfrm>
            </p:contentPart>
          </mc:Choice>
          <mc:Fallback xmlns="">
            <p:pic>
              <p:nvPicPr>
                <p:cNvPr id="570" name="Freihand 569">
                  <a:extLst>
                    <a:ext uri="{FF2B5EF4-FFF2-40B4-BE49-F238E27FC236}">
                      <a16:creationId xmlns:a16="http://schemas.microsoft.com/office/drawing/2014/main" id="{2C44D944-8697-4865-875B-389276B5C8EE}"/>
                    </a:ext>
                  </a:extLst>
                </p:cNvPr>
                <p:cNvPicPr/>
                <p:nvPr/>
              </p:nvPicPr>
              <p:blipFill>
                <a:blip r:embed="rId740"/>
                <a:stretch>
                  <a:fillRect/>
                </a:stretch>
              </p:blipFill>
              <p:spPr>
                <a:xfrm>
                  <a:off x="2280957" y="83763"/>
                  <a:ext cx="275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71" name="Freihand 570">
                  <a:extLst>
                    <a:ext uri="{FF2B5EF4-FFF2-40B4-BE49-F238E27FC236}">
                      <a16:creationId xmlns:a16="http://schemas.microsoft.com/office/drawing/2014/main" id="{88CFF55B-1DAD-46E6-8BE8-D5235929AC47}"/>
                    </a:ext>
                  </a:extLst>
                </p14:cNvPr>
                <p14:cNvContentPartPr/>
                <p14:nvPr/>
              </p14:nvContentPartPr>
              <p14:xfrm>
                <a:off x="2587677" y="57483"/>
                <a:ext cx="118800" cy="128160"/>
              </p14:xfrm>
            </p:contentPart>
          </mc:Choice>
          <mc:Fallback xmlns="">
            <p:pic>
              <p:nvPicPr>
                <p:cNvPr id="571" name="Freihand 570">
                  <a:extLst>
                    <a:ext uri="{FF2B5EF4-FFF2-40B4-BE49-F238E27FC236}">
                      <a16:creationId xmlns:a16="http://schemas.microsoft.com/office/drawing/2014/main" id="{88CFF55B-1DAD-46E6-8BE8-D5235929AC47}"/>
                    </a:ext>
                  </a:extLst>
                </p:cNvPr>
                <p:cNvPicPr/>
                <p:nvPr/>
              </p:nvPicPr>
              <p:blipFill>
                <a:blip r:embed="rId742"/>
                <a:stretch>
                  <a:fillRect/>
                </a:stretch>
              </p:blipFill>
              <p:spPr>
                <a:xfrm>
                  <a:off x="2583357" y="53163"/>
                  <a:ext cx="12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72" name="Freihand 571">
                  <a:extLst>
                    <a:ext uri="{FF2B5EF4-FFF2-40B4-BE49-F238E27FC236}">
                      <a16:creationId xmlns:a16="http://schemas.microsoft.com/office/drawing/2014/main" id="{D7C48C13-9AB9-479C-83E0-F5F544CF0363}"/>
                    </a:ext>
                  </a:extLst>
                </p14:cNvPr>
                <p14:cNvContentPartPr/>
                <p14:nvPr/>
              </p14:nvContentPartPr>
              <p14:xfrm>
                <a:off x="2720157" y="137763"/>
                <a:ext cx="99720" cy="69840"/>
              </p14:xfrm>
            </p:contentPart>
          </mc:Choice>
          <mc:Fallback xmlns="">
            <p:pic>
              <p:nvPicPr>
                <p:cNvPr id="572" name="Freihand 571">
                  <a:extLst>
                    <a:ext uri="{FF2B5EF4-FFF2-40B4-BE49-F238E27FC236}">
                      <a16:creationId xmlns:a16="http://schemas.microsoft.com/office/drawing/2014/main" id="{D7C48C13-9AB9-479C-83E0-F5F544CF0363}"/>
                    </a:ext>
                  </a:extLst>
                </p:cNvPr>
                <p:cNvPicPr/>
                <p:nvPr/>
              </p:nvPicPr>
              <p:blipFill>
                <a:blip r:embed="rId744"/>
                <a:stretch>
                  <a:fillRect/>
                </a:stretch>
              </p:blipFill>
              <p:spPr>
                <a:xfrm>
                  <a:off x="2715837" y="133443"/>
                  <a:ext cx="108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73" name="Freihand 572">
                  <a:extLst>
                    <a:ext uri="{FF2B5EF4-FFF2-40B4-BE49-F238E27FC236}">
                      <a16:creationId xmlns:a16="http://schemas.microsoft.com/office/drawing/2014/main" id="{1BEC9ED1-1933-4322-AFE3-570B4462C10E}"/>
                    </a:ext>
                  </a:extLst>
                </p14:cNvPr>
                <p14:cNvContentPartPr/>
                <p14:nvPr/>
              </p14:nvContentPartPr>
              <p14:xfrm>
                <a:off x="2832837" y="74403"/>
                <a:ext cx="110880" cy="116280"/>
              </p14:xfrm>
            </p:contentPart>
          </mc:Choice>
          <mc:Fallback xmlns="">
            <p:pic>
              <p:nvPicPr>
                <p:cNvPr id="573" name="Freihand 572">
                  <a:extLst>
                    <a:ext uri="{FF2B5EF4-FFF2-40B4-BE49-F238E27FC236}">
                      <a16:creationId xmlns:a16="http://schemas.microsoft.com/office/drawing/2014/main" id="{1BEC9ED1-1933-4322-AFE3-570B4462C10E}"/>
                    </a:ext>
                  </a:extLst>
                </p:cNvPr>
                <p:cNvPicPr/>
                <p:nvPr/>
              </p:nvPicPr>
              <p:blipFill>
                <a:blip r:embed="rId746"/>
                <a:stretch>
                  <a:fillRect/>
                </a:stretch>
              </p:blipFill>
              <p:spPr>
                <a:xfrm>
                  <a:off x="2828517" y="70083"/>
                  <a:ext cx="119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74" name="Freihand 573">
                  <a:extLst>
                    <a:ext uri="{FF2B5EF4-FFF2-40B4-BE49-F238E27FC236}">
                      <a16:creationId xmlns:a16="http://schemas.microsoft.com/office/drawing/2014/main" id="{88546198-4834-4E4C-9E7A-00515F402CC4}"/>
                    </a:ext>
                  </a:extLst>
                </p14:cNvPr>
                <p14:cNvContentPartPr/>
                <p14:nvPr/>
              </p14:nvContentPartPr>
              <p14:xfrm>
                <a:off x="2968917" y="133803"/>
                <a:ext cx="135720" cy="61200"/>
              </p14:xfrm>
            </p:contentPart>
          </mc:Choice>
          <mc:Fallback xmlns="">
            <p:pic>
              <p:nvPicPr>
                <p:cNvPr id="574" name="Freihand 573">
                  <a:extLst>
                    <a:ext uri="{FF2B5EF4-FFF2-40B4-BE49-F238E27FC236}">
                      <a16:creationId xmlns:a16="http://schemas.microsoft.com/office/drawing/2014/main" id="{88546198-4834-4E4C-9E7A-00515F402CC4}"/>
                    </a:ext>
                  </a:extLst>
                </p:cNvPr>
                <p:cNvPicPr/>
                <p:nvPr/>
              </p:nvPicPr>
              <p:blipFill>
                <a:blip r:embed="rId748"/>
                <a:stretch>
                  <a:fillRect/>
                </a:stretch>
              </p:blipFill>
              <p:spPr>
                <a:xfrm>
                  <a:off x="2964597" y="129483"/>
                  <a:ext cx="144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75" name="Freihand 574">
                  <a:extLst>
                    <a:ext uri="{FF2B5EF4-FFF2-40B4-BE49-F238E27FC236}">
                      <a16:creationId xmlns:a16="http://schemas.microsoft.com/office/drawing/2014/main" id="{0BE3E8DB-89CD-4C8E-AD43-FC9A587701B4}"/>
                    </a:ext>
                  </a:extLst>
                </p14:cNvPr>
                <p14:cNvContentPartPr/>
                <p14:nvPr/>
              </p14:nvContentPartPr>
              <p14:xfrm>
                <a:off x="3140277" y="57123"/>
                <a:ext cx="199440" cy="135720"/>
              </p14:xfrm>
            </p:contentPart>
          </mc:Choice>
          <mc:Fallback xmlns="">
            <p:pic>
              <p:nvPicPr>
                <p:cNvPr id="575" name="Freihand 574">
                  <a:extLst>
                    <a:ext uri="{FF2B5EF4-FFF2-40B4-BE49-F238E27FC236}">
                      <a16:creationId xmlns:a16="http://schemas.microsoft.com/office/drawing/2014/main" id="{0BE3E8DB-89CD-4C8E-AD43-FC9A587701B4}"/>
                    </a:ext>
                  </a:extLst>
                </p:cNvPr>
                <p:cNvPicPr/>
                <p:nvPr/>
              </p:nvPicPr>
              <p:blipFill>
                <a:blip r:embed="rId750"/>
                <a:stretch>
                  <a:fillRect/>
                </a:stretch>
              </p:blipFill>
              <p:spPr>
                <a:xfrm>
                  <a:off x="3135957" y="52803"/>
                  <a:ext cx="208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76" name="Freihand 575">
                  <a:extLst>
                    <a:ext uri="{FF2B5EF4-FFF2-40B4-BE49-F238E27FC236}">
                      <a16:creationId xmlns:a16="http://schemas.microsoft.com/office/drawing/2014/main" id="{061F864E-2BF4-4982-8E6F-81485BEAEF83}"/>
                    </a:ext>
                  </a:extLst>
                </p14:cNvPr>
                <p14:cNvContentPartPr/>
                <p14:nvPr/>
              </p14:nvContentPartPr>
              <p14:xfrm>
                <a:off x="3337197" y="75843"/>
                <a:ext cx="11520" cy="10440"/>
              </p14:xfrm>
            </p:contentPart>
          </mc:Choice>
          <mc:Fallback xmlns="">
            <p:pic>
              <p:nvPicPr>
                <p:cNvPr id="576" name="Freihand 575">
                  <a:extLst>
                    <a:ext uri="{FF2B5EF4-FFF2-40B4-BE49-F238E27FC236}">
                      <a16:creationId xmlns:a16="http://schemas.microsoft.com/office/drawing/2014/main" id="{061F864E-2BF4-4982-8E6F-81485BEAEF83}"/>
                    </a:ext>
                  </a:extLst>
                </p:cNvPr>
                <p:cNvPicPr/>
                <p:nvPr/>
              </p:nvPicPr>
              <p:blipFill>
                <a:blip r:embed="rId752"/>
                <a:stretch>
                  <a:fillRect/>
                </a:stretch>
              </p:blipFill>
              <p:spPr>
                <a:xfrm>
                  <a:off x="3332877" y="71523"/>
                  <a:ext cx="20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77" name="Freihand 576">
                  <a:extLst>
                    <a:ext uri="{FF2B5EF4-FFF2-40B4-BE49-F238E27FC236}">
                      <a16:creationId xmlns:a16="http://schemas.microsoft.com/office/drawing/2014/main" id="{5CAD7237-F134-4D2B-BF1E-E4190F912620}"/>
                    </a:ext>
                  </a:extLst>
                </p14:cNvPr>
                <p14:cNvContentPartPr/>
                <p14:nvPr/>
              </p14:nvContentPartPr>
              <p14:xfrm>
                <a:off x="3351237" y="54963"/>
                <a:ext cx="139320" cy="154800"/>
              </p14:xfrm>
            </p:contentPart>
          </mc:Choice>
          <mc:Fallback xmlns="">
            <p:pic>
              <p:nvPicPr>
                <p:cNvPr id="577" name="Freihand 576">
                  <a:extLst>
                    <a:ext uri="{FF2B5EF4-FFF2-40B4-BE49-F238E27FC236}">
                      <a16:creationId xmlns:a16="http://schemas.microsoft.com/office/drawing/2014/main" id="{5CAD7237-F134-4D2B-BF1E-E4190F912620}"/>
                    </a:ext>
                  </a:extLst>
                </p:cNvPr>
                <p:cNvPicPr/>
                <p:nvPr/>
              </p:nvPicPr>
              <p:blipFill>
                <a:blip r:embed="rId754"/>
                <a:stretch>
                  <a:fillRect/>
                </a:stretch>
              </p:blipFill>
              <p:spPr>
                <a:xfrm>
                  <a:off x="3346917" y="50643"/>
                  <a:ext cx="147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78" name="Freihand 577">
                  <a:extLst>
                    <a:ext uri="{FF2B5EF4-FFF2-40B4-BE49-F238E27FC236}">
                      <a16:creationId xmlns:a16="http://schemas.microsoft.com/office/drawing/2014/main" id="{02E90E3E-D2FD-40B5-AFB7-E99FEACE8410}"/>
                    </a:ext>
                  </a:extLst>
                </p14:cNvPr>
                <p14:cNvContentPartPr/>
                <p14:nvPr/>
              </p14:nvContentPartPr>
              <p14:xfrm>
                <a:off x="3512157" y="124443"/>
                <a:ext cx="78840" cy="56880"/>
              </p14:xfrm>
            </p:contentPart>
          </mc:Choice>
          <mc:Fallback xmlns="">
            <p:pic>
              <p:nvPicPr>
                <p:cNvPr id="578" name="Freihand 577">
                  <a:extLst>
                    <a:ext uri="{FF2B5EF4-FFF2-40B4-BE49-F238E27FC236}">
                      <a16:creationId xmlns:a16="http://schemas.microsoft.com/office/drawing/2014/main" id="{02E90E3E-D2FD-40B5-AFB7-E99FEACE8410}"/>
                    </a:ext>
                  </a:extLst>
                </p:cNvPr>
                <p:cNvPicPr/>
                <p:nvPr/>
              </p:nvPicPr>
              <p:blipFill>
                <a:blip r:embed="rId756"/>
                <a:stretch>
                  <a:fillRect/>
                </a:stretch>
              </p:blipFill>
              <p:spPr>
                <a:xfrm>
                  <a:off x="3507837" y="120123"/>
                  <a:ext cx="87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79" name="Freihand 578">
                  <a:extLst>
                    <a:ext uri="{FF2B5EF4-FFF2-40B4-BE49-F238E27FC236}">
                      <a16:creationId xmlns:a16="http://schemas.microsoft.com/office/drawing/2014/main" id="{F7B34F41-915F-4114-A908-17B4E5B213B8}"/>
                    </a:ext>
                  </a:extLst>
                </p14:cNvPr>
                <p14:cNvContentPartPr/>
                <p14:nvPr/>
              </p14:nvContentPartPr>
              <p14:xfrm>
                <a:off x="3071157" y="27603"/>
                <a:ext cx="31320" cy="5400"/>
              </p14:xfrm>
            </p:contentPart>
          </mc:Choice>
          <mc:Fallback xmlns="">
            <p:pic>
              <p:nvPicPr>
                <p:cNvPr id="579" name="Freihand 578">
                  <a:extLst>
                    <a:ext uri="{FF2B5EF4-FFF2-40B4-BE49-F238E27FC236}">
                      <a16:creationId xmlns:a16="http://schemas.microsoft.com/office/drawing/2014/main" id="{F7B34F41-915F-4114-A908-17B4E5B213B8}"/>
                    </a:ext>
                  </a:extLst>
                </p:cNvPr>
                <p:cNvPicPr/>
                <p:nvPr/>
              </p:nvPicPr>
              <p:blipFill>
                <a:blip r:embed="rId758"/>
                <a:stretch>
                  <a:fillRect/>
                </a:stretch>
              </p:blipFill>
              <p:spPr>
                <a:xfrm>
                  <a:off x="3066837" y="23283"/>
                  <a:ext cx="39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81" name="Freihand 580">
                  <a:extLst>
                    <a:ext uri="{FF2B5EF4-FFF2-40B4-BE49-F238E27FC236}">
                      <a16:creationId xmlns:a16="http://schemas.microsoft.com/office/drawing/2014/main" id="{0152BE3B-D1A2-4990-8083-33DFF5CD0D27}"/>
                    </a:ext>
                  </a:extLst>
                </p14:cNvPr>
                <p14:cNvContentPartPr/>
                <p14:nvPr/>
              </p14:nvContentPartPr>
              <p14:xfrm>
                <a:off x="395277" y="429363"/>
                <a:ext cx="78120" cy="237600"/>
              </p14:xfrm>
            </p:contentPart>
          </mc:Choice>
          <mc:Fallback xmlns="">
            <p:pic>
              <p:nvPicPr>
                <p:cNvPr id="581" name="Freihand 580">
                  <a:extLst>
                    <a:ext uri="{FF2B5EF4-FFF2-40B4-BE49-F238E27FC236}">
                      <a16:creationId xmlns:a16="http://schemas.microsoft.com/office/drawing/2014/main" id="{0152BE3B-D1A2-4990-8083-33DFF5CD0D27}"/>
                    </a:ext>
                  </a:extLst>
                </p:cNvPr>
                <p:cNvPicPr/>
                <p:nvPr/>
              </p:nvPicPr>
              <p:blipFill>
                <a:blip r:embed="rId760"/>
                <a:stretch>
                  <a:fillRect/>
                </a:stretch>
              </p:blipFill>
              <p:spPr>
                <a:xfrm>
                  <a:off x="390957" y="425043"/>
                  <a:ext cx="86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82" name="Freihand 581">
                  <a:extLst>
                    <a:ext uri="{FF2B5EF4-FFF2-40B4-BE49-F238E27FC236}">
                      <a16:creationId xmlns:a16="http://schemas.microsoft.com/office/drawing/2014/main" id="{A34EC960-A094-4CAD-A516-9F7657758EE2}"/>
                    </a:ext>
                  </a:extLst>
                </p14:cNvPr>
                <p14:cNvContentPartPr/>
                <p14:nvPr/>
              </p14:nvContentPartPr>
              <p14:xfrm>
                <a:off x="444597" y="354483"/>
                <a:ext cx="47160" cy="42840"/>
              </p14:xfrm>
            </p:contentPart>
          </mc:Choice>
          <mc:Fallback xmlns="">
            <p:pic>
              <p:nvPicPr>
                <p:cNvPr id="582" name="Freihand 581">
                  <a:extLst>
                    <a:ext uri="{FF2B5EF4-FFF2-40B4-BE49-F238E27FC236}">
                      <a16:creationId xmlns:a16="http://schemas.microsoft.com/office/drawing/2014/main" id="{A34EC960-A094-4CAD-A516-9F7657758EE2}"/>
                    </a:ext>
                  </a:extLst>
                </p:cNvPr>
                <p:cNvPicPr/>
                <p:nvPr/>
              </p:nvPicPr>
              <p:blipFill>
                <a:blip r:embed="rId762"/>
                <a:stretch>
                  <a:fillRect/>
                </a:stretch>
              </p:blipFill>
              <p:spPr>
                <a:xfrm>
                  <a:off x="440277" y="350163"/>
                  <a:ext cx="55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83" name="Freihand 582">
                  <a:extLst>
                    <a:ext uri="{FF2B5EF4-FFF2-40B4-BE49-F238E27FC236}">
                      <a16:creationId xmlns:a16="http://schemas.microsoft.com/office/drawing/2014/main" id="{56BD8908-2F33-4A39-B9EE-CC197C27C0FE}"/>
                    </a:ext>
                  </a:extLst>
                </p14:cNvPr>
                <p14:cNvContentPartPr/>
                <p14:nvPr/>
              </p14:nvContentPartPr>
              <p14:xfrm>
                <a:off x="477357" y="423243"/>
                <a:ext cx="146160" cy="73440"/>
              </p14:xfrm>
            </p:contentPart>
          </mc:Choice>
          <mc:Fallback xmlns="">
            <p:pic>
              <p:nvPicPr>
                <p:cNvPr id="583" name="Freihand 582">
                  <a:extLst>
                    <a:ext uri="{FF2B5EF4-FFF2-40B4-BE49-F238E27FC236}">
                      <a16:creationId xmlns:a16="http://schemas.microsoft.com/office/drawing/2014/main" id="{56BD8908-2F33-4A39-B9EE-CC197C27C0FE}"/>
                    </a:ext>
                  </a:extLst>
                </p:cNvPr>
                <p:cNvPicPr/>
                <p:nvPr/>
              </p:nvPicPr>
              <p:blipFill>
                <a:blip r:embed="rId764"/>
                <a:stretch>
                  <a:fillRect/>
                </a:stretch>
              </p:blipFill>
              <p:spPr>
                <a:xfrm>
                  <a:off x="473037" y="418923"/>
                  <a:ext cx="154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84" name="Freihand 583">
                  <a:extLst>
                    <a:ext uri="{FF2B5EF4-FFF2-40B4-BE49-F238E27FC236}">
                      <a16:creationId xmlns:a16="http://schemas.microsoft.com/office/drawing/2014/main" id="{24FD3485-3806-4ECB-ABB0-F17BC1830FD0}"/>
                    </a:ext>
                  </a:extLst>
                </p14:cNvPr>
                <p14:cNvContentPartPr/>
                <p14:nvPr/>
              </p14:nvContentPartPr>
              <p14:xfrm>
                <a:off x="591837" y="355203"/>
                <a:ext cx="232200" cy="137880"/>
              </p14:xfrm>
            </p:contentPart>
          </mc:Choice>
          <mc:Fallback xmlns="">
            <p:pic>
              <p:nvPicPr>
                <p:cNvPr id="584" name="Freihand 583">
                  <a:extLst>
                    <a:ext uri="{FF2B5EF4-FFF2-40B4-BE49-F238E27FC236}">
                      <a16:creationId xmlns:a16="http://schemas.microsoft.com/office/drawing/2014/main" id="{24FD3485-3806-4ECB-ABB0-F17BC1830FD0}"/>
                    </a:ext>
                  </a:extLst>
                </p:cNvPr>
                <p:cNvPicPr/>
                <p:nvPr/>
              </p:nvPicPr>
              <p:blipFill>
                <a:blip r:embed="rId766"/>
                <a:stretch>
                  <a:fillRect/>
                </a:stretch>
              </p:blipFill>
              <p:spPr>
                <a:xfrm>
                  <a:off x="587517" y="350883"/>
                  <a:ext cx="240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85" name="Freihand 584">
                  <a:extLst>
                    <a:ext uri="{FF2B5EF4-FFF2-40B4-BE49-F238E27FC236}">
                      <a16:creationId xmlns:a16="http://schemas.microsoft.com/office/drawing/2014/main" id="{173917FE-A89A-4E6E-B239-22B911267419}"/>
                    </a:ext>
                  </a:extLst>
                </p14:cNvPr>
                <p14:cNvContentPartPr/>
                <p14:nvPr/>
              </p14:nvContentPartPr>
              <p14:xfrm>
                <a:off x="828717" y="366363"/>
                <a:ext cx="10800" cy="21600"/>
              </p14:xfrm>
            </p:contentPart>
          </mc:Choice>
          <mc:Fallback xmlns="">
            <p:pic>
              <p:nvPicPr>
                <p:cNvPr id="585" name="Freihand 584">
                  <a:extLst>
                    <a:ext uri="{FF2B5EF4-FFF2-40B4-BE49-F238E27FC236}">
                      <a16:creationId xmlns:a16="http://schemas.microsoft.com/office/drawing/2014/main" id="{173917FE-A89A-4E6E-B239-22B911267419}"/>
                    </a:ext>
                  </a:extLst>
                </p:cNvPr>
                <p:cNvPicPr/>
                <p:nvPr/>
              </p:nvPicPr>
              <p:blipFill>
                <a:blip r:embed="rId768"/>
                <a:stretch>
                  <a:fillRect/>
                </a:stretch>
              </p:blipFill>
              <p:spPr>
                <a:xfrm>
                  <a:off x="824397" y="362043"/>
                  <a:ext cx="19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86" name="Freihand 585">
                  <a:extLst>
                    <a:ext uri="{FF2B5EF4-FFF2-40B4-BE49-F238E27FC236}">
                      <a16:creationId xmlns:a16="http://schemas.microsoft.com/office/drawing/2014/main" id="{956BB0AE-6585-4887-880A-52BB71DEB3B8}"/>
                    </a:ext>
                  </a:extLst>
                </p14:cNvPr>
                <p14:cNvContentPartPr/>
                <p14:nvPr/>
              </p14:nvContentPartPr>
              <p14:xfrm>
                <a:off x="855357" y="345843"/>
                <a:ext cx="190800" cy="141480"/>
              </p14:xfrm>
            </p:contentPart>
          </mc:Choice>
          <mc:Fallback xmlns="">
            <p:pic>
              <p:nvPicPr>
                <p:cNvPr id="586" name="Freihand 585">
                  <a:extLst>
                    <a:ext uri="{FF2B5EF4-FFF2-40B4-BE49-F238E27FC236}">
                      <a16:creationId xmlns:a16="http://schemas.microsoft.com/office/drawing/2014/main" id="{956BB0AE-6585-4887-880A-52BB71DEB3B8}"/>
                    </a:ext>
                  </a:extLst>
                </p:cNvPr>
                <p:cNvPicPr/>
                <p:nvPr/>
              </p:nvPicPr>
              <p:blipFill>
                <a:blip r:embed="rId770"/>
                <a:stretch>
                  <a:fillRect/>
                </a:stretch>
              </p:blipFill>
              <p:spPr>
                <a:xfrm>
                  <a:off x="851037" y="341523"/>
                  <a:ext cx="199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87" name="Freihand 586">
                  <a:extLst>
                    <a:ext uri="{FF2B5EF4-FFF2-40B4-BE49-F238E27FC236}">
                      <a16:creationId xmlns:a16="http://schemas.microsoft.com/office/drawing/2014/main" id="{3F27DB68-62E3-4097-A458-4B247AB0788C}"/>
                    </a:ext>
                  </a:extLst>
                </p14:cNvPr>
                <p14:cNvContentPartPr/>
                <p14:nvPr/>
              </p14:nvContentPartPr>
              <p14:xfrm>
                <a:off x="1177197" y="412443"/>
                <a:ext cx="108000" cy="70560"/>
              </p14:xfrm>
            </p:contentPart>
          </mc:Choice>
          <mc:Fallback xmlns="">
            <p:pic>
              <p:nvPicPr>
                <p:cNvPr id="587" name="Freihand 586">
                  <a:extLst>
                    <a:ext uri="{FF2B5EF4-FFF2-40B4-BE49-F238E27FC236}">
                      <a16:creationId xmlns:a16="http://schemas.microsoft.com/office/drawing/2014/main" id="{3F27DB68-62E3-4097-A458-4B247AB0788C}"/>
                    </a:ext>
                  </a:extLst>
                </p:cNvPr>
                <p:cNvPicPr/>
                <p:nvPr/>
              </p:nvPicPr>
              <p:blipFill>
                <a:blip r:embed="rId772"/>
                <a:stretch>
                  <a:fillRect/>
                </a:stretch>
              </p:blipFill>
              <p:spPr>
                <a:xfrm>
                  <a:off x="1172877" y="408123"/>
                  <a:ext cx="116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88" name="Freihand 587">
                  <a:extLst>
                    <a:ext uri="{FF2B5EF4-FFF2-40B4-BE49-F238E27FC236}">
                      <a16:creationId xmlns:a16="http://schemas.microsoft.com/office/drawing/2014/main" id="{38196E7B-5C8A-4293-B169-012D035D431A}"/>
                    </a:ext>
                  </a:extLst>
                </p14:cNvPr>
                <p14:cNvContentPartPr/>
                <p14:nvPr/>
              </p14:nvContentPartPr>
              <p14:xfrm>
                <a:off x="1302117" y="429363"/>
                <a:ext cx="272160" cy="58680"/>
              </p14:xfrm>
            </p:contentPart>
          </mc:Choice>
          <mc:Fallback xmlns="">
            <p:pic>
              <p:nvPicPr>
                <p:cNvPr id="588" name="Freihand 587">
                  <a:extLst>
                    <a:ext uri="{FF2B5EF4-FFF2-40B4-BE49-F238E27FC236}">
                      <a16:creationId xmlns:a16="http://schemas.microsoft.com/office/drawing/2014/main" id="{38196E7B-5C8A-4293-B169-012D035D431A}"/>
                    </a:ext>
                  </a:extLst>
                </p:cNvPr>
                <p:cNvPicPr/>
                <p:nvPr/>
              </p:nvPicPr>
              <p:blipFill>
                <a:blip r:embed="rId774"/>
                <a:stretch>
                  <a:fillRect/>
                </a:stretch>
              </p:blipFill>
              <p:spPr>
                <a:xfrm>
                  <a:off x="1297797" y="425043"/>
                  <a:ext cx="280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89" name="Freihand 588">
                  <a:extLst>
                    <a:ext uri="{FF2B5EF4-FFF2-40B4-BE49-F238E27FC236}">
                      <a16:creationId xmlns:a16="http://schemas.microsoft.com/office/drawing/2014/main" id="{D6F55D78-0985-4682-8864-CFEFF5873D72}"/>
                    </a:ext>
                  </a:extLst>
                </p14:cNvPr>
                <p14:cNvContentPartPr/>
                <p14:nvPr/>
              </p14:nvContentPartPr>
              <p14:xfrm>
                <a:off x="1606677" y="430083"/>
                <a:ext cx="167400" cy="55440"/>
              </p14:xfrm>
            </p:contentPart>
          </mc:Choice>
          <mc:Fallback xmlns="">
            <p:pic>
              <p:nvPicPr>
                <p:cNvPr id="589" name="Freihand 588">
                  <a:extLst>
                    <a:ext uri="{FF2B5EF4-FFF2-40B4-BE49-F238E27FC236}">
                      <a16:creationId xmlns:a16="http://schemas.microsoft.com/office/drawing/2014/main" id="{D6F55D78-0985-4682-8864-CFEFF5873D72}"/>
                    </a:ext>
                  </a:extLst>
                </p:cNvPr>
                <p:cNvPicPr/>
                <p:nvPr/>
              </p:nvPicPr>
              <p:blipFill>
                <a:blip r:embed="rId776"/>
                <a:stretch>
                  <a:fillRect/>
                </a:stretch>
              </p:blipFill>
              <p:spPr>
                <a:xfrm>
                  <a:off x="1602357" y="425763"/>
                  <a:ext cx="176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90" name="Freihand 589">
                  <a:extLst>
                    <a:ext uri="{FF2B5EF4-FFF2-40B4-BE49-F238E27FC236}">
                      <a16:creationId xmlns:a16="http://schemas.microsoft.com/office/drawing/2014/main" id="{801F0D90-64D0-4A13-A946-D822231CB83A}"/>
                    </a:ext>
                  </a:extLst>
                </p14:cNvPr>
                <p14:cNvContentPartPr/>
                <p14:nvPr/>
              </p14:nvContentPartPr>
              <p14:xfrm>
                <a:off x="1762197" y="374283"/>
                <a:ext cx="360" cy="360"/>
              </p14:xfrm>
            </p:contentPart>
          </mc:Choice>
          <mc:Fallback xmlns="">
            <p:pic>
              <p:nvPicPr>
                <p:cNvPr id="590" name="Freihand 589">
                  <a:extLst>
                    <a:ext uri="{FF2B5EF4-FFF2-40B4-BE49-F238E27FC236}">
                      <a16:creationId xmlns:a16="http://schemas.microsoft.com/office/drawing/2014/main" id="{801F0D90-64D0-4A13-A946-D822231CB83A}"/>
                    </a:ext>
                  </a:extLst>
                </p:cNvPr>
                <p:cNvPicPr/>
                <p:nvPr/>
              </p:nvPicPr>
              <p:blipFill>
                <a:blip r:embed="rId719"/>
                <a:stretch>
                  <a:fillRect/>
                </a:stretch>
              </p:blipFill>
              <p:spPr>
                <a:xfrm>
                  <a:off x="1757877" y="3699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91" name="Freihand 590">
                  <a:extLst>
                    <a:ext uri="{FF2B5EF4-FFF2-40B4-BE49-F238E27FC236}">
                      <a16:creationId xmlns:a16="http://schemas.microsoft.com/office/drawing/2014/main" id="{AE2F7FDC-6518-491B-9589-C1548315D1AB}"/>
                    </a:ext>
                  </a:extLst>
                </p14:cNvPr>
                <p14:cNvContentPartPr/>
                <p14:nvPr/>
              </p14:nvContentPartPr>
              <p14:xfrm>
                <a:off x="1798557" y="326403"/>
                <a:ext cx="234000" cy="150840"/>
              </p14:xfrm>
            </p:contentPart>
          </mc:Choice>
          <mc:Fallback xmlns="">
            <p:pic>
              <p:nvPicPr>
                <p:cNvPr id="591" name="Freihand 590">
                  <a:extLst>
                    <a:ext uri="{FF2B5EF4-FFF2-40B4-BE49-F238E27FC236}">
                      <a16:creationId xmlns:a16="http://schemas.microsoft.com/office/drawing/2014/main" id="{AE2F7FDC-6518-491B-9589-C1548315D1AB}"/>
                    </a:ext>
                  </a:extLst>
                </p:cNvPr>
                <p:cNvPicPr/>
                <p:nvPr/>
              </p:nvPicPr>
              <p:blipFill>
                <a:blip r:embed="rId779"/>
                <a:stretch>
                  <a:fillRect/>
                </a:stretch>
              </p:blipFill>
              <p:spPr>
                <a:xfrm>
                  <a:off x="1794237" y="322083"/>
                  <a:ext cx="242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92" name="Freihand 591">
                  <a:extLst>
                    <a:ext uri="{FF2B5EF4-FFF2-40B4-BE49-F238E27FC236}">
                      <a16:creationId xmlns:a16="http://schemas.microsoft.com/office/drawing/2014/main" id="{C31614E4-CE9B-44B4-A1CA-EC5560751A4A}"/>
                    </a:ext>
                  </a:extLst>
                </p14:cNvPr>
                <p14:cNvContentPartPr/>
                <p14:nvPr/>
              </p14:nvContentPartPr>
              <p14:xfrm>
                <a:off x="2165757" y="335763"/>
                <a:ext cx="215280" cy="127800"/>
              </p14:xfrm>
            </p:contentPart>
          </mc:Choice>
          <mc:Fallback xmlns="">
            <p:pic>
              <p:nvPicPr>
                <p:cNvPr id="592" name="Freihand 591">
                  <a:extLst>
                    <a:ext uri="{FF2B5EF4-FFF2-40B4-BE49-F238E27FC236}">
                      <a16:creationId xmlns:a16="http://schemas.microsoft.com/office/drawing/2014/main" id="{C31614E4-CE9B-44B4-A1CA-EC5560751A4A}"/>
                    </a:ext>
                  </a:extLst>
                </p:cNvPr>
                <p:cNvPicPr/>
                <p:nvPr/>
              </p:nvPicPr>
              <p:blipFill>
                <a:blip r:embed="rId781"/>
                <a:stretch>
                  <a:fillRect/>
                </a:stretch>
              </p:blipFill>
              <p:spPr>
                <a:xfrm>
                  <a:off x="2161437" y="331443"/>
                  <a:ext cx="223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93" name="Freihand 592">
                  <a:extLst>
                    <a:ext uri="{FF2B5EF4-FFF2-40B4-BE49-F238E27FC236}">
                      <a16:creationId xmlns:a16="http://schemas.microsoft.com/office/drawing/2014/main" id="{A3FEA8AB-0F7E-45DD-A759-56736E488633}"/>
                    </a:ext>
                  </a:extLst>
                </p14:cNvPr>
                <p14:cNvContentPartPr/>
                <p14:nvPr/>
              </p14:nvContentPartPr>
              <p14:xfrm>
                <a:off x="2400117" y="394803"/>
                <a:ext cx="114840" cy="69480"/>
              </p14:xfrm>
            </p:contentPart>
          </mc:Choice>
          <mc:Fallback xmlns="">
            <p:pic>
              <p:nvPicPr>
                <p:cNvPr id="593" name="Freihand 592">
                  <a:extLst>
                    <a:ext uri="{FF2B5EF4-FFF2-40B4-BE49-F238E27FC236}">
                      <a16:creationId xmlns:a16="http://schemas.microsoft.com/office/drawing/2014/main" id="{A3FEA8AB-0F7E-45DD-A759-56736E488633}"/>
                    </a:ext>
                  </a:extLst>
                </p:cNvPr>
                <p:cNvPicPr/>
                <p:nvPr/>
              </p:nvPicPr>
              <p:blipFill>
                <a:blip r:embed="rId783"/>
                <a:stretch>
                  <a:fillRect/>
                </a:stretch>
              </p:blipFill>
              <p:spPr>
                <a:xfrm>
                  <a:off x="2395797" y="390483"/>
                  <a:ext cx="123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94" name="Freihand 593">
                  <a:extLst>
                    <a:ext uri="{FF2B5EF4-FFF2-40B4-BE49-F238E27FC236}">
                      <a16:creationId xmlns:a16="http://schemas.microsoft.com/office/drawing/2014/main" id="{9061D2BE-3679-402C-BB33-F89E7B7F3A92}"/>
                    </a:ext>
                  </a:extLst>
                </p14:cNvPr>
                <p14:cNvContentPartPr/>
                <p14:nvPr/>
              </p14:nvContentPartPr>
              <p14:xfrm>
                <a:off x="2531517" y="309123"/>
                <a:ext cx="142200" cy="144000"/>
              </p14:xfrm>
            </p:contentPart>
          </mc:Choice>
          <mc:Fallback xmlns="">
            <p:pic>
              <p:nvPicPr>
                <p:cNvPr id="594" name="Freihand 593">
                  <a:extLst>
                    <a:ext uri="{FF2B5EF4-FFF2-40B4-BE49-F238E27FC236}">
                      <a16:creationId xmlns:a16="http://schemas.microsoft.com/office/drawing/2014/main" id="{9061D2BE-3679-402C-BB33-F89E7B7F3A92}"/>
                    </a:ext>
                  </a:extLst>
                </p:cNvPr>
                <p:cNvPicPr/>
                <p:nvPr/>
              </p:nvPicPr>
              <p:blipFill>
                <a:blip r:embed="rId785"/>
                <a:stretch>
                  <a:fillRect/>
                </a:stretch>
              </p:blipFill>
              <p:spPr>
                <a:xfrm>
                  <a:off x="2527197" y="304803"/>
                  <a:ext cx="150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95" name="Freihand 594">
                  <a:extLst>
                    <a:ext uri="{FF2B5EF4-FFF2-40B4-BE49-F238E27FC236}">
                      <a16:creationId xmlns:a16="http://schemas.microsoft.com/office/drawing/2014/main" id="{D55D8263-C886-46F8-B0D1-1528EE1EE92E}"/>
                    </a:ext>
                  </a:extLst>
                </p14:cNvPr>
                <p14:cNvContentPartPr/>
                <p14:nvPr/>
              </p14:nvContentPartPr>
              <p14:xfrm>
                <a:off x="2679477" y="376803"/>
                <a:ext cx="69480" cy="85320"/>
              </p14:xfrm>
            </p:contentPart>
          </mc:Choice>
          <mc:Fallback xmlns="">
            <p:pic>
              <p:nvPicPr>
                <p:cNvPr id="595" name="Freihand 594">
                  <a:extLst>
                    <a:ext uri="{FF2B5EF4-FFF2-40B4-BE49-F238E27FC236}">
                      <a16:creationId xmlns:a16="http://schemas.microsoft.com/office/drawing/2014/main" id="{D55D8263-C886-46F8-B0D1-1528EE1EE92E}"/>
                    </a:ext>
                  </a:extLst>
                </p:cNvPr>
                <p:cNvPicPr/>
                <p:nvPr/>
              </p:nvPicPr>
              <p:blipFill>
                <a:blip r:embed="rId787"/>
                <a:stretch>
                  <a:fillRect/>
                </a:stretch>
              </p:blipFill>
              <p:spPr>
                <a:xfrm>
                  <a:off x="2675157" y="372483"/>
                  <a:ext cx="78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96" name="Freihand 595">
                  <a:extLst>
                    <a:ext uri="{FF2B5EF4-FFF2-40B4-BE49-F238E27FC236}">
                      <a16:creationId xmlns:a16="http://schemas.microsoft.com/office/drawing/2014/main" id="{6112F417-9C3C-435E-893B-FB0C17274866}"/>
                    </a:ext>
                  </a:extLst>
                </p14:cNvPr>
                <p14:cNvContentPartPr/>
                <p14:nvPr/>
              </p14:nvContentPartPr>
              <p14:xfrm>
                <a:off x="2764797" y="303723"/>
                <a:ext cx="389880" cy="133560"/>
              </p14:xfrm>
            </p:contentPart>
          </mc:Choice>
          <mc:Fallback xmlns="">
            <p:pic>
              <p:nvPicPr>
                <p:cNvPr id="596" name="Freihand 595">
                  <a:extLst>
                    <a:ext uri="{FF2B5EF4-FFF2-40B4-BE49-F238E27FC236}">
                      <a16:creationId xmlns:a16="http://schemas.microsoft.com/office/drawing/2014/main" id="{6112F417-9C3C-435E-893B-FB0C17274866}"/>
                    </a:ext>
                  </a:extLst>
                </p:cNvPr>
                <p:cNvPicPr/>
                <p:nvPr/>
              </p:nvPicPr>
              <p:blipFill>
                <a:blip r:embed="rId789"/>
                <a:stretch>
                  <a:fillRect/>
                </a:stretch>
              </p:blipFill>
              <p:spPr>
                <a:xfrm>
                  <a:off x="2760477" y="299403"/>
                  <a:ext cx="398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97" name="Freihand 596">
                  <a:extLst>
                    <a:ext uri="{FF2B5EF4-FFF2-40B4-BE49-F238E27FC236}">
                      <a16:creationId xmlns:a16="http://schemas.microsoft.com/office/drawing/2014/main" id="{7F9ADC30-D5E0-4FCE-9388-04E4A920D683}"/>
                    </a:ext>
                  </a:extLst>
                </p14:cNvPr>
                <p14:cNvContentPartPr/>
                <p14:nvPr/>
              </p14:nvContentPartPr>
              <p14:xfrm>
                <a:off x="3272397" y="366003"/>
                <a:ext cx="123480" cy="77760"/>
              </p14:xfrm>
            </p:contentPart>
          </mc:Choice>
          <mc:Fallback xmlns="">
            <p:pic>
              <p:nvPicPr>
                <p:cNvPr id="597" name="Freihand 596">
                  <a:extLst>
                    <a:ext uri="{FF2B5EF4-FFF2-40B4-BE49-F238E27FC236}">
                      <a16:creationId xmlns:a16="http://schemas.microsoft.com/office/drawing/2014/main" id="{7F9ADC30-D5E0-4FCE-9388-04E4A920D683}"/>
                    </a:ext>
                  </a:extLst>
                </p:cNvPr>
                <p:cNvPicPr/>
                <p:nvPr/>
              </p:nvPicPr>
              <p:blipFill>
                <a:blip r:embed="rId791"/>
                <a:stretch>
                  <a:fillRect/>
                </a:stretch>
              </p:blipFill>
              <p:spPr>
                <a:xfrm>
                  <a:off x="3268077" y="361683"/>
                  <a:ext cx="132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98" name="Freihand 597">
                  <a:extLst>
                    <a:ext uri="{FF2B5EF4-FFF2-40B4-BE49-F238E27FC236}">
                      <a16:creationId xmlns:a16="http://schemas.microsoft.com/office/drawing/2014/main" id="{DCDD4DE7-FDF3-4000-934F-ABC1D893B879}"/>
                    </a:ext>
                  </a:extLst>
                </p14:cNvPr>
                <p14:cNvContentPartPr/>
                <p14:nvPr/>
              </p14:nvContentPartPr>
              <p14:xfrm>
                <a:off x="3400917" y="334683"/>
                <a:ext cx="199080" cy="69480"/>
              </p14:xfrm>
            </p:contentPart>
          </mc:Choice>
          <mc:Fallback xmlns="">
            <p:pic>
              <p:nvPicPr>
                <p:cNvPr id="598" name="Freihand 597">
                  <a:extLst>
                    <a:ext uri="{FF2B5EF4-FFF2-40B4-BE49-F238E27FC236}">
                      <a16:creationId xmlns:a16="http://schemas.microsoft.com/office/drawing/2014/main" id="{DCDD4DE7-FDF3-4000-934F-ABC1D893B879}"/>
                    </a:ext>
                  </a:extLst>
                </p:cNvPr>
                <p:cNvPicPr/>
                <p:nvPr/>
              </p:nvPicPr>
              <p:blipFill>
                <a:blip r:embed="rId793"/>
                <a:stretch>
                  <a:fillRect/>
                </a:stretch>
              </p:blipFill>
              <p:spPr>
                <a:xfrm>
                  <a:off x="3396597" y="330363"/>
                  <a:ext cx="207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99" name="Freihand 598">
                  <a:extLst>
                    <a:ext uri="{FF2B5EF4-FFF2-40B4-BE49-F238E27FC236}">
                      <a16:creationId xmlns:a16="http://schemas.microsoft.com/office/drawing/2014/main" id="{78D66E48-FDB0-4B1C-815E-49D55C3F22EA}"/>
                    </a:ext>
                  </a:extLst>
                </p14:cNvPr>
                <p14:cNvContentPartPr/>
                <p14:nvPr/>
              </p14:nvContentPartPr>
              <p14:xfrm>
                <a:off x="461877" y="635283"/>
                <a:ext cx="108000" cy="113040"/>
              </p14:xfrm>
            </p:contentPart>
          </mc:Choice>
          <mc:Fallback xmlns="">
            <p:pic>
              <p:nvPicPr>
                <p:cNvPr id="599" name="Freihand 598">
                  <a:extLst>
                    <a:ext uri="{FF2B5EF4-FFF2-40B4-BE49-F238E27FC236}">
                      <a16:creationId xmlns:a16="http://schemas.microsoft.com/office/drawing/2014/main" id="{78D66E48-FDB0-4B1C-815E-49D55C3F22EA}"/>
                    </a:ext>
                  </a:extLst>
                </p:cNvPr>
                <p:cNvPicPr/>
                <p:nvPr/>
              </p:nvPicPr>
              <p:blipFill>
                <a:blip r:embed="rId795"/>
                <a:stretch>
                  <a:fillRect/>
                </a:stretch>
              </p:blipFill>
              <p:spPr>
                <a:xfrm>
                  <a:off x="457557" y="630963"/>
                  <a:ext cx="116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600" name="Freihand 599">
                  <a:extLst>
                    <a:ext uri="{FF2B5EF4-FFF2-40B4-BE49-F238E27FC236}">
                      <a16:creationId xmlns:a16="http://schemas.microsoft.com/office/drawing/2014/main" id="{7B687CD2-5250-402E-86CF-6701C773156D}"/>
                    </a:ext>
                  </a:extLst>
                </p14:cNvPr>
                <p14:cNvContentPartPr/>
                <p14:nvPr/>
              </p14:nvContentPartPr>
              <p14:xfrm>
                <a:off x="622077" y="620163"/>
                <a:ext cx="106560" cy="83520"/>
              </p14:xfrm>
            </p:contentPart>
          </mc:Choice>
          <mc:Fallback xmlns="">
            <p:pic>
              <p:nvPicPr>
                <p:cNvPr id="600" name="Freihand 599">
                  <a:extLst>
                    <a:ext uri="{FF2B5EF4-FFF2-40B4-BE49-F238E27FC236}">
                      <a16:creationId xmlns:a16="http://schemas.microsoft.com/office/drawing/2014/main" id="{7B687CD2-5250-402E-86CF-6701C773156D}"/>
                    </a:ext>
                  </a:extLst>
                </p:cNvPr>
                <p:cNvPicPr/>
                <p:nvPr/>
              </p:nvPicPr>
              <p:blipFill>
                <a:blip r:embed="rId797"/>
                <a:stretch>
                  <a:fillRect/>
                </a:stretch>
              </p:blipFill>
              <p:spPr>
                <a:xfrm>
                  <a:off x="617757" y="615843"/>
                  <a:ext cx="115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603" name="Freihand 602">
                  <a:extLst>
                    <a:ext uri="{FF2B5EF4-FFF2-40B4-BE49-F238E27FC236}">
                      <a16:creationId xmlns:a16="http://schemas.microsoft.com/office/drawing/2014/main" id="{C0D09E1F-51D7-4944-B036-C3B4934AE53B}"/>
                    </a:ext>
                  </a:extLst>
                </p14:cNvPr>
                <p14:cNvContentPartPr/>
                <p14:nvPr/>
              </p14:nvContentPartPr>
              <p14:xfrm>
                <a:off x="789117" y="598563"/>
                <a:ext cx="30600" cy="131040"/>
              </p14:xfrm>
            </p:contentPart>
          </mc:Choice>
          <mc:Fallback xmlns="">
            <p:pic>
              <p:nvPicPr>
                <p:cNvPr id="603" name="Freihand 602">
                  <a:extLst>
                    <a:ext uri="{FF2B5EF4-FFF2-40B4-BE49-F238E27FC236}">
                      <a16:creationId xmlns:a16="http://schemas.microsoft.com/office/drawing/2014/main" id="{C0D09E1F-51D7-4944-B036-C3B4934AE53B}"/>
                    </a:ext>
                  </a:extLst>
                </p:cNvPr>
                <p:cNvPicPr/>
                <p:nvPr/>
              </p:nvPicPr>
              <p:blipFill>
                <a:blip r:embed="rId799"/>
                <a:stretch>
                  <a:fillRect/>
                </a:stretch>
              </p:blipFill>
              <p:spPr>
                <a:xfrm>
                  <a:off x="784797" y="594243"/>
                  <a:ext cx="39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604" name="Freihand 603">
                  <a:extLst>
                    <a:ext uri="{FF2B5EF4-FFF2-40B4-BE49-F238E27FC236}">
                      <a16:creationId xmlns:a16="http://schemas.microsoft.com/office/drawing/2014/main" id="{2E432D15-9594-4523-A135-65F8DB99C7DD}"/>
                    </a:ext>
                  </a:extLst>
                </p14:cNvPr>
                <p14:cNvContentPartPr/>
                <p14:nvPr/>
              </p14:nvContentPartPr>
              <p14:xfrm>
                <a:off x="856077" y="593883"/>
                <a:ext cx="61560" cy="115560"/>
              </p14:xfrm>
            </p:contentPart>
          </mc:Choice>
          <mc:Fallback xmlns="">
            <p:pic>
              <p:nvPicPr>
                <p:cNvPr id="604" name="Freihand 603">
                  <a:extLst>
                    <a:ext uri="{FF2B5EF4-FFF2-40B4-BE49-F238E27FC236}">
                      <a16:creationId xmlns:a16="http://schemas.microsoft.com/office/drawing/2014/main" id="{2E432D15-9594-4523-A135-65F8DB99C7DD}"/>
                    </a:ext>
                  </a:extLst>
                </p:cNvPr>
                <p:cNvPicPr/>
                <p:nvPr/>
              </p:nvPicPr>
              <p:blipFill>
                <a:blip r:embed="rId801"/>
                <a:stretch>
                  <a:fillRect/>
                </a:stretch>
              </p:blipFill>
              <p:spPr>
                <a:xfrm>
                  <a:off x="851757" y="589563"/>
                  <a:ext cx="70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605" name="Freihand 604">
                  <a:extLst>
                    <a:ext uri="{FF2B5EF4-FFF2-40B4-BE49-F238E27FC236}">
                      <a16:creationId xmlns:a16="http://schemas.microsoft.com/office/drawing/2014/main" id="{55028F28-4DCE-41B5-A3CB-9E6505130A1A}"/>
                    </a:ext>
                  </a:extLst>
                </p14:cNvPr>
                <p14:cNvContentPartPr/>
                <p14:nvPr/>
              </p14:nvContentPartPr>
              <p14:xfrm>
                <a:off x="987837" y="641403"/>
                <a:ext cx="102600" cy="19800"/>
              </p14:xfrm>
            </p:contentPart>
          </mc:Choice>
          <mc:Fallback xmlns="">
            <p:pic>
              <p:nvPicPr>
                <p:cNvPr id="605" name="Freihand 604">
                  <a:extLst>
                    <a:ext uri="{FF2B5EF4-FFF2-40B4-BE49-F238E27FC236}">
                      <a16:creationId xmlns:a16="http://schemas.microsoft.com/office/drawing/2014/main" id="{55028F28-4DCE-41B5-A3CB-9E6505130A1A}"/>
                    </a:ext>
                  </a:extLst>
                </p:cNvPr>
                <p:cNvPicPr/>
                <p:nvPr/>
              </p:nvPicPr>
              <p:blipFill>
                <a:blip r:embed="rId803"/>
                <a:stretch>
                  <a:fillRect/>
                </a:stretch>
              </p:blipFill>
              <p:spPr>
                <a:xfrm>
                  <a:off x="983517" y="637083"/>
                  <a:ext cx="111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606" name="Freihand 605">
                  <a:extLst>
                    <a:ext uri="{FF2B5EF4-FFF2-40B4-BE49-F238E27FC236}">
                      <a16:creationId xmlns:a16="http://schemas.microsoft.com/office/drawing/2014/main" id="{2C5D01A3-D74F-41CA-9F6C-0B0898490CF1}"/>
                    </a:ext>
                  </a:extLst>
                </p14:cNvPr>
                <p14:cNvContentPartPr/>
                <p14:nvPr/>
              </p14:nvContentPartPr>
              <p14:xfrm>
                <a:off x="1112757" y="600003"/>
                <a:ext cx="115200" cy="130680"/>
              </p14:xfrm>
            </p:contentPart>
          </mc:Choice>
          <mc:Fallback xmlns="">
            <p:pic>
              <p:nvPicPr>
                <p:cNvPr id="606" name="Freihand 605">
                  <a:extLst>
                    <a:ext uri="{FF2B5EF4-FFF2-40B4-BE49-F238E27FC236}">
                      <a16:creationId xmlns:a16="http://schemas.microsoft.com/office/drawing/2014/main" id="{2C5D01A3-D74F-41CA-9F6C-0B0898490CF1}"/>
                    </a:ext>
                  </a:extLst>
                </p:cNvPr>
                <p:cNvPicPr/>
                <p:nvPr/>
              </p:nvPicPr>
              <p:blipFill>
                <a:blip r:embed="rId805"/>
                <a:stretch>
                  <a:fillRect/>
                </a:stretch>
              </p:blipFill>
              <p:spPr>
                <a:xfrm>
                  <a:off x="1108437" y="595683"/>
                  <a:ext cx="123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607" name="Freihand 606">
                  <a:extLst>
                    <a:ext uri="{FF2B5EF4-FFF2-40B4-BE49-F238E27FC236}">
                      <a16:creationId xmlns:a16="http://schemas.microsoft.com/office/drawing/2014/main" id="{12DB28B6-BA50-45D0-BE0B-F57660B671AC}"/>
                    </a:ext>
                  </a:extLst>
                </p14:cNvPr>
                <p14:cNvContentPartPr/>
                <p14:nvPr/>
              </p14:nvContentPartPr>
              <p14:xfrm>
                <a:off x="1248837" y="623403"/>
                <a:ext cx="93960" cy="79200"/>
              </p14:xfrm>
            </p:contentPart>
          </mc:Choice>
          <mc:Fallback xmlns="">
            <p:pic>
              <p:nvPicPr>
                <p:cNvPr id="607" name="Freihand 606">
                  <a:extLst>
                    <a:ext uri="{FF2B5EF4-FFF2-40B4-BE49-F238E27FC236}">
                      <a16:creationId xmlns:a16="http://schemas.microsoft.com/office/drawing/2014/main" id="{12DB28B6-BA50-45D0-BE0B-F57660B671AC}"/>
                    </a:ext>
                  </a:extLst>
                </p:cNvPr>
                <p:cNvPicPr/>
                <p:nvPr/>
              </p:nvPicPr>
              <p:blipFill>
                <a:blip r:embed="rId807"/>
                <a:stretch>
                  <a:fillRect/>
                </a:stretch>
              </p:blipFill>
              <p:spPr>
                <a:xfrm>
                  <a:off x="1244517" y="619083"/>
                  <a:ext cx="102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608" name="Freihand 607">
                  <a:extLst>
                    <a:ext uri="{FF2B5EF4-FFF2-40B4-BE49-F238E27FC236}">
                      <a16:creationId xmlns:a16="http://schemas.microsoft.com/office/drawing/2014/main" id="{DD233318-EFD5-4B5A-9D97-D20844E811AD}"/>
                    </a:ext>
                  </a:extLst>
                </p14:cNvPr>
                <p14:cNvContentPartPr/>
                <p14:nvPr/>
              </p14:nvContentPartPr>
              <p14:xfrm>
                <a:off x="1392477" y="569763"/>
                <a:ext cx="25560" cy="128160"/>
              </p14:xfrm>
            </p:contentPart>
          </mc:Choice>
          <mc:Fallback xmlns="">
            <p:pic>
              <p:nvPicPr>
                <p:cNvPr id="608" name="Freihand 607">
                  <a:extLst>
                    <a:ext uri="{FF2B5EF4-FFF2-40B4-BE49-F238E27FC236}">
                      <a16:creationId xmlns:a16="http://schemas.microsoft.com/office/drawing/2014/main" id="{DD233318-EFD5-4B5A-9D97-D20844E811AD}"/>
                    </a:ext>
                  </a:extLst>
                </p:cNvPr>
                <p:cNvPicPr/>
                <p:nvPr/>
              </p:nvPicPr>
              <p:blipFill>
                <a:blip r:embed="rId809"/>
                <a:stretch>
                  <a:fillRect/>
                </a:stretch>
              </p:blipFill>
              <p:spPr>
                <a:xfrm>
                  <a:off x="1388157" y="565443"/>
                  <a:ext cx="34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609" name="Freihand 608">
                  <a:extLst>
                    <a:ext uri="{FF2B5EF4-FFF2-40B4-BE49-F238E27FC236}">
                      <a16:creationId xmlns:a16="http://schemas.microsoft.com/office/drawing/2014/main" id="{254590D7-9F94-4857-9784-FDFC00E79B1F}"/>
                    </a:ext>
                  </a:extLst>
                </p14:cNvPr>
                <p14:cNvContentPartPr/>
                <p14:nvPr/>
              </p14:nvContentPartPr>
              <p14:xfrm>
                <a:off x="1432797" y="578403"/>
                <a:ext cx="92520" cy="154080"/>
              </p14:xfrm>
            </p:contentPart>
          </mc:Choice>
          <mc:Fallback xmlns="">
            <p:pic>
              <p:nvPicPr>
                <p:cNvPr id="609" name="Freihand 608">
                  <a:extLst>
                    <a:ext uri="{FF2B5EF4-FFF2-40B4-BE49-F238E27FC236}">
                      <a16:creationId xmlns:a16="http://schemas.microsoft.com/office/drawing/2014/main" id="{254590D7-9F94-4857-9784-FDFC00E79B1F}"/>
                    </a:ext>
                  </a:extLst>
                </p:cNvPr>
                <p:cNvPicPr/>
                <p:nvPr/>
              </p:nvPicPr>
              <p:blipFill>
                <a:blip r:embed="rId811"/>
                <a:stretch>
                  <a:fillRect/>
                </a:stretch>
              </p:blipFill>
              <p:spPr>
                <a:xfrm>
                  <a:off x="1428477" y="574083"/>
                  <a:ext cx="101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610" name="Freihand 609">
                  <a:extLst>
                    <a:ext uri="{FF2B5EF4-FFF2-40B4-BE49-F238E27FC236}">
                      <a16:creationId xmlns:a16="http://schemas.microsoft.com/office/drawing/2014/main" id="{E3167577-C7E9-4ABC-B3E8-50898BDBC90A}"/>
                    </a:ext>
                  </a:extLst>
                </p14:cNvPr>
                <p14:cNvContentPartPr/>
                <p14:nvPr/>
              </p14:nvContentPartPr>
              <p14:xfrm>
                <a:off x="1616757" y="514683"/>
                <a:ext cx="92520" cy="98280"/>
              </p14:xfrm>
            </p:contentPart>
          </mc:Choice>
          <mc:Fallback xmlns="">
            <p:pic>
              <p:nvPicPr>
                <p:cNvPr id="610" name="Freihand 609">
                  <a:extLst>
                    <a:ext uri="{FF2B5EF4-FFF2-40B4-BE49-F238E27FC236}">
                      <a16:creationId xmlns:a16="http://schemas.microsoft.com/office/drawing/2014/main" id="{E3167577-C7E9-4ABC-B3E8-50898BDBC90A}"/>
                    </a:ext>
                  </a:extLst>
                </p:cNvPr>
                <p:cNvPicPr/>
                <p:nvPr/>
              </p:nvPicPr>
              <p:blipFill>
                <a:blip r:embed="rId813"/>
                <a:stretch>
                  <a:fillRect/>
                </a:stretch>
              </p:blipFill>
              <p:spPr>
                <a:xfrm>
                  <a:off x="1612437" y="510363"/>
                  <a:ext cx="101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611" name="Freihand 610">
                  <a:extLst>
                    <a:ext uri="{FF2B5EF4-FFF2-40B4-BE49-F238E27FC236}">
                      <a16:creationId xmlns:a16="http://schemas.microsoft.com/office/drawing/2014/main" id="{BD9734C1-D7E2-4626-9B50-DD0986D905E7}"/>
                    </a:ext>
                  </a:extLst>
                </p14:cNvPr>
                <p14:cNvContentPartPr/>
                <p14:nvPr/>
              </p14:nvContentPartPr>
              <p14:xfrm>
                <a:off x="1651317" y="689283"/>
                <a:ext cx="12960" cy="6480"/>
              </p14:xfrm>
            </p:contentPart>
          </mc:Choice>
          <mc:Fallback xmlns="">
            <p:pic>
              <p:nvPicPr>
                <p:cNvPr id="611" name="Freihand 610">
                  <a:extLst>
                    <a:ext uri="{FF2B5EF4-FFF2-40B4-BE49-F238E27FC236}">
                      <a16:creationId xmlns:a16="http://schemas.microsoft.com/office/drawing/2014/main" id="{BD9734C1-D7E2-4626-9B50-DD0986D905E7}"/>
                    </a:ext>
                  </a:extLst>
                </p:cNvPr>
                <p:cNvPicPr/>
                <p:nvPr/>
              </p:nvPicPr>
              <p:blipFill>
                <a:blip r:embed="rId815"/>
                <a:stretch>
                  <a:fillRect/>
                </a:stretch>
              </p:blipFill>
              <p:spPr>
                <a:xfrm>
                  <a:off x="1646997" y="684963"/>
                  <a:ext cx="21600" cy="1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6">
            <p14:nvContentPartPr>
              <p14:cNvPr id="613" name="Freihand 612">
                <a:extLst>
                  <a:ext uri="{FF2B5EF4-FFF2-40B4-BE49-F238E27FC236}">
                    <a16:creationId xmlns:a16="http://schemas.microsoft.com/office/drawing/2014/main" id="{E71DD171-4A56-4506-B800-7C1194FBD157}"/>
                  </a:ext>
                </a:extLst>
              </p14:cNvPr>
              <p14:cNvContentPartPr/>
              <p14:nvPr/>
            </p14:nvContentPartPr>
            <p14:xfrm>
              <a:off x="6601677" y="956403"/>
              <a:ext cx="835200" cy="384840"/>
            </p14:xfrm>
          </p:contentPart>
        </mc:Choice>
        <mc:Fallback xmlns="">
          <p:pic>
            <p:nvPicPr>
              <p:cNvPr id="613" name="Freihand 612">
                <a:extLst>
                  <a:ext uri="{FF2B5EF4-FFF2-40B4-BE49-F238E27FC236}">
                    <a16:creationId xmlns:a16="http://schemas.microsoft.com/office/drawing/2014/main" id="{E71DD171-4A56-4506-B800-7C1194FBD157}"/>
                  </a:ext>
                </a:extLst>
              </p:cNvPr>
              <p:cNvPicPr/>
              <p:nvPr/>
            </p:nvPicPr>
            <p:blipFill>
              <a:blip r:embed="rId817"/>
              <a:stretch>
                <a:fillRect/>
              </a:stretch>
            </p:blipFill>
            <p:spPr>
              <a:xfrm>
                <a:off x="6597357" y="952083"/>
                <a:ext cx="843840" cy="393480"/>
              </a:xfrm>
              <a:prstGeom prst="rect">
                <a:avLst/>
              </a:prstGeom>
            </p:spPr>
          </p:pic>
        </mc:Fallback>
      </mc:AlternateContent>
      <p:grpSp>
        <p:nvGrpSpPr>
          <p:cNvPr id="615" name="Gruppieren 614">
            <a:extLst>
              <a:ext uri="{FF2B5EF4-FFF2-40B4-BE49-F238E27FC236}">
                <a16:creationId xmlns:a16="http://schemas.microsoft.com/office/drawing/2014/main" id="{D86B062E-2D57-418A-981F-76BD9D4D2128}"/>
              </a:ext>
            </a:extLst>
          </p:cNvPr>
          <p:cNvGrpSpPr/>
          <p:nvPr/>
        </p:nvGrpSpPr>
        <p:grpSpPr>
          <a:xfrm>
            <a:off x="395637" y="3912003"/>
            <a:ext cx="7236000" cy="1981800"/>
            <a:chOff x="395637" y="3912003"/>
            <a:chExt cx="7236000" cy="1981800"/>
          </a:xfrm>
        </p:grpSpPr>
        <mc:AlternateContent xmlns:mc="http://schemas.openxmlformats.org/markup-compatibility/2006" xmlns:p14="http://schemas.microsoft.com/office/powerpoint/2010/main">
          <mc:Choice Requires="p14">
            <p:contentPart p14:bwMode="auto" r:id="rId818">
              <p14:nvContentPartPr>
                <p14:cNvPr id="259" name="Freihand 258">
                  <a:extLst>
                    <a:ext uri="{FF2B5EF4-FFF2-40B4-BE49-F238E27FC236}">
                      <a16:creationId xmlns:a16="http://schemas.microsoft.com/office/drawing/2014/main" id="{B4CC8BA7-2149-4FBF-ABD0-6592BF7E8E3F}"/>
                    </a:ext>
                  </a:extLst>
                </p14:cNvPr>
                <p14:cNvContentPartPr/>
                <p14:nvPr/>
              </p14:nvContentPartPr>
              <p14:xfrm>
                <a:off x="4048197" y="4266963"/>
                <a:ext cx="83520" cy="118080"/>
              </p14:xfrm>
            </p:contentPart>
          </mc:Choice>
          <mc:Fallback xmlns="">
            <p:pic>
              <p:nvPicPr>
                <p:cNvPr id="259" name="Freihand 258">
                  <a:extLst>
                    <a:ext uri="{FF2B5EF4-FFF2-40B4-BE49-F238E27FC236}">
                      <a16:creationId xmlns:a16="http://schemas.microsoft.com/office/drawing/2014/main" id="{B4CC8BA7-2149-4FBF-ABD0-6592BF7E8E3F}"/>
                    </a:ext>
                  </a:extLst>
                </p:cNvPr>
                <p:cNvPicPr/>
                <p:nvPr/>
              </p:nvPicPr>
              <p:blipFill>
                <a:blip r:embed="rId819"/>
                <a:stretch>
                  <a:fillRect/>
                </a:stretch>
              </p:blipFill>
              <p:spPr>
                <a:xfrm>
                  <a:off x="4043877" y="4262643"/>
                  <a:ext cx="92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260" name="Freihand 259">
                  <a:extLst>
                    <a:ext uri="{FF2B5EF4-FFF2-40B4-BE49-F238E27FC236}">
                      <a16:creationId xmlns:a16="http://schemas.microsoft.com/office/drawing/2014/main" id="{6A78578D-37F0-4605-870E-3C3DDCCB97ED}"/>
                    </a:ext>
                  </a:extLst>
                </p14:cNvPr>
                <p14:cNvContentPartPr/>
                <p14:nvPr/>
              </p14:nvContentPartPr>
              <p14:xfrm>
                <a:off x="3938037" y="4197483"/>
                <a:ext cx="277200" cy="246600"/>
              </p14:xfrm>
            </p:contentPart>
          </mc:Choice>
          <mc:Fallback xmlns="">
            <p:pic>
              <p:nvPicPr>
                <p:cNvPr id="260" name="Freihand 259">
                  <a:extLst>
                    <a:ext uri="{FF2B5EF4-FFF2-40B4-BE49-F238E27FC236}">
                      <a16:creationId xmlns:a16="http://schemas.microsoft.com/office/drawing/2014/main" id="{6A78578D-37F0-4605-870E-3C3DDCCB97ED}"/>
                    </a:ext>
                  </a:extLst>
                </p:cNvPr>
                <p:cNvPicPr/>
                <p:nvPr/>
              </p:nvPicPr>
              <p:blipFill>
                <a:blip r:embed="rId821"/>
                <a:stretch>
                  <a:fillRect/>
                </a:stretch>
              </p:blipFill>
              <p:spPr>
                <a:xfrm>
                  <a:off x="3933717" y="4193163"/>
                  <a:ext cx="2858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262" name="Freihand 261">
                  <a:extLst>
                    <a:ext uri="{FF2B5EF4-FFF2-40B4-BE49-F238E27FC236}">
                      <a16:creationId xmlns:a16="http://schemas.microsoft.com/office/drawing/2014/main" id="{25682025-7BA6-4191-80B1-A85D8FA25E99}"/>
                    </a:ext>
                  </a:extLst>
                </p14:cNvPr>
                <p14:cNvContentPartPr/>
                <p14:nvPr/>
              </p14:nvContentPartPr>
              <p14:xfrm>
                <a:off x="4301637" y="4282443"/>
                <a:ext cx="83520" cy="77040"/>
              </p14:xfrm>
            </p:contentPart>
          </mc:Choice>
          <mc:Fallback xmlns="">
            <p:pic>
              <p:nvPicPr>
                <p:cNvPr id="262" name="Freihand 261">
                  <a:extLst>
                    <a:ext uri="{FF2B5EF4-FFF2-40B4-BE49-F238E27FC236}">
                      <a16:creationId xmlns:a16="http://schemas.microsoft.com/office/drawing/2014/main" id="{25682025-7BA6-4191-80B1-A85D8FA25E99}"/>
                    </a:ext>
                  </a:extLst>
                </p:cNvPr>
                <p:cNvPicPr/>
                <p:nvPr/>
              </p:nvPicPr>
              <p:blipFill>
                <a:blip r:embed="rId823"/>
                <a:stretch>
                  <a:fillRect/>
                </a:stretch>
              </p:blipFill>
              <p:spPr>
                <a:xfrm>
                  <a:off x="4297317" y="4278123"/>
                  <a:ext cx="92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263" name="Freihand 262">
                  <a:extLst>
                    <a:ext uri="{FF2B5EF4-FFF2-40B4-BE49-F238E27FC236}">
                      <a16:creationId xmlns:a16="http://schemas.microsoft.com/office/drawing/2014/main" id="{84835097-982E-4C5B-965A-3E0BCEBC93D0}"/>
                    </a:ext>
                  </a:extLst>
                </p14:cNvPr>
                <p14:cNvContentPartPr/>
                <p14:nvPr/>
              </p14:nvContentPartPr>
              <p14:xfrm>
                <a:off x="4413237" y="4356603"/>
                <a:ext cx="28800" cy="70200"/>
              </p14:xfrm>
            </p:contentPart>
          </mc:Choice>
          <mc:Fallback xmlns="">
            <p:pic>
              <p:nvPicPr>
                <p:cNvPr id="263" name="Freihand 262">
                  <a:extLst>
                    <a:ext uri="{FF2B5EF4-FFF2-40B4-BE49-F238E27FC236}">
                      <a16:creationId xmlns:a16="http://schemas.microsoft.com/office/drawing/2014/main" id="{84835097-982E-4C5B-965A-3E0BCEBC93D0}"/>
                    </a:ext>
                  </a:extLst>
                </p:cNvPr>
                <p:cNvPicPr/>
                <p:nvPr/>
              </p:nvPicPr>
              <p:blipFill>
                <a:blip r:embed="rId825"/>
                <a:stretch>
                  <a:fillRect/>
                </a:stretch>
              </p:blipFill>
              <p:spPr>
                <a:xfrm>
                  <a:off x="4408917" y="4352283"/>
                  <a:ext cx="37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264" name="Freihand 263">
                  <a:extLst>
                    <a:ext uri="{FF2B5EF4-FFF2-40B4-BE49-F238E27FC236}">
                      <a16:creationId xmlns:a16="http://schemas.microsoft.com/office/drawing/2014/main" id="{CE21320F-9327-43AD-81AB-70335A7FEB78}"/>
                    </a:ext>
                  </a:extLst>
                </p14:cNvPr>
                <p14:cNvContentPartPr/>
                <p14:nvPr/>
              </p14:nvContentPartPr>
              <p14:xfrm>
                <a:off x="4470837" y="4259043"/>
                <a:ext cx="88560" cy="121320"/>
              </p14:xfrm>
            </p:contentPart>
          </mc:Choice>
          <mc:Fallback xmlns="">
            <p:pic>
              <p:nvPicPr>
                <p:cNvPr id="264" name="Freihand 263">
                  <a:extLst>
                    <a:ext uri="{FF2B5EF4-FFF2-40B4-BE49-F238E27FC236}">
                      <a16:creationId xmlns:a16="http://schemas.microsoft.com/office/drawing/2014/main" id="{CE21320F-9327-43AD-81AB-70335A7FEB78}"/>
                    </a:ext>
                  </a:extLst>
                </p:cNvPr>
                <p:cNvPicPr/>
                <p:nvPr/>
              </p:nvPicPr>
              <p:blipFill>
                <a:blip r:embed="rId827"/>
                <a:stretch>
                  <a:fillRect/>
                </a:stretch>
              </p:blipFill>
              <p:spPr>
                <a:xfrm>
                  <a:off x="4466517" y="4254723"/>
                  <a:ext cx="97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265" name="Freihand 264">
                  <a:extLst>
                    <a:ext uri="{FF2B5EF4-FFF2-40B4-BE49-F238E27FC236}">
                      <a16:creationId xmlns:a16="http://schemas.microsoft.com/office/drawing/2014/main" id="{D533909A-A538-4DFD-92D2-0C0D41F25057}"/>
                    </a:ext>
                  </a:extLst>
                </p14:cNvPr>
                <p14:cNvContentPartPr/>
                <p14:nvPr/>
              </p14:nvContentPartPr>
              <p14:xfrm>
                <a:off x="4631037" y="4306203"/>
                <a:ext cx="10800" cy="13320"/>
              </p14:xfrm>
            </p:contentPart>
          </mc:Choice>
          <mc:Fallback xmlns="">
            <p:pic>
              <p:nvPicPr>
                <p:cNvPr id="265" name="Freihand 264">
                  <a:extLst>
                    <a:ext uri="{FF2B5EF4-FFF2-40B4-BE49-F238E27FC236}">
                      <a16:creationId xmlns:a16="http://schemas.microsoft.com/office/drawing/2014/main" id="{D533909A-A538-4DFD-92D2-0C0D41F25057}"/>
                    </a:ext>
                  </a:extLst>
                </p:cNvPr>
                <p:cNvPicPr/>
                <p:nvPr/>
              </p:nvPicPr>
              <p:blipFill>
                <a:blip r:embed="rId829"/>
                <a:stretch>
                  <a:fillRect/>
                </a:stretch>
              </p:blipFill>
              <p:spPr>
                <a:xfrm>
                  <a:off x="4626717" y="4301883"/>
                  <a:ext cx="1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266" name="Freihand 265">
                  <a:extLst>
                    <a:ext uri="{FF2B5EF4-FFF2-40B4-BE49-F238E27FC236}">
                      <a16:creationId xmlns:a16="http://schemas.microsoft.com/office/drawing/2014/main" id="{73B8949F-151D-4459-B66B-8E65991D0FAE}"/>
                    </a:ext>
                  </a:extLst>
                </p14:cNvPr>
                <p14:cNvContentPartPr/>
                <p14:nvPr/>
              </p14:nvContentPartPr>
              <p14:xfrm>
                <a:off x="4712757" y="4256523"/>
                <a:ext cx="131040" cy="81000"/>
              </p14:xfrm>
            </p:contentPart>
          </mc:Choice>
          <mc:Fallback xmlns="">
            <p:pic>
              <p:nvPicPr>
                <p:cNvPr id="266" name="Freihand 265">
                  <a:extLst>
                    <a:ext uri="{FF2B5EF4-FFF2-40B4-BE49-F238E27FC236}">
                      <a16:creationId xmlns:a16="http://schemas.microsoft.com/office/drawing/2014/main" id="{73B8949F-151D-4459-B66B-8E65991D0FAE}"/>
                    </a:ext>
                  </a:extLst>
                </p:cNvPr>
                <p:cNvPicPr/>
                <p:nvPr/>
              </p:nvPicPr>
              <p:blipFill>
                <a:blip r:embed="rId831"/>
                <a:stretch>
                  <a:fillRect/>
                </a:stretch>
              </p:blipFill>
              <p:spPr>
                <a:xfrm>
                  <a:off x="4708437" y="4252203"/>
                  <a:ext cx="139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267" name="Freihand 266">
                  <a:extLst>
                    <a:ext uri="{FF2B5EF4-FFF2-40B4-BE49-F238E27FC236}">
                      <a16:creationId xmlns:a16="http://schemas.microsoft.com/office/drawing/2014/main" id="{FFAD0F59-E136-4CD1-930F-3D12AECE0A52}"/>
                    </a:ext>
                  </a:extLst>
                </p14:cNvPr>
                <p14:cNvContentPartPr/>
                <p14:nvPr/>
              </p14:nvContentPartPr>
              <p14:xfrm>
                <a:off x="4856757" y="4246443"/>
                <a:ext cx="104400" cy="88920"/>
              </p14:xfrm>
            </p:contentPart>
          </mc:Choice>
          <mc:Fallback xmlns="">
            <p:pic>
              <p:nvPicPr>
                <p:cNvPr id="267" name="Freihand 266">
                  <a:extLst>
                    <a:ext uri="{FF2B5EF4-FFF2-40B4-BE49-F238E27FC236}">
                      <a16:creationId xmlns:a16="http://schemas.microsoft.com/office/drawing/2014/main" id="{FFAD0F59-E136-4CD1-930F-3D12AECE0A52}"/>
                    </a:ext>
                  </a:extLst>
                </p:cNvPr>
                <p:cNvPicPr/>
                <p:nvPr/>
              </p:nvPicPr>
              <p:blipFill>
                <a:blip r:embed="rId833"/>
                <a:stretch>
                  <a:fillRect/>
                </a:stretch>
              </p:blipFill>
              <p:spPr>
                <a:xfrm>
                  <a:off x="4852437" y="4242123"/>
                  <a:ext cx="113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268" name="Freihand 267">
                  <a:extLst>
                    <a:ext uri="{FF2B5EF4-FFF2-40B4-BE49-F238E27FC236}">
                      <a16:creationId xmlns:a16="http://schemas.microsoft.com/office/drawing/2014/main" id="{8E5A41BF-4AA3-4A13-84FD-9682DB2E304E}"/>
                    </a:ext>
                  </a:extLst>
                </p14:cNvPr>
                <p14:cNvContentPartPr/>
                <p14:nvPr/>
              </p14:nvContentPartPr>
              <p14:xfrm>
                <a:off x="4987797" y="4249683"/>
                <a:ext cx="88920" cy="82440"/>
              </p14:xfrm>
            </p:contentPart>
          </mc:Choice>
          <mc:Fallback xmlns="">
            <p:pic>
              <p:nvPicPr>
                <p:cNvPr id="268" name="Freihand 267">
                  <a:extLst>
                    <a:ext uri="{FF2B5EF4-FFF2-40B4-BE49-F238E27FC236}">
                      <a16:creationId xmlns:a16="http://schemas.microsoft.com/office/drawing/2014/main" id="{8E5A41BF-4AA3-4A13-84FD-9682DB2E304E}"/>
                    </a:ext>
                  </a:extLst>
                </p:cNvPr>
                <p:cNvPicPr/>
                <p:nvPr/>
              </p:nvPicPr>
              <p:blipFill>
                <a:blip r:embed="rId835"/>
                <a:stretch>
                  <a:fillRect/>
                </a:stretch>
              </p:blipFill>
              <p:spPr>
                <a:xfrm>
                  <a:off x="4983477" y="4245363"/>
                  <a:ext cx="97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269" name="Freihand 268">
                  <a:extLst>
                    <a:ext uri="{FF2B5EF4-FFF2-40B4-BE49-F238E27FC236}">
                      <a16:creationId xmlns:a16="http://schemas.microsoft.com/office/drawing/2014/main" id="{50F1FDB7-6B9E-4EA1-B6CD-3AF6914C805B}"/>
                    </a:ext>
                  </a:extLst>
                </p14:cNvPr>
                <p14:cNvContentPartPr/>
                <p14:nvPr/>
              </p14:nvContentPartPr>
              <p14:xfrm>
                <a:off x="5203437" y="4250403"/>
                <a:ext cx="14400" cy="114840"/>
              </p14:xfrm>
            </p:contentPart>
          </mc:Choice>
          <mc:Fallback xmlns="">
            <p:pic>
              <p:nvPicPr>
                <p:cNvPr id="269" name="Freihand 268">
                  <a:extLst>
                    <a:ext uri="{FF2B5EF4-FFF2-40B4-BE49-F238E27FC236}">
                      <a16:creationId xmlns:a16="http://schemas.microsoft.com/office/drawing/2014/main" id="{50F1FDB7-6B9E-4EA1-B6CD-3AF6914C805B}"/>
                    </a:ext>
                  </a:extLst>
                </p:cNvPr>
                <p:cNvPicPr/>
                <p:nvPr/>
              </p:nvPicPr>
              <p:blipFill>
                <a:blip r:embed="rId837"/>
                <a:stretch>
                  <a:fillRect/>
                </a:stretch>
              </p:blipFill>
              <p:spPr>
                <a:xfrm>
                  <a:off x="5199117" y="4246083"/>
                  <a:ext cx="23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270" name="Freihand 269">
                  <a:extLst>
                    <a:ext uri="{FF2B5EF4-FFF2-40B4-BE49-F238E27FC236}">
                      <a16:creationId xmlns:a16="http://schemas.microsoft.com/office/drawing/2014/main" id="{96C07350-61C9-4A8D-BA45-A97E98BF2DD1}"/>
                    </a:ext>
                  </a:extLst>
                </p14:cNvPr>
                <p14:cNvContentPartPr/>
                <p14:nvPr/>
              </p14:nvContentPartPr>
              <p14:xfrm>
                <a:off x="5163837" y="4297203"/>
                <a:ext cx="100080" cy="20160"/>
              </p14:xfrm>
            </p:contentPart>
          </mc:Choice>
          <mc:Fallback xmlns="">
            <p:pic>
              <p:nvPicPr>
                <p:cNvPr id="270" name="Freihand 269">
                  <a:extLst>
                    <a:ext uri="{FF2B5EF4-FFF2-40B4-BE49-F238E27FC236}">
                      <a16:creationId xmlns:a16="http://schemas.microsoft.com/office/drawing/2014/main" id="{96C07350-61C9-4A8D-BA45-A97E98BF2DD1}"/>
                    </a:ext>
                  </a:extLst>
                </p:cNvPr>
                <p:cNvPicPr/>
                <p:nvPr/>
              </p:nvPicPr>
              <p:blipFill>
                <a:blip r:embed="rId839"/>
                <a:stretch>
                  <a:fillRect/>
                </a:stretch>
              </p:blipFill>
              <p:spPr>
                <a:xfrm>
                  <a:off x="5159517" y="4292883"/>
                  <a:ext cx="108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271" name="Freihand 270">
                  <a:extLst>
                    <a:ext uri="{FF2B5EF4-FFF2-40B4-BE49-F238E27FC236}">
                      <a16:creationId xmlns:a16="http://schemas.microsoft.com/office/drawing/2014/main" id="{687A16CE-4837-4102-A3E2-5E8649AB8E86}"/>
                    </a:ext>
                  </a:extLst>
                </p14:cNvPr>
                <p14:cNvContentPartPr/>
                <p14:nvPr/>
              </p14:nvContentPartPr>
              <p14:xfrm>
                <a:off x="5296677" y="4220523"/>
                <a:ext cx="95040" cy="120600"/>
              </p14:xfrm>
            </p:contentPart>
          </mc:Choice>
          <mc:Fallback xmlns="">
            <p:pic>
              <p:nvPicPr>
                <p:cNvPr id="271" name="Freihand 270">
                  <a:extLst>
                    <a:ext uri="{FF2B5EF4-FFF2-40B4-BE49-F238E27FC236}">
                      <a16:creationId xmlns:a16="http://schemas.microsoft.com/office/drawing/2014/main" id="{687A16CE-4837-4102-A3E2-5E8649AB8E86}"/>
                    </a:ext>
                  </a:extLst>
                </p:cNvPr>
                <p:cNvPicPr/>
                <p:nvPr/>
              </p:nvPicPr>
              <p:blipFill>
                <a:blip r:embed="rId841"/>
                <a:stretch>
                  <a:fillRect/>
                </a:stretch>
              </p:blipFill>
              <p:spPr>
                <a:xfrm>
                  <a:off x="5292357" y="4216203"/>
                  <a:ext cx="103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273" name="Freihand 272">
                  <a:extLst>
                    <a:ext uri="{FF2B5EF4-FFF2-40B4-BE49-F238E27FC236}">
                      <a16:creationId xmlns:a16="http://schemas.microsoft.com/office/drawing/2014/main" id="{1550499C-29FB-4708-9BD1-BCE8FE7810EC}"/>
                    </a:ext>
                  </a:extLst>
                </p14:cNvPr>
                <p14:cNvContentPartPr/>
                <p14:nvPr/>
              </p14:nvContentPartPr>
              <p14:xfrm>
                <a:off x="5483877" y="4268403"/>
                <a:ext cx="21600" cy="19800"/>
              </p14:xfrm>
            </p:contentPart>
          </mc:Choice>
          <mc:Fallback xmlns="">
            <p:pic>
              <p:nvPicPr>
                <p:cNvPr id="273" name="Freihand 272">
                  <a:extLst>
                    <a:ext uri="{FF2B5EF4-FFF2-40B4-BE49-F238E27FC236}">
                      <a16:creationId xmlns:a16="http://schemas.microsoft.com/office/drawing/2014/main" id="{1550499C-29FB-4708-9BD1-BCE8FE7810EC}"/>
                    </a:ext>
                  </a:extLst>
                </p:cNvPr>
                <p:cNvPicPr/>
                <p:nvPr/>
              </p:nvPicPr>
              <p:blipFill>
                <a:blip r:embed="rId843"/>
                <a:stretch>
                  <a:fillRect/>
                </a:stretch>
              </p:blipFill>
              <p:spPr>
                <a:xfrm>
                  <a:off x="5479557" y="4264083"/>
                  <a:ext cx="30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274" name="Freihand 273">
                  <a:extLst>
                    <a:ext uri="{FF2B5EF4-FFF2-40B4-BE49-F238E27FC236}">
                      <a16:creationId xmlns:a16="http://schemas.microsoft.com/office/drawing/2014/main" id="{475C1034-F397-489F-A240-0F5B700E890A}"/>
                    </a:ext>
                  </a:extLst>
                </p14:cNvPr>
                <p14:cNvContentPartPr/>
                <p14:nvPr/>
              </p14:nvContentPartPr>
              <p14:xfrm>
                <a:off x="5550117" y="4215483"/>
                <a:ext cx="96120" cy="118080"/>
              </p14:xfrm>
            </p:contentPart>
          </mc:Choice>
          <mc:Fallback xmlns="">
            <p:pic>
              <p:nvPicPr>
                <p:cNvPr id="274" name="Freihand 273">
                  <a:extLst>
                    <a:ext uri="{FF2B5EF4-FFF2-40B4-BE49-F238E27FC236}">
                      <a16:creationId xmlns:a16="http://schemas.microsoft.com/office/drawing/2014/main" id="{475C1034-F397-489F-A240-0F5B700E890A}"/>
                    </a:ext>
                  </a:extLst>
                </p:cNvPr>
                <p:cNvPicPr/>
                <p:nvPr/>
              </p:nvPicPr>
              <p:blipFill>
                <a:blip r:embed="rId845"/>
                <a:stretch>
                  <a:fillRect/>
                </a:stretch>
              </p:blipFill>
              <p:spPr>
                <a:xfrm>
                  <a:off x="5545797" y="4211163"/>
                  <a:ext cx="104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275" name="Freihand 274">
                  <a:extLst>
                    <a:ext uri="{FF2B5EF4-FFF2-40B4-BE49-F238E27FC236}">
                      <a16:creationId xmlns:a16="http://schemas.microsoft.com/office/drawing/2014/main" id="{2A9AEE7D-EEF1-4890-B166-9CA749FE0269}"/>
                    </a:ext>
                  </a:extLst>
                </p14:cNvPr>
                <p14:cNvContentPartPr/>
                <p14:nvPr/>
              </p14:nvContentPartPr>
              <p14:xfrm>
                <a:off x="5681157" y="4221243"/>
                <a:ext cx="99720" cy="84240"/>
              </p14:xfrm>
            </p:contentPart>
          </mc:Choice>
          <mc:Fallback xmlns="">
            <p:pic>
              <p:nvPicPr>
                <p:cNvPr id="275" name="Freihand 274">
                  <a:extLst>
                    <a:ext uri="{FF2B5EF4-FFF2-40B4-BE49-F238E27FC236}">
                      <a16:creationId xmlns:a16="http://schemas.microsoft.com/office/drawing/2014/main" id="{2A9AEE7D-EEF1-4890-B166-9CA749FE0269}"/>
                    </a:ext>
                  </a:extLst>
                </p:cNvPr>
                <p:cNvPicPr/>
                <p:nvPr/>
              </p:nvPicPr>
              <p:blipFill>
                <a:blip r:embed="rId847"/>
                <a:stretch>
                  <a:fillRect/>
                </a:stretch>
              </p:blipFill>
              <p:spPr>
                <a:xfrm>
                  <a:off x="5676837" y="4216923"/>
                  <a:ext cx="108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276" name="Freihand 275">
                  <a:extLst>
                    <a:ext uri="{FF2B5EF4-FFF2-40B4-BE49-F238E27FC236}">
                      <a16:creationId xmlns:a16="http://schemas.microsoft.com/office/drawing/2014/main" id="{A5F41835-202E-47D8-9D2C-25055239EFF0}"/>
                    </a:ext>
                  </a:extLst>
                </p14:cNvPr>
                <p14:cNvContentPartPr/>
                <p14:nvPr/>
              </p14:nvContentPartPr>
              <p14:xfrm>
                <a:off x="5801397" y="4222323"/>
                <a:ext cx="102600" cy="98280"/>
              </p14:xfrm>
            </p:contentPart>
          </mc:Choice>
          <mc:Fallback xmlns="">
            <p:pic>
              <p:nvPicPr>
                <p:cNvPr id="276" name="Freihand 275">
                  <a:extLst>
                    <a:ext uri="{FF2B5EF4-FFF2-40B4-BE49-F238E27FC236}">
                      <a16:creationId xmlns:a16="http://schemas.microsoft.com/office/drawing/2014/main" id="{A5F41835-202E-47D8-9D2C-25055239EFF0}"/>
                    </a:ext>
                  </a:extLst>
                </p:cNvPr>
                <p:cNvPicPr/>
                <p:nvPr/>
              </p:nvPicPr>
              <p:blipFill>
                <a:blip r:embed="rId849"/>
                <a:stretch>
                  <a:fillRect/>
                </a:stretch>
              </p:blipFill>
              <p:spPr>
                <a:xfrm>
                  <a:off x="5797077" y="4218003"/>
                  <a:ext cx="111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278" name="Freihand 277">
                  <a:extLst>
                    <a:ext uri="{FF2B5EF4-FFF2-40B4-BE49-F238E27FC236}">
                      <a16:creationId xmlns:a16="http://schemas.microsoft.com/office/drawing/2014/main" id="{7E4A7E46-5922-42C4-A352-EBF6E25E2A58}"/>
                    </a:ext>
                  </a:extLst>
                </p14:cNvPr>
                <p14:cNvContentPartPr/>
                <p14:nvPr/>
              </p14:nvContentPartPr>
              <p14:xfrm>
                <a:off x="6002277" y="4262283"/>
                <a:ext cx="151560" cy="2880"/>
              </p14:xfrm>
            </p:contentPart>
          </mc:Choice>
          <mc:Fallback xmlns="">
            <p:pic>
              <p:nvPicPr>
                <p:cNvPr id="278" name="Freihand 277">
                  <a:extLst>
                    <a:ext uri="{FF2B5EF4-FFF2-40B4-BE49-F238E27FC236}">
                      <a16:creationId xmlns:a16="http://schemas.microsoft.com/office/drawing/2014/main" id="{7E4A7E46-5922-42C4-A352-EBF6E25E2A58}"/>
                    </a:ext>
                  </a:extLst>
                </p:cNvPr>
                <p:cNvPicPr/>
                <p:nvPr/>
              </p:nvPicPr>
              <p:blipFill>
                <a:blip r:embed="rId851"/>
                <a:stretch>
                  <a:fillRect/>
                </a:stretch>
              </p:blipFill>
              <p:spPr>
                <a:xfrm>
                  <a:off x="5997957" y="4257963"/>
                  <a:ext cx="1602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279" name="Freihand 278">
                  <a:extLst>
                    <a:ext uri="{FF2B5EF4-FFF2-40B4-BE49-F238E27FC236}">
                      <a16:creationId xmlns:a16="http://schemas.microsoft.com/office/drawing/2014/main" id="{655062B1-6F4D-487C-A71B-4BE8EC82E335}"/>
                    </a:ext>
                  </a:extLst>
                </p14:cNvPr>
                <p14:cNvContentPartPr/>
                <p14:nvPr/>
              </p14:nvContentPartPr>
              <p14:xfrm>
                <a:off x="6000837" y="4294683"/>
                <a:ext cx="137160" cy="16920"/>
              </p14:xfrm>
            </p:contentPart>
          </mc:Choice>
          <mc:Fallback xmlns="">
            <p:pic>
              <p:nvPicPr>
                <p:cNvPr id="279" name="Freihand 278">
                  <a:extLst>
                    <a:ext uri="{FF2B5EF4-FFF2-40B4-BE49-F238E27FC236}">
                      <a16:creationId xmlns:a16="http://schemas.microsoft.com/office/drawing/2014/main" id="{655062B1-6F4D-487C-A71B-4BE8EC82E335}"/>
                    </a:ext>
                  </a:extLst>
                </p:cNvPr>
                <p:cNvPicPr/>
                <p:nvPr/>
              </p:nvPicPr>
              <p:blipFill>
                <a:blip r:embed="rId853"/>
                <a:stretch>
                  <a:fillRect/>
                </a:stretch>
              </p:blipFill>
              <p:spPr>
                <a:xfrm>
                  <a:off x="5996517" y="4290363"/>
                  <a:ext cx="145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281" name="Freihand 280">
                  <a:extLst>
                    <a:ext uri="{FF2B5EF4-FFF2-40B4-BE49-F238E27FC236}">
                      <a16:creationId xmlns:a16="http://schemas.microsoft.com/office/drawing/2014/main" id="{479DA5A0-DF36-4A58-A10F-23E4092D2856}"/>
                    </a:ext>
                  </a:extLst>
                </p14:cNvPr>
                <p14:cNvContentPartPr/>
                <p14:nvPr/>
              </p14:nvContentPartPr>
              <p14:xfrm>
                <a:off x="6285957" y="4210083"/>
                <a:ext cx="130320" cy="141840"/>
              </p14:xfrm>
            </p:contentPart>
          </mc:Choice>
          <mc:Fallback xmlns="">
            <p:pic>
              <p:nvPicPr>
                <p:cNvPr id="281" name="Freihand 280">
                  <a:extLst>
                    <a:ext uri="{FF2B5EF4-FFF2-40B4-BE49-F238E27FC236}">
                      <a16:creationId xmlns:a16="http://schemas.microsoft.com/office/drawing/2014/main" id="{479DA5A0-DF36-4A58-A10F-23E4092D2856}"/>
                    </a:ext>
                  </a:extLst>
                </p:cNvPr>
                <p:cNvPicPr/>
                <p:nvPr/>
              </p:nvPicPr>
              <p:blipFill>
                <a:blip r:embed="rId855"/>
                <a:stretch>
                  <a:fillRect/>
                </a:stretch>
              </p:blipFill>
              <p:spPr>
                <a:xfrm>
                  <a:off x="6281637" y="4205763"/>
                  <a:ext cx="138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282" name="Freihand 281">
                  <a:extLst>
                    <a:ext uri="{FF2B5EF4-FFF2-40B4-BE49-F238E27FC236}">
                      <a16:creationId xmlns:a16="http://schemas.microsoft.com/office/drawing/2014/main" id="{EF2AED8A-8925-4D6B-A20A-FF09158647C0}"/>
                    </a:ext>
                  </a:extLst>
                </p14:cNvPr>
                <p14:cNvContentPartPr/>
                <p14:nvPr/>
              </p14:nvContentPartPr>
              <p14:xfrm>
                <a:off x="6311157" y="4177323"/>
                <a:ext cx="115200" cy="16200"/>
              </p14:xfrm>
            </p:contentPart>
          </mc:Choice>
          <mc:Fallback xmlns="">
            <p:pic>
              <p:nvPicPr>
                <p:cNvPr id="282" name="Freihand 281">
                  <a:extLst>
                    <a:ext uri="{FF2B5EF4-FFF2-40B4-BE49-F238E27FC236}">
                      <a16:creationId xmlns:a16="http://schemas.microsoft.com/office/drawing/2014/main" id="{EF2AED8A-8925-4D6B-A20A-FF09158647C0}"/>
                    </a:ext>
                  </a:extLst>
                </p:cNvPr>
                <p:cNvPicPr/>
                <p:nvPr/>
              </p:nvPicPr>
              <p:blipFill>
                <a:blip r:embed="rId857"/>
                <a:stretch>
                  <a:fillRect/>
                </a:stretch>
              </p:blipFill>
              <p:spPr>
                <a:xfrm>
                  <a:off x="6306837" y="4173003"/>
                  <a:ext cx="123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283" name="Freihand 282">
                  <a:extLst>
                    <a:ext uri="{FF2B5EF4-FFF2-40B4-BE49-F238E27FC236}">
                      <a16:creationId xmlns:a16="http://schemas.microsoft.com/office/drawing/2014/main" id="{10FD631D-CDE1-4F7E-BBD4-62362726C980}"/>
                    </a:ext>
                  </a:extLst>
                </p14:cNvPr>
                <p14:cNvContentPartPr/>
                <p14:nvPr/>
              </p14:nvContentPartPr>
              <p14:xfrm>
                <a:off x="6453717" y="4186323"/>
                <a:ext cx="145080" cy="105120"/>
              </p14:xfrm>
            </p:contentPart>
          </mc:Choice>
          <mc:Fallback xmlns="">
            <p:pic>
              <p:nvPicPr>
                <p:cNvPr id="283" name="Freihand 282">
                  <a:extLst>
                    <a:ext uri="{FF2B5EF4-FFF2-40B4-BE49-F238E27FC236}">
                      <a16:creationId xmlns:a16="http://schemas.microsoft.com/office/drawing/2014/main" id="{10FD631D-CDE1-4F7E-BBD4-62362726C980}"/>
                    </a:ext>
                  </a:extLst>
                </p:cNvPr>
                <p:cNvPicPr/>
                <p:nvPr/>
              </p:nvPicPr>
              <p:blipFill>
                <a:blip r:embed="rId859"/>
                <a:stretch>
                  <a:fillRect/>
                </a:stretch>
              </p:blipFill>
              <p:spPr>
                <a:xfrm>
                  <a:off x="6449397" y="4182003"/>
                  <a:ext cx="153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284" name="Freihand 283">
                  <a:extLst>
                    <a:ext uri="{FF2B5EF4-FFF2-40B4-BE49-F238E27FC236}">
                      <a16:creationId xmlns:a16="http://schemas.microsoft.com/office/drawing/2014/main" id="{136BFCBC-25F1-40A7-93F4-9EE9A069B266}"/>
                    </a:ext>
                  </a:extLst>
                </p14:cNvPr>
                <p14:cNvContentPartPr/>
                <p14:nvPr/>
              </p14:nvContentPartPr>
              <p14:xfrm>
                <a:off x="6627597" y="4191363"/>
                <a:ext cx="131400" cy="98280"/>
              </p14:xfrm>
            </p:contentPart>
          </mc:Choice>
          <mc:Fallback xmlns="">
            <p:pic>
              <p:nvPicPr>
                <p:cNvPr id="284" name="Freihand 283">
                  <a:extLst>
                    <a:ext uri="{FF2B5EF4-FFF2-40B4-BE49-F238E27FC236}">
                      <a16:creationId xmlns:a16="http://schemas.microsoft.com/office/drawing/2014/main" id="{136BFCBC-25F1-40A7-93F4-9EE9A069B266}"/>
                    </a:ext>
                  </a:extLst>
                </p:cNvPr>
                <p:cNvPicPr/>
                <p:nvPr/>
              </p:nvPicPr>
              <p:blipFill>
                <a:blip r:embed="rId861"/>
                <a:stretch>
                  <a:fillRect/>
                </a:stretch>
              </p:blipFill>
              <p:spPr>
                <a:xfrm>
                  <a:off x="6623277" y="4187043"/>
                  <a:ext cx="140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314" name="Freihand 313">
                  <a:extLst>
                    <a:ext uri="{FF2B5EF4-FFF2-40B4-BE49-F238E27FC236}">
                      <a16:creationId xmlns:a16="http://schemas.microsoft.com/office/drawing/2014/main" id="{43723799-3079-4475-8D1D-538E42EE3115}"/>
                    </a:ext>
                  </a:extLst>
                </p14:cNvPr>
                <p14:cNvContentPartPr/>
                <p14:nvPr/>
              </p14:nvContentPartPr>
              <p14:xfrm>
                <a:off x="4021917" y="4578003"/>
                <a:ext cx="89280" cy="124560"/>
              </p14:xfrm>
            </p:contentPart>
          </mc:Choice>
          <mc:Fallback xmlns="">
            <p:pic>
              <p:nvPicPr>
                <p:cNvPr id="314" name="Freihand 313">
                  <a:extLst>
                    <a:ext uri="{FF2B5EF4-FFF2-40B4-BE49-F238E27FC236}">
                      <a16:creationId xmlns:a16="http://schemas.microsoft.com/office/drawing/2014/main" id="{43723799-3079-4475-8D1D-538E42EE3115}"/>
                    </a:ext>
                  </a:extLst>
                </p:cNvPr>
                <p:cNvPicPr/>
                <p:nvPr/>
              </p:nvPicPr>
              <p:blipFill>
                <a:blip r:embed="rId863"/>
                <a:stretch>
                  <a:fillRect/>
                </a:stretch>
              </p:blipFill>
              <p:spPr>
                <a:xfrm>
                  <a:off x="4017597" y="4573683"/>
                  <a:ext cx="97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315" name="Freihand 314">
                  <a:extLst>
                    <a:ext uri="{FF2B5EF4-FFF2-40B4-BE49-F238E27FC236}">
                      <a16:creationId xmlns:a16="http://schemas.microsoft.com/office/drawing/2014/main" id="{58CCFFA7-4BB2-4F37-852E-73A4BD04A561}"/>
                    </a:ext>
                  </a:extLst>
                </p14:cNvPr>
                <p14:cNvContentPartPr/>
                <p14:nvPr/>
              </p14:nvContentPartPr>
              <p14:xfrm>
                <a:off x="4014357" y="4648563"/>
                <a:ext cx="88920" cy="7920"/>
              </p14:xfrm>
            </p:contentPart>
          </mc:Choice>
          <mc:Fallback xmlns="">
            <p:pic>
              <p:nvPicPr>
                <p:cNvPr id="315" name="Freihand 314">
                  <a:extLst>
                    <a:ext uri="{FF2B5EF4-FFF2-40B4-BE49-F238E27FC236}">
                      <a16:creationId xmlns:a16="http://schemas.microsoft.com/office/drawing/2014/main" id="{58CCFFA7-4BB2-4F37-852E-73A4BD04A561}"/>
                    </a:ext>
                  </a:extLst>
                </p:cNvPr>
                <p:cNvPicPr/>
                <p:nvPr/>
              </p:nvPicPr>
              <p:blipFill>
                <a:blip r:embed="rId865"/>
                <a:stretch>
                  <a:fillRect/>
                </a:stretch>
              </p:blipFill>
              <p:spPr>
                <a:xfrm>
                  <a:off x="4010037" y="4644243"/>
                  <a:ext cx="97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316" name="Freihand 315">
                  <a:extLst>
                    <a:ext uri="{FF2B5EF4-FFF2-40B4-BE49-F238E27FC236}">
                      <a16:creationId xmlns:a16="http://schemas.microsoft.com/office/drawing/2014/main" id="{E23E5899-3417-4212-B149-AC5F19AEB106}"/>
                    </a:ext>
                  </a:extLst>
                </p14:cNvPr>
                <p14:cNvContentPartPr/>
                <p14:nvPr/>
              </p14:nvContentPartPr>
              <p14:xfrm>
                <a:off x="3913917" y="4543083"/>
                <a:ext cx="295560" cy="206280"/>
              </p14:xfrm>
            </p:contentPart>
          </mc:Choice>
          <mc:Fallback xmlns="">
            <p:pic>
              <p:nvPicPr>
                <p:cNvPr id="316" name="Freihand 315">
                  <a:extLst>
                    <a:ext uri="{FF2B5EF4-FFF2-40B4-BE49-F238E27FC236}">
                      <a16:creationId xmlns:a16="http://schemas.microsoft.com/office/drawing/2014/main" id="{E23E5899-3417-4212-B149-AC5F19AEB106}"/>
                    </a:ext>
                  </a:extLst>
                </p:cNvPr>
                <p:cNvPicPr/>
                <p:nvPr/>
              </p:nvPicPr>
              <p:blipFill>
                <a:blip r:embed="rId867"/>
                <a:stretch>
                  <a:fillRect/>
                </a:stretch>
              </p:blipFill>
              <p:spPr>
                <a:xfrm>
                  <a:off x="3909597" y="4538763"/>
                  <a:ext cx="304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318" name="Freihand 317">
                  <a:extLst>
                    <a:ext uri="{FF2B5EF4-FFF2-40B4-BE49-F238E27FC236}">
                      <a16:creationId xmlns:a16="http://schemas.microsoft.com/office/drawing/2014/main" id="{BA70377D-1FB0-4863-9A36-B56E9707FC8F}"/>
                    </a:ext>
                  </a:extLst>
                </p14:cNvPr>
                <p14:cNvContentPartPr/>
                <p14:nvPr/>
              </p14:nvContentPartPr>
              <p14:xfrm>
                <a:off x="4337997" y="4580163"/>
                <a:ext cx="114480" cy="131760"/>
              </p14:xfrm>
            </p:contentPart>
          </mc:Choice>
          <mc:Fallback xmlns="">
            <p:pic>
              <p:nvPicPr>
                <p:cNvPr id="318" name="Freihand 317">
                  <a:extLst>
                    <a:ext uri="{FF2B5EF4-FFF2-40B4-BE49-F238E27FC236}">
                      <a16:creationId xmlns:a16="http://schemas.microsoft.com/office/drawing/2014/main" id="{BA70377D-1FB0-4863-9A36-B56E9707FC8F}"/>
                    </a:ext>
                  </a:extLst>
                </p:cNvPr>
                <p:cNvPicPr/>
                <p:nvPr/>
              </p:nvPicPr>
              <p:blipFill>
                <a:blip r:embed="rId869"/>
                <a:stretch>
                  <a:fillRect/>
                </a:stretch>
              </p:blipFill>
              <p:spPr>
                <a:xfrm>
                  <a:off x="4333677" y="4575843"/>
                  <a:ext cx="123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319" name="Freihand 318">
                  <a:extLst>
                    <a:ext uri="{FF2B5EF4-FFF2-40B4-BE49-F238E27FC236}">
                      <a16:creationId xmlns:a16="http://schemas.microsoft.com/office/drawing/2014/main" id="{4A3CF588-6664-4B8D-B5D7-0AAC54FE62E3}"/>
                    </a:ext>
                  </a:extLst>
                </p14:cNvPr>
                <p14:cNvContentPartPr/>
                <p14:nvPr/>
              </p14:nvContentPartPr>
              <p14:xfrm>
                <a:off x="4388757" y="4556763"/>
                <a:ext cx="84240" cy="6840"/>
              </p14:xfrm>
            </p:contentPart>
          </mc:Choice>
          <mc:Fallback xmlns="">
            <p:pic>
              <p:nvPicPr>
                <p:cNvPr id="319" name="Freihand 318">
                  <a:extLst>
                    <a:ext uri="{FF2B5EF4-FFF2-40B4-BE49-F238E27FC236}">
                      <a16:creationId xmlns:a16="http://schemas.microsoft.com/office/drawing/2014/main" id="{4A3CF588-6664-4B8D-B5D7-0AAC54FE62E3}"/>
                    </a:ext>
                  </a:extLst>
                </p:cNvPr>
                <p:cNvPicPr/>
                <p:nvPr/>
              </p:nvPicPr>
              <p:blipFill>
                <a:blip r:embed="rId871"/>
                <a:stretch>
                  <a:fillRect/>
                </a:stretch>
              </p:blipFill>
              <p:spPr>
                <a:xfrm>
                  <a:off x="4384437" y="4552443"/>
                  <a:ext cx="92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320" name="Freihand 319">
                  <a:extLst>
                    <a:ext uri="{FF2B5EF4-FFF2-40B4-BE49-F238E27FC236}">
                      <a16:creationId xmlns:a16="http://schemas.microsoft.com/office/drawing/2014/main" id="{94EBF628-79CB-445F-AA71-062F2AEB6664}"/>
                    </a:ext>
                  </a:extLst>
                </p14:cNvPr>
                <p14:cNvContentPartPr/>
                <p14:nvPr/>
              </p14:nvContentPartPr>
              <p14:xfrm>
                <a:off x="4530597" y="4555683"/>
                <a:ext cx="97920" cy="110880"/>
              </p14:xfrm>
            </p:contentPart>
          </mc:Choice>
          <mc:Fallback xmlns="">
            <p:pic>
              <p:nvPicPr>
                <p:cNvPr id="320" name="Freihand 319">
                  <a:extLst>
                    <a:ext uri="{FF2B5EF4-FFF2-40B4-BE49-F238E27FC236}">
                      <a16:creationId xmlns:a16="http://schemas.microsoft.com/office/drawing/2014/main" id="{94EBF628-79CB-445F-AA71-062F2AEB6664}"/>
                    </a:ext>
                  </a:extLst>
                </p:cNvPr>
                <p:cNvPicPr/>
                <p:nvPr/>
              </p:nvPicPr>
              <p:blipFill>
                <a:blip r:embed="rId873"/>
                <a:stretch>
                  <a:fillRect/>
                </a:stretch>
              </p:blipFill>
              <p:spPr>
                <a:xfrm>
                  <a:off x="4526277" y="4551363"/>
                  <a:ext cx="106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321" name="Freihand 320">
                  <a:extLst>
                    <a:ext uri="{FF2B5EF4-FFF2-40B4-BE49-F238E27FC236}">
                      <a16:creationId xmlns:a16="http://schemas.microsoft.com/office/drawing/2014/main" id="{CC1CAB8E-D39C-4988-83E6-FDEDBCBE367E}"/>
                    </a:ext>
                  </a:extLst>
                </p14:cNvPr>
                <p14:cNvContentPartPr/>
                <p14:nvPr/>
              </p14:nvContentPartPr>
              <p14:xfrm>
                <a:off x="4664157" y="4554243"/>
                <a:ext cx="98640" cy="119160"/>
              </p14:xfrm>
            </p:contentPart>
          </mc:Choice>
          <mc:Fallback xmlns="">
            <p:pic>
              <p:nvPicPr>
                <p:cNvPr id="321" name="Freihand 320">
                  <a:extLst>
                    <a:ext uri="{FF2B5EF4-FFF2-40B4-BE49-F238E27FC236}">
                      <a16:creationId xmlns:a16="http://schemas.microsoft.com/office/drawing/2014/main" id="{CC1CAB8E-D39C-4988-83E6-FDEDBCBE367E}"/>
                    </a:ext>
                  </a:extLst>
                </p:cNvPr>
                <p:cNvPicPr/>
                <p:nvPr/>
              </p:nvPicPr>
              <p:blipFill>
                <a:blip r:embed="rId875"/>
                <a:stretch>
                  <a:fillRect/>
                </a:stretch>
              </p:blipFill>
              <p:spPr>
                <a:xfrm>
                  <a:off x="4659837" y="4549923"/>
                  <a:ext cx="107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322" name="Freihand 321">
                  <a:extLst>
                    <a:ext uri="{FF2B5EF4-FFF2-40B4-BE49-F238E27FC236}">
                      <a16:creationId xmlns:a16="http://schemas.microsoft.com/office/drawing/2014/main" id="{96F604D4-F457-4793-8955-AD5C73F420FA}"/>
                    </a:ext>
                  </a:extLst>
                </p14:cNvPr>
                <p14:cNvContentPartPr/>
                <p14:nvPr/>
              </p14:nvContentPartPr>
              <p14:xfrm>
                <a:off x="4426197" y="4567203"/>
                <a:ext cx="553320" cy="254880"/>
              </p14:xfrm>
            </p:contentPart>
          </mc:Choice>
          <mc:Fallback xmlns="">
            <p:pic>
              <p:nvPicPr>
                <p:cNvPr id="322" name="Freihand 321">
                  <a:extLst>
                    <a:ext uri="{FF2B5EF4-FFF2-40B4-BE49-F238E27FC236}">
                      <a16:creationId xmlns:a16="http://schemas.microsoft.com/office/drawing/2014/main" id="{96F604D4-F457-4793-8955-AD5C73F420FA}"/>
                    </a:ext>
                  </a:extLst>
                </p:cNvPr>
                <p:cNvPicPr/>
                <p:nvPr/>
              </p:nvPicPr>
              <p:blipFill>
                <a:blip r:embed="rId877"/>
                <a:stretch>
                  <a:fillRect/>
                </a:stretch>
              </p:blipFill>
              <p:spPr>
                <a:xfrm>
                  <a:off x="4421877" y="4562883"/>
                  <a:ext cx="5619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323" name="Freihand 322">
                  <a:extLst>
                    <a:ext uri="{FF2B5EF4-FFF2-40B4-BE49-F238E27FC236}">
                      <a16:creationId xmlns:a16="http://schemas.microsoft.com/office/drawing/2014/main" id="{0260E267-E2AA-40AE-B20C-53610FC49689}"/>
                    </a:ext>
                  </a:extLst>
                </p14:cNvPr>
                <p14:cNvContentPartPr/>
                <p14:nvPr/>
              </p14:nvContentPartPr>
              <p14:xfrm>
                <a:off x="4714557" y="4692843"/>
                <a:ext cx="115200" cy="105840"/>
              </p14:xfrm>
            </p:contentPart>
          </mc:Choice>
          <mc:Fallback xmlns="">
            <p:pic>
              <p:nvPicPr>
                <p:cNvPr id="323" name="Freihand 322">
                  <a:extLst>
                    <a:ext uri="{FF2B5EF4-FFF2-40B4-BE49-F238E27FC236}">
                      <a16:creationId xmlns:a16="http://schemas.microsoft.com/office/drawing/2014/main" id="{0260E267-E2AA-40AE-B20C-53610FC49689}"/>
                    </a:ext>
                  </a:extLst>
                </p:cNvPr>
                <p:cNvPicPr/>
                <p:nvPr/>
              </p:nvPicPr>
              <p:blipFill>
                <a:blip r:embed="rId879"/>
                <a:stretch>
                  <a:fillRect/>
                </a:stretch>
              </p:blipFill>
              <p:spPr>
                <a:xfrm>
                  <a:off x="4710237" y="4688523"/>
                  <a:ext cx="123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324" name="Freihand 323">
                  <a:extLst>
                    <a:ext uri="{FF2B5EF4-FFF2-40B4-BE49-F238E27FC236}">
                      <a16:creationId xmlns:a16="http://schemas.microsoft.com/office/drawing/2014/main" id="{3843239C-8626-4650-AFA1-B40FA54C0982}"/>
                    </a:ext>
                  </a:extLst>
                </p14:cNvPr>
                <p14:cNvContentPartPr/>
                <p14:nvPr/>
              </p14:nvContentPartPr>
              <p14:xfrm>
                <a:off x="4782597" y="4708683"/>
                <a:ext cx="44640" cy="88200"/>
              </p14:xfrm>
            </p:contentPart>
          </mc:Choice>
          <mc:Fallback xmlns="">
            <p:pic>
              <p:nvPicPr>
                <p:cNvPr id="324" name="Freihand 323">
                  <a:extLst>
                    <a:ext uri="{FF2B5EF4-FFF2-40B4-BE49-F238E27FC236}">
                      <a16:creationId xmlns:a16="http://schemas.microsoft.com/office/drawing/2014/main" id="{3843239C-8626-4650-AFA1-B40FA54C0982}"/>
                    </a:ext>
                  </a:extLst>
                </p:cNvPr>
                <p:cNvPicPr/>
                <p:nvPr/>
              </p:nvPicPr>
              <p:blipFill>
                <a:blip r:embed="rId881"/>
                <a:stretch>
                  <a:fillRect/>
                </a:stretch>
              </p:blipFill>
              <p:spPr>
                <a:xfrm>
                  <a:off x="4778277" y="4704363"/>
                  <a:ext cx="53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325" name="Freihand 324">
                  <a:extLst>
                    <a:ext uri="{FF2B5EF4-FFF2-40B4-BE49-F238E27FC236}">
                      <a16:creationId xmlns:a16="http://schemas.microsoft.com/office/drawing/2014/main" id="{536E98A2-AEF6-4E10-946E-FC08EB26409E}"/>
                    </a:ext>
                  </a:extLst>
                </p14:cNvPr>
                <p14:cNvContentPartPr/>
                <p14:nvPr/>
              </p14:nvContentPartPr>
              <p14:xfrm>
                <a:off x="4849557" y="4686363"/>
                <a:ext cx="73800" cy="122400"/>
              </p14:xfrm>
            </p:contentPart>
          </mc:Choice>
          <mc:Fallback xmlns="">
            <p:pic>
              <p:nvPicPr>
                <p:cNvPr id="325" name="Freihand 324">
                  <a:extLst>
                    <a:ext uri="{FF2B5EF4-FFF2-40B4-BE49-F238E27FC236}">
                      <a16:creationId xmlns:a16="http://schemas.microsoft.com/office/drawing/2014/main" id="{536E98A2-AEF6-4E10-946E-FC08EB26409E}"/>
                    </a:ext>
                  </a:extLst>
                </p:cNvPr>
                <p:cNvPicPr/>
                <p:nvPr/>
              </p:nvPicPr>
              <p:blipFill>
                <a:blip r:embed="rId883"/>
                <a:stretch>
                  <a:fillRect/>
                </a:stretch>
              </p:blipFill>
              <p:spPr>
                <a:xfrm>
                  <a:off x="4845237" y="4682043"/>
                  <a:ext cx="82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326" name="Freihand 325">
                  <a:extLst>
                    <a:ext uri="{FF2B5EF4-FFF2-40B4-BE49-F238E27FC236}">
                      <a16:creationId xmlns:a16="http://schemas.microsoft.com/office/drawing/2014/main" id="{31D172AD-F987-441C-9519-6C9ABF620613}"/>
                    </a:ext>
                  </a:extLst>
                </p14:cNvPr>
                <p14:cNvContentPartPr/>
                <p14:nvPr/>
              </p14:nvContentPartPr>
              <p14:xfrm>
                <a:off x="4960797" y="4691403"/>
                <a:ext cx="90000" cy="82440"/>
              </p14:xfrm>
            </p:contentPart>
          </mc:Choice>
          <mc:Fallback xmlns="">
            <p:pic>
              <p:nvPicPr>
                <p:cNvPr id="326" name="Freihand 325">
                  <a:extLst>
                    <a:ext uri="{FF2B5EF4-FFF2-40B4-BE49-F238E27FC236}">
                      <a16:creationId xmlns:a16="http://schemas.microsoft.com/office/drawing/2014/main" id="{31D172AD-F987-441C-9519-6C9ABF620613}"/>
                    </a:ext>
                  </a:extLst>
                </p:cNvPr>
                <p:cNvPicPr/>
                <p:nvPr/>
              </p:nvPicPr>
              <p:blipFill>
                <a:blip r:embed="rId885"/>
                <a:stretch>
                  <a:fillRect/>
                </a:stretch>
              </p:blipFill>
              <p:spPr>
                <a:xfrm>
                  <a:off x="4956477" y="4687083"/>
                  <a:ext cx="98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327" name="Freihand 326">
                  <a:extLst>
                    <a:ext uri="{FF2B5EF4-FFF2-40B4-BE49-F238E27FC236}">
                      <a16:creationId xmlns:a16="http://schemas.microsoft.com/office/drawing/2014/main" id="{168FD667-0754-4CB5-8A43-FD36A16C3D84}"/>
                    </a:ext>
                  </a:extLst>
                </p14:cNvPr>
                <p14:cNvContentPartPr/>
                <p14:nvPr/>
              </p14:nvContentPartPr>
              <p14:xfrm>
                <a:off x="5136837" y="4624083"/>
                <a:ext cx="27720" cy="21960"/>
              </p14:xfrm>
            </p:contentPart>
          </mc:Choice>
          <mc:Fallback xmlns="">
            <p:pic>
              <p:nvPicPr>
                <p:cNvPr id="327" name="Freihand 326">
                  <a:extLst>
                    <a:ext uri="{FF2B5EF4-FFF2-40B4-BE49-F238E27FC236}">
                      <a16:creationId xmlns:a16="http://schemas.microsoft.com/office/drawing/2014/main" id="{168FD667-0754-4CB5-8A43-FD36A16C3D84}"/>
                    </a:ext>
                  </a:extLst>
                </p:cNvPr>
                <p:cNvPicPr/>
                <p:nvPr/>
              </p:nvPicPr>
              <p:blipFill>
                <a:blip r:embed="rId887"/>
                <a:stretch>
                  <a:fillRect/>
                </a:stretch>
              </p:blipFill>
              <p:spPr>
                <a:xfrm>
                  <a:off x="5132517" y="4619763"/>
                  <a:ext cx="36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328" name="Freihand 327">
                  <a:extLst>
                    <a:ext uri="{FF2B5EF4-FFF2-40B4-BE49-F238E27FC236}">
                      <a16:creationId xmlns:a16="http://schemas.microsoft.com/office/drawing/2014/main" id="{F69BD787-80C1-49C0-AEFD-ADCF87DF531F}"/>
                    </a:ext>
                  </a:extLst>
                </p14:cNvPr>
                <p14:cNvContentPartPr/>
                <p14:nvPr/>
              </p14:nvContentPartPr>
              <p14:xfrm>
                <a:off x="5208837" y="4565403"/>
                <a:ext cx="127800" cy="104760"/>
              </p14:xfrm>
            </p:contentPart>
          </mc:Choice>
          <mc:Fallback xmlns="">
            <p:pic>
              <p:nvPicPr>
                <p:cNvPr id="328" name="Freihand 327">
                  <a:extLst>
                    <a:ext uri="{FF2B5EF4-FFF2-40B4-BE49-F238E27FC236}">
                      <a16:creationId xmlns:a16="http://schemas.microsoft.com/office/drawing/2014/main" id="{F69BD787-80C1-49C0-AEFD-ADCF87DF531F}"/>
                    </a:ext>
                  </a:extLst>
                </p:cNvPr>
                <p:cNvPicPr/>
                <p:nvPr/>
              </p:nvPicPr>
              <p:blipFill>
                <a:blip r:embed="rId889"/>
                <a:stretch>
                  <a:fillRect/>
                </a:stretch>
              </p:blipFill>
              <p:spPr>
                <a:xfrm>
                  <a:off x="5204517" y="4561083"/>
                  <a:ext cx="136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329" name="Freihand 328">
                  <a:extLst>
                    <a:ext uri="{FF2B5EF4-FFF2-40B4-BE49-F238E27FC236}">
                      <a16:creationId xmlns:a16="http://schemas.microsoft.com/office/drawing/2014/main" id="{263CBCEE-E869-477E-AC2A-FBC96D6478BA}"/>
                    </a:ext>
                  </a:extLst>
                </p14:cNvPr>
                <p14:cNvContentPartPr/>
                <p14:nvPr/>
              </p14:nvContentPartPr>
              <p14:xfrm>
                <a:off x="5371197" y="4578003"/>
                <a:ext cx="89640" cy="97920"/>
              </p14:xfrm>
            </p:contentPart>
          </mc:Choice>
          <mc:Fallback xmlns="">
            <p:pic>
              <p:nvPicPr>
                <p:cNvPr id="329" name="Freihand 328">
                  <a:extLst>
                    <a:ext uri="{FF2B5EF4-FFF2-40B4-BE49-F238E27FC236}">
                      <a16:creationId xmlns:a16="http://schemas.microsoft.com/office/drawing/2014/main" id="{263CBCEE-E869-477E-AC2A-FBC96D6478BA}"/>
                    </a:ext>
                  </a:extLst>
                </p:cNvPr>
                <p:cNvPicPr/>
                <p:nvPr/>
              </p:nvPicPr>
              <p:blipFill>
                <a:blip r:embed="rId891"/>
                <a:stretch>
                  <a:fillRect/>
                </a:stretch>
              </p:blipFill>
              <p:spPr>
                <a:xfrm>
                  <a:off x="5366877" y="4573683"/>
                  <a:ext cx="98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330" name="Freihand 329">
                  <a:extLst>
                    <a:ext uri="{FF2B5EF4-FFF2-40B4-BE49-F238E27FC236}">
                      <a16:creationId xmlns:a16="http://schemas.microsoft.com/office/drawing/2014/main" id="{C4701650-7CEA-4588-BF7C-CA59CA99C44D}"/>
                    </a:ext>
                  </a:extLst>
                </p14:cNvPr>
                <p14:cNvContentPartPr/>
                <p14:nvPr/>
              </p14:nvContentPartPr>
              <p14:xfrm>
                <a:off x="5485677" y="4570443"/>
                <a:ext cx="141120" cy="97920"/>
              </p14:xfrm>
            </p:contentPart>
          </mc:Choice>
          <mc:Fallback xmlns="">
            <p:pic>
              <p:nvPicPr>
                <p:cNvPr id="330" name="Freihand 329">
                  <a:extLst>
                    <a:ext uri="{FF2B5EF4-FFF2-40B4-BE49-F238E27FC236}">
                      <a16:creationId xmlns:a16="http://schemas.microsoft.com/office/drawing/2014/main" id="{C4701650-7CEA-4588-BF7C-CA59CA99C44D}"/>
                    </a:ext>
                  </a:extLst>
                </p:cNvPr>
                <p:cNvPicPr/>
                <p:nvPr/>
              </p:nvPicPr>
              <p:blipFill>
                <a:blip r:embed="rId893"/>
                <a:stretch>
                  <a:fillRect/>
                </a:stretch>
              </p:blipFill>
              <p:spPr>
                <a:xfrm>
                  <a:off x="5481357" y="4566123"/>
                  <a:ext cx="149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332" name="Freihand 331">
                  <a:extLst>
                    <a:ext uri="{FF2B5EF4-FFF2-40B4-BE49-F238E27FC236}">
                      <a16:creationId xmlns:a16="http://schemas.microsoft.com/office/drawing/2014/main" id="{0ACAAFE8-84FB-44B9-838D-03A835CB1C7A}"/>
                    </a:ext>
                  </a:extLst>
                </p14:cNvPr>
                <p14:cNvContentPartPr/>
                <p14:nvPr/>
              </p14:nvContentPartPr>
              <p14:xfrm>
                <a:off x="5764317" y="4576203"/>
                <a:ext cx="168120" cy="3960"/>
              </p14:xfrm>
            </p:contentPart>
          </mc:Choice>
          <mc:Fallback xmlns="">
            <p:pic>
              <p:nvPicPr>
                <p:cNvPr id="332" name="Freihand 331">
                  <a:extLst>
                    <a:ext uri="{FF2B5EF4-FFF2-40B4-BE49-F238E27FC236}">
                      <a16:creationId xmlns:a16="http://schemas.microsoft.com/office/drawing/2014/main" id="{0ACAAFE8-84FB-44B9-838D-03A835CB1C7A}"/>
                    </a:ext>
                  </a:extLst>
                </p:cNvPr>
                <p:cNvPicPr/>
                <p:nvPr/>
              </p:nvPicPr>
              <p:blipFill>
                <a:blip r:embed="rId895"/>
                <a:stretch>
                  <a:fillRect/>
                </a:stretch>
              </p:blipFill>
              <p:spPr>
                <a:xfrm>
                  <a:off x="5759997" y="4571883"/>
                  <a:ext cx="176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333" name="Freihand 332">
                  <a:extLst>
                    <a:ext uri="{FF2B5EF4-FFF2-40B4-BE49-F238E27FC236}">
                      <a16:creationId xmlns:a16="http://schemas.microsoft.com/office/drawing/2014/main" id="{804C496B-63BC-41A8-ACAD-B74D646DD2D6}"/>
                    </a:ext>
                  </a:extLst>
                </p14:cNvPr>
                <p14:cNvContentPartPr/>
                <p14:nvPr/>
              </p14:nvContentPartPr>
              <p14:xfrm>
                <a:off x="5791677" y="4607163"/>
                <a:ext cx="137520" cy="13680"/>
              </p14:xfrm>
            </p:contentPart>
          </mc:Choice>
          <mc:Fallback xmlns="">
            <p:pic>
              <p:nvPicPr>
                <p:cNvPr id="333" name="Freihand 332">
                  <a:extLst>
                    <a:ext uri="{FF2B5EF4-FFF2-40B4-BE49-F238E27FC236}">
                      <a16:creationId xmlns:a16="http://schemas.microsoft.com/office/drawing/2014/main" id="{804C496B-63BC-41A8-ACAD-B74D646DD2D6}"/>
                    </a:ext>
                  </a:extLst>
                </p:cNvPr>
                <p:cNvPicPr/>
                <p:nvPr/>
              </p:nvPicPr>
              <p:blipFill>
                <a:blip r:embed="rId897"/>
                <a:stretch>
                  <a:fillRect/>
                </a:stretch>
              </p:blipFill>
              <p:spPr>
                <a:xfrm>
                  <a:off x="5787357" y="4602843"/>
                  <a:ext cx="146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335" name="Freihand 334">
                  <a:extLst>
                    <a:ext uri="{FF2B5EF4-FFF2-40B4-BE49-F238E27FC236}">
                      <a16:creationId xmlns:a16="http://schemas.microsoft.com/office/drawing/2014/main" id="{97FE9E2D-337A-4278-8816-213922889B61}"/>
                    </a:ext>
                  </a:extLst>
                </p14:cNvPr>
                <p14:cNvContentPartPr/>
                <p14:nvPr/>
              </p14:nvContentPartPr>
              <p14:xfrm>
                <a:off x="6025317" y="4527963"/>
                <a:ext cx="150120" cy="90360"/>
              </p14:xfrm>
            </p:contentPart>
          </mc:Choice>
          <mc:Fallback xmlns="">
            <p:pic>
              <p:nvPicPr>
                <p:cNvPr id="335" name="Freihand 334">
                  <a:extLst>
                    <a:ext uri="{FF2B5EF4-FFF2-40B4-BE49-F238E27FC236}">
                      <a16:creationId xmlns:a16="http://schemas.microsoft.com/office/drawing/2014/main" id="{97FE9E2D-337A-4278-8816-213922889B61}"/>
                    </a:ext>
                  </a:extLst>
                </p:cNvPr>
                <p:cNvPicPr/>
                <p:nvPr/>
              </p:nvPicPr>
              <p:blipFill>
                <a:blip r:embed="rId899"/>
                <a:stretch>
                  <a:fillRect/>
                </a:stretch>
              </p:blipFill>
              <p:spPr>
                <a:xfrm>
                  <a:off x="6020997" y="4523643"/>
                  <a:ext cx="158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336" name="Freihand 335">
                  <a:extLst>
                    <a:ext uri="{FF2B5EF4-FFF2-40B4-BE49-F238E27FC236}">
                      <a16:creationId xmlns:a16="http://schemas.microsoft.com/office/drawing/2014/main" id="{1D838E3A-CC2C-403F-AF0A-6744ED1DB05D}"/>
                    </a:ext>
                  </a:extLst>
                </p14:cNvPr>
                <p14:cNvContentPartPr/>
                <p14:nvPr/>
              </p14:nvContentPartPr>
              <p14:xfrm>
                <a:off x="6226917" y="4521123"/>
                <a:ext cx="95760" cy="86400"/>
              </p14:xfrm>
            </p:contentPart>
          </mc:Choice>
          <mc:Fallback xmlns="">
            <p:pic>
              <p:nvPicPr>
                <p:cNvPr id="336" name="Freihand 335">
                  <a:extLst>
                    <a:ext uri="{FF2B5EF4-FFF2-40B4-BE49-F238E27FC236}">
                      <a16:creationId xmlns:a16="http://schemas.microsoft.com/office/drawing/2014/main" id="{1D838E3A-CC2C-403F-AF0A-6744ED1DB05D}"/>
                    </a:ext>
                  </a:extLst>
                </p:cNvPr>
                <p:cNvPicPr/>
                <p:nvPr/>
              </p:nvPicPr>
              <p:blipFill>
                <a:blip r:embed="rId901"/>
                <a:stretch>
                  <a:fillRect/>
                </a:stretch>
              </p:blipFill>
              <p:spPr>
                <a:xfrm>
                  <a:off x="6222597" y="4516803"/>
                  <a:ext cx="104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337" name="Freihand 336">
                  <a:extLst>
                    <a:ext uri="{FF2B5EF4-FFF2-40B4-BE49-F238E27FC236}">
                      <a16:creationId xmlns:a16="http://schemas.microsoft.com/office/drawing/2014/main" id="{3F10614C-9E9A-4D82-8B2F-D870F197F76E}"/>
                    </a:ext>
                  </a:extLst>
                </p14:cNvPr>
                <p14:cNvContentPartPr/>
                <p14:nvPr/>
              </p14:nvContentPartPr>
              <p14:xfrm>
                <a:off x="6352557" y="4491243"/>
                <a:ext cx="87120" cy="84960"/>
              </p14:xfrm>
            </p:contentPart>
          </mc:Choice>
          <mc:Fallback xmlns="">
            <p:pic>
              <p:nvPicPr>
                <p:cNvPr id="337" name="Freihand 336">
                  <a:extLst>
                    <a:ext uri="{FF2B5EF4-FFF2-40B4-BE49-F238E27FC236}">
                      <a16:creationId xmlns:a16="http://schemas.microsoft.com/office/drawing/2014/main" id="{3F10614C-9E9A-4D82-8B2F-D870F197F76E}"/>
                    </a:ext>
                  </a:extLst>
                </p:cNvPr>
                <p:cNvPicPr/>
                <p:nvPr/>
              </p:nvPicPr>
              <p:blipFill>
                <a:blip r:embed="rId903"/>
                <a:stretch>
                  <a:fillRect/>
                </a:stretch>
              </p:blipFill>
              <p:spPr>
                <a:xfrm>
                  <a:off x="6348237" y="4486923"/>
                  <a:ext cx="95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338" name="Freihand 337">
                  <a:extLst>
                    <a:ext uri="{FF2B5EF4-FFF2-40B4-BE49-F238E27FC236}">
                      <a16:creationId xmlns:a16="http://schemas.microsoft.com/office/drawing/2014/main" id="{0D3B18F9-0687-4911-8973-4961FDF5C5F3}"/>
                    </a:ext>
                  </a:extLst>
                </p14:cNvPr>
                <p14:cNvContentPartPr/>
                <p14:nvPr/>
              </p14:nvContentPartPr>
              <p14:xfrm>
                <a:off x="6385317" y="4520403"/>
                <a:ext cx="57600" cy="93960"/>
              </p14:xfrm>
            </p:contentPart>
          </mc:Choice>
          <mc:Fallback xmlns="">
            <p:pic>
              <p:nvPicPr>
                <p:cNvPr id="338" name="Freihand 337">
                  <a:extLst>
                    <a:ext uri="{FF2B5EF4-FFF2-40B4-BE49-F238E27FC236}">
                      <a16:creationId xmlns:a16="http://schemas.microsoft.com/office/drawing/2014/main" id="{0D3B18F9-0687-4911-8973-4961FDF5C5F3}"/>
                    </a:ext>
                  </a:extLst>
                </p:cNvPr>
                <p:cNvPicPr/>
                <p:nvPr/>
              </p:nvPicPr>
              <p:blipFill>
                <a:blip r:embed="rId905"/>
                <a:stretch>
                  <a:fillRect/>
                </a:stretch>
              </p:blipFill>
              <p:spPr>
                <a:xfrm>
                  <a:off x="6380997" y="4516083"/>
                  <a:ext cx="66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339" name="Freihand 338">
                  <a:extLst>
                    <a:ext uri="{FF2B5EF4-FFF2-40B4-BE49-F238E27FC236}">
                      <a16:creationId xmlns:a16="http://schemas.microsoft.com/office/drawing/2014/main" id="{D68041BC-B297-41A1-9616-D4A5F1A46723}"/>
                    </a:ext>
                  </a:extLst>
                </p14:cNvPr>
                <p14:cNvContentPartPr/>
                <p14:nvPr/>
              </p14:nvContentPartPr>
              <p14:xfrm>
                <a:off x="6441117" y="4565403"/>
                <a:ext cx="32040" cy="86760"/>
              </p14:xfrm>
            </p:contentPart>
          </mc:Choice>
          <mc:Fallback xmlns="">
            <p:pic>
              <p:nvPicPr>
                <p:cNvPr id="339" name="Freihand 338">
                  <a:extLst>
                    <a:ext uri="{FF2B5EF4-FFF2-40B4-BE49-F238E27FC236}">
                      <a16:creationId xmlns:a16="http://schemas.microsoft.com/office/drawing/2014/main" id="{D68041BC-B297-41A1-9616-D4A5F1A46723}"/>
                    </a:ext>
                  </a:extLst>
                </p:cNvPr>
                <p:cNvPicPr/>
                <p:nvPr/>
              </p:nvPicPr>
              <p:blipFill>
                <a:blip r:embed="rId907"/>
                <a:stretch>
                  <a:fillRect/>
                </a:stretch>
              </p:blipFill>
              <p:spPr>
                <a:xfrm>
                  <a:off x="6436797" y="4561083"/>
                  <a:ext cx="40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340" name="Freihand 339">
                  <a:extLst>
                    <a:ext uri="{FF2B5EF4-FFF2-40B4-BE49-F238E27FC236}">
                      <a16:creationId xmlns:a16="http://schemas.microsoft.com/office/drawing/2014/main" id="{FADEE0D2-77C7-4A97-84CB-56413D2D06CC}"/>
                    </a:ext>
                  </a:extLst>
                </p14:cNvPr>
                <p14:cNvContentPartPr/>
                <p14:nvPr/>
              </p14:nvContentPartPr>
              <p14:xfrm>
                <a:off x="6508077" y="4516443"/>
                <a:ext cx="73800" cy="77040"/>
              </p14:xfrm>
            </p:contentPart>
          </mc:Choice>
          <mc:Fallback xmlns="">
            <p:pic>
              <p:nvPicPr>
                <p:cNvPr id="340" name="Freihand 339">
                  <a:extLst>
                    <a:ext uri="{FF2B5EF4-FFF2-40B4-BE49-F238E27FC236}">
                      <a16:creationId xmlns:a16="http://schemas.microsoft.com/office/drawing/2014/main" id="{FADEE0D2-77C7-4A97-84CB-56413D2D06CC}"/>
                    </a:ext>
                  </a:extLst>
                </p:cNvPr>
                <p:cNvPicPr/>
                <p:nvPr/>
              </p:nvPicPr>
              <p:blipFill>
                <a:blip r:embed="rId909"/>
                <a:stretch>
                  <a:fillRect/>
                </a:stretch>
              </p:blipFill>
              <p:spPr>
                <a:xfrm>
                  <a:off x="6503757" y="4512123"/>
                  <a:ext cx="82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341" name="Freihand 340">
                  <a:extLst>
                    <a:ext uri="{FF2B5EF4-FFF2-40B4-BE49-F238E27FC236}">
                      <a16:creationId xmlns:a16="http://schemas.microsoft.com/office/drawing/2014/main" id="{160A1D49-587F-4A0D-97E0-A94D4FAF0CB8}"/>
                    </a:ext>
                  </a:extLst>
                </p14:cNvPr>
                <p14:cNvContentPartPr/>
                <p14:nvPr/>
              </p14:nvContentPartPr>
              <p14:xfrm>
                <a:off x="6590157" y="4496643"/>
                <a:ext cx="150120" cy="148680"/>
              </p14:xfrm>
            </p:contentPart>
          </mc:Choice>
          <mc:Fallback xmlns="">
            <p:pic>
              <p:nvPicPr>
                <p:cNvPr id="341" name="Freihand 340">
                  <a:extLst>
                    <a:ext uri="{FF2B5EF4-FFF2-40B4-BE49-F238E27FC236}">
                      <a16:creationId xmlns:a16="http://schemas.microsoft.com/office/drawing/2014/main" id="{160A1D49-587F-4A0D-97E0-A94D4FAF0CB8}"/>
                    </a:ext>
                  </a:extLst>
                </p:cNvPr>
                <p:cNvPicPr/>
                <p:nvPr/>
              </p:nvPicPr>
              <p:blipFill>
                <a:blip r:embed="rId911"/>
                <a:stretch>
                  <a:fillRect/>
                </a:stretch>
              </p:blipFill>
              <p:spPr>
                <a:xfrm>
                  <a:off x="6585837" y="4492323"/>
                  <a:ext cx="158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392" name="Freihand 391">
                  <a:extLst>
                    <a:ext uri="{FF2B5EF4-FFF2-40B4-BE49-F238E27FC236}">
                      <a16:creationId xmlns:a16="http://schemas.microsoft.com/office/drawing/2014/main" id="{9F3D0188-BD72-40A4-991F-97C4EEFC8477}"/>
                    </a:ext>
                  </a:extLst>
                </p14:cNvPr>
                <p14:cNvContentPartPr/>
                <p14:nvPr/>
              </p14:nvContentPartPr>
              <p14:xfrm>
                <a:off x="3945597" y="4955643"/>
                <a:ext cx="165240" cy="166320"/>
              </p14:xfrm>
            </p:contentPart>
          </mc:Choice>
          <mc:Fallback xmlns="">
            <p:pic>
              <p:nvPicPr>
                <p:cNvPr id="392" name="Freihand 391">
                  <a:extLst>
                    <a:ext uri="{FF2B5EF4-FFF2-40B4-BE49-F238E27FC236}">
                      <a16:creationId xmlns:a16="http://schemas.microsoft.com/office/drawing/2014/main" id="{9F3D0188-BD72-40A4-991F-97C4EEFC8477}"/>
                    </a:ext>
                  </a:extLst>
                </p:cNvPr>
                <p:cNvPicPr/>
                <p:nvPr/>
              </p:nvPicPr>
              <p:blipFill>
                <a:blip r:embed="rId913"/>
                <a:stretch>
                  <a:fillRect/>
                </a:stretch>
              </p:blipFill>
              <p:spPr>
                <a:xfrm>
                  <a:off x="3941277" y="4951323"/>
                  <a:ext cx="173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393" name="Freihand 392">
                  <a:extLst>
                    <a:ext uri="{FF2B5EF4-FFF2-40B4-BE49-F238E27FC236}">
                      <a16:creationId xmlns:a16="http://schemas.microsoft.com/office/drawing/2014/main" id="{3529F2D5-9CAB-4270-8465-99F0DDEF6EC6}"/>
                    </a:ext>
                  </a:extLst>
                </p14:cNvPr>
                <p14:cNvContentPartPr/>
                <p14:nvPr/>
              </p14:nvContentPartPr>
              <p14:xfrm>
                <a:off x="3836157" y="4840083"/>
                <a:ext cx="315000" cy="438120"/>
              </p14:xfrm>
            </p:contentPart>
          </mc:Choice>
          <mc:Fallback xmlns="">
            <p:pic>
              <p:nvPicPr>
                <p:cNvPr id="393" name="Freihand 392">
                  <a:extLst>
                    <a:ext uri="{FF2B5EF4-FFF2-40B4-BE49-F238E27FC236}">
                      <a16:creationId xmlns:a16="http://schemas.microsoft.com/office/drawing/2014/main" id="{3529F2D5-9CAB-4270-8465-99F0DDEF6EC6}"/>
                    </a:ext>
                  </a:extLst>
                </p:cNvPr>
                <p:cNvPicPr/>
                <p:nvPr/>
              </p:nvPicPr>
              <p:blipFill>
                <a:blip r:embed="rId915"/>
                <a:stretch>
                  <a:fillRect/>
                </a:stretch>
              </p:blipFill>
              <p:spPr>
                <a:xfrm>
                  <a:off x="3831837" y="4835763"/>
                  <a:ext cx="3236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394" name="Freihand 393">
                  <a:extLst>
                    <a:ext uri="{FF2B5EF4-FFF2-40B4-BE49-F238E27FC236}">
                      <a16:creationId xmlns:a16="http://schemas.microsoft.com/office/drawing/2014/main" id="{6CEC2921-5D29-4DB9-A3C9-9573C1926355}"/>
                    </a:ext>
                  </a:extLst>
                </p14:cNvPr>
                <p14:cNvContentPartPr/>
                <p14:nvPr/>
              </p14:nvContentPartPr>
              <p14:xfrm>
                <a:off x="4321437" y="4987323"/>
                <a:ext cx="155520" cy="143280"/>
              </p14:xfrm>
            </p:contentPart>
          </mc:Choice>
          <mc:Fallback xmlns="">
            <p:pic>
              <p:nvPicPr>
                <p:cNvPr id="394" name="Freihand 393">
                  <a:extLst>
                    <a:ext uri="{FF2B5EF4-FFF2-40B4-BE49-F238E27FC236}">
                      <a16:creationId xmlns:a16="http://schemas.microsoft.com/office/drawing/2014/main" id="{6CEC2921-5D29-4DB9-A3C9-9573C1926355}"/>
                    </a:ext>
                  </a:extLst>
                </p:cNvPr>
                <p:cNvPicPr/>
                <p:nvPr/>
              </p:nvPicPr>
              <p:blipFill>
                <a:blip r:embed="rId917"/>
                <a:stretch>
                  <a:fillRect/>
                </a:stretch>
              </p:blipFill>
              <p:spPr>
                <a:xfrm>
                  <a:off x="4317117" y="4983003"/>
                  <a:ext cx="164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395" name="Freihand 394">
                  <a:extLst>
                    <a:ext uri="{FF2B5EF4-FFF2-40B4-BE49-F238E27FC236}">
                      <a16:creationId xmlns:a16="http://schemas.microsoft.com/office/drawing/2014/main" id="{0BE00029-FBFA-4942-9199-9C4B1AD055C9}"/>
                    </a:ext>
                  </a:extLst>
                </p14:cNvPr>
                <p14:cNvContentPartPr/>
                <p14:nvPr/>
              </p14:nvContentPartPr>
              <p14:xfrm>
                <a:off x="4534557" y="4956003"/>
                <a:ext cx="80280" cy="118080"/>
              </p14:xfrm>
            </p:contentPart>
          </mc:Choice>
          <mc:Fallback xmlns="">
            <p:pic>
              <p:nvPicPr>
                <p:cNvPr id="395" name="Freihand 394">
                  <a:extLst>
                    <a:ext uri="{FF2B5EF4-FFF2-40B4-BE49-F238E27FC236}">
                      <a16:creationId xmlns:a16="http://schemas.microsoft.com/office/drawing/2014/main" id="{0BE00029-FBFA-4942-9199-9C4B1AD055C9}"/>
                    </a:ext>
                  </a:extLst>
                </p:cNvPr>
                <p:cNvPicPr/>
                <p:nvPr/>
              </p:nvPicPr>
              <p:blipFill>
                <a:blip r:embed="rId919"/>
                <a:stretch>
                  <a:fillRect/>
                </a:stretch>
              </p:blipFill>
              <p:spPr>
                <a:xfrm>
                  <a:off x="4530237" y="4951683"/>
                  <a:ext cx="88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396" name="Freihand 395">
                  <a:extLst>
                    <a:ext uri="{FF2B5EF4-FFF2-40B4-BE49-F238E27FC236}">
                      <a16:creationId xmlns:a16="http://schemas.microsoft.com/office/drawing/2014/main" id="{E2F34870-FD5D-4552-A876-F243008E4AEB}"/>
                    </a:ext>
                  </a:extLst>
                </p14:cNvPr>
                <p14:cNvContentPartPr/>
                <p14:nvPr/>
              </p14:nvContentPartPr>
              <p14:xfrm>
                <a:off x="4601877" y="5013603"/>
                <a:ext cx="43200" cy="123480"/>
              </p14:xfrm>
            </p:contentPart>
          </mc:Choice>
          <mc:Fallback xmlns="">
            <p:pic>
              <p:nvPicPr>
                <p:cNvPr id="396" name="Freihand 395">
                  <a:extLst>
                    <a:ext uri="{FF2B5EF4-FFF2-40B4-BE49-F238E27FC236}">
                      <a16:creationId xmlns:a16="http://schemas.microsoft.com/office/drawing/2014/main" id="{E2F34870-FD5D-4552-A876-F243008E4AEB}"/>
                    </a:ext>
                  </a:extLst>
                </p:cNvPr>
                <p:cNvPicPr/>
                <p:nvPr/>
              </p:nvPicPr>
              <p:blipFill>
                <a:blip r:embed="rId921"/>
                <a:stretch>
                  <a:fillRect/>
                </a:stretch>
              </p:blipFill>
              <p:spPr>
                <a:xfrm>
                  <a:off x="4597557" y="5009283"/>
                  <a:ext cx="51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397" name="Freihand 396">
                  <a:extLst>
                    <a:ext uri="{FF2B5EF4-FFF2-40B4-BE49-F238E27FC236}">
                      <a16:creationId xmlns:a16="http://schemas.microsoft.com/office/drawing/2014/main" id="{41107797-72BC-4D49-B86A-D24290C084D4}"/>
                    </a:ext>
                  </a:extLst>
                </p14:cNvPr>
                <p14:cNvContentPartPr/>
                <p14:nvPr/>
              </p14:nvContentPartPr>
              <p14:xfrm>
                <a:off x="4441677" y="5001003"/>
                <a:ext cx="94320" cy="95400"/>
              </p14:xfrm>
            </p:contentPart>
          </mc:Choice>
          <mc:Fallback xmlns="">
            <p:pic>
              <p:nvPicPr>
                <p:cNvPr id="397" name="Freihand 396">
                  <a:extLst>
                    <a:ext uri="{FF2B5EF4-FFF2-40B4-BE49-F238E27FC236}">
                      <a16:creationId xmlns:a16="http://schemas.microsoft.com/office/drawing/2014/main" id="{41107797-72BC-4D49-B86A-D24290C084D4}"/>
                    </a:ext>
                  </a:extLst>
                </p:cNvPr>
                <p:cNvPicPr/>
                <p:nvPr/>
              </p:nvPicPr>
              <p:blipFill>
                <a:blip r:embed="rId923"/>
                <a:stretch>
                  <a:fillRect/>
                </a:stretch>
              </p:blipFill>
              <p:spPr>
                <a:xfrm>
                  <a:off x="4437357" y="4996683"/>
                  <a:ext cx="102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398" name="Freihand 397">
                  <a:extLst>
                    <a:ext uri="{FF2B5EF4-FFF2-40B4-BE49-F238E27FC236}">
                      <a16:creationId xmlns:a16="http://schemas.microsoft.com/office/drawing/2014/main" id="{46FB22D4-30DD-4F62-B5B9-225FF6668F4F}"/>
                    </a:ext>
                  </a:extLst>
                </p14:cNvPr>
                <p14:cNvContentPartPr/>
                <p14:nvPr/>
              </p14:nvContentPartPr>
              <p14:xfrm>
                <a:off x="4643637" y="5059323"/>
                <a:ext cx="26640" cy="110880"/>
              </p14:xfrm>
            </p:contentPart>
          </mc:Choice>
          <mc:Fallback xmlns="">
            <p:pic>
              <p:nvPicPr>
                <p:cNvPr id="398" name="Freihand 397">
                  <a:extLst>
                    <a:ext uri="{FF2B5EF4-FFF2-40B4-BE49-F238E27FC236}">
                      <a16:creationId xmlns:a16="http://schemas.microsoft.com/office/drawing/2014/main" id="{46FB22D4-30DD-4F62-B5B9-225FF6668F4F}"/>
                    </a:ext>
                  </a:extLst>
                </p:cNvPr>
                <p:cNvPicPr/>
                <p:nvPr/>
              </p:nvPicPr>
              <p:blipFill>
                <a:blip r:embed="rId925"/>
                <a:stretch>
                  <a:fillRect/>
                </a:stretch>
              </p:blipFill>
              <p:spPr>
                <a:xfrm>
                  <a:off x="4639317" y="5055003"/>
                  <a:ext cx="35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399" name="Freihand 398">
                  <a:extLst>
                    <a:ext uri="{FF2B5EF4-FFF2-40B4-BE49-F238E27FC236}">
                      <a16:creationId xmlns:a16="http://schemas.microsoft.com/office/drawing/2014/main" id="{AFDBD708-E70D-46EB-B989-AB2A65E80EC5}"/>
                    </a:ext>
                  </a:extLst>
                </p14:cNvPr>
                <p14:cNvContentPartPr/>
                <p14:nvPr/>
              </p14:nvContentPartPr>
              <p14:xfrm>
                <a:off x="4710597" y="4998843"/>
                <a:ext cx="77040" cy="94320"/>
              </p14:xfrm>
            </p:contentPart>
          </mc:Choice>
          <mc:Fallback xmlns="">
            <p:pic>
              <p:nvPicPr>
                <p:cNvPr id="399" name="Freihand 398">
                  <a:extLst>
                    <a:ext uri="{FF2B5EF4-FFF2-40B4-BE49-F238E27FC236}">
                      <a16:creationId xmlns:a16="http://schemas.microsoft.com/office/drawing/2014/main" id="{AFDBD708-E70D-46EB-B989-AB2A65E80EC5}"/>
                    </a:ext>
                  </a:extLst>
                </p:cNvPr>
                <p:cNvPicPr/>
                <p:nvPr/>
              </p:nvPicPr>
              <p:blipFill>
                <a:blip r:embed="rId927"/>
                <a:stretch>
                  <a:fillRect/>
                </a:stretch>
              </p:blipFill>
              <p:spPr>
                <a:xfrm>
                  <a:off x="4706277" y="4994523"/>
                  <a:ext cx="85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400" name="Freihand 399">
                  <a:extLst>
                    <a:ext uri="{FF2B5EF4-FFF2-40B4-BE49-F238E27FC236}">
                      <a16:creationId xmlns:a16="http://schemas.microsoft.com/office/drawing/2014/main" id="{340B1AE2-7AF6-44E8-AB4B-80790B5EA832}"/>
                    </a:ext>
                  </a:extLst>
                </p14:cNvPr>
                <p14:cNvContentPartPr/>
                <p14:nvPr/>
              </p14:nvContentPartPr>
              <p14:xfrm>
                <a:off x="4795917" y="4987683"/>
                <a:ext cx="118440" cy="132480"/>
              </p14:xfrm>
            </p:contentPart>
          </mc:Choice>
          <mc:Fallback xmlns="">
            <p:pic>
              <p:nvPicPr>
                <p:cNvPr id="400" name="Freihand 399">
                  <a:extLst>
                    <a:ext uri="{FF2B5EF4-FFF2-40B4-BE49-F238E27FC236}">
                      <a16:creationId xmlns:a16="http://schemas.microsoft.com/office/drawing/2014/main" id="{340B1AE2-7AF6-44E8-AB4B-80790B5EA832}"/>
                    </a:ext>
                  </a:extLst>
                </p:cNvPr>
                <p:cNvPicPr/>
                <p:nvPr/>
              </p:nvPicPr>
              <p:blipFill>
                <a:blip r:embed="rId929"/>
                <a:stretch>
                  <a:fillRect/>
                </a:stretch>
              </p:blipFill>
              <p:spPr>
                <a:xfrm>
                  <a:off x="4791597" y="4983363"/>
                  <a:ext cx="127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401" name="Freihand 400">
                  <a:extLst>
                    <a:ext uri="{FF2B5EF4-FFF2-40B4-BE49-F238E27FC236}">
                      <a16:creationId xmlns:a16="http://schemas.microsoft.com/office/drawing/2014/main" id="{2BBFB4A8-5FAF-467A-9BAD-23D4D0D5778E}"/>
                    </a:ext>
                  </a:extLst>
                </p14:cNvPr>
                <p14:cNvContentPartPr/>
                <p14:nvPr/>
              </p14:nvContentPartPr>
              <p14:xfrm>
                <a:off x="5019117" y="5033403"/>
                <a:ext cx="89640" cy="23400"/>
              </p14:xfrm>
            </p:contentPart>
          </mc:Choice>
          <mc:Fallback xmlns="">
            <p:pic>
              <p:nvPicPr>
                <p:cNvPr id="401" name="Freihand 400">
                  <a:extLst>
                    <a:ext uri="{FF2B5EF4-FFF2-40B4-BE49-F238E27FC236}">
                      <a16:creationId xmlns:a16="http://schemas.microsoft.com/office/drawing/2014/main" id="{2BBFB4A8-5FAF-467A-9BAD-23D4D0D5778E}"/>
                    </a:ext>
                  </a:extLst>
                </p:cNvPr>
                <p:cNvPicPr/>
                <p:nvPr/>
              </p:nvPicPr>
              <p:blipFill>
                <a:blip r:embed="rId931"/>
                <a:stretch>
                  <a:fillRect/>
                </a:stretch>
              </p:blipFill>
              <p:spPr>
                <a:xfrm>
                  <a:off x="5014797" y="5029083"/>
                  <a:ext cx="98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402" name="Freihand 401">
                  <a:extLst>
                    <a:ext uri="{FF2B5EF4-FFF2-40B4-BE49-F238E27FC236}">
                      <a16:creationId xmlns:a16="http://schemas.microsoft.com/office/drawing/2014/main" id="{3612F638-48DA-4081-88D0-94537D779A75}"/>
                    </a:ext>
                  </a:extLst>
                </p14:cNvPr>
                <p14:cNvContentPartPr/>
                <p14:nvPr/>
              </p14:nvContentPartPr>
              <p14:xfrm>
                <a:off x="5200917" y="4980123"/>
                <a:ext cx="96840" cy="127080"/>
              </p14:xfrm>
            </p:contentPart>
          </mc:Choice>
          <mc:Fallback xmlns="">
            <p:pic>
              <p:nvPicPr>
                <p:cNvPr id="402" name="Freihand 401">
                  <a:extLst>
                    <a:ext uri="{FF2B5EF4-FFF2-40B4-BE49-F238E27FC236}">
                      <a16:creationId xmlns:a16="http://schemas.microsoft.com/office/drawing/2014/main" id="{3612F638-48DA-4081-88D0-94537D779A75}"/>
                    </a:ext>
                  </a:extLst>
                </p:cNvPr>
                <p:cNvPicPr/>
                <p:nvPr/>
              </p:nvPicPr>
              <p:blipFill>
                <a:blip r:embed="rId933"/>
                <a:stretch>
                  <a:fillRect/>
                </a:stretch>
              </p:blipFill>
              <p:spPr>
                <a:xfrm>
                  <a:off x="5196597" y="4975803"/>
                  <a:ext cx="105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403" name="Freihand 402">
                  <a:extLst>
                    <a:ext uri="{FF2B5EF4-FFF2-40B4-BE49-F238E27FC236}">
                      <a16:creationId xmlns:a16="http://schemas.microsoft.com/office/drawing/2014/main" id="{00F3900E-2B44-4161-82E1-73CE7AB7F03F}"/>
                    </a:ext>
                  </a:extLst>
                </p14:cNvPr>
                <p14:cNvContentPartPr/>
                <p14:nvPr/>
              </p14:nvContentPartPr>
              <p14:xfrm>
                <a:off x="5307117" y="4969683"/>
                <a:ext cx="108000" cy="137160"/>
              </p14:xfrm>
            </p:contentPart>
          </mc:Choice>
          <mc:Fallback xmlns="">
            <p:pic>
              <p:nvPicPr>
                <p:cNvPr id="403" name="Freihand 402">
                  <a:extLst>
                    <a:ext uri="{FF2B5EF4-FFF2-40B4-BE49-F238E27FC236}">
                      <a16:creationId xmlns:a16="http://schemas.microsoft.com/office/drawing/2014/main" id="{00F3900E-2B44-4161-82E1-73CE7AB7F03F}"/>
                    </a:ext>
                  </a:extLst>
                </p:cNvPr>
                <p:cNvPicPr/>
                <p:nvPr/>
              </p:nvPicPr>
              <p:blipFill>
                <a:blip r:embed="rId935"/>
                <a:stretch>
                  <a:fillRect/>
                </a:stretch>
              </p:blipFill>
              <p:spPr>
                <a:xfrm>
                  <a:off x="5302797" y="4965363"/>
                  <a:ext cx="116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404" name="Freihand 403">
                  <a:extLst>
                    <a:ext uri="{FF2B5EF4-FFF2-40B4-BE49-F238E27FC236}">
                      <a16:creationId xmlns:a16="http://schemas.microsoft.com/office/drawing/2014/main" id="{5F8177D5-6BAA-4938-9A23-C85833D0BE2E}"/>
                    </a:ext>
                  </a:extLst>
                </p14:cNvPr>
                <p14:cNvContentPartPr/>
                <p14:nvPr/>
              </p14:nvContentPartPr>
              <p14:xfrm>
                <a:off x="5407917" y="4989843"/>
                <a:ext cx="132480" cy="100800"/>
              </p14:xfrm>
            </p:contentPart>
          </mc:Choice>
          <mc:Fallback xmlns="">
            <p:pic>
              <p:nvPicPr>
                <p:cNvPr id="404" name="Freihand 403">
                  <a:extLst>
                    <a:ext uri="{FF2B5EF4-FFF2-40B4-BE49-F238E27FC236}">
                      <a16:creationId xmlns:a16="http://schemas.microsoft.com/office/drawing/2014/main" id="{5F8177D5-6BAA-4938-9A23-C85833D0BE2E}"/>
                    </a:ext>
                  </a:extLst>
                </p:cNvPr>
                <p:cNvPicPr/>
                <p:nvPr/>
              </p:nvPicPr>
              <p:blipFill>
                <a:blip r:embed="rId937"/>
                <a:stretch>
                  <a:fillRect/>
                </a:stretch>
              </p:blipFill>
              <p:spPr>
                <a:xfrm>
                  <a:off x="5403597" y="4985523"/>
                  <a:ext cx="141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405" name="Freihand 404">
                  <a:extLst>
                    <a:ext uri="{FF2B5EF4-FFF2-40B4-BE49-F238E27FC236}">
                      <a16:creationId xmlns:a16="http://schemas.microsoft.com/office/drawing/2014/main" id="{CA229285-6FBF-45FF-B24A-68C9FE3F74E6}"/>
                    </a:ext>
                  </a:extLst>
                </p14:cNvPr>
                <p14:cNvContentPartPr/>
                <p14:nvPr/>
              </p14:nvContentPartPr>
              <p14:xfrm>
                <a:off x="4400637" y="5149323"/>
                <a:ext cx="1100880" cy="47160"/>
              </p14:xfrm>
            </p:contentPart>
          </mc:Choice>
          <mc:Fallback xmlns="">
            <p:pic>
              <p:nvPicPr>
                <p:cNvPr id="405" name="Freihand 404">
                  <a:extLst>
                    <a:ext uri="{FF2B5EF4-FFF2-40B4-BE49-F238E27FC236}">
                      <a16:creationId xmlns:a16="http://schemas.microsoft.com/office/drawing/2014/main" id="{CA229285-6FBF-45FF-B24A-68C9FE3F74E6}"/>
                    </a:ext>
                  </a:extLst>
                </p:cNvPr>
                <p:cNvPicPr/>
                <p:nvPr/>
              </p:nvPicPr>
              <p:blipFill>
                <a:blip r:embed="rId939"/>
                <a:stretch>
                  <a:fillRect/>
                </a:stretch>
              </p:blipFill>
              <p:spPr>
                <a:xfrm>
                  <a:off x="4396317" y="5145003"/>
                  <a:ext cx="1109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407" name="Freihand 406">
                  <a:extLst>
                    <a:ext uri="{FF2B5EF4-FFF2-40B4-BE49-F238E27FC236}">
                      <a16:creationId xmlns:a16="http://schemas.microsoft.com/office/drawing/2014/main" id="{39D0085B-A3B4-46E0-AE13-9FAB58E4100B}"/>
                    </a:ext>
                  </a:extLst>
                </p14:cNvPr>
                <p14:cNvContentPartPr/>
                <p14:nvPr/>
              </p14:nvContentPartPr>
              <p14:xfrm>
                <a:off x="4691877" y="5226003"/>
                <a:ext cx="158760" cy="132480"/>
              </p14:xfrm>
            </p:contentPart>
          </mc:Choice>
          <mc:Fallback xmlns="">
            <p:pic>
              <p:nvPicPr>
                <p:cNvPr id="407" name="Freihand 406">
                  <a:extLst>
                    <a:ext uri="{FF2B5EF4-FFF2-40B4-BE49-F238E27FC236}">
                      <a16:creationId xmlns:a16="http://schemas.microsoft.com/office/drawing/2014/main" id="{39D0085B-A3B4-46E0-AE13-9FAB58E4100B}"/>
                    </a:ext>
                  </a:extLst>
                </p:cNvPr>
                <p:cNvPicPr/>
                <p:nvPr/>
              </p:nvPicPr>
              <p:blipFill>
                <a:blip r:embed="rId941"/>
                <a:stretch>
                  <a:fillRect/>
                </a:stretch>
              </p:blipFill>
              <p:spPr>
                <a:xfrm>
                  <a:off x="4687557" y="5221683"/>
                  <a:ext cx="167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408" name="Freihand 407">
                  <a:extLst>
                    <a:ext uri="{FF2B5EF4-FFF2-40B4-BE49-F238E27FC236}">
                      <a16:creationId xmlns:a16="http://schemas.microsoft.com/office/drawing/2014/main" id="{5EDA3F22-AC5F-4979-B6A7-216F7A38DA6E}"/>
                    </a:ext>
                  </a:extLst>
                </p14:cNvPr>
                <p14:cNvContentPartPr/>
                <p14:nvPr/>
              </p14:nvContentPartPr>
              <p14:xfrm>
                <a:off x="4870437" y="5247963"/>
                <a:ext cx="141120" cy="122040"/>
              </p14:xfrm>
            </p:contentPart>
          </mc:Choice>
          <mc:Fallback xmlns="">
            <p:pic>
              <p:nvPicPr>
                <p:cNvPr id="408" name="Freihand 407">
                  <a:extLst>
                    <a:ext uri="{FF2B5EF4-FFF2-40B4-BE49-F238E27FC236}">
                      <a16:creationId xmlns:a16="http://schemas.microsoft.com/office/drawing/2014/main" id="{5EDA3F22-AC5F-4979-B6A7-216F7A38DA6E}"/>
                    </a:ext>
                  </a:extLst>
                </p:cNvPr>
                <p:cNvPicPr/>
                <p:nvPr/>
              </p:nvPicPr>
              <p:blipFill>
                <a:blip r:embed="rId943"/>
                <a:stretch>
                  <a:fillRect/>
                </a:stretch>
              </p:blipFill>
              <p:spPr>
                <a:xfrm>
                  <a:off x="4866117" y="5243643"/>
                  <a:ext cx="149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409" name="Freihand 408">
                  <a:extLst>
                    <a:ext uri="{FF2B5EF4-FFF2-40B4-BE49-F238E27FC236}">
                      <a16:creationId xmlns:a16="http://schemas.microsoft.com/office/drawing/2014/main" id="{B0EDDB25-02F0-4514-BBF5-B9D09542E8DE}"/>
                    </a:ext>
                  </a:extLst>
                </p14:cNvPr>
                <p14:cNvContentPartPr/>
                <p14:nvPr/>
              </p14:nvContentPartPr>
              <p14:xfrm>
                <a:off x="5058357" y="5253723"/>
                <a:ext cx="120240" cy="108720"/>
              </p14:xfrm>
            </p:contentPart>
          </mc:Choice>
          <mc:Fallback xmlns="">
            <p:pic>
              <p:nvPicPr>
                <p:cNvPr id="409" name="Freihand 408">
                  <a:extLst>
                    <a:ext uri="{FF2B5EF4-FFF2-40B4-BE49-F238E27FC236}">
                      <a16:creationId xmlns:a16="http://schemas.microsoft.com/office/drawing/2014/main" id="{B0EDDB25-02F0-4514-BBF5-B9D09542E8DE}"/>
                    </a:ext>
                  </a:extLst>
                </p:cNvPr>
                <p:cNvPicPr/>
                <p:nvPr/>
              </p:nvPicPr>
              <p:blipFill>
                <a:blip r:embed="rId945"/>
                <a:stretch>
                  <a:fillRect/>
                </a:stretch>
              </p:blipFill>
              <p:spPr>
                <a:xfrm>
                  <a:off x="5054037" y="5249403"/>
                  <a:ext cx="128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410" name="Freihand 409">
                  <a:extLst>
                    <a:ext uri="{FF2B5EF4-FFF2-40B4-BE49-F238E27FC236}">
                      <a16:creationId xmlns:a16="http://schemas.microsoft.com/office/drawing/2014/main" id="{5B08C03E-79C6-419D-8681-818B3808387B}"/>
                    </a:ext>
                  </a:extLst>
                </p14:cNvPr>
                <p14:cNvContentPartPr/>
                <p14:nvPr/>
              </p14:nvContentPartPr>
              <p14:xfrm>
                <a:off x="5639757" y="5140683"/>
                <a:ext cx="150120" cy="8640"/>
              </p14:xfrm>
            </p:contentPart>
          </mc:Choice>
          <mc:Fallback xmlns="">
            <p:pic>
              <p:nvPicPr>
                <p:cNvPr id="410" name="Freihand 409">
                  <a:extLst>
                    <a:ext uri="{FF2B5EF4-FFF2-40B4-BE49-F238E27FC236}">
                      <a16:creationId xmlns:a16="http://schemas.microsoft.com/office/drawing/2014/main" id="{5B08C03E-79C6-419D-8681-818B3808387B}"/>
                    </a:ext>
                  </a:extLst>
                </p:cNvPr>
                <p:cNvPicPr/>
                <p:nvPr/>
              </p:nvPicPr>
              <p:blipFill>
                <a:blip r:embed="rId947"/>
                <a:stretch>
                  <a:fillRect/>
                </a:stretch>
              </p:blipFill>
              <p:spPr>
                <a:xfrm>
                  <a:off x="5635437" y="5136363"/>
                  <a:ext cx="158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411" name="Freihand 410">
                  <a:extLst>
                    <a:ext uri="{FF2B5EF4-FFF2-40B4-BE49-F238E27FC236}">
                      <a16:creationId xmlns:a16="http://schemas.microsoft.com/office/drawing/2014/main" id="{DAC4A3E1-9BE3-4071-B90E-93C5F1DCF9CE}"/>
                    </a:ext>
                  </a:extLst>
                </p14:cNvPr>
                <p14:cNvContentPartPr/>
                <p14:nvPr/>
              </p14:nvContentPartPr>
              <p14:xfrm>
                <a:off x="5591517" y="5178843"/>
                <a:ext cx="196560" cy="36360"/>
              </p14:xfrm>
            </p:contentPart>
          </mc:Choice>
          <mc:Fallback xmlns="">
            <p:pic>
              <p:nvPicPr>
                <p:cNvPr id="411" name="Freihand 410">
                  <a:extLst>
                    <a:ext uri="{FF2B5EF4-FFF2-40B4-BE49-F238E27FC236}">
                      <a16:creationId xmlns:a16="http://schemas.microsoft.com/office/drawing/2014/main" id="{DAC4A3E1-9BE3-4071-B90E-93C5F1DCF9CE}"/>
                    </a:ext>
                  </a:extLst>
                </p:cNvPr>
                <p:cNvPicPr/>
                <p:nvPr/>
              </p:nvPicPr>
              <p:blipFill>
                <a:blip r:embed="rId949"/>
                <a:stretch>
                  <a:fillRect/>
                </a:stretch>
              </p:blipFill>
              <p:spPr>
                <a:xfrm>
                  <a:off x="5587197" y="5174523"/>
                  <a:ext cx="205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412" name="Freihand 411">
                  <a:extLst>
                    <a:ext uri="{FF2B5EF4-FFF2-40B4-BE49-F238E27FC236}">
                      <a16:creationId xmlns:a16="http://schemas.microsoft.com/office/drawing/2014/main" id="{E0F1A191-7414-486B-994C-9A3772A3B444}"/>
                    </a:ext>
                  </a:extLst>
                </p14:cNvPr>
                <p14:cNvContentPartPr/>
                <p14:nvPr/>
              </p14:nvContentPartPr>
              <p14:xfrm>
                <a:off x="5894637" y="5100723"/>
                <a:ext cx="109440" cy="117000"/>
              </p14:xfrm>
            </p:contentPart>
          </mc:Choice>
          <mc:Fallback xmlns="">
            <p:pic>
              <p:nvPicPr>
                <p:cNvPr id="412" name="Freihand 411">
                  <a:extLst>
                    <a:ext uri="{FF2B5EF4-FFF2-40B4-BE49-F238E27FC236}">
                      <a16:creationId xmlns:a16="http://schemas.microsoft.com/office/drawing/2014/main" id="{E0F1A191-7414-486B-994C-9A3772A3B444}"/>
                    </a:ext>
                  </a:extLst>
                </p:cNvPr>
                <p:cNvPicPr/>
                <p:nvPr/>
              </p:nvPicPr>
              <p:blipFill>
                <a:blip r:embed="rId951"/>
                <a:stretch>
                  <a:fillRect/>
                </a:stretch>
              </p:blipFill>
              <p:spPr>
                <a:xfrm>
                  <a:off x="5890317" y="5096403"/>
                  <a:ext cx="118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413" name="Freihand 412">
                  <a:extLst>
                    <a:ext uri="{FF2B5EF4-FFF2-40B4-BE49-F238E27FC236}">
                      <a16:creationId xmlns:a16="http://schemas.microsoft.com/office/drawing/2014/main" id="{0E5BA472-0948-49DC-9F3B-C9F8ADA53144}"/>
                    </a:ext>
                  </a:extLst>
                </p14:cNvPr>
                <p14:cNvContentPartPr/>
                <p14:nvPr/>
              </p14:nvContentPartPr>
              <p14:xfrm>
                <a:off x="6042237" y="5201883"/>
                <a:ext cx="16200" cy="73800"/>
              </p14:xfrm>
            </p:contentPart>
          </mc:Choice>
          <mc:Fallback xmlns="">
            <p:pic>
              <p:nvPicPr>
                <p:cNvPr id="413" name="Freihand 412">
                  <a:extLst>
                    <a:ext uri="{FF2B5EF4-FFF2-40B4-BE49-F238E27FC236}">
                      <a16:creationId xmlns:a16="http://schemas.microsoft.com/office/drawing/2014/main" id="{0E5BA472-0948-49DC-9F3B-C9F8ADA53144}"/>
                    </a:ext>
                  </a:extLst>
                </p:cNvPr>
                <p:cNvPicPr/>
                <p:nvPr/>
              </p:nvPicPr>
              <p:blipFill>
                <a:blip r:embed="rId953"/>
                <a:stretch>
                  <a:fillRect/>
                </a:stretch>
              </p:blipFill>
              <p:spPr>
                <a:xfrm>
                  <a:off x="6037917" y="5197563"/>
                  <a:ext cx="24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414" name="Freihand 413">
                  <a:extLst>
                    <a:ext uri="{FF2B5EF4-FFF2-40B4-BE49-F238E27FC236}">
                      <a16:creationId xmlns:a16="http://schemas.microsoft.com/office/drawing/2014/main" id="{3061801E-1025-449C-8A7D-16D0698868CF}"/>
                    </a:ext>
                  </a:extLst>
                </p14:cNvPr>
                <p14:cNvContentPartPr/>
                <p14:nvPr/>
              </p14:nvContentPartPr>
              <p14:xfrm>
                <a:off x="6085437" y="5088843"/>
                <a:ext cx="147960" cy="119160"/>
              </p14:xfrm>
            </p:contentPart>
          </mc:Choice>
          <mc:Fallback xmlns="">
            <p:pic>
              <p:nvPicPr>
                <p:cNvPr id="414" name="Freihand 413">
                  <a:extLst>
                    <a:ext uri="{FF2B5EF4-FFF2-40B4-BE49-F238E27FC236}">
                      <a16:creationId xmlns:a16="http://schemas.microsoft.com/office/drawing/2014/main" id="{3061801E-1025-449C-8A7D-16D0698868CF}"/>
                    </a:ext>
                  </a:extLst>
                </p:cNvPr>
                <p:cNvPicPr/>
                <p:nvPr/>
              </p:nvPicPr>
              <p:blipFill>
                <a:blip r:embed="rId955"/>
                <a:stretch>
                  <a:fillRect/>
                </a:stretch>
              </p:blipFill>
              <p:spPr>
                <a:xfrm>
                  <a:off x="6081117" y="5084523"/>
                  <a:ext cx="156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415" name="Freihand 414">
                  <a:extLst>
                    <a:ext uri="{FF2B5EF4-FFF2-40B4-BE49-F238E27FC236}">
                      <a16:creationId xmlns:a16="http://schemas.microsoft.com/office/drawing/2014/main" id="{B032E496-0949-4EE2-8FBA-CE5F895BAC51}"/>
                    </a:ext>
                  </a:extLst>
                </p14:cNvPr>
                <p14:cNvContentPartPr/>
                <p14:nvPr/>
              </p14:nvContentPartPr>
              <p14:xfrm>
                <a:off x="6261837" y="5068323"/>
                <a:ext cx="83880" cy="106200"/>
              </p14:xfrm>
            </p:contentPart>
          </mc:Choice>
          <mc:Fallback xmlns="">
            <p:pic>
              <p:nvPicPr>
                <p:cNvPr id="415" name="Freihand 414">
                  <a:extLst>
                    <a:ext uri="{FF2B5EF4-FFF2-40B4-BE49-F238E27FC236}">
                      <a16:creationId xmlns:a16="http://schemas.microsoft.com/office/drawing/2014/main" id="{B032E496-0949-4EE2-8FBA-CE5F895BAC51}"/>
                    </a:ext>
                  </a:extLst>
                </p:cNvPr>
                <p:cNvPicPr/>
                <p:nvPr/>
              </p:nvPicPr>
              <p:blipFill>
                <a:blip r:embed="rId957"/>
                <a:stretch>
                  <a:fillRect/>
                </a:stretch>
              </p:blipFill>
              <p:spPr>
                <a:xfrm>
                  <a:off x="6257517" y="5064003"/>
                  <a:ext cx="92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416" name="Freihand 415">
                  <a:extLst>
                    <a:ext uri="{FF2B5EF4-FFF2-40B4-BE49-F238E27FC236}">
                      <a16:creationId xmlns:a16="http://schemas.microsoft.com/office/drawing/2014/main" id="{D4B87E33-3418-4531-BB83-94D2D3A2E2B9}"/>
                    </a:ext>
                  </a:extLst>
                </p14:cNvPr>
                <p14:cNvContentPartPr/>
                <p14:nvPr/>
              </p14:nvContentPartPr>
              <p14:xfrm>
                <a:off x="6323757" y="5112603"/>
                <a:ext cx="28080" cy="94680"/>
              </p14:xfrm>
            </p:contentPart>
          </mc:Choice>
          <mc:Fallback xmlns="">
            <p:pic>
              <p:nvPicPr>
                <p:cNvPr id="416" name="Freihand 415">
                  <a:extLst>
                    <a:ext uri="{FF2B5EF4-FFF2-40B4-BE49-F238E27FC236}">
                      <a16:creationId xmlns:a16="http://schemas.microsoft.com/office/drawing/2014/main" id="{D4B87E33-3418-4531-BB83-94D2D3A2E2B9}"/>
                    </a:ext>
                  </a:extLst>
                </p:cNvPr>
                <p:cNvPicPr/>
                <p:nvPr/>
              </p:nvPicPr>
              <p:blipFill>
                <a:blip r:embed="rId959"/>
                <a:stretch>
                  <a:fillRect/>
                </a:stretch>
              </p:blipFill>
              <p:spPr>
                <a:xfrm>
                  <a:off x="6319437" y="5108283"/>
                  <a:ext cx="36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417" name="Freihand 416">
                  <a:extLst>
                    <a:ext uri="{FF2B5EF4-FFF2-40B4-BE49-F238E27FC236}">
                      <a16:creationId xmlns:a16="http://schemas.microsoft.com/office/drawing/2014/main" id="{99725DD0-46FD-438A-BCE2-2CEE4BAAFA48}"/>
                    </a:ext>
                  </a:extLst>
                </p14:cNvPr>
                <p14:cNvContentPartPr/>
                <p14:nvPr/>
              </p14:nvContentPartPr>
              <p14:xfrm>
                <a:off x="6397557" y="5091003"/>
                <a:ext cx="83520" cy="113400"/>
              </p14:xfrm>
            </p:contentPart>
          </mc:Choice>
          <mc:Fallback xmlns="">
            <p:pic>
              <p:nvPicPr>
                <p:cNvPr id="417" name="Freihand 416">
                  <a:extLst>
                    <a:ext uri="{FF2B5EF4-FFF2-40B4-BE49-F238E27FC236}">
                      <a16:creationId xmlns:a16="http://schemas.microsoft.com/office/drawing/2014/main" id="{99725DD0-46FD-438A-BCE2-2CEE4BAAFA48}"/>
                    </a:ext>
                  </a:extLst>
                </p:cNvPr>
                <p:cNvPicPr/>
                <p:nvPr/>
              </p:nvPicPr>
              <p:blipFill>
                <a:blip r:embed="rId961"/>
                <a:stretch>
                  <a:fillRect/>
                </a:stretch>
              </p:blipFill>
              <p:spPr>
                <a:xfrm>
                  <a:off x="6393237" y="5086683"/>
                  <a:ext cx="92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418" name="Freihand 417">
                  <a:extLst>
                    <a:ext uri="{FF2B5EF4-FFF2-40B4-BE49-F238E27FC236}">
                      <a16:creationId xmlns:a16="http://schemas.microsoft.com/office/drawing/2014/main" id="{714BE7F3-8B10-4FC8-97F9-F7A3C931465F}"/>
                    </a:ext>
                  </a:extLst>
                </p14:cNvPr>
                <p14:cNvContentPartPr/>
                <p14:nvPr/>
              </p14:nvContentPartPr>
              <p14:xfrm>
                <a:off x="6480357" y="5030163"/>
                <a:ext cx="144000" cy="180000"/>
              </p14:xfrm>
            </p:contentPart>
          </mc:Choice>
          <mc:Fallback xmlns="">
            <p:pic>
              <p:nvPicPr>
                <p:cNvPr id="418" name="Freihand 417">
                  <a:extLst>
                    <a:ext uri="{FF2B5EF4-FFF2-40B4-BE49-F238E27FC236}">
                      <a16:creationId xmlns:a16="http://schemas.microsoft.com/office/drawing/2014/main" id="{714BE7F3-8B10-4FC8-97F9-F7A3C931465F}"/>
                    </a:ext>
                  </a:extLst>
                </p:cNvPr>
                <p:cNvPicPr/>
                <p:nvPr/>
              </p:nvPicPr>
              <p:blipFill>
                <a:blip r:embed="rId963"/>
                <a:stretch>
                  <a:fillRect/>
                </a:stretch>
              </p:blipFill>
              <p:spPr>
                <a:xfrm>
                  <a:off x="6476037" y="5025843"/>
                  <a:ext cx="152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420" name="Freihand 419">
                  <a:extLst>
                    <a:ext uri="{FF2B5EF4-FFF2-40B4-BE49-F238E27FC236}">
                      <a16:creationId xmlns:a16="http://schemas.microsoft.com/office/drawing/2014/main" id="{2A8EA4F3-09E6-46F8-B01E-3B92BDF28ADC}"/>
                    </a:ext>
                  </a:extLst>
                </p14:cNvPr>
                <p14:cNvContentPartPr/>
                <p14:nvPr/>
              </p14:nvContentPartPr>
              <p14:xfrm>
                <a:off x="6726597" y="5125563"/>
                <a:ext cx="173880" cy="6840"/>
              </p14:xfrm>
            </p:contentPart>
          </mc:Choice>
          <mc:Fallback xmlns="">
            <p:pic>
              <p:nvPicPr>
                <p:cNvPr id="420" name="Freihand 419">
                  <a:extLst>
                    <a:ext uri="{FF2B5EF4-FFF2-40B4-BE49-F238E27FC236}">
                      <a16:creationId xmlns:a16="http://schemas.microsoft.com/office/drawing/2014/main" id="{2A8EA4F3-09E6-46F8-B01E-3B92BDF28ADC}"/>
                    </a:ext>
                  </a:extLst>
                </p:cNvPr>
                <p:cNvPicPr/>
                <p:nvPr/>
              </p:nvPicPr>
              <p:blipFill>
                <a:blip r:embed="rId965"/>
                <a:stretch>
                  <a:fillRect/>
                </a:stretch>
              </p:blipFill>
              <p:spPr>
                <a:xfrm>
                  <a:off x="6722277" y="5121243"/>
                  <a:ext cx="182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421" name="Freihand 420">
                  <a:extLst>
                    <a:ext uri="{FF2B5EF4-FFF2-40B4-BE49-F238E27FC236}">
                      <a16:creationId xmlns:a16="http://schemas.microsoft.com/office/drawing/2014/main" id="{7E763EFC-4C1E-4F7F-B4FE-F6B7284E326A}"/>
                    </a:ext>
                  </a:extLst>
                </p14:cNvPr>
                <p14:cNvContentPartPr/>
                <p14:nvPr/>
              </p14:nvContentPartPr>
              <p14:xfrm>
                <a:off x="6739557" y="5169483"/>
                <a:ext cx="165240" cy="6840"/>
              </p14:xfrm>
            </p:contentPart>
          </mc:Choice>
          <mc:Fallback xmlns="">
            <p:pic>
              <p:nvPicPr>
                <p:cNvPr id="421" name="Freihand 420">
                  <a:extLst>
                    <a:ext uri="{FF2B5EF4-FFF2-40B4-BE49-F238E27FC236}">
                      <a16:creationId xmlns:a16="http://schemas.microsoft.com/office/drawing/2014/main" id="{7E763EFC-4C1E-4F7F-B4FE-F6B7284E326A}"/>
                    </a:ext>
                  </a:extLst>
                </p:cNvPr>
                <p:cNvPicPr/>
                <p:nvPr/>
              </p:nvPicPr>
              <p:blipFill>
                <a:blip r:embed="rId967"/>
                <a:stretch>
                  <a:fillRect/>
                </a:stretch>
              </p:blipFill>
              <p:spPr>
                <a:xfrm>
                  <a:off x="6735237" y="5165163"/>
                  <a:ext cx="173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422" name="Freihand 421">
                  <a:extLst>
                    <a:ext uri="{FF2B5EF4-FFF2-40B4-BE49-F238E27FC236}">
                      <a16:creationId xmlns:a16="http://schemas.microsoft.com/office/drawing/2014/main" id="{57D56AC8-94C5-492F-91A6-3AC09186AFED}"/>
                    </a:ext>
                  </a:extLst>
                </p14:cNvPr>
                <p14:cNvContentPartPr/>
                <p14:nvPr/>
              </p14:nvContentPartPr>
              <p14:xfrm>
                <a:off x="6983997" y="5000643"/>
                <a:ext cx="100440" cy="154080"/>
              </p14:xfrm>
            </p:contentPart>
          </mc:Choice>
          <mc:Fallback xmlns="">
            <p:pic>
              <p:nvPicPr>
                <p:cNvPr id="422" name="Freihand 421">
                  <a:extLst>
                    <a:ext uri="{FF2B5EF4-FFF2-40B4-BE49-F238E27FC236}">
                      <a16:creationId xmlns:a16="http://schemas.microsoft.com/office/drawing/2014/main" id="{57D56AC8-94C5-492F-91A6-3AC09186AFED}"/>
                    </a:ext>
                  </a:extLst>
                </p:cNvPr>
                <p:cNvPicPr/>
                <p:nvPr/>
              </p:nvPicPr>
              <p:blipFill>
                <a:blip r:embed="rId969"/>
                <a:stretch>
                  <a:fillRect/>
                </a:stretch>
              </p:blipFill>
              <p:spPr>
                <a:xfrm>
                  <a:off x="6979677" y="4996323"/>
                  <a:ext cx="109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423" name="Freihand 422">
                  <a:extLst>
                    <a:ext uri="{FF2B5EF4-FFF2-40B4-BE49-F238E27FC236}">
                      <a16:creationId xmlns:a16="http://schemas.microsoft.com/office/drawing/2014/main" id="{43941BED-5CEB-4DC2-96EE-DE91ABEA32A3}"/>
                    </a:ext>
                  </a:extLst>
                </p14:cNvPr>
                <p14:cNvContentPartPr/>
                <p14:nvPr/>
              </p14:nvContentPartPr>
              <p14:xfrm>
                <a:off x="7054917" y="5095323"/>
                <a:ext cx="29520" cy="111960"/>
              </p14:xfrm>
            </p:contentPart>
          </mc:Choice>
          <mc:Fallback xmlns="">
            <p:pic>
              <p:nvPicPr>
                <p:cNvPr id="423" name="Freihand 422">
                  <a:extLst>
                    <a:ext uri="{FF2B5EF4-FFF2-40B4-BE49-F238E27FC236}">
                      <a16:creationId xmlns:a16="http://schemas.microsoft.com/office/drawing/2014/main" id="{43941BED-5CEB-4DC2-96EE-DE91ABEA32A3}"/>
                    </a:ext>
                  </a:extLst>
                </p:cNvPr>
                <p:cNvPicPr/>
                <p:nvPr/>
              </p:nvPicPr>
              <p:blipFill>
                <a:blip r:embed="rId971"/>
                <a:stretch>
                  <a:fillRect/>
                </a:stretch>
              </p:blipFill>
              <p:spPr>
                <a:xfrm>
                  <a:off x="7050597" y="5091003"/>
                  <a:ext cx="38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424" name="Freihand 423">
                  <a:extLst>
                    <a:ext uri="{FF2B5EF4-FFF2-40B4-BE49-F238E27FC236}">
                      <a16:creationId xmlns:a16="http://schemas.microsoft.com/office/drawing/2014/main" id="{CA91326A-F63D-4332-8433-C164B8FDC46E}"/>
                    </a:ext>
                  </a:extLst>
                </p14:cNvPr>
                <p14:cNvContentPartPr/>
                <p14:nvPr/>
              </p14:nvContentPartPr>
              <p14:xfrm>
                <a:off x="7105317" y="5058963"/>
                <a:ext cx="163800" cy="176040"/>
              </p14:xfrm>
            </p:contentPart>
          </mc:Choice>
          <mc:Fallback xmlns="">
            <p:pic>
              <p:nvPicPr>
                <p:cNvPr id="424" name="Freihand 423">
                  <a:extLst>
                    <a:ext uri="{FF2B5EF4-FFF2-40B4-BE49-F238E27FC236}">
                      <a16:creationId xmlns:a16="http://schemas.microsoft.com/office/drawing/2014/main" id="{CA91326A-F63D-4332-8433-C164B8FDC46E}"/>
                    </a:ext>
                  </a:extLst>
                </p:cNvPr>
                <p:cNvPicPr/>
                <p:nvPr/>
              </p:nvPicPr>
              <p:blipFill>
                <a:blip r:embed="rId973"/>
                <a:stretch>
                  <a:fillRect/>
                </a:stretch>
              </p:blipFill>
              <p:spPr>
                <a:xfrm>
                  <a:off x="7100997" y="5054643"/>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425" name="Freihand 424">
                  <a:extLst>
                    <a:ext uri="{FF2B5EF4-FFF2-40B4-BE49-F238E27FC236}">
                      <a16:creationId xmlns:a16="http://schemas.microsoft.com/office/drawing/2014/main" id="{941CBD6A-41E1-4232-8981-2DF8722A3498}"/>
                    </a:ext>
                  </a:extLst>
                </p14:cNvPr>
                <p14:cNvContentPartPr/>
                <p14:nvPr/>
              </p14:nvContentPartPr>
              <p14:xfrm>
                <a:off x="7238157" y="5040243"/>
                <a:ext cx="115920" cy="147240"/>
              </p14:xfrm>
            </p:contentPart>
          </mc:Choice>
          <mc:Fallback xmlns="">
            <p:pic>
              <p:nvPicPr>
                <p:cNvPr id="425" name="Freihand 424">
                  <a:extLst>
                    <a:ext uri="{FF2B5EF4-FFF2-40B4-BE49-F238E27FC236}">
                      <a16:creationId xmlns:a16="http://schemas.microsoft.com/office/drawing/2014/main" id="{941CBD6A-41E1-4232-8981-2DF8722A3498}"/>
                    </a:ext>
                  </a:extLst>
                </p:cNvPr>
                <p:cNvPicPr/>
                <p:nvPr/>
              </p:nvPicPr>
              <p:blipFill>
                <a:blip r:embed="rId975"/>
                <a:stretch>
                  <a:fillRect/>
                </a:stretch>
              </p:blipFill>
              <p:spPr>
                <a:xfrm>
                  <a:off x="7233837" y="5035923"/>
                  <a:ext cx="124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426" name="Freihand 425">
                  <a:extLst>
                    <a:ext uri="{FF2B5EF4-FFF2-40B4-BE49-F238E27FC236}">
                      <a16:creationId xmlns:a16="http://schemas.microsoft.com/office/drawing/2014/main" id="{E936D2DC-A427-41A3-AFD6-26B4C0410265}"/>
                    </a:ext>
                  </a:extLst>
                </p14:cNvPr>
                <p14:cNvContentPartPr/>
                <p14:nvPr/>
              </p14:nvContentPartPr>
              <p14:xfrm>
                <a:off x="7407357" y="5058963"/>
                <a:ext cx="80280" cy="95040"/>
              </p14:xfrm>
            </p:contentPart>
          </mc:Choice>
          <mc:Fallback xmlns="">
            <p:pic>
              <p:nvPicPr>
                <p:cNvPr id="426" name="Freihand 425">
                  <a:extLst>
                    <a:ext uri="{FF2B5EF4-FFF2-40B4-BE49-F238E27FC236}">
                      <a16:creationId xmlns:a16="http://schemas.microsoft.com/office/drawing/2014/main" id="{E936D2DC-A427-41A3-AFD6-26B4C0410265}"/>
                    </a:ext>
                  </a:extLst>
                </p:cNvPr>
                <p:cNvPicPr/>
                <p:nvPr/>
              </p:nvPicPr>
              <p:blipFill>
                <a:blip r:embed="rId977"/>
                <a:stretch>
                  <a:fillRect/>
                </a:stretch>
              </p:blipFill>
              <p:spPr>
                <a:xfrm>
                  <a:off x="7403037" y="5054643"/>
                  <a:ext cx="88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427" name="Freihand 426">
                  <a:extLst>
                    <a:ext uri="{FF2B5EF4-FFF2-40B4-BE49-F238E27FC236}">
                      <a16:creationId xmlns:a16="http://schemas.microsoft.com/office/drawing/2014/main" id="{34CAD042-CBB9-4CFD-8C36-38E6374E5FA7}"/>
                    </a:ext>
                  </a:extLst>
                </p14:cNvPr>
                <p14:cNvContentPartPr/>
                <p14:nvPr/>
              </p14:nvContentPartPr>
              <p14:xfrm>
                <a:off x="7358037" y="4988403"/>
                <a:ext cx="83880" cy="49320"/>
              </p14:xfrm>
            </p:contentPart>
          </mc:Choice>
          <mc:Fallback xmlns="">
            <p:pic>
              <p:nvPicPr>
                <p:cNvPr id="427" name="Freihand 426">
                  <a:extLst>
                    <a:ext uri="{FF2B5EF4-FFF2-40B4-BE49-F238E27FC236}">
                      <a16:creationId xmlns:a16="http://schemas.microsoft.com/office/drawing/2014/main" id="{34CAD042-CBB9-4CFD-8C36-38E6374E5FA7}"/>
                    </a:ext>
                  </a:extLst>
                </p:cNvPr>
                <p:cNvPicPr/>
                <p:nvPr/>
              </p:nvPicPr>
              <p:blipFill>
                <a:blip r:embed="rId979"/>
                <a:stretch>
                  <a:fillRect/>
                </a:stretch>
              </p:blipFill>
              <p:spPr>
                <a:xfrm>
                  <a:off x="7353717" y="4984083"/>
                  <a:ext cx="92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428" name="Freihand 427">
                  <a:extLst>
                    <a:ext uri="{FF2B5EF4-FFF2-40B4-BE49-F238E27FC236}">
                      <a16:creationId xmlns:a16="http://schemas.microsoft.com/office/drawing/2014/main" id="{36A6EF3A-B263-4AE2-B05A-D98E170FB70D}"/>
                    </a:ext>
                  </a:extLst>
                </p14:cNvPr>
                <p14:cNvContentPartPr/>
                <p14:nvPr/>
              </p14:nvContentPartPr>
              <p14:xfrm>
                <a:off x="7433277" y="5114403"/>
                <a:ext cx="63000" cy="75960"/>
              </p14:xfrm>
            </p:contentPart>
          </mc:Choice>
          <mc:Fallback xmlns="">
            <p:pic>
              <p:nvPicPr>
                <p:cNvPr id="428" name="Freihand 427">
                  <a:extLst>
                    <a:ext uri="{FF2B5EF4-FFF2-40B4-BE49-F238E27FC236}">
                      <a16:creationId xmlns:a16="http://schemas.microsoft.com/office/drawing/2014/main" id="{36A6EF3A-B263-4AE2-B05A-D98E170FB70D}"/>
                    </a:ext>
                  </a:extLst>
                </p:cNvPr>
                <p:cNvPicPr/>
                <p:nvPr/>
              </p:nvPicPr>
              <p:blipFill>
                <a:blip r:embed="rId981"/>
                <a:stretch>
                  <a:fillRect/>
                </a:stretch>
              </p:blipFill>
              <p:spPr>
                <a:xfrm>
                  <a:off x="7428957" y="5110083"/>
                  <a:ext cx="71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489" name="Freihand 488">
                  <a:extLst>
                    <a:ext uri="{FF2B5EF4-FFF2-40B4-BE49-F238E27FC236}">
                      <a16:creationId xmlns:a16="http://schemas.microsoft.com/office/drawing/2014/main" id="{CC204D4F-7115-4C07-8488-F689523D5862}"/>
                    </a:ext>
                  </a:extLst>
                </p14:cNvPr>
                <p14:cNvContentPartPr/>
                <p14:nvPr/>
              </p14:nvContentPartPr>
              <p14:xfrm>
                <a:off x="3772437" y="5499243"/>
                <a:ext cx="104760" cy="151560"/>
              </p14:xfrm>
            </p:contentPart>
          </mc:Choice>
          <mc:Fallback xmlns="">
            <p:pic>
              <p:nvPicPr>
                <p:cNvPr id="489" name="Freihand 488">
                  <a:extLst>
                    <a:ext uri="{FF2B5EF4-FFF2-40B4-BE49-F238E27FC236}">
                      <a16:creationId xmlns:a16="http://schemas.microsoft.com/office/drawing/2014/main" id="{CC204D4F-7115-4C07-8488-F689523D5862}"/>
                    </a:ext>
                  </a:extLst>
                </p:cNvPr>
                <p:cNvPicPr/>
                <p:nvPr/>
              </p:nvPicPr>
              <p:blipFill>
                <a:blip r:embed="rId983"/>
                <a:stretch>
                  <a:fillRect/>
                </a:stretch>
              </p:blipFill>
              <p:spPr>
                <a:xfrm>
                  <a:off x="3768117" y="5494923"/>
                  <a:ext cx="113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490" name="Freihand 489">
                  <a:extLst>
                    <a:ext uri="{FF2B5EF4-FFF2-40B4-BE49-F238E27FC236}">
                      <a16:creationId xmlns:a16="http://schemas.microsoft.com/office/drawing/2014/main" id="{60AE9721-E1D3-45D4-8FD2-38C5EB6D6723}"/>
                    </a:ext>
                  </a:extLst>
                </p14:cNvPr>
                <p14:cNvContentPartPr/>
                <p14:nvPr/>
              </p14:nvContentPartPr>
              <p14:xfrm>
                <a:off x="3669477" y="5451003"/>
                <a:ext cx="320760" cy="264240"/>
              </p14:xfrm>
            </p:contentPart>
          </mc:Choice>
          <mc:Fallback xmlns="">
            <p:pic>
              <p:nvPicPr>
                <p:cNvPr id="490" name="Freihand 489">
                  <a:extLst>
                    <a:ext uri="{FF2B5EF4-FFF2-40B4-BE49-F238E27FC236}">
                      <a16:creationId xmlns:a16="http://schemas.microsoft.com/office/drawing/2014/main" id="{60AE9721-E1D3-45D4-8FD2-38C5EB6D6723}"/>
                    </a:ext>
                  </a:extLst>
                </p:cNvPr>
                <p:cNvPicPr/>
                <p:nvPr/>
              </p:nvPicPr>
              <p:blipFill>
                <a:blip r:embed="rId985"/>
                <a:stretch>
                  <a:fillRect/>
                </a:stretch>
              </p:blipFill>
              <p:spPr>
                <a:xfrm>
                  <a:off x="3665157" y="5446683"/>
                  <a:ext cx="3294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495" name="Freihand 494">
                  <a:extLst>
                    <a:ext uri="{FF2B5EF4-FFF2-40B4-BE49-F238E27FC236}">
                      <a16:creationId xmlns:a16="http://schemas.microsoft.com/office/drawing/2014/main" id="{BE251852-8A1B-4A10-ACD1-9ABBCFB92AC9}"/>
                    </a:ext>
                  </a:extLst>
                </p14:cNvPr>
                <p14:cNvContentPartPr/>
                <p14:nvPr/>
              </p14:nvContentPartPr>
              <p14:xfrm>
                <a:off x="4044237" y="5469723"/>
                <a:ext cx="163440" cy="131040"/>
              </p14:xfrm>
            </p:contentPart>
          </mc:Choice>
          <mc:Fallback xmlns="">
            <p:pic>
              <p:nvPicPr>
                <p:cNvPr id="495" name="Freihand 494">
                  <a:extLst>
                    <a:ext uri="{FF2B5EF4-FFF2-40B4-BE49-F238E27FC236}">
                      <a16:creationId xmlns:a16="http://schemas.microsoft.com/office/drawing/2014/main" id="{BE251852-8A1B-4A10-ACD1-9ABBCFB92AC9}"/>
                    </a:ext>
                  </a:extLst>
                </p:cNvPr>
                <p:cNvPicPr/>
                <p:nvPr/>
              </p:nvPicPr>
              <p:blipFill>
                <a:blip r:embed="rId987"/>
                <a:stretch>
                  <a:fillRect/>
                </a:stretch>
              </p:blipFill>
              <p:spPr>
                <a:xfrm>
                  <a:off x="4039917" y="5465403"/>
                  <a:ext cx="172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496" name="Freihand 495">
                  <a:extLst>
                    <a:ext uri="{FF2B5EF4-FFF2-40B4-BE49-F238E27FC236}">
                      <a16:creationId xmlns:a16="http://schemas.microsoft.com/office/drawing/2014/main" id="{407199F1-2D28-4FE3-BD92-53E8783F2FB3}"/>
                    </a:ext>
                  </a:extLst>
                </p14:cNvPr>
                <p14:cNvContentPartPr/>
                <p14:nvPr/>
              </p14:nvContentPartPr>
              <p14:xfrm>
                <a:off x="4265997" y="5445963"/>
                <a:ext cx="81360" cy="98280"/>
              </p14:xfrm>
            </p:contentPart>
          </mc:Choice>
          <mc:Fallback xmlns="">
            <p:pic>
              <p:nvPicPr>
                <p:cNvPr id="496" name="Freihand 495">
                  <a:extLst>
                    <a:ext uri="{FF2B5EF4-FFF2-40B4-BE49-F238E27FC236}">
                      <a16:creationId xmlns:a16="http://schemas.microsoft.com/office/drawing/2014/main" id="{407199F1-2D28-4FE3-BD92-53E8783F2FB3}"/>
                    </a:ext>
                  </a:extLst>
                </p:cNvPr>
                <p:cNvPicPr/>
                <p:nvPr/>
              </p:nvPicPr>
              <p:blipFill>
                <a:blip r:embed="rId989"/>
                <a:stretch>
                  <a:fillRect/>
                </a:stretch>
              </p:blipFill>
              <p:spPr>
                <a:xfrm>
                  <a:off x="4261677" y="5441643"/>
                  <a:ext cx="90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497" name="Freihand 496">
                  <a:extLst>
                    <a:ext uri="{FF2B5EF4-FFF2-40B4-BE49-F238E27FC236}">
                      <a16:creationId xmlns:a16="http://schemas.microsoft.com/office/drawing/2014/main" id="{AD388DC8-EAA6-4628-AED0-1302B1D51C9B}"/>
                    </a:ext>
                  </a:extLst>
                </p14:cNvPr>
                <p14:cNvContentPartPr/>
                <p14:nvPr/>
              </p14:nvContentPartPr>
              <p14:xfrm>
                <a:off x="4355277" y="5451003"/>
                <a:ext cx="72720" cy="107640"/>
              </p14:xfrm>
            </p:contentPart>
          </mc:Choice>
          <mc:Fallback xmlns="">
            <p:pic>
              <p:nvPicPr>
                <p:cNvPr id="497" name="Freihand 496">
                  <a:extLst>
                    <a:ext uri="{FF2B5EF4-FFF2-40B4-BE49-F238E27FC236}">
                      <a16:creationId xmlns:a16="http://schemas.microsoft.com/office/drawing/2014/main" id="{AD388DC8-EAA6-4628-AED0-1302B1D51C9B}"/>
                    </a:ext>
                  </a:extLst>
                </p:cNvPr>
                <p:cNvPicPr/>
                <p:nvPr/>
              </p:nvPicPr>
              <p:blipFill>
                <a:blip r:embed="rId991"/>
                <a:stretch>
                  <a:fillRect/>
                </a:stretch>
              </p:blipFill>
              <p:spPr>
                <a:xfrm>
                  <a:off x="4350957" y="5446683"/>
                  <a:ext cx="81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498" name="Freihand 497">
                  <a:extLst>
                    <a:ext uri="{FF2B5EF4-FFF2-40B4-BE49-F238E27FC236}">
                      <a16:creationId xmlns:a16="http://schemas.microsoft.com/office/drawing/2014/main" id="{234356BD-46B3-4A4C-B8DD-9FE7C8BEA6D4}"/>
                    </a:ext>
                  </a:extLst>
                </p14:cNvPr>
                <p14:cNvContentPartPr/>
                <p14:nvPr/>
              </p14:nvContentPartPr>
              <p14:xfrm>
                <a:off x="4430517" y="5539203"/>
                <a:ext cx="20880" cy="44640"/>
              </p14:xfrm>
            </p:contentPart>
          </mc:Choice>
          <mc:Fallback xmlns="">
            <p:pic>
              <p:nvPicPr>
                <p:cNvPr id="498" name="Freihand 497">
                  <a:extLst>
                    <a:ext uri="{FF2B5EF4-FFF2-40B4-BE49-F238E27FC236}">
                      <a16:creationId xmlns:a16="http://schemas.microsoft.com/office/drawing/2014/main" id="{234356BD-46B3-4A4C-B8DD-9FE7C8BEA6D4}"/>
                    </a:ext>
                  </a:extLst>
                </p:cNvPr>
                <p:cNvPicPr/>
                <p:nvPr/>
              </p:nvPicPr>
              <p:blipFill>
                <a:blip r:embed="rId993"/>
                <a:stretch>
                  <a:fillRect/>
                </a:stretch>
              </p:blipFill>
              <p:spPr>
                <a:xfrm>
                  <a:off x="4426197" y="5534883"/>
                  <a:ext cx="29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499" name="Freihand 498">
                  <a:extLst>
                    <a:ext uri="{FF2B5EF4-FFF2-40B4-BE49-F238E27FC236}">
                      <a16:creationId xmlns:a16="http://schemas.microsoft.com/office/drawing/2014/main" id="{5019CD37-B94F-4F2F-81D5-F20001C1BACC}"/>
                    </a:ext>
                  </a:extLst>
                </p14:cNvPr>
                <p14:cNvContentPartPr/>
                <p14:nvPr/>
              </p14:nvContentPartPr>
              <p14:xfrm>
                <a:off x="4505037" y="5456403"/>
                <a:ext cx="25560" cy="81720"/>
              </p14:xfrm>
            </p:contentPart>
          </mc:Choice>
          <mc:Fallback xmlns="">
            <p:pic>
              <p:nvPicPr>
                <p:cNvPr id="499" name="Freihand 498">
                  <a:extLst>
                    <a:ext uri="{FF2B5EF4-FFF2-40B4-BE49-F238E27FC236}">
                      <a16:creationId xmlns:a16="http://schemas.microsoft.com/office/drawing/2014/main" id="{5019CD37-B94F-4F2F-81D5-F20001C1BACC}"/>
                    </a:ext>
                  </a:extLst>
                </p:cNvPr>
                <p:cNvPicPr/>
                <p:nvPr/>
              </p:nvPicPr>
              <p:blipFill>
                <a:blip r:embed="rId995"/>
                <a:stretch>
                  <a:fillRect/>
                </a:stretch>
              </p:blipFill>
              <p:spPr>
                <a:xfrm>
                  <a:off x="4500717" y="5452083"/>
                  <a:ext cx="34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00" name="Freihand 499">
                  <a:extLst>
                    <a:ext uri="{FF2B5EF4-FFF2-40B4-BE49-F238E27FC236}">
                      <a16:creationId xmlns:a16="http://schemas.microsoft.com/office/drawing/2014/main" id="{8C87D334-3A54-4070-9FDF-7AE589898570}"/>
                    </a:ext>
                  </a:extLst>
                </p14:cNvPr>
                <p14:cNvContentPartPr/>
                <p14:nvPr/>
              </p14:nvContentPartPr>
              <p14:xfrm>
                <a:off x="4566597" y="5443803"/>
                <a:ext cx="81360" cy="81720"/>
              </p14:xfrm>
            </p:contentPart>
          </mc:Choice>
          <mc:Fallback xmlns="">
            <p:pic>
              <p:nvPicPr>
                <p:cNvPr id="500" name="Freihand 499">
                  <a:extLst>
                    <a:ext uri="{FF2B5EF4-FFF2-40B4-BE49-F238E27FC236}">
                      <a16:creationId xmlns:a16="http://schemas.microsoft.com/office/drawing/2014/main" id="{8C87D334-3A54-4070-9FDF-7AE589898570}"/>
                    </a:ext>
                  </a:extLst>
                </p:cNvPr>
                <p:cNvPicPr/>
                <p:nvPr/>
              </p:nvPicPr>
              <p:blipFill>
                <a:blip r:embed="rId997"/>
                <a:stretch>
                  <a:fillRect/>
                </a:stretch>
              </p:blipFill>
              <p:spPr>
                <a:xfrm>
                  <a:off x="4562277" y="5439483"/>
                  <a:ext cx="90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501" name="Freihand 500">
                  <a:extLst>
                    <a:ext uri="{FF2B5EF4-FFF2-40B4-BE49-F238E27FC236}">
                      <a16:creationId xmlns:a16="http://schemas.microsoft.com/office/drawing/2014/main" id="{D43E2640-188F-4611-9812-676BC8BD72E9}"/>
                    </a:ext>
                  </a:extLst>
                </p14:cNvPr>
                <p14:cNvContentPartPr/>
                <p14:nvPr/>
              </p14:nvContentPartPr>
              <p14:xfrm>
                <a:off x="4032357" y="5559003"/>
                <a:ext cx="634320" cy="55080"/>
              </p14:xfrm>
            </p:contentPart>
          </mc:Choice>
          <mc:Fallback xmlns="">
            <p:pic>
              <p:nvPicPr>
                <p:cNvPr id="501" name="Freihand 500">
                  <a:extLst>
                    <a:ext uri="{FF2B5EF4-FFF2-40B4-BE49-F238E27FC236}">
                      <a16:creationId xmlns:a16="http://schemas.microsoft.com/office/drawing/2014/main" id="{D43E2640-188F-4611-9812-676BC8BD72E9}"/>
                    </a:ext>
                  </a:extLst>
                </p:cNvPr>
                <p:cNvPicPr/>
                <p:nvPr/>
              </p:nvPicPr>
              <p:blipFill>
                <a:blip r:embed="rId999"/>
                <a:stretch>
                  <a:fillRect/>
                </a:stretch>
              </p:blipFill>
              <p:spPr>
                <a:xfrm>
                  <a:off x="4028037" y="5554683"/>
                  <a:ext cx="642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505" name="Freihand 504">
                  <a:extLst>
                    <a:ext uri="{FF2B5EF4-FFF2-40B4-BE49-F238E27FC236}">
                      <a16:creationId xmlns:a16="http://schemas.microsoft.com/office/drawing/2014/main" id="{D496AD4A-E789-4604-B418-004149B6646D}"/>
                    </a:ext>
                  </a:extLst>
                </p14:cNvPr>
                <p14:cNvContentPartPr/>
                <p14:nvPr/>
              </p14:nvContentPartPr>
              <p14:xfrm>
                <a:off x="4063317" y="5651163"/>
                <a:ext cx="142560" cy="109080"/>
              </p14:xfrm>
            </p:contentPart>
          </mc:Choice>
          <mc:Fallback xmlns="">
            <p:pic>
              <p:nvPicPr>
                <p:cNvPr id="505" name="Freihand 504">
                  <a:extLst>
                    <a:ext uri="{FF2B5EF4-FFF2-40B4-BE49-F238E27FC236}">
                      <a16:creationId xmlns:a16="http://schemas.microsoft.com/office/drawing/2014/main" id="{D496AD4A-E789-4604-B418-004149B6646D}"/>
                    </a:ext>
                  </a:extLst>
                </p:cNvPr>
                <p:cNvPicPr/>
                <p:nvPr/>
              </p:nvPicPr>
              <p:blipFill>
                <a:blip r:embed="rId1001"/>
                <a:stretch>
                  <a:fillRect/>
                </a:stretch>
              </p:blipFill>
              <p:spPr>
                <a:xfrm>
                  <a:off x="4058997" y="5646843"/>
                  <a:ext cx="151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506" name="Freihand 505">
                  <a:extLst>
                    <a:ext uri="{FF2B5EF4-FFF2-40B4-BE49-F238E27FC236}">
                      <a16:creationId xmlns:a16="http://schemas.microsoft.com/office/drawing/2014/main" id="{A5F1688A-FB79-4EF3-A544-A3DE30CC0C6A}"/>
                    </a:ext>
                  </a:extLst>
                </p14:cNvPr>
                <p14:cNvContentPartPr/>
                <p14:nvPr/>
              </p14:nvContentPartPr>
              <p14:xfrm>
                <a:off x="4195077" y="5665563"/>
                <a:ext cx="78480" cy="78120"/>
              </p14:xfrm>
            </p:contentPart>
          </mc:Choice>
          <mc:Fallback xmlns="">
            <p:pic>
              <p:nvPicPr>
                <p:cNvPr id="506" name="Freihand 505">
                  <a:extLst>
                    <a:ext uri="{FF2B5EF4-FFF2-40B4-BE49-F238E27FC236}">
                      <a16:creationId xmlns:a16="http://schemas.microsoft.com/office/drawing/2014/main" id="{A5F1688A-FB79-4EF3-A544-A3DE30CC0C6A}"/>
                    </a:ext>
                  </a:extLst>
                </p:cNvPr>
                <p:cNvPicPr/>
                <p:nvPr/>
              </p:nvPicPr>
              <p:blipFill>
                <a:blip r:embed="rId1003"/>
                <a:stretch>
                  <a:fillRect/>
                </a:stretch>
              </p:blipFill>
              <p:spPr>
                <a:xfrm>
                  <a:off x="4190757" y="5661243"/>
                  <a:ext cx="87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507" name="Freihand 506">
                  <a:extLst>
                    <a:ext uri="{FF2B5EF4-FFF2-40B4-BE49-F238E27FC236}">
                      <a16:creationId xmlns:a16="http://schemas.microsoft.com/office/drawing/2014/main" id="{5932AA93-9D1B-4230-93AA-051ECB536204}"/>
                    </a:ext>
                  </a:extLst>
                </p14:cNvPr>
                <p14:cNvContentPartPr/>
                <p14:nvPr/>
              </p14:nvContentPartPr>
              <p14:xfrm>
                <a:off x="4287237" y="5638923"/>
                <a:ext cx="79560" cy="91440"/>
              </p14:xfrm>
            </p:contentPart>
          </mc:Choice>
          <mc:Fallback xmlns="">
            <p:pic>
              <p:nvPicPr>
                <p:cNvPr id="507" name="Freihand 506">
                  <a:extLst>
                    <a:ext uri="{FF2B5EF4-FFF2-40B4-BE49-F238E27FC236}">
                      <a16:creationId xmlns:a16="http://schemas.microsoft.com/office/drawing/2014/main" id="{5932AA93-9D1B-4230-93AA-051ECB536204}"/>
                    </a:ext>
                  </a:extLst>
                </p:cNvPr>
                <p:cNvPicPr/>
                <p:nvPr/>
              </p:nvPicPr>
              <p:blipFill>
                <a:blip r:embed="rId1005"/>
                <a:stretch>
                  <a:fillRect/>
                </a:stretch>
              </p:blipFill>
              <p:spPr>
                <a:xfrm>
                  <a:off x="4282917" y="5634603"/>
                  <a:ext cx="88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508" name="Freihand 507">
                  <a:extLst>
                    <a:ext uri="{FF2B5EF4-FFF2-40B4-BE49-F238E27FC236}">
                      <a16:creationId xmlns:a16="http://schemas.microsoft.com/office/drawing/2014/main" id="{5E9984A2-8341-4A5C-AB2E-5F3BC9FFF5F2}"/>
                    </a:ext>
                  </a:extLst>
                </p14:cNvPr>
                <p14:cNvContentPartPr/>
                <p14:nvPr/>
              </p14:nvContentPartPr>
              <p14:xfrm>
                <a:off x="4323597" y="5675643"/>
                <a:ext cx="86040" cy="102960"/>
              </p14:xfrm>
            </p:contentPart>
          </mc:Choice>
          <mc:Fallback xmlns="">
            <p:pic>
              <p:nvPicPr>
                <p:cNvPr id="508" name="Freihand 507">
                  <a:extLst>
                    <a:ext uri="{FF2B5EF4-FFF2-40B4-BE49-F238E27FC236}">
                      <a16:creationId xmlns:a16="http://schemas.microsoft.com/office/drawing/2014/main" id="{5E9984A2-8341-4A5C-AB2E-5F3BC9FFF5F2}"/>
                    </a:ext>
                  </a:extLst>
                </p:cNvPr>
                <p:cNvPicPr/>
                <p:nvPr/>
              </p:nvPicPr>
              <p:blipFill>
                <a:blip r:embed="rId1007"/>
                <a:stretch>
                  <a:fillRect/>
                </a:stretch>
              </p:blipFill>
              <p:spPr>
                <a:xfrm>
                  <a:off x="4319277" y="5671323"/>
                  <a:ext cx="94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509" name="Freihand 508">
                  <a:extLst>
                    <a:ext uri="{FF2B5EF4-FFF2-40B4-BE49-F238E27FC236}">
                      <a16:creationId xmlns:a16="http://schemas.microsoft.com/office/drawing/2014/main" id="{FD1862B4-E54B-421B-B3BD-0B3DC6D61CDA}"/>
                    </a:ext>
                  </a:extLst>
                </p14:cNvPr>
                <p14:cNvContentPartPr/>
                <p14:nvPr/>
              </p14:nvContentPartPr>
              <p14:xfrm>
                <a:off x="4443477" y="5651523"/>
                <a:ext cx="68400" cy="71640"/>
              </p14:xfrm>
            </p:contentPart>
          </mc:Choice>
          <mc:Fallback xmlns="">
            <p:pic>
              <p:nvPicPr>
                <p:cNvPr id="509" name="Freihand 508">
                  <a:extLst>
                    <a:ext uri="{FF2B5EF4-FFF2-40B4-BE49-F238E27FC236}">
                      <a16:creationId xmlns:a16="http://schemas.microsoft.com/office/drawing/2014/main" id="{FD1862B4-E54B-421B-B3BD-0B3DC6D61CDA}"/>
                    </a:ext>
                  </a:extLst>
                </p:cNvPr>
                <p:cNvPicPr/>
                <p:nvPr/>
              </p:nvPicPr>
              <p:blipFill>
                <a:blip r:embed="rId1009"/>
                <a:stretch>
                  <a:fillRect/>
                </a:stretch>
              </p:blipFill>
              <p:spPr>
                <a:xfrm>
                  <a:off x="4439157" y="5647203"/>
                  <a:ext cx="77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510" name="Freihand 509">
                  <a:extLst>
                    <a:ext uri="{FF2B5EF4-FFF2-40B4-BE49-F238E27FC236}">
                      <a16:creationId xmlns:a16="http://schemas.microsoft.com/office/drawing/2014/main" id="{7D1D9503-C438-4FAB-8E06-DD69B83A8CA8}"/>
                    </a:ext>
                  </a:extLst>
                </p14:cNvPr>
                <p14:cNvContentPartPr/>
                <p14:nvPr/>
              </p14:nvContentPartPr>
              <p14:xfrm>
                <a:off x="4517637" y="5629923"/>
                <a:ext cx="99360" cy="121320"/>
              </p14:xfrm>
            </p:contentPart>
          </mc:Choice>
          <mc:Fallback xmlns="">
            <p:pic>
              <p:nvPicPr>
                <p:cNvPr id="510" name="Freihand 509">
                  <a:extLst>
                    <a:ext uri="{FF2B5EF4-FFF2-40B4-BE49-F238E27FC236}">
                      <a16:creationId xmlns:a16="http://schemas.microsoft.com/office/drawing/2014/main" id="{7D1D9503-C438-4FAB-8E06-DD69B83A8CA8}"/>
                    </a:ext>
                  </a:extLst>
                </p:cNvPr>
                <p:cNvPicPr/>
                <p:nvPr/>
              </p:nvPicPr>
              <p:blipFill>
                <a:blip r:embed="rId1011"/>
                <a:stretch>
                  <a:fillRect/>
                </a:stretch>
              </p:blipFill>
              <p:spPr>
                <a:xfrm>
                  <a:off x="4513317" y="5625603"/>
                  <a:ext cx="108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512" name="Freihand 511">
                  <a:extLst>
                    <a:ext uri="{FF2B5EF4-FFF2-40B4-BE49-F238E27FC236}">
                      <a16:creationId xmlns:a16="http://schemas.microsoft.com/office/drawing/2014/main" id="{16D622DC-0984-4C2C-9E75-AD11E067BB68}"/>
                    </a:ext>
                  </a:extLst>
                </p14:cNvPr>
                <p14:cNvContentPartPr/>
                <p14:nvPr/>
              </p14:nvContentPartPr>
              <p14:xfrm>
                <a:off x="4740117" y="5582763"/>
                <a:ext cx="45360" cy="16560"/>
              </p14:xfrm>
            </p:contentPart>
          </mc:Choice>
          <mc:Fallback xmlns="">
            <p:pic>
              <p:nvPicPr>
                <p:cNvPr id="512" name="Freihand 511">
                  <a:extLst>
                    <a:ext uri="{FF2B5EF4-FFF2-40B4-BE49-F238E27FC236}">
                      <a16:creationId xmlns:a16="http://schemas.microsoft.com/office/drawing/2014/main" id="{16D622DC-0984-4C2C-9E75-AD11E067BB68}"/>
                    </a:ext>
                  </a:extLst>
                </p:cNvPr>
                <p:cNvPicPr/>
                <p:nvPr/>
              </p:nvPicPr>
              <p:blipFill>
                <a:blip r:embed="rId1013"/>
                <a:stretch>
                  <a:fillRect/>
                </a:stretch>
              </p:blipFill>
              <p:spPr>
                <a:xfrm>
                  <a:off x="4735797" y="5578443"/>
                  <a:ext cx="54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513" name="Freihand 512">
                  <a:extLst>
                    <a:ext uri="{FF2B5EF4-FFF2-40B4-BE49-F238E27FC236}">
                      <a16:creationId xmlns:a16="http://schemas.microsoft.com/office/drawing/2014/main" id="{8EBAAB41-FB85-4305-A30D-51ABB01039EB}"/>
                    </a:ext>
                  </a:extLst>
                </p14:cNvPr>
                <p14:cNvContentPartPr/>
                <p14:nvPr/>
              </p14:nvContentPartPr>
              <p14:xfrm>
                <a:off x="4889157" y="5514003"/>
                <a:ext cx="77400" cy="77760"/>
              </p14:xfrm>
            </p:contentPart>
          </mc:Choice>
          <mc:Fallback xmlns="">
            <p:pic>
              <p:nvPicPr>
                <p:cNvPr id="513" name="Freihand 512">
                  <a:extLst>
                    <a:ext uri="{FF2B5EF4-FFF2-40B4-BE49-F238E27FC236}">
                      <a16:creationId xmlns:a16="http://schemas.microsoft.com/office/drawing/2014/main" id="{8EBAAB41-FB85-4305-A30D-51ABB01039EB}"/>
                    </a:ext>
                  </a:extLst>
                </p:cNvPr>
                <p:cNvPicPr/>
                <p:nvPr/>
              </p:nvPicPr>
              <p:blipFill>
                <a:blip r:embed="rId1015"/>
                <a:stretch>
                  <a:fillRect/>
                </a:stretch>
              </p:blipFill>
              <p:spPr>
                <a:xfrm>
                  <a:off x="4884837" y="5509683"/>
                  <a:ext cx="86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514" name="Freihand 513">
                  <a:extLst>
                    <a:ext uri="{FF2B5EF4-FFF2-40B4-BE49-F238E27FC236}">
                      <a16:creationId xmlns:a16="http://schemas.microsoft.com/office/drawing/2014/main" id="{3DD0C657-B0C6-4C5E-AD35-54E159FF7F1E}"/>
                    </a:ext>
                  </a:extLst>
                </p14:cNvPr>
                <p14:cNvContentPartPr/>
                <p14:nvPr/>
              </p14:nvContentPartPr>
              <p14:xfrm>
                <a:off x="4993557" y="5511843"/>
                <a:ext cx="75600" cy="75960"/>
              </p14:xfrm>
            </p:contentPart>
          </mc:Choice>
          <mc:Fallback xmlns="">
            <p:pic>
              <p:nvPicPr>
                <p:cNvPr id="514" name="Freihand 513">
                  <a:extLst>
                    <a:ext uri="{FF2B5EF4-FFF2-40B4-BE49-F238E27FC236}">
                      <a16:creationId xmlns:a16="http://schemas.microsoft.com/office/drawing/2014/main" id="{3DD0C657-B0C6-4C5E-AD35-54E159FF7F1E}"/>
                    </a:ext>
                  </a:extLst>
                </p:cNvPr>
                <p:cNvPicPr/>
                <p:nvPr/>
              </p:nvPicPr>
              <p:blipFill>
                <a:blip r:embed="rId1017"/>
                <a:stretch>
                  <a:fillRect/>
                </a:stretch>
              </p:blipFill>
              <p:spPr>
                <a:xfrm>
                  <a:off x="4989237" y="5507523"/>
                  <a:ext cx="84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515" name="Freihand 514">
                  <a:extLst>
                    <a:ext uri="{FF2B5EF4-FFF2-40B4-BE49-F238E27FC236}">
                      <a16:creationId xmlns:a16="http://schemas.microsoft.com/office/drawing/2014/main" id="{8C59BA60-D26A-41DC-8219-A7A4F27539B2}"/>
                    </a:ext>
                  </a:extLst>
                </p14:cNvPr>
                <p14:cNvContentPartPr/>
                <p14:nvPr/>
              </p14:nvContentPartPr>
              <p14:xfrm>
                <a:off x="5089317" y="5526243"/>
                <a:ext cx="75960" cy="58320"/>
              </p14:xfrm>
            </p:contentPart>
          </mc:Choice>
          <mc:Fallback xmlns="">
            <p:pic>
              <p:nvPicPr>
                <p:cNvPr id="515" name="Freihand 514">
                  <a:extLst>
                    <a:ext uri="{FF2B5EF4-FFF2-40B4-BE49-F238E27FC236}">
                      <a16:creationId xmlns:a16="http://schemas.microsoft.com/office/drawing/2014/main" id="{8C59BA60-D26A-41DC-8219-A7A4F27539B2}"/>
                    </a:ext>
                  </a:extLst>
                </p:cNvPr>
                <p:cNvPicPr/>
                <p:nvPr/>
              </p:nvPicPr>
              <p:blipFill>
                <a:blip r:embed="rId1019"/>
                <a:stretch>
                  <a:fillRect/>
                </a:stretch>
              </p:blipFill>
              <p:spPr>
                <a:xfrm>
                  <a:off x="5084997" y="5521923"/>
                  <a:ext cx="84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516" name="Freihand 515">
                  <a:extLst>
                    <a:ext uri="{FF2B5EF4-FFF2-40B4-BE49-F238E27FC236}">
                      <a16:creationId xmlns:a16="http://schemas.microsoft.com/office/drawing/2014/main" id="{784F04FD-0591-4935-8E8B-F4C88C447300}"/>
                    </a:ext>
                  </a:extLst>
                </p14:cNvPr>
                <p14:cNvContentPartPr/>
                <p14:nvPr/>
              </p14:nvContentPartPr>
              <p14:xfrm>
                <a:off x="5260677" y="5528043"/>
                <a:ext cx="127800" cy="6120"/>
              </p14:xfrm>
            </p:contentPart>
          </mc:Choice>
          <mc:Fallback xmlns="">
            <p:pic>
              <p:nvPicPr>
                <p:cNvPr id="516" name="Freihand 515">
                  <a:extLst>
                    <a:ext uri="{FF2B5EF4-FFF2-40B4-BE49-F238E27FC236}">
                      <a16:creationId xmlns:a16="http://schemas.microsoft.com/office/drawing/2014/main" id="{784F04FD-0591-4935-8E8B-F4C88C447300}"/>
                    </a:ext>
                  </a:extLst>
                </p:cNvPr>
                <p:cNvPicPr/>
                <p:nvPr/>
              </p:nvPicPr>
              <p:blipFill>
                <a:blip r:embed="rId1021"/>
                <a:stretch>
                  <a:fillRect/>
                </a:stretch>
              </p:blipFill>
              <p:spPr>
                <a:xfrm>
                  <a:off x="5256357" y="5523723"/>
                  <a:ext cx="136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517" name="Freihand 516">
                  <a:extLst>
                    <a:ext uri="{FF2B5EF4-FFF2-40B4-BE49-F238E27FC236}">
                      <a16:creationId xmlns:a16="http://schemas.microsoft.com/office/drawing/2014/main" id="{BB12B84E-0A6F-43EF-9E22-D7AD9E23F85F}"/>
                    </a:ext>
                  </a:extLst>
                </p14:cNvPr>
                <p14:cNvContentPartPr/>
                <p14:nvPr/>
              </p14:nvContentPartPr>
              <p14:xfrm>
                <a:off x="5289117" y="5549643"/>
                <a:ext cx="106560" cy="8640"/>
              </p14:xfrm>
            </p:contentPart>
          </mc:Choice>
          <mc:Fallback xmlns="">
            <p:pic>
              <p:nvPicPr>
                <p:cNvPr id="517" name="Freihand 516">
                  <a:extLst>
                    <a:ext uri="{FF2B5EF4-FFF2-40B4-BE49-F238E27FC236}">
                      <a16:creationId xmlns:a16="http://schemas.microsoft.com/office/drawing/2014/main" id="{BB12B84E-0A6F-43EF-9E22-D7AD9E23F85F}"/>
                    </a:ext>
                  </a:extLst>
                </p:cNvPr>
                <p:cNvPicPr/>
                <p:nvPr/>
              </p:nvPicPr>
              <p:blipFill>
                <a:blip r:embed="rId1023"/>
                <a:stretch>
                  <a:fillRect/>
                </a:stretch>
              </p:blipFill>
              <p:spPr>
                <a:xfrm>
                  <a:off x="5284797" y="5545323"/>
                  <a:ext cx="115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518" name="Freihand 517">
                  <a:extLst>
                    <a:ext uri="{FF2B5EF4-FFF2-40B4-BE49-F238E27FC236}">
                      <a16:creationId xmlns:a16="http://schemas.microsoft.com/office/drawing/2014/main" id="{287BD55E-1985-4830-8353-FCACADFDDCFA}"/>
                    </a:ext>
                  </a:extLst>
                </p14:cNvPr>
                <p14:cNvContentPartPr/>
                <p14:nvPr/>
              </p14:nvContentPartPr>
              <p14:xfrm>
                <a:off x="5438517" y="5457843"/>
                <a:ext cx="145800" cy="105840"/>
              </p14:xfrm>
            </p:contentPart>
          </mc:Choice>
          <mc:Fallback xmlns="">
            <p:pic>
              <p:nvPicPr>
                <p:cNvPr id="518" name="Freihand 517">
                  <a:extLst>
                    <a:ext uri="{FF2B5EF4-FFF2-40B4-BE49-F238E27FC236}">
                      <a16:creationId xmlns:a16="http://schemas.microsoft.com/office/drawing/2014/main" id="{287BD55E-1985-4830-8353-FCACADFDDCFA}"/>
                    </a:ext>
                  </a:extLst>
                </p:cNvPr>
                <p:cNvPicPr/>
                <p:nvPr/>
              </p:nvPicPr>
              <p:blipFill>
                <a:blip r:embed="rId1025"/>
                <a:stretch>
                  <a:fillRect/>
                </a:stretch>
              </p:blipFill>
              <p:spPr>
                <a:xfrm>
                  <a:off x="5434197" y="5453523"/>
                  <a:ext cx="154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520" name="Freihand 519">
                  <a:extLst>
                    <a:ext uri="{FF2B5EF4-FFF2-40B4-BE49-F238E27FC236}">
                      <a16:creationId xmlns:a16="http://schemas.microsoft.com/office/drawing/2014/main" id="{52115B54-1AD9-40BE-80DF-7762FE655FFE}"/>
                    </a:ext>
                  </a:extLst>
                </p14:cNvPr>
                <p14:cNvContentPartPr/>
                <p14:nvPr/>
              </p14:nvContentPartPr>
              <p14:xfrm>
                <a:off x="5551917" y="5438403"/>
                <a:ext cx="124560" cy="94680"/>
              </p14:xfrm>
            </p:contentPart>
          </mc:Choice>
          <mc:Fallback xmlns="">
            <p:pic>
              <p:nvPicPr>
                <p:cNvPr id="520" name="Freihand 519">
                  <a:extLst>
                    <a:ext uri="{FF2B5EF4-FFF2-40B4-BE49-F238E27FC236}">
                      <a16:creationId xmlns:a16="http://schemas.microsoft.com/office/drawing/2014/main" id="{52115B54-1AD9-40BE-80DF-7762FE655FFE}"/>
                    </a:ext>
                  </a:extLst>
                </p:cNvPr>
                <p:cNvPicPr/>
                <p:nvPr/>
              </p:nvPicPr>
              <p:blipFill>
                <a:blip r:embed="rId1027"/>
                <a:stretch>
                  <a:fillRect/>
                </a:stretch>
              </p:blipFill>
              <p:spPr>
                <a:xfrm>
                  <a:off x="5547597" y="5434083"/>
                  <a:ext cx="133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521" name="Freihand 520">
                  <a:extLst>
                    <a:ext uri="{FF2B5EF4-FFF2-40B4-BE49-F238E27FC236}">
                      <a16:creationId xmlns:a16="http://schemas.microsoft.com/office/drawing/2014/main" id="{0A4EF3F4-6DD9-4B88-8852-CA1322779C24}"/>
                    </a:ext>
                  </a:extLst>
                </p14:cNvPr>
                <p14:cNvContentPartPr/>
                <p14:nvPr/>
              </p14:nvContentPartPr>
              <p14:xfrm>
                <a:off x="5682597" y="5503563"/>
                <a:ext cx="360" cy="360"/>
              </p14:xfrm>
            </p:contentPart>
          </mc:Choice>
          <mc:Fallback xmlns="">
            <p:pic>
              <p:nvPicPr>
                <p:cNvPr id="521" name="Freihand 520">
                  <a:extLst>
                    <a:ext uri="{FF2B5EF4-FFF2-40B4-BE49-F238E27FC236}">
                      <a16:creationId xmlns:a16="http://schemas.microsoft.com/office/drawing/2014/main" id="{0A4EF3F4-6DD9-4B88-8852-CA1322779C24}"/>
                    </a:ext>
                  </a:extLst>
                </p:cNvPr>
                <p:cNvPicPr/>
                <p:nvPr/>
              </p:nvPicPr>
              <p:blipFill>
                <a:blip r:embed="rId719"/>
                <a:stretch>
                  <a:fillRect/>
                </a:stretch>
              </p:blipFill>
              <p:spPr>
                <a:xfrm>
                  <a:off x="5678277" y="54992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522" name="Freihand 521">
                  <a:extLst>
                    <a:ext uri="{FF2B5EF4-FFF2-40B4-BE49-F238E27FC236}">
                      <a16:creationId xmlns:a16="http://schemas.microsoft.com/office/drawing/2014/main" id="{1E4E29BE-9216-4ECA-AA1B-EA021CBD30D3}"/>
                    </a:ext>
                  </a:extLst>
                </p14:cNvPr>
                <p14:cNvContentPartPr/>
                <p14:nvPr/>
              </p14:nvContentPartPr>
              <p14:xfrm>
                <a:off x="5682597" y="5498163"/>
                <a:ext cx="1080" cy="5760"/>
              </p14:xfrm>
            </p:contentPart>
          </mc:Choice>
          <mc:Fallback xmlns="">
            <p:pic>
              <p:nvPicPr>
                <p:cNvPr id="522" name="Freihand 521">
                  <a:extLst>
                    <a:ext uri="{FF2B5EF4-FFF2-40B4-BE49-F238E27FC236}">
                      <a16:creationId xmlns:a16="http://schemas.microsoft.com/office/drawing/2014/main" id="{1E4E29BE-9216-4ECA-AA1B-EA021CBD30D3}"/>
                    </a:ext>
                  </a:extLst>
                </p:cNvPr>
                <p:cNvPicPr/>
                <p:nvPr/>
              </p:nvPicPr>
              <p:blipFill>
                <a:blip r:embed="rId1030"/>
                <a:stretch>
                  <a:fillRect/>
                </a:stretch>
              </p:blipFill>
              <p:spPr>
                <a:xfrm>
                  <a:off x="5678277" y="5493843"/>
                  <a:ext cx="9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523" name="Freihand 522">
                  <a:extLst>
                    <a:ext uri="{FF2B5EF4-FFF2-40B4-BE49-F238E27FC236}">
                      <a16:creationId xmlns:a16="http://schemas.microsoft.com/office/drawing/2014/main" id="{BBC22106-02C8-47EA-93B1-42AD262ACB93}"/>
                    </a:ext>
                  </a:extLst>
                </p14:cNvPr>
                <p14:cNvContentPartPr/>
                <p14:nvPr/>
              </p14:nvContentPartPr>
              <p14:xfrm>
                <a:off x="5658837" y="5422923"/>
                <a:ext cx="113760" cy="89280"/>
              </p14:xfrm>
            </p:contentPart>
          </mc:Choice>
          <mc:Fallback xmlns="">
            <p:pic>
              <p:nvPicPr>
                <p:cNvPr id="523" name="Freihand 522">
                  <a:extLst>
                    <a:ext uri="{FF2B5EF4-FFF2-40B4-BE49-F238E27FC236}">
                      <a16:creationId xmlns:a16="http://schemas.microsoft.com/office/drawing/2014/main" id="{BBC22106-02C8-47EA-93B1-42AD262ACB93}"/>
                    </a:ext>
                  </a:extLst>
                </p:cNvPr>
                <p:cNvPicPr/>
                <p:nvPr/>
              </p:nvPicPr>
              <p:blipFill>
                <a:blip r:embed="rId1032"/>
                <a:stretch>
                  <a:fillRect/>
                </a:stretch>
              </p:blipFill>
              <p:spPr>
                <a:xfrm>
                  <a:off x="5654517" y="5418603"/>
                  <a:ext cx="122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524" name="Freihand 523">
                  <a:extLst>
                    <a:ext uri="{FF2B5EF4-FFF2-40B4-BE49-F238E27FC236}">
                      <a16:creationId xmlns:a16="http://schemas.microsoft.com/office/drawing/2014/main" id="{947C2419-2434-4B92-A6A5-6D48B6E4F4EF}"/>
                    </a:ext>
                  </a:extLst>
                </p14:cNvPr>
                <p14:cNvContentPartPr/>
                <p14:nvPr/>
              </p14:nvContentPartPr>
              <p14:xfrm>
                <a:off x="5761437" y="5484843"/>
                <a:ext cx="27720" cy="79200"/>
              </p14:xfrm>
            </p:contentPart>
          </mc:Choice>
          <mc:Fallback xmlns="">
            <p:pic>
              <p:nvPicPr>
                <p:cNvPr id="524" name="Freihand 523">
                  <a:extLst>
                    <a:ext uri="{FF2B5EF4-FFF2-40B4-BE49-F238E27FC236}">
                      <a16:creationId xmlns:a16="http://schemas.microsoft.com/office/drawing/2014/main" id="{947C2419-2434-4B92-A6A5-6D48B6E4F4EF}"/>
                    </a:ext>
                  </a:extLst>
                </p:cNvPr>
                <p:cNvPicPr/>
                <p:nvPr/>
              </p:nvPicPr>
              <p:blipFill>
                <a:blip r:embed="rId1034"/>
                <a:stretch>
                  <a:fillRect/>
                </a:stretch>
              </p:blipFill>
              <p:spPr>
                <a:xfrm>
                  <a:off x="5757117" y="5480523"/>
                  <a:ext cx="36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525" name="Freihand 524">
                  <a:extLst>
                    <a:ext uri="{FF2B5EF4-FFF2-40B4-BE49-F238E27FC236}">
                      <a16:creationId xmlns:a16="http://schemas.microsoft.com/office/drawing/2014/main" id="{0D355699-C336-4308-9E53-5EC5BD8704C8}"/>
                    </a:ext>
                  </a:extLst>
                </p14:cNvPr>
                <p14:cNvContentPartPr/>
                <p14:nvPr/>
              </p14:nvContentPartPr>
              <p14:xfrm>
                <a:off x="5870157" y="5391963"/>
                <a:ext cx="113040" cy="94680"/>
              </p14:xfrm>
            </p:contentPart>
          </mc:Choice>
          <mc:Fallback xmlns="">
            <p:pic>
              <p:nvPicPr>
                <p:cNvPr id="525" name="Freihand 524">
                  <a:extLst>
                    <a:ext uri="{FF2B5EF4-FFF2-40B4-BE49-F238E27FC236}">
                      <a16:creationId xmlns:a16="http://schemas.microsoft.com/office/drawing/2014/main" id="{0D355699-C336-4308-9E53-5EC5BD8704C8}"/>
                    </a:ext>
                  </a:extLst>
                </p:cNvPr>
                <p:cNvPicPr/>
                <p:nvPr/>
              </p:nvPicPr>
              <p:blipFill>
                <a:blip r:embed="rId1036"/>
                <a:stretch>
                  <a:fillRect/>
                </a:stretch>
              </p:blipFill>
              <p:spPr>
                <a:xfrm>
                  <a:off x="5865837" y="5387643"/>
                  <a:ext cx="121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526" name="Freihand 525">
                  <a:extLst>
                    <a:ext uri="{FF2B5EF4-FFF2-40B4-BE49-F238E27FC236}">
                      <a16:creationId xmlns:a16="http://schemas.microsoft.com/office/drawing/2014/main" id="{0572009B-E97B-4F49-9F9E-90C5D06EF957}"/>
                    </a:ext>
                  </a:extLst>
                </p14:cNvPr>
                <p14:cNvContentPartPr/>
                <p14:nvPr/>
              </p14:nvContentPartPr>
              <p14:xfrm>
                <a:off x="5981037" y="5398803"/>
                <a:ext cx="71640" cy="107640"/>
              </p14:xfrm>
            </p:contentPart>
          </mc:Choice>
          <mc:Fallback xmlns="">
            <p:pic>
              <p:nvPicPr>
                <p:cNvPr id="526" name="Freihand 525">
                  <a:extLst>
                    <a:ext uri="{FF2B5EF4-FFF2-40B4-BE49-F238E27FC236}">
                      <a16:creationId xmlns:a16="http://schemas.microsoft.com/office/drawing/2014/main" id="{0572009B-E97B-4F49-9F9E-90C5D06EF957}"/>
                    </a:ext>
                  </a:extLst>
                </p:cNvPr>
                <p:cNvPicPr/>
                <p:nvPr/>
              </p:nvPicPr>
              <p:blipFill>
                <a:blip r:embed="rId1038"/>
                <a:stretch>
                  <a:fillRect/>
                </a:stretch>
              </p:blipFill>
              <p:spPr>
                <a:xfrm>
                  <a:off x="5976717" y="5394483"/>
                  <a:ext cx="80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14" name="Freihand 613">
                  <a:extLst>
                    <a:ext uri="{FF2B5EF4-FFF2-40B4-BE49-F238E27FC236}">
                      <a16:creationId xmlns:a16="http://schemas.microsoft.com/office/drawing/2014/main" id="{33005338-3C3D-4183-8797-BCC6D6BF8E86}"/>
                    </a:ext>
                  </a:extLst>
                </p14:cNvPr>
                <p14:cNvContentPartPr/>
                <p14:nvPr/>
              </p14:nvContentPartPr>
              <p14:xfrm>
                <a:off x="395637" y="3912003"/>
                <a:ext cx="7236000" cy="1981800"/>
              </p14:xfrm>
            </p:contentPart>
          </mc:Choice>
          <mc:Fallback xmlns="">
            <p:pic>
              <p:nvPicPr>
                <p:cNvPr id="614" name="Freihand 613">
                  <a:extLst>
                    <a:ext uri="{FF2B5EF4-FFF2-40B4-BE49-F238E27FC236}">
                      <a16:creationId xmlns:a16="http://schemas.microsoft.com/office/drawing/2014/main" id="{33005338-3C3D-4183-8797-BCC6D6BF8E86}"/>
                    </a:ext>
                  </a:extLst>
                </p:cNvPr>
                <p:cNvPicPr/>
                <p:nvPr/>
              </p:nvPicPr>
              <p:blipFill>
                <a:blip r:embed="rId1040"/>
                <a:stretch>
                  <a:fillRect/>
                </a:stretch>
              </p:blipFill>
              <p:spPr>
                <a:xfrm>
                  <a:off x="391317" y="3907683"/>
                  <a:ext cx="7244640" cy="199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1">
            <p14:nvContentPartPr>
              <p14:cNvPr id="616" name="Freihand 615">
                <a:extLst>
                  <a:ext uri="{FF2B5EF4-FFF2-40B4-BE49-F238E27FC236}">
                    <a16:creationId xmlns:a16="http://schemas.microsoft.com/office/drawing/2014/main" id="{2E5F4601-F07C-43F2-832F-E7DDF121AB97}"/>
                  </a:ext>
                </a:extLst>
              </p14:cNvPr>
              <p14:cNvContentPartPr/>
              <p14:nvPr/>
            </p14:nvContentPartPr>
            <p14:xfrm>
              <a:off x="146877" y="-3357"/>
              <a:ext cx="3845520" cy="975600"/>
            </p14:xfrm>
          </p:contentPart>
        </mc:Choice>
        <mc:Fallback xmlns="">
          <p:pic>
            <p:nvPicPr>
              <p:cNvPr id="616" name="Freihand 615">
                <a:extLst>
                  <a:ext uri="{FF2B5EF4-FFF2-40B4-BE49-F238E27FC236}">
                    <a16:creationId xmlns:a16="http://schemas.microsoft.com/office/drawing/2014/main" id="{2E5F4601-F07C-43F2-832F-E7DDF121AB97}"/>
                  </a:ext>
                </a:extLst>
              </p:cNvPr>
              <p:cNvPicPr/>
              <p:nvPr/>
            </p:nvPicPr>
            <p:blipFill>
              <a:blip r:embed="rId1042"/>
              <a:stretch>
                <a:fillRect/>
              </a:stretch>
            </p:blipFill>
            <p:spPr>
              <a:xfrm>
                <a:off x="142557" y="-7677"/>
                <a:ext cx="3854160" cy="984240"/>
              </a:xfrm>
              <a:prstGeom prst="rect">
                <a:avLst/>
              </a:prstGeom>
            </p:spPr>
          </p:pic>
        </mc:Fallback>
      </mc:AlternateContent>
      <p:grpSp>
        <p:nvGrpSpPr>
          <p:cNvPr id="625" name="Gruppieren 624">
            <a:extLst>
              <a:ext uri="{FF2B5EF4-FFF2-40B4-BE49-F238E27FC236}">
                <a16:creationId xmlns:a16="http://schemas.microsoft.com/office/drawing/2014/main" id="{AA17B3A2-4BD4-4020-B2FE-4DFAC59C39BB}"/>
              </a:ext>
            </a:extLst>
          </p:cNvPr>
          <p:cNvGrpSpPr/>
          <p:nvPr/>
        </p:nvGrpSpPr>
        <p:grpSpPr>
          <a:xfrm>
            <a:off x="1850037" y="562203"/>
            <a:ext cx="1011240" cy="217080"/>
            <a:chOff x="1850037" y="562203"/>
            <a:chExt cx="1011240" cy="217080"/>
          </a:xfrm>
        </p:grpSpPr>
        <mc:AlternateContent xmlns:mc="http://schemas.openxmlformats.org/markup-compatibility/2006" xmlns:p14="http://schemas.microsoft.com/office/powerpoint/2010/main">
          <mc:Choice Requires="p14">
            <p:contentPart p14:bwMode="auto" r:id="rId1043">
              <p14:nvContentPartPr>
                <p14:cNvPr id="617" name="Freihand 616">
                  <a:extLst>
                    <a:ext uri="{FF2B5EF4-FFF2-40B4-BE49-F238E27FC236}">
                      <a16:creationId xmlns:a16="http://schemas.microsoft.com/office/drawing/2014/main" id="{C883EEB5-737F-4A1C-BB69-210C1CCE53C5}"/>
                    </a:ext>
                  </a:extLst>
                </p14:cNvPr>
                <p14:cNvContentPartPr/>
                <p14:nvPr/>
              </p14:nvContentPartPr>
              <p14:xfrm>
                <a:off x="1877757" y="623043"/>
                <a:ext cx="125280" cy="137520"/>
              </p14:xfrm>
            </p:contentPart>
          </mc:Choice>
          <mc:Fallback xmlns="">
            <p:pic>
              <p:nvPicPr>
                <p:cNvPr id="617" name="Freihand 616">
                  <a:extLst>
                    <a:ext uri="{FF2B5EF4-FFF2-40B4-BE49-F238E27FC236}">
                      <a16:creationId xmlns:a16="http://schemas.microsoft.com/office/drawing/2014/main" id="{C883EEB5-737F-4A1C-BB69-210C1CCE53C5}"/>
                    </a:ext>
                  </a:extLst>
                </p:cNvPr>
                <p:cNvPicPr/>
                <p:nvPr/>
              </p:nvPicPr>
              <p:blipFill>
                <a:blip r:embed="rId1044"/>
                <a:stretch>
                  <a:fillRect/>
                </a:stretch>
              </p:blipFill>
              <p:spPr>
                <a:xfrm>
                  <a:off x="1873437" y="618723"/>
                  <a:ext cx="133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18" name="Freihand 617">
                  <a:extLst>
                    <a:ext uri="{FF2B5EF4-FFF2-40B4-BE49-F238E27FC236}">
                      <a16:creationId xmlns:a16="http://schemas.microsoft.com/office/drawing/2014/main" id="{00CCE5A6-3CED-40F2-ADBE-CBDBE3A1EE5D}"/>
                    </a:ext>
                  </a:extLst>
                </p14:cNvPr>
                <p14:cNvContentPartPr/>
                <p14:nvPr/>
              </p14:nvContentPartPr>
              <p14:xfrm>
                <a:off x="1850037" y="594243"/>
                <a:ext cx="165960" cy="185040"/>
              </p14:xfrm>
            </p:contentPart>
          </mc:Choice>
          <mc:Fallback xmlns="">
            <p:pic>
              <p:nvPicPr>
                <p:cNvPr id="618" name="Freihand 617">
                  <a:extLst>
                    <a:ext uri="{FF2B5EF4-FFF2-40B4-BE49-F238E27FC236}">
                      <a16:creationId xmlns:a16="http://schemas.microsoft.com/office/drawing/2014/main" id="{00CCE5A6-3CED-40F2-ADBE-CBDBE3A1EE5D}"/>
                    </a:ext>
                  </a:extLst>
                </p:cNvPr>
                <p:cNvPicPr/>
                <p:nvPr/>
              </p:nvPicPr>
              <p:blipFill>
                <a:blip r:embed="rId1046"/>
                <a:stretch>
                  <a:fillRect/>
                </a:stretch>
              </p:blipFill>
              <p:spPr>
                <a:xfrm>
                  <a:off x="1845717" y="589923"/>
                  <a:ext cx="174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19" name="Freihand 618">
                  <a:extLst>
                    <a:ext uri="{FF2B5EF4-FFF2-40B4-BE49-F238E27FC236}">
                      <a16:creationId xmlns:a16="http://schemas.microsoft.com/office/drawing/2014/main" id="{93CFFA5F-0F9E-4ED6-B1E7-FC079DE395AE}"/>
                    </a:ext>
                  </a:extLst>
                </p14:cNvPr>
                <p14:cNvContentPartPr/>
                <p14:nvPr/>
              </p14:nvContentPartPr>
              <p14:xfrm>
                <a:off x="2037597" y="706203"/>
                <a:ext cx="91440" cy="10800"/>
              </p14:xfrm>
            </p:contentPart>
          </mc:Choice>
          <mc:Fallback xmlns="">
            <p:pic>
              <p:nvPicPr>
                <p:cNvPr id="619" name="Freihand 618">
                  <a:extLst>
                    <a:ext uri="{FF2B5EF4-FFF2-40B4-BE49-F238E27FC236}">
                      <a16:creationId xmlns:a16="http://schemas.microsoft.com/office/drawing/2014/main" id="{93CFFA5F-0F9E-4ED6-B1E7-FC079DE395AE}"/>
                    </a:ext>
                  </a:extLst>
                </p:cNvPr>
                <p:cNvPicPr/>
                <p:nvPr/>
              </p:nvPicPr>
              <p:blipFill>
                <a:blip r:embed="rId1048"/>
                <a:stretch>
                  <a:fillRect/>
                </a:stretch>
              </p:blipFill>
              <p:spPr>
                <a:xfrm>
                  <a:off x="2033277" y="701883"/>
                  <a:ext cx="100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20" name="Freihand 619">
                  <a:extLst>
                    <a:ext uri="{FF2B5EF4-FFF2-40B4-BE49-F238E27FC236}">
                      <a16:creationId xmlns:a16="http://schemas.microsoft.com/office/drawing/2014/main" id="{3A912ABB-C7AD-496F-BD21-7B65AF61E511}"/>
                    </a:ext>
                  </a:extLst>
                </p14:cNvPr>
                <p14:cNvContentPartPr/>
                <p14:nvPr/>
              </p14:nvContentPartPr>
              <p14:xfrm>
                <a:off x="2200317" y="601443"/>
                <a:ext cx="139680" cy="94680"/>
              </p14:xfrm>
            </p:contentPart>
          </mc:Choice>
          <mc:Fallback xmlns="">
            <p:pic>
              <p:nvPicPr>
                <p:cNvPr id="620" name="Freihand 619">
                  <a:extLst>
                    <a:ext uri="{FF2B5EF4-FFF2-40B4-BE49-F238E27FC236}">
                      <a16:creationId xmlns:a16="http://schemas.microsoft.com/office/drawing/2014/main" id="{3A912ABB-C7AD-496F-BD21-7B65AF61E511}"/>
                    </a:ext>
                  </a:extLst>
                </p:cNvPr>
                <p:cNvPicPr/>
                <p:nvPr/>
              </p:nvPicPr>
              <p:blipFill>
                <a:blip r:embed="rId1050"/>
                <a:stretch>
                  <a:fillRect/>
                </a:stretch>
              </p:blipFill>
              <p:spPr>
                <a:xfrm>
                  <a:off x="2195997" y="597123"/>
                  <a:ext cx="148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21" name="Freihand 620">
                  <a:extLst>
                    <a:ext uri="{FF2B5EF4-FFF2-40B4-BE49-F238E27FC236}">
                      <a16:creationId xmlns:a16="http://schemas.microsoft.com/office/drawing/2014/main" id="{487B7B2A-B3AC-497C-AFEB-83D9E24DF6A7}"/>
                    </a:ext>
                  </a:extLst>
                </p14:cNvPr>
                <p14:cNvContentPartPr/>
                <p14:nvPr/>
              </p14:nvContentPartPr>
              <p14:xfrm>
                <a:off x="2369157" y="658683"/>
                <a:ext cx="86400" cy="29160"/>
              </p14:xfrm>
            </p:contentPart>
          </mc:Choice>
          <mc:Fallback xmlns="">
            <p:pic>
              <p:nvPicPr>
                <p:cNvPr id="621" name="Freihand 620">
                  <a:extLst>
                    <a:ext uri="{FF2B5EF4-FFF2-40B4-BE49-F238E27FC236}">
                      <a16:creationId xmlns:a16="http://schemas.microsoft.com/office/drawing/2014/main" id="{487B7B2A-B3AC-497C-AFEB-83D9E24DF6A7}"/>
                    </a:ext>
                  </a:extLst>
                </p:cNvPr>
                <p:cNvPicPr/>
                <p:nvPr/>
              </p:nvPicPr>
              <p:blipFill>
                <a:blip r:embed="rId1052"/>
                <a:stretch>
                  <a:fillRect/>
                </a:stretch>
              </p:blipFill>
              <p:spPr>
                <a:xfrm>
                  <a:off x="2364837" y="654363"/>
                  <a:ext cx="95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22" name="Freihand 621">
                  <a:extLst>
                    <a:ext uri="{FF2B5EF4-FFF2-40B4-BE49-F238E27FC236}">
                      <a16:creationId xmlns:a16="http://schemas.microsoft.com/office/drawing/2014/main" id="{F301A974-93DB-46F6-BF45-8D145097C987}"/>
                    </a:ext>
                  </a:extLst>
                </p14:cNvPr>
                <p14:cNvContentPartPr/>
                <p14:nvPr/>
              </p14:nvContentPartPr>
              <p14:xfrm>
                <a:off x="2465997" y="582363"/>
                <a:ext cx="104400" cy="104400"/>
              </p14:xfrm>
            </p:contentPart>
          </mc:Choice>
          <mc:Fallback xmlns="">
            <p:pic>
              <p:nvPicPr>
                <p:cNvPr id="622" name="Freihand 621">
                  <a:extLst>
                    <a:ext uri="{FF2B5EF4-FFF2-40B4-BE49-F238E27FC236}">
                      <a16:creationId xmlns:a16="http://schemas.microsoft.com/office/drawing/2014/main" id="{F301A974-93DB-46F6-BF45-8D145097C987}"/>
                    </a:ext>
                  </a:extLst>
                </p:cNvPr>
                <p:cNvPicPr/>
                <p:nvPr/>
              </p:nvPicPr>
              <p:blipFill>
                <a:blip r:embed="rId1054"/>
                <a:stretch>
                  <a:fillRect/>
                </a:stretch>
              </p:blipFill>
              <p:spPr>
                <a:xfrm>
                  <a:off x="2461677" y="578043"/>
                  <a:ext cx="113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23" name="Freihand 622">
                  <a:extLst>
                    <a:ext uri="{FF2B5EF4-FFF2-40B4-BE49-F238E27FC236}">
                      <a16:creationId xmlns:a16="http://schemas.microsoft.com/office/drawing/2014/main" id="{6BC35835-F218-4B7B-AC77-527350988569}"/>
                    </a:ext>
                  </a:extLst>
                </p14:cNvPr>
                <p14:cNvContentPartPr/>
                <p14:nvPr/>
              </p14:nvContentPartPr>
              <p14:xfrm>
                <a:off x="2570757" y="635283"/>
                <a:ext cx="77040" cy="60120"/>
              </p14:xfrm>
            </p:contentPart>
          </mc:Choice>
          <mc:Fallback xmlns="">
            <p:pic>
              <p:nvPicPr>
                <p:cNvPr id="623" name="Freihand 622">
                  <a:extLst>
                    <a:ext uri="{FF2B5EF4-FFF2-40B4-BE49-F238E27FC236}">
                      <a16:creationId xmlns:a16="http://schemas.microsoft.com/office/drawing/2014/main" id="{6BC35835-F218-4B7B-AC77-527350988569}"/>
                    </a:ext>
                  </a:extLst>
                </p:cNvPr>
                <p:cNvPicPr/>
                <p:nvPr/>
              </p:nvPicPr>
              <p:blipFill>
                <a:blip r:embed="rId1056"/>
                <a:stretch>
                  <a:fillRect/>
                </a:stretch>
              </p:blipFill>
              <p:spPr>
                <a:xfrm>
                  <a:off x="2566437" y="630963"/>
                  <a:ext cx="85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24" name="Freihand 623">
                  <a:extLst>
                    <a:ext uri="{FF2B5EF4-FFF2-40B4-BE49-F238E27FC236}">
                      <a16:creationId xmlns:a16="http://schemas.microsoft.com/office/drawing/2014/main" id="{E064C7C4-88D5-4F2D-BDB7-5D8BD8D8BDC6}"/>
                    </a:ext>
                  </a:extLst>
                </p14:cNvPr>
                <p14:cNvContentPartPr/>
                <p14:nvPr/>
              </p14:nvContentPartPr>
              <p14:xfrm>
                <a:off x="2644557" y="562203"/>
                <a:ext cx="216720" cy="113400"/>
              </p14:xfrm>
            </p:contentPart>
          </mc:Choice>
          <mc:Fallback xmlns="">
            <p:pic>
              <p:nvPicPr>
                <p:cNvPr id="624" name="Freihand 623">
                  <a:extLst>
                    <a:ext uri="{FF2B5EF4-FFF2-40B4-BE49-F238E27FC236}">
                      <a16:creationId xmlns:a16="http://schemas.microsoft.com/office/drawing/2014/main" id="{E064C7C4-88D5-4F2D-BDB7-5D8BD8D8BDC6}"/>
                    </a:ext>
                  </a:extLst>
                </p:cNvPr>
                <p:cNvPicPr/>
                <p:nvPr/>
              </p:nvPicPr>
              <p:blipFill>
                <a:blip r:embed="rId1058"/>
                <a:stretch>
                  <a:fillRect/>
                </a:stretch>
              </p:blipFill>
              <p:spPr>
                <a:xfrm>
                  <a:off x="2640237" y="557883"/>
                  <a:ext cx="225360" cy="12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9">
            <p14:nvContentPartPr>
              <p14:cNvPr id="697" name="Freihand 696">
                <a:extLst>
                  <a:ext uri="{FF2B5EF4-FFF2-40B4-BE49-F238E27FC236}">
                    <a16:creationId xmlns:a16="http://schemas.microsoft.com/office/drawing/2014/main" id="{7FB657B8-527E-497D-B635-111809762F88}"/>
                  </a:ext>
                </a:extLst>
              </p14:cNvPr>
              <p14:cNvContentPartPr/>
              <p14:nvPr/>
            </p14:nvContentPartPr>
            <p14:xfrm>
              <a:off x="5993637" y="2014803"/>
              <a:ext cx="518760" cy="54000"/>
            </p14:xfrm>
          </p:contentPart>
        </mc:Choice>
        <mc:Fallback xmlns="">
          <p:pic>
            <p:nvPicPr>
              <p:cNvPr id="697" name="Freihand 696">
                <a:extLst>
                  <a:ext uri="{FF2B5EF4-FFF2-40B4-BE49-F238E27FC236}">
                    <a16:creationId xmlns:a16="http://schemas.microsoft.com/office/drawing/2014/main" id="{7FB657B8-527E-497D-B635-111809762F88}"/>
                  </a:ext>
                </a:extLst>
              </p:cNvPr>
              <p:cNvPicPr/>
              <p:nvPr/>
            </p:nvPicPr>
            <p:blipFill>
              <a:blip r:embed="rId1060"/>
              <a:stretch>
                <a:fillRect/>
              </a:stretch>
            </p:blipFill>
            <p:spPr>
              <a:xfrm>
                <a:off x="5989317" y="2010483"/>
                <a:ext cx="527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98" name="Freihand 697">
                <a:extLst>
                  <a:ext uri="{FF2B5EF4-FFF2-40B4-BE49-F238E27FC236}">
                    <a16:creationId xmlns:a16="http://schemas.microsoft.com/office/drawing/2014/main" id="{AA616201-BE6D-4AAE-9837-9CC3397D97FE}"/>
                  </a:ext>
                </a:extLst>
              </p14:cNvPr>
              <p14:cNvContentPartPr/>
              <p14:nvPr/>
            </p14:nvContentPartPr>
            <p14:xfrm>
              <a:off x="5935677" y="3194883"/>
              <a:ext cx="609480" cy="44280"/>
            </p14:xfrm>
          </p:contentPart>
        </mc:Choice>
        <mc:Fallback xmlns="">
          <p:pic>
            <p:nvPicPr>
              <p:cNvPr id="698" name="Freihand 697">
                <a:extLst>
                  <a:ext uri="{FF2B5EF4-FFF2-40B4-BE49-F238E27FC236}">
                    <a16:creationId xmlns:a16="http://schemas.microsoft.com/office/drawing/2014/main" id="{AA616201-BE6D-4AAE-9837-9CC3397D97FE}"/>
                  </a:ext>
                </a:extLst>
              </p:cNvPr>
              <p:cNvPicPr/>
              <p:nvPr/>
            </p:nvPicPr>
            <p:blipFill>
              <a:blip r:embed="rId1062"/>
              <a:stretch>
                <a:fillRect/>
              </a:stretch>
            </p:blipFill>
            <p:spPr>
              <a:xfrm>
                <a:off x="5931357" y="3190563"/>
                <a:ext cx="618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785" name="Freihand 784">
                <a:extLst>
                  <a:ext uri="{FF2B5EF4-FFF2-40B4-BE49-F238E27FC236}">
                    <a16:creationId xmlns:a16="http://schemas.microsoft.com/office/drawing/2014/main" id="{6B8D5653-C461-4B09-AA5D-B9FA61FA25ED}"/>
                  </a:ext>
                </a:extLst>
              </p14:cNvPr>
              <p14:cNvContentPartPr/>
              <p14:nvPr/>
            </p14:nvContentPartPr>
            <p14:xfrm>
              <a:off x="2921037" y="6159483"/>
              <a:ext cx="88920" cy="177840"/>
            </p14:xfrm>
          </p:contentPart>
        </mc:Choice>
        <mc:Fallback xmlns="">
          <p:pic>
            <p:nvPicPr>
              <p:cNvPr id="785" name="Freihand 784">
                <a:extLst>
                  <a:ext uri="{FF2B5EF4-FFF2-40B4-BE49-F238E27FC236}">
                    <a16:creationId xmlns:a16="http://schemas.microsoft.com/office/drawing/2014/main" id="{6B8D5653-C461-4B09-AA5D-B9FA61FA25ED}"/>
                  </a:ext>
                </a:extLst>
              </p:cNvPr>
              <p:cNvPicPr/>
              <p:nvPr/>
            </p:nvPicPr>
            <p:blipFill>
              <a:blip r:embed="rId1064"/>
              <a:stretch>
                <a:fillRect/>
              </a:stretch>
            </p:blipFill>
            <p:spPr>
              <a:xfrm>
                <a:off x="2916717" y="6155163"/>
                <a:ext cx="97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808" name="Freihand 807">
                <a:extLst>
                  <a:ext uri="{FF2B5EF4-FFF2-40B4-BE49-F238E27FC236}">
                    <a16:creationId xmlns:a16="http://schemas.microsoft.com/office/drawing/2014/main" id="{7481E910-BCC4-4346-B4D0-0B90D9144E7A}"/>
                  </a:ext>
                </a:extLst>
              </p14:cNvPr>
              <p14:cNvContentPartPr/>
              <p14:nvPr/>
            </p14:nvContentPartPr>
            <p14:xfrm>
              <a:off x="1823037" y="6364683"/>
              <a:ext cx="375840" cy="30240"/>
            </p14:xfrm>
          </p:contentPart>
        </mc:Choice>
        <mc:Fallback xmlns="">
          <p:pic>
            <p:nvPicPr>
              <p:cNvPr id="808" name="Freihand 807">
                <a:extLst>
                  <a:ext uri="{FF2B5EF4-FFF2-40B4-BE49-F238E27FC236}">
                    <a16:creationId xmlns:a16="http://schemas.microsoft.com/office/drawing/2014/main" id="{7481E910-BCC4-4346-B4D0-0B90D9144E7A}"/>
                  </a:ext>
                </a:extLst>
              </p:cNvPr>
              <p:cNvPicPr/>
              <p:nvPr/>
            </p:nvPicPr>
            <p:blipFill>
              <a:blip r:embed="rId1066"/>
              <a:stretch>
                <a:fillRect/>
              </a:stretch>
            </p:blipFill>
            <p:spPr>
              <a:xfrm>
                <a:off x="1818717" y="6360363"/>
                <a:ext cx="384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846" name="Freihand 845">
                <a:extLst>
                  <a:ext uri="{FF2B5EF4-FFF2-40B4-BE49-F238E27FC236}">
                    <a16:creationId xmlns:a16="http://schemas.microsoft.com/office/drawing/2014/main" id="{6B1F2B6A-3202-42DD-B407-A942790C3A9D}"/>
                  </a:ext>
                </a:extLst>
              </p14:cNvPr>
              <p14:cNvContentPartPr/>
              <p14:nvPr/>
            </p14:nvContentPartPr>
            <p14:xfrm>
              <a:off x="5995437" y="2824083"/>
              <a:ext cx="621000" cy="18360"/>
            </p14:xfrm>
          </p:contentPart>
        </mc:Choice>
        <mc:Fallback xmlns="">
          <p:pic>
            <p:nvPicPr>
              <p:cNvPr id="846" name="Freihand 845">
                <a:extLst>
                  <a:ext uri="{FF2B5EF4-FFF2-40B4-BE49-F238E27FC236}">
                    <a16:creationId xmlns:a16="http://schemas.microsoft.com/office/drawing/2014/main" id="{6B1F2B6A-3202-42DD-B407-A942790C3A9D}"/>
                  </a:ext>
                </a:extLst>
              </p:cNvPr>
              <p:cNvPicPr/>
              <p:nvPr/>
            </p:nvPicPr>
            <p:blipFill>
              <a:blip r:embed="rId1068"/>
              <a:stretch>
                <a:fillRect/>
              </a:stretch>
            </p:blipFill>
            <p:spPr>
              <a:xfrm>
                <a:off x="5991117" y="2819763"/>
                <a:ext cx="629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869" name="Freihand 868">
                <a:extLst>
                  <a:ext uri="{FF2B5EF4-FFF2-40B4-BE49-F238E27FC236}">
                    <a16:creationId xmlns:a16="http://schemas.microsoft.com/office/drawing/2014/main" id="{FBC9C2D7-6D1C-431C-A9E5-4021C42E59FB}"/>
                  </a:ext>
                </a:extLst>
              </p14:cNvPr>
              <p14:cNvContentPartPr/>
              <p14:nvPr/>
            </p14:nvContentPartPr>
            <p14:xfrm>
              <a:off x="5968437" y="2433123"/>
              <a:ext cx="581400" cy="55440"/>
            </p14:xfrm>
          </p:contentPart>
        </mc:Choice>
        <mc:Fallback xmlns="">
          <p:pic>
            <p:nvPicPr>
              <p:cNvPr id="869" name="Freihand 868">
                <a:extLst>
                  <a:ext uri="{FF2B5EF4-FFF2-40B4-BE49-F238E27FC236}">
                    <a16:creationId xmlns:a16="http://schemas.microsoft.com/office/drawing/2014/main" id="{FBC9C2D7-6D1C-431C-A9E5-4021C42E59FB}"/>
                  </a:ext>
                </a:extLst>
              </p:cNvPr>
              <p:cNvPicPr/>
              <p:nvPr/>
            </p:nvPicPr>
            <p:blipFill>
              <a:blip r:embed="rId1070"/>
              <a:stretch>
                <a:fillRect/>
              </a:stretch>
            </p:blipFill>
            <p:spPr>
              <a:xfrm>
                <a:off x="5964117" y="2428803"/>
                <a:ext cx="590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909" name="Freihand 908">
                <a:extLst>
                  <a:ext uri="{FF2B5EF4-FFF2-40B4-BE49-F238E27FC236}">
                    <a16:creationId xmlns:a16="http://schemas.microsoft.com/office/drawing/2014/main" id="{7014EB68-A612-44D1-BF48-CC6E87D74CF9}"/>
                  </a:ext>
                </a:extLst>
              </p14:cNvPr>
              <p14:cNvContentPartPr/>
              <p14:nvPr/>
            </p14:nvContentPartPr>
            <p14:xfrm>
              <a:off x="6668637" y="2107323"/>
              <a:ext cx="805320" cy="420120"/>
            </p14:xfrm>
          </p:contentPart>
        </mc:Choice>
        <mc:Fallback xmlns="">
          <p:pic>
            <p:nvPicPr>
              <p:cNvPr id="909" name="Freihand 908">
                <a:extLst>
                  <a:ext uri="{FF2B5EF4-FFF2-40B4-BE49-F238E27FC236}">
                    <a16:creationId xmlns:a16="http://schemas.microsoft.com/office/drawing/2014/main" id="{7014EB68-A612-44D1-BF48-CC6E87D74CF9}"/>
                  </a:ext>
                </a:extLst>
              </p:cNvPr>
              <p:cNvPicPr/>
              <p:nvPr/>
            </p:nvPicPr>
            <p:blipFill>
              <a:blip r:embed="rId1072"/>
              <a:stretch>
                <a:fillRect/>
              </a:stretch>
            </p:blipFill>
            <p:spPr>
              <a:xfrm>
                <a:off x="6664317" y="2103003"/>
                <a:ext cx="813960" cy="428760"/>
              </a:xfrm>
              <a:prstGeom prst="rect">
                <a:avLst/>
              </a:prstGeom>
            </p:spPr>
          </p:pic>
        </mc:Fallback>
      </mc:AlternateContent>
      <p:grpSp>
        <p:nvGrpSpPr>
          <p:cNvPr id="912" name="Gruppieren 911">
            <a:extLst>
              <a:ext uri="{FF2B5EF4-FFF2-40B4-BE49-F238E27FC236}">
                <a16:creationId xmlns:a16="http://schemas.microsoft.com/office/drawing/2014/main" id="{B24FF75A-EFD5-4C57-9E78-83461DE6AD70}"/>
              </a:ext>
            </a:extLst>
          </p:cNvPr>
          <p:cNvGrpSpPr/>
          <p:nvPr/>
        </p:nvGrpSpPr>
        <p:grpSpPr>
          <a:xfrm>
            <a:off x="7204317" y="2468403"/>
            <a:ext cx="2714040" cy="1295280"/>
            <a:chOff x="7204317" y="2468403"/>
            <a:chExt cx="2714040" cy="1295280"/>
          </a:xfrm>
        </p:grpSpPr>
        <mc:AlternateContent xmlns:mc="http://schemas.openxmlformats.org/markup-compatibility/2006" xmlns:p14="http://schemas.microsoft.com/office/powerpoint/2010/main">
          <mc:Choice Requires="p14">
            <p:contentPart p14:bwMode="auto" r:id="rId1073">
              <p14:nvContentPartPr>
                <p14:cNvPr id="910" name="Freihand 909">
                  <a:extLst>
                    <a:ext uri="{FF2B5EF4-FFF2-40B4-BE49-F238E27FC236}">
                      <a16:creationId xmlns:a16="http://schemas.microsoft.com/office/drawing/2014/main" id="{AAC2BDF6-AA24-41CD-9A69-7BAA3DB370EA}"/>
                    </a:ext>
                  </a:extLst>
                </p14:cNvPr>
                <p14:cNvContentPartPr/>
                <p14:nvPr/>
              </p14:nvContentPartPr>
              <p14:xfrm>
                <a:off x="7204317" y="2468403"/>
                <a:ext cx="2516040" cy="1215360"/>
              </p14:xfrm>
            </p:contentPart>
          </mc:Choice>
          <mc:Fallback xmlns="">
            <p:pic>
              <p:nvPicPr>
                <p:cNvPr id="910" name="Freihand 909">
                  <a:extLst>
                    <a:ext uri="{FF2B5EF4-FFF2-40B4-BE49-F238E27FC236}">
                      <a16:creationId xmlns:a16="http://schemas.microsoft.com/office/drawing/2014/main" id="{AAC2BDF6-AA24-41CD-9A69-7BAA3DB370EA}"/>
                    </a:ext>
                  </a:extLst>
                </p:cNvPr>
                <p:cNvPicPr/>
                <p:nvPr/>
              </p:nvPicPr>
              <p:blipFill>
                <a:blip r:embed="rId1074"/>
                <a:stretch>
                  <a:fillRect/>
                </a:stretch>
              </p:blipFill>
              <p:spPr>
                <a:xfrm>
                  <a:off x="7199997" y="2464083"/>
                  <a:ext cx="2524680" cy="12240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911" name="Freihand 910">
                  <a:extLst>
                    <a:ext uri="{FF2B5EF4-FFF2-40B4-BE49-F238E27FC236}">
                      <a16:creationId xmlns:a16="http://schemas.microsoft.com/office/drawing/2014/main" id="{0463F6B0-B340-47B9-970E-B68E99386059}"/>
                    </a:ext>
                  </a:extLst>
                </p14:cNvPr>
                <p14:cNvContentPartPr/>
                <p14:nvPr/>
              </p14:nvContentPartPr>
              <p14:xfrm>
                <a:off x="9680397" y="3575043"/>
                <a:ext cx="237960" cy="188640"/>
              </p14:xfrm>
            </p:contentPart>
          </mc:Choice>
          <mc:Fallback xmlns="">
            <p:pic>
              <p:nvPicPr>
                <p:cNvPr id="911" name="Freihand 910">
                  <a:extLst>
                    <a:ext uri="{FF2B5EF4-FFF2-40B4-BE49-F238E27FC236}">
                      <a16:creationId xmlns:a16="http://schemas.microsoft.com/office/drawing/2014/main" id="{0463F6B0-B340-47B9-970E-B68E99386059}"/>
                    </a:ext>
                  </a:extLst>
                </p:cNvPr>
                <p:cNvPicPr/>
                <p:nvPr/>
              </p:nvPicPr>
              <p:blipFill>
                <a:blip r:embed="rId1076"/>
                <a:stretch>
                  <a:fillRect/>
                </a:stretch>
              </p:blipFill>
              <p:spPr>
                <a:xfrm>
                  <a:off x="9676077" y="3570723"/>
                  <a:ext cx="246600" cy="197280"/>
                </a:xfrm>
                <a:prstGeom prst="rect">
                  <a:avLst/>
                </a:prstGeom>
              </p:spPr>
            </p:pic>
          </mc:Fallback>
        </mc:AlternateContent>
      </p:grpSp>
      <p:grpSp>
        <p:nvGrpSpPr>
          <p:cNvPr id="963" name="Gruppieren 962">
            <a:extLst>
              <a:ext uri="{FF2B5EF4-FFF2-40B4-BE49-F238E27FC236}">
                <a16:creationId xmlns:a16="http://schemas.microsoft.com/office/drawing/2014/main" id="{CFFF4D69-EADC-478D-9471-CC49D64946C1}"/>
              </a:ext>
            </a:extLst>
          </p:cNvPr>
          <p:cNvGrpSpPr/>
          <p:nvPr/>
        </p:nvGrpSpPr>
        <p:grpSpPr>
          <a:xfrm>
            <a:off x="10036077" y="3265803"/>
            <a:ext cx="2047320" cy="797400"/>
            <a:chOff x="10036077" y="3265803"/>
            <a:chExt cx="2047320" cy="797400"/>
          </a:xfrm>
        </p:grpSpPr>
        <mc:AlternateContent xmlns:mc="http://schemas.openxmlformats.org/markup-compatibility/2006" xmlns:p14="http://schemas.microsoft.com/office/powerpoint/2010/main">
          <mc:Choice Requires="p14">
            <p:contentPart p14:bwMode="auto" r:id="rId1077">
              <p14:nvContentPartPr>
                <p14:cNvPr id="913" name="Freihand 912">
                  <a:extLst>
                    <a:ext uri="{FF2B5EF4-FFF2-40B4-BE49-F238E27FC236}">
                      <a16:creationId xmlns:a16="http://schemas.microsoft.com/office/drawing/2014/main" id="{9CBC4B0F-5D5A-406B-8F96-E2D5927C9F8D}"/>
                    </a:ext>
                  </a:extLst>
                </p14:cNvPr>
                <p14:cNvContentPartPr/>
                <p14:nvPr/>
              </p14:nvContentPartPr>
              <p14:xfrm>
                <a:off x="10036077" y="3446523"/>
                <a:ext cx="83520" cy="109080"/>
              </p14:xfrm>
            </p:contentPart>
          </mc:Choice>
          <mc:Fallback xmlns="">
            <p:pic>
              <p:nvPicPr>
                <p:cNvPr id="913" name="Freihand 912">
                  <a:extLst>
                    <a:ext uri="{FF2B5EF4-FFF2-40B4-BE49-F238E27FC236}">
                      <a16:creationId xmlns:a16="http://schemas.microsoft.com/office/drawing/2014/main" id="{9CBC4B0F-5D5A-406B-8F96-E2D5927C9F8D}"/>
                    </a:ext>
                  </a:extLst>
                </p:cNvPr>
                <p:cNvPicPr/>
                <p:nvPr/>
              </p:nvPicPr>
              <p:blipFill>
                <a:blip r:embed="rId1078"/>
                <a:stretch>
                  <a:fillRect/>
                </a:stretch>
              </p:blipFill>
              <p:spPr>
                <a:xfrm>
                  <a:off x="10031757" y="3442203"/>
                  <a:ext cx="92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914" name="Freihand 913">
                  <a:extLst>
                    <a:ext uri="{FF2B5EF4-FFF2-40B4-BE49-F238E27FC236}">
                      <a16:creationId xmlns:a16="http://schemas.microsoft.com/office/drawing/2014/main" id="{D5FD81EF-686F-4CA4-B300-F1C5DEABFDB1}"/>
                    </a:ext>
                  </a:extLst>
                </p14:cNvPr>
                <p14:cNvContentPartPr/>
                <p14:nvPr/>
              </p14:nvContentPartPr>
              <p14:xfrm>
                <a:off x="10190157" y="3424203"/>
                <a:ext cx="84960" cy="109800"/>
              </p14:xfrm>
            </p:contentPart>
          </mc:Choice>
          <mc:Fallback xmlns="">
            <p:pic>
              <p:nvPicPr>
                <p:cNvPr id="914" name="Freihand 913">
                  <a:extLst>
                    <a:ext uri="{FF2B5EF4-FFF2-40B4-BE49-F238E27FC236}">
                      <a16:creationId xmlns:a16="http://schemas.microsoft.com/office/drawing/2014/main" id="{D5FD81EF-686F-4CA4-B300-F1C5DEABFDB1}"/>
                    </a:ext>
                  </a:extLst>
                </p:cNvPr>
                <p:cNvPicPr/>
                <p:nvPr/>
              </p:nvPicPr>
              <p:blipFill>
                <a:blip r:embed="rId1080"/>
                <a:stretch>
                  <a:fillRect/>
                </a:stretch>
              </p:blipFill>
              <p:spPr>
                <a:xfrm>
                  <a:off x="10185837" y="3419883"/>
                  <a:ext cx="93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915" name="Freihand 914">
                  <a:extLst>
                    <a:ext uri="{FF2B5EF4-FFF2-40B4-BE49-F238E27FC236}">
                      <a16:creationId xmlns:a16="http://schemas.microsoft.com/office/drawing/2014/main" id="{FBB64C96-4950-4233-952B-FEEA4C5F75B8}"/>
                    </a:ext>
                  </a:extLst>
                </p14:cNvPr>
                <p14:cNvContentPartPr/>
                <p14:nvPr/>
              </p14:nvContentPartPr>
              <p14:xfrm>
                <a:off x="10290957" y="3406203"/>
                <a:ext cx="52920" cy="100800"/>
              </p14:xfrm>
            </p:contentPart>
          </mc:Choice>
          <mc:Fallback xmlns="">
            <p:pic>
              <p:nvPicPr>
                <p:cNvPr id="915" name="Freihand 914">
                  <a:extLst>
                    <a:ext uri="{FF2B5EF4-FFF2-40B4-BE49-F238E27FC236}">
                      <a16:creationId xmlns:a16="http://schemas.microsoft.com/office/drawing/2014/main" id="{FBB64C96-4950-4233-952B-FEEA4C5F75B8}"/>
                    </a:ext>
                  </a:extLst>
                </p:cNvPr>
                <p:cNvPicPr/>
                <p:nvPr/>
              </p:nvPicPr>
              <p:blipFill>
                <a:blip r:embed="rId1082"/>
                <a:stretch>
                  <a:fillRect/>
                </a:stretch>
              </p:blipFill>
              <p:spPr>
                <a:xfrm>
                  <a:off x="10286637" y="3401883"/>
                  <a:ext cx="61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916" name="Freihand 915">
                  <a:extLst>
                    <a:ext uri="{FF2B5EF4-FFF2-40B4-BE49-F238E27FC236}">
                      <a16:creationId xmlns:a16="http://schemas.microsoft.com/office/drawing/2014/main" id="{7C67AB44-CD4E-4845-BE32-C3BBA1F27F33}"/>
                    </a:ext>
                  </a:extLst>
                </p14:cNvPr>
                <p14:cNvContentPartPr/>
                <p14:nvPr/>
              </p14:nvContentPartPr>
              <p14:xfrm>
                <a:off x="10378077" y="3479643"/>
                <a:ext cx="2880" cy="73080"/>
              </p14:xfrm>
            </p:contentPart>
          </mc:Choice>
          <mc:Fallback xmlns="">
            <p:pic>
              <p:nvPicPr>
                <p:cNvPr id="916" name="Freihand 915">
                  <a:extLst>
                    <a:ext uri="{FF2B5EF4-FFF2-40B4-BE49-F238E27FC236}">
                      <a16:creationId xmlns:a16="http://schemas.microsoft.com/office/drawing/2014/main" id="{7C67AB44-CD4E-4845-BE32-C3BBA1F27F33}"/>
                    </a:ext>
                  </a:extLst>
                </p:cNvPr>
                <p:cNvPicPr/>
                <p:nvPr/>
              </p:nvPicPr>
              <p:blipFill>
                <a:blip r:embed="rId1084"/>
                <a:stretch>
                  <a:fillRect/>
                </a:stretch>
              </p:blipFill>
              <p:spPr>
                <a:xfrm>
                  <a:off x="10373757" y="3475323"/>
                  <a:ext cx="11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917" name="Freihand 916">
                  <a:extLst>
                    <a:ext uri="{FF2B5EF4-FFF2-40B4-BE49-F238E27FC236}">
                      <a16:creationId xmlns:a16="http://schemas.microsoft.com/office/drawing/2014/main" id="{02D6E503-2573-4212-A704-CF98DF915455}"/>
                    </a:ext>
                  </a:extLst>
                </p14:cNvPr>
                <p14:cNvContentPartPr/>
                <p14:nvPr/>
              </p14:nvContentPartPr>
              <p14:xfrm>
                <a:off x="10428837" y="3402243"/>
                <a:ext cx="7560" cy="74520"/>
              </p14:xfrm>
            </p:contentPart>
          </mc:Choice>
          <mc:Fallback xmlns="">
            <p:pic>
              <p:nvPicPr>
                <p:cNvPr id="917" name="Freihand 916">
                  <a:extLst>
                    <a:ext uri="{FF2B5EF4-FFF2-40B4-BE49-F238E27FC236}">
                      <a16:creationId xmlns:a16="http://schemas.microsoft.com/office/drawing/2014/main" id="{02D6E503-2573-4212-A704-CF98DF915455}"/>
                    </a:ext>
                  </a:extLst>
                </p:cNvPr>
                <p:cNvPicPr/>
                <p:nvPr/>
              </p:nvPicPr>
              <p:blipFill>
                <a:blip r:embed="rId1086"/>
                <a:stretch>
                  <a:fillRect/>
                </a:stretch>
              </p:blipFill>
              <p:spPr>
                <a:xfrm>
                  <a:off x="10424517" y="3397923"/>
                  <a:ext cx="16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918" name="Freihand 917">
                  <a:extLst>
                    <a:ext uri="{FF2B5EF4-FFF2-40B4-BE49-F238E27FC236}">
                      <a16:creationId xmlns:a16="http://schemas.microsoft.com/office/drawing/2014/main" id="{2C81F1B0-61D6-4680-BF36-AC7B9B2E567E}"/>
                    </a:ext>
                  </a:extLst>
                </p14:cNvPr>
                <p14:cNvContentPartPr/>
                <p14:nvPr/>
              </p14:nvContentPartPr>
              <p14:xfrm>
                <a:off x="10454757" y="3380283"/>
                <a:ext cx="99360" cy="101160"/>
              </p14:xfrm>
            </p:contentPart>
          </mc:Choice>
          <mc:Fallback xmlns="">
            <p:pic>
              <p:nvPicPr>
                <p:cNvPr id="918" name="Freihand 917">
                  <a:extLst>
                    <a:ext uri="{FF2B5EF4-FFF2-40B4-BE49-F238E27FC236}">
                      <a16:creationId xmlns:a16="http://schemas.microsoft.com/office/drawing/2014/main" id="{2C81F1B0-61D6-4680-BF36-AC7B9B2E567E}"/>
                    </a:ext>
                  </a:extLst>
                </p:cNvPr>
                <p:cNvPicPr/>
                <p:nvPr/>
              </p:nvPicPr>
              <p:blipFill>
                <a:blip r:embed="rId1088"/>
                <a:stretch>
                  <a:fillRect/>
                </a:stretch>
              </p:blipFill>
              <p:spPr>
                <a:xfrm>
                  <a:off x="10450437" y="3375963"/>
                  <a:ext cx="108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919" name="Freihand 918">
                  <a:extLst>
                    <a:ext uri="{FF2B5EF4-FFF2-40B4-BE49-F238E27FC236}">
                      <a16:creationId xmlns:a16="http://schemas.microsoft.com/office/drawing/2014/main" id="{D07D3895-3139-48CE-A996-0AFE3F4E1355}"/>
                    </a:ext>
                  </a:extLst>
                </p14:cNvPr>
                <p14:cNvContentPartPr/>
                <p14:nvPr/>
              </p14:nvContentPartPr>
              <p14:xfrm>
                <a:off x="10118517" y="3517803"/>
                <a:ext cx="456480" cy="88200"/>
              </p14:xfrm>
            </p:contentPart>
          </mc:Choice>
          <mc:Fallback xmlns="">
            <p:pic>
              <p:nvPicPr>
                <p:cNvPr id="919" name="Freihand 918">
                  <a:extLst>
                    <a:ext uri="{FF2B5EF4-FFF2-40B4-BE49-F238E27FC236}">
                      <a16:creationId xmlns:a16="http://schemas.microsoft.com/office/drawing/2014/main" id="{D07D3895-3139-48CE-A996-0AFE3F4E1355}"/>
                    </a:ext>
                  </a:extLst>
                </p:cNvPr>
                <p:cNvPicPr/>
                <p:nvPr/>
              </p:nvPicPr>
              <p:blipFill>
                <a:blip r:embed="rId1090"/>
                <a:stretch>
                  <a:fillRect/>
                </a:stretch>
              </p:blipFill>
              <p:spPr>
                <a:xfrm>
                  <a:off x="10114197" y="3513483"/>
                  <a:ext cx="465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920" name="Freihand 919">
                  <a:extLst>
                    <a:ext uri="{FF2B5EF4-FFF2-40B4-BE49-F238E27FC236}">
                      <a16:creationId xmlns:a16="http://schemas.microsoft.com/office/drawing/2014/main" id="{CA98B406-733C-4F0F-B93F-1F565C099A98}"/>
                    </a:ext>
                  </a:extLst>
                </p14:cNvPr>
                <p14:cNvContentPartPr/>
                <p14:nvPr/>
              </p14:nvContentPartPr>
              <p14:xfrm>
                <a:off x="10638717" y="3398643"/>
                <a:ext cx="97560" cy="15120"/>
              </p14:xfrm>
            </p:contentPart>
          </mc:Choice>
          <mc:Fallback xmlns="">
            <p:pic>
              <p:nvPicPr>
                <p:cNvPr id="920" name="Freihand 919">
                  <a:extLst>
                    <a:ext uri="{FF2B5EF4-FFF2-40B4-BE49-F238E27FC236}">
                      <a16:creationId xmlns:a16="http://schemas.microsoft.com/office/drawing/2014/main" id="{CA98B406-733C-4F0F-B93F-1F565C099A98}"/>
                    </a:ext>
                  </a:extLst>
                </p:cNvPr>
                <p:cNvPicPr/>
                <p:nvPr/>
              </p:nvPicPr>
              <p:blipFill>
                <a:blip r:embed="rId1092"/>
                <a:stretch>
                  <a:fillRect/>
                </a:stretch>
              </p:blipFill>
              <p:spPr>
                <a:xfrm>
                  <a:off x="10634397" y="3394323"/>
                  <a:ext cx="106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921" name="Freihand 920">
                  <a:extLst>
                    <a:ext uri="{FF2B5EF4-FFF2-40B4-BE49-F238E27FC236}">
                      <a16:creationId xmlns:a16="http://schemas.microsoft.com/office/drawing/2014/main" id="{404461CE-8563-4F23-B332-44E66AE60DA9}"/>
                    </a:ext>
                  </a:extLst>
                </p14:cNvPr>
                <p14:cNvContentPartPr/>
                <p14:nvPr/>
              </p14:nvContentPartPr>
              <p14:xfrm>
                <a:off x="10745637" y="3356523"/>
                <a:ext cx="77040" cy="80640"/>
              </p14:xfrm>
            </p:contentPart>
          </mc:Choice>
          <mc:Fallback xmlns="">
            <p:pic>
              <p:nvPicPr>
                <p:cNvPr id="921" name="Freihand 920">
                  <a:extLst>
                    <a:ext uri="{FF2B5EF4-FFF2-40B4-BE49-F238E27FC236}">
                      <a16:creationId xmlns:a16="http://schemas.microsoft.com/office/drawing/2014/main" id="{404461CE-8563-4F23-B332-44E66AE60DA9}"/>
                    </a:ext>
                  </a:extLst>
                </p:cNvPr>
                <p:cNvPicPr/>
                <p:nvPr/>
              </p:nvPicPr>
              <p:blipFill>
                <a:blip r:embed="rId1094"/>
                <a:stretch>
                  <a:fillRect/>
                </a:stretch>
              </p:blipFill>
              <p:spPr>
                <a:xfrm>
                  <a:off x="10741317" y="3352203"/>
                  <a:ext cx="85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922" name="Freihand 921">
                  <a:extLst>
                    <a:ext uri="{FF2B5EF4-FFF2-40B4-BE49-F238E27FC236}">
                      <a16:creationId xmlns:a16="http://schemas.microsoft.com/office/drawing/2014/main" id="{605BBD6F-B420-4A6E-833F-B53810B260CF}"/>
                    </a:ext>
                  </a:extLst>
                </p14:cNvPr>
                <p14:cNvContentPartPr/>
                <p14:nvPr/>
              </p14:nvContentPartPr>
              <p14:xfrm>
                <a:off x="10826277" y="3360123"/>
                <a:ext cx="69840" cy="79200"/>
              </p14:xfrm>
            </p:contentPart>
          </mc:Choice>
          <mc:Fallback xmlns="">
            <p:pic>
              <p:nvPicPr>
                <p:cNvPr id="922" name="Freihand 921">
                  <a:extLst>
                    <a:ext uri="{FF2B5EF4-FFF2-40B4-BE49-F238E27FC236}">
                      <a16:creationId xmlns:a16="http://schemas.microsoft.com/office/drawing/2014/main" id="{605BBD6F-B420-4A6E-833F-B53810B260CF}"/>
                    </a:ext>
                  </a:extLst>
                </p:cNvPr>
                <p:cNvPicPr/>
                <p:nvPr/>
              </p:nvPicPr>
              <p:blipFill>
                <a:blip r:embed="rId1096"/>
                <a:stretch>
                  <a:fillRect/>
                </a:stretch>
              </p:blipFill>
              <p:spPr>
                <a:xfrm>
                  <a:off x="10821957" y="3355803"/>
                  <a:ext cx="78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923" name="Freihand 922">
                  <a:extLst>
                    <a:ext uri="{FF2B5EF4-FFF2-40B4-BE49-F238E27FC236}">
                      <a16:creationId xmlns:a16="http://schemas.microsoft.com/office/drawing/2014/main" id="{08557C91-F63C-4459-9BFE-B8072DB9B0A9}"/>
                    </a:ext>
                  </a:extLst>
                </p14:cNvPr>
                <p14:cNvContentPartPr/>
                <p14:nvPr/>
              </p14:nvContentPartPr>
              <p14:xfrm>
                <a:off x="10903317" y="3350763"/>
                <a:ext cx="55800" cy="74880"/>
              </p14:xfrm>
            </p:contentPart>
          </mc:Choice>
          <mc:Fallback xmlns="">
            <p:pic>
              <p:nvPicPr>
                <p:cNvPr id="923" name="Freihand 922">
                  <a:extLst>
                    <a:ext uri="{FF2B5EF4-FFF2-40B4-BE49-F238E27FC236}">
                      <a16:creationId xmlns:a16="http://schemas.microsoft.com/office/drawing/2014/main" id="{08557C91-F63C-4459-9BFE-B8072DB9B0A9}"/>
                    </a:ext>
                  </a:extLst>
                </p:cNvPr>
                <p:cNvPicPr/>
                <p:nvPr/>
              </p:nvPicPr>
              <p:blipFill>
                <a:blip r:embed="rId1098"/>
                <a:stretch>
                  <a:fillRect/>
                </a:stretch>
              </p:blipFill>
              <p:spPr>
                <a:xfrm>
                  <a:off x="10898997" y="3346443"/>
                  <a:ext cx="64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924" name="Freihand 923">
                  <a:extLst>
                    <a:ext uri="{FF2B5EF4-FFF2-40B4-BE49-F238E27FC236}">
                      <a16:creationId xmlns:a16="http://schemas.microsoft.com/office/drawing/2014/main" id="{E253FF37-6469-4589-854E-937CE1A1E373}"/>
                    </a:ext>
                  </a:extLst>
                </p14:cNvPr>
                <p14:cNvContentPartPr/>
                <p14:nvPr/>
              </p14:nvContentPartPr>
              <p14:xfrm>
                <a:off x="10492917" y="3465243"/>
                <a:ext cx="523800" cy="68040"/>
              </p14:xfrm>
            </p:contentPart>
          </mc:Choice>
          <mc:Fallback xmlns="">
            <p:pic>
              <p:nvPicPr>
                <p:cNvPr id="924" name="Freihand 923">
                  <a:extLst>
                    <a:ext uri="{FF2B5EF4-FFF2-40B4-BE49-F238E27FC236}">
                      <a16:creationId xmlns:a16="http://schemas.microsoft.com/office/drawing/2014/main" id="{E253FF37-6469-4589-854E-937CE1A1E373}"/>
                    </a:ext>
                  </a:extLst>
                </p:cNvPr>
                <p:cNvPicPr/>
                <p:nvPr/>
              </p:nvPicPr>
              <p:blipFill>
                <a:blip r:embed="rId1100"/>
                <a:stretch>
                  <a:fillRect/>
                </a:stretch>
              </p:blipFill>
              <p:spPr>
                <a:xfrm>
                  <a:off x="10488597" y="3460923"/>
                  <a:ext cx="532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926" name="Freihand 925">
                  <a:extLst>
                    <a:ext uri="{FF2B5EF4-FFF2-40B4-BE49-F238E27FC236}">
                      <a16:creationId xmlns:a16="http://schemas.microsoft.com/office/drawing/2014/main" id="{F3EF14FC-D6AA-4FA7-A0C7-80BBC8F443C1}"/>
                    </a:ext>
                  </a:extLst>
                </p14:cNvPr>
                <p14:cNvContentPartPr/>
                <p14:nvPr/>
              </p14:nvContentPartPr>
              <p14:xfrm>
                <a:off x="10347837" y="3604203"/>
                <a:ext cx="97200" cy="104760"/>
              </p14:xfrm>
            </p:contentPart>
          </mc:Choice>
          <mc:Fallback xmlns="">
            <p:pic>
              <p:nvPicPr>
                <p:cNvPr id="926" name="Freihand 925">
                  <a:extLst>
                    <a:ext uri="{FF2B5EF4-FFF2-40B4-BE49-F238E27FC236}">
                      <a16:creationId xmlns:a16="http://schemas.microsoft.com/office/drawing/2014/main" id="{F3EF14FC-D6AA-4FA7-A0C7-80BBC8F443C1}"/>
                    </a:ext>
                  </a:extLst>
                </p:cNvPr>
                <p:cNvPicPr/>
                <p:nvPr/>
              </p:nvPicPr>
              <p:blipFill>
                <a:blip r:embed="rId1102"/>
                <a:stretch>
                  <a:fillRect/>
                </a:stretch>
              </p:blipFill>
              <p:spPr>
                <a:xfrm>
                  <a:off x="10343517" y="3599883"/>
                  <a:ext cx="105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927" name="Freihand 926">
                  <a:extLst>
                    <a:ext uri="{FF2B5EF4-FFF2-40B4-BE49-F238E27FC236}">
                      <a16:creationId xmlns:a16="http://schemas.microsoft.com/office/drawing/2014/main" id="{F6A2BC0C-D1E4-4602-B3FC-8C05BDCD60AC}"/>
                    </a:ext>
                  </a:extLst>
                </p14:cNvPr>
                <p14:cNvContentPartPr/>
                <p14:nvPr/>
              </p14:nvContentPartPr>
              <p14:xfrm>
                <a:off x="10482837" y="3603483"/>
                <a:ext cx="68760" cy="86040"/>
              </p14:xfrm>
            </p:contentPart>
          </mc:Choice>
          <mc:Fallback xmlns="">
            <p:pic>
              <p:nvPicPr>
                <p:cNvPr id="927" name="Freihand 926">
                  <a:extLst>
                    <a:ext uri="{FF2B5EF4-FFF2-40B4-BE49-F238E27FC236}">
                      <a16:creationId xmlns:a16="http://schemas.microsoft.com/office/drawing/2014/main" id="{F6A2BC0C-D1E4-4602-B3FC-8C05BDCD60AC}"/>
                    </a:ext>
                  </a:extLst>
                </p:cNvPr>
                <p:cNvPicPr/>
                <p:nvPr/>
              </p:nvPicPr>
              <p:blipFill>
                <a:blip r:embed="rId1104"/>
                <a:stretch>
                  <a:fillRect/>
                </a:stretch>
              </p:blipFill>
              <p:spPr>
                <a:xfrm>
                  <a:off x="10478517" y="3599163"/>
                  <a:ext cx="77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928" name="Freihand 927">
                  <a:extLst>
                    <a:ext uri="{FF2B5EF4-FFF2-40B4-BE49-F238E27FC236}">
                      <a16:creationId xmlns:a16="http://schemas.microsoft.com/office/drawing/2014/main" id="{7472070C-8434-40F4-8303-722C49711C67}"/>
                    </a:ext>
                  </a:extLst>
                </p14:cNvPr>
                <p14:cNvContentPartPr/>
                <p14:nvPr/>
              </p14:nvContentPartPr>
              <p14:xfrm>
                <a:off x="10578597" y="3584763"/>
                <a:ext cx="85680" cy="74880"/>
              </p14:xfrm>
            </p:contentPart>
          </mc:Choice>
          <mc:Fallback xmlns="">
            <p:pic>
              <p:nvPicPr>
                <p:cNvPr id="928" name="Freihand 927">
                  <a:extLst>
                    <a:ext uri="{FF2B5EF4-FFF2-40B4-BE49-F238E27FC236}">
                      <a16:creationId xmlns:a16="http://schemas.microsoft.com/office/drawing/2014/main" id="{7472070C-8434-40F4-8303-722C49711C67}"/>
                    </a:ext>
                  </a:extLst>
                </p:cNvPr>
                <p:cNvPicPr/>
                <p:nvPr/>
              </p:nvPicPr>
              <p:blipFill>
                <a:blip r:embed="rId1106"/>
                <a:stretch>
                  <a:fillRect/>
                </a:stretch>
              </p:blipFill>
              <p:spPr>
                <a:xfrm>
                  <a:off x="10574277" y="3580443"/>
                  <a:ext cx="9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930" name="Freihand 929">
                  <a:extLst>
                    <a:ext uri="{FF2B5EF4-FFF2-40B4-BE49-F238E27FC236}">
                      <a16:creationId xmlns:a16="http://schemas.microsoft.com/office/drawing/2014/main" id="{90F18227-D3F3-4359-A463-AC8BD04C0D3C}"/>
                    </a:ext>
                  </a:extLst>
                </p14:cNvPr>
                <p14:cNvContentPartPr/>
                <p14:nvPr/>
              </p14:nvContentPartPr>
              <p14:xfrm>
                <a:off x="11106717" y="3455883"/>
                <a:ext cx="111240" cy="10800"/>
              </p14:xfrm>
            </p:contentPart>
          </mc:Choice>
          <mc:Fallback xmlns="">
            <p:pic>
              <p:nvPicPr>
                <p:cNvPr id="930" name="Freihand 929">
                  <a:extLst>
                    <a:ext uri="{FF2B5EF4-FFF2-40B4-BE49-F238E27FC236}">
                      <a16:creationId xmlns:a16="http://schemas.microsoft.com/office/drawing/2014/main" id="{90F18227-D3F3-4359-A463-AC8BD04C0D3C}"/>
                    </a:ext>
                  </a:extLst>
                </p:cNvPr>
                <p:cNvPicPr/>
                <p:nvPr/>
              </p:nvPicPr>
              <p:blipFill>
                <a:blip r:embed="rId1108"/>
                <a:stretch>
                  <a:fillRect/>
                </a:stretch>
              </p:blipFill>
              <p:spPr>
                <a:xfrm>
                  <a:off x="11102397" y="3451563"/>
                  <a:ext cx="119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931" name="Freihand 930">
                  <a:extLst>
                    <a:ext uri="{FF2B5EF4-FFF2-40B4-BE49-F238E27FC236}">
                      <a16:creationId xmlns:a16="http://schemas.microsoft.com/office/drawing/2014/main" id="{C1B6AF01-206A-4D85-ABA5-32E299361C80}"/>
                    </a:ext>
                  </a:extLst>
                </p14:cNvPr>
                <p14:cNvContentPartPr/>
                <p14:nvPr/>
              </p14:nvContentPartPr>
              <p14:xfrm>
                <a:off x="11100957" y="3501603"/>
                <a:ext cx="102600" cy="5400"/>
              </p14:xfrm>
            </p:contentPart>
          </mc:Choice>
          <mc:Fallback xmlns="">
            <p:pic>
              <p:nvPicPr>
                <p:cNvPr id="931" name="Freihand 930">
                  <a:extLst>
                    <a:ext uri="{FF2B5EF4-FFF2-40B4-BE49-F238E27FC236}">
                      <a16:creationId xmlns:a16="http://schemas.microsoft.com/office/drawing/2014/main" id="{C1B6AF01-206A-4D85-ABA5-32E299361C80}"/>
                    </a:ext>
                  </a:extLst>
                </p:cNvPr>
                <p:cNvPicPr/>
                <p:nvPr/>
              </p:nvPicPr>
              <p:blipFill>
                <a:blip r:embed="rId1110"/>
                <a:stretch>
                  <a:fillRect/>
                </a:stretch>
              </p:blipFill>
              <p:spPr>
                <a:xfrm>
                  <a:off x="11096637" y="3497283"/>
                  <a:ext cx="111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932" name="Freihand 931">
                  <a:extLst>
                    <a:ext uri="{FF2B5EF4-FFF2-40B4-BE49-F238E27FC236}">
                      <a16:creationId xmlns:a16="http://schemas.microsoft.com/office/drawing/2014/main" id="{A1A8679C-30E0-49A3-8DFC-57FDE7899736}"/>
                    </a:ext>
                  </a:extLst>
                </p14:cNvPr>
                <p14:cNvContentPartPr/>
                <p14:nvPr/>
              </p14:nvContentPartPr>
              <p14:xfrm>
                <a:off x="11279877" y="3321603"/>
                <a:ext cx="19440" cy="92520"/>
              </p14:xfrm>
            </p:contentPart>
          </mc:Choice>
          <mc:Fallback xmlns="">
            <p:pic>
              <p:nvPicPr>
                <p:cNvPr id="932" name="Freihand 931">
                  <a:extLst>
                    <a:ext uri="{FF2B5EF4-FFF2-40B4-BE49-F238E27FC236}">
                      <a16:creationId xmlns:a16="http://schemas.microsoft.com/office/drawing/2014/main" id="{A1A8679C-30E0-49A3-8DFC-57FDE7899736}"/>
                    </a:ext>
                  </a:extLst>
                </p:cNvPr>
                <p:cNvPicPr/>
                <p:nvPr/>
              </p:nvPicPr>
              <p:blipFill>
                <a:blip r:embed="rId1112"/>
                <a:stretch>
                  <a:fillRect/>
                </a:stretch>
              </p:blipFill>
              <p:spPr>
                <a:xfrm>
                  <a:off x="11275557" y="3317283"/>
                  <a:ext cx="28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933" name="Freihand 932">
                  <a:extLst>
                    <a:ext uri="{FF2B5EF4-FFF2-40B4-BE49-F238E27FC236}">
                      <a16:creationId xmlns:a16="http://schemas.microsoft.com/office/drawing/2014/main" id="{3D8E3100-9EBD-4B34-9E94-0672E17037EA}"/>
                    </a:ext>
                  </a:extLst>
                </p14:cNvPr>
                <p14:cNvContentPartPr/>
                <p14:nvPr/>
              </p14:nvContentPartPr>
              <p14:xfrm>
                <a:off x="11319837" y="3299643"/>
                <a:ext cx="87480" cy="101520"/>
              </p14:xfrm>
            </p:contentPart>
          </mc:Choice>
          <mc:Fallback xmlns="">
            <p:pic>
              <p:nvPicPr>
                <p:cNvPr id="933" name="Freihand 932">
                  <a:extLst>
                    <a:ext uri="{FF2B5EF4-FFF2-40B4-BE49-F238E27FC236}">
                      <a16:creationId xmlns:a16="http://schemas.microsoft.com/office/drawing/2014/main" id="{3D8E3100-9EBD-4B34-9E94-0672E17037EA}"/>
                    </a:ext>
                  </a:extLst>
                </p:cNvPr>
                <p:cNvPicPr/>
                <p:nvPr/>
              </p:nvPicPr>
              <p:blipFill>
                <a:blip r:embed="rId1114"/>
                <a:stretch>
                  <a:fillRect/>
                </a:stretch>
              </p:blipFill>
              <p:spPr>
                <a:xfrm>
                  <a:off x="11315517" y="3295323"/>
                  <a:ext cx="96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934" name="Freihand 933">
                  <a:extLst>
                    <a:ext uri="{FF2B5EF4-FFF2-40B4-BE49-F238E27FC236}">
                      <a16:creationId xmlns:a16="http://schemas.microsoft.com/office/drawing/2014/main" id="{1398F65D-6FAF-4B4D-8219-7A3569FFCAC6}"/>
                    </a:ext>
                  </a:extLst>
                </p14:cNvPr>
                <p14:cNvContentPartPr/>
                <p14:nvPr/>
              </p14:nvContentPartPr>
              <p14:xfrm>
                <a:off x="11411997" y="3291363"/>
                <a:ext cx="51120" cy="77760"/>
              </p14:xfrm>
            </p:contentPart>
          </mc:Choice>
          <mc:Fallback xmlns="">
            <p:pic>
              <p:nvPicPr>
                <p:cNvPr id="934" name="Freihand 933">
                  <a:extLst>
                    <a:ext uri="{FF2B5EF4-FFF2-40B4-BE49-F238E27FC236}">
                      <a16:creationId xmlns:a16="http://schemas.microsoft.com/office/drawing/2014/main" id="{1398F65D-6FAF-4B4D-8219-7A3569FFCAC6}"/>
                    </a:ext>
                  </a:extLst>
                </p:cNvPr>
                <p:cNvPicPr/>
                <p:nvPr/>
              </p:nvPicPr>
              <p:blipFill>
                <a:blip r:embed="rId1116"/>
                <a:stretch>
                  <a:fillRect/>
                </a:stretch>
              </p:blipFill>
              <p:spPr>
                <a:xfrm>
                  <a:off x="11407677" y="3287043"/>
                  <a:ext cx="59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935" name="Freihand 934">
                  <a:extLst>
                    <a:ext uri="{FF2B5EF4-FFF2-40B4-BE49-F238E27FC236}">
                      <a16:creationId xmlns:a16="http://schemas.microsoft.com/office/drawing/2014/main" id="{A1458FD6-AE77-4CD5-8E3B-2A1704231BAB}"/>
                    </a:ext>
                  </a:extLst>
                </p14:cNvPr>
                <p14:cNvContentPartPr/>
                <p14:nvPr/>
              </p14:nvContentPartPr>
              <p14:xfrm>
                <a:off x="11467077" y="3357963"/>
                <a:ext cx="5760" cy="37080"/>
              </p14:xfrm>
            </p:contentPart>
          </mc:Choice>
          <mc:Fallback xmlns="">
            <p:pic>
              <p:nvPicPr>
                <p:cNvPr id="935" name="Freihand 934">
                  <a:extLst>
                    <a:ext uri="{FF2B5EF4-FFF2-40B4-BE49-F238E27FC236}">
                      <a16:creationId xmlns:a16="http://schemas.microsoft.com/office/drawing/2014/main" id="{A1458FD6-AE77-4CD5-8E3B-2A1704231BAB}"/>
                    </a:ext>
                  </a:extLst>
                </p:cNvPr>
                <p:cNvPicPr/>
                <p:nvPr/>
              </p:nvPicPr>
              <p:blipFill>
                <a:blip r:embed="rId1118"/>
                <a:stretch>
                  <a:fillRect/>
                </a:stretch>
              </p:blipFill>
              <p:spPr>
                <a:xfrm>
                  <a:off x="11462757" y="3353643"/>
                  <a:ext cx="14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936" name="Freihand 935">
                  <a:extLst>
                    <a:ext uri="{FF2B5EF4-FFF2-40B4-BE49-F238E27FC236}">
                      <a16:creationId xmlns:a16="http://schemas.microsoft.com/office/drawing/2014/main" id="{81C7A648-0D2C-4374-BB33-052DC0455EA8}"/>
                    </a:ext>
                  </a:extLst>
                </p14:cNvPr>
                <p14:cNvContentPartPr/>
                <p14:nvPr/>
              </p14:nvContentPartPr>
              <p14:xfrm>
                <a:off x="11528637" y="3286683"/>
                <a:ext cx="5760" cy="82800"/>
              </p14:xfrm>
            </p:contentPart>
          </mc:Choice>
          <mc:Fallback xmlns="">
            <p:pic>
              <p:nvPicPr>
                <p:cNvPr id="936" name="Freihand 935">
                  <a:extLst>
                    <a:ext uri="{FF2B5EF4-FFF2-40B4-BE49-F238E27FC236}">
                      <a16:creationId xmlns:a16="http://schemas.microsoft.com/office/drawing/2014/main" id="{81C7A648-0D2C-4374-BB33-052DC0455EA8}"/>
                    </a:ext>
                  </a:extLst>
                </p:cNvPr>
                <p:cNvPicPr/>
                <p:nvPr/>
              </p:nvPicPr>
              <p:blipFill>
                <a:blip r:embed="rId1120"/>
                <a:stretch>
                  <a:fillRect/>
                </a:stretch>
              </p:blipFill>
              <p:spPr>
                <a:xfrm>
                  <a:off x="11524317" y="3282363"/>
                  <a:ext cx="14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937" name="Freihand 936">
                  <a:extLst>
                    <a:ext uri="{FF2B5EF4-FFF2-40B4-BE49-F238E27FC236}">
                      <a16:creationId xmlns:a16="http://schemas.microsoft.com/office/drawing/2014/main" id="{6288E572-9CEE-4AA1-926A-8B0C29E336FC}"/>
                    </a:ext>
                  </a:extLst>
                </p14:cNvPr>
                <p14:cNvContentPartPr/>
                <p14:nvPr/>
              </p14:nvContentPartPr>
              <p14:xfrm>
                <a:off x="11546277" y="3265803"/>
                <a:ext cx="59040" cy="84600"/>
              </p14:xfrm>
            </p:contentPart>
          </mc:Choice>
          <mc:Fallback xmlns="">
            <p:pic>
              <p:nvPicPr>
                <p:cNvPr id="937" name="Freihand 936">
                  <a:extLst>
                    <a:ext uri="{FF2B5EF4-FFF2-40B4-BE49-F238E27FC236}">
                      <a16:creationId xmlns:a16="http://schemas.microsoft.com/office/drawing/2014/main" id="{6288E572-9CEE-4AA1-926A-8B0C29E336FC}"/>
                    </a:ext>
                  </a:extLst>
                </p:cNvPr>
                <p:cNvPicPr/>
                <p:nvPr/>
              </p:nvPicPr>
              <p:blipFill>
                <a:blip r:embed="rId1122"/>
                <a:stretch>
                  <a:fillRect/>
                </a:stretch>
              </p:blipFill>
              <p:spPr>
                <a:xfrm>
                  <a:off x="11541957" y="3261483"/>
                  <a:ext cx="67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938" name="Freihand 937">
                  <a:extLst>
                    <a:ext uri="{FF2B5EF4-FFF2-40B4-BE49-F238E27FC236}">
                      <a16:creationId xmlns:a16="http://schemas.microsoft.com/office/drawing/2014/main" id="{A94E0CAD-34A2-4E44-AAEE-6F0494E28C28}"/>
                    </a:ext>
                  </a:extLst>
                </p14:cNvPr>
                <p14:cNvContentPartPr/>
                <p14:nvPr/>
              </p14:nvContentPartPr>
              <p14:xfrm>
                <a:off x="11250717" y="3417723"/>
                <a:ext cx="350280" cy="56520"/>
              </p14:xfrm>
            </p:contentPart>
          </mc:Choice>
          <mc:Fallback xmlns="">
            <p:pic>
              <p:nvPicPr>
                <p:cNvPr id="938" name="Freihand 937">
                  <a:extLst>
                    <a:ext uri="{FF2B5EF4-FFF2-40B4-BE49-F238E27FC236}">
                      <a16:creationId xmlns:a16="http://schemas.microsoft.com/office/drawing/2014/main" id="{A94E0CAD-34A2-4E44-AAEE-6F0494E28C28}"/>
                    </a:ext>
                  </a:extLst>
                </p:cNvPr>
                <p:cNvPicPr/>
                <p:nvPr/>
              </p:nvPicPr>
              <p:blipFill>
                <a:blip r:embed="rId1124"/>
                <a:stretch>
                  <a:fillRect/>
                </a:stretch>
              </p:blipFill>
              <p:spPr>
                <a:xfrm>
                  <a:off x="11246397" y="3413403"/>
                  <a:ext cx="358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939" name="Freihand 938">
                  <a:extLst>
                    <a:ext uri="{FF2B5EF4-FFF2-40B4-BE49-F238E27FC236}">
                      <a16:creationId xmlns:a16="http://schemas.microsoft.com/office/drawing/2014/main" id="{5D02132D-5E1C-4C4A-967F-709DE2FE0611}"/>
                    </a:ext>
                  </a:extLst>
                </p14:cNvPr>
                <p14:cNvContentPartPr/>
                <p14:nvPr/>
              </p14:nvContentPartPr>
              <p14:xfrm>
                <a:off x="11237397" y="3511323"/>
                <a:ext cx="86760" cy="106920"/>
              </p14:xfrm>
            </p:contentPart>
          </mc:Choice>
          <mc:Fallback xmlns="">
            <p:pic>
              <p:nvPicPr>
                <p:cNvPr id="939" name="Freihand 938">
                  <a:extLst>
                    <a:ext uri="{FF2B5EF4-FFF2-40B4-BE49-F238E27FC236}">
                      <a16:creationId xmlns:a16="http://schemas.microsoft.com/office/drawing/2014/main" id="{5D02132D-5E1C-4C4A-967F-709DE2FE0611}"/>
                    </a:ext>
                  </a:extLst>
                </p:cNvPr>
                <p:cNvPicPr/>
                <p:nvPr/>
              </p:nvPicPr>
              <p:blipFill>
                <a:blip r:embed="rId1126"/>
                <a:stretch>
                  <a:fillRect/>
                </a:stretch>
              </p:blipFill>
              <p:spPr>
                <a:xfrm>
                  <a:off x="11233077" y="3507003"/>
                  <a:ext cx="95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940" name="Freihand 939">
                  <a:extLst>
                    <a:ext uri="{FF2B5EF4-FFF2-40B4-BE49-F238E27FC236}">
                      <a16:creationId xmlns:a16="http://schemas.microsoft.com/office/drawing/2014/main" id="{D812CF23-A476-4A77-BD91-F4E643DFEF75}"/>
                    </a:ext>
                  </a:extLst>
                </p14:cNvPr>
                <p14:cNvContentPartPr/>
                <p14:nvPr/>
              </p14:nvContentPartPr>
              <p14:xfrm>
                <a:off x="11348277" y="3513123"/>
                <a:ext cx="82800" cy="88920"/>
              </p14:xfrm>
            </p:contentPart>
          </mc:Choice>
          <mc:Fallback xmlns="">
            <p:pic>
              <p:nvPicPr>
                <p:cNvPr id="940" name="Freihand 939">
                  <a:extLst>
                    <a:ext uri="{FF2B5EF4-FFF2-40B4-BE49-F238E27FC236}">
                      <a16:creationId xmlns:a16="http://schemas.microsoft.com/office/drawing/2014/main" id="{D812CF23-A476-4A77-BD91-F4E643DFEF75}"/>
                    </a:ext>
                  </a:extLst>
                </p:cNvPr>
                <p:cNvPicPr/>
                <p:nvPr/>
              </p:nvPicPr>
              <p:blipFill>
                <a:blip r:embed="rId1128"/>
                <a:stretch>
                  <a:fillRect/>
                </a:stretch>
              </p:blipFill>
              <p:spPr>
                <a:xfrm>
                  <a:off x="11343957" y="3508803"/>
                  <a:ext cx="91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941" name="Freihand 940">
                  <a:extLst>
                    <a:ext uri="{FF2B5EF4-FFF2-40B4-BE49-F238E27FC236}">
                      <a16:creationId xmlns:a16="http://schemas.microsoft.com/office/drawing/2014/main" id="{AA43D5EE-067C-442A-AAAD-E18DDCC4253E}"/>
                    </a:ext>
                  </a:extLst>
                </p14:cNvPr>
                <p14:cNvContentPartPr/>
                <p14:nvPr/>
              </p14:nvContentPartPr>
              <p14:xfrm>
                <a:off x="11453037" y="3494043"/>
                <a:ext cx="86400" cy="82440"/>
              </p14:xfrm>
            </p:contentPart>
          </mc:Choice>
          <mc:Fallback xmlns="">
            <p:pic>
              <p:nvPicPr>
                <p:cNvPr id="941" name="Freihand 940">
                  <a:extLst>
                    <a:ext uri="{FF2B5EF4-FFF2-40B4-BE49-F238E27FC236}">
                      <a16:creationId xmlns:a16="http://schemas.microsoft.com/office/drawing/2014/main" id="{AA43D5EE-067C-442A-AAAD-E18DDCC4253E}"/>
                    </a:ext>
                  </a:extLst>
                </p:cNvPr>
                <p:cNvPicPr/>
                <p:nvPr/>
              </p:nvPicPr>
              <p:blipFill>
                <a:blip r:embed="rId1130"/>
                <a:stretch>
                  <a:fillRect/>
                </a:stretch>
              </p:blipFill>
              <p:spPr>
                <a:xfrm>
                  <a:off x="11448717" y="3489723"/>
                  <a:ext cx="95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942" name="Freihand 941">
                  <a:extLst>
                    <a:ext uri="{FF2B5EF4-FFF2-40B4-BE49-F238E27FC236}">
                      <a16:creationId xmlns:a16="http://schemas.microsoft.com/office/drawing/2014/main" id="{16A43FA2-1472-4F7F-AB28-154696D107D3}"/>
                    </a:ext>
                  </a:extLst>
                </p14:cNvPr>
                <p14:cNvContentPartPr/>
                <p14:nvPr/>
              </p14:nvContentPartPr>
              <p14:xfrm>
                <a:off x="11641317" y="3417363"/>
                <a:ext cx="84960" cy="6480"/>
              </p14:xfrm>
            </p:contentPart>
          </mc:Choice>
          <mc:Fallback xmlns="">
            <p:pic>
              <p:nvPicPr>
                <p:cNvPr id="942" name="Freihand 941">
                  <a:extLst>
                    <a:ext uri="{FF2B5EF4-FFF2-40B4-BE49-F238E27FC236}">
                      <a16:creationId xmlns:a16="http://schemas.microsoft.com/office/drawing/2014/main" id="{16A43FA2-1472-4F7F-AB28-154696D107D3}"/>
                    </a:ext>
                  </a:extLst>
                </p:cNvPr>
                <p:cNvPicPr/>
                <p:nvPr/>
              </p:nvPicPr>
              <p:blipFill>
                <a:blip r:embed="rId1132"/>
                <a:stretch>
                  <a:fillRect/>
                </a:stretch>
              </p:blipFill>
              <p:spPr>
                <a:xfrm>
                  <a:off x="11636997" y="3413043"/>
                  <a:ext cx="93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943" name="Freihand 942">
                  <a:extLst>
                    <a:ext uri="{FF2B5EF4-FFF2-40B4-BE49-F238E27FC236}">
                      <a16:creationId xmlns:a16="http://schemas.microsoft.com/office/drawing/2014/main" id="{0CB20D2F-5A31-4F51-9A4F-2F91FCE532F9}"/>
                    </a:ext>
                  </a:extLst>
                </p14:cNvPr>
                <p14:cNvContentPartPr/>
                <p14:nvPr/>
              </p14:nvContentPartPr>
              <p14:xfrm>
                <a:off x="11793237" y="3316203"/>
                <a:ext cx="78120" cy="142200"/>
              </p14:xfrm>
            </p:contentPart>
          </mc:Choice>
          <mc:Fallback xmlns="">
            <p:pic>
              <p:nvPicPr>
                <p:cNvPr id="943" name="Freihand 942">
                  <a:extLst>
                    <a:ext uri="{FF2B5EF4-FFF2-40B4-BE49-F238E27FC236}">
                      <a16:creationId xmlns:a16="http://schemas.microsoft.com/office/drawing/2014/main" id="{0CB20D2F-5A31-4F51-9A4F-2F91FCE532F9}"/>
                    </a:ext>
                  </a:extLst>
                </p:cNvPr>
                <p:cNvPicPr/>
                <p:nvPr/>
              </p:nvPicPr>
              <p:blipFill>
                <a:blip r:embed="rId1134"/>
                <a:stretch>
                  <a:fillRect/>
                </a:stretch>
              </p:blipFill>
              <p:spPr>
                <a:xfrm>
                  <a:off x="11788917" y="3311883"/>
                  <a:ext cx="86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945" name="Freihand 944">
                  <a:extLst>
                    <a:ext uri="{FF2B5EF4-FFF2-40B4-BE49-F238E27FC236}">
                      <a16:creationId xmlns:a16="http://schemas.microsoft.com/office/drawing/2014/main" id="{534DC83C-07D3-4720-8D3D-DC311DA8F0F2}"/>
                    </a:ext>
                  </a:extLst>
                </p14:cNvPr>
                <p14:cNvContentPartPr/>
                <p14:nvPr/>
              </p14:nvContentPartPr>
              <p14:xfrm>
                <a:off x="11163957" y="3634083"/>
                <a:ext cx="182880" cy="103320"/>
              </p14:xfrm>
            </p:contentPart>
          </mc:Choice>
          <mc:Fallback xmlns="">
            <p:pic>
              <p:nvPicPr>
                <p:cNvPr id="945" name="Freihand 944">
                  <a:extLst>
                    <a:ext uri="{FF2B5EF4-FFF2-40B4-BE49-F238E27FC236}">
                      <a16:creationId xmlns:a16="http://schemas.microsoft.com/office/drawing/2014/main" id="{534DC83C-07D3-4720-8D3D-DC311DA8F0F2}"/>
                    </a:ext>
                  </a:extLst>
                </p:cNvPr>
                <p:cNvPicPr/>
                <p:nvPr/>
              </p:nvPicPr>
              <p:blipFill>
                <a:blip r:embed="rId1136"/>
                <a:stretch>
                  <a:fillRect/>
                </a:stretch>
              </p:blipFill>
              <p:spPr>
                <a:xfrm>
                  <a:off x="11159637" y="3629763"/>
                  <a:ext cx="191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946" name="Freihand 945">
                  <a:extLst>
                    <a:ext uri="{FF2B5EF4-FFF2-40B4-BE49-F238E27FC236}">
                      <a16:creationId xmlns:a16="http://schemas.microsoft.com/office/drawing/2014/main" id="{C9E1C0B8-55B8-4FDC-B974-5664E15A73CB}"/>
                    </a:ext>
                  </a:extLst>
                </p14:cNvPr>
                <p14:cNvContentPartPr/>
                <p14:nvPr/>
              </p14:nvContentPartPr>
              <p14:xfrm>
                <a:off x="11331717" y="3597363"/>
                <a:ext cx="275400" cy="111240"/>
              </p14:xfrm>
            </p:contentPart>
          </mc:Choice>
          <mc:Fallback xmlns="">
            <p:pic>
              <p:nvPicPr>
                <p:cNvPr id="946" name="Freihand 945">
                  <a:extLst>
                    <a:ext uri="{FF2B5EF4-FFF2-40B4-BE49-F238E27FC236}">
                      <a16:creationId xmlns:a16="http://schemas.microsoft.com/office/drawing/2014/main" id="{C9E1C0B8-55B8-4FDC-B974-5664E15A73CB}"/>
                    </a:ext>
                  </a:extLst>
                </p:cNvPr>
                <p:cNvPicPr/>
                <p:nvPr/>
              </p:nvPicPr>
              <p:blipFill>
                <a:blip r:embed="rId1138"/>
                <a:stretch>
                  <a:fillRect/>
                </a:stretch>
              </p:blipFill>
              <p:spPr>
                <a:xfrm>
                  <a:off x="11327397" y="3593043"/>
                  <a:ext cx="284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948" name="Freihand 947">
                  <a:extLst>
                    <a:ext uri="{FF2B5EF4-FFF2-40B4-BE49-F238E27FC236}">
                      <a16:creationId xmlns:a16="http://schemas.microsoft.com/office/drawing/2014/main" id="{2D0E3F83-EE37-4F3F-B4AA-E5D25DC1C057}"/>
                    </a:ext>
                  </a:extLst>
                </p14:cNvPr>
                <p14:cNvContentPartPr/>
                <p14:nvPr/>
              </p14:nvContentPartPr>
              <p14:xfrm>
                <a:off x="11248557" y="3797883"/>
                <a:ext cx="47880" cy="90360"/>
              </p14:xfrm>
            </p:contentPart>
          </mc:Choice>
          <mc:Fallback xmlns="">
            <p:pic>
              <p:nvPicPr>
                <p:cNvPr id="948" name="Freihand 947">
                  <a:extLst>
                    <a:ext uri="{FF2B5EF4-FFF2-40B4-BE49-F238E27FC236}">
                      <a16:creationId xmlns:a16="http://schemas.microsoft.com/office/drawing/2014/main" id="{2D0E3F83-EE37-4F3F-B4AA-E5D25DC1C057}"/>
                    </a:ext>
                  </a:extLst>
                </p:cNvPr>
                <p:cNvPicPr/>
                <p:nvPr/>
              </p:nvPicPr>
              <p:blipFill>
                <a:blip r:embed="rId1140"/>
                <a:stretch>
                  <a:fillRect/>
                </a:stretch>
              </p:blipFill>
              <p:spPr>
                <a:xfrm>
                  <a:off x="11244237" y="3793563"/>
                  <a:ext cx="56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949" name="Freihand 948">
                  <a:extLst>
                    <a:ext uri="{FF2B5EF4-FFF2-40B4-BE49-F238E27FC236}">
                      <a16:creationId xmlns:a16="http://schemas.microsoft.com/office/drawing/2014/main" id="{E4FFDC6C-79FA-4185-9853-1FA3D8C3C686}"/>
                    </a:ext>
                  </a:extLst>
                </p14:cNvPr>
                <p14:cNvContentPartPr/>
                <p14:nvPr/>
              </p14:nvContentPartPr>
              <p14:xfrm>
                <a:off x="11220477" y="3734523"/>
                <a:ext cx="99360" cy="88920"/>
              </p14:xfrm>
            </p:contentPart>
          </mc:Choice>
          <mc:Fallback xmlns="">
            <p:pic>
              <p:nvPicPr>
                <p:cNvPr id="949" name="Freihand 948">
                  <a:extLst>
                    <a:ext uri="{FF2B5EF4-FFF2-40B4-BE49-F238E27FC236}">
                      <a16:creationId xmlns:a16="http://schemas.microsoft.com/office/drawing/2014/main" id="{E4FFDC6C-79FA-4185-9853-1FA3D8C3C686}"/>
                    </a:ext>
                  </a:extLst>
                </p:cNvPr>
                <p:cNvPicPr/>
                <p:nvPr/>
              </p:nvPicPr>
              <p:blipFill>
                <a:blip r:embed="rId1142"/>
                <a:stretch>
                  <a:fillRect/>
                </a:stretch>
              </p:blipFill>
              <p:spPr>
                <a:xfrm>
                  <a:off x="11216157" y="3730203"/>
                  <a:ext cx="108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950" name="Freihand 949">
                  <a:extLst>
                    <a:ext uri="{FF2B5EF4-FFF2-40B4-BE49-F238E27FC236}">
                      <a16:creationId xmlns:a16="http://schemas.microsoft.com/office/drawing/2014/main" id="{65D11D36-1B56-4A1E-867B-36CC37671E52}"/>
                    </a:ext>
                  </a:extLst>
                </p14:cNvPr>
                <p14:cNvContentPartPr/>
                <p14:nvPr/>
              </p14:nvContentPartPr>
              <p14:xfrm>
                <a:off x="10762197" y="3899403"/>
                <a:ext cx="181080" cy="122040"/>
              </p14:xfrm>
            </p:contentPart>
          </mc:Choice>
          <mc:Fallback xmlns="">
            <p:pic>
              <p:nvPicPr>
                <p:cNvPr id="950" name="Freihand 949">
                  <a:extLst>
                    <a:ext uri="{FF2B5EF4-FFF2-40B4-BE49-F238E27FC236}">
                      <a16:creationId xmlns:a16="http://schemas.microsoft.com/office/drawing/2014/main" id="{65D11D36-1B56-4A1E-867B-36CC37671E52}"/>
                    </a:ext>
                  </a:extLst>
                </p:cNvPr>
                <p:cNvPicPr/>
                <p:nvPr/>
              </p:nvPicPr>
              <p:blipFill>
                <a:blip r:embed="rId1144"/>
                <a:stretch>
                  <a:fillRect/>
                </a:stretch>
              </p:blipFill>
              <p:spPr>
                <a:xfrm>
                  <a:off x="10757877" y="3895083"/>
                  <a:ext cx="189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951" name="Freihand 950">
                  <a:extLst>
                    <a:ext uri="{FF2B5EF4-FFF2-40B4-BE49-F238E27FC236}">
                      <a16:creationId xmlns:a16="http://schemas.microsoft.com/office/drawing/2014/main" id="{18FE1C2D-17E5-4BC5-BB24-57E9F9F4E232}"/>
                    </a:ext>
                  </a:extLst>
                </p14:cNvPr>
                <p14:cNvContentPartPr/>
                <p14:nvPr/>
              </p14:nvContentPartPr>
              <p14:xfrm>
                <a:off x="10968117" y="3936483"/>
                <a:ext cx="64800" cy="69840"/>
              </p14:xfrm>
            </p:contentPart>
          </mc:Choice>
          <mc:Fallback xmlns="">
            <p:pic>
              <p:nvPicPr>
                <p:cNvPr id="951" name="Freihand 950">
                  <a:extLst>
                    <a:ext uri="{FF2B5EF4-FFF2-40B4-BE49-F238E27FC236}">
                      <a16:creationId xmlns:a16="http://schemas.microsoft.com/office/drawing/2014/main" id="{18FE1C2D-17E5-4BC5-BB24-57E9F9F4E232}"/>
                    </a:ext>
                  </a:extLst>
                </p:cNvPr>
                <p:cNvPicPr/>
                <p:nvPr/>
              </p:nvPicPr>
              <p:blipFill>
                <a:blip r:embed="rId1146"/>
                <a:stretch>
                  <a:fillRect/>
                </a:stretch>
              </p:blipFill>
              <p:spPr>
                <a:xfrm>
                  <a:off x="10963797" y="3932163"/>
                  <a:ext cx="73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952" name="Freihand 951">
                  <a:extLst>
                    <a:ext uri="{FF2B5EF4-FFF2-40B4-BE49-F238E27FC236}">
                      <a16:creationId xmlns:a16="http://schemas.microsoft.com/office/drawing/2014/main" id="{82478A7A-2BE1-479D-84B0-A891FD5EABCA}"/>
                    </a:ext>
                  </a:extLst>
                </p14:cNvPr>
                <p14:cNvContentPartPr/>
                <p14:nvPr/>
              </p14:nvContentPartPr>
              <p14:xfrm>
                <a:off x="11061357" y="3847563"/>
                <a:ext cx="115920" cy="148320"/>
              </p14:xfrm>
            </p:contentPart>
          </mc:Choice>
          <mc:Fallback xmlns="">
            <p:pic>
              <p:nvPicPr>
                <p:cNvPr id="952" name="Freihand 951">
                  <a:extLst>
                    <a:ext uri="{FF2B5EF4-FFF2-40B4-BE49-F238E27FC236}">
                      <a16:creationId xmlns:a16="http://schemas.microsoft.com/office/drawing/2014/main" id="{82478A7A-2BE1-479D-84B0-A891FD5EABCA}"/>
                    </a:ext>
                  </a:extLst>
                </p:cNvPr>
                <p:cNvPicPr/>
                <p:nvPr/>
              </p:nvPicPr>
              <p:blipFill>
                <a:blip r:embed="rId1148"/>
                <a:stretch>
                  <a:fillRect/>
                </a:stretch>
              </p:blipFill>
              <p:spPr>
                <a:xfrm>
                  <a:off x="11057037" y="3843243"/>
                  <a:ext cx="124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953" name="Freihand 952">
                  <a:extLst>
                    <a:ext uri="{FF2B5EF4-FFF2-40B4-BE49-F238E27FC236}">
                      <a16:creationId xmlns:a16="http://schemas.microsoft.com/office/drawing/2014/main" id="{6404852B-BBA5-4625-918B-5101CE3ADB05}"/>
                    </a:ext>
                  </a:extLst>
                </p14:cNvPr>
                <p14:cNvContentPartPr/>
                <p14:nvPr/>
              </p14:nvContentPartPr>
              <p14:xfrm>
                <a:off x="11212557" y="3914163"/>
                <a:ext cx="72720" cy="100440"/>
              </p14:xfrm>
            </p:contentPart>
          </mc:Choice>
          <mc:Fallback xmlns="">
            <p:pic>
              <p:nvPicPr>
                <p:cNvPr id="953" name="Freihand 952">
                  <a:extLst>
                    <a:ext uri="{FF2B5EF4-FFF2-40B4-BE49-F238E27FC236}">
                      <a16:creationId xmlns:a16="http://schemas.microsoft.com/office/drawing/2014/main" id="{6404852B-BBA5-4625-918B-5101CE3ADB05}"/>
                    </a:ext>
                  </a:extLst>
                </p:cNvPr>
                <p:cNvPicPr/>
                <p:nvPr/>
              </p:nvPicPr>
              <p:blipFill>
                <a:blip r:embed="rId1150"/>
                <a:stretch>
                  <a:fillRect/>
                </a:stretch>
              </p:blipFill>
              <p:spPr>
                <a:xfrm>
                  <a:off x="11208237" y="3909843"/>
                  <a:ext cx="81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954" name="Freihand 953">
                  <a:extLst>
                    <a:ext uri="{FF2B5EF4-FFF2-40B4-BE49-F238E27FC236}">
                      <a16:creationId xmlns:a16="http://schemas.microsoft.com/office/drawing/2014/main" id="{16FFC517-27A5-4A38-A1DD-AB1098A71840}"/>
                    </a:ext>
                  </a:extLst>
                </p14:cNvPr>
                <p14:cNvContentPartPr/>
                <p14:nvPr/>
              </p14:nvContentPartPr>
              <p14:xfrm>
                <a:off x="11315157" y="3829923"/>
                <a:ext cx="251280" cy="165960"/>
              </p14:xfrm>
            </p:contentPart>
          </mc:Choice>
          <mc:Fallback xmlns="">
            <p:pic>
              <p:nvPicPr>
                <p:cNvPr id="954" name="Freihand 953">
                  <a:extLst>
                    <a:ext uri="{FF2B5EF4-FFF2-40B4-BE49-F238E27FC236}">
                      <a16:creationId xmlns:a16="http://schemas.microsoft.com/office/drawing/2014/main" id="{16FFC517-27A5-4A38-A1DD-AB1098A71840}"/>
                    </a:ext>
                  </a:extLst>
                </p:cNvPr>
                <p:cNvPicPr/>
                <p:nvPr/>
              </p:nvPicPr>
              <p:blipFill>
                <a:blip r:embed="rId1152"/>
                <a:stretch>
                  <a:fillRect/>
                </a:stretch>
              </p:blipFill>
              <p:spPr>
                <a:xfrm>
                  <a:off x="11310837" y="3825603"/>
                  <a:ext cx="259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955" name="Freihand 954">
                  <a:extLst>
                    <a:ext uri="{FF2B5EF4-FFF2-40B4-BE49-F238E27FC236}">
                      <a16:creationId xmlns:a16="http://schemas.microsoft.com/office/drawing/2014/main" id="{BF2CCA0D-D00E-4C87-B68C-DD6D447A5B57}"/>
                    </a:ext>
                  </a:extLst>
                </p14:cNvPr>
                <p14:cNvContentPartPr/>
                <p14:nvPr/>
              </p14:nvContentPartPr>
              <p14:xfrm>
                <a:off x="11584077" y="3902643"/>
                <a:ext cx="49320" cy="69120"/>
              </p14:xfrm>
            </p:contentPart>
          </mc:Choice>
          <mc:Fallback xmlns="">
            <p:pic>
              <p:nvPicPr>
                <p:cNvPr id="955" name="Freihand 954">
                  <a:extLst>
                    <a:ext uri="{FF2B5EF4-FFF2-40B4-BE49-F238E27FC236}">
                      <a16:creationId xmlns:a16="http://schemas.microsoft.com/office/drawing/2014/main" id="{BF2CCA0D-D00E-4C87-B68C-DD6D447A5B57}"/>
                    </a:ext>
                  </a:extLst>
                </p:cNvPr>
                <p:cNvPicPr/>
                <p:nvPr/>
              </p:nvPicPr>
              <p:blipFill>
                <a:blip r:embed="rId1154"/>
                <a:stretch>
                  <a:fillRect/>
                </a:stretch>
              </p:blipFill>
              <p:spPr>
                <a:xfrm>
                  <a:off x="11579757" y="3898323"/>
                  <a:ext cx="57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956" name="Freihand 955">
                  <a:extLst>
                    <a:ext uri="{FF2B5EF4-FFF2-40B4-BE49-F238E27FC236}">
                      <a16:creationId xmlns:a16="http://schemas.microsoft.com/office/drawing/2014/main" id="{380B678F-DD46-4645-813A-68B73F2335AD}"/>
                    </a:ext>
                  </a:extLst>
                </p14:cNvPr>
                <p14:cNvContentPartPr/>
                <p14:nvPr/>
              </p14:nvContentPartPr>
              <p14:xfrm>
                <a:off x="11631237" y="3811923"/>
                <a:ext cx="71280" cy="182160"/>
              </p14:xfrm>
            </p:contentPart>
          </mc:Choice>
          <mc:Fallback xmlns="">
            <p:pic>
              <p:nvPicPr>
                <p:cNvPr id="956" name="Freihand 955">
                  <a:extLst>
                    <a:ext uri="{FF2B5EF4-FFF2-40B4-BE49-F238E27FC236}">
                      <a16:creationId xmlns:a16="http://schemas.microsoft.com/office/drawing/2014/main" id="{380B678F-DD46-4645-813A-68B73F2335AD}"/>
                    </a:ext>
                  </a:extLst>
                </p:cNvPr>
                <p:cNvPicPr/>
                <p:nvPr/>
              </p:nvPicPr>
              <p:blipFill>
                <a:blip r:embed="rId1156"/>
                <a:stretch>
                  <a:fillRect/>
                </a:stretch>
              </p:blipFill>
              <p:spPr>
                <a:xfrm>
                  <a:off x="11626917" y="3807603"/>
                  <a:ext cx="79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957" name="Freihand 956">
                  <a:extLst>
                    <a:ext uri="{FF2B5EF4-FFF2-40B4-BE49-F238E27FC236}">
                      <a16:creationId xmlns:a16="http://schemas.microsoft.com/office/drawing/2014/main" id="{F0F87D08-2E91-450B-A33F-75A15269C81B}"/>
                    </a:ext>
                  </a:extLst>
                </p14:cNvPr>
                <p14:cNvContentPartPr/>
                <p14:nvPr/>
              </p14:nvContentPartPr>
              <p14:xfrm>
                <a:off x="11696037" y="3897243"/>
                <a:ext cx="77040" cy="52560"/>
              </p14:xfrm>
            </p:contentPart>
          </mc:Choice>
          <mc:Fallback xmlns="">
            <p:pic>
              <p:nvPicPr>
                <p:cNvPr id="957" name="Freihand 956">
                  <a:extLst>
                    <a:ext uri="{FF2B5EF4-FFF2-40B4-BE49-F238E27FC236}">
                      <a16:creationId xmlns:a16="http://schemas.microsoft.com/office/drawing/2014/main" id="{F0F87D08-2E91-450B-A33F-75A15269C81B}"/>
                    </a:ext>
                  </a:extLst>
                </p:cNvPr>
                <p:cNvPicPr/>
                <p:nvPr/>
              </p:nvPicPr>
              <p:blipFill>
                <a:blip r:embed="rId1158"/>
                <a:stretch>
                  <a:fillRect/>
                </a:stretch>
              </p:blipFill>
              <p:spPr>
                <a:xfrm>
                  <a:off x="11691717" y="3892923"/>
                  <a:ext cx="85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958" name="Freihand 957">
                  <a:extLst>
                    <a:ext uri="{FF2B5EF4-FFF2-40B4-BE49-F238E27FC236}">
                      <a16:creationId xmlns:a16="http://schemas.microsoft.com/office/drawing/2014/main" id="{589F91B5-5B46-4994-A1E2-F8BCE9554132}"/>
                    </a:ext>
                  </a:extLst>
                </p14:cNvPr>
                <p14:cNvContentPartPr/>
                <p14:nvPr/>
              </p14:nvContentPartPr>
              <p14:xfrm>
                <a:off x="11802597" y="3807603"/>
                <a:ext cx="81720" cy="133920"/>
              </p14:xfrm>
            </p:contentPart>
          </mc:Choice>
          <mc:Fallback xmlns="">
            <p:pic>
              <p:nvPicPr>
                <p:cNvPr id="958" name="Freihand 957">
                  <a:extLst>
                    <a:ext uri="{FF2B5EF4-FFF2-40B4-BE49-F238E27FC236}">
                      <a16:creationId xmlns:a16="http://schemas.microsoft.com/office/drawing/2014/main" id="{589F91B5-5B46-4994-A1E2-F8BCE9554132}"/>
                    </a:ext>
                  </a:extLst>
                </p:cNvPr>
                <p:cNvPicPr/>
                <p:nvPr/>
              </p:nvPicPr>
              <p:blipFill>
                <a:blip r:embed="rId1160"/>
                <a:stretch>
                  <a:fillRect/>
                </a:stretch>
              </p:blipFill>
              <p:spPr>
                <a:xfrm>
                  <a:off x="11798277" y="3803283"/>
                  <a:ext cx="90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959" name="Freihand 958">
                  <a:extLst>
                    <a:ext uri="{FF2B5EF4-FFF2-40B4-BE49-F238E27FC236}">
                      <a16:creationId xmlns:a16="http://schemas.microsoft.com/office/drawing/2014/main" id="{79EF8F9C-8423-45FD-A23B-05A922E740BF}"/>
                    </a:ext>
                  </a:extLst>
                </p14:cNvPr>
                <p14:cNvContentPartPr/>
                <p14:nvPr/>
              </p14:nvContentPartPr>
              <p14:xfrm>
                <a:off x="11855517" y="3805803"/>
                <a:ext cx="72360" cy="147600"/>
              </p14:xfrm>
            </p:contentPart>
          </mc:Choice>
          <mc:Fallback xmlns="">
            <p:pic>
              <p:nvPicPr>
                <p:cNvPr id="959" name="Freihand 958">
                  <a:extLst>
                    <a:ext uri="{FF2B5EF4-FFF2-40B4-BE49-F238E27FC236}">
                      <a16:creationId xmlns:a16="http://schemas.microsoft.com/office/drawing/2014/main" id="{79EF8F9C-8423-45FD-A23B-05A922E740BF}"/>
                    </a:ext>
                  </a:extLst>
                </p:cNvPr>
                <p:cNvPicPr/>
                <p:nvPr/>
              </p:nvPicPr>
              <p:blipFill>
                <a:blip r:embed="rId1162"/>
                <a:stretch>
                  <a:fillRect/>
                </a:stretch>
              </p:blipFill>
              <p:spPr>
                <a:xfrm>
                  <a:off x="11851197" y="3801483"/>
                  <a:ext cx="81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960" name="Freihand 959">
                  <a:extLst>
                    <a:ext uri="{FF2B5EF4-FFF2-40B4-BE49-F238E27FC236}">
                      <a16:creationId xmlns:a16="http://schemas.microsoft.com/office/drawing/2014/main" id="{74D8BC0F-53EB-4F29-BD83-20CA3BB2F138}"/>
                    </a:ext>
                  </a:extLst>
                </p14:cNvPr>
                <p14:cNvContentPartPr/>
                <p14:nvPr/>
              </p14:nvContentPartPr>
              <p14:xfrm>
                <a:off x="11895477" y="3903003"/>
                <a:ext cx="51120" cy="18000"/>
              </p14:xfrm>
            </p:contentPart>
          </mc:Choice>
          <mc:Fallback xmlns="">
            <p:pic>
              <p:nvPicPr>
                <p:cNvPr id="960" name="Freihand 959">
                  <a:extLst>
                    <a:ext uri="{FF2B5EF4-FFF2-40B4-BE49-F238E27FC236}">
                      <a16:creationId xmlns:a16="http://schemas.microsoft.com/office/drawing/2014/main" id="{74D8BC0F-53EB-4F29-BD83-20CA3BB2F138}"/>
                    </a:ext>
                  </a:extLst>
                </p:cNvPr>
                <p:cNvPicPr/>
                <p:nvPr/>
              </p:nvPicPr>
              <p:blipFill>
                <a:blip r:embed="rId1164"/>
                <a:stretch>
                  <a:fillRect/>
                </a:stretch>
              </p:blipFill>
              <p:spPr>
                <a:xfrm>
                  <a:off x="11891157" y="3898683"/>
                  <a:ext cx="59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961" name="Freihand 960">
                  <a:extLst>
                    <a:ext uri="{FF2B5EF4-FFF2-40B4-BE49-F238E27FC236}">
                      <a16:creationId xmlns:a16="http://schemas.microsoft.com/office/drawing/2014/main" id="{39F87204-957A-4306-BBF5-D3B2B17F8F8F}"/>
                    </a:ext>
                  </a:extLst>
                </p14:cNvPr>
                <p14:cNvContentPartPr/>
                <p14:nvPr/>
              </p14:nvContentPartPr>
              <p14:xfrm>
                <a:off x="11928597" y="3852243"/>
                <a:ext cx="154800" cy="97920"/>
              </p14:xfrm>
            </p:contentPart>
          </mc:Choice>
          <mc:Fallback xmlns="">
            <p:pic>
              <p:nvPicPr>
                <p:cNvPr id="961" name="Freihand 960">
                  <a:extLst>
                    <a:ext uri="{FF2B5EF4-FFF2-40B4-BE49-F238E27FC236}">
                      <a16:creationId xmlns:a16="http://schemas.microsoft.com/office/drawing/2014/main" id="{39F87204-957A-4306-BBF5-D3B2B17F8F8F}"/>
                    </a:ext>
                  </a:extLst>
                </p:cNvPr>
                <p:cNvPicPr/>
                <p:nvPr/>
              </p:nvPicPr>
              <p:blipFill>
                <a:blip r:embed="rId1166"/>
                <a:stretch>
                  <a:fillRect/>
                </a:stretch>
              </p:blipFill>
              <p:spPr>
                <a:xfrm>
                  <a:off x="11924277" y="3847923"/>
                  <a:ext cx="163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962" name="Freihand 961">
                  <a:extLst>
                    <a:ext uri="{FF2B5EF4-FFF2-40B4-BE49-F238E27FC236}">
                      <a16:creationId xmlns:a16="http://schemas.microsoft.com/office/drawing/2014/main" id="{39D7CFAE-1A1B-4FD7-9A16-BF8C08DEA799}"/>
                    </a:ext>
                  </a:extLst>
                </p14:cNvPr>
                <p14:cNvContentPartPr/>
                <p14:nvPr/>
              </p14:nvContentPartPr>
              <p14:xfrm>
                <a:off x="10685517" y="3991203"/>
                <a:ext cx="1382040" cy="72000"/>
              </p14:xfrm>
            </p:contentPart>
          </mc:Choice>
          <mc:Fallback xmlns="">
            <p:pic>
              <p:nvPicPr>
                <p:cNvPr id="962" name="Freihand 961">
                  <a:extLst>
                    <a:ext uri="{FF2B5EF4-FFF2-40B4-BE49-F238E27FC236}">
                      <a16:creationId xmlns:a16="http://schemas.microsoft.com/office/drawing/2014/main" id="{39D7CFAE-1A1B-4FD7-9A16-BF8C08DEA799}"/>
                    </a:ext>
                  </a:extLst>
                </p:cNvPr>
                <p:cNvPicPr/>
                <p:nvPr/>
              </p:nvPicPr>
              <p:blipFill>
                <a:blip r:embed="rId1168"/>
                <a:stretch>
                  <a:fillRect/>
                </a:stretch>
              </p:blipFill>
              <p:spPr>
                <a:xfrm>
                  <a:off x="10681197" y="3986883"/>
                  <a:ext cx="139068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9">
            <p14:nvContentPartPr>
              <p14:cNvPr id="1044" name="Freihand 1043">
                <a:extLst>
                  <a:ext uri="{FF2B5EF4-FFF2-40B4-BE49-F238E27FC236}">
                    <a16:creationId xmlns:a16="http://schemas.microsoft.com/office/drawing/2014/main" id="{18DAB492-51AE-4E38-8991-BD2E58BAC76B}"/>
                  </a:ext>
                </a:extLst>
              </p14:cNvPr>
              <p14:cNvContentPartPr/>
              <p14:nvPr/>
            </p14:nvContentPartPr>
            <p14:xfrm>
              <a:off x="-5043" y="1624923"/>
              <a:ext cx="1242720" cy="936360"/>
            </p14:xfrm>
          </p:contentPart>
        </mc:Choice>
        <mc:Fallback xmlns="">
          <p:pic>
            <p:nvPicPr>
              <p:cNvPr id="1044" name="Freihand 1043">
                <a:extLst>
                  <a:ext uri="{FF2B5EF4-FFF2-40B4-BE49-F238E27FC236}">
                    <a16:creationId xmlns:a16="http://schemas.microsoft.com/office/drawing/2014/main" id="{18DAB492-51AE-4E38-8991-BD2E58BAC76B}"/>
                  </a:ext>
                </a:extLst>
              </p:cNvPr>
              <p:cNvPicPr/>
              <p:nvPr/>
            </p:nvPicPr>
            <p:blipFill>
              <a:blip r:embed="rId1170"/>
              <a:stretch>
                <a:fillRect/>
              </a:stretch>
            </p:blipFill>
            <p:spPr>
              <a:xfrm>
                <a:off x="-9363" y="1620603"/>
                <a:ext cx="1251360" cy="94500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1046" name="Freihand 1045">
                <a:extLst>
                  <a:ext uri="{FF2B5EF4-FFF2-40B4-BE49-F238E27FC236}">
                    <a16:creationId xmlns:a16="http://schemas.microsoft.com/office/drawing/2014/main" id="{398DB09B-BD93-46F7-9AD8-CB385BCEB18B}"/>
                  </a:ext>
                </a:extLst>
              </p14:cNvPr>
              <p14:cNvContentPartPr/>
              <p14:nvPr/>
            </p14:nvContentPartPr>
            <p14:xfrm>
              <a:off x="6192801" y="5690043"/>
              <a:ext cx="1900800" cy="922680"/>
            </p14:xfrm>
          </p:contentPart>
        </mc:Choice>
        <mc:Fallback xmlns="">
          <p:pic>
            <p:nvPicPr>
              <p:cNvPr id="1046" name="Freihand 1045">
                <a:extLst>
                  <a:ext uri="{FF2B5EF4-FFF2-40B4-BE49-F238E27FC236}">
                    <a16:creationId xmlns:a16="http://schemas.microsoft.com/office/drawing/2014/main" id="{398DB09B-BD93-46F7-9AD8-CB385BCEB18B}"/>
                  </a:ext>
                </a:extLst>
              </p:cNvPr>
              <p:cNvPicPr/>
              <p:nvPr/>
            </p:nvPicPr>
            <p:blipFill>
              <a:blip r:embed="rId1172"/>
              <a:stretch>
                <a:fillRect/>
              </a:stretch>
            </p:blipFill>
            <p:spPr>
              <a:xfrm>
                <a:off x="6188481" y="5685723"/>
                <a:ext cx="1909440" cy="931320"/>
              </a:xfrm>
              <a:prstGeom prst="rect">
                <a:avLst/>
              </a:prstGeom>
            </p:spPr>
          </p:pic>
        </mc:Fallback>
      </mc:AlternateContent>
      <p:grpSp>
        <p:nvGrpSpPr>
          <p:cNvPr id="1063" name="Gruppieren 1062">
            <a:extLst>
              <a:ext uri="{FF2B5EF4-FFF2-40B4-BE49-F238E27FC236}">
                <a16:creationId xmlns:a16="http://schemas.microsoft.com/office/drawing/2014/main" id="{F0B8FBA6-8F23-4E2B-911A-A513781D28AF}"/>
              </a:ext>
            </a:extLst>
          </p:cNvPr>
          <p:cNvGrpSpPr/>
          <p:nvPr/>
        </p:nvGrpSpPr>
        <p:grpSpPr>
          <a:xfrm>
            <a:off x="148317" y="4936203"/>
            <a:ext cx="8512200" cy="1888920"/>
            <a:chOff x="148317" y="4936203"/>
            <a:chExt cx="8512200" cy="1888920"/>
          </a:xfrm>
        </p:grpSpPr>
        <mc:AlternateContent xmlns:mc="http://schemas.openxmlformats.org/markup-compatibility/2006" xmlns:p14="http://schemas.microsoft.com/office/powerpoint/2010/main">
          <mc:Choice Requires="p14">
            <p:contentPart p14:bwMode="auto" r:id="rId1173">
              <p14:nvContentPartPr>
                <p14:cNvPr id="688" name="Freihand 687">
                  <a:extLst>
                    <a:ext uri="{FF2B5EF4-FFF2-40B4-BE49-F238E27FC236}">
                      <a16:creationId xmlns:a16="http://schemas.microsoft.com/office/drawing/2014/main" id="{1F7E297D-BE7D-46F4-A82F-36A38ACB8AD3}"/>
                    </a:ext>
                  </a:extLst>
                </p14:cNvPr>
                <p14:cNvContentPartPr/>
                <p14:nvPr/>
              </p14:nvContentPartPr>
              <p14:xfrm>
                <a:off x="6370557" y="5732163"/>
                <a:ext cx="116640" cy="160920"/>
              </p14:xfrm>
            </p:contentPart>
          </mc:Choice>
          <mc:Fallback xmlns="">
            <p:pic>
              <p:nvPicPr>
                <p:cNvPr id="688" name="Freihand 687">
                  <a:extLst>
                    <a:ext uri="{FF2B5EF4-FFF2-40B4-BE49-F238E27FC236}">
                      <a16:creationId xmlns:a16="http://schemas.microsoft.com/office/drawing/2014/main" id="{1F7E297D-BE7D-46F4-A82F-36A38ACB8AD3}"/>
                    </a:ext>
                  </a:extLst>
                </p:cNvPr>
                <p:cNvPicPr/>
                <p:nvPr/>
              </p:nvPicPr>
              <p:blipFill>
                <a:blip r:embed="rId1174"/>
                <a:stretch>
                  <a:fillRect/>
                </a:stretch>
              </p:blipFill>
              <p:spPr>
                <a:xfrm>
                  <a:off x="6366237" y="5727843"/>
                  <a:ext cx="125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689" name="Freihand 688">
                  <a:extLst>
                    <a:ext uri="{FF2B5EF4-FFF2-40B4-BE49-F238E27FC236}">
                      <a16:creationId xmlns:a16="http://schemas.microsoft.com/office/drawing/2014/main" id="{F8AC33AE-CD49-45FE-AE9A-A1A7CF333513}"/>
                    </a:ext>
                  </a:extLst>
                </p14:cNvPr>
                <p14:cNvContentPartPr/>
                <p14:nvPr/>
              </p14:nvContentPartPr>
              <p14:xfrm>
                <a:off x="6527517" y="5719203"/>
                <a:ext cx="123840" cy="144000"/>
              </p14:xfrm>
            </p:contentPart>
          </mc:Choice>
          <mc:Fallback xmlns="">
            <p:pic>
              <p:nvPicPr>
                <p:cNvPr id="689" name="Freihand 688">
                  <a:extLst>
                    <a:ext uri="{FF2B5EF4-FFF2-40B4-BE49-F238E27FC236}">
                      <a16:creationId xmlns:a16="http://schemas.microsoft.com/office/drawing/2014/main" id="{F8AC33AE-CD49-45FE-AE9A-A1A7CF333513}"/>
                    </a:ext>
                  </a:extLst>
                </p:cNvPr>
                <p:cNvPicPr/>
                <p:nvPr/>
              </p:nvPicPr>
              <p:blipFill>
                <a:blip r:embed="rId1176"/>
                <a:stretch>
                  <a:fillRect/>
                </a:stretch>
              </p:blipFill>
              <p:spPr>
                <a:xfrm>
                  <a:off x="6523197" y="5714883"/>
                  <a:ext cx="132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690" name="Freihand 689">
                  <a:extLst>
                    <a:ext uri="{FF2B5EF4-FFF2-40B4-BE49-F238E27FC236}">
                      <a16:creationId xmlns:a16="http://schemas.microsoft.com/office/drawing/2014/main" id="{49800773-4BFC-469C-98B3-C44DDED66ACC}"/>
                    </a:ext>
                  </a:extLst>
                </p14:cNvPr>
                <p14:cNvContentPartPr/>
                <p14:nvPr/>
              </p14:nvContentPartPr>
              <p14:xfrm>
                <a:off x="6672957" y="5809203"/>
                <a:ext cx="25560" cy="82800"/>
              </p14:xfrm>
            </p:contentPart>
          </mc:Choice>
          <mc:Fallback xmlns="">
            <p:pic>
              <p:nvPicPr>
                <p:cNvPr id="690" name="Freihand 689">
                  <a:extLst>
                    <a:ext uri="{FF2B5EF4-FFF2-40B4-BE49-F238E27FC236}">
                      <a16:creationId xmlns:a16="http://schemas.microsoft.com/office/drawing/2014/main" id="{49800773-4BFC-469C-98B3-C44DDED66ACC}"/>
                    </a:ext>
                  </a:extLst>
                </p:cNvPr>
                <p:cNvPicPr/>
                <p:nvPr/>
              </p:nvPicPr>
              <p:blipFill>
                <a:blip r:embed="rId1178"/>
                <a:stretch>
                  <a:fillRect/>
                </a:stretch>
              </p:blipFill>
              <p:spPr>
                <a:xfrm>
                  <a:off x="6668637" y="5804883"/>
                  <a:ext cx="34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691" name="Freihand 690">
                  <a:extLst>
                    <a:ext uri="{FF2B5EF4-FFF2-40B4-BE49-F238E27FC236}">
                      <a16:creationId xmlns:a16="http://schemas.microsoft.com/office/drawing/2014/main" id="{F22A55BA-D9E2-4A6B-970D-3E3362688AFF}"/>
                    </a:ext>
                  </a:extLst>
                </p14:cNvPr>
                <p14:cNvContentPartPr/>
                <p14:nvPr/>
              </p14:nvContentPartPr>
              <p14:xfrm>
                <a:off x="6742077" y="5712003"/>
                <a:ext cx="109080" cy="146160"/>
              </p14:xfrm>
            </p:contentPart>
          </mc:Choice>
          <mc:Fallback xmlns="">
            <p:pic>
              <p:nvPicPr>
                <p:cNvPr id="691" name="Freihand 690">
                  <a:extLst>
                    <a:ext uri="{FF2B5EF4-FFF2-40B4-BE49-F238E27FC236}">
                      <a16:creationId xmlns:a16="http://schemas.microsoft.com/office/drawing/2014/main" id="{F22A55BA-D9E2-4A6B-970D-3E3362688AFF}"/>
                    </a:ext>
                  </a:extLst>
                </p:cNvPr>
                <p:cNvPicPr/>
                <p:nvPr/>
              </p:nvPicPr>
              <p:blipFill>
                <a:blip r:embed="rId1180"/>
                <a:stretch>
                  <a:fillRect/>
                </a:stretch>
              </p:blipFill>
              <p:spPr>
                <a:xfrm>
                  <a:off x="6737757" y="5707683"/>
                  <a:ext cx="117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692" name="Freihand 691">
                  <a:extLst>
                    <a:ext uri="{FF2B5EF4-FFF2-40B4-BE49-F238E27FC236}">
                      <a16:creationId xmlns:a16="http://schemas.microsoft.com/office/drawing/2014/main" id="{6034B9F5-EFB4-4DA2-899C-7B9932245BE8}"/>
                    </a:ext>
                  </a:extLst>
                </p14:cNvPr>
                <p14:cNvContentPartPr/>
                <p14:nvPr/>
              </p14:nvContentPartPr>
              <p14:xfrm>
                <a:off x="6795717" y="5680683"/>
                <a:ext cx="194400" cy="141120"/>
              </p14:xfrm>
            </p:contentPart>
          </mc:Choice>
          <mc:Fallback xmlns="">
            <p:pic>
              <p:nvPicPr>
                <p:cNvPr id="692" name="Freihand 691">
                  <a:extLst>
                    <a:ext uri="{FF2B5EF4-FFF2-40B4-BE49-F238E27FC236}">
                      <a16:creationId xmlns:a16="http://schemas.microsoft.com/office/drawing/2014/main" id="{6034B9F5-EFB4-4DA2-899C-7B9932245BE8}"/>
                    </a:ext>
                  </a:extLst>
                </p:cNvPr>
                <p:cNvPicPr/>
                <p:nvPr/>
              </p:nvPicPr>
              <p:blipFill>
                <a:blip r:embed="rId1182"/>
                <a:stretch>
                  <a:fillRect/>
                </a:stretch>
              </p:blipFill>
              <p:spPr>
                <a:xfrm>
                  <a:off x="6791397" y="5676363"/>
                  <a:ext cx="203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693" name="Freihand 692">
                  <a:extLst>
                    <a:ext uri="{FF2B5EF4-FFF2-40B4-BE49-F238E27FC236}">
                      <a16:creationId xmlns:a16="http://schemas.microsoft.com/office/drawing/2014/main" id="{8651687A-0DCD-4E6E-80B7-BEC922587D2D}"/>
                    </a:ext>
                  </a:extLst>
                </p14:cNvPr>
                <p14:cNvContentPartPr/>
                <p14:nvPr/>
              </p14:nvContentPartPr>
              <p14:xfrm>
                <a:off x="7100637" y="5696883"/>
                <a:ext cx="60480" cy="98640"/>
              </p14:xfrm>
            </p:contentPart>
          </mc:Choice>
          <mc:Fallback xmlns="">
            <p:pic>
              <p:nvPicPr>
                <p:cNvPr id="693" name="Freihand 692">
                  <a:extLst>
                    <a:ext uri="{FF2B5EF4-FFF2-40B4-BE49-F238E27FC236}">
                      <a16:creationId xmlns:a16="http://schemas.microsoft.com/office/drawing/2014/main" id="{8651687A-0DCD-4E6E-80B7-BEC922587D2D}"/>
                    </a:ext>
                  </a:extLst>
                </p:cNvPr>
                <p:cNvPicPr/>
                <p:nvPr/>
              </p:nvPicPr>
              <p:blipFill>
                <a:blip r:embed="rId1184"/>
                <a:stretch>
                  <a:fillRect/>
                </a:stretch>
              </p:blipFill>
              <p:spPr>
                <a:xfrm>
                  <a:off x="7096317" y="5692563"/>
                  <a:ext cx="69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694" name="Freihand 693">
                  <a:extLst>
                    <a:ext uri="{FF2B5EF4-FFF2-40B4-BE49-F238E27FC236}">
                      <a16:creationId xmlns:a16="http://schemas.microsoft.com/office/drawing/2014/main" id="{DCD781BC-9268-4A39-960B-7DFDA2A26947}"/>
                    </a:ext>
                  </a:extLst>
                </p14:cNvPr>
                <p14:cNvContentPartPr/>
                <p14:nvPr/>
              </p14:nvContentPartPr>
              <p14:xfrm>
                <a:off x="7033317" y="5617323"/>
                <a:ext cx="91800" cy="65880"/>
              </p14:xfrm>
            </p:contentPart>
          </mc:Choice>
          <mc:Fallback xmlns="">
            <p:pic>
              <p:nvPicPr>
                <p:cNvPr id="694" name="Freihand 693">
                  <a:extLst>
                    <a:ext uri="{FF2B5EF4-FFF2-40B4-BE49-F238E27FC236}">
                      <a16:creationId xmlns:a16="http://schemas.microsoft.com/office/drawing/2014/main" id="{DCD781BC-9268-4A39-960B-7DFDA2A26947}"/>
                    </a:ext>
                  </a:extLst>
                </p:cNvPr>
                <p:cNvPicPr/>
                <p:nvPr/>
              </p:nvPicPr>
              <p:blipFill>
                <a:blip r:embed="rId1186"/>
                <a:stretch>
                  <a:fillRect/>
                </a:stretch>
              </p:blipFill>
              <p:spPr>
                <a:xfrm>
                  <a:off x="7028997" y="5613003"/>
                  <a:ext cx="100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695" name="Freihand 694">
                  <a:extLst>
                    <a:ext uri="{FF2B5EF4-FFF2-40B4-BE49-F238E27FC236}">
                      <a16:creationId xmlns:a16="http://schemas.microsoft.com/office/drawing/2014/main" id="{62734B4E-284A-4514-99B5-85ECC3357D68}"/>
                    </a:ext>
                  </a:extLst>
                </p14:cNvPr>
                <p14:cNvContentPartPr/>
                <p14:nvPr/>
              </p14:nvContentPartPr>
              <p14:xfrm>
                <a:off x="7188477" y="5735403"/>
                <a:ext cx="83880" cy="56880"/>
              </p14:xfrm>
            </p:contentPart>
          </mc:Choice>
          <mc:Fallback xmlns="">
            <p:pic>
              <p:nvPicPr>
                <p:cNvPr id="695" name="Freihand 694">
                  <a:extLst>
                    <a:ext uri="{FF2B5EF4-FFF2-40B4-BE49-F238E27FC236}">
                      <a16:creationId xmlns:a16="http://schemas.microsoft.com/office/drawing/2014/main" id="{62734B4E-284A-4514-99B5-85ECC3357D68}"/>
                    </a:ext>
                  </a:extLst>
                </p:cNvPr>
                <p:cNvPicPr/>
                <p:nvPr/>
              </p:nvPicPr>
              <p:blipFill>
                <a:blip r:embed="rId1188"/>
                <a:stretch>
                  <a:fillRect/>
                </a:stretch>
              </p:blipFill>
              <p:spPr>
                <a:xfrm>
                  <a:off x="7184157" y="5731083"/>
                  <a:ext cx="9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699" name="Freihand 698">
                  <a:extLst>
                    <a:ext uri="{FF2B5EF4-FFF2-40B4-BE49-F238E27FC236}">
                      <a16:creationId xmlns:a16="http://schemas.microsoft.com/office/drawing/2014/main" id="{B405B6E7-6F5A-4ACC-BE49-F4EB8FB58AEC}"/>
                    </a:ext>
                  </a:extLst>
                </p14:cNvPr>
                <p14:cNvContentPartPr/>
                <p14:nvPr/>
              </p14:nvContentPartPr>
              <p14:xfrm>
                <a:off x="6837837" y="5401323"/>
                <a:ext cx="386280" cy="204480"/>
              </p14:xfrm>
            </p:contentPart>
          </mc:Choice>
          <mc:Fallback xmlns="">
            <p:pic>
              <p:nvPicPr>
                <p:cNvPr id="699" name="Freihand 698">
                  <a:extLst>
                    <a:ext uri="{FF2B5EF4-FFF2-40B4-BE49-F238E27FC236}">
                      <a16:creationId xmlns:a16="http://schemas.microsoft.com/office/drawing/2014/main" id="{B405B6E7-6F5A-4ACC-BE49-F4EB8FB58AEC}"/>
                    </a:ext>
                  </a:extLst>
                </p:cNvPr>
                <p:cNvPicPr/>
                <p:nvPr/>
              </p:nvPicPr>
              <p:blipFill>
                <a:blip r:embed="rId1190"/>
                <a:stretch>
                  <a:fillRect/>
                </a:stretch>
              </p:blipFill>
              <p:spPr>
                <a:xfrm>
                  <a:off x="6833517" y="5397003"/>
                  <a:ext cx="394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00" name="Freihand 699">
                  <a:extLst>
                    <a:ext uri="{FF2B5EF4-FFF2-40B4-BE49-F238E27FC236}">
                      <a16:creationId xmlns:a16="http://schemas.microsoft.com/office/drawing/2014/main" id="{73B10396-D4CB-493C-BE80-E2093CAFB5BB}"/>
                    </a:ext>
                  </a:extLst>
                </p14:cNvPr>
                <p14:cNvContentPartPr/>
                <p14:nvPr/>
              </p14:nvContentPartPr>
              <p14:xfrm>
                <a:off x="6961317" y="5364243"/>
                <a:ext cx="81720" cy="45360"/>
              </p14:xfrm>
            </p:contentPart>
          </mc:Choice>
          <mc:Fallback xmlns="">
            <p:pic>
              <p:nvPicPr>
                <p:cNvPr id="700" name="Freihand 699">
                  <a:extLst>
                    <a:ext uri="{FF2B5EF4-FFF2-40B4-BE49-F238E27FC236}">
                      <a16:creationId xmlns:a16="http://schemas.microsoft.com/office/drawing/2014/main" id="{73B10396-D4CB-493C-BE80-E2093CAFB5BB}"/>
                    </a:ext>
                  </a:extLst>
                </p:cNvPr>
                <p:cNvPicPr/>
                <p:nvPr/>
              </p:nvPicPr>
              <p:blipFill>
                <a:blip r:embed="rId1192"/>
                <a:stretch>
                  <a:fillRect/>
                </a:stretch>
              </p:blipFill>
              <p:spPr>
                <a:xfrm>
                  <a:off x="6956997" y="5359923"/>
                  <a:ext cx="90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01" name="Freihand 700">
                  <a:extLst>
                    <a:ext uri="{FF2B5EF4-FFF2-40B4-BE49-F238E27FC236}">
                      <a16:creationId xmlns:a16="http://schemas.microsoft.com/office/drawing/2014/main" id="{E793E560-3F95-4C6B-9B1D-5E69522A161D}"/>
                    </a:ext>
                  </a:extLst>
                </p14:cNvPr>
                <p14:cNvContentPartPr/>
                <p14:nvPr/>
              </p14:nvContentPartPr>
              <p14:xfrm>
                <a:off x="7152477" y="5270643"/>
                <a:ext cx="91080" cy="107280"/>
              </p14:xfrm>
            </p:contentPart>
          </mc:Choice>
          <mc:Fallback xmlns="">
            <p:pic>
              <p:nvPicPr>
                <p:cNvPr id="701" name="Freihand 700">
                  <a:extLst>
                    <a:ext uri="{FF2B5EF4-FFF2-40B4-BE49-F238E27FC236}">
                      <a16:creationId xmlns:a16="http://schemas.microsoft.com/office/drawing/2014/main" id="{E793E560-3F95-4C6B-9B1D-5E69522A161D}"/>
                    </a:ext>
                  </a:extLst>
                </p:cNvPr>
                <p:cNvPicPr/>
                <p:nvPr/>
              </p:nvPicPr>
              <p:blipFill>
                <a:blip r:embed="rId1194"/>
                <a:stretch>
                  <a:fillRect/>
                </a:stretch>
              </p:blipFill>
              <p:spPr>
                <a:xfrm>
                  <a:off x="7148157" y="5266323"/>
                  <a:ext cx="99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02" name="Freihand 701">
                  <a:extLst>
                    <a:ext uri="{FF2B5EF4-FFF2-40B4-BE49-F238E27FC236}">
                      <a16:creationId xmlns:a16="http://schemas.microsoft.com/office/drawing/2014/main" id="{8147DC8E-059F-42DF-8E9D-3D26DD4AE323}"/>
                    </a:ext>
                  </a:extLst>
                </p14:cNvPr>
                <p14:cNvContentPartPr/>
                <p14:nvPr/>
              </p14:nvContentPartPr>
              <p14:xfrm>
                <a:off x="7288557" y="5301963"/>
                <a:ext cx="146160" cy="48240"/>
              </p14:xfrm>
            </p:contentPart>
          </mc:Choice>
          <mc:Fallback xmlns="">
            <p:pic>
              <p:nvPicPr>
                <p:cNvPr id="702" name="Freihand 701">
                  <a:extLst>
                    <a:ext uri="{FF2B5EF4-FFF2-40B4-BE49-F238E27FC236}">
                      <a16:creationId xmlns:a16="http://schemas.microsoft.com/office/drawing/2014/main" id="{8147DC8E-059F-42DF-8E9D-3D26DD4AE323}"/>
                    </a:ext>
                  </a:extLst>
                </p:cNvPr>
                <p:cNvPicPr/>
                <p:nvPr/>
              </p:nvPicPr>
              <p:blipFill>
                <a:blip r:embed="rId1196"/>
                <a:stretch>
                  <a:fillRect/>
                </a:stretch>
              </p:blipFill>
              <p:spPr>
                <a:xfrm>
                  <a:off x="7284237" y="5297643"/>
                  <a:ext cx="154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03" name="Freihand 702">
                  <a:extLst>
                    <a:ext uri="{FF2B5EF4-FFF2-40B4-BE49-F238E27FC236}">
                      <a16:creationId xmlns:a16="http://schemas.microsoft.com/office/drawing/2014/main" id="{CF955C2D-BDAB-4849-9C33-E3A99FB7B165}"/>
                    </a:ext>
                  </a:extLst>
                </p14:cNvPr>
                <p14:cNvContentPartPr/>
                <p14:nvPr/>
              </p14:nvContentPartPr>
              <p14:xfrm>
                <a:off x="7468557" y="5268483"/>
                <a:ext cx="95400" cy="43200"/>
              </p14:xfrm>
            </p:contentPart>
          </mc:Choice>
          <mc:Fallback xmlns="">
            <p:pic>
              <p:nvPicPr>
                <p:cNvPr id="703" name="Freihand 702">
                  <a:extLst>
                    <a:ext uri="{FF2B5EF4-FFF2-40B4-BE49-F238E27FC236}">
                      <a16:creationId xmlns:a16="http://schemas.microsoft.com/office/drawing/2014/main" id="{CF955C2D-BDAB-4849-9C33-E3A99FB7B165}"/>
                    </a:ext>
                  </a:extLst>
                </p:cNvPr>
                <p:cNvPicPr/>
                <p:nvPr/>
              </p:nvPicPr>
              <p:blipFill>
                <a:blip r:embed="rId1198"/>
                <a:stretch>
                  <a:fillRect/>
                </a:stretch>
              </p:blipFill>
              <p:spPr>
                <a:xfrm>
                  <a:off x="7464237" y="5264163"/>
                  <a:ext cx="1040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704" name="Freihand 703">
                  <a:extLst>
                    <a:ext uri="{FF2B5EF4-FFF2-40B4-BE49-F238E27FC236}">
                      <a16:creationId xmlns:a16="http://schemas.microsoft.com/office/drawing/2014/main" id="{5B4543FF-DA84-4FFE-AAE6-6960D220839F}"/>
                    </a:ext>
                  </a:extLst>
                </p14:cNvPr>
                <p14:cNvContentPartPr/>
                <p14:nvPr/>
              </p14:nvContentPartPr>
              <p14:xfrm>
                <a:off x="7670877" y="5176323"/>
                <a:ext cx="239400" cy="78480"/>
              </p14:xfrm>
            </p:contentPart>
          </mc:Choice>
          <mc:Fallback xmlns="">
            <p:pic>
              <p:nvPicPr>
                <p:cNvPr id="704" name="Freihand 703">
                  <a:extLst>
                    <a:ext uri="{FF2B5EF4-FFF2-40B4-BE49-F238E27FC236}">
                      <a16:creationId xmlns:a16="http://schemas.microsoft.com/office/drawing/2014/main" id="{5B4543FF-DA84-4FFE-AAE6-6960D220839F}"/>
                    </a:ext>
                  </a:extLst>
                </p:cNvPr>
                <p:cNvPicPr/>
                <p:nvPr/>
              </p:nvPicPr>
              <p:blipFill>
                <a:blip r:embed="rId1200"/>
                <a:stretch>
                  <a:fillRect/>
                </a:stretch>
              </p:blipFill>
              <p:spPr>
                <a:xfrm>
                  <a:off x="7666557" y="5172003"/>
                  <a:ext cx="248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705" name="Freihand 704">
                  <a:extLst>
                    <a:ext uri="{FF2B5EF4-FFF2-40B4-BE49-F238E27FC236}">
                      <a16:creationId xmlns:a16="http://schemas.microsoft.com/office/drawing/2014/main" id="{F7F85BA2-C605-4BAC-B425-F6FD6E03F2E7}"/>
                    </a:ext>
                  </a:extLst>
                </p14:cNvPr>
                <p14:cNvContentPartPr/>
                <p14:nvPr/>
              </p14:nvContentPartPr>
              <p14:xfrm>
                <a:off x="7927917" y="5060763"/>
                <a:ext cx="114120" cy="218160"/>
              </p14:xfrm>
            </p:contentPart>
          </mc:Choice>
          <mc:Fallback xmlns="">
            <p:pic>
              <p:nvPicPr>
                <p:cNvPr id="705" name="Freihand 704">
                  <a:extLst>
                    <a:ext uri="{FF2B5EF4-FFF2-40B4-BE49-F238E27FC236}">
                      <a16:creationId xmlns:a16="http://schemas.microsoft.com/office/drawing/2014/main" id="{F7F85BA2-C605-4BAC-B425-F6FD6E03F2E7}"/>
                    </a:ext>
                  </a:extLst>
                </p:cNvPr>
                <p:cNvPicPr/>
                <p:nvPr/>
              </p:nvPicPr>
              <p:blipFill>
                <a:blip r:embed="rId1202"/>
                <a:stretch>
                  <a:fillRect/>
                </a:stretch>
              </p:blipFill>
              <p:spPr>
                <a:xfrm>
                  <a:off x="7923597" y="5056443"/>
                  <a:ext cx="122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06" name="Freihand 705">
                  <a:extLst>
                    <a:ext uri="{FF2B5EF4-FFF2-40B4-BE49-F238E27FC236}">
                      <a16:creationId xmlns:a16="http://schemas.microsoft.com/office/drawing/2014/main" id="{09A04F29-DA84-4731-8097-4495B1F7B4F3}"/>
                    </a:ext>
                  </a:extLst>
                </p14:cNvPr>
                <p14:cNvContentPartPr/>
                <p14:nvPr/>
              </p14:nvContentPartPr>
              <p14:xfrm>
                <a:off x="8046357" y="5049243"/>
                <a:ext cx="96840" cy="116280"/>
              </p14:xfrm>
            </p:contentPart>
          </mc:Choice>
          <mc:Fallback xmlns="">
            <p:pic>
              <p:nvPicPr>
                <p:cNvPr id="706" name="Freihand 705">
                  <a:extLst>
                    <a:ext uri="{FF2B5EF4-FFF2-40B4-BE49-F238E27FC236}">
                      <a16:creationId xmlns:a16="http://schemas.microsoft.com/office/drawing/2014/main" id="{09A04F29-DA84-4731-8097-4495B1F7B4F3}"/>
                    </a:ext>
                  </a:extLst>
                </p:cNvPr>
                <p:cNvPicPr/>
                <p:nvPr/>
              </p:nvPicPr>
              <p:blipFill>
                <a:blip r:embed="rId1204"/>
                <a:stretch>
                  <a:fillRect/>
                </a:stretch>
              </p:blipFill>
              <p:spPr>
                <a:xfrm>
                  <a:off x="8042037" y="5044923"/>
                  <a:ext cx="105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07" name="Freihand 706">
                  <a:extLst>
                    <a:ext uri="{FF2B5EF4-FFF2-40B4-BE49-F238E27FC236}">
                      <a16:creationId xmlns:a16="http://schemas.microsoft.com/office/drawing/2014/main" id="{D2FA9F89-E84D-45D1-AB77-D04D2E093AB3}"/>
                    </a:ext>
                  </a:extLst>
                </p14:cNvPr>
                <p14:cNvContentPartPr/>
                <p14:nvPr/>
              </p14:nvContentPartPr>
              <p14:xfrm>
                <a:off x="7832517" y="5003523"/>
                <a:ext cx="122400" cy="9000"/>
              </p14:xfrm>
            </p:contentPart>
          </mc:Choice>
          <mc:Fallback xmlns="">
            <p:pic>
              <p:nvPicPr>
                <p:cNvPr id="707" name="Freihand 706">
                  <a:extLst>
                    <a:ext uri="{FF2B5EF4-FFF2-40B4-BE49-F238E27FC236}">
                      <a16:creationId xmlns:a16="http://schemas.microsoft.com/office/drawing/2014/main" id="{D2FA9F89-E84D-45D1-AB77-D04D2E093AB3}"/>
                    </a:ext>
                  </a:extLst>
                </p:cNvPr>
                <p:cNvPicPr/>
                <p:nvPr/>
              </p:nvPicPr>
              <p:blipFill>
                <a:blip r:embed="rId1206"/>
                <a:stretch>
                  <a:fillRect/>
                </a:stretch>
              </p:blipFill>
              <p:spPr>
                <a:xfrm>
                  <a:off x="7828197" y="4999203"/>
                  <a:ext cx="131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708" name="Freihand 707">
                  <a:extLst>
                    <a:ext uri="{FF2B5EF4-FFF2-40B4-BE49-F238E27FC236}">
                      <a16:creationId xmlns:a16="http://schemas.microsoft.com/office/drawing/2014/main" id="{1C1C5142-962E-44B0-999C-CDFDE77D0A67}"/>
                    </a:ext>
                  </a:extLst>
                </p14:cNvPr>
                <p14:cNvContentPartPr/>
                <p14:nvPr/>
              </p14:nvContentPartPr>
              <p14:xfrm>
                <a:off x="8197917" y="4936203"/>
                <a:ext cx="363600" cy="291240"/>
              </p14:xfrm>
            </p:contentPart>
          </mc:Choice>
          <mc:Fallback xmlns="">
            <p:pic>
              <p:nvPicPr>
                <p:cNvPr id="708" name="Freihand 707">
                  <a:extLst>
                    <a:ext uri="{FF2B5EF4-FFF2-40B4-BE49-F238E27FC236}">
                      <a16:creationId xmlns:a16="http://schemas.microsoft.com/office/drawing/2014/main" id="{1C1C5142-962E-44B0-999C-CDFDE77D0A67}"/>
                    </a:ext>
                  </a:extLst>
                </p:cNvPr>
                <p:cNvPicPr/>
                <p:nvPr/>
              </p:nvPicPr>
              <p:blipFill>
                <a:blip r:embed="rId1208"/>
                <a:stretch>
                  <a:fillRect/>
                </a:stretch>
              </p:blipFill>
              <p:spPr>
                <a:xfrm>
                  <a:off x="8193597" y="4931883"/>
                  <a:ext cx="3722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10" name="Freihand 709">
                  <a:extLst>
                    <a:ext uri="{FF2B5EF4-FFF2-40B4-BE49-F238E27FC236}">
                      <a16:creationId xmlns:a16="http://schemas.microsoft.com/office/drawing/2014/main" id="{F2E981F4-9FF9-4D2D-93F1-B2E74A7258B5}"/>
                    </a:ext>
                  </a:extLst>
                </p14:cNvPr>
                <p14:cNvContentPartPr/>
                <p14:nvPr/>
              </p14:nvContentPartPr>
              <p14:xfrm>
                <a:off x="7311957" y="5540283"/>
                <a:ext cx="360" cy="360"/>
              </p14:xfrm>
            </p:contentPart>
          </mc:Choice>
          <mc:Fallback xmlns="">
            <p:pic>
              <p:nvPicPr>
                <p:cNvPr id="710" name="Freihand 709">
                  <a:extLst>
                    <a:ext uri="{FF2B5EF4-FFF2-40B4-BE49-F238E27FC236}">
                      <a16:creationId xmlns:a16="http://schemas.microsoft.com/office/drawing/2014/main" id="{F2E981F4-9FF9-4D2D-93F1-B2E74A7258B5}"/>
                    </a:ext>
                  </a:extLst>
                </p:cNvPr>
                <p:cNvPicPr/>
                <p:nvPr/>
              </p:nvPicPr>
              <p:blipFill>
                <a:blip r:embed="rId1210"/>
                <a:stretch>
                  <a:fillRect/>
                </a:stretch>
              </p:blipFill>
              <p:spPr>
                <a:xfrm>
                  <a:off x="7307637" y="55359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11" name="Freihand 710">
                  <a:extLst>
                    <a:ext uri="{FF2B5EF4-FFF2-40B4-BE49-F238E27FC236}">
                      <a16:creationId xmlns:a16="http://schemas.microsoft.com/office/drawing/2014/main" id="{EA28EA1D-C880-4F7D-B556-21AE15306141}"/>
                    </a:ext>
                  </a:extLst>
                </p14:cNvPr>
                <p14:cNvContentPartPr/>
                <p14:nvPr/>
              </p14:nvContentPartPr>
              <p14:xfrm>
                <a:off x="7301157" y="5455683"/>
                <a:ext cx="68400" cy="119160"/>
              </p14:xfrm>
            </p:contentPart>
          </mc:Choice>
          <mc:Fallback xmlns="">
            <p:pic>
              <p:nvPicPr>
                <p:cNvPr id="711" name="Freihand 710">
                  <a:extLst>
                    <a:ext uri="{FF2B5EF4-FFF2-40B4-BE49-F238E27FC236}">
                      <a16:creationId xmlns:a16="http://schemas.microsoft.com/office/drawing/2014/main" id="{EA28EA1D-C880-4F7D-B556-21AE15306141}"/>
                    </a:ext>
                  </a:extLst>
                </p:cNvPr>
                <p:cNvPicPr/>
                <p:nvPr/>
              </p:nvPicPr>
              <p:blipFill>
                <a:blip r:embed="rId1212"/>
                <a:stretch>
                  <a:fillRect/>
                </a:stretch>
              </p:blipFill>
              <p:spPr>
                <a:xfrm>
                  <a:off x="7296837" y="5451363"/>
                  <a:ext cx="77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12" name="Freihand 711">
                  <a:extLst>
                    <a:ext uri="{FF2B5EF4-FFF2-40B4-BE49-F238E27FC236}">
                      <a16:creationId xmlns:a16="http://schemas.microsoft.com/office/drawing/2014/main" id="{64274968-6736-4E2F-9426-6F684A2FD2CC}"/>
                    </a:ext>
                  </a:extLst>
                </p14:cNvPr>
                <p14:cNvContentPartPr/>
                <p14:nvPr/>
              </p14:nvContentPartPr>
              <p14:xfrm>
                <a:off x="7384317" y="5455323"/>
                <a:ext cx="65520" cy="71640"/>
              </p14:xfrm>
            </p:contentPart>
          </mc:Choice>
          <mc:Fallback xmlns="">
            <p:pic>
              <p:nvPicPr>
                <p:cNvPr id="712" name="Freihand 711">
                  <a:extLst>
                    <a:ext uri="{FF2B5EF4-FFF2-40B4-BE49-F238E27FC236}">
                      <a16:creationId xmlns:a16="http://schemas.microsoft.com/office/drawing/2014/main" id="{64274968-6736-4E2F-9426-6F684A2FD2CC}"/>
                    </a:ext>
                  </a:extLst>
                </p:cNvPr>
                <p:cNvPicPr/>
                <p:nvPr/>
              </p:nvPicPr>
              <p:blipFill>
                <a:blip r:embed="rId1214"/>
                <a:stretch>
                  <a:fillRect/>
                </a:stretch>
              </p:blipFill>
              <p:spPr>
                <a:xfrm>
                  <a:off x="7379997" y="5451003"/>
                  <a:ext cx="74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13" name="Freihand 712">
                  <a:extLst>
                    <a:ext uri="{FF2B5EF4-FFF2-40B4-BE49-F238E27FC236}">
                      <a16:creationId xmlns:a16="http://schemas.microsoft.com/office/drawing/2014/main" id="{6E7E2659-02CA-4884-84B2-B79EB84A75E8}"/>
                    </a:ext>
                  </a:extLst>
                </p14:cNvPr>
                <p14:cNvContentPartPr/>
                <p14:nvPr/>
              </p14:nvContentPartPr>
              <p14:xfrm>
                <a:off x="7466757" y="5438763"/>
                <a:ext cx="61200" cy="68760"/>
              </p14:xfrm>
            </p:contentPart>
          </mc:Choice>
          <mc:Fallback xmlns="">
            <p:pic>
              <p:nvPicPr>
                <p:cNvPr id="713" name="Freihand 712">
                  <a:extLst>
                    <a:ext uri="{FF2B5EF4-FFF2-40B4-BE49-F238E27FC236}">
                      <a16:creationId xmlns:a16="http://schemas.microsoft.com/office/drawing/2014/main" id="{6E7E2659-02CA-4884-84B2-B79EB84A75E8}"/>
                    </a:ext>
                  </a:extLst>
                </p:cNvPr>
                <p:cNvPicPr/>
                <p:nvPr/>
              </p:nvPicPr>
              <p:blipFill>
                <a:blip r:embed="rId1216"/>
                <a:stretch>
                  <a:fillRect/>
                </a:stretch>
              </p:blipFill>
              <p:spPr>
                <a:xfrm>
                  <a:off x="7462437" y="5434443"/>
                  <a:ext cx="69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14" name="Freihand 713">
                  <a:extLst>
                    <a:ext uri="{FF2B5EF4-FFF2-40B4-BE49-F238E27FC236}">
                      <a16:creationId xmlns:a16="http://schemas.microsoft.com/office/drawing/2014/main" id="{3BC5F152-209A-481D-9479-7A52B3E302FF}"/>
                    </a:ext>
                  </a:extLst>
                </p14:cNvPr>
                <p14:cNvContentPartPr/>
                <p14:nvPr/>
              </p14:nvContentPartPr>
              <p14:xfrm>
                <a:off x="7527957" y="5382243"/>
                <a:ext cx="67320" cy="138960"/>
              </p14:xfrm>
            </p:contentPart>
          </mc:Choice>
          <mc:Fallback xmlns="">
            <p:pic>
              <p:nvPicPr>
                <p:cNvPr id="714" name="Freihand 713">
                  <a:extLst>
                    <a:ext uri="{FF2B5EF4-FFF2-40B4-BE49-F238E27FC236}">
                      <a16:creationId xmlns:a16="http://schemas.microsoft.com/office/drawing/2014/main" id="{3BC5F152-209A-481D-9479-7A52B3E302FF}"/>
                    </a:ext>
                  </a:extLst>
                </p:cNvPr>
                <p:cNvPicPr/>
                <p:nvPr/>
              </p:nvPicPr>
              <p:blipFill>
                <a:blip r:embed="rId1218"/>
                <a:stretch>
                  <a:fillRect/>
                </a:stretch>
              </p:blipFill>
              <p:spPr>
                <a:xfrm>
                  <a:off x="7523637" y="5377923"/>
                  <a:ext cx="75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15" name="Freihand 714">
                  <a:extLst>
                    <a:ext uri="{FF2B5EF4-FFF2-40B4-BE49-F238E27FC236}">
                      <a16:creationId xmlns:a16="http://schemas.microsoft.com/office/drawing/2014/main" id="{02DB446F-F1B9-4917-BC68-5D5691F9C695}"/>
                    </a:ext>
                  </a:extLst>
                </p14:cNvPr>
                <p14:cNvContentPartPr/>
                <p14:nvPr/>
              </p14:nvContentPartPr>
              <p14:xfrm>
                <a:off x="7604277" y="5379003"/>
                <a:ext cx="50400" cy="78120"/>
              </p14:xfrm>
            </p:contentPart>
          </mc:Choice>
          <mc:Fallback xmlns="">
            <p:pic>
              <p:nvPicPr>
                <p:cNvPr id="715" name="Freihand 714">
                  <a:extLst>
                    <a:ext uri="{FF2B5EF4-FFF2-40B4-BE49-F238E27FC236}">
                      <a16:creationId xmlns:a16="http://schemas.microsoft.com/office/drawing/2014/main" id="{02DB446F-F1B9-4917-BC68-5D5691F9C695}"/>
                    </a:ext>
                  </a:extLst>
                </p:cNvPr>
                <p:cNvPicPr/>
                <p:nvPr/>
              </p:nvPicPr>
              <p:blipFill>
                <a:blip r:embed="rId1220"/>
                <a:stretch>
                  <a:fillRect/>
                </a:stretch>
              </p:blipFill>
              <p:spPr>
                <a:xfrm>
                  <a:off x="7599957" y="5374683"/>
                  <a:ext cx="59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716" name="Freihand 715">
                  <a:extLst>
                    <a:ext uri="{FF2B5EF4-FFF2-40B4-BE49-F238E27FC236}">
                      <a16:creationId xmlns:a16="http://schemas.microsoft.com/office/drawing/2014/main" id="{32C4A4B5-1AE3-4B8F-87A5-7C32CD1FDE1F}"/>
                    </a:ext>
                  </a:extLst>
                </p14:cNvPr>
                <p14:cNvContentPartPr/>
                <p14:nvPr/>
              </p14:nvContentPartPr>
              <p14:xfrm>
                <a:off x="7695357" y="5376123"/>
                <a:ext cx="12960" cy="79200"/>
              </p14:xfrm>
            </p:contentPart>
          </mc:Choice>
          <mc:Fallback xmlns="">
            <p:pic>
              <p:nvPicPr>
                <p:cNvPr id="716" name="Freihand 715">
                  <a:extLst>
                    <a:ext uri="{FF2B5EF4-FFF2-40B4-BE49-F238E27FC236}">
                      <a16:creationId xmlns:a16="http://schemas.microsoft.com/office/drawing/2014/main" id="{32C4A4B5-1AE3-4B8F-87A5-7C32CD1FDE1F}"/>
                    </a:ext>
                  </a:extLst>
                </p:cNvPr>
                <p:cNvPicPr/>
                <p:nvPr/>
              </p:nvPicPr>
              <p:blipFill>
                <a:blip r:embed="rId1222"/>
                <a:stretch>
                  <a:fillRect/>
                </a:stretch>
              </p:blipFill>
              <p:spPr>
                <a:xfrm>
                  <a:off x="7691037" y="5371803"/>
                  <a:ext cx="21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717" name="Freihand 716">
                  <a:extLst>
                    <a:ext uri="{FF2B5EF4-FFF2-40B4-BE49-F238E27FC236}">
                      <a16:creationId xmlns:a16="http://schemas.microsoft.com/office/drawing/2014/main" id="{E9987726-70BA-46E0-8D5E-F5E8011C64BB}"/>
                    </a:ext>
                  </a:extLst>
                </p14:cNvPr>
                <p14:cNvContentPartPr/>
                <p14:nvPr/>
              </p14:nvContentPartPr>
              <p14:xfrm>
                <a:off x="7659717" y="5386923"/>
                <a:ext cx="69120" cy="17640"/>
              </p14:xfrm>
            </p:contentPart>
          </mc:Choice>
          <mc:Fallback xmlns="">
            <p:pic>
              <p:nvPicPr>
                <p:cNvPr id="717" name="Freihand 716">
                  <a:extLst>
                    <a:ext uri="{FF2B5EF4-FFF2-40B4-BE49-F238E27FC236}">
                      <a16:creationId xmlns:a16="http://schemas.microsoft.com/office/drawing/2014/main" id="{E9987726-70BA-46E0-8D5E-F5E8011C64BB}"/>
                    </a:ext>
                  </a:extLst>
                </p:cNvPr>
                <p:cNvPicPr/>
                <p:nvPr/>
              </p:nvPicPr>
              <p:blipFill>
                <a:blip r:embed="rId1224"/>
                <a:stretch>
                  <a:fillRect/>
                </a:stretch>
              </p:blipFill>
              <p:spPr>
                <a:xfrm>
                  <a:off x="7655397" y="5382603"/>
                  <a:ext cx="77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719" name="Freihand 718">
                  <a:extLst>
                    <a:ext uri="{FF2B5EF4-FFF2-40B4-BE49-F238E27FC236}">
                      <a16:creationId xmlns:a16="http://schemas.microsoft.com/office/drawing/2014/main" id="{F708CA30-9C81-4A4D-BC67-EDC72DDB9097}"/>
                    </a:ext>
                  </a:extLst>
                </p14:cNvPr>
                <p14:cNvContentPartPr/>
                <p14:nvPr/>
              </p14:nvContentPartPr>
              <p14:xfrm>
                <a:off x="7760517" y="5357403"/>
                <a:ext cx="16200" cy="70200"/>
              </p14:xfrm>
            </p:contentPart>
          </mc:Choice>
          <mc:Fallback xmlns="">
            <p:pic>
              <p:nvPicPr>
                <p:cNvPr id="719" name="Freihand 718">
                  <a:extLst>
                    <a:ext uri="{FF2B5EF4-FFF2-40B4-BE49-F238E27FC236}">
                      <a16:creationId xmlns:a16="http://schemas.microsoft.com/office/drawing/2014/main" id="{F708CA30-9C81-4A4D-BC67-EDC72DDB9097}"/>
                    </a:ext>
                  </a:extLst>
                </p:cNvPr>
                <p:cNvPicPr/>
                <p:nvPr/>
              </p:nvPicPr>
              <p:blipFill>
                <a:blip r:embed="rId1226"/>
                <a:stretch>
                  <a:fillRect/>
                </a:stretch>
              </p:blipFill>
              <p:spPr>
                <a:xfrm>
                  <a:off x="7756197" y="5353083"/>
                  <a:ext cx="24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720" name="Freihand 719">
                  <a:extLst>
                    <a:ext uri="{FF2B5EF4-FFF2-40B4-BE49-F238E27FC236}">
                      <a16:creationId xmlns:a16="http://schemas.microsoft.com/office/drawing/2014/main" id="{EB4D0AC4-0019-45B0-B320-4EDAA90E3811}"/>
                    </a:ext>
                  </a:extLst>
                </p14:cNvPr>
                <p14:cNvContentPartPr/>
                <p14:nvPr/>
              </p14:nvContentPartPr>
              <p14:xfrm>
                <a:off x="7786077" y="5327523"/>
                <a:ext cx="84600" cy="88560"/>
              </p14:xfrm>
            </p:contentPart>
          </mc:Choice>
          <mc:Fallback xmlns="">
            <p:pic>
              <p:nvPicPr>
                <p:cNvPr id="720" name="Freihand 719">
                  <a:extLst>
                    <a:ext uri="{FF2B5EF4-FFF2-40B4-BE49-F238E27FC236}">
                      <a16:creationId xmlns:a16="http://schemas.microsoft.com/office/drawing/2014/main" id="{EB4D0AC4-0019-45B0-B320-4EDAA90E3811}"/>
                    </a:ext>
                  </a:extLst>
                </p:cNvPr>
                <p:cNvPicPr/>
                <p:nvPr/>
              </p:nvPicPr>
              <p:blipFill>
                <a:blip r:embed="rId1228"/>
                <a:stretch>
                  <a:fillRect/>
                </a:stretch>
              </p:blipFill>
              <p:spPr>
                <a:xfrm>
                  <a:off x="7781757" y="5323203"/>
                  <a:ext cx="93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721" name="Freihand 720">
                  <a:extLst>
                    <a:ext uri="{FF2B5EF4-FFF2-40B4-BE49-F238E27FC236}">
                      <a16:creationId xmlns:a16="http://schemas.microsoft.com/office/drawing/2014/main" id="{D3D3CAD5-B06B-4133-9111-3DC1D909F3B7}"/>
                    </a:ext>
                  </a:extLst>
                </p14:cNvPr>
                <p14:cNvContentPartPr/>
                <p14:nvPr/>
              </p14:nvContentPartPr>
              <p14:xfrm>
                <a:off x="7876797" y="5373603"/>
                <a:ext cx="9360" cy="64800"/>
              </p14:xfrm>
            </p:contentPart>
          </mc:Choice>
          <mc:Fallback xmlns="">
            <p:pic>
              <p:nvPicPr>
                <p:cNvPr id="721" name="Freihand 720">
                  <a:extLst>
                    <a:ext uri="{FF2B5EF4-FFF2-40B4-BE49-F238E27FC236}">
                      <a16:creationId xmlns:a16="http://schemas.microsoft.com/office/drawing/2014/main" id="{D3D3CAD5-B06B-4133-9111-3DC1D909F3B7}"/>
                    </a:ext>
                  </a:extLst>
                </p:cNvPr>
                <p:cNvPicPr/>
                <p:nvPr/>
              </p:nvPicPr>
              <p:blipFill>
                <a:blip r:embed="rId1230"/>
                <a:stretch>
                  <a:fillRect/>
                </a:stretch>
              </p:blipFill>
              <p:spPr>
                <a:xfrm>
                  <a:off x="7872477" y="5369283"/>
                  <a:ext cx="18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722" name="Freihand 721">
                  <a:extLst>
                    <a:ext uri="{FF2B5EF4-FFF2-40B4-BE49-F238E27FC236}">
                      <a16:creationId xmlns:a16="http://schemas.microsoft.com/office/drawing/2014/main" id="{DAB90D41-0363-408F-9CF6-50C9D8F3D9B1}"/>
                    </a:ext>
                  </a:extLst>
                </p14:cNvPr>
                <p14:cNvContentPartPr/>
                <p14:nvPr/>
              </p14:nvContentPartPr>
              <p14:xfrm>
                <a:off x="7910637" y="5317803"/>
                <a:ext cx="41760" cy="79560"/>
              </p14:xfrm>
            </p:contentPart>
          </mc:Choice>
          <mc:Fallback xmlns="">
            <p:pic>
              <p:nvPicPr>
                <p:cNvPr id="722" name="Freihand 721">
                  <a:extLst>
                    <a:ext uri="{FF2B5EF4-FFF2-40B4-BE49-F238E27FC236}">
                      <a16:creationId xmlns:a16="http://schemas.microsoft.com/office/drawing/2014/main" id="{DAB90D41-0363-408F-9CF6-50C9D8F3D9B1}"/>
                    </a:ext>
                  </a:extLst>
                </p:cNvPr>
                <p:cNvPicPr/>
                <p:nvPr/>
              </p:nvPicPr>
              <p:blipFill>
                <a:blip r:embed="rId1232"/>
                <a:stretch>
                  <a:fillRect/>
                </a:stretch>
              </p:blipFill>
              <p:spPr>
                <a:xfrm>
                  <a:off x="7906317" y="5313483"/>
                  <a:ext cx="50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723" name="Freihand 722">
                  <a:extLst>
                    <a:ext uri="{FF2B5EF4-FFF2-40B4-BE49-F238E27FC236}">
                      <a16:creationId xmlns:a16="http://schemas.microsoft.com/office/drawing/2014/main" id="{B0094E65-FC85-47A1-BE9A-6BEB9363406D}"/>
                    </a:ext>
                  </a:extLst>
                </p14:cNvPr>
                <p14:cNvContentPartPr/>
                <p14:nvPr/>
              </p14:nvContentPartPr>
              <p14:xfrm>
                <a:off x="7906677" y="5297283"/>
                <a:ext cx="57240" cy="11880"/>
              </p14:xfrm>
            </p:contentPart>
          </mc:Choice>
          <mc:Fallback xmlns="">
            <p:pic>
              <p:nvPicPr>
                <p:cNvPr id="723" name="Freihand 722">
                  <a:extLst>
                    <a:ext uri="{FF2B5EF4-FFF2-40B4-BE49-F238E27FC236}">
                      <a16:creationId xmlns:a16="http://schemas.microsoft.com/office/drawing/2014/main" id="{B0094E65-FC85-47A1-BE9A-6BEB9363406D}"/>
                    </a:ext>
                  </a:extLst>
                </p:cNvPr>
                <p:cNvPicPr/>
                <p:nvPr/>
              </p:nvPicPr>
              <p:blipFill>
                <a:blip r:embed="rId1234"/>
                <a:stretch>
                  <a:fillRect/>
                </a:stretch>
              </p:blipFill>
              <p:spPr>
                <a:xfrm>
                  <a:off x="7902357" y="5292963"/>
                  <a:ext cx="65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724" name="Freihand 723">
                  <a:extLst>
                    <a:ext uri="{FF2B5EF4-FFF2-40B4-BE49-F238E27FC236}">
                      <a16:creationId xmlns:a16="http://schemas.microsoft.com/office/drawing/2014/main" id="{10F8B34B-77B2-4D9A-A29B-2C3F49924D74}"/>
                    </a:ext>
                  </a:extLst>
                </p14:cNvPr>
                <p14:cNvContentPartPr/>
                <p14:nvPr/>
              </p14:nvContentPartPr>
              <p14:xfrm>
                <a:off x="7972557" y="5271723"/>
                <a:ext cx="70200" cy="101880"/>
              </p14:xfrm>
            </p:contentPart>
          </mc:Choice>
          <mc:Fallback xmlns="">
            <p:pic>
              <p:nvPicPr>
                <p:cNvPr id="724" name="Freihand 723">
                  <a:extLst>
                    <a:ext uri="{FF2B5EF4-FFF2-40B4-BE49-F238E27FC236}">
                      <a16:creationId xmlns:a16="http://schemas.microsoft.com/office/drawing/2014/main" id="{10F8B34B-77B2-4D9A-A29B-2C3F49924D74}"/>
                    </a:ext>
                  </a:extLst>
                </p:cNvPr>
                <p:cNvPicPr/>
                <p:nvPr/>
              </p:nvPicPr>
              <p:blipFill>
                <a:blip r:embed="rId1236"/>
                <a:stretch>
                  <a:fillRect/>
                </a:stretch>
              </p:blipFill>
              <p:spPr>
                <a:xfrm>
                  <a:off x="7968237" y="5267403"/>
                  <a:ext cx="78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725" name="Freihand 724">
                  <a:extLst>
                    <a:ext uri="{FF2B5EF4-FFF2-40B4-BE49-F238E27FC236}">
                      <a16:creationId xmlns:a16="http://schemas.microsoft.com/office/drawing/2014/main" id="{0131D735-2471-4383-954E-A072044DBB96}"/>
                    </a:ext>
                  </a:extLst>
                </p14:cNvPr>
                <p14:cNvContentPartPr/>
                <p14:nvPr/>
              </p14:nvContentPartPr>
              <p14:xfrm>
                <a:off x="8069037" y="5260923"/>
                <a:ext cx="48600" cy="90360"/>
              </p14:xfrm>
            </p:contentPart>
          </mc:Choice>
          <mc:Fallback xmlns="">
            <p:pic>
              <p:nvPicPr>
                <p:cNvPr id="725" name="Freihand 724">
                  <a:extLst>
                    <a:ext uri="{FF2B5EF4-FFF2-40B4-BE49-F238E27FC236}">
                      <a16:creationId xmlns:a16="http://schemas.microsoft.com/office/drawing/2014/main" id="{0131D735-2471-4383-954E-A072044DBB96}"/>
                    </a:ext>
                  </a:extLst>
                </p:cNvPr>
                <p:cNvPicPr/>
                <p:nvPr/>
              </p:nvPicPr>
              <p:blipFill>
                <a:blip r:embed="rId1238"/>
                <a:stretch>
                  <a:fillRect/>
                </a:stretch>
              </p:blipFill>
              <p:spPr>
                <a:xfrm>
                  <a:off x="8064717" y="5256603"/>
                  <a:ext cx="57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726" name="Freihand 725">
                  <a:extLst>
                    <a:ext uri="{FF2B5EF4-FFF2-40B4-BE49-F238E27FC236}">
                      <a16:creationId xmlns:a16="http://schemas.microsoft.com/office/drawing/2014/main" id="{BD9D5EC1-3575-429F-8374-D792362E5931}"/>
                    </a:ext>
                  </a:extLst>
                </p14:cNvPr>
                <p14:cNvContentPartPr/>
                <p14:nvPr/>
              </p14:nvContentPartPr>
              <p14:xfrm>
                <a:off x="8025477" y="5238243"/>
                <a:ext cx="42480" cy="46440"/>
              </p14:xfrm>
            </p:contentPart>
          </mc:Choice>
          <mc:Fallback xmlns="">
            <p:pic>
              <p:nvPicPr>
                <p:cNvPr id="726" name="Freihand 725">
                  <a:extLst>
                    <a:ext uri="{FF2B5EF4-FFF2-40B4-BE49-F238E27FC236}">
                      <a16:creationId xmlns:a16="http://schemas.microsoft.com/office/drawing/2014/main" id="{BD9D5EC1-3575-429F-8374-D792362E5931}"/>
                    </a:ext>
                  </a:extLst>
                </p:cNvPr>
                <p:cNvPicPr/>
                <p:nvPr/>
              </p:nvPicPr>
              <p:blipFill>
                <a:blip r:embed="rId1240"/>
                <a:stretch>
                  <a:fillRect/>
                </a:stretch>
              </p:blipFill>
              <p:spPr>
                <a:xfrm>
                  <a:off x="8021157" y="5233923"/>
                  <a:ext cx="51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727" name="Freihand 726">
                  <a:extLst>
                    <a:ext uri="{FF2B5EF4-FFF2-40B4-BE49-F238E27FC236}">
                      <a16:creationId xmlns:a16="http://schemas.microsoft.com/office/drawing/2014/main" id="{4B2B9752-B1CE-42CA-9303-9C6125DCE9C6}"/>
                    </a:ext>
                  </a:extLst>
                </p14:cNvPr>
                <p14:cNvContentPartPr/>
                <p14:nvPr/>
              </p14:nvContentPartPr>
              <p14:xfrm>
                <a:off x="8096757" y="5307003"/>
                <a:ext cx="41040" cy="57240"/>
              </p14:xfrm>
            </p:contentPart>
          </mc:Choice>
          <mc:Fallback xmlns="">
            <p:pic>
              <p:nvPicPr>
                <p:cNvPr id="727" name="Freihand 726">
                  <a:extLst>
                    <a:ext uri="{FF2B5EF4-FFF2-40B4-BE49-F238E27FC236}">
                      <a16:creationId xmlns:a16="http://schemas.microsoft.com/office/drawing/2014/main" id="{4B2B9752-B1CE-42CA-9303-9C6125DCE9C6}"/>
                    </a:ext>
                  </a:extLst>
                </p:cNvPr>
                <p:cNvPicPr/>
                <p:nvPr/>
              </p:nvPicPr>
              <p:blipFill>
                <a:blip r:embed="rId1242"/>
                <a:stretch>
                  <a:fillRect/>
                </a:stretch>
              </p:blipFill>
              <p:spPr>
                <a:xfrm>
                  <a:off x="8092437" y="5302683"/>
                  <a:ext cx="49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728" name="Freihand 727">
                  <a:extLst>
                    <a:ext uri="{FF2B5EF4-FFF2-40B4-BE49-F238E27FC236}">
                      <a16:creationId xmlns:a16="http://schemas.microsoft.com/office/drawing/2014/main" id="{319157E5-416B-4BBE-A39C-8F747A3732BD}"/>
                    </a:ext>
                  </a:extLst>
                </p14:cNvPr>
                <p14:cNvContentPartPr/>
                <p14:nvPr/>
              </p14:nvContentPartPr>
              <p14:xfrm>
                <a:off x="8123037" y="5192883"/>
                <a:ext cx="46800" cy="207000"/>
              </p14:xfrm>
            </p:contentPart>
          </mc:Choice>
          <mc:Fallback xmlns="">
            <p:pic>
              <p:nvPicPr>
                <p:cNvPr id="728" name="Freihand 727">
                  <a:extLst>
                    <a:ext uri="{FF2B5EF4-FFF2-40B4-BE49-F238E27FC236}">
                      <a16:creationId xmlns:a16="http://schemas.microsoft.com/office/drawing/2014/main" id="{319157E5-416B-4BBE-A39C-8F747A3732BD}"/>
                    </a:ext>
                  </a:extLst>
                </p:cNvPr>
                <p:cNvPicPr/>
                <p:nvPr/>
              </p:nvPicPr>
              <p:blipFill>
                <a:blip r:embed="rId1244"/>
                <a:stretch>
                  <a:fillRect/>
                </a:stretch>
              </p:blipFill>
              <p:spPr>
                <a:xfrm>
                  <a:off x="8118717" y="5188563"/>
                  <a:ext cx="554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729" name="Freihand 728">
                  <a:extLst>
                    <a:ext uri="{FF2B5EF4-FFF2-40B4-BE49-F238E27FC236}">
                      <a16:creationId xmlns:a16="http://schemas.microsoft.com/office/drawing/2014/main" id="{B97BED48-D01C-4E2A-BC50-0AE7DF499D44}"/>
                    </a:ext>
                  </a:extLst>
                </p14:cNvPr>
                <p14:cNvContentPartPr/>
                <p14:nvPr/>
              </p14:nvContentPartPr>
              <p14:xfrm>
                <a:off x="8125197" y="5112963"/>
                <a:ext cx="100440" cy="113040"/>
              </p14:xfrm>
            </p:contentPart>
          </mc:Choice>
          <mc:Fallback xmlns="">
            <p:pic>
              <p:nvPicPr>
                <p:cNvPr id="729" name="Freihand 728">
                  <a:extLst>
                    <a:ext uri="{FF2B5EF4-FFF2-40B4-BE49-F238E27FC236}">
                      <a16:creationId xmlns:a16="http://schemas.microsoft.com/office/drawing/2014/main" id="{B97BED48-D01C-4E2A-BC50-0AE7DF499D44}"/>
                    </a:ext>
                  </a:extLst>
                </p:cNvPr>
                <p:cNvPicPr/>
                <p:nvPr/>
              </p:nvPicPr>
              <p:blipFill>
                <a:blip r:embed="rId1246"/>
                <a:stretch>
                  <a:fillRect/>
                </a:stretch>
              </p:blipFill>
              <p:spPr>
                <a:xfrm>
                  <a:off x="8120877" y="5108643"/>
                  <a:ext cx="109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731" name="Freihand 730">
                  <a:extLst>
                    <a:ext uri="{FF2B5EF4-FFF2-40B4-BE49-F238E27FC236}">
                      <a16:creationId xmlns:a16="http://schemas.microsoft.com/office/drawing/2014/main" id="{C1643EAB-979B-44A5-BCE8-4CF25A0B5788}"/>
                    </a:ext>
                  </a:extLst>
                </p14:cNvPr>
                <p14:cNvContentPartPr/>
                <p14:nvPr/>
              </p14:nvContentPartPr>
              <p14:xfrm>
                <a:off x="8196477" y="5251203"/>
                <a:ext cx="109800" cy="48600"/>
              </p14:xfrm>
            </p:contentPart>
          </mc:Choice>
          <mc:Fallback xmlns="">
            <p:pic>
              <p:nvPicPr>
                <p:cNvPr id="731" name="Freihand 730">
                  <a:extLst>
                    <a:ext uri="{FF2B5EF4-FFF2-40B4-BE49-F238E27FC236}">
                      <a16:creationId xmlns:a16="http://schemas.microsoft.com/office/drawing/2014/main" id="{C1643EAB-979B-44A5-BCE8-4CF25A0B5788}"/>
                    </a:ext>
                  </a:extLst>
                </p:cNvPr>
                <p:cNvPicPr/>
                <p:nvPr/>
              </p:nvPicPr>
              <p:blipFill>
                <a:blip r:embed="rId1248"/>
                <a:stretch>
                  <a:fillRect/>
                </a:stretch>
              </p:blipFill>
              <p:spPr>
                <a:xfrm>
                  <a:off x="8192157" y="5246883"/>
                  <a:ext cx="118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732" name="Freihand 731">
                  <a:extLst>
                    <a:ext uri="{FF2B5EF4-FFF2-40B4-BE49-F238E27FC236}">
                      <a16:creationId xmlns:a16="http://schemas.microsoft.com/office/drawing/2014/main" id="{5EBE3888-F961-4AB8-A852-24E6237674AC}"/>
                    </a:ext>
                  </a:extLst>
                </p14:cNvPr>
                <p14:cNvContentPartPr/>
                <p14:nvPr/>
              </p14:nvContentPartPr>
              <p14:xfrm>
                <a:off x="8208717" y="5285043"/>
                <a:ext cx="93960" cy="36360"/>
              </p14:xfrm>
            </p:contentPart>
          </mc:Choice>
          <mc:Fallback xmlns="">
            <p:pic>
              <p:nvPicPr>
                <p:cNvPr id="732" name="Freihand 731">
                  <a:extLst>
                    <a:ext uri="{FF2B5EF4-FFF2-40B4-BE49-F238E27FC236}">
                      <a16:creationId xmlns:a16="http://schemas.microsoft.com/office/drawing/2014/main" id="{5EBE3888-F961-4AB8-A852-24E6237674AC}"/>
                    </a:ext>
                  </a:extLst>
                </p:cNvPr>
                <p:cNvPicPr/>
                <p:nvPr/>
              </p:nvPicPr>
              <p:blipFill>
                <a:blip r:embed="rId1250"/>
                <a:stretch>
                  <a:fillRect/>
                </a:stretch>
              </p:blipFill>
              <p:spPr>
                <a:xfrm>
                  <a:off x="8204397" y="5280723"/>
                  <a:ext cx="102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745" name="Freihand 744">
                  <a:extLst>
                    <a:ext uri="{FF2B5EF4-FFF2-40B4-BE49-F238E27FC236}">
                      <a16:creationId xmlns:a16="http://schemas.microsoft.com/office/drawing/2014/main" id="{8268D634-ADCF-48F8-A406-9BF4024FB39E}"/>
                    </a:ext>
                  </a:extLst>
                </p14:cNvPr>
                <p14:cNvContentPartPr/>
                <p14:nvPr/>
              </p14:nvContentPartPr>
              <p14:xfrm>
                <a:off x="8391237" y="5158323"/>
                <a:ext cx="53640" cy="125640"/>
              </p14:xfrm>
            </p:contentPart>
          </mc:Choice>
          <mc:Fallback xmlns="">
            <p:pic>
              <p:nvPicPr>
                <p:cNvPr id="745" name="Freihand 744">
                  <a:extLst>
                    <a:ext uri="{FF2B5EF4-FFF2-40B4-BE49-F238E27FC236}">
                      <a16:creationId xmlns:a16="http://schemas.microsoft.com/office/drawing/2014/main" id="{8268D634-ADCF-48F8-A406-9BF4024FB39E}"/>
                    </a:ext>
                  </a:extLst>
                </p:cNvPr>
                <p:cNvPicPr/>
                <p:nvPr/>
              </p:nvPicPr>
              <p:blipFill>
                <a:blip r:embed="rId1252"/>
                <a:stretch>
                  <a:fillRect/>
                </a:stretch>
              </p:blipFill>
              <p:spPr>
                <a:xfrm>
                  <a:off x="8386917" y="5154003"/>
                  <a:ext cx="62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746" name="Freihand 745">
                  <a:extLst>
                    <a:ext uri="{FF2B5EF4-FFF2-40B4-BE49-F238E27FC236}">
                      <a16:creationId xmlns:a16="http://schemas.microsoft.com/office/drawing/2014/main" id="{FF9C2B5C-49CA-4E1A-9677-223696740328}"/>
                    </a:ext>
                  </a:extLst>
                </p14:cNvPr>
                <p14:cNvContentPartPr/>
                <p14:nvPr/>
              </p14:nvContentPartPr>
              <p14:xfrm>
                <a:off x="8445237" y="5146443"/>
                <a:ext cx="63000" cy="90360"/>
              </p14:xfrm>
            </p:contentPart>
          </mc:Choice>
          <mc:Fallback xmlns="">
            <p:pic>
              <p:nvPicPr>
                <p:cNvPr id="746" name="Freihand 745">
                  <a:extLst>
                    <a:ext uri="{FF2B5EF4-FFF2-40B4-BE49-F238E27FC236}">
                      <a16:creationId xmlns:a16="http://schemas.microsoft.com/office/drawing/2014/main" id="{FF9C2B5C-49CA-4E1A-9677-223696740328}"/>
                    </a:ext>
                  </a:extLst>
                </p:cNvPr>
                <p:cNvPicPr/>
                <p:nvPr/>
              </p:nvPicPr>
              <p:blipFill>
                <a:blip r:embed="rId1254"/>
                <a:stretch>
                  <a:fillRect/>
                </a:stretch>
              </p:blipFill>
              <p:spPr>
                <a:xfrm>
                  <a:off x="8440917" y="5142123"/>
                  <a:ext cx="71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747" name="Freihand 746">
                  <a:extLst>
                    <a:ext uri="{FF2B5EF4-FFF2-40B4-BE49-F238E27FC236}">
                      <a16:creationId xmlns:a16="http://schemas.microsoft.com/office/drawing/2014/main" id="{DD5D353D-4A31-4E8D-902C-854424FE36CD}"/>
                    </a:ext>
                  </a:extLst>
                </p14:cNvPr>
                <p14:cNvContentPartPr/>
                <p14:nvPr/>
              </p14:nvContentPartPr>
              <p14:xfrm>
                <a:off x="8491317" y="5167683"/>
                <a:ext cx="16920" cy="82440"/>
              </p14:xfrm>
            </p:contentPart>
          </mc:Choice>
          <mc:Fallback xmlns="">
            <p:pic>
              <p:nvPicPr>
                <p:cNvPr id="747" name="Freihand 746">
                  <a:extLst>
                    <a:ext uri="{FF2B5EF4-FFF2-40B4-BE49-F238E27FC236}">
                      <a16:creationId xmlns:a16="http://schemas.microsoft.com/office/drawing/2014/main" id="{DD5D353D-4A31-4E8D-902C-854424FE36CD}"/>
                    </a:ext>
                  </a:extLst>
                </p:cNvPr>
                <p:cNvPicPr/>
                <p:nvPr/>
              </p:nvPicPr>
              <p:blipFill>
                <a:blip r:embed="rId1256"/>
                <a:stretch>
                  <a:fillRect/>
                </a:stretch>
              </p:blipFill>
              <p:spPr>
                <a:xfrm>
                  <a:off x="8486997" y="5163363"/>
                  <a:ext cx="25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748" name="Freihand 747">
                  <a:extLst>
                    <a:ext uri="{FF2B5EF4-FFF2-40B4-BE49-F238E27FC236}">
                      <a16:creationId xmlns:a16="http://schemas.microsoft.com/office/drawing/2014/main" id="{23852413-E0B5-4423-B434-6554A44E6471}"/>
                    </a:ext>
                  </a:extLst>
                </p14:cNvPr>
                <p14:cNvContentPartPr/>
                <p14:nvPr/>
              </p14:nvContentPartPr>
              <p14:xfrm>
                <a:off x="8508957" y="5111523"/>
                <a:ext cx="46800" cy="111960"/>
              </p14:xfrm>
            </p:contentPart>
          </mc:Choice>
          <mc:Fallback xmlns="">
            <p:pic>
              <p:nvPicPr>
                <p:cNvPr id="748" name="Freihand 747">
                  <a:extLst>
                    <a:ext uri="{FF2B5EF4-FFF2-40B4-BE49-F238E27FC236}">
                      <a16:creationId xmlns:a16="http://schemas.microsoft.com/office/drawing/2014/main" id="{23852413-E0B5-4423-B434-6554A44E6471}"/>
                    </a:ext>
                  </a:extLst>
                </p:cNvPr>
                <p:cNvPicPr/>
                <p:nvPr/>
              </p:nvPicPr>
              <p:blipFill>
                <a:blip r:embed="rId1258"/>
                <a:stretch>
                  <a:fillRect/>
                </a:stretch>
              </p:blipFill>
              <p:spPr>
                <a:xfrm>
                  <a:off x="8504637" y="5107203"/>
                  <a:ext cx="55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749" name="Freihand 748">
                  <a:extLst>
                    <a:ext uri="{FF2B5EF4-FFF2-40B4-BE49-F238E27FC236}">
                      <a16:creationId xmlns:a16="http://schemas.microsoft.com/office/drawing/2014/main" id="{71E04F14-5C74-4257-A23E-274A99E98028}"/>
                    </a:ext>
                  </a:extLst>
                </p14:cNvPr>
                <p14:cNvContentPartPr/>
                <p14:nvPr/>
              </p14:nvContentPartPr>
              <p14:xfrm>
                <a:off x="8560077" y="5199723"/>
                <a:ext cx="5760" cy="54000"/>
              </p14:xfrm>
            </p:contentPart>
          </mc:Choice>
          <mc:Fallback xmlns="">
            <p:pic>
              <p:nvPicPr>
                <p:cNvPr id="749" name="Freihand 748">
                  <a:extLst>
                    <a:ext uri="{FF2B5EF4-FFF2-40B4-BE49-F238E27FC236}">
                      <a16:creationId xmlns:a16="http://schemas.microsoft.com/office/drawing/2014/main" id="{71E04F14-5C74-4257-A23E-274A99E98028}"/>
                    </a:ext>
                  </a:extLst>
                </p:cNvPr>
                <p:cNvPicPr/>
                <p:nvPr/>
              </p:nvPicPr>
              <p:blipFill>
                <a:blip r:embed="rId1260"/>
                <a:stretch>
                  <a:fillRect/>
                </a:stretch>
              </p:blipFill>
              <p:spPr>
                <a:xfrm>
                  <a:off x="8555757" y="5195403"/>
                  <a:ext cx="14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750" name="Freihand 749">
                  <a:extLst>
                    <a:ext uri="{FF2B5EF4-FFF2-40B4-BE49-F238E27FC236}">
                      <a16:creationId xmlns:a16="http://schemas.microsoft.com/office/drawing/2014/main" id="{C7EA1F6B-D8FA-48EC-ADD5-BE38773DD926}"/>
                    </a:ext>
                  </a:extLst>
                </p14:cNvPr>
                <p14:cNvContentPartPr/>
                <p14:nvPr/>
              </p14:nvContentPartPr>
              <p14:xfrm>
                <a:off x="8579157" y="5103603"/>
                <a:ext cx="42120" cy="111240"/>
              </p14:xfrm>
            </p:contentPart>
          </mc:Choice>
          <mc:Fallback xmlns="">
            <p:pic>
              <p:nvPicPr>
                <p:cNvPr id="750" name="Freihand 749">
                  <a:extLst>
                    <a:ext uri="{FF2B5EF4-FFF2-40B4-BE49-F238E27FC236}">
                      <a16:creationId xmlns:a16="http://schemas.microsoft.com/office/drawing/2014/main" id="{C7EA1F6B-D8FA-48EC-ADD5-BE38773DD926}"/>
                    </a:ext>
                  </a:extLst>
                </p:cNvPr>
                <p:cNvPicPr/>
                <p:nvPr/>
              </p:nvPicPr>
              <p:blipFill>
                <a:blip r:embed="rId1262"/>
                <a:stretch>
                  <a:fillRect/>
                </a:stretch>
              </p:blipFill>
              <p:spPr>
                <a:xfrm>
                  <a:off x="8574837" y="5099283"/>
                  <a:ext cx="5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751" name="Freihand 750">
                  <a:extLst>
                    <a:ext uri="{FF2B5EF4-FFF2-40B4-BE49-F238E27FC236}">
                      <a16:creationId xmlns:a16="http://schemas.microsoft.com/office/drawing/2014/main" id="{43080DB0-0FEC-4E67-9428-F8106596AB72}"/>
                    </a:ext>
                  </a:extLst>
                </p14:cNvPr>
                <p14:cNvContentPartPr/>
                <p14:nvPr/>
              </p14:nvContentPartPr>
              <p14:xfrm>
                <a:off x="8607957" y="5100723"/>
                <a:ext cx="52560" cy="99360"/>
              </p14:xfrm>
            </p:contentPart>
          </mc:Choice>
          <mc:Fallback xmlns="">
            <p:pic>
              <p:nvPicPr>
                <p:cNvPr id="751" name="Freihand 750">
                  <a:extLst>
                    <a:ext uri="{FF2B5EF4-FFF2-40B4-BE49-F238E27FC236}">
                      <a16:creationId xmlns:a16="http://schemas.microsoft.com/office/drawing/2014/main" id="{43080DB0-0FEC-4E67-9428-F8106596AB72}"/>
                    </a:ext>
                  </a:extLst>
                </p:cNvPr>
                <p:cNvPicPr/>
                <p:nvPr/>
              </p:nvPicPr>
              <p:blipFill>
                <a:blip r:embed="rId1264"/>
                <a:stretch>
                  <a:fillRect/>
                </a:stretch>
              </p:blipFill>
              <p:spPr>
                <a:xfrm>
                  <a:off x="8603637" y="5096403"/>
                  <a:ext cx="61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734" name="Freihand 733">
                  <a:extLst>
                    <a:ext uri="{FF2B5EF4-FFF2-40B4-BE49-F238E27FC236}">
                      <a16:creationId xmlns:a16="http://schemas.microsoft.com/office/drawing/2014/main" id="{0C6E8E75-E78B-449B-A5DD-046753C1654F}"/>
                    </a:ext>
                  </a:extLst>
                </p14:cNvPr>
                <p14:cNvContentPartPr/>
                <p14:nvPr/>
              </p14:nvContentPartPr>
              <p14:xfrm>
                <a:off x="8152917" y="5574483"/>
                <a:ext cx="1800" cy="1440"/>
              </p14:xfrm>
            </p:contentPart>
          </mc:Choice>
          <mc:Fallback xmlns="">
            <p:pic>
              <p:nvPicPr>
                <p:cNvPr id="734" name="Freihand 733">
                  <a:extLst>
                    <a:ext uri="{FF2B5EF4-FFF2-40B4-BE49-F238E27FC236}">
                      <a16:creationId xmlns:a16="http://schemas.microsoft.com/office/drawing/2014/main" id="{0C6E8E75-E78B-449B-A5DD-046753C1654F}"/>
                    </a:ext>
                  </a:extLst>
                </p:cNvPr>
                <p:cNvPicPr/>
                <p:nvPr/>
              </p:nvPicPr>
              <p:blipFill>
                <a:blip r:embed="rId1266"/>
                <a:stretch>
                  <a:fillRect/>
                </a:stretch>
              </p:blipFill>
              <p:spPr>
                <a:xfrm>
                  <a:off x="8148597" y="5570163"/>
                  <a:ext cx="104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735" name="Freihand 734">
                  <a:extLst>
                    <a:ext uri="{FF2B5EF4-FFF2-40B4-BE49-F238E27FC236}">
                      <a16:creationId xmlns:a16="http://schemas.microsoft.com/office/drawing/2014/main" id="{74712E66-8592-488A-A061-8CD20F591D77}"/>
                    </a:ext>
                  </a:extLst>
                </p14:cNvPr>
                <p14:cNvContentPartPr/>
                <p14:nvPr/>
              </p14:nvContentPartPr>
              <p14:xfrm>
                <a:off x="8093517" y="5614803"/>
                <a:ext cx="48240" cy="123840"/>
              </p14:xfrm>
            </p:contentPart>
          </mc:Choice>
          <mc:Fallback xmlns="">
            <p:pic>
              <p:nvPicPr>
                <p:cNvPr id="735" name="Freihand 734">
                  <a:extLst>
                    <a:ext uri="{FF2B5EF4-FFF2-40B4-BE49-F238E27FC236}">
                      <a16:creationId xmlns:a16="http://schemas.microsoft.com/office/drawing/2014/main" id="{74712E66-8592-488A-A061-8CD20F591D77}"/>
                    </a:ext>
                  </a:extLst>
                </p:cNvPr>
                <p:cNvPicPr/>
                <p:nvPr/>
              </p:nvPicPr>
              <p:blipFill>
                <a:blip r:embed="rId1268"/>
                <a:stretch>
                  <a:fillRect/>
                </a:stretch>
              </p:blipFill>
              <p:spPr>
                <a:xfrm>
                  <a:off x="8089197" y="5610483"/>
                  <a:ext cx="56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736" name="Freihand 735">
                  <a:extLst>
                    <a:ext uri="{FF2B5EF4-FFF2-40B4-BE49-F238E27FC236}">
                      <a16:creationId xmlns:a16="http://schemas.microsoft.com/office/drawing/2014/main" id="{E99D6811-46E4-4134-AE03-87435E99AF19}"/>
                    </a:ext>
                  </a:extLst>
                </p14:cNvPr>
                <p14:cNvContentPartPr/>
                <p14:nvPr/>
              </p14:nvContentPartPr>
              <p14:xfrm>
                <a:off x="8146797" y="5597523"/>
                <a:ext cx="93960" cy="99360"/>
              </p14:xfrm>
            </p:contentPart>
          </mc:Choice>
          <mc:Fallback xmlns="">
            <p:pic>
              <p:nvPicPr>
                <p:cNvPr id="736" name="Freihand 735">
                  <a:extLst>
                    <a:ext uri="{FF2B5EF4-FFF2-40B4-BE49-F238E27FC236}">
                      <a16:creationId xmlns:a16="http://schemas.microsoft.com/office/drawing/2014/main" id="{E99D6811-46E4-4134-AE03-87435E99AF19}"/>
                    </a:ext>
                  </a:extLst>
                </p:cNvPr>
                <p:cNvPicPr/>
                <p:nvPr/>
              </p:nvPicPr>
              <p:blipFill>
                <a:blip r:embed="rId1270"/>
                <a:stretch>
                  <a:fillRect/>
                </a:stretch>
              </p:blipFill>
              <p:spPr>
                <a:xfrm>
                  <a:off x="8142477" y="5593203"/>
                  <a:ext cx="102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737" name="Freihand 736">
                  <a:extLst>
                    <a:ext uri="{FF2B5EF4-FFF2-40B4-BE49-F238E27FC236}">
                      <a16:creationId xmlns:a16="http://schemas.microsoft.com/office/drawing/2014/main" id="{D3ADBD19-0FCC-4A24-8606-5CBA77696DD0}"/>
                    </a:ext>
                  </a:extLst>
                </p14:cNvPr>
                <p14:cNvContentPartPr/>
                <p14:nvPr/>
              </p14:nvContentPartPr>
              <p14:xfrm>
                <a:off x="8204397" y="5625243"/>
                <a:ext cx="41400" cy="96480"/>
              </p14:xfrm>
            </p:contentPart>
          </mc:Choice>
          <mc:Fallback xmlns="">
            <p:pic>
              <p:nvPicPr>
                <p:cNvPr id="737" name="Freihand 736">
                  <a:extLst>
                    <a:ext uri="{FF2B5EF4-FFF2-40B4-BE49-F238E27FC236}">
                      <a16:creationId xmlns:a16="http://schemas.microsoft.com/office/drawing/2014/main" id="{D3ADBD19-0FCC-4A24-8606-5CBA77696DD0}"/>
                    </a:ext>
                  </a:extLst>
                </p:cNvPr>
                <p:cNvPicPr/>
                <p:nvPr/>
              </p:nvPicPr>
              <p:blipFill>
                <a:blip r:embed="rId1272"/>
                <a:stretch>
                  <a:fillRect/>
                </a:stretch>
              </p:blipFill>
              <p:spPr>
                <a:xfrm>
                  <a:off x="8200077" y="5620923"/>
                  <a:ext cx="50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738" name="Freihand 737">
                  <a:extLst>
                    <a:ext uri="{FF2B5EF4-FFF2-40B4-BE49-F238E27FC236}">
                      <a16:creationId xmlns:a16="http://schemas.microsoft.com/office/drawing/2014/main" id="{0D5AD6C0-C5AE-45DD-9673-CBE323C77478}"/>
                    </a:ext>
                  </a:extLst>
                </p14:cNvPr>
                <p14:cNvContentPartPr/>
                <p14:nvPr/>
              </p14:nvContentPartPr>
              <p14:xfrm>
                <a:off x="8243277" y="5580243"/>
                <a:ext cx="65880" cy="108360"/>
              </p14:xfrm>
            </p:contentPart>
          </mc:Choice>
          <mc:Fallback xmlns="">
            <p:pic>
              <p:nvPicPr>
                <p:cNvPr id="738" name="Freihand 737">
                  <a:extLst>
                    <a:ext uri="{FF2B5EF4-FFF2-40B4-BE49-F238E27FC236}">
                      <a16:creationId xmlns:a16="http://schemas.microsoft.com/office/drawing/2014/main" id="{0D5AD6C0-C5AE-45DD-9673-CBE323C77478}"/>
                    </a:ext>
                  </a:extLst>
                </p:cNvPr>
                <p:cNvPicPr/>
                <p:nvPr/>
              </p:nvPicPr>
              <p:blipFill>
                <a:blip r:embed="rId1274"/>
                <a:stretch>
                  <a:fillRect/>
                </a:stretch>
              </p:blipFill>
              <p:spPr>
                <a:xfrm>
                  <a:off x="8238957" y="5575923"/>
                  <a:ext cx="74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739" name="Freihand 738">
                  <a:extLst>
                    <a:ext uri="{FF2B5EF4-FFF2-40B4-BE49-F238E27FC236}">
                      <a16:creationId xmlns:a16="http://schemas.microsoft.com/office/drawing/2014/main" id="{7D7EA2B8-85CD-419E-8B2A-66952C066A94}"/>
                    </a:ext>
                  </a:extLst>
                </p14:cNvPr>
                <p14:cNvContentPartPr/>
                <p14:nvPr/>
              </p14:nvContentPartPr>
              <p14:xfrm>
                <a:off x="8309877" y="5661963"/>
                <a:ext cx="20160" cy="68400"/>
              </p14:xfrm>
            </p:contentPart>
          </mc:Choice>
          <mc:Fallback xmlns="">
            <p:pic>
              <p:nvPicPr>
                <p:cNvPr id="739" name="Freihand 738">
                  <a:extLst>
                    <a:ext uri="{FF2B5EF4-FFF2-40B4-BE49-F238E27FC236}">
                      <a16:creationId xmlns:a16="http://schemas.microsoft.com/office/drawing/2014/main" id="{7D7EA2B8-85CD-419E-8B2A-66952C066A94}"/>
                    </a:ext>
                  </a:extLst>
                </p:cNvPr>
                <p:cNvPicPr/>
                <p:nvPr/>
              </p:nvPicPr>
              <p:blipFill>
                <a:blip r:embed="rId1276"/>
                <a:stretch>
                  <a:fillRect/>
                </a:stretch>
              </p:blipFill>
              <p:spPr>
                <a:xfrm>
                  <a:off x="8305557" y="5657643"/>
                  <a:ext cx="28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740" name="Freihand 739">
                  <a:extLst>
                    <a:ext uri="{FF2B5EF4-FFF2-40B4-BE49-F238E27FC236}">
                      <a16:creationId xmlns:a16="http://schemas.microsoft.com/office/drawing/2014/main" id="{54028CA6-F74C-4E88-BC42-662B3EEF8960}"/>
                    </a:ext>
                  </a:extLst>
                </p14:cNvPr>
                <p14:cNvContentPartPr/>
                <p14:nvPr/>
              </p14:nvContentPartPr>
              <p14:xfrm>
                <a:off x="8383317" y="5552523"/>
                <a:ext cx="58320" cy="101160"/>
              </p14:xfrm>
            </p:contentPart>
          </mc:Choice>
          <mc:Fallback xmlns="">
            <p:pic>
              <p:nvPicPr>
                <p:cNvPr id="740" name="Freihand 739">
                  <a:extLst>
                    <a:ext uri="{FF2B5EF4-FFF2-40B4-BE49-F238E27FC236}">
                      <a16:creationId xmlns:a16="http://schemas.microsoft.com/office/drawing/2014/main" id="{54028CA6-F74C-4E88-BC42-662B3EEF8960}"/>
                    </a:ext>
                  </a:extLst>
                </p:cNvPr>
                <p:cNvPicPr/>
                <p:nvPr/>
              </p:nvPicPr>
              <p:blipFill>
                <a:blip r:embed="rId1278"/>
                <a:stretch>
                  <a:fillRect/>
                </a:stretch>
              </p:blipFill>
              <p:spPr>
                <a:xfrm>
                  <a:off x="8378997" y="5548203"/>
                  <a:ext cx="66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742" name="Freihand 741">
                  <a:extLst>
                    <a:ext uri="{FF2B5EF4-FFF2-40B4-BE49-F238E27FC236}">
                      <a16:creationId xmlns:a16="http://schemas.microsoft.com/office/drawing/2014/main" id="{1DF58595-1A24-400E-A8E1-726614F2CD55}"/>
                    </a:ext>
                  </a:extLst>
                </p14:cNvPr>
                <p14:cNvContentPartPr/>
                <p14:nvPr/>
              </p14:nvContentPartPr>
              <p14:xfrm>
                <a:off x="8478717" y="5532363"/>
                <a:ext cx="75600" cy="87120"/>
              </p14:xfrm>
            </p:contentPart>
          </mc:Choice>
          <mc:Fallback xmlns="">
            <p:pic>
              <p:nvPicPr>
                <p:cNvPr id="742" name="Freihand 741">
                  <a:extLst>
                    <a:ext uri="{FF2B5EF4-FFF2-40B4-BE49-F238E27FC236}">
                      <a16:creationId xmlns:a16="http://schemas.microsoft.com/office/drawing/2014/main" id="{1DF58595-1A24-400E-A8E1-726614F2CD55}"/>
                    </a:ext>
                  </a:extLst>
                </p:cNvPr>
                <p:cNvPicPr/>
                <p:nvPr/>
              </p:nvPicPr>
              <p:blipFill>
                <a:blip r:embed="rId1280"/>
                <a:stretch>
                  <a:fillRect/>
                </a:stretch>
              </p:blipFill>
              <p:spPr>
                <a:xfrm>
                  <a:off x="8474397" y="5528043"/>
                  <a:ext cx="84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743" name="Freihand 742">
                  <a:extLst>
                    <a:ext uri="{FF2B5EF4-FFF2-40B4-BE49-F238E27FC236}">
                      <a16:creationId xmlns:a16="http://schemas.microsoft.com/office/drawing/2014/main" id="{8981BC6D-D403-4935-8AC9-B4F457745E75}"/>
                    </a:ext>
                  </a:extLst>
                </p14:cNvPr>
                <p14:cNvContentPartPr/>
                <p14:nvPr/>
              </p14:nvContentPartPr>
              <p14:xfrm>
                <a:off x="8514357" y="5558283"/>
                <a:ext cx="39960" cy="102240"/>
              </p14:xfrm>
            </p:contentPart>
          </mc:Choice>
          <mc:Fallback xmlns="">
            <p:pic>
              <p:nvPicPr>
                <p:cNvPr id="743" name="Freihand 742">
                  <a:extLst>
                    <a:ext uri="{FF2B5EF4-FFF2-40B4-BE49-F238E27FC236}">
                      <a16:creationId xmlns:a16="http://schemas.microsoft.com/office/drawing/2014/main" id="{8981BC6D-D403-4935-8AC9-B4F457745E75}"/>
                    </a:ext>
                  </a:extLst>
                </p:cNvPr>
                <p:cNvPicPr/>
                <p:nvPr/>
              </p:nvPicPr>
              <p:blipFill>
                <a:blip r:embed="rId1282"/>
                <a:stretch>
                  <a:fillRect/>
                </a:stretch>
              </p:blipFill>
              <p:spPr>
                <a:xfrm>
                  <a:off x="8510037" y="5553963"/>
                  <a:ext cx="48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753" name="Freihand 752">
                  <a:extLst>
                    <a:ext uri="{FF2B5EF4-FFF2-40B4-BE49-F238E27FC236}">
                      <a16:creationId xmlns:a16="http://schemas.microsoft.com/office/drawing/2014/main" id="{7A39B7BF-C8EE-42A1-B85F-8E1477E35165}"/>
                    </a:ext>
                  </a:extLst>
                </p14:cNvPr>
                <p14:cNvContentPartPr/>
                <p14:nvPr/>
              </p14:nvContentPartPr>
              <p14:xfrm>
                <a:off x="7897317" y="5649003"/>
                <a:ext cx="114840" cy="24840"/>
              </p14:xfrm>
            </p:contentPart>
          </mc:Choice>
          <mc:Fallback xmlns="">
            <p:pic>
              <p:nvPicPr>
                <p:cNvPr id="753" name="Freihand 752">
                  <a:extLst>
                    <a:ext uri="{FF2B5EF4-FFF2-40B4-BE49-F238E27FC236}">
                      <a16:creationId xmlns:a16="http://schemas.microsoft.com/office/drawing/2014/main" id="{7A39B7BF-C8EE-42A1-B85F-8E1477E35165}"/>
                    </a:ext>
                  </a:extLst>
                </p:cNvPr>
                <p:cNvPicPr/>
                <p:nvPr/>
              </p:nvPicPr>
              <p:blipFill>
                <a:blip r:embed="rId1284"/>
                <a:stretch>
                  <a:fillRect/>
                </a:stretch>
              </p:blipFill>
              <p:spPr>
                <a:xfrm>
                  <a:off x="7892997" y="5644683"/>
                  <a:ext cx="123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754" name="Freihand 753">
                  <a:extLst>
                    <a:ext uri="{FF2B5EF4-FFF2-40B4-BE49-F238E27FC236}">
                      <a16:creationId xmlns:a16="http://schemas.microsoft.com/office/drawing/2014/main" id="{1C8FA8BB-45BE-460E-887D-276906730D21}"/>
                    </a:ext>
                  </a:extLst>
                </p14:cNvPr>
                <p14:cNvContentPartPr/>
                <p14:nvPr/>
              </p14:nvContentPartPr>
              <p14:xfrm>
                <a:off x="7891917" y="5680683"/>
                <a:ext cx="102600" cy="40320"/>
              </p14:xfrm>
            </p:contentPart>
          </mc:Choice>
          <mc:Fallback xmlns="">
            <p:pic>
              <p:nvPicPr>
                <p:cNvPr id="754" name="Freihand 753">
                  <a:extLst>
                    <a:ext uri="{FF2B5EF4-FFF2-40B4-BE49-F238E27FC236}">
                      <a16:creationId xmlns:a16="http://schemas.microsoft.com/office/drawing/2014/main" id="{1C8FA8BB-45BE-460E-887D-276906730D21}"/>
                    </a:ext>
                  </a:extLst>
                </p:cNvPr>
                <p:cNvPicPr/>
                <p:nvPr/>
              </p:nvPicPr>
              <p:blipFill>
                <a:blip r:embed="rId1286"/>
                <a:stretch>
                  <a:fillRect/>
                </a:stretch>
              </p:blipFill>
              <p:spPr>
                <a:xfrm>
                  <a:off x="7887597" y="5676363"/>
                  <a:ext cx="111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755" name="Freihand 754">
                  <a:extLst>
                    <a:ext uri="{FF2B5EF4-FFF2-40B4-BE49-F238E27FC236}">
                      <a16:creationId xmlns:a16="http://schemas.microsoft.com/office/drawing/2014/main" id="{5AF64177-0C82-4747-A98F-BA82ABB495D7}"/>
                    </a:ext>
                  </a:extLst>
                </p14:cNvPr>
                <p14:cNvContentPartPr/>
                <p14:nvPr/>
              </p14:nvContentPartPr>
              <p14:xfrm>
                <a:off x="7866717" y="5550363"/>
                <a:ext cx="134640" cy="286560"/>
              </p14:xfrm>
            </p:contentPart>
          </mc:Choice>
          <mc:Fallback xmlns="">
            <p:pic>
              <p:nvPicPr>
                <p:cNvPr id="755" name="Freihand 754">
                  <a:extLst>
                    <a:ext uri="{FF2B5EF4-FFF2-40B4-BE49-F238E27FC236}">
                      <a16:creationId xmlns:a16="http://schemas.microsoft.com/office/drawing/2014/main" id="{5AF64177-0C82-4747-A98F-BA82ABB495D7}"/>
                    </a:ext>
                  </a:extLst>
                </p:cNvPr>
                <p:cNvPicPr/>
                <p:nvPr/>
              </p:nvPicPr>
              <p:blipFill>
                <a:blip r:embed="rId1288"/>
                <a:stretch>
                  <a:fillRect/>
                </a:stretch>
              </p:blipFill>
              <p:spPr>
                <a:xfrm>
                  <a:off x="7862397" y="5546043"/>
                  <a:ext cx="1432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626" name="Freihand 625">
                  <a:extLst>
                    <a:ext uri="{FF2B5EF4-FFF2-40B4-BE49-F238E27FC236}">
                      <a16:creationId xmlns:a16="http://schemas.microsoft.com/office/drawing/2014/main" id="{F463F94B-142E-4488-8FFF-FEAB377C0987}"/>
                    </a:ext>
                  </a:extLst>
                </p14:cNvPr>
                <p14:cNvContentPartPr/>
                <p14:nvPr/>
              </p14:nvContentPartPr>
              <p14:xfrm>
                <a:off x="156957" y="6026283"/>
                <a:ext cx="79200" cy="57240"/>
              </p14:xfrm>
            </p:contentPart>
          </mc:Choice>
          <mc:Fallback xmlns="">
            <p:pic>
              <p:nvPicPr>
                <p:cNvPr id="626" name="Freihand 625">
                  <a:extLst>
                    <a:ext uri="{FF2B5EF4-FFF2-40B4-BE49-F238E27FC236}">
                      <a16:creationId xmlns:a16="http://schemas.microsoft.com/office/drawing/2014/main" id="{F463F94B-142E-4488-8FFF-FEAB377C0987}"/>
                    </a:ext>
                  </a:extLst>
                </p:cNvPr>
                <p:cNvPicPr/>
                <p:nvPr/>
              </p:nvPicPr>
              <p:blipFill>
                <a:blip r:embed="rId1290"/>
                <a:stretch>
                  <a:fillRect/>
                </a:stretch>
              </p:blipFill>
              <p:spPr>
                <a:xfrm>
                  <a:off x="152637" y="6021963"/>
                  <a:ext cx="87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627" name="Freihand 626">
                  <a:extLst>
                    <a:ext uri="{FF2B5EF4-FFF2-40B4-BE49-F238E27FC236}">
                      <a16:creationId xmlns:a16="http://schemas.microsoft.com/office/drawing/2014/main" id="{8B849A3A-67A1-4C91-A7F0-1559E808BECD}"/>
                    </a:ext>
                  </a:extLst>
                </p14:cNvPr>
                <p14:cNvContentPartPr/>
                <p14:nvPr/>
              </p14:nvContentPartPr>
              <p14:xfrm>
                <a:off x="241917" y="5960043"/>
                <a:ext cx="64440" cy="174240"/>
              </p14:xfrm>
            </p:contentPart>
          </mc:Choice>
          <mc:Fallback xmlns="">
            <p:pic>
              <p:nvPicPr>
                <p:cNvPr id="627" name="Freihand 626">
                  <a:extLst>
                    <a:ext uri="{FF2B5EF4-FFF2-40B4-BE49-F238E27FC236}">
                      <a16:creationId xmlns:a16="http://schemas.microsoft.com/office/drawing/2014/main" id="{8B849A3A-67A1-4C91-A7F0-1559E808BECD}"/>
                    </a:ext>
                  </a:extLst>
                </p:cNvPr>
                <p:cNvPicPr/>
                <p:nvPr/>
              </p:nvPicPr>
              <p:blipFill>
                <a:blip r:embed="rId1292"/>
                <a:stretch>
                  <a:fillRect/>
                </a:stretch>
              </p:blipFill>
              <p:spPr>
                <a:xfrm>
                  <a:off x="237597" y="5955723"/>
                  <a:ext cx="73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629" name="Freihand 628">
                  <a:extLst>
                    <a:ext uri="{FF2B5EF4-FFF2-40B4-BE49-F238E27FC236}">
                      <a16:creationId xmlns:a16="http://schemas.microsoft.com/office/drawing/2014/main" id="{DA188C85-1B92-4D56-B8C5-9154486895A4}"/>
                    </a:ext>
                  </a:extLst>
                </p14:cNvPr>
                <p14:cNvContentPartPr/>
                <p14:nvPr/>
              </p14:nvContentPartPr>
              <p14:xfrm>
                <a:off x="411477" y="6012963"/>
                <a:ext cx="183960" cy="65160"/>
              </p14:xfrm>
            </p:contentPart>
          </mc:Choice>
          <mc:Fallback xmlns="">
            <p:pic>
              <p:nvPicPr>
                <p:cNvPr id="629" name="Freihand 628">
                  <a:extLst>
                    <a:ext uri="{FF2B5EF4-FFF2-40B4-BE49-F238E27FC236}">
                      <a16:creationId xmlns:a16="http://schemas.microsoft.com/office/drawing/2014/main" id="{DA188C85-1B92-4D56-B8C5-9154486895A4}"/>
                    </a:ext>
                  </a:extLst>
                </p:cNvPr>
                <p:cNvPicPr/>
                <p:nvPr/>
              </p:nvPicPr>
              <p:blipFill>
                <a:blip r:embed="rId1294"/>
                <a:stretch>
                  <a:fillRect/>
                </a:stretch>
              </p:blipFill>
              <p:spPr>
                <a:xfrm>
                  <a:off x="407157" y="6008643"/>
                  <a:ext cx="192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630" name="Freihand 629">
                  <a:extLst>
                    <a:ext uri="{FF2B5EF4-FFF2-40B4-BE49-F238E27FC236}">
                      <a16:creationId xmlns:a16="http://schemas.microsoft.com/office/drawing/2014/main" id="{1113EE01-75CE-4C30-BE80-ECDD009E208D}"/>
                    </a:ext>
                  </a:extLst>
                </p14:cNvPr>
                <p14:cNvContentPartPr/>
                <p14:nvPr/>
              </p14:nvContentPartPr>
              <p14:xfrm>
                <a:off x="618837" y="5945643"/>
                <a:ext cx="117000" cy="117000"/>
              </p14:xfrm>
            </p:contentPart>
          </mc:Choice>
          <mc:Fallback xmlns="">
            <p:pic>
              <p:nvPicPr>
                <p:cNvPr id="630" name="Freihand 629">
                  <a:extLst>
                    <a:ext uri="{FF2B5EF4-FFF2-40B4-BE49-F238E27FC236}">
                      <a16:creationId xmlns:a16="http://schemas.microsoft.com/office/drawing/2014/main" id="{1113EE01-75CE-4C30-BE80-ECDD009E208D}"/>
                    </a:ext>
                  </a:extLst>
                </p:cNvPr>
                <p:cNvPicPr/>
                <p:nvPr/>
              </p:nvPicPr>
              <p:blipFill>
                <a:blip r:embed="rId1296"/>
                <a:stretch>
                  <a:fillRect/>
                </a:stretch>
              </p:blipFill>
              <p:spPr>
                <a:xfrm>
                  <a:off x="614517" y="5941323"/>
                  <a:ext cx="125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631" name="Freihand 630">
                  <a:extLst>
                    <a:ext uri="{FF2B5EF4-FFF2-40B4-BE49-F238E27FC236}">
                      <a16:creationId xmlns:a16="http://schemas.microsoft.com/office/drawing/2014/main" id="{DD181CEF-D26B-49FA-AA79-03FF5C9C81A0}"/>
                    </a:ext>
                  </a:extLst>
                </p14:cNvPr>
                <p14:cNvContentPartPr/>
                <p14:nvPr/>
              </p14:nvContentPartPr>
              <p14:xfrm>
                <a:off x="607677" y="5912523"/>
                <a:ext cx="21600" cy="16920"/>
              </p14:xfrm>
            </p:contentPart>
          </mc:Choice>
          <mc:Fallback xmlns="">
            <p:pic>
              <p:nvPicPr>
                <p:cNvPr id="631" name="Freihand 630">
                  <a:extLst>
                    <a:ext uri="{FF2B5EF4-FFF2-40B4-BE49-F238E27FC236}">
                      <a16:creationId xmlns:a16="http://schemas.microsoft.com/office/drawing/2014/main" id="{DD181CEF-D26B-49FA-AA79-03FF5C9C81A0}"/>
                    </a:ext>
                  </a:extLst>
                </p:cNvPr>
                <p:cNvPicPr/>
                <p:nvPr/>
              </p:nvPicPr>
              <p:blipFill>
                <a:blip r:embed="rId1298"/>
                <a:stretch>
                  <a:fillRect/>
                </a:stretch>
              </p:blipFill>
              <p:spPr>
                <a:xfrm>
                  <a:off x="603357" y="5908203"/>
                  <a:ext cx="30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632" name="Freihand 631">
                  <a:extLst>
                    <a:ext uri="{FF2B5EF4-FFF2-40B4-BE49-F238E27FC236}">
                      <a16:creationId xmlns:a16="http://schemas.microsoft.com/office/drawing/2014/main" id="{0F78BBE4-3BDC-47EC-80D5-C45718AE5B14}"/>
                    </a:ext>
                  </a:extLst>
                </p14:cNvPr>
                <p14:cNvContentPartPr/>
                <p14:nvPr/>
              </p14:nvContentPartPr>
              <p14:xfrm>
                <a:off x="742317" y="5998563"/>
                <a:ext cx="112680" cy="72000"/>
              </p14:xfrm>
            </p:contentPart>
          </mc:Choice>
          <mc:Fallback xmlns="">
            <p:pic>
              <p:nvPicPr>
                <p:cNvPr id="632" name="Freihand 631">
                  <a:extLst>
                    <a:ext uri="{FF2B5EF4-FFF2-40B4-BE49-F238E27FC236}">
                      <a16:creationId xmlns:a16="http://schemas.microsoft.com/office/drawing/2014/main" id="{0F78BBE4-3BDC-47EC-80D5-C45718AE5B14}"/>
                    </a:ext>
                  </a:extLst>
                </p:cNvPr>
                <p:cNvPicPr/>
                <p:nvPr/>
              </p:nvPicPr>
              <p:blipFill>
                <a:blip r:embed="rId1300"/>
                <a:stretch>
                  <a:fillRect/>
                </a:stretch>
              </p:blipFill>
              <p:spPr>
                <a:xfrm>
                  <a:off x="737997" y="5994243"/>
                  <a:ext cx="121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633" name="Freihand 632">
                  <a:extLst>
                    <a:ext uri="{FF2B5EF4-FFF2-40B4-BE49-F238E27FC236}">
                      <a16:creationId xmlns:a16="http://schemas.microsoft.com/office/drawing/2014/main" id="{F59F703C-A87B-4298-9A99-4BFD3BCB3318}"/>
                    </a:ext>
                  </a:extLst>
                </p14:cNvPr>
                <p14:cNvContentPartPr/>
                <p14:nvPr/>
              </p14:nvContentPartPr>
              <p14:xfrm>
                <a:off x="881637" y="5998923"/>
                <a:ext cx="50760" cy="63720"/>
              </p14:xfrm>
            </p:contentPart>
          </mc:Choice>
          <mc:Fallback xmlns="">
            <p:pic>
              <p:nvPicPr>
                <p:cNvPr id="633" name="Freihand 632">
                  <a:extLst>
                    <a:ext uri="{FF2B5EF4-FFF2-40B4-BE49-F238E27FC236}">
                      <a16:creationId xmlns:a16="http://schemas.microsoft.com/office/drawing/2014/main" id="{F59F703C-A87B-4298-9A99-4BFD3BCB3318}"/>
                    </a:ext>
                  </a:extLst>
                </p:cNvPr>
                <p:cNvPicPr/>
                <p:nvPr/>
              </p:nvPicPr>
              <p:blipFill>
                <a:blip r:embed="rId1302"/>
                <a:stretch>
                  <a:fillRect/>
                </a:stretch>
              </p:blipFill>
              <p:spPr>
                <a:xfrm>
                  <a:off x="877317" y="5994603"/>
                  <a:ext cx="59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634" name="Freihand 633">
                  <a:extLst>
                    <a:ext uri="{FF2B5EF4-FFF2-40B4-BE49-F238E27FC236}">
                      <a16:creationId xmlns:a16="http://schemas.microsoft.com/office/drawing/2014/main" id="{5D0324E9-1AE2-471B-B862-AB49F7353A2B}"/>
                    </a:ext>
                  </a:extLst>
                </p14:cNvPr>
                <p14:cNvContentPartPr/>
                <p14:nvPr/>
              </p14:nvContentPartPr>
              <p14:xfrm>
                <a:off x="965517" y="5933763"/>
                <a:ext cx="131760" cy="139680"/>
              </p14:xfrm>
            </p:contentPart>
          </mc:Choice>
          <mc:Fallback xmlns="">
            <p:pic>
              <p:nvPicPr>
                <p:cNvPr id="634" name="Freihand 633">
                  <a:extLst>
                    <a:ext uri="{FF2B5EF4-FFF2-40B4-BE49-F238E27FC236}">
                      <a16:creationId xmlns:a16="http://schemas.microsoft.com/office/drawing/2014/main" id="{5D0324E9-1AE2-471B-B862-AB49F7353A2B}"/>
                    </a:ext>
                  </a:extLst>
                </p:cNvPr>
                <p:cNvPicPr/>
                <p:nvPr/>
              </p:nvPicPr>
              <p:blipFill>
                <a:blip r:embed="rId1304"/>
                <a:stretch>
                  <a:fillRect/>
                </a:stretch>
              </p:blipFill>
              <p:spPr>
                <a:xfrm>
                  <a:off x="961197" y="5929443"/>
                  <a:ext cx="140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635" name="Freihand 634">
                  <a:extLst>
                    <a:ext uri="{FF2B5EF4-FFF2-40B4-BE49-F238E27FC236}">
                      <a16:creationId xmlns:a16="http://schemas.microsoft.com/office/drawing/2014/main" id="{66B047EC-81D4-483D-99D8-632B93E5413D}"/>
                    </a:ext>
                  </a:extLst>
                </p14:cNvPr>
                <p14:cNvContentPartPr/>
                <p14:nvPr/>
              </p14:nvContentPartPr>
              <p14:xfrm>
                <a:off x="1101597" y="5969403"/>
                <a:ext cx="44280" cy="114120"/>
              </p14:xfrm>
            </p:contentPart>
          </mc:Choice>
          <mc:Fallback xmlns="">
            <p:pic>
              <p:nvPicPr>
                <p:cNvPr id="635" name="Freihand 634">
                  <a:extLst>
                    <a:ext uri="{FF2B5EF4-FFF2-40B4-BE49-F238E27FC236}">
                      <a16:creationId xmlns:a16="http://schemas.microsoft.com/office/drawing/2014/main" id="{66B047EC-81D4-483D-99D8-632B93E5413D}"/>
                    </a:ext>
                  </a:extLst>
                </p:cNvPr>
                <p:cNvPicPr/>
                <p:nvPr/>
              </p:nvPicPr>
              <p:blipFill>
                <a:blip r:embed="rId1306"/>
                <a:stretch>
                  <a:fillRect/>
                </a:stretch>
              </p:blipFill>
              <p:spPr>
                <a:xfrm>
                  <a:off x="1097277" y="5965083"/>
                  <a:ext cx="52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636" name="Freihand 635">
                  <a:extLst>
                    <a:ext uri="{FF2B5EF4-FFF2-40B4-BE49-F238E27FC236}">
                      <a16:creationId xmlns:a16="http://schemas.microsoft.com/office/drawing/2014/main" id="{14269DB9-968B-40A7-84DA-D6474465C1CF}"/>
                    </a:ext>
                  </a:extLst>
                </p14:cNvPr>
                <p14:cNvContentPartPr/>
                <p14:nvPr/>
              </p14:nvContentPartPr>
              <p14:xfrm>
                <a:off x="1178277" y="5953563"/>
                <a:ext cx="106200" cy="104400"/>
              </p14:xfrm>
            </p:contentPart>
          </mc:Choice>
          <mc:Fallback xmlns="">
            <p:pic>
              <p:nvPicPr>
                <p:cNvPr id="636" name="Freihand 635">
                  <a:extLst>
                    <a:ext uri="{FF2B5EF4-FFF2-40B4-BE49-F238E27FC236}">
                      <a16:creationId xmlns:a16="http://schemas.microsoft.com/office/drawing/2014/main" id="{14269DB9-968B-40A7-84DA-D6474465C1CF}"/>
                    </a:ext>
                  </a:extLst>
                </p:cNvPr>
                <p:cNvPicPr/>
                <p:nvPr/>
              </p:nvPicPr>
              <p:blipFill>
                <a:blip r:embed="rId1308"/>
                <a:stretch>
                  <a:fillRect/>
                </a:stretch>
              </p:blipFill>
              <p:spPr>
                <a:xfrm>
                  <a:off x="1173957" y="5949243"/>
                  <a:ext cx="114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637" name="Freihand 636">
                  <a:extLst>
                    <a:ext uri="{FF2B5EF4-FFF2-40B4-BE49-F238E27FC236}">
                      <a16:creationId xmlns:a16="http://schemas.microsoft.com/office/drawing/2014/main" id="{C7D4DB9A-5C75-4C37-9397-52B4A2C05966}"/>
                    </a:ext>
                  </a:extLst>
                </p14:cNvPr>
                <p14:cNvContentPartPr/>
                <p14:nvPr/>
              </p14:nvContentPartPr>
              <p14:xfrm>
                <a:off x="1320117" y="6006843"/>
                <a:ext cx="69840" cy="48600"/>
              </p14:xfrm>
            </p:contentPart>
          </mc:Choice>
          <mc:Fallback xmlns="">
            <p:pic>
              <p:nvPicPr>
                <p:cNvPr id="637" name="Freihand 636">
                  <a:extLst>
                    <a:ext uri="{FF2B5EF4-FFF2-40B4-BE49-F238E27FC236}">
                      <a16:creationId xmlns:a16="http://schemas.microsoft.com/office/drawing/2014/main" id="{C7D4DB9A-5C75-4C37-9397-52B4A2C05966}"/>
                    </a:ext>
                  </a:extLst>
                </p:cNvPr>
                <p:cNvPicPr/>
                <p:nvPr/>
              </p:nvPicPr>
              <p:blipFill>
                <a:blip r:embed="rId1310"/>
                <a:stretch>
                  <a:fillRect/>
                </a:stretch>
              </p:blipFill>
              <p:spPr>
                <a:xfrm>
                  <a:off x="1315797" y="6002523"/>
                  <a:ext cx="78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638" name="Freihand 637">
                  <a:extLst>
                    <a:ext uri="{FF2B5EF4-FFF2-40B4-BE49-F238E27FC236}">
                      <a16:creationId xmlns:a16="http://schemas.microsoft.com/office/drawing/2014/main" id="{BFE44737-40FF-4B52-8049-DBD71BB50F1D}"/>
                    </a:ext>
                  </a:extLst>
                </p14:cNvPr>
                <p14:cNvContentPartPr/>
                <p14:nvPr/>
              </p14:nvContentPartPr>
              <p14:xfrm>
                <a:off x="1546917" y="5910363"/>
                <a:ext cx="162720" cy="135000"/>
              </p14:xfrm>
            </p:contentPart>
          </mc:Choice>
          <mc:Fallback xmlns="">
            <p:pic>
              <p:nvPicPr>
                <p:cNvPr id="638" name="Freihand 637">
                  <a:extLst>
                    <a:ext uri="{FF2B5EF4-FFF2-40B4-BE49-F238E27FC236}">
                      <a16:creationId xmlns:a16="http://schemas.microsoft.com/office/drawing/2014/main" id="{BFE44737-40FF-4B52-8049-DBD71BB50F1D}"/>
                    </a:ext>
                  </a:extLst>
                </p:cNvPr>
                <p:cNvPicPr/>
                <p:nvPr/>
              </p:nvPicPr>
              <p:blipFill>
                <a:blip r:embed="rId1312"/>
                <a:stretch>
                  <a:fillRect/>
                </a:stretch>
              </p:blipFill>
              <p:spPr>
                <a:xfrm>
                  <a:off x="1542597" y="5906043"/>
                  <a:ext cx="171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639" name="Freihand 638">
                  <a:extLst>
                    <a:ext uri="{FF2B5EF4-FFF2-40B4-BE49-F238E27FC236}">
                      <a16:creationId xmlns:a16="http://schemas.microsoft.com/office/drawing/2014/main" id="{877F4AC4-A226-4412-AE10-B7BE7E48B337}"/>
                    </a:ext>
                  </a:extLst>
                </p14:cNvPr>
                <p14:cNvContentPartPr/>
                <p14:nvPr/>
              </p14:nvContentPartPr>
              <p14:xfrm>
                <a:off x="1775157" y="5931963"/>
                <a:ext cx="49320" cy="136440"/>
              </p14:xfrm>
            </p:contentPart>
          </mc:Choice>
          <mc:Fallback xmlns="">
            <p:pic>
              <p:nvPicPr>
                <p:cNvPr id="639" name="Freihand 638">
                  <a:extLst>
                    <a:ext uri="{FF2B5EF4-FFF2-40B4-BE49-F238E27FC236}">
                      <a16:creationId xmlns:a16="http://schemas.microsoft.com/office/drawing/2014/main" id="{877F4AC4-A226-4412-AE10-B7BE7E48B337}"/>
                    </a:ext>
                  </a:extLst>
                </p:cNvPr>
                <p:cNvPicPr/>
                <p:nvPr/>
              </p:nvPicPr>
              <p:blipFill>
                <a:blip r:embed="rId1314"/>
                <a:stretch>
                  <a:fillRect/>
                </a:stretch>
              </p:blipFill>
              <p:spPr>
                <a:xfrm>
                  <a:off x="1770837" y="5927643"/>
                  <a:ext cx="57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640" name="Freihand 639">
                  <a:extLst>
                    <a:ext uri="{FF2B5EF4-FFF2-40B4-BE49-F238E27FC236}">
                      <a16:creationId xmlns:a16="http://schemas.microsoft.com/office/drawing/2014/main" id="{88B560CE-7439-48E1-9CC1-26195D3CF27C}"/>
                    </a:ext>
                  </a:extLst>
                </p14:cNvPr>
                <p14:cNvContentPartPr/>
                <p14:nvPr/>
              </p14:nvContentPartPr>
              <p14:xfrm>
                <a:off x="1768677" y="5989203"/>
                <a:ext cx="87480" cy="24840"/>
              </p14:xfrm>
            </p:contentPart>
          </mc:Choice>
          <mc:Fallback xmlns="">
            <p:pic>
              <p:nvPicPr>
                <p:cNvPr id="640" name="Freihand 639">
                  <a:extLst>
                    <a:ext uri="{FF2B5EF4-FFF2-40B4-BE49-F238E27FC236}">
                      <a16:creationId xmlns:a16="http://schemas.microsoft.com/office/drawing/2014/main" id="{88B560CE-7439-48E1-9CC1-26195D3CF27C}"/>
                    </a:ext>
                  </a:extLst>
                </p:cNvPr>
                <p:cNvPicPr/>
                <p:nvPr/>
              </p:nvPicPr>
              <p:blipFill>
                <a:blip r:embed="rId1316"/>
                <a:stretch>
                  <a:fillRect/>
                </a:stretch>
              </p:blipFill>
              <p:spPr>
                <a:xfrm>
                  <a:off x="1764357" y="5984883"/>
                  <a:ext cx="96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641" name="Freihand 640">
                  <a:extLst>
                    <a:ext uri="{FF2B5EF4-FFF2-40B4-BE49-F238E27FC236}">
                      <a16:creationId xmlns:a16="http://schemas.microsoft.com/office/drawing/2014/main" id="{CD7B85DB-E22D-449C-B5B7-0D6DF51ECAF0}"/>
                    </a:ext>
                  </a:extLst>
                </p14:cNvPr>
                <p14:cNvContentPartPr/>
                <p14:nvPr/>
              </p14:nvContentPartPr>
              <p14:xfrm>
                <a:off x="1849677" y="5929443"/>
                <a:ext cx="201600" cy="126360"/>
              </p14:xfrm>
            </p:contentPart>
          </mc:Choice>
          <mc:Fallback xmlns="">
            <p:pic>
              <p:nvPicPr>
                <p:cNvPr id="641" name="Freihand 640">
                  <a:extLst>
                    <a:ext uri="{FF2B5EF4-FFF2-40B4-BE49-F238E27FC236}">
                      <a16:creationId xmlns:a16="http://schemas.microsoft.com/office/drawing/2014/main" id="{CD7B85DB-E22D-449C-B5B7-0D6DF51ECAF0}"/>
                    </a:ext>
                  </a:extLst>
                </p:cNvPr>
                <p:cNvPicPr/>
                <p:nvPr/>
              </p:nvPicPr>
              <p:blipFill>
                <a:blip r:embed="rId1318"/>
                <a:stretch>
                  <a:fillRect/>
                </a:stretch>
              </p:blipFill>
              <p:spPr>
                <a:xfrm>
                  <a:off x="1845357" y="5925123"/>
                  <a:ext cx="2102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642" name="Freihand 641">
                  <a:extLst>
                    <a:ext uri="{FF2B5EF4-FFF2-40B4-BE49-F238E27FC236}">
                      <a16:creationId xmlns:a16="http://schemas.microsoft.com/office/drawing/2014/main" id="{A50B9E63-CC01-4CA9-AF97-677B2450E868}"/>
                    </a:ext>
                  </a:extLst>
                </p14:cNvPr>
                <p14:cNvContentPartPr/>
                <p14:nvPr/>
              </p14:nvContentPartPr>
              <p14:xfrm>
                <a:off x="1801797" y="5857443"/>
                <a:ext cx="22320" cy="16920"/>
              </p14:xfrm>
            </p:contentPart>
          </mc:Choice>
          <mc:Fallback xmlns="">
            <p:pic>
              <p:nvPicPr>
                <p:cNvPr id="642" name="Freihand 641">
                  <a:extLst>
                    <a:ext uri="{FF2B5EF4-FFF2-40B4-BE49-F238E27FC236}">
                      <a16:creationId xmlns:a16="http://schemas.microsoft.com/office/drawing/2014/main" id="{A50B9E63-CC01-4CA9-AF97-677B2450E868}"/>
                    </a:ext>
                  </a:extLst>
                </p:cNvPr>
                <p:cNvPicPr/>
                <p:nvPr/>
              </p:nvPicPr>
              <p:blipFill>
                <a:blip r:embed="rId1320"/>
                <a:stretch>
                  <a:fillRect/>
                </a:stretch>
              </p:blipFill>
              <p:spPr>
                <a:xfrm>
                  <a:off x="1797477" y="5853123"/>
                  <a:ext cx="30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643" name="Freihand 642">
                  <a:extLst>
                    <a:ext uri="{FF2B5EF4-FFF2-40B4-BE49-F238E27FC236}">
                      <a16:creationId xmlns:a16="http://schemas.microsoft.com/office/drawing/2014/main" id="{D9354C12-B5AB-421E-B7D4-D2524E6209E5}"/>
                    </a:ext>
                  </a:extLst>
                </p14:cNvPr>
                <p14:cNvContentPartPr/>
                <p14:nvPr/>
              </p14:nvContentPartPr>
              <p14:xfrm>
                <a:off x="2217237" y="5895243"/>
                <a:ext cx="118440" cy="140760"/>
              </p14:xfrm>
            </p:contentPart>
          </mc:Choice>
          <mc:Fallback xmlns="">
            <p:pic>
              <p:nvPicPr>
                <p:cNvPr id="643" name="Freihand 642">
                  <a:extLst>
                    <a:ext uri="{FF2B5EF4-FFF2-40B4-BE49-F238E27FC236}">
                      <a16:creationId xmlns:a16="http://schemas.microsoft.com/office/drawing/2014/main" id="{D9354C12-B5AB-421E-B7D4-D2524E6209E5}"/>
                    </a:ext>
                  </a:extLst>
                </p:cNvPr>
                <p:cNvPicPr/>
                <p:nvPr/>
              </p:nvPicPr>
              <p:blipFill>
                <a:blip r:embed="rId1322"/>
                <a:stretch>
                  <a:fillRect/>
                </a:stretch>
              </p:blipFill>
              <p:spPr>
                <a:xfrm>
                  <a:off x="2212917" y="5890923"/>
                  <a:ext cx="127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644" name="Freihand 643">
                  <a:extLst>
                    <a:ext uri="{FF2B5EF4-FFF2-40B4-BE49-F238E27FC236}">
                      <a16:creationId xmlns:a16="http://schemas.microsoft.com/office/drawing/2014/main" id="{1CFA2F01-ED48-42BA-BC56-DD11A0515150}"/>
                    </a:ext>
                  </a:extLst>
                </p14:cNvPr>
                <p14:cNvContentPartPr/>
                <p14:nvPr/>
              </p14:nvContentPartPr>
              <p14:xfrm>
                <a:off x="2345037" y="5952483"/>
                <a:ext cx="177840" cy="62280"/>
              </p14:xfrm>
            </p:contentPart>
          </mc:Choice>
          <mc:Fallback xmlns="">
            <p:pic>
              <p:nvPicPr>
                <p:cNvPr id="644" name="Freihand 643">
                  <a:extLst>
                    <a:ext uri="{FF2B5EF4-FFF2-40B4-BE49-F238E27FC236}">
                      <a16:creationId xmlns:a16="http://schemas.microsoft.com/office/drawing/2014/main" id="{1CFA2F01-ED48-42BA-BC56-DD11A0515150}"/>
                    </a:ext>
                  </a:extLst>
                </p:cNvPr>
                <p:cNvPicPr/>
                <p:nvPr/>
              </p:nvPicPr>
              <p:blipFill>
                <a:blip r:embed="rId1324"/>
                <a:stretch>
                  <a:fillRect/>
                </a:stretch>
              </p:blipFill>
              <p:spPr>
                <a:xfrm>
                  <a:off x="2340717" y="5948163"/>
                  <a:ext cx="186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645" name="Freihand 644">
                  <a:extLst>
                    <a:ext uri="{FF2B5EF4-FFF2-40B4-BE49-F238E27FC236}">
                      <a16:creationId xmlns:a16="http://schemas.microsoft.com/office/drawing/2014/main" id="{FBA7E070-92C2-460A-9F4C-10661CC98A2B}"/>
                    </a:ext>
                  </a:extLst>
                </p14:cNvPr>
                <p14:cNvContentPartPr/>
                <p14:nvPr/>
              </p14:nvContentPartPr>
              <p14:xfrm>
                <a:off x="2652117" y="5916483"/>
                <a:ext cx="188280" cy="84600"/>
              </p14:xfrm>
            </p:contentPart>
          </mc:Choice>
          <mc:Fallback xmlns="">
            <p:pic>
              <p:nvPicPr>
                <p:cNvPr id="645" name="Freihand 644">
                  <a:extLst>
                    <a:ext uri="{FF2B5EF4-FFF2-40B4-BE49-F238E27FC236}">
                      <a16:creationId xmlns:a16="http://schemas.microsoft.com/office/drawing/2014/main" id="{FBA7E070-92C2-460A-9F4C-10661CC98A2B}"/>
                    </a:ext>
                  </a:extLst>
                </p:cNvPr>
                <p:cNvPicPr/>
                <p:nvPr/>
              </p:nvPicPr>
              <p:blipFill>
                <a:blip r:embed="rId1326"/>
                <a:stretch>
                  <a:fillRect/>
                </a:stretch>
              </p:blipFill>
              <p:spPr>
                <a:xfrm>
                  <a:off x="2647797" y="5912163"/>
                  <a:ext cx="196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646" name="Freihand 645">
                  <a:extLst>
                    <a:ext uri="{FF2B5EF4-FFF2-40B4-BE49-F238E27FC236}">
                      <a16:creationId xmlns:a16="http://schemas.microsoft.com/office/drawing/2014/main" id="{99DC34E9-C4E9-45AD-9311-0A0DF8996216}"/>
                    </a:ext>
                  </a:extLst>
                </p14:cNvPr>
                <p14:cNvContentPartPr/>
                <p14:nvPr/>
              </p14:nvContentPartPr>
              <p14:xfrm>
                <a:off x="2912037" y="5908563"/>
                <a:ext cx="18360" cy="106920"/>
              </p14:xfrm>
            </p:contentPart>
          </mc:Choice>
          <mc:Fallback xmlns="">
            <p:pic>
              <p:nvPicPr>
                <p:cNvPr id="646" name="Freihand 645">
                  <a:extLst>
                    <a:ext uri="{FF2B5EF4-FFF2-40B4-BE49-F238E27FC236}">
                      <a16:creationId xmlns:a16="http://schemas.microsoft.com/office/drawing/2014/main" id="{99DC34E9-C4E9-45AD-9311-0A0DF8996216}"/>
                    </a:ext>
                  </a:extLst>
                </p:cNvPr>
                <p:cNvPicPr/>
                <p:nvPr/>
              </p:nvPicPr>
              <p:blipFill>
                <a:blip r:embed="rId1328"/>
                <a:stretch>
                  <a:fillRect/>
                </a:stretch>
              </p:blipFill>
              <p:spPr>
                <a:xfrm>
                  <a:off x="2907717" y="5904243"/>
                  <a:ext cx="27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647" name="Freihand 646">
                  <a:extLst>
                    <a:ext uri="{FF2B5EF4-FFF2-40B4-BE49-F238E27FC236}">
                      <a16:creationId xmlns:a16="http://schemas.microsoft.com/office/drawing/2014/main" id="{B31093D4-3226-481B-AF95-AD1CECC5FC0C}"/>
                    </a:ext>
                  </a:extLst>
                </p14:cNvPr>
                <p14:cNvContentPartPr/>
                <p14:nvPr/>
              </p14:nvContentPartPr>
              <p14:xfrm>
                <a:off x="2846157" y="5872923"/>
                <a:ext cx="159480" cy="151920"/>
              </p14:xfrm>
            </p:contentPart>
          </mc:Choice>
          <mc:Fallback xmlns="">
            <p:pic>
              <p:nvPicPr>
                <p:cNvPr id="647" name="Freihand 646">
                  <a:extLst>
                    <a:ext uri="{FF2B5EF4-FFF2-40B4-BE49-F238E27FC236}">
                      <a16:creationId xmlns:a16="http://schemas.microsoft.com/office/drawing/2014/main" id="{B31093D4-3226-481B-AF95-AD1CECC5FC0C}"/>
                    </a:ext>
                  </a:extLst>
                </p:cNvPr>
                <p:cNvPicPr/>
                <p:nvPr/>
              </p:nvPicPr>
              <p:blipFill>
                <a:blip r:embed="rId1330"/>
                <a:stretch>
                  <a:fillRect/>
                </a:stretch>
              </p:blipFill>
              <p:spPr>
                <a:xfrm>
                  <a:off x="2841837" y="5868603"/>
                  <a:ext cx="168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649" name="Freihand 648">
                  <a:extLst>
                    <a:ext uri="{FF2B5EF4-FFF2-40B4-BE49-F238E27FC236}">
                      <a16:creationId xmlns:a16="http://schemas.microsoft.com/office/drawing/2014/main" id="{04DCC4D1-8DE5-4CB9-B798-4FC9A3AA6F97}"/>
                    </a:ext>
                  </a:extLst>
                </p14:cNvPr>
                <p14:cNvContentPartPr/>
                <p14:nvPr/>
              </p14:nvContentPartPr>
              <p14:xfrm>
                <a:off x="3166917" y="5934483"/>
                <a:ext cx="192960" cy="16200"/>
              </p14:xfrm>
            </p:contentPart>
          </mc:Choice>
          <mc:Fallback xmlns="">
            <p:pic>
              <p:nvPicPr>
                <p:cNvPr id="649" name="Freihand 648">
                  <a:extLst>
                    <a:ext uri="{FF2B5EF4-FFF2-40B4-BE49-F238E27FC236}">
                      <a16:creationId xmlns:a16="http://schemas.microsoft.com/office/drawing/2014/main" id="{04DCC4D1-8DE5-4CB9-B798-4FC9A3AA6F97}"/>
                    </a:ext>
                  </a:extLst>
                </p:cNvPr>
                <p:cNvPicPr/>
                <p:nvPr/>
              </p:nvPicPr>
              <p:blipFill>
                <a:blip r:embed="rId1332"/>
                <a:stretch>
                  <a:fillRect/>
                </a:stretch>
              </p:blipFill>
              <p:spPr>
                <a:xfrm>
                  <a:off x="3162597" y="5930163"/>
                  <a:ext cx="201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650" name="Freihand 649">
                  <a:extLst>
                    <a:ext uri="{FF2B5EF4-FFF2-40B4-BE49-F238E27FC236}">
                      <a16:creationId xmlns:a16="http://schemas.microsoft.com/office/drawing/2014/main" id="{C10C447C-65E8-4C77-97B7-CECBDE19DEC3}"/>
                    </a:ext>
                  </a:extLst>
                </p14:cNvPr>
                <p14:cNvContentPartPr/>
                <p14:nvPr/>
              </p14:nvContentPartPr>
              <p14:xfrm>
                <a:off x="3176277" y="5961483"/>
                <a:ext cx="199080" cy="12240"/>
              </p14:xfrm>
            </p:contentPart>
          </mc:Choice>
          <mc:Fallback xmlns="">
            <p:pic>
              <p:nvPicPr>
                <p:cNvPr id="650" name="Freihand 649">
                  <a:extLst>
                    <a:ext uri="{FF2B5EF4-FFF2-40B4-BE49-F238E27FC236}">
                      <a16:creationId xmlns:a16="http://schemas.microsoft.com/office/drawing/2014/main" id="{C10C447C-65E8-4C77-97B7-CECBDE19DEC3}"/>
                    </a:ext>
                  </a:extLst>
                </p:cNvPr>
                <p:cNvPicPr/>
                <p:nvPr/>
              </p:nvPicPr>
              <p:blipFill>
                <a:blip r:embed="rId1334"/>
                <a:stretch>
                  <a:fillRect/>
                </a:stretch>
              </p:blipFill>
              <p:spPr>
                <a:xfrm>
                  <a:off x="3171957" y="5957163"/>
                  <a:ext cx="207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652" name="Freihand 651">
                  <a:extLst>
                    <a:ext uri="{FF2B5EF4-FFF2-40B4-BE49-F238E27FC236}">
                      <a16:creationId xmlns:a16="http://schemas.microsoft.com/office/drawing/2014/main" id="{CF5F2FDE-46B8-4C11-BFEF-71402871A7CD}"/>
                    </a:ext>
                  </a:extLst>
                </p14:cNvPr>
                <p14:cNvContentPartPr/>
                <p14:nvPr/>
              </p14:nvContentPartPr>
              <p14:xfrm>
                <a:off x="3455997" y="5847723"/>
                <a:ext cx="106200" cy="91800"/>
              </p14:xfrm>
            </p:contentPart>
          </mc:Choice>
          <mc:Fallback xmlns="">
            <p:pic>
              <p:nvPicPr>
                <p:cNvPr id="652" name="Freihand 651">
                  <a:extLst>
                    <a:ext uri="{FF2B5EF4-FFF2-40B4-BE49-F238E27FC236}">
                      <a16:creationId xmlns:a16="http://schemas.microsoft.com/office/drawing/2014/main" id="{CF5F2FDE-46B8-4C11-BFEF-71402871A7CD}"/>
                    </a:ext>
                  </a:extLst>
                </p:cNvPr>
                <p:cNvPicPr/>
                <p:nvPr/>
              </p:nvPicPr>
              <p:blipFill>
                <a:blip r:embed="rId1336"/>
                <a:stretch>
                  <a:fillRect/>
                </a:stretch>
              </p:blipFill>
              <p:spPr>
                <a:xfrm>
                  <a:off x="3451677" y="5843403"/>
                  <a:ext cx="114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653" name="Freihand 652">
                  <a:extLst>
                    <a:ext uri="{FF2B5EF4-FFF2-40B4-BE49-F238E27FC236}">
                      <a16:creationId xmlns:a16="http://schemas.microsoft.com/office/drawing/2014/main" id="{7AF42C18-874C-4CD2-8930-8DB65B5C072B}"/>
                    </a:ext>
                  </a:extLst>
                </p14:cNvPr>
                <p14:cNvContentPartPr/>
                <p14:nvPr/>
              </p14:nvContentPartPr>
              <p14:xfrm>
                <a:off x="3475797" y="5946003"/>
                <a:ext cx="109800" cy="10080"/>
              </p14:xfrm>
            </p:contentPart>
          </mc:Choice>
          <mc:Fallback xmlns="">
            <p:pic>
              <p:nvPicPr>
                <p:cNvPr id="653" name="Freihand 652">
                  <a:extLst>
                    <a:ext uri="{FF2B5EF4-FFF2-40B4-BE49-F238E27FC236}">
                      <a16:creationId xmlns:a16="http://schemas.microsoft.com/office/drawing/2014/main" id="{7AF42C18-874C-4CD2-8930-8DB65B5C072B}"/>
                    </a:ext>
                  </a:extLst>
                </p:cNvPr>
                <p:cNvPicPr/>
                <p:nvPr/>
              </p:nvPicPr>
              <p:blipFill>
                <a:blip r:embed="rId1338"/>
                <a:stretch>
                  <a:fillRect/>
                </a:stretch>
              </p:blipFill>
              <p:spPr>
                <a:xfrm>
                  <a:off x="3471477" y="5941683"/>
                  <a:ext cx="118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654" name="Freihand 653">
                  <a:extLst>
                    <a:ext uri="{FF2B5EF4-FFF2-40B4-BE49-F238E27FC236}">
                      <a16:creationId xmlns:a16="http://schemas.microsoft.com/office/drawing/2014/main" id="{A5199F0E-FCB7-4E2E-8821-987AC0C9C154}"/>
                    </a:ext>
                  </a:extLst>
                </p14:cNvPr>
                <p14:cNvContentPartPr/>
                <p14:nvPr/>
              </p14:nvContentPartPr>
              <p14:xfrm>
                <a:off x="3473997" y="5974803"/>
                <a:ext cx="95760" cy="99000"/>
              </p14:xfrm>
            </p:contentPart>
          </mc:Choice>
          <mc:Fallback xmlns="">
            <p:pic>
              <p:nvPicPr>
                <p:cNvPr id="654" name="Freihand 653">
                  <a:extLst>
                    <a:ext uri="{FF2B5EF4-FFF2-40B4-BE49-F238E27FC236}">
                      <a16:creationId xmlns:a16="http://schemas.microsoft.com/office/drawing/2014/main" id="{A5199F0E-FCB7-4E2E-8821-987AC0C9C154}"/>
                    </a:ext>
                  </a:extLst>
                </p:cNvPr>
                <p:cNvPicPr/>
                <p:nvPr/>
              </p:nvPicPr>
              <p:blipFill>
                <a:blip r:embed="rId1340"/>
                <a:stretch>
                  <a:fillRect/>
                </a:stretch>
              </p:blipFill>
              <p:spPr>
                <a:xfrm>
                  <a:off x="3469677" y="5970483"/>
                  <a:ext cx="104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655" name="Freihand 654">
                  <a:extLst>
                    <a:ext uri="{FF2B5EF4-FFF2-40B4-BE49-F238E27FC236}">
                      <a16:creationId xmlns:a16="http://schemas.microsoft.com/office/drawing/2014/main" id="{EF921331-1041-423F-8038-6D2F873C5BEA}"/>
                    </a:ext>
                  </a:extLst>
                </p14:cNvPr>
                <p14:cNvContentPartPr/>
                <p14:nvPr/>
              </p14:nvContentPartPr>
              <p14:xfrm>
                <a:off x="3633117" y="5857803"/>
                <a:ext cx="70920" cy="167760"/>
              </p14:xfrm>
            </p:contentPart>
          </mc:Choice>
          <mc:Fallback xmlns="">
            <p:pic>
              <p:nvPicPr>
                <p:cNvPr id="655" name="Freihand 654">
                  <a:extLst>
                    <a:ext uri="{FF2B5EF4-FFF2-40B4-BE49-F238E27FC236}">
                      <a16:creationId xmlns:a16="http://schemas.microsoft.com/office/drawing/2014/main" id="{EF921331-1041-423F-8038-6D2F873C5BEA}"/>
                    </a:ext>
                  </a:extLst>
                </p:cNvPr>
                <p:cNvPicPr/>
                <p:nvPr/>
              </p:nvPicPr>
              <p:blipFill>
                <a:blip r:embed="rId1342"/>
                <a:stretch>
                  <a:fillRect/>
                </a:stretch>
              </p:blipFill>
              <p:spPr>
                <a:xfrm>
                  <a:off x="3628797" y="5853483"/>
                  <a:ext cx="79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43">
              <p14:nvContentPartPr>
                <p14:cNvPr id="657" name="Freihand 656">
                  <a:extLst>
                    <a:ext uri="{FF2B5EF4-FFF2-40B4-BE49-F238E27FC236}">
                      <a16:creationId xmlns:a16="http://schemas.microsoft.com/office/drawing/2014/main" id="{3DC68E52-F2B3-421D-B54F-1D911372E387}"/>
                    </a:ext>
                  </a:extLst>
                </p14:cNvPr>
                <p14:cNvContentPartPr/>
                <p14:nvPr/>
              </p14:nvContentPartPr>
              <p14:xfrm>
                <a:off x="3736077" y="5883363"/>
                <a:ext cx="78840" cy="91440"/>
              </p14:xfrm>
            </p:contentPart>
          </mc:Choice>
          <mc:Fallback xmlns="">
            <p:pic>
              <p:nvPicPr>
                <p:cNvPr id="657" name="Freihand 656">
                  <a:extLst>
                    <a:ext uri="{FF2B5EF4-FFF2-40B4-BE49-F238E27FC236}">
                      <a16:creationId xmlns:a16="http://schemas.microsoft.com/office/drawing/2014/main" id="{3DC68E52-F2B3-421D-B54F-1D911372E387}"/>
                    </a:ext>
                  </a:extLst>
                </p:cNvPr>
                <p:cNvPicPr/>
                <p:nvPr/>
              </p:nvPicPr>
              <p:blipFill>
                <a:blip r:embed="rId1344"/>
                <a:stretch>
                  <a:fillRect/>
                </a:stretch>
              </p:blipFill>
              <p:spPr>
                <a:xfrm>
                  <a:off x="3731757" y="5879043"/>
                  <a:ext cx="87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658" name="Freihand 657">
                  <a:extLst>
                    <a:ext uri="{FF2B5EF4-FFF2-40B4-BE49-F238E27FC236}">
                      <a16:creationId xmlns:a16="http://schemas.microsoft.com/office/drawing/2014/main" id="{75731590-DA51-422A-BF5C-582B2FA80C0B}"/>
                    </a:ext>
                  </a:extLst>
                </p14:cNvPr>
                <p14:cNvContentPartPr/>
                <p14:nvPr/>
              </p14:nvContentPartPr>
              <p14:xfrm>
                <a:off x="3836877" y="5948163"/>
                <a:ext cx="20160" cy="68760"/>
              </p14:xfrm>
            </p:contentPart>
          </mc:Choice>
          <mc:Fallback xmlns="">
            <p:pic>
              <p:nvPicPr>
                <p:cNvPr id="658" name="Freihand 657">
                  <a:extLst>
                    <a:ext uri="{FF2B5EF4-FFF2-40B4-BE49-F238E27FC236}">
                      <a16:creationId xmlns:a16="http://schemas.microsoft.com/office/drawing/2014/main" id="{75731590-DA51-422A-BF5C-582B2FA80C0B}"/>
                    </a:ext>
                  </a:extLst>
                </p:cNvPr>
                <p:cNvPicPr/>
                <p:nvPr/>
              </p:nvPicPr>
              <p:blipFill>
                <a:blip r:embed="rId1346"/>
                <a:stretch>
                  <a:fillRect/>
                </a:stretch>
              </p:blipFill>
              <p:spPr>
                <a:xfrm>
                  <a:off x="3832557" y="5943843"/>
                  <a:ext cx="28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659" name="Freihand 658">
                  <a:extLst>
                    <a:ext uri="{FF2B5EF4-FFF2-40B4-BE49-F238E27FC236}">
                      <a16:creationId xmlns:a16="http://schemas.microsoft.com/office/drawing/2014/main" id="{49A2B016-ABE4-4712-A123-2784D989A663}"/>
                    </a:ext>
                  </a:extLst>
                </p14:cNvPr>
                <p14:cNvContentPartPr/>
                <p14:nvPr/>
              </p14:nvContentPartPr>
              <p14:xfrm>
                <a:off x="3910317" y="5902803"/>
                <a:ext cx="9720" cy="57240"/>
              </p14:xfrm>
            </p:contentPart>
          </mc:Choice>
          <mc:Fallback xmlns="">
            <p:pic>
              <p:nvPicPr>
                <p:cNvPr id="659" name="Freihand 658">
                  <a:extLst>
                    <a:ext uri="{FF2B5EF4-FFF2-40B4-BE49-F238E27FC236}">
                      <a16:creationId xmlns:a16="http://schemas.microsoft.com/office/drawing/2014/main" id="{49A2B016-ABE4-4712-A123-2784D989A663}"/>
                    </a:ext>
                  </a:extLst>
                </p:cNvPr>
                <p:cNvPicPr/>
                <p:nvPr/>
              </p:nvPicPr>
              <p:blipFill>
                <a:blip r:embed="rId1348"/>
                <a:stretch>
                  <a:fillRect/>
                </a:stretch>
              </p:blipFill>
              <p:spPr>
                <a:xfrm>
                  <a:off x="3905997" y="5898483"/>
                  <a:ext cx="18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660" name="Freihand 659">
                  <a:extLst>
                    <a:ext uri="{FF2B5EF4-FFF2-40B4-BE49-F238E27FC236}">
                      <a16:creationId xmlns:a16="http://schemas.microsoft.com/office/drawing/2014/main" id="{8808584B-C362-493C-A9BE-64DB16FD566D}"/>
                    </a:ext>
                  </a:extLst>
                </p14:cNvPr>
                <p14:cNvContentPartPr/>
                <p14:nvPr/>
              </p14:nvContentPartPr>
              <p14:xfrm>
                <a:off x="3972957" y="5875803"/>
                <a:ext cx="205560" cy="104760"/>
              </p14:xfrm>
            </p:contentPart>
          </mc:Choice>
          <mc:Fallback xmlns="">
            <p:pic>
              <p:nvPicPr>
                <p:cNvPr id="660" name="Freihand 659">
                  <a:extLst>
                    <a:ext uri="{FF2B5EF4-FFF2-40B4-BE49-F238E27FC236}">
                      <a16:creationId xmlns:a16="http://schemas.microsoft.com/office/drawing/2014/main" id="{8808584B-C362-493C-A9BE-64DB16FD566D}"/>
                    </a:ext>
                  </a:extLst>
                </p:cNvPr>
                <p:cNvPicPr/>
                <p:nvPr/>
              </p:nvPicPr>
              <p:blipFill>
                <a:blip r:embed="rId1350"/>
                <a:stretch>
                  <a:fillRect/>
                </a:stretch>
              </p:blipFill>
              <p:spPr>
                <a:xfrm>
                  <a:off x="3968637" y="5871483"/>
                  <a:ext cx="214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661" name="Freihand 660">
                  <a:extLst>
                    <a:ext uri="{FF2B5EF4-FFF2-40B4-BE49-F238E27FC236}">
                      <a16:creationId xmlns:a16="http://schemas.microsoft.com/office/drawing/2014/main" id="{100B5E53-1A05-40BD-BC5D-600AEBEF70D3}"/>
                    </a:ext>
                  </a:extLst>
                </p14:cNvPr>
                <p14:cNvContentPartPr/>
                <p14:nvPr/>
              </p14:nvContentPartPr>
              <p14:xfrm>
                <a:off x="4084557" y="5853483"/>
                <a:ext cx="57600" cy="53280"/>
              </p14:xfrm>
            </p:contentPart>
          </mc:Choice>
          <mc:Fallback xmlns="">
            <p:pic>
              <p:nvPicPr>
                <p:cNvPr id="661" name="Freihand 660">
                  <a:extLst>
                    <a:ext uri="{FF2B5EF4-FFF2-40B4-BE49-F238E27FC236}">
                      <a16:creationId xmlns:a16="http://schemas.microsoft.com/office/drawing/2014/main" id="{100B5E53-1A05-40BD-BC5D-600AEBEF70D3}"/>
                    </a:ext>
                  </a:extLst>
                </p:cNvPr>
                <p:cNvPicPr/>
                <p:nvPr/>
              </p:nvPicPr>
              <p:blipFill>
                <a:blip r:embed="rId1352"/>
                <a:stretch>
                  <a:fillRect/>
                </a:stretch>
              </p:blipFill>
              <p:spPr>
                <a:xfrm>
                  <a:off x="4080237" y="5849163"/>
                  <a:ext cx="66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662" name="Freihand 661">
                  <a:extLst>
                    <a:ext uri="{FF2B5EF4-FFF2-40B4-BE49-F238E27FC236}">
                      <a16:creationId xmlns:a16="http://schemas.microsoft.com/office/drawing/2014/main" id="{65B80ADE-5408-4A71-A7DB-BE52298BB2C4}"/>
                    </a:ext>
                  </a:extLst>
                </p14:cNvPr>
                <p14:cNvContentPartPr/>
                <p14:nvPr/>
              </p14:nvContentPartPr>
              <p14:xfrm>
                <a:off x="4181397" y="5933403"/>
                <a:ext cx="43200" cy="40320"/>
              </p14:xfrm>
            </p:contentPart>
          </mc:Choice>
          <mc:Fallback xmlns="">
            <p:pic>
              <p:nvPicPr>
                <p:cNvPr id="662" name="Freihand 661">
                  <a:extLst>
                    <a:ext uri="{FF2B5EF4-FFF2-40B4-BE49-F238E27FC236}">
                      <a16:creationId xmlns:a16="http://schemas.microsoft.com/office/drawing/2014/main" id="{65B80ADE-5408-4A71-A7DB-BE52298BB2C4}"/>
                    </a:ext>
                  </a:extLst>
                </p:cNvPr>
                <p:cNvPicPr/>
                <p:nvPr/>
              </p:nvPicPr>
              <p:blipFill>
                <a:blip r:embed="rId1354"/>
                <a:stretch>
                  <a:fillRect/>
                </a:stretch>
              </p:blipFill>
              <p:spPr>
                <a:xfrm>
                  <a:off x="4177077" y="5929083"/>
                  <a:ext cx="51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55">
              <p14:nvContentPartPr>
                <p14:cNvPr id="663" name="Freihand 662">
                  <a:extLst>
                    <a:ext uri="{FF2B5EF4-FFF2-40B4-BE49-F238E27FC236}">
                      <a16:creationId xmlns:a16="http://schemas.microsoft.com/office/drawing/2014/main" id="{DCA7320F-1089-4FCC-A476-579B32D2BB93}"/>
                    </a:ext>
                  </a:extLst>
                </p14:cNvPr>
                <p14:cNvContentPartPr/>
                <p14:nvPr/>
              </p14:nvContentPartPr>
              <p14:xfrm>
                <a:off x="4336557" y="5894163"/>
                <a:ext cx="18720" cy="77040"/>
              </p14:xfrm>
            </p:contentPart>
          </mc:Choice>
          <mc:Fallback xmlns="">
            <p:pic>
              <p:nvPicPr>
                <p:cNvPr id="663" name="Freihand 662">
                  <a:extLst>
                    <a:ext uri="{FF2B5EF4-FFF2-40B4-BE49-F238E27FC236}">
                      <a16:creationId xmlns:a16="http://schemas.microsoft.com/office/drawing/2014/main" id="{DCA7320F-1089-4FCC-A476-579B32D2BB93}"/>
                    </a:ext>
                  </a:extLst>
                </p:cNvPr>
                <p:cNvPicPr/>
                <p:nvPr/>
              </p:nvPicPr>
              <p:blipFill>
                <a:blip r:embed="rId1356"/>
                <a:stretch>
                  <a:fillRect/>
                </a:stretch>
              </p:blipFill>
              <p:spPr>
                <a:xfrm>
                  <a:off x="4332237" y="5889843"/>
                  <a:ext cx="27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664" name="Freihand 663">
                  <a:extLst>
                    <a:ext uri="{FF2B5EF4-FFF2-40B4-BE49-F238E27FC236}">
                      <a16:creationId xmlns:a16="http://schemas.microsoft.com/office/drawing/2014/main" id="{00DE5506-6AA2-4D06-9FA6-48FE51F66EE9}"/>
                    </a:ext>
                  </a:extLst>
                </p14:cNvPr>
                <p14:cNvContentPartPr/>
                <p14:nvPr/>
              </p14:nvContentPartPr>
              <p14:xfrm>
                <a:off x="4298397" y="5919363"/>
                <a:ext cx="82800" cy="11880"/>
              </p14:xfrm>
            </p:contentPart>
          </mc:Choice>
          <mc:Fallback xmlns="">
            <p:pic>
              <p:nvPicPr>
                <p:cNvPr id="664" name="Freihand 663">
                  <a:extLst>
                    <a:ext uri="{FF2B5EF4-FFF2-40B4-BE49-F238E27FC236}">
                      <a16:creationId xmlns:a16="http://schemas.microsoft.com/office/drawing/2014/main" id="{00DE5506-6AA2-4D06-9FA6-48FE51F66EE9}"/>
                    </a:ext>
                  </a:extLst>
                </p:cNvPr>
                <p:cNvPicPr/>
                <p:nvPr/>
              </p:nvPicPr>
              <p:blipFill>
                <a:blip r:embed="rId1358"/>
                <a:stretch>
                  <a:fillRect/>
                </a:stretch>
              </p:blipFill>
              <p:spPr>
                <a:xfrm>
                  <a:off x="4294077" y="5915043"/>
                  <a:ext cx="91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665" name="Freihand 664">
                  <a:extLst>
                    <a:ext uri="{FF2B5EF4-FFF2-40B4-BE49-F238E27FC236}">
                      <a16:creationId xmlns:a16="http://schemas.microsoft.com/office/drawing/2014/main" id="{4B9624F8-B3BC-46CA-8431-C6720B8651A0}"/>
                    </a:ext>
                  </a:extLst>
                </p14:cNvPr>
                <p14:cNvContentPartPr/>
                <p14:nvPr/>
              </p14:nvContentPartPr>
              <p14:xfrm>
                <a:off x="4518717" y="5857443"/>
                <a:ext cx="24120" cy="91440"/>
              </p14:xfrm>
            </p:contentPart>
          </mc:Choice>
          <mc:Fallback xmlns="">
            <p:pic>
              <p:nvPicPr>
                <p:cNvPr id="665" name="Freihand 664">
                  <a:extLst>
                    <a:ext uri="{FF2B5EF4-FFF2-40B4-BE49-F238E27FC236}">
                      <a16:creationId xmlns:a16="http://schemas.microsoft.com/office/drawing/2014/main" id="{4B9624F8-B3BC-46CA-8431-C6720B8651A0}"/>
                    </a:ext>
                  </a:extLst>
                </p:cNvPr>
                <p:cNvPicPr/>
                <p:nvPr/>
              </p:nvPicPr>
              <p:blipFill>
                <a:blip r:embed="rId1360"/>
                <a:stretch>
                  <a:fillRect/>
                </a:stretch>
              </p:blipFill>
              <p:spPr>
                <a:xfrm>
                  <a:off x="4514397" y="5853123"/>
                  <a:ext cx="32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667" name="Freihand 666">
                  <a:extLst>
                    <a:ext uri="{FF2B5EF4-FFF2-40B4-BE49-F238E27FC236}">
                      <a16:creationId xmlns:a16="http://schemas.microsoft.com/office/drawing/2014/main" id="{AD0CB70E-F0CD-4024-89C0-33BD2441C965}"/>
                    </a:ext>
                  </a:extLst>
                </p14:cNvPr>
                <p14:cNvContentPartPr/>
                <p14:nvPr/>
              </p14:nvContentPartPr>
              <p14:xfrm>
                <a:off x="4564437" y="5827923"/>
                <a:ext cx="81720" cy="108360"/>
              </p14:xfrm>
            </p:contentPart>
          </mc:Choice>
          <mc:Fallback xmlns="">
            <p:pic>
              <p:nvPicPr>
                <p:cNvPr id="667" name="Freihand 666">
                  <a:extLst>
                    <a:ext uri="{FF2B5EF4-FFF2-40B4-BE49-F238E27FC236}">
                      <a16:creationId xmlns:a16="http://schemas.microsoft.com/office/drawing/2014/main" id="{AD0CB70E-F0CD-4024-89C0-33BD2441C965}"/>
                    </a:ext>
                  </a:extLst>
                </p:cNvPr>
                <p:cNvPicPr/>
                <p:nvPr/>
              </p:nvPicPr>
              <p:blipFill>
                <a:blip r:embed="rId1362"/>
                <a:stretch>
                  <a:fillRect/>
                </a:stretch>
              </p:blipFill>
              <p:spPr>
                <a:xfrm>
                  <a:off x="4560117" y="5823603"/>
                  <a:ext cx="90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63">
              <p14:nvContentPartPr>
                <p14:cNvPr id="668" name="Freihand 667">
                  <a:extLst>
                    <a:ext uri="{FF2B5EF4-FFF2-40B4-BE49-F238E27FC236}">
                      <a16:creationId xmlns:a16="http://schemas.microsoft.com/office/drawing/2014/main" id="{E130A2B9-F4F8-44B1-B293-CFD3E02D2957}"/>
                    </a:ext>
                  </a:extLst>
                </p14:cNvPr>
                <p14:cNvContentPartPr/>
                <p14:nvPr/>
              </p14:nvContentPartPr>
              <p14:xfrm>
                <a:off x="4587477" y="5891283"/>
                <a:ext cx="137160" cy="74520"/>
              </p14:xfrm>
            </p:contentPart>
          </mc:Choice>
          <mc:Fallback xmlns="">
            <p:pic>
              <p:nvPicPr>
                <p:cNvPr id="668" name="Freihand 667">
                  <a:extLst>
                    <a:ext uri="{FF2B5EF4-FFF2-40B4-BE49-F238E27FC236}">
                      <a16:creationId xmlns:a16="http://schemas.microsoft.com/office/drawing/2014/main" id="{E130A2B9-F4F8-44B1-B293-CFD3E02D2957}"/>
                    </a:ext>
                  </a:extLst>
                </p:cNvPr>
                <p:cNvPicPr/>
                <p:nvPr/>
              </p:nvPicPr>
              <p:blipFill>
                <a:blip r:embed="rId1364"/>
                <a:stretch>
                  <a:fillRect/>
                </a:stretch>
              </p:blipFill>
              <p:spPr>
                <a:xfrm>
                  <a:off x="4583157" y="5886963"/>
                  <a:ext cx="145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65">
              <p14:nvContentPartPr>
                <p14:cNvPr id="669" name="Freihand 668">
                  <a:extLst>
                    <a:ext uri="{FF2B5EF4-FFF2-40B4-BE49-F238E27FC236}">
                      <a16:creationId xmlns:a16="http://schemas.microsoft.com/office/drawing/2014/main" id="{C8A7BE18-8C68-48E2-B7BE-19B92011C284}"/>
                    </a:ext>
                  </a:extLst>
                </p14:cNvPr>
                <p14:cNvContentPartPr/>
                <p14:nvPr/>
              </p14:nvContentPartPr>
              <p14:xfrm>
                <a:off x="4732557" y="5831883"/>
                <a:ext cx="86400" cy="121320"/>
              </p14:xfrm>
            </p:contentPart>
          </mc:Choice>
          <mc:Fallback xmlns="">
            <p:pic>
              <p:nvPicPr>
                <p:cNvPr id="669" name="Freihand 668">
                  <a:extLst>
                    <a:ext uri="{FF2B5EF4-FFF2-40B4-BE49-F238E27FC236}">
                      <a16:creationId xmlns:a16="http://schemas.microsoft.com/office/drawing/2014/main" id="{C8A7BE18-8C68-48E2-B7BE-19B92011C284}"/>
                    </a:ext>
                  </a:extLst>
                </p:cNvPr>
                <p:cNvPicPr/>
                <p:nvPr/>
              </p:nvPicPr>
              <p:blipFill>
                <a:blip r:embed="rId1366"/>
                <a:stretch>
                  <a:fillRect/>
                </a:stretch>
              </p:blipFill>
              <p:spPr>
                <a:xfrm>
                  <a:off x="4728237" y="5827563"/>
                  <a:ext cx="95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67">
              <p14:nvContentPartPr>
                <p14:cNvPr id="670" name="Freihand 669">
                  <a:extLst>
                    <a:ext uri="{FF2B5EF4-FFF2-40B4-BE49-F238E27FC236}">
                      <a16:creationId xmlns:a16="http://schemas.microsoft.com/office/drawing/2014/main" id="{3334F948-E7A6-4564-9506-843C9EB55FC2}"/>
                    </a:ext>
                  </a:extLst>
                </p14:cNvPr>
                <p14:cNvContentPartPr/>
                <p14:nvPr/>
              </p14:nvContentPartPr>
              <p14:xfrm>
                <a:off x="4856757" y="5847363"/>
                <a:ext cx="79560" cy="86760"/>
              </p14:xfrm>
            </p:contentPart>
          </mc:Choice>
          <mc:Fallback xmlns="">
            <p:pic>
              <p:nvPicPr>
                <p:cNvPr id="670" name="Freihand 669">
                  <a:extLst>
                    <a:ext uri="{FF2B5EF4-FFF2-40B4-BE49-F238E27FC236}">
                      <a16:creationId xmlns:a16="http://schemas.microsoft.com/office/drawing/2014/main" id="{3334F948-E7A6-4564-9506-843C9EB55FC2}"/>
                    </a:ext>
                  </a:extLst>
                </p:cNvPr>
                <p:cNvPicPr/>
                <p:nvPr/>
              </p:nvPicPr>
              <p:blipFill>
                <a:blip r:embed="rId1368"/>
                <a:stretch>
                  <a:fillRect/>
                </a:stretch>
              </p:blipFill>
              <p:spPr>
                <a:xfrm>
                  <a:off x="4852437" y="5843043"/>
                  <a:ext cx="88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69">
              <p14:nvContentPartPr>
                <p14:cNvPr id="671" name="Freihand 670">
                  <a:extLst>
                    <a:ext uri="{FF2B5EF4-FFF2-40B4-BE49-F238E27FC236}">
                      <a16:creationId xmlns:a16="http://schemas.microsoft.com/office/drawing/2014/main" id="{B387E661-0224-4BC2-A9CB-140B5152EC54}"/>
                    </a:ext>
                  </a:extLst>
                </p14:cNvPr>
                <p14:cNvContentPartPr/>
                <p14:nvPr/>
              </p14:nvContentPartPr>
              <p14:xfrm>
                <a:off x="5025957" y="5841603"/>
                <a:ext cx="64440" cy="75240"/>
              </p14:xfrm>
            </p:contentPart>
          </mc:Choice>
          <mc:Fallback xmlns="">
            <p:pic>
              <p:nvPicPr>
                <p:cNvPr id="671" name="Freihand 670">
                  <a:extLst>
                    <a:ext uri="{FF2B5EF4-FFF2-40B4-BE49-F238E27FC236}">
                      <a16:creationId xmlns:a16="http://schemas.microsoft.com/office/drawing/2014/main" id="{B387E661-0224-4BC2-A9CB-140B5152EC54}"/>
                    </a:ext>
                  </a:extLst>
                </p:cNvPr>
                <p:cNvPicPr/>
                <p:nvPr/>
              </p:nvPicPr>
              <p:blipFill>
                <a:blip r:embed="rId1370"/>
                <a:stretch>
                  <a:fillRect/>
                </a:stretch>
              </p:blipFill>
              <p:spPr>
                <a:xfrm>
                  <a:off x="5021637" y="5837283"/>
                  <a:ext cx="73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71">
              <p14:nvContentPartPr>
                <p14:cNvPr id="672" name="Freihand 671">
                  <a:extLst>
                    <a:ext uri="{FF2B5EF4-FFF2-40B4-BE49-F238E27FC236}">
                      <a16:creationId xmlns:a16="http://schemas.microsoft.com/office/drawing/2014/main" id="{2BCF1771-13D6-4B3E-AEA2-540744230130}"/>
                    </a:ext>
                  </a:extLst>
                </p14:cNvPr>
                <p14:cNvContentPartPr/>
                <p14:nvPr/>
              </p14:nvContentPartPr>
              <p14:xfrm>
                <a:off x="4967277" y="5782563"/>
                <a:ext cx="104400" cy="73440"/>
              </p14:xfrm>
            </p:contentPart>
          </mc:Choice>
          <mc:Fallback xmlns="">
            <p:pic>
              <p:nvPicPr>
                <p:cNvPr id="672" name="Freihand 671">
                  <a:extLst>
                    <a:ext uri="{FF2B5EF4-FFF2-40B4-BE49-F238E27FC236}">
                      <a16:creationId xmlns:a16="http://schemas.microsoft.com/office/drawing/2014/main" id="{2BCF1771-13D6-4B3E-AEA2-540744230130}"/>
                    </a:ext>
                  </a:extLst>
                </p:cNvPr>
                <p:cNvPicPr/>
                <p:nvPr/>
              </p:nvPicPr>
              <p:blipFill>
                <a:blip r:embed="rId1372"/>
                <a:stretch>
                  <a:fillRect/>
                </a:stretch>
              </p:blipFill>
              <p:spPr>
                <a:xfrm>
                  <a:off x="4962957" y="5778243"/>
                  <a:ext cx="113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73">
              <p14:nvContentPartPr>
                <p14:cNvPr id="673" name="Freihand 672">
                  <a:extLst>
                    <a:ext uri="{FF2B5EF4-FFF2-40B4-BE49-F238E27FC236}">
                      <a16:creationId xmlns:a16="http://schemas.microsoft.com/office/drawing/2014/main" id="{1E17AECC-904B-47F3-8C5B-3B55C52AE95D}"/>
                    </a:ext>
                  </a:extLst>
                </p14:cNvPr>
                <p14:cNvContentPartPr/>
                <p14:nvPr/>
              </p14:nvContentPartPr>
              <p14:xfrm>
                <a:off x="5074917" y="5903163"/>
                <a:ext cx="52920" cy="49320"/>
              </p14:xfrm>
            </p:contentPart>
          </mc:Choice>
          <mc:Fallback xmlns="">
            <p:pic>
              <p:nvPicPr>
                <p:cNvPr id="673" name="Freihand 672">
                  <a:extLst>
                    <a:ext uri="{FF2B5EF4-FFF2-40B4-BE49-F238E27FC236}">
                      <a16:creationId xmlns:a16="http://schemas.microsoft.com/office/drawing/2014/main" id="{1E17AECC-904B-47F3-8C5B-3B55C52AE95D}"/>
                    </a:ext>
                  </a:extLst>
                </p:cNvPr>
                <p:cNvPicPr/>
                <p:nvPr/>
              </p:nvPicPr>
              <p:blipFill>
                <a:blip r:embed="rId1374"/>
                <a:stretch>
                  <a:fillRect/>
                </a:stretch>
              </p:blipFill>
              <p:spPr>
                <a:xfrm>
                  <a:off x="5070597" y="5898843"/>
                  <a:ext cx="61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75">
              <p14:nvContentPartPr>
                <p14:cNvPr id="674" name="Freihand 673">
                  <a:extLst>
                    <a:ext uri="{FF2B5EF4-FFF2-40B4-BE49-F238E27FC236}">
                      <a16:creationId xmlns:a16="http://schemas.microsoft.com/office/drawing/2014/main" id="{22D29C4F-7FBD-4D7C-8921-F705F015D3A2}"/>
                    </a:ext>
                  </a:extLst>
                </p14:cNvPr>
                <p14:cNvContentPartPr/>
                <p14:nvPr/>
              </p14:nvContentPartPr>
              <p14:xfrm>
                <a:off x="5183637" y="5859603"/>
                <a:ext cx="75600" cy="105840"/>
              </p14:xfrm>
            </p:contentPart>
          </mc:Choice>
          <mc:Fallback xmlns="">
            <p:pic>
              <p:nvPicPr>
                <p:cNvPr id="674" name="Freihand 673">
                  <a:extLst>
                    <a:ext uri="{FF2B5EF4-FFF2-40B4-BE49-F238E27FC236}">
                      <a16:creationId xmlns:a16="http://schemas.microsoft.com/office/drawing/2014/main" id="{22D29C4F-7FBD-4D7C-8921-F705F015D3A2}"/>
                    </a:ext>
                  </a:extLst>
                </p:cNvPr>
                <p:cNvPicPr/>
                <p:nvPr/>
              </p:nvPicPr>
              <p:blipFill>
                <a:blip r:embed="rId1376"/>
                <a:stretch>
                  <a:fillRect/>
                </a:stretch>
              </p:blipFill>
              <p:spPr>
                <a:xfrm>
                  <a:off x="5179317" y="5855283"/>
                  <a:ext cx="84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77">
              <p14:nvContentPartPr>
                <p14:cNvPr id="675" name="Freihand 674">
                  <a:extLst>
                    <a:ext uri="{FF2B5EF4-FFF2-40B4-BE49-F238E27FC236}">
                      <a16:creationId xmlns:a16="http://schemas.microsoft.com/office/drawing/2014/main" id="{04316A3D-82C0-4771-9379-FB2D0EFC39A0}"/>
                    </a:ext>
                  </a:extLst>
                </p14:cNvPr>
                <p14:cNvContentPartPr/>
                <p14:nvPr/>
              </p14:nvContentPartPr>
              <p14:xfrm>
                <a:off x="5324037" y="5828643"/>
                <a:ext cx="6480" cy="81000"/>
              </p14:xfrm>
            </p:contentPart>
          </mc:Choice>
          <mc:Fallback xmlns="">
            <p:pic>
              <p:nvPicPr>
                <p:cNvPr id="675" name="Freihand 674">
                  <a:extLst>
                    <a:ext uri="{FF2B5EF4-FFF2-40B4-BE49-F238E27FC236}">
                      <a16:creationId xmlns:a16="http://schemas.microsoft.com/office/drawing/2014/main" id="{04316A3D-82C0-4771-9379-FB2D0EFC39A0}"/>
                    </a:ext>
                  </a:extLst>
                </p:cNvPr>
                <p:cNvPicPr/>
                <p:nvPr/>
              </p:nvPicPr>
              <p:blipFill>
                <a:blip r:embed="rId1378"/>
                <a:stretch>
                  <a:fillRect/>
                </a:stretch>
              </p:blipFill>
              <p:spPr>
                <a:xfrm>
                  <a:off x="5319717" y="5824323"/>
                  <a:ext cx="15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79">
              <p14:nvContentPartPr>
                <p14:cNvPr id="676" name="Freihand 675">
                  <a:extLst>
                    <a:ext uri="{FF2B5EF4-FFF2-40B4-BE49-F238E27FC236}">
                      <a16:creationId xmlns:a16="http://schemas.microsoft.com/office/drawing/2014/main" id="{8DB09C11-EE22-41FE-95C4-503F624D972C}"/>
                    </a:ext>
                  </a:extLst>
                </p14:cNvPr>
                <p14:cNvContentPartPr/>
                <p14:nvPr/>
              </p14:nvContentPartPr>
              <p14:xfrm>
                <a:off x="5366157" y="5790483"/>
                <a:ext cx="79200" cy="97920"/>
              </p14:xfrm>
            </p:contentPart>
          </mc:Choice>
          <mc:Fallback xmlns="">
            <p:pic>
              <p:nvPicPr>
                <p:cNvPr id="676" name="Freihand 675">
                  <a:extLst>
                    <a:ext uri="{FF2B5EF4-FFF2-40B4-BE49-F238E27FC236}">
                      <a16:creationId xmlns:a16="http://schemas.microsoft.com/office/drawing/2014/main" id="{8DB09C11-EE22-41FE-95C4-503F624D972C}"/>
                    </a:ext>
                  </a:extLst>
                </p:cNvPr>
                <p:cNvPicPr/>
                <p:nvPr/>
              </p:nvPicPr>
              <p:blipFill>
                <a:blip r:embed="rId1380"/>
                <a:stretch>
                  <a:fillRect/>
                </a:stretch>
              </p:blipFill>
              <p:spPr>
                <a:xfrm>
                  <a:off x="5361837" y="5786163"/>
                  <a:ext cx="87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81">
              <p14:nvContentPartPr>
                <p14:cNvPr id="677" name="Freihand 676">
                  <a:extLst>
                    <a:ext uri="{FF2B5EF4-FFF2-40B4-BE49-F238E27FC236}">
                      <a16:creationId xmlns:a16="http://schemas.microsoft.com/office/drawing/2014/main" id="{2C119F84-4A1C-4672-A787-9DCE431B80B5}"/>
                    </a:ext>
                  </a:extLst>
                </p14:cNvPr>
                <p14:cNvContentPartPr/>
                <p14:nvPr/>
              </p14:nvContentPartPr>
              <p14:xfrm>
                <a:off x="5424477" y="5842683"/>
                <a:ext cx="75600" cy="113400"/>
              </p14:xfrm>
            </p:contentPart>
          </mc:Choice>
          <mc:Fallback xmlns="">
            <p:pic>
              <p:nvPicPr>
                <p:cNvPr id="677" name="Freihand 676">
                  <a:extLst>
                    <a:ext uri="{FF2B5EF4-FFF2-40B4-BE49-F238E27FC236}">
                      <a16:creationId xmlns:a16="http://schemas.microsoft.com/office/drawing/2014/main" id="{2C119F84-4A1C-4672-A787-9DCE431B80B5}"/>
                    </a:ext>
                  </a:extLst>
                </p:cNvPr>
                <p:cNvPicPr/>
                <p:nvPr/>
              </p:nvPicPr>
              <p:blipFill>
                <a:blip r:embed="rId1382"/>
                <a:stretch>
                  <a:fillRect/>
                </a:stretch>
              </p:blipFill>
              <p:spPr>
                <a:xfrm>
                  <a:off x="5420157" y="5838363"/>
                  <a:ext cx="84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83">
              <p14:nvContentPartPr>
                <p14:cNvPr id="678" name="Freihand 677">
                  <a:extLst>
                    <a:ext uri="{FF2B5EF4-FFF2-40B4-BE49-F238E27FC236}">
                      <a16:creationId xmlns:a16="http://schemas.microsoft.com/office/drawing/2014/main" id="{D461F576-95FF-4306-A793-67B78AC4DB4B}"/>
                    </a:ext>
                  </a:extLst>
                </p14:cNvPr>
                <p14:cNvContentPartPr/>
                <p14:nvPr/>
              </p14:nvContentPartPr>
              <p14:xfrm>
                <a:off x="5546877" y="5815323"/>
                <a:ext cx="69840" cy="94320"/>
              </p14:xfrm>
            </p:contentPart>
          </mc:Choice>
          <mc:Fallback xmlns="">
            <p:pic>
              <p:nvPicPr>
                <p:cNvPr id="678" name="Freihand 677">
                  <a:extLst>
                    <a:ext uri="{FF2B5EF4-FFF2-40B4-BE49-F238E27FC236}">
                      <a16:creationId xmlns:a16="http://schemas.microsoft.com/office/drawing/2014/main" id="{D461F576-95FF-4306-A793-67B78AC4DB4B}"/>
                    </a:ext>
                  </a:extLst>
                </p:cNvPr>
                <p:cNvPicPr/>
                <p:nvPr/>
              </p:nvPicPr>
              <p:blipFill>
                <a:blip r:embed="rId1384"/>
                <a:stretch>
                  <a:fillRect/>
                </a:stretch>
              </p:blipFill>
              <p:spPr>
                <a:xfrm>
                  <a:off x="5542557" y="5811003"/>
                  <a:ext cx="78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85">
              <p14:nvContentPartPr>
                <p14:cNvPr id="679" name="Freihand 678">
                  <a:extLst>
                    <a:ext uri="{FF2B5EF4-FFF2-40B4-BE49-F238E27FC236}">
                      <a16:creationId xmlns:a16="http://schemas.microsoft.com/office/drawing/2014/main" id="{D7707673-AF49-4C48-82C8-7196F1957AA2}"/>
                    </a:ext>
                  </a:extLst>
                </p14:cNvPr>
                <p14:cNvContentPartPr/>
                <p14:nvPr/>
              </p14:nvContentPartPr>
              <p14:xfrm>
                <a:off x="5651997" y="5803803"/>
                <a:ext cx="101160" cy="111240"/>
              </p14:xfrm>
            </p:contentPart>
          </mc:Choice>
          <mc:Fallback xmlns="">
            <p:pic>
              <p:nvPicPr>
                <p:cNvPr id="679" name="Freihand 678">
                  <a:extLst>
                    <a:ext uri="{FF2B5EF4-FFF2-40B4-BE49-F238E27FC236}">
                      <a16:creationId xmlns:a16="http://schemas.microsoft.com/office/drawing/2014/main" id="{D7707673-AF49-4C48-82C8-7196F1957AA2}"/>
                    </a:ext>
                  </a:extLst>
                </p:cNvPr>
                <p:cNvPicPr/>
                <p:nvPr/>
              </p:nvPicPr>
              <p:blipFill>
                <a:blip r:embed="rId1386"/>
                <a:stretch>
                  <a:fillRect/>
                </a:stretch>
              </p:blipFill>
              <p:spPr>
                <a:xfrm>
                  <a:off x="5647677" y="5799483"/>
                  <a:ext cx="109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87">
              <p14:nvContentPartPr>
                <p14:cNvPr id="680" name="Freihand 679">
                  <a:extLst>
                    <a:ext uri="{FF2B5EF4-FFF2-40B4-BE49-F238E27FC236}">
                      <a16:creationId xmlns:a16="http://schemas.microsoft.com/office/drawing/2014/main" id="{7B3BB1CE-AC38-49D3-ADF5-CA35DAE264F3}"/>
                    </a:ext>
                  </a:extLst>
                </p14:cNvPr>
                <p14:cNvContentPartPr/>
                <p14:nvPr/>
              </p14:nvContentPartPr>
              <p14:xfrm>
                <a:off x="5816157" y="5813523"/>
                <a:ext cx="90000" cy="93960"/>
              </p14:xfrm>
            </p:contentPart>
          </mc:Choice>
          <mc:Fallback xmlns="">
            <p:pic>
              <p:nvPicPr>
                <p:cNvPr id="680" name="Freihand 679">
                  <a:extLst>
                    <a:ext uri="{FF2B5EF4-FFF2-40B4-BE49-F238E27FC236}">
                      <a16:creationId xmlns:a16="http://schemas.microsoft.com/office/drawing/2014/main" id="{7B3BB1CE-AC38-49D3-ADF5-CA35DAE264F3}"/>
                    </a:ext>
                  </a:extLst>
                </p:cNvPr>
                <p:cNvPicPr/>
                <p:nvPr/>
              </p:nvPicPr>
              <p:blipFill>
                <a:blip r:embed="rId1388"/>
                <a:stretch>
                  <a:fillRect/>
                </a:stretch>
              </p:blipFill>
              <p:spPr>
                <a:xfrm>
                  <a:off x="5811837" y="5809203"/>
                  <a:ext cx="98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89">
              <p14:nvContentPartPr>
                <p14:cNvPr id="681" name="Freihand 680">
                  <a:extLst>
                    <a:ext uri="{FF2B5EF4-FFF2-40B4-BE49-F238E27FC236}">
                      <a16:creationId xmlns:a16="http://schemas.microsoft.com/office/drawing/2014/main" id="{D9E99E84-1584-4602-8362-09AE2ABDB89A}"/>
                    </a:ext>
                  </a:extLst>
                </p14:cNvPr>
                <p14:cNvContentPartPr/>
                <p14:nvPr/>
              </p14:nvContentPartPr>
              <p14:xfrm>
                <a:off x="5793477" y="5757723"/>
                <a:ext cx="57960" cy="52920"/>
              </p14:xfrm>
            </p:contentPart>
          </mc:Choice>
          <mc:Fallback xmlns="">
            <p:pic>
              <p:nvPicPr>
                <p:cNvPr id="681" name="Freihand 680">
                  <a:extLst>
                    <a:ext uri="{FF2B5EF4-FFF2-40B4-BE49-F238E27FC236}">
                      <a16:creationId xmlns:a16="http://schemas.microsoft.com/office/drawing/2014/main" id="{D9E99E84-1584-4602-8362-09AE2ABDB89A}"/>
                    </a:ext>
                  </a:extLst>
                </p:cNvPr>
                <p:cNvPicPr/>
                <p:nvPr/>
              </p:nvPicPr>
              <p:blipFill>
                <a:blip r:embed="rId1390"/>
                <a:stretch>
                  <a:fillRect/>
                </a:stretch>
              </p:blipFill>
              <p:spPr>
                <a:xfrm>
                  <a:off x="5789157" y="5753403"/>
                  <a:ext cx="66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91">
              <p14:nvContentPartPr>
                <p14:cNvPr id="682" name="Freihand 681">
                  <a:extLst>
                    <a:ext uri="{FF2B5EF4-FFF2-40B4-BE49-F238E27FC236}">
                      <a16:creationId xmlns:a16="http://schemas.microsoft.com/office/drawing/2014/main" id="{D16C69C8-901F-411C-9F5E-336F4CD667AF}"/>
                    </a:ext>
                  </a:extLst>
                </p14:cNvPr>
                <p14:cNvContentPartPr/>
                <p14:nvPr/>
              </p14:nvContentPartPr>
              <p14:xfrm>
                <a:off x="5883837" y="5843763"/>
                <a:ext cx="64080" cy="75240"/>
              </p14:xfrm>
            </p:contentPart>
          </mc:Choice>
          <mc:Fallback xmlns="">
            <p:pic>
              <p:nvPicPr>
                <p:cNvPr id="682" name="Freihand 681">
                  <a:extLst>
                    <a:ext uri="{FF2B5EF4-FFF2-40B4-BE49-F238E27FC236}">
                      <a16:creationId xmlns:a16="http://schemas.microsoft.com/office/drawing/2014/main" id="{D16C69C8-901F-411C-9F5E-336F4CD667AF}"/>
                    </a:ext>
                  </a:extLst>
                </p:cNvPr>
                <p:cNvPicPr/>
                <p:nvPr/>
              </p:nvPicPr>
              <p:blipFill>
                <a:blip r:embed="rId1392"/>
                <a:stretch>
                  <a:fillRect/>
                </a:stretch>
              </p:blipFill>
              <p:spPr>
                <a:xfrm>
                  <a:off x="5879517" y="5839443"/>
                  <a:ext cx="72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93">
              <p14:nvContentPartPr>
                <p14:cNvPr id="683" name="Freihand 682">
                  <a:extLst>
                    <a:ext uri="{FF2B5EF4-FFF2-40B4-BE49-F238E27FC236}">
                      <a16:creationId xmlns:a16="http://schemas.microsoft.com/office/drawing/2014/main" id="{D4A7FFE5-173E-44E9-9175-6D08682F2AF0}"/>
                    </a:ext>
                  </a:extLst>
                </p14:cNvPr>
                <p14:cNvContentPartPr/>
                <p14:nvPr/>
              </p14:nvContentPartPr>
              <p14:xfrm>
                <a:off x="5927397" y="5742243"/>
                <a:ext cx="82800" cy="209520"/>
              </p14:xfrm>
            </p:contentPart>
          </mc:Choice>
          <mc:Fallback xmlns="">
            <p:pic>
              <p:nvPicPr>
                <p:cNvPr id="683" name="Freihand 682">
                  <a:extLst>
                    <a:ext uri="{FF2B5EF4-FFF2-40B4-BE49-F238E27FC236}">
                      <a16:creationId xmlns:a16="http://schemas.microsoft.com/office/drawing/2014/main" id="{D4A7FFE5-173E-44E9-9175-6D08682F2AF0}"/>
                    </a:ext>
                  </a:extLst>
                </p:cNvPr>
                <p:cNvPicPr/>
                <p:nvPr/>
              </p:nvPicPr>
              <p:blipFill>
                <a:blip r:embed="rId1394"/>
                <a:stretch>
                  <a:fillRect/>
                </a:stretch>
              </p:blipFill>
              <p:spPr>
                <a:xfrm>
                  <a:off x="5923077" y="5737923"/>
                  <a:ext cx="914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395">
              <p14:nvContentPartPr>
                <p14:cNvPr id="685" name="Freihand 684">
                  <a:extLst>
                    <a:ext uri="{FF2B5EF4-FFF2-40B4-BE49-F238E27FC236}">
                      <a16:creationId xmlns:a16="http://schemas.microsoft.com/office/drawing/2014/main" id="{A875B787-BA41-4863-A439-D8807189BF2F}"/>
                    </a:ext>
                  </a:extLst>
                </p14:cNvPr>
                <p14:cNvContentPartPr/>
                <p14:nvPr/>
              </p14:nvContentPartPr>
              <p14:xfrm>
                <a:off x="6083277" y="5787963"/>
                <a:ext cx="195120" cy="60840"/>
              </p14:xfrm>
            </p:contentPart>
          </mc:Choice>
          <mc:Fallback xmlns="">
            <p:pic>
              <p:nvPicPr>
                <p:cNvPr id="685" name="Freihand 684">
                  <a:extLst>
                    <a:ext uri="{FF2B5EF4-FFF2-40B4-BE49-F238E27FC236}">
                      <a16:creationId xmlns:a16="http://schemas.microsoft.com/office/drawing/2014/main" id="{A875B787-BA41-4863-A439-D8807189BF2F}"/>
                    </a:ext>
                  </a:extLst>
                </p:cNvPr>
                <p:cNvPicPr/>
                <p:nvPr/>
              </p:nvPicPr>
              <p:blipFill>
                <a:blip r:embed="rId1396"/>
                <a:stretch>
                  <a:fillRect/>
                </a:stretch>
              </p:blipFill>
              <p:spPr>
                <a:xfrm>
                  <a:off x="6078957" y="5783643"/>
                  <a:ext cx="203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97">
              <p14:nvContentPartPr>
                <p14:cNvPr id="686" name="Freihand 685">
                  <a:extLst>
                    <a:ext uri="{FF2B5EF4-FFF2-40B4-BE49-F238E27FC236}">
                      <a16:creationId xmlns:a16="http://schemas.microsoft.com/office/drawing/2014/main" id="{E445CDD4-7E40-480C-93E4-944CFF11915C}"/>
                    </a:ext>
                  </a:extLst>
                </p14:cNvPr>
                <p14:cNvContentPartPr/>
                <p14:nvPr/>
              </p14:nvContentPartPr>
              <p14:xfrm>
                <a:off x="6101277" y="5853123"/>
                <a:ext cx="185040" cy="68760"/>
              </p14:xfrm>
            </p:contentPart>
          </mc:Choice>
          <mc:Fallback xmlns="">
            <p:pic>
              <p:nvPicPr>
                <p:cNvPr id="686" name="Freihand 685">
                  <a:extLst>
                    <a:ext uri="{FF2B5EF4-FFF2-40B4-BE49-F238E27FC236}">
                      <a16:creationId xmlns:a16="http://schemas.microsoft.com/office/drawing/2014/main" id="{E445CDD4-7E40-480C-93E4-944CFF11915C}"/>
                    </a:ext>
                  </a:extLst>
                </p:cNvPr>
                <p:cNvPicPr/>
                <p:nvPr/>
              </p:nvPicPr>
              <p:blipFill>
                <a:blip r:embed="rId1398"/>
                <a:stretch>
                  <a:fillRect/>
                </a:stretch>
              </p:blipFill>
              <p:spPr>
                <a:xfrm>
                  <a:off x="6096957" y="5848803"/>
                  <a:ext cx="193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99">
              <p14:nvContentPartPr>
                <p14:cNvPr id="757" name="Freihand 756">
                  <a:extLst>
                    <a:ext uri="{FF2B5EF4-FFF2-40B4-BE49-F238E27FC236}">
                      <a16:creationId xmlns:a16="http://schemas.microsoft.com/office/drawing/2014/main" id="{D12157DF-A35C-4204-BD4C-C2FD6FFC063B}"/>
                    </a:ext>
                  </a:extLst>
                </p14:cNvPr>
                <p14:cNvContentPartPr/>
                <p14:nvPr/>
              </p14:nvContentPartPr>
              <p14:xfrm>
                <a:off x="148317" y="6329403"/>
                <a:ext cx="52920" cy="76680"/>
              </p14:xfrm>
            </p:contentPart>
          </mc:Choice>
          <mc:Fallback xmlns="">
            <p:pic>
              <p:nvPicPr>
                <p:cNvPr id="757" name="Freihand 756">
                  <a:extLst>
                    <a:ext uri="{FF2B5EF4-FFF2-40B4-BE49-F238E27FC236}">
                      <a16:creationId xmlns:a16="http://schemas.microsoft.com/office/drawing/2014/main" id="{D12157DF-A35C-4204-BD4C-C2FD6FFC063B}"/>
                    </a:ext>
                  </a:extLst>
                </p:cNvPr>
                <p:cNvPicPr/>
                <p:nvPr/>
              </p:nvPicPr>
              <p:blipFill>
                <a:blip r:embed="rId1400"/>
                <a:stretch>
                  <a:fillRect/>
                </a:stretch>
              </p:blipFill>
              <p:spPr>
                <a:xfrm>
                  <a:off x="143997" y="6325083"/>
                  <a:ext cx="61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01">
              <p14:nvContentPartPr>
                <p14:cNvPr id="758" name="Freihand 757">
                  <a:extLst>
                    <a:ext uri="{FF2B5EF4-FFF2-40B4-BE49-F238E27FC236}">
                      <a16:creationId xmlns:a16="http://schemas.microsoft.com/office/drawing/2014/main" id="{3D1EDCD6-4913-4F18-AB75-A2B430191F33}"/>
                    </a:ext>
                  </a:extLst>
                </p14:cNvPr>
                <p14:cNvContentPartPr/>
                <p14:nvPr/>
              </p14:nvContentPartPr>
              <p14:xfrm>
                <a:off x="200517" y="6266763"/>
                <a:ext cx="58320" cy="155880"/>
              </p14:xfrm>
            </p:contentPart>
          </mc:Choice>
          <mc:Fallback xmlns="">
            <p:pic>
              <p:nvPicPr>
                <p:cNvPr id="758" name="Freihand 757">
                  <a:extLst>
                    <a:ext uri="{FF2B5EF4-FFF2-40B4-BE49-F238E27FC236}">
                      <a16:creationId xmlns:a16="http://schemas.microsoft.com/office/drawing/2014/main" id="{3D1EDCD6-4913-4F18-AB75-A2B430191F33}"/>
                    </a:ext>
                  </a:extLst>
                </p:cNvPr>
                <p:cNvPicPr/>
                <p:nvPr/>
              </p:nvPicPr>
              <p:blipFill>
                <a:blip r:embed="rId1402"/>
                <a:stretch>
                  <a:fillRect/>
                </a:stretch>
              </p:blipFill>
              <p:spPr>
                <a:xfrm>
                  <a:off x="196197" y="6262443"/>
                  <a:ext cx="66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03">
              <p14:nvContentPartPr>
                <p14:cNvPr id="759" name="Freihand 758">
                  <a:extLst>
                    <a:ext uri="{FF2B5EF4-FFF2-40B4-BE49-F238E27FC236}">
                      <a16:creationId xmlns:a16="http://schemas.microsoft.com/office/drawing/2014/main" id="{2F750DE6-AD90-4FAF-8FC1-6ADAF6B2927B}"/>
                    </a:ext>
                  </a:extLst>
                </p14:cNvPr>
                <p14:cNvContentPartPr/>
                <p14:nvPr/>
              </p14:nvContentPartPr>
              <p14:xfrm>
                <a:off x="329757" y="6284763"/>
                <a:ext cx="88200" cy="99000"/>
              </p14:xfrm>
            </p:contentPart>
          </mc:Choice>
          <mc:Fallback xmlns="">
            <p:pic>
              <p:nvPicPr>
                <p:cNvPr id="759" name="Freihand 758">
                  <a:extLst>
                    <a:ext uri="{FF2B5EF4-FFF2-40B4-BE49-F238E27FC236}">
                      <a16:creationId xmlns:a16="http://schemas.microsoft.com/office/drawing/2014/main" id="{2F750DE6-AD90-4FAF-8FC1-6ADAF6B2927B}"/>
                    </a:ext>
                  </a:extLst>
                </p:cNvPr>
                <p:cNvPicPr/>
                <p:nvPr/>
              </p:nvPicPr>
              <p:blipFill>
                <a:blip r:embed="rId1404"/>
                <a:stretch>
                  <a:fillRect/>
                </a:stretch>
              </p:blipFill>
              <p:spPr>
                <a:xfrm>
                  <a:off x="325437" y="6280443"/>
                  <a:ext cx="96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05">
              <p14:nvContentPartPr>
                <p14:cNvPr id="760" name="Freihand 759">
                  <a:extLst>
                    <a:ext uri="{FF2B5EF4-FFF2-40B4-BE49-F238E27FC236}">
                      <a16:creationId xmlns:a16="http://schemas.microsoft.com/office/drawing/2014/main" id="{B31FB1A3-CD06-4254-8499-49FDAD3AA021}"/>
                    </a:ext>
                  </a:extLst>
                </p14:cNvPr>
                <p14:cNvContentPartPr/>
                <p14:nvPr/>
              </p14:nvContentPartPr>
              <p14:xfrm>
                <a:off x="419397" y="6282243"/>
                <a:ext cx="73800" cy="104040"/>
              </p14:xfrm>
            </p:contentPart>
          </mc:Choice>
          <mc:Fallback xmlns="">
            <p:pic>
              <p:nvPicPr>
                <p:cNvPr id="760" name="Freihand 759">
                  <a:extLst>
                    <a:ext uri="{FF2B5EF4-FFF2-40B4-BE49-F238E27FC236}">
                      <a16:creationId xmlns:a16="http://schemas.microsoft.com/office/drawing/2014/main" id="{B31FB1A3-CD06-4254-8499-49FDAD3AA021}"/>
                    </a:ext>
                  </a:extLst>
                </p:cNvPr>
                <p:cNvPicPr/>
                <p:nvPr/>
              </p:nvPicPr>
              <p:blipFill>
                <a:blip r:embed="rId1406"/>
                <a:stretch>
                  <a:fillRect/>
                </a:stretch>
              </p:blipFill>
              <p:spPr>
                <a:xfrm>
                  <a:off x="415077" y="6277923"/>
                  <a:ext cx="82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07">
              <p14:nvContentPartPr>
                <p14:cNvPr id="761" name="Freihand 760">
                  <a:extLst>
                    <a:ext uri="{FF2B5EF4-FFF2-40B4-BE49-F238E27FC236}">
                      <a16:creationId xmlns:a16="http://schemas.microsoft.com/office/drawing/2014/main" id="{E9A78CE1-3B9E-48A6-BC93-EE40264B6ECB}"/>
                    </a:ext>
                  </a:extLst>
                </p14:cNvPr>
                <p14:cNvContentPartPr/>
                <p14:nvPr/>
              </p14:nvContentPartPr>
              <p14:xfrm>
                <a:off x="415437" y="6299883"/>
                <a:ext cx="82800" cy="63720"/>
              </p14:xfrm>
            </p:contentPart>
          </mc:Choice>
          <mc:Fallback xmlns="">
            <p:pic>
              <p:nvPicPr>
                <p:cNvPr id="761" name="Freihand 760">
                  <a:extLst>
                    <a:ext uri="{FF2B5EF4-FFF2-40B4-BE49-F238E27FC236}">
                      <a16:creationId xmlns:a16="http://schemas.microsoft.com/office/drawing/2014/main" id="{E9A78CE1-3B9E-48A6-BC93-EE40264B6ECB}"/>
                    </a:ext>
                  </a:extLst>
                </p:cNvPr>
                <p:cNvPicPr/>
                <p:nvPr/>
              </p:nvPicPr>
              <p:blipFill>
                <a:blip r:embed="rId1408"/>
                <a:stretch>
                  <a:fillRect/>
                </a:stretch>
              </p:blipFill>
              <p:spPr>
                <a:xfrm>
                  <a:off x="411117" y="6295563"/>
                  <a:ext cx="91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09">
              <p14:nvContentPartPr>
                <p14:cNvPr id="762" name="Freihand 761">
                  <a:extLst>
                    <a:ext uri="{FF2B5EF4-FFF2-40B4-BE49-F238E27FC236}">
                      <a16:creationId xmlns:a16="http://schemas.microsoft.com/office/drawing/2014/main" id="{79FB1DE6-FE42-4972-8042-35E75F567F07}"/>
                    </a:ext>
                  </a:extLst>
                </p14:cNvPr>
                <p14:cNvContentPartPr/>
                <p14:nvPr/>
              </p14:nvContentPartPr>
              <p14:xfrm>
                <a:off x="534957" y="6301323"/>
                <a:ext cx="69120" cy="74880"/>
              </p14:xfrm>
            </p:contentPart>
          </mc:Choice>
          <mc:Fallback xmlns="">
            <p:pic>
              <p:nvPicPr>
                <p:cNvPr id="762" name="Freihand 761">
                  <a:extLst>
                    <a:ext uri="{FF2B5EF4-FFF2-40B4-BE49-F238E27FC236}">
                      <a16:creationId xmlns:a16="http://schemas.microsoft.com/office/drawing/2014/main" id="{79FB1DE6-FE42-4972-8042-35E75F567F07}"/>
                    </a:ext>
                  </a:extLst>
                </p:cNvPr>
                <p:cNvPicPr/>
                <p:nvPr/>
              </p:nvPicPr>
              <p:blipFill>
                <a:blip r:embed="rId1410"/>
                <a:stretch>
                  <a:fillRect/>
                </a:stretch>
              </p:blipFill>
              <p:spPr>
                <a:xfrm>
                  <a:off x="530637" y="6297003"/>
                  <a:ext cx="77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11">
              <p14:nvContentPartPr>
                <p14:cNvPr id="763" name="Freihand 762">
                  <a:extLst>
                    <a:ext uri="{FF2B5EF4-FFF2-40B4-BE49-F238E27FC236}">
                      <a16:creationId xmlns:a16="http://schemas.microsoft.com/office/drawing/2014/main" id="{1272C9B7-61BC-492F-B1E1-07B647B905AE}"/>
                    </a:ext>
                  </a:extLst>
                </p14:cNvPr>
                <p14:cNvContentPartPr/>
                <p14:nvPr/>
              </p14:nvContentPartPr>
              <p14:xfrm>
                <a:off x="625317" y="6235443"/>
                <a:ext cx="74160" cy="97560"/>
              </p14:xfrm>
            </p:contentPart>
          </mc:Choice>
          <mc:Fallback xmlns="">
            <p:pic>
              <p:nvPicPr>
                <p:cNvPr id="763" name="Freihand 762">
                  <a:extLst>
                    <a:ext uri="{FF2B5EF4-FFF2-40B4-BE49-F238E27FC236}">
                      <a16:creationId xmlns:a16="http://schemas.microsoft.com/office/drawing/2014/main" id="{1272C9B7-61BC-492F-B1E1-07B647B905AE}"/>
                    </a:ext>
                  </a:extLst>
                </p:cNvPr>
                <p:cNvPicPr/>
                <p:nvPr/>
              </p:nvPicPr>
              <p:blipFill>
                <a:blip r:embed="rId1412"/>
                <a:stretch>
                  <a:fillRect/>
                </a:stretch>
              </p:blipFill>
              <p:spPr>
                <a:xfrm>
                  <a:off x="620997" y="6231123"/>
                  <a:ext cx="82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13">
              <p14:nvContentPartPr>
                <p14:cNvPr id="764" name="Freihand 763">
                  <a:extLst>
                    <a:ext uri="{FF2B5EF4-FFF2-40B4-BE49-F238E27FC236}">
                      <a16:creationId xmlns:a16="http://schemas.microsoft.com/office/drawing/2014/main" id="{3319CF90-78D1-4639-BF2D-6665C429E492}"/>
                    </a:ext>
                  </a:extLst>
                </p14:cNvPr>
                <p14:cNvContentPartPr/>
                <p14:nvPr/>
              </p14:nvContentPartPr>
              <p14:xfrm>
                <a:off x="662397" y="6295203"/>
                <a:ext cx="28080" cy="43920"/>
              </p14:xfrm>
            </p:contentPart>
          </mc:Choice>
          <mc:Fallback xmlns="">
            <p:pic>
              <p:nvPicPr>
                <p:cNvPr id="764" name="Freihand 763">
                  <a:extLst>
                    <a:ext uri="{FF2B5EF4-FFF2-40B4-BE49-F238E27FC236}">
                      <a16:creationId xmlns:a16="http://schemas.microsoft.com/office/drawing/2014/main" id="{3319CF90-78D1-4639-BF2D-6665C429E492}"/>
                    </a:ext>
                  </a:extLst>
                </p:cNvPr>
                <p:cNvPicPr/>
                <p:nvPr/>
              </p:nvPicPr>
              <p:blipFill>
                <a:blip r:embed="rId1414"/>
                <a:stretch>
                  <a:fillRect/>
                </a:stretch>
              </p:blipFill>
              <p:spPr>
                <a:xfrm>
                  <a:off x="658077" y="6290883"/>
                  <a:ext cx="36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15">
              <p14:nvContentPartPr>
                <p14:cNvPr id="765" name="Freihand 764">
                  <a:extLst>
                    <a:ext uri="{FF2B5EF4-FFF2-40B4-BE49-F238E27FC236}">
                      <a16:creationId xmlns:a16="http://schemas.microsoft.com/office/drawing/2014/main" id="{CC207FC6-0783-4196-AEDF-049E862A0E9A}"/>
                    </a:ext>
                  </a:extLst>
                </p14:cNvPr>
                <p14:cNvContentPartPr/>
                <p14:nvPr/>
              </p14:nvContentPartPr>
              <p14:xfrm>
                <a:off x="720717" y="6233643"/>
                <a:ext cx="119520" cy="123840"/>
              </p14:xfrm>
            </p:contentPart>
          </mc:Choice>
          <mc:Fallback xmlns="">
            <p:pic>
              <p:nvPicPr>
                <p:cNvPr id="765" name="Freihand 764">
                  <a:extLst>
                    <a:ext uri="{FF2B5EF4-FFF2-40B4-BE49-F238E27FC236}">
                      <a16:creationId xmlns:a16="http://schemas.microsoft.com/office/drawing/2014/main" id="{CC207FC6-0783-4196-AEDF-049E862A0E9A}"/>
                    </a:ext>
                  </a:extLst>
                </p:cNvPr>
                <p:cNvPicPr/>
                <p:nvPr/>
              </p:nvPicPr>
              <p:blipFill>
                <a:blip r:embed="rId1416"/>
                <a:stretch>
                  <a:fillRect/>
                </a:stretch>
              </p:blipFill>
              <p:spPr>
                <a:xfrm>
                  <a:off x="716397" y="6229323"/>
                  <a:ext cx="128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17">
              <p14:nvContentPartPr>
                <p14:cNvPr id="766" name="Freihand 765">
                  <a:extLst>
                    <a:ext uri="{FF2B5EF4-FFF2-40B4-BE49-F238E27FC236}">
                      <a16:creationId xmlns:a16="http://schemas.microsoft.com/office/drawing/2014/main" id="{E8BA894E-558E-4D32-A0C4-E08F65459BFC}"/>
                    </a:ext>
                  </a:extLst>
                </p14:cNvPr>
                <p14:cNvContentPartPr/>
                <p14:nvPr/>
              </p14:nvContentPartPr>
              <p14:xfrm>
                <a:off x="968757" y="6274323"/>
                <a:ext cx="25560" cy="97920"/>
              </p14:xfrm>
            </p:contentPart>
          </mc:Choice>
          <mc:Fallback xmlns="">
            <p:pic>
              <p:nvPicPr>
                <p:cNvPr id="766" name="Freihand 765">
                  <a:extLst>
                    <a:ext uri="{FF2B5EF4-FFF2-40B4-BE49-F238E27FC236}">
                      <a16:creationId xmlns:a16="http://schemas.microsoft.com/office/drawing/2014/main" id="{E8BA894E-558E-4D32-A0C4-E08F65459BFC}"/>
                    </a:ext>
                  </a:extLst>
                </p:cNvPr>
                <p:cNvPicPr/>
                <p:nvPr/>
              </p:nvPicPr>
              <p:blipFill>
                <a:blip r:embed="rId1418"/>
                <a:stretch>
                  <a:fillRect/>
                </a:stretch>
              </p:blipFill>
              <p:spPr>
                <a:xfrm>
                  <a:off x="964437" y="6270003"/>
                  <a:ext cx="34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19">
              <p14:nvContentPartPr>
                <p14:cNvPr id="767" name="Freihand 766">
                  <a:extLst>
                    <a:ext uri="{FF2B5EF4-FFF2-40B4-BE49-F238E27FC236}">
                      <a16:creationId xmlns:a16="http://schemas.microsoft.com/office/drawing/2014/main" id="{2E001C25-1C46-46E2-8D03-B35E64C66DFC}"/>
                    </a:ext>
                  </a:extLst>
                </p14:cNvPr>
                <p14:cNvContentPartPr/>
                <p14:nvPr/>
              </p14:nvContentPartPr>
              <p14:xfrm>
                <a:off x="951117" y="6234723"/>
                <a:ext cx="129240" cy="104760"/>
              </p14:xfrm>
            </p:contentPart>
          </mc:Choice>
          <mc:Fallback xmlns="">
            <p:pic>
              <p:nvPicPr>
                <p:cNvPr id="767" name="Freihand 766">
                  <a:extLst>
                    <a:ext uri="{FF2B5EF4-FFF2-40B4-BE49-F238E27FC236}">
                      <a16:creationId xmlns:a16="http://schemas.microsoft.com/office/drawing/2014/main" id="{2E001C25-1C46-46E2-8D03-B35E64C66DFC}"/>
                    </a:ext>
                  </a:extLst>
                </p:cNvPr>
                <p:cNvPicPr/>
                <p:nvPr/>
              </p:nvPicPr>
              <p:blipFill>
                <a:blip r:embed="rId1420"/>
                <a:stretch>
                  <a:fillRect/>
                </a:stretch>
              </p:blipFill>
              <p:spPr>
                <a:xfrm>
                  <a:off x="946797" y="6230403"/>
                  <a:ext cx="137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21">
              <p14:nvContentPartPr>
                <p14:cNvPr id="768" name="Freihand 767">
                  <a:extLst>
                    <a:ext uri="{FF2B5EF4-FFF2-40B4-BE49-F238E27FC236}">
                      <a16:creationId xmlns:a16="http://schemas.microsoft.com/office/drawing/2014/main" id="{F3D35F84-205B-48BE-A1ED-BBA1B6D62347}"/>
                    </a:ext>
                  </a:extLst>
                </p14:cNvPr>
                <p14:cNvContentPartPr/>
                <p14:nvPr/>
              </p14:nvContentPartPr>
              <p14:xfrm>
                <a:off x="1076397" y="6283683"/>
                <a:ext cx="74880" cy="52920"/>
              </p14:xfrm>
            </p:contentPart>
          </mc:Choice>
          <mc:Fallback xmlns="">
            <p:pic>
              <p:nvPicPr>
                <p:cNvPr id="768" name="Freihand 767">
                  <a:extLst>
                    <a:ext uri="{FF2B5EF4-FFF2-40B4-BE49-F238E27FC236}">
                      <a16:creationId xmlns:a16="http://schemas.microsoft.com/office/drawing/2014/main" id="{F3D35F84-205B-48BE-A1ED-BBA1B6D62347}"/>
                    </a:ext>
                  </a:extLst>
                </p:cNvPr>
                <p:cNvPicPr/>
                <p:nvPr/>
              </p:nvPicPr>
              <p:blipFill>
                <a:blip r:embed="rId1422"/>
                <a:stretch>
                  <a:fillRect/>
                </a:stretch>
              </p:blipFill>
              <p:spPr>
                <a:xfrm>
                  <a:off x="1072077" y="6279363"/>
                  <a:ext cx="83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23">
              <p14:nvContentPartPr>
                <p14:cNvPr id="769" name="Freihand 768">
                  <a:extLst>
                    <a:ext uri="{FF2B5EF4-FFF2-40B4-BE49-F238E27FC236}">
                      <a16:creationId xmlns:a16="http://schemas.microsoft.com/office/drawing/2014/main" id="{DCD2A4ED-8CCB-407C-8896-104284EFE5DB}"/>
                    </a:ext>
                  </a:extLst>
                </p14:cNvPr>
                <p14:cNvContentPartPr/>
                <p14:nvPr/>
              </p14:nvContentPartPr>
              <p14:xfrm>
                <a:off x="1167477" y="6298443"/>
                <a:ext cx="52560" cy="55800"/>
              </p14:xfrm>
            </p:contentPart>
          </mc:Choice>
          <mc:Fallback xmlns="">
            <p:pic>
              <p:nvPicPr>
                <p:cNvPr id="769" name="Freihand 768">
                  <a:extLst>
                    <a:ext uri="{FF2B5EF4-FFF2-40B4-BE49-F238E27FC236}">
                      <a16:creationId xmlns:a16="http://schemas.microsoft.com/office/drawing/2014/main" id="{DCD2A4ED-8CCB-407C-8896-104284EFE5DB}"/>
                    </a:ext>
                  </a:extLst>
                </p:cNvPr>
                <p:cNvPicPr/>
                <p:nvPr/>
              </p:nvPicPr>
              <p:blipFill>
                <a:blip r:embed="rId1424"/>
                <a:stretch>
                  <a:fillRect/>
                </a:stretch>
              </p:blipFill>
              <p:spPr>
                <a:xfrm>
                  <a:off x="1163157" y="6294123"/>
                  <a:ext cx="61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25">
              <p14:nvContentPartPr>
                <p14:cNvPr id="770" name="Freihand 769">
                  <a:extLst>
                    <a:ext uri="{FF2B5EF4-FFF2-40B4-BE49-F238E27FC236}">
                      <a16:creationId xmlns:a16="http://schemas.microsoft.com/office/drawing/2014/main" id="{76660C52-5FD8-44EA-9693-797A4C913398}"/>
                    </a:ext>
                  </a:extLst>
                </p14:cNvPr>
                <p14:cNvContentPartPr/>
                <p14:nvPr/>
              </p14:nvContentPartPr>
              <p14:xfrm>
                <a:off x="1241997" y="6217083"/>
                <a:ext cx="293400" cy="254520"/>
              </p14:xfrm>
            </p:contentPart>
          </mc:Choice>
          <mc:Fallback xmlns="">
            <p:pic>
              <p:nvPicPr>
                <p:cNvPr id="770" name="Freihand 769">
                  <a:extLst>
                    <a:ext uri="{FF2B5EF4-FFF2-40B4-BE49-F238E27FC236}">
                      <a16:creationId xmlns:a16="http://schemas.microsoft.com/office/drawing/2014/main" id="{76660C52-5FD8-44EA-9693-797A4C913398}"/>
                    </a:ext>
                  </a:extLst>
                </p:cNvPr>
                <p:cNvPicPr/>
                <p:nvPr/>
              </p:nvPicPr>
              <p:blipFill>
                <a:blip r:embed="rId1426"/>
                <a:stretch>
                  <a:fillRect/>
                </a:stretch>
              </p:blipFill>
              <p:spPr>
                <a:xfrm>
                  <a:off x="1237677" y="6212763"/>
                  <a:ext cx="3020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27">
              <p14:nvContentPartPr>
                <p14:cNvPr id="771" name="Freihand 770">
                  <a:extLst>
                    <a:ext uri="{FF2B5EF4-FFF2-40B4-BE49-F238E27FC236}">
                      <a16:creationId xmlns:a16="http://schemas.microsoft.com/office/drawing/2014/main" id="{24D803C9-C80A-4F5B-92E7-27147CA063AA}"/>
                    </a:ext>
                  </a:extLst>
                </p14:cNvPr>
                <p14:cNvContentPartPr/>
                <p14:nvPr/>
              </p14:nvContentPartPr>
              <p14:xfrm>
                <a:off x="1636917" y="6276123"/>
                <a:ext cx="360" cy="360"/>
              </p14:xfrm>
            </p:contentPart>
          </mc:Choice>
          <mc:Fallback xmlns="">
            <p:pic>
              <p:nvPicPr>
                <p:cNvPr id="771" name="Freihand 770">
                  <a:extLst>
                    <a:ext uri="{FF2B5EF4-FFF2-40B4-BE49-F238E27FC236}">
                      <a16:creationId xmlns:a16="http://schemas.microsoft.com/office/drawing/2014/main" id="{24D803C9-C80A-4F5B-92E7-27147CA063AA}"/>
                    </a:ext>
                  </a:extLst>
                </p:cNvPr>
                <p:cNvPicPr/>
                <p:nvPr/>
              </p:nvPicPr>
              <p:blipFill>
                <a:blip r:embed="rId1210"/>
                <a:stretch>
                  <a:fillRect/>
                </a:stretch>
              </p:blipFill>
              <p:spPr>
                <a:xfrm>
                  <a:off x="1632597" y="62718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8">
              <p14:nvContentPartPr>
                <p14:cNvPr id="772" name="Freihand 771">
                  <a:extLst>
                    <a:ext uri="{FF2B5EF4-FFF2-40B4-BE49-F238E27FC236}">
                      <a16:creationId xmlns:a16="http://schemas.microsoft.com/office/drawing/2014/main" id="{30C8D514-CD0A-4475-B781-60B6F8B0A1DA}"/>
                    </a:ext>
                  </a:extLst>
                </p14:cNvPr>
                <p14:cNvContentPartPr/>
                <p14:nvPr/>
              </p14:nvContentPartPr>
              <p14:xfrm>
                <a:off x="1640877" y="6345963"/>
                <a:ext cx="3600" cy="16200"/>
              </p14:xfrm>
            </p:contentPart>
          </mc:Choice>
          <mc:Fallback xmlns="">
            <p:pic>
              <p:nvPicPr>
                <p:cNvPr id="772" name="Freihand 771">
                  <a:extLst>
                    <a:ext uri="{FF2B5EF4-FFF2-40B4-BE49-F238E27FC236}">
                      <a16:creationId xmlns:a16="http://schemas.microsoft.com/office/drawing/2014/main" id="{30C8D514-CD0A-4475-B781-60B6F8B0A1DA}"/>
                    </a:ext>
                  </a:extLst>
                </p:cNvPr>
                <p:cNvPicPr/>
                <p:nvPr/>
              </p:nvPicPr>
              <p:blipFill>
                <a:blip r:embed="rId1429"/>
                <a:stretch>
                  <a:fillRect/>
                </a:stretch>
              </p:blipFill>
              <p:spPr>
                <a:xfrm>
                  <a:off x="1636557" y="6341643"/>
                  <a:ext cx="12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30">
              <p14:nvContentPartPr>
                <p14:cNvPr id="774" name="Freihand 773">
                  <a:extLst>
                    <a:ext uri="{FF2B5EF4-FFF2-40B4-BE49-F238E27FC236}">
                      <a16:creationId xmlns:a16="http://schemas.microsoft.com/office/drawing/2014/main" id="{FD7871F2-D88A-4E62-ABE6-1E3014B4F037}"/>
                    </a:ext>
                  </a:extLst>
                </p14:cNvPr>
                <p14:cNvContentPartPr/>
                <p14:nvPr/>
              </p14:nvContentPartPr>
              <p14:xfrm>
                <a:off x="1755717" y="6230043"/>
                <a:ext cx="155520" cy="112680"/>
              </p14:xfrm>
            </p:contentPart>
          </mc:Choice>
          <mc:Fallback xmlns="">
            <p:pic>
              <p:nvPicPr>
                <p:cNvPr id="774" name="Freihand 773">
                  <a:extLst>
                    <a:ext uri="{FF2B5EF4-FFF2-40B4-BE49-F238E27FC236}">
                      <a16:creationId xmlns:a16="http://schemas.microsoft.com/office/drawing/2014/main" id="{FD7871F2-D88A-4E62-ABE6-1E3014B4F037}"/>
                    </a:ext>
                  </a:extLst>
                </p:cNvPr>
                <p:cNvPicPr/>
                <p:nvPr/>
              </p:nvPicPr>
              <p:blipFill>
                <a:blip r:embed="rId1431"/>
                <a:stretch>
                  <a:fillRect/>
                </a:stretch>
              </p:blipFill>
              <p:spPr>
                <a:xfrm>
                  <a:off x="1751397" y="6225723"/>
                  <a:ext cx="164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432">
              <p14:nvContentPartPr>
                <p14:cNvPr id="775" name="Freihand 774">
                  <a:extLst>
                    <a:ext uri="{FF2B5EF4-FFF2-40B4-BE49-F238E27FC236}">
                      <a16:creationId xmlns:a16="http://schemas.microsoft.com/office/drawing/2014/main" id="{8EB8B3E7-9692-4EFC-9C80-CC5785A9168C}"/>
                    </a:ext>
                  </a:extLst>
                </p14:cNvPr>
                <p14:cNvContentPartPr/>
                <p14:nvPr/>
              </p14:nvContentPartPr>
              <p14:xfrm>
                <a:off x="1944717" y="6258123"/>
                <a:ext cx="118440" cy="91440"/>
              </p14:xfrm>
            </p:contentPart>
          </mc:Choice>
          <mc:Fallback xmlns="">
            <p:pic>
              <p:nvPicPr>
                <p:cNvPr id="775" name="Freihand 774">
                  <a:extLst>
                    <a:ext uri="{FF2B5EF4-FFF2-40B4-BE49-F238E27FC236}">
                      <a16:creationId xmlns:a16="http://schemas.microsoft.com/office/drawing/2014/main" id="{8EB8B3E7-9692-4EFC-9C80-CC5785A9168C}"/>
                    </a:ext>
                  </a:extLst>
                </p:cNvPr>
                <p:cNvPicPr/>
                <p:nvPr/>
              </p:nvPicPr>
              <p:blipFill>
                <a:blip r:embed="rId1433"/>
                <a:stretch>
                  <a:fillRect/>
                </a:stretch>
              </p:blipFill>
              <p:spPr>
                <a:xfrm>
                  <a:off x="1940397" y="6253803"/>
                  <a:ext cx="127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34">
              <p14:nvContentPartPr>
                <p14:cNvPr id="776" name="Freihand 775">
                  <a:extLst>
                    <a:ext uri="{FF2B5EF4-FFF2-40B4-BE49-F238E27FC236}">
                      <a16:creationId xmlns:a16="http://schemas.microsoft.com/office/drawing/2014/main" id="{6E614795-B5C0-43CB-8E7A-2784B472AE98}"/>
                    </a:ext>
                  </a:extLst>
                </p14:cNvPr>
                <p14:cNvContentPartPr/>
                <p14:nvPr/>
              </p14:nvContentPartPr>
              <p14:xfrm>
                <a:off x="2093397" y="6248043"/>
                <a:ext cx="128520" cy="100800"/>
              </p14:xfrm>
            </p:contentPart>
          </mc:Choice>
          <mc:Fallback xmlns="">
            <p:pic>
              <p:nvPicPr>
                <p:cNvPr id="776" name="Freihand 775">
                  <a:extLst>
                    <a:ext uri="{FF2B5EF4-FFF2-40B4-BE49-F238E27FC236}">
                      <a16:creationId xmlns:a16="http://schemas.microsoft.com/office/drawing/2014/main" id="{6E614795-B5C0-43CB-8E7A-2784B472AE98}"/>
                    </a:ext>
                  </a:extLst>
                </p:cNvPr>
                <p:cNvPicPr/>
                <p:nvPr/>
              </p:nvPicPr>
              <p:blipFill>
                <a:blip r:embed="rId1435"/>
                <a:stretch>
                  <a:fillRect/>
                </a:stretch>
              </p:blipFill>
              <p:spPr>
                <a:xfrm>
                  <a:off x="2089077" y="6243723"/>
                  <a:ext cx="137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36">
              <p14:nvContentPartPr>
                <p14:cNvPr id="778" name="Freihand 777">
                  <a:extLst>
                    <a:ext uri="{FF2B5EF4-FFF2-40B4-BE49-F238E27FC236}">
                      <a16:creationId xmlns:a16="http://schemas.microsoft.com/office/drawing/2014/main" id="{6D0997D0-1944-4A84-868E-BC1F998A236D}"/>
                    </a:ext>
                  </a:extLst>
                </p14:cNvPr>
                <p14:cNvContentPartPr/>
                <p14:nvPr/>
              </p14:nvContentPartPr>
              <p14:xfrm>
                <a:off x="2274117" y="6159843"/>
                <a:ext cx="112320" cy="235800"/>
              </p14:xfrm>
            </p:contentPart>
          </mc:Choice>
          <mc:Fallback xmlns="">
            <p:pic>
              <p:nvPicPr>
                <p:cNvPr id="778" name="Freihand 777">
                  <a:extLst>
                    <a:ext uri="{FF2B5EF4-FFF2-40B4-BE49-F238E27FC236}">
                      <a16:creationId xmlns:a16="http://schemas.microsoft.com/office/drawing/2014/main" id="{6D0997D0-1944-4A84-868E-BC1F998A236D}"/>
                    </a:ext>
                  </a:extLst>
                </p:cNvPr>
                <p:cNvPicPr/>
                <p:nvPr/>
              </p:nvPicPr>
              <p:blipFill>
                <a:blip r:embed="rId1437"/>
                <a:stretch>
                  <a:fillRect/>
                </a:stretch>
              </p:blipFill>
              <p:spPr>
                <a:xfrm>
                  <a:off x="2269797" y="6155523"/>
                  <a:ext cx="120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438">
              <p14:nvContentPartPr>
                <p14:cNvPr id="779" name="Freihand 778">
                  <a:extLst>
                    <a:ext uri="{FF2B5EF4-FFF2-40B4-BE49-F238E27FC236}">
                      <a16:creationId xmlns:a16="http://schemas.microsoft.com/office/drawing/2014/main" id="{C7E0D80A-617B-4413-B8FA-57EBFA00FC9C}"/>
                    </a:ext>
                  </a:extLst>
                </p14:cNvPr>
                <p14:cNvContentPartPr/>
                <p14:nvPr/>
              </p14:nvContentPartPr>
              <p14:xfrm>
                <a:off x="2399757" y="6213123"/>
                <a:ext cx="124200" cy="71280"/>
              </p14:xfrm>
            </p:contentPart>
          </mc:Choice>
          <mc:Fallback xmlns="">
            <p:pic>
              <p:nvPicPr>
                <p:cNvPr id="779" name="Freihand 778">
                  <a:extLst>
                    <a:ext uri="{FF2B5EF4-FFF2-40B4-BE49-F238E27FC236}">
                      <a16:creationId xmlns:a16="http://schemas.microsoft.com/office/drawing/2014/main" id="{C7E0D80A-617B-4413-B8FA-57EBFA00FC9C}"/>
                    </a:ext>
                  </a:extLst>
                </p:cNvPr>
                <p:cNvPicPr/>
                <p:nvPr/>
              </p:nvPicPr>
              <p:blipFill>
                <a:blip r:embed="rId1439"/>
                <a:stretch>
                  <a:fillRect/>
                </a:stretch>
              </p:blipFill>
              <p:spPr>
                <a:xfrm>
                  <a:off x="2395437" y="6208803"/>
                  <a:ext cx="132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40">
              <p14:nvContentPartPr>
                <p14:cNvPr id="780" name="Freihand 779">
                  <a:extLst>
                    <a:ext uri="{FF2B5EF4-FFF2-40B4-BE49-F238E27FC236}">
                      <a16:creationId xmlns:a16="http://schemas.microsoft.com/office/drawing/2014/main" id="{4F327E30-C910-4836-889F-71C931527947}"/>
                    </a:ext>
                  </a:extLst>
                </p14:cNvPr>
                <p14:cNvContentPartPr/>
                <p14:nvPr/>
              </p14:nvContentPartPr>
              <p14:xfrm>
                <a:off x="2635197" y="6215283"/>
                <a:ext cx="29880" cy="98640"/>
              </p14:xfrm>
            </p:contentPart>
          </mc:Choice>
          <mc:Fallback xmlns="">
            <p:pic>
              <p:nvPicPr>
                <p:cNvPr id="780" name="Freihand 779">
                  <a:extLst>
                    <a:ext uri="{FF2B5EF4-FFF2-40B4-BE49-F238E27FC236}">
                      <a16:creationId xmlns:a16="http://schemas.microsoft.com/office/drawing/2014/main" id="{4F327E30-C910-4836-889F-71C931527947}"/>
                    </a:ext>
                  </a:extLst>
                </p:cNvPr>
                <p:cNvPicPr/>
                <p:nvPr/>
              </p:nvPicPr>
              <p:blipFill>
                <a:blip r:embed="rId1441"/>
                <a:stretch>
                  <a:fillRect/>
                </a:stretch>
              </p:blipFill>
              <p:spPr>
                <a:xfrm>
                  <a:off x="2630877" y="6210963"/>
                  <a:ext cx="38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42">
              <p14:nvContentPartPr>
                <p14:cNvPr id="781" name="Freihand 780">
                  <a:extLst>
                    <a:ext uri="{FF2B5EF4-FFF2-40B4-BE49-F238E27FC236}">
                      <a16:creationId xmlns:a16="http://schemas.microsoft.com/office/drawing/2014/main" id="{5F796306-18E4-4292-B737-63939B64E9A8}"/>
                    </a:ext>
                  </a:extLst>
                </p14:cNvPr>
                <p14:cNvContentPartPr/>
                <p14:nvPr/>
              </p14:nvContentPartPr>
              <p14:xfrm>
                <a:off x="2599557" y="6244443"/>
                <a:ext cx="124200" cy="19440"/>
              </p14:xfrm>
            </p:contentPart>
          </mc:Choice>
          <mc:Fallback xmlns="">
            <p:pic>
              <p:nvPicPr>
                <p:cNvPr id="781" name="Freihand 780">
                  <a:extLst>
                    <a:ext uri="{FF2B5EF4-FFF2-40B4-BE49-F238E27FC236}">
                      <a16:creationId xmlns:a16="http://schemas.microsoft.com/office/drawing/2014/main" id="{5F796306-18E4-4292-B737-63939B64E9A8}"/>
                    </a:ext>
                  </a:extLst>
                </p:cNvPr>
                <p:cNvPicPr/>
                <p:nvPr/>
              </p:nvPicPr>
              <p:blipFill>
                <a:blip r:embed="rId1443"/>
                <a:stretch>
                  <a:fillRect/>
                </a:stretch>
              </p:blipFill>
              <p:spPr>
                <a:xfrm>
                  <a:off x="2595237" y="6240123"/>
                  <a:ext cx="132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44">
              <p14:nvContentPartPr>
                <p14:cNvPr id="782" name="Freihand 781">
                  <a:extLst>
                    <a:ext uri="{FF2B5EF4-FFF2-40B4-BE49-F238E27FC236}">
                      <a16:creationId xmlns:a16="http://schemas.microsoft.com/office/drawing/2014/main" id="{FC8BA3C6-45B6-4F72-BEE9-3179BE9F8BD0}"/>
                    </a:ext>
                  </a:extLst>
                </p14:cNvPr>
                <p14:cNvContentPartPr/>
                <p14:nvPr/>
              </p14:nvContentPartPr>
              <p14:xfrm>
                <a:off x="2780637" y="6221403"/>
                <a:ext cx="102240" cy="91080"/>
              </p14:xfrm>
            </p:contentPart>
          </mc:Choice>
          <mc:Fallback xmlns="">
            <p:pic>
              <p:nvPicPr>
                <p:cNvPr id="782" name="Freihand 781">
                  <a:extLst>
                    <a:ext uri="{FF2B5EF4-FFF2-40B4-BE49-F238E27FC236}">
                      <a16:creationId xmlns:a16="http://schemas.microsoft.com/office/drawing/2014/main" id="{FC8BA3C6-45B6-4F72-BEE9-3179BE9F8BD0}"/>
                    </a:ext>
                  </a:extLst>
                </p:cNvPr>
                <p:cNvPicPr/>
                <p:nvPr/>
              </p:nvPicPr>
              <p:blipFill>
                <a:blip r:embed="rId1445"/>
                <a:stretch>
                  <a:fillRect/>
                </a:stretch>
              </p:blipFill>
              <p:spPr>
                <a:xfrm>
                  <a:off x="2776317" y="6217083"/>
                  <a:ext cx="110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46">
              <p14:nvContentPartPr>
                <p14:cNvPr id="783" name="Freihand 782">
                  <a:extLst>
                    <a:ext uri="{FF2B5EF4-FFF2-40B4-BE49-F238E27FC236}">
                      <a16:creationId xmlns:a16="http://schemas.microsoft.com/office/drawing/2014/main" id="{7E078DA3-2A23-4CE9-BCD3-22F4519A2F31}"/>
                    </a:ext>
                  </a:extLst>
                </p14:cNvPr>
                <p14:cNvContentPartPr/>
                <p14:nvPr/>
              </p14:nvContentPartPr>
              <p14:xfrm>
                <a:off x="2760837" y="6228963"/>
                <a:ext cx="131760" cy="93600"/>
              </p14:xfrm>
            </p:contentPart>
          </mc:Choice>
          <mc:Fallback xmlns="">
            <p:pic>
              <p:nvPicPr>
                <p:cNvPr id="783" name="Freihand 782">
                  <a:extLst>
                    <a:ext uri="{FF2B5EF4-FFF2-40B4-BE49-F238E27FC236}">
                      <a16:creationId xmlns:a16="http://schemas.microsoft.com/office/drawing/2014/main" id="{7E078DA3-2A23-4CE9-BCD3-22F4519A2F31}"/>
                    </a:ext>
                  </a:extLst>
                </p:cNvPr>
                <p:cNvPicPr/>
                <p:nvPr/>
              </p:nvPicPr>
              <p:blipFill>
                <a:blip r:embed="rId1447"/>
                <a:stretch>
                  <a:fillRect/>
                </a:stretch>
              </p:blipFill>
              <p:spPr>
                <a:xfrm>
                  <a:off x="2756517" y="6224643"/>
                  <a:ext cx="140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48">
              <p14:nvContentPartPr>
                <p14:cNvPr id="787" name="Freihand 786">
                  <a:extLst>
                    <a:ext uri="{FF2B5EF4-FFF2-40B4-BE49-F238E27FC236}">
                      <a16:creationId xmlns:a16="http://schemas.microsoft.com/office/drawing/2014/main" id="{301024BE-845C-4E09-B61A-A442DF5EA237}"/>
                    </a:ext>
                  </a:extLst>
                </p14:cNvPr>
                <p14:cNvContentPartPr/>
                <p14:nvPr/>
              </p14:nvContentPartPr>
              <p14:xfrm>
                <a:off x="2996637" y="6066963"/>
                <a:ext cx="84960" cy="84960"/>
              </p14:xfrm>
            </p:contentPart>
          </mc:Choice>
          <mc:Fallback xmlns="">
            <p:pic>
              <p:nvPicPr>
                <p:cNvPr id="787" name="Freihand 786">
                  <a:extLst>
                    <a:ext uri="{FF2B5EF4-FFF2-40B4-BE49-F238E27FC236}">
                      <a16:creationId xmlns:a16="http://schemas.microsoft.com/office/drawing/2014/main" id="{301024BE-845C-4E09-B61A-A442DF5EA237}"/>
                    </a:ext>
                  </a:extLst>
                </p:cNvPr>
                <p:cNvPicPr/>
                <p:nvPr/>
              </p:nvPicPr>
              <p:blipFill>
                <a:blip r:embed="rId1449"/>
                <a:stretch>
                  <a:fillRect/>
                </a:stretch>
              </p:blipFill>
              <p:spPr>
                <a:xfrm>
                  <a:off x="2992317" y="6062643"/>
                  <a:ext cx="93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50">
              <p14:nvContentPartPr>
                <p14:cNvPr id="788" name="Freihand 787">
                  <a:extLst>
                    <a:ext uri="{FF2B5EF4-FFF2-40B4-BE49-F238E27FC236}">
                      <a16:creationId xmlns:a16="http://schemas.microsoft.com/office/drawing/2014/main" id="{7B4C9B83-F632-4EC0-8622-73BB74DA752D}"/>
                    </a:ext>
                  </a:extLst>
                </p14:cNvPr>
                <p14:cNvContentPartPr/>
                <p14:nvPr/>
              </p14:nvContentPartPr>
              <p14:xfrm>
                <a:off x="3100317" y="6226803"/>
                <a:ext cx="127080" cy="9720"/>
              </p14:xfrm>
            </p:contentPart>
          </mc:Choice>
          <mc:Fallback xmlns="">
            <p:pic>
              <p:nvPicPr>
                <p:cNvPr id="788" name="Freihand 787">
                  <a:extLst>
                    <a:ext uri="{FF2B5EF4-FFF2-40B4-BE49-F238E27FC236}">
                      <a16:creationId xmlns:a16="http://schemas.microsoft.com/office/drawing/2014/main" id="{7B4C9B83-F632-4EC0-8622-73BB74DA752D}"/>
                    </a:ext>
                  </a:extLst>
                </p:cNvPr>
                <p:cNvPicPr/>
                <p:nvPr/>
              </p:nvPicPr>
              <p:blipFill>
                <a:blip r:embed="rId1451"/>
                <a:stretch>
                  <a:fillRect/>
                </a:stretch>
              </p:blipFill>
              <p:spPr>
                <a:xfrm>
                  <a:off x="3095997" y="6222483"/>
                  <a:ext cx="135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52">
              <p14:nvContentPartPr>
                <p14:cNvPr id="789" name="Freihand 788">
                  <a:extLst>
                    <a:ext uri="{FF2B5EF4-FFF2-40B4-BE49-F238E27FC236}">
                      <a16:creationId xmlns:a16="http://schemas.microsoft.com/office/drawing/2014/main" id="{FFDE5234-2D14-4143-A6E0-BF73D98D7A68}"/>
                    </a:ext>
                  </a:extLst>
                </p14:cNvPr>
                <p14:cNvContentPartPr/>
                <p14:nvPr/>
              </p14:nvContentPartPr>
              <p14:xfrm>
                <a:off x="3104997" y="6265683"/>
                <a:ext cx="130320" cy="10440"/>
              </p14:xfrm>
            </p:contentPart>
          </mc:Choice>
          <mc:Fallback xmlns="">
            <p:pic>
              <p:nvPicPr>
                <p:cNvPr id="789" name="Freihand 788">
                  <a:extLst>
                    <a:ext uri="{FF2B5EF4-FFF2-40B4-BE49-F238E27FC236}">
                      <a16:creationId xmlns:a16="http://schemas.microsoft.com/office/drawing/2014/main" id="{FFDE5234-2D14-4143-A6E0-BF73D98D7A68}"/>
                    </a:ext>
                  </a:extLst>
                </p:cNvPr>
                <p:cNvPicPr/>
                <p:nvPr/>
              </p:nvPicPr>
              <p:blipFill>
                <a:blip r:embed="rId1453"/>
                <a:stretch>
                  <a:fillRect/>
                </a:stretch>
              </p:blipFill>
              <p:spPr>
                <a:xfrm>
                  <a:off x="3100677" y="6261363"/>
                  <a:ext cx="138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54">
              <p14:nvContentPartPr>
                <p14:cNvPr id="790" name="Freihand 789">
                  <a:extLst>
                    <a:ext uri="{FF2B5EF4-FFF2-40B4-BE49-F238E27FC236}">
                      <a16:creationId xmlns:a16="http://schemas.microsoft.com/office/drawing/2014/main" id="{D1CBC27D-7723-4E58-87A6-BE55AB8053CA}"/>
                    </a:ext>
                  </a:extLst>
                </p14:cNvPr>
                <p14:cNvContentPartPr/>
                <p14:nvPr/>
              </p14:nvContentPartPr>
              <p14:xfrm>
                <a:off x="3317397" y="6198363"/>
                <a:ext cx="127800" cy="101160"/>
              </p14:xfrm>
            </p:contentPart>
          </mc:Choice>
          <mc:Fallback xmlns="">
            <p:pic>
              <p:nvPicPr>
                <p:cNvPr id="790" name="Freihand 789">
                  <a:extLst>
                    <a:ext uri="{FF2B5EF4-FFF2-40B4-BE49-F238E27FC236}">
                      <a16:creationId xmlns:a16="http://schemas.microsoft.com/office/drawing/2014/main" id="{D1CBC27D-7723-4E58-87A6-BE55AB8053CA}"/>
                    </a:ext>
                  </a:extLst>
                </p:cNvPr>
                <p:cNvPicPr/>
                <p:nvPr/>
              </p:nvPicPr>
              <p:blipFill>
                <a:blip r:embed="rId1455"/>
                <a:stretch>
                  <a:fillRect/>
                </a:stretch>
              </p:blipFill>
              <p:spPr>
                <a:xfrm>
                  <a:off x="3313077" y="6194043"/>
                  <a:ext cx="136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56">
              <p14:nvContentPartPr>
                <p14:cNvPr id="791" name="Freihand 790">
                  <a:extLst>
                    <a:ext uri="{FF2B5EF4-FFF2-40B4-BE49-F238E27FC236}">
                      <a16:creationId xmlns:a16="http://schemas.microsoft.com/office/drawing/2014/main" id="{5C0C4920-F7A4-474A-92AE-FB058205B837}"/>
                    </a:ext>
                  </a:extLst>
                </p14:cNvPr>
                <p14:cNvContentPartPr/>
                <p14:nvPr/>
              </p14:nvContentPartPr>
              <p14:xfrm>
                <a:off x="3489117" y="6169923"/>
                <a:ext cx="91440" cy="107280"/>
              </p14:xfrm>
            </p:contentPart>
          </mc:Choice>
          <mc:Fallback xmlns="">
            <p:pic>
              <p:nvPicPr>
                <p:cNvPr id="791" name="Freihand 790">
                  <a:extLst>
                    <a:ext uri="{FF2B5EF4-FFF2-40B4-BE49-F238E27FC236}">
                      <a16:creationId xmlns:a16="http://schemas.microsoft.com/office/drawing/2014/main" id="{5C0C4920-F7A4-474A-92AE-FB058205B837}"/>
                    </a:ext>
                  </a:extLst>
                </p:cNvPr>
                <p:cNvPicPr/>
                <p:nvPr/>
              </p:nvPicPr>
              <p:blipFill>
                <a:blip r:embed="rId1457"/>
                <a:stretch>
                  <a:fillRect/>
                </a:stretch>
              </p:blipFill>
              <p:spPr>
                <a:xfrm>
                  <a:off x="3484797" y="6165603"/>
                  <a:ext cx="100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58">
              <p14:nvContentPartPr>
                <p14:cNvPr id="792" name="Freihand 791">
                  <a:extLst>
                    <a:ext uri="{FF2B5EF4-FFF2-40B4-BE49-F238E27FC236}">
                      <a16:creationId xmlns:a16="http://schemas.microsoft.com/office/drawing/2014/main" id="{BCC54668-C385-4BD8-8136-365F79ED535C}"/>
                    </a:ext>
                  </a:extLst>
                </p14:cNvPr>
                <p14:cNvContentPartPr/>
                <p14:nvPr/>
              </p14:nvContentPartPr>
              <p14:xfrm>
                <a:off x="3553917" y="6208443"/>
                <a:ext cx="44640" cy="87120"/>
              </p14:xfrm>
            </p:contentPart>
          </mc:Choice>
          <mc:Fallback xmlns="">
            <p:pic>
              <p:nvPicPr>
                <p:cNvPr id="792" name="Freihand 791">
                  <a:extLst>
                    <a:ext uri="{FF2B5EF4-FFF2-40B4-BE49-F238E27FC236}">
                      <a16:creationId xmlns:a16="http://schemas.microsoft.com/office/drawing/2014/main" id="{BCC54668-C385-4BD8-8136-365F79ED535C}"/>
                    </a:ext>
                  </a:extLst>
                </p:cNvPr>
                <p:cNvPicPr/>
                <p:nvPr/>
              </p:nvPicPr>
              <p:blipFill>
                <a:blip r:embed="rId1459"/>
                <a:stretch>
                  <a:fillRect/>
                </a:stretch>
              </p:blipFill>
              <p:spPr>
                <a:xfrm>
                  <a:off x="3549597" y="6204123"/>
                  <a:ext cx="53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60">
              <p14:nvContentPartPr>
                <p14:cNvPr id="793" name="Freihand 792">
                  <a:extLst>
                    <a:ext uri="{FF2B5EF4-FFF2-40B4-BE49-F238E27FC236}">
                      <a16:creationId xmlns:a16="http://schemas.microsoft.com/office/drawing/2014/main" id="{DB1B592B-1808-45A9-A79D-2155EA7C8EFB}"/>
                    </a:ext>
                  </a:extLst>
                </p14:cNvPr>
                <p14:cNvContentPartPr/>
                <p14:nvPr/>
              </p14:nvContentPartPr>
              <p14:xfrm>
                <a:off x="3620517" y="6178923"/>
                <a:ext cx="126720" cy="171720"/>
              </p14:xfrm>
            </p:contentPart>
          </mc:Choice>
          <mc:Fallback xmlns="">
            <p:pic>
              <p:nvPicPr>
                <p:cNvPr id="793" name="Freihand 792">
                  <a:extLst>
                    <a:ext uri="{FF2B5EF4-FFF2-40B4-BE49-F238E27FC236}">
                      <a16:creationId xmlns:a16="http://schemas.microsoft.com/office/drawing/2014/main" id="{DB1B592B-1808-45A9-A79D-2155EA7C8EFB}"/>
                    </a:ext>
                  </a:extLst>
                </p:cNvPr>
                <p:cNvPicPr/>
                <p:nvPr/>
              </p:nvPicPr>
              <p:blipFill>
                <a:blip r:embed="rId1461"/>
                <a:stretch>
                  <a:fillRect/>
                </a:stretch>
              </p:blipFill>
              <p:spPr>
                <a:xfrm>
                  <a:off x="3616197" y="6174603"/>
                  <a:ext cx="135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62">
              <p14:nvContentPartPr>
                <p14:cNvPr id="794" name="Freihand 793">
                  <a:extLst>
                    <a:ext uri="{FF2B5EF4-FFF2-40B4-BE49-F238E27FC236}">
                      <a16:creationId xmlns:a16="http://schemas.microsoft.com/office/drawing/2014/main" id="{54AD807C-E4DA-48B1-8502-0E307E12D123}"/>
                    </a:ext>
                  </a:extLst>
                </p14:cNvPr>
                <p14:cNvContentPartPr/>
                <p14:nvPr/>
              </p14:nvContentPartPr>
              <p14:xfrm>
                <a:off x="3817077" y="6170283"/>
                <a:ext cx="111240" cy="96840"/>
              </p14:xfrm>
            </p:contentPart>
          </mc:Choice>
          <mc:Fallback xmlns="">
            <p:pic>
              <p:nvPicPr>
                <p:cNvPr id="794" name="Freihand 793">
                  <a:extLst>
                    <a:ext uri="{FF2B5EF4-FFF2-40B4-BE49-F238E27FC236}">
                      <a16:creationId xmlns:a16="http://schemas.microsoft.com/office/drawing/2014/main" id="{54AD807C-E4DA-48B1-8502-0E307E12D123}"/>
                    </a:ext>
                  </a:extLst>
                </p:cNvPr>
                <p:cNvPicPr/>
                <p:nvPr/>
              </p:nvPicPr>
              <p:blipFill>
                <a:blip r:embed="rId1463"/>
                <a:stretch>
                  <a:fillRect/>
                </a:stretch>
              </p:blipFill>
              <p:spPr>
                <a:xfrm>
                  <a:off x="3812757" y="6165963"/>
                  <a:ext cx="119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64">
              <p14:nvContentPartPr>
                <p14:cNvPr id="795" name="Freihand 794">
                  <a:extLst>
                    <a:ext uri="{FF2B5EF4-FFF2-40B4-BE49-F238E27FC236}">
                      <a16:creationId xmlns:a16="http://schemas.microsoft.com/office/drawing/2014/main" id="{33D999AD-4526-4D95-A626-EC7C976C024F}"/>
                    </a:ext>
                  </a:extLst>
                </p14:cNvPr>
                <p14:cNvContentPartPr/>
                <p14:nvPr/>
              </p14:nvContentPartPr>
              <p14:xfrm>
                <a:off x="3939837" y="6157323"/>
                <a:ext cx="77040" cy="95040"/>
              </p14:xfrm>
            </p:contentPart>
          </mc:Choice>
          <mc:Fallback xmlns="">
            <p:pic>
              <p:nvPicPr>
                <p:cNvPr id="795" name="Freihand 794">
                  <a:extLst>
                    <a:ext uri="{FF2B5EF4-FFF2-40B4-BE49-F238E27FC236}">
                      <a16:creationId xmlns:a16="http://schemas.microsoft.com/office/drawing/2014/main" id="{33D999AD-4526-4D95-A626-EC7C976C024F}"/>
                    </a:ext>
                  </a:extLst>
                </p:cNvPr>
                <p:cNvPicPr/>
                <p:nvPr/>
              </p:nvPicPr>
              <p:blipFill>
                <a:blip r:embed="rId1465"/>
                <a:stretch>
                  <a:fillRect/>
                </a:stretch>
              </p:blipFill>
              <p:spPr>
                <a:xfrm>
                  <a:off x="3935517" y="6153003"/>
                  <a:ext cx="85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66">
              <p14:nvContentPartPr>
                <p14:cNvPr id="796" name="Freihand 795">
                  <a:extLst>
                    <a:ext uri="{FF2B5EF4-FFF2-40B4-BE49-F238E27FC236}">
                      <a16:creationId xmlns:a16="http://schemas.microsoft.com/office/drawing/2014/main" id="{5F28F7E0-623B-4D82-9A5C-203299862F9A}"/>
                    </a:ext>
                  </a:extLst>
                </p14:cNvPr>
                <p14:cNvContentPartPr/>
                <p14:nvPr/>
              </p14:nvContentPartPr>
              <p14:xfrm>
                <a:off x="4002477" y="6190083"/>
                <a:ext cx="46080" cy="130320"/>
              </p14:xfrm>
            </p:contentPart>
          </mc:Choice>
          <mc:Fallback xmlns="">
            <p:pic>
              <p:nvPicPr>
                <p:cNvPr id="796" name="Freihand 795">
                  <a:extLst>
                    <a:ext uri="{FF2B5EF4-FFF2-40B4-BE49-F238E27FC236}">
                      <a16:creationId xmlns:a16="http://schemas.microsoft.com/office/drawing/2014/main" id="{5F28F7E0-623B-4D82-9A5C-203299862F9A}"/>
                    </a:ext>
                  </a:extLst>
                </p:cNvPr>
                <p:cNvPicPr/>
                <p:nvPr/>
              </p:nvPicPr>
              <p:blipFill>
                <a:blip r:embed="rId1467"/>
                <a:stretch>
                  <a:fillRect/>
                </a:stretch>
              </p:blipFill>
              <p:spPr>
                <a:xfrm>
                  <a:off x="3998157" y="6185763"/>
                  <a:ext cx="54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68">
              <p14:nvContentPartPr>
                <p14:cNvPr id="798" name="Freihand 797">
                  <a:extLst>
                    <a:ext uri="{FF2B5EF4-FFF2-40B4-BE49-F238E27FC236}">
                      <a16:creationId xmlns:a16="http://schemas.microsoft.com/office/drawing/2014/main" id="{9A237752-40E2-42DC-9F0D-2A96DE57782D}"/>
                    </a:ext>
                  </a:extLst>
                </p14:cNvPr>
                <p14:cNvContentPartPr/>
                <p14:nvPr/>
              </p14:nvContentPartPr>
              <p14:xfrm>
                <a:off x="4194717" y="6206643"/>
                <a:ext cx="98280" cy="7920"/>
              </p14:xfrm>
            </p:contentPart>
          </mc:Choice>
          <mc:Fallback xmlns="">
            <p:pic>
              <p:nvPicPr>
                <p:cNvPr id="798" name="Freihand 797">
                  <a:extLst>
                    <a:ext uri="{FF2B5EF4-FFF2-40B4-BE49-F238E27FC236}">
                      <a16:creationId xmlns:a16="http://schemas.microsoft.com/office/drawing/2014/main" id="{9A237752-40E2-42DC-9F0D-2A96DE57782D}"/>
                    </a:ext>
                  </a:extLst>
                </p:cNvPr>
                <p:cNvPicPr/>
                <p:nvPr/>
              </p:nvPicPr>
              <p:blipFill>
                <a:blip r:embed="rId1469"/>
                <a:stretch>
                  <a:fillRect/>
                </a:stretch>
              </p:blipFill>
              <p:spPr>
                <a:xfrm>
                  <a:off x="4190397" y="6202323"/>
                  <a:ext cx="106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70">
              <p14:nvContentPartPr>
                <p14:cNvPr id="799" name="Freihand 798">
                  <a:extLst>
                    <a:ext uri="{FF2B5EF4-FFF2-40B4-BE49-F238E27FC236}">
                      <a16:creationId xmlns:a16="http://schemas.microsoft.com/office/drawing/2014/main" id="{E650D708-6C27-4B08-9E9C-A7C39ADAE6ED}"/>
                    </a:ext>
                  </a:extLst>
                </p14:cNvPr>
                <p14:cNvContentPartPr/>
                <p14:nvPr/>
              </p14:nvContentPartPr>
              <p14:xfrm>
                <a:off x="4180317" y="6239763"/>
                <a:ext cx="121320" cy="7920"/>
              </p14:xfrm>
            </p:contentPart>
          </mc:Choice>
          <mc:Fallback xmlns="">
            <p:pic>
              <p:nvPicPr>
                <p:cNvPr id="799" name="Freihand 798">
                  <a:extLst>
                    <a:ext uri="{FF2B5EF4-FFF2-40B4-BE49-F238E27FC236}">
                      <a16:creationId xmlns:a16="http://schemas.microsoft.com/office/drawing/2014/main" id="{E650D708-6C27-4B08-9E9C-A7C39ADAE6ED}"/>
                    </a:ext>
                  </a:extLst>
                </p:cNvPr>
                <p:cNvPicPr/>
                <p:nvPr/>
              </p:nvPicPr>
              <p:blipFill>
                <a:blip r:embed="rId1471"/>
                <a:stretch>
                  <a:fillRect/>
                </a:stretch>
              </p:blipFill>
              <p:spPr>
                <a:xfrm>
                  <a:off x="4175997" y="6235443"/>
                  <a:ext cx="129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72">
              <p14:nvContentPartPr>
                <p14:cNvPr id="800" name="Freihand 799">
                  <a:extLst>
                    <a:ext uri="{FF2B5EF4-FFF2-40B4-BE49-F238E27FC236}">
                      <a16:creationId xmlns:a16="http://schemas.microsoft.com/office/drawing/2014/main" id="{BB4410C3-AF10-453B-BCEF-EC5DE8D4BA56}"/>
                    </a:ext>
                  </a:extLst>
                </p14:cNvPr>
                <p14:cNvContentPartPr/>
                <p14:nvPr/>
              </p14:nvContentPartPr>
              <p14:xfrm>
                <a:off x="4304877" y="6162363"/>
                <a:ext cx="128880" cy="119880"/>
              </p14:xfrm>
            </p:contentPart>
          </mc:Choice>
          <mc:Fallback xmlns="">
            <p:pic>
              <p:nvPicPr>
                <p:cNvPr id="800" name="Freihand 799">
                  <a:extLst>
                    <a:ext uri="{FF2B5EF4-FFF2-40B4-BE49-F238E27FC236}">
                      <a16:creationId xmlns:a16="http://schemas.microsoft.com/office/drawing/2014/main" id="{BB4410C3-AF10-453B-BCEF-EC5DE8D4BA56}"/>
                    </a:ext>
                  </a:extLst>
                </p:cNvPr>
                <p:cNvPicPr/>
                <p:nvPr/>
              </p:nvPicPr>
              <p:blipFill>
                <a:blip r:embed="rId1473"/>
                <a:stretch>
                  <a:fillRect/>
                </a:stretch>
              </p:blipFill>
              <p:spPr>
                <a:xfrm>
                  <a:off x="4300557" y="6158043"/>
                  <a:ext cx="137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74">
              <p14:nvContentPartPr>
                <p14:cNvPr id="802" name="Freihand 801">
                  <a:extLst>
                    <a:ext uri="{FF2B5EF4-FFF2-40B4-BE49-F238E27FC236}">
                      <a16:creationId xmlns:a16="http://schemas.microsoft.com/office/drawing/2014/main" id="{9A0B3F03-8FFA-48D9-9FD5-B3A003CC25FC}"/>
                    </a:ext>
                  </a:extLst>
                </p14:cNvPr>
                <p14:cNvContentPartPr/>
                <p14:nvPr/>
              </p14:nvContentPartPr>
              <p14:xfrm>
                <a:off x="4785477" y="6158763"/>
                <a:ext cx="108360" cy="82440"/>
              </p14:xfrm>
            </p:contentPart>
          </mc:Choice>
          <mc:Fallback xmlns="">
            <p:pic>
              <p:nvPicPr>
                <p:cNvPr id="802" name="Freihand 801">
                  <a:extLst>
                    <a:ext uri="{FF2B5EF4-FFF2-40B4-BE49-F238E27FC236}">
                      <a16:creationId xmlns:a16="http://schemas.microsoft.com/office/drawing/2014/main" id="{9A0B3F03-8FFA-48D9-9FD5-B3A003CC25FC}"/>
                    </a:ext>
                  </a:extLst>
                </p:cNvPr>
                <p:cNvPicPr/>
                <p:nvPr/>
              </p:nvPicPr>
              <p:blipFill>
                <a:blip r:embed="rId1475"/>
                <a:stretch>
                  <a:fillRect/>
                </a:stretch>
              </p:blipFill>
              <p:spPr>
                <a:xfrm>
                  <a:off x="4781157" y="6154443"/>
                  <a:ext cx="117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76">
              <p14:nvContentPartPr>
                <p14:cNvPr id="803" name="Freihand 802">
                  <a:extLst>
                    <a:ext uri="{FF2B5EF4-FFF2-40B4-BE49-F238E27FC236}">
                      <a16:creationId xmlns:a16="http://schemas.microsoft.com/office/drawing/2014/main" id="{D18719E9-1896-4D35-AF7F-6C3DAD65F4F9}"/>
                    </a:ext>
                  </a:extLst>
                </p14:cNvPr>
                <p14:cNvContentPartPr/>
                <p14:nvPr/>
              </p14:nvContentPartPr>
              <p14:xfrm>
                <a:off x="4792317" y="6158763"/>
                <a:ext cx="137520" cy="79560"/>
              </p14:xfrm>
            </p:contentPart>
          </mc:Choice>
          <mc:Fallback xmlns="">
            <p:pic>
              <p:nvPicPr>
                <p:cNvPr id="803" name="Freihand 802">
                  <a:extLst>
                    <a:ext uri="{FF2B5EF4-FFF2-40B4-BE49-F238E27FC236}">
                      <a16:creationId xmlns:a16="http://schemas.microsoft.com/office/drawing/2014/main" id="{D18719E9-1896-4D35-AF7F-6C3DAD65F4F9}"/>
                    </a:ext>
                  </a:extLst>
                </p:cNvPr>
                <p:cNvPicPr/>
                <p:nvPr/>
              </p:nvPicPr>
              <p:blipFill>
                <a:blip r:embed="rId1477"/>
                <a:stretch>
                  <a:fillRect/>
                </a:stretch>
              </p:blipFill>
              <p:spPr>
                <a:xfrm>
                  <a:off x="4787997" y="6154443"/>
                  <a:ext cx="146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78">
              <p14:nvContentPartPr>
                <p14:cNvPr id="805" name="Freihand 804">
                  <a:extLst>
                    <a:ext uri="{FF2B5EF4-FFF2-40B4-BE49-F238E27FC236}">
                      <a16:creationId xmlns:a16="http://schemas.microsoft.com/office/drawing/2014/main" id="{DC9A1E27-C4C7-4ACB-8036-A77B5675AEE0}"/>
                    </a:ext>
                  </a:extLst>
                </p14:cNvPr>
                <p14:cNvContentPartPr/>
                <p14:nvPr/>
              </p14:nvContentPartPr>
              <p14:xfrm>
                <a:off x="5018397" y="6171723"/>
                <a:ext cx="127440" cy="10080"/>
              </p14:xfrm>
            </p:contentPart>
          </mc:Choice>
          <mc:Fallback xmlns="">
            <p:pic>
              <p:nvPicPr>
                <p:cNvPr id="805" name="Freihand 804">
                  <a:extLst>
                    <a:ext uri="{FF2B5EF4-FFF2-40B4-BE49-F238E27FC236}">
                      <a16:creationId xmlns:a16="http://schemas.microsoft.com/office/drawing/2014/main" id="{DC9A1E27-C4C7-4ACB-8036-A77B5675AEE0}"/>
                    </a:ext>
                  </a:extLst>
                </p:cNvPr>
                <p:cNvPicPr/>
                <p:nvPr/>
              </p:nvPicPr>
              <p:blipFill>
                <a:blip r:embed="rId1479"/>
                <a:stretch>
                  <a:fillRect/>
                </a:stretch>
              </p:blipFill>
              <p:spPr>
                <a:xfrm>
                  <a:off x="5014077" y="6167403"/>
                  <a:ext cx="136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80">
              <p14:nvContentPartPr>
                <p14:cNvPr id="806" name="Freihand 805">
                  <a:extLst>
                    <a:ext uri="{FF2B5EF4-FFF2-40B4-BE49-F238E27FC236}">
                      <a16:creationId xmlns:a16="http://schemas.microsoft.com/office/drawing/2014/main" id="{47D83403-7AD3-41C6-A295-CA23DF218FD7}"/>
                    </a:ext>
                  </a:extLst>
                </p14:cNvPr>
                <p14:cNvContentPartPr/>
                <p14:nvPr/>
              </p14:nvContentPartPr>
              <p14:xfrm>
                <a:off x="5025957" y="6206643"/>
                <a:ext cx="101880" cy="2160"/>
              </p14:xfrm>
            </p:contentPart>
          </mc:Choice>
          <mc:Fallback xmlns="">
            <p:pic>
              <p:nvPicPr>
                <p:cNvPr id="806" name="Freihand 805">
                  <a:extLst>
                    <a:ext uri="{FF2B5EF4-FFF2-40B4-BE49-F238E27FC236}">
                      <a16:creationId xmlns:a16="http://schemas.microsoft.com/office/drawing/2014/main" id="{47D83403-7AD3-41C6-A295-CA23DF218FD7}"/>
                    </a:ext>
                  </a:extLst>
                </p:cNvPr>
                <p:cNvPicPr/>
                <p:nvPr/>
              </p:nvPicPr>
              <p:blipFill>
                <a:blip r:embed="rId1481"/>
                <a:stretch>
                  <a:fillRect/>
                </a:stretch>
              </p:blipFill>
              <p:spPr>
                <a:xfrm>
                  <a:off x="5021637" y="6202323"/>
                  <a:ext cx="1105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482">
              <p14:nvContentPartPr>
                <p14:cNvPr id="810" name="Freihand 809">
                  <a:extLst>
                    <a:ext uri="{FF2B5EF4-FFF2-40B4-BE49-F238E27FC236}">
                      <a16:creationId xmlns:a16="http://schemas.microsoft.com/office/drawing/2014/main" id="{C9872982-53A9-4808-A263-DCE0F36FCC19}"/>
                    </a:ext>
                  </a:extLst>
                </p14:cNvPr>
                <p14:cNvContentPartPr/>
                <p14:nvPr/>
              </p14:nvContentPartPr>
              <p14:xfrm>
                <a:off x="5332317" y="6091083"/>
                <a:ext cx="104400" cy="78480"/>
              </p14:xfrm>
            </p:contentPart>
          </mc:Choice>
          <mc:Fallback xmlns="">
            <p:pic>
              <p:nvPicPr>
                <p:cNvPr id="810" name="Freihand 809">
                  <a:extLst>
                    <a:ext uri="{FF2B5EF4-FFF2-40B4-BE49-F238E27FC236}">
                      <a16:creationId xmlns:a16="http://schemas.microsoft.com/office/drawing/2014/main" id="{C9872982-53A9-4808-A263-DCE0F36FCC19}"/>
                    </a:ext>
                  </a:extLst>
                </p:cNvPr>
                <p:cNvPicPr/>
                <p:nvPr/>
              </p:nvPicPr>
              <p:blipFill>
                <a:blip r:embed="rId1483"/>
                <a:stretch>
                  <a:fillRect/>
                </a:stretch>
              </p:blipFill>
              <p:spPr>
                <a:xfrm>
                  <a:off x="5327997" y="6086763"/>
                  <a:ext cx="113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84">
              <p14:nvContentPartPr>
                <p14:cNvPr id="811" name="Freihand 810">
                  <a:extLst>
                    <a:ext uri="{FF2B5EF4-FFF2-40B4-BE49-F238E27FC236}">
                      <a16:creationId xmlns:a16="http://schemas.microsoft.com/office/drawing/2014/main" id="{4B558FA6-1D4D-4EF9-AF9C-DB07F0CC333E}"/>
                    </a:ext>
                  </a:extLst>
                </p14:cNvPr>
                <p14:cNvContentPartPr/>
                <p14:nvPr/>
              </p14:nvContentPartPr>
              <p14:xfrm>
                <a:off x="5473077" y="6080643"/>
                <a:ext cx="49680" cy="69120"/>
              </p14:xfrm>
            </p:contentPart>
          </mc:Choice>
          <mc:Fallback xmlns="">
            <p:pic>
              <p:nvPicPr>
                <p:cNvPr id="811" name="Freihand 810">
                  <a:extLst>
                    <a:ext uri="{FF2B5EF4-FFF2-40B4-BE49-F238E27FC236}">
                      <a16:creationId xmlns:a16="http://schemas.microsoft.com/office/drawing/2014/main" id="{4B558FA6-1D4D-4EF9-AF9C-DB07F0CC333E}"/>
                    </a:ext>
                  </a:extLst>
                </p:cNvPr>
                <p:cNvPicPr/>
                <p:nvPr/>
              </p:nvPicPr>
              <p:blipFill>
                <a:blip r:embed="rId1485"/>
                <a:stretch>
                  <a:fillRect/>
                </a:stretch>
              </p:blipFill>
              <p:spPr>
                <a:xfrm>
                  <a:off x="5468757" y="6076323"/>
                  <a:ext cx="58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86">
              <p14:nvContentPartPr>
                <p14:cNvPr id="812" name="Freihand 811">
                  <a:extLst>
                    <a:ext uri="{FF2B5EF4-FFF2-40B4-BE49-F238E27FC236}">
                      <a16:creationId xmlns:a16="http://schemas.microsoft.com/office/drawing/2014/main" id="{A41D5B98-0E0F-49C0-A832-1E28B1050F70}"/>
                    </a:ext>
                  </a:extLst>
                </p14:cNvPr>
                <p14:cNvContentPartPr/>
                <p14:nvPr/>
              </p14:nvContentPartPr>
              <p14:xfrm>
                <a:off x="5497917" y="6113763"/>
                <a:ext cx="27360" cy="61920"/>
              </p14:xfrm>
            </p:contentPart>
          </mc:Choice>
          <mc:Fallback xmlns="">
            <p:pic>
              <p:nvPicPr>
                <p:cNvPr id="812" name="Freihand 811">
                  <a:extLst>
                    <a:ext uri="{FF2B5EF4-FFF2-40B4-BE49-F238E27FC236}">
                      <a16:creationId xmlns:a16="http://schemas.microsoft.com/office/drawing/2014/main" id="{A41D5B98-0E0F-49C0-A832-1E28B1050F70}"/>
                    </a:ext>
                  </a:extLst>
                </p:cNvPr>
                <p:cNvPicPr/>
                <p:nvPr/>
              </p:nvPicPr>
              <p:blipFill>
                <a:blip r:embed="rId1487"/>
                <a:stretch>
                  <a:fillRect/>
                </a:stretch>
              </p:blipFill>
              <p:spPr>
                <a:xfrm>
                  <a:off x="5493597" y="6109443"/>
                  <a:ext cx="36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88">
              <p14:nvContentPartPr>
                <p14:cNvPr id="813" name="Freihand 812">
                  <a:extLst>
                    <a:ext uri="{FF2B5EF4-FFF2-40B4-BE49-F238E27FC236}">
                      <a16:creationId xmlns:a16="http://schemas.microsoft.com/office/drawing/2014/main" id="{96FF535B-C329-4F7C-A046-7426B5E1E790}"/>
                    </a:ext>
                  </a:extLst>
                </p14:cNvPr>
                <p14:cNvContentPartPr/>
                <p14:nvPr/>
              </p14:nvContentPartPr>
              <p14:xfrm>
                <a:off x="5544717" y="6092163"/>
                <a:ext cx="81000" cy="78840"/>
              </p14:xfrm>
            </p:contentPart>
          </mc:Choice>
          <mc:Fallback xmlns="">
            <p:pic>
              <p:nvPicPr>
                <p:cNvPr id="813" name="Freihand 812">
                  <a:extLst>
                    <a:ext uri="{FF2B5EF4-FFF2-40B4-BE49-F238E27FC236}">
                      <a16:creationId xmlns:a16="http://schemas.microsoft.com/office/drawing/2014/main" id="{96FF535B-C329-4F7C-A046-7426B5E1E790}"/>
                    </a:ext>
                  </a:extLst>
                </p:cNvPr>
                <p:cNvPicPr/>
                <p:nvPr/>
              </p:nvPicPr>
              <p:blipFill>
                <a:blip r:embed="rId1489"/>
                <a:stretch>
                  <a:fillRect/>
                </a:stretch>
              </p:blipFill>
              <p:spPr>
                <a:xfrm>
                  <a:off x="5540397" y="6087843"/>
                  <a:ext cx="89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90">
              <p14:nvContentPartPr>
                <p14:cNvPr id="814" name="Freihand 813">
                  <a:extLst>
                    <a:ext uri="{FF2B5EF4-FFF2-40B4-BE49-F238E27FC236}">
                      <a16:creationId xmlns:a16="http://schemas.microsoft.com/office/drawing/2014/main" id="{9A9A9193-B90E-46F0-8F6E-B61A176E85AA}"/>
                    </a:ext>
                  </a:extLst>
                </p14:cNvPr>
                <p14:cNvContentPartPr/>
                <p14:nvPr/>
              </p14:nvContentPartPr>
              <p14:xfrm>
                <a:off x="5636517" y="6156243"/>
                <a:ext cx="5760" cy="53280"/>
              </p14:xfrm>
            </p:contentPart>
          </mc:Choice>
          <mc:Fallback xmlns="">
            <p:pic>
              <p:nvPicPr>
                <p:cNvPr id="814" name="Freihand 813">
                  <a:extLst>
                    <a:ext uri="{FF2B5EF4-FFF2-40B4-BE49-F238E27FC236}">
                      <a16:creationId xmlns:a16="http://schemas.microsoft.com/office/drawing/2014/main" id="{9A9A9193-B90E-46F0-8F6E-B61A176E85AA}"/>
                    </a:ext>
                  </a:extLst>
                </p:cNvPr>
                <p:cNvPicPr/>
                <p:nvPr/>
              </p:nvPicPr>
              <p:blipFill>
                <a:blip r:embed="rId1491"/>
                <a:stretch>
                  <a:fillRect/>
                </a:stretch>
              </p:blipFill>
              <p:spPr>
                <a:xfrm>
                  <a:off x="5632197" y="6151923"/>
                  <a:ext cx="14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92">
              <p14:nvContentPartPr>
                <p14:cNvPr id="815" name="Freihand 814">
                  <a:extLst>
                    <a:ext uri="{FF2B5EF4-FFF2-40B4-BE49-F238E27FC236}">
                      <a16:creationId xmlns:a16="http://schemas.microsoft.com/office/drawing/2014/main" id="{D1E07EB6-FD19-49BD-913D-8D8DD028B19E}"/>
                    </a:ext>
                  </a:extLst>
                </p14:cNvPr>
                <p14:cNvContentPartPr/>
                <p14:nvPr/>
              </p14:nvContentPartPr>
              <p14:xfrm>
                <a:off x="5661357" y="6090003"/>
                <a:ext cx="59760" cy="72000"/>
              </p14:xfrm>
            </p:contentPart>
          </mc:Choice>
          <mc:Fallback xmlns="">
            <p:pic>
              <p:nvPicPr>
                <p:cNvPr id="815" name="Freihand 814">
                  <a:extLst>
                    <a:ext uri="{FF2B5EF4-FFF2-40B4-BE49-F238E27FC236}">
                      <a16:creationId xmlns:a16="http://schemas.microsoft.com/office/drawing/2014/main" id="{D1E07EB6-FD19-49BD-913D-8D8DD028B19E}"/>
                    </a:ext>
                  </a:extLst>
                </p:cNvPr>
                <p:cNvPicPr/>
                <p:nvPr/>
              </p:nvPicPr>
              <p:blipFill>
                <a:blip r:embed="rId1493"/>
                <a:stretch>
                  <a:fillRect/>
                </a:stretch>
              </p:blipFill>
              <p:spPr>
                <a:xfrm>
                  <a:off x="5657037" y="6085683"/>
                  <a:ext cx="68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94">
              <p14:nvContentPartPr>
                <p14:cNvPr id="816" name="Freihand 815">
                  <a:extLst>
                    <a:ext uri="{FF2B5EF4-FFF2-40B4-BE49-F238E27FC236}">
                      <a16:creationId xmlns:a16="http://schemas.microsoft.com/office/drawing/2014/main" id="{B915F265-6CF2-479D-BB15-F906B50FC377}"/>
                    </a:ext>
                  </a:extLst>
                </p14:cNvPr>
                <p14:cNvContentPartPr/>
                <p14:nvPr/>
              </p14:nvContentPartPr>
              <p14:xfrm>
                <a:off x="5727597" y="6077043"/>
                <a:ext cx="43200" cy="56160"/>
              </p14:xfrm>
            </p:contentPart>
          </mc:Choice>
          <mc:Fallback xmlns="">
            <p:pic>
              <p:nvPicPr>
                <p:cNvPr id="816" name="Freihand 815">
                  <a:extLst>
                    <a:ext uri="{FF2B5EF4-FFF2-40B4-BE49-F238E27FC236}">
                      <a16:creationId xmlns:a16="http://schemas.microsoft.com/office/drawing/2014/main" id="{B915F265-6CF2-479D-BB15-F906B50FC377}"/>
                    </a:ext>
                  </a:extLst>
                </p:cNvPr>
                <p:cNvPicPr/>
                <p:nvPr/>
              </p:nvPicPr>
              <p:blipFill>
                <a:blip r:embed="rId1495"/>
                <a:stretch>
                  <a:fillRect/>
                </a:stretch>
              </p:blipFill>
              <p:spPr>
                <a:xfrm>
                  <a:off x="5723277" y="6072723"/>
                  <a:ext cx="51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96">
              <p14:nvContentPartPr>
                <p14:cNvPr id="817" name="Freihand 816">
                  <a:extLst>
                    <a:ext uri="{FF2B5EF4-FFF2-40B4-BE49-F238E27FC236}">
                      <a16:creationId xmlns:a16="http://schemas.microsoft.com/office/drawing/2014/main" id="{BB5024C9-350A-4F6E-B998-409BDC67E5A3}"/>
                    </a:ext>
                  </a:extLst>
                </p14:cNvPr>
                <p14:cNvContentPartPr/>
                <p14:nvPr/>
              </p14:nvContentPartPr>
              <p14:xfrm>
                <a:off x="5754597" y="6108003"/>
                <a:ext cx="22320" cy="57600"/>
              </p14:xfrm>
            </p:contentPart>
          </mc:Choice>
          <mc:Fallback xmlns="">
            <p:pic>
              <p:nvPicPr>
                <p:cNvPr id="817" name="Freihand 816">
                  <a:extLst>
                    <a:ext uri="{FF2B5EF4-FFF2-40B4-BE49-F238E27FC236}">
                      <a16:creationId xmlns:a16="http://schemas.microsoft.com/office/drawing/2014/main" id="{BB5024C9-350A-4F6E-B998-409BDC67E5A3}"/>
                    </a:ext>
                  </a:extLst>
                </p:cNvPr>
                <p:cNvPicPr/>
                <p:nvPr/>
              </p:nvPicPr>
              <p:blipFill>
                <a:blip r:embed="rId1497"/>
                <a:stretch>
                  <a:fillRect/>
                </a:stretch>
              </p:blipFill>
              <p:spPr>
                <a:xfrm>
                  <a:off x="5750277" y="6103683"/>
                  <a:ext cx="30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98">
              <p14:nvContentPartPr>
                <p14:cNvPr id="818" name="Freihand 817">
                  <a:extLst>
                    <a:ext uri="{FF2B5EF4-FFF2-40B4-BE49-F238E27FC236}">
                      <a16:creationId xmlns:a16="http://schemas.microsoft.com/office/drawing/2014/main" id="{2C62DDE7-EF07-4675-85F1-61D8CABDFD17}"/>
                    </a:ext>
                  </a:extLst>
                </p14:cNvPr>
                <p14:cNvContentPartPr/>
                <p14:nvPr/>
              </p14:nvContentPartPr>
              <p14:xfrm>
                <a:off x="5361117" y="6193323"/>
                <a:ext cx="405720" cy="10440"/>
              </p14:xfrm>
            </p:contentPart>
          </mc:Choice>
          <mc:Fallback xmlns="">
            <p:pic>
              <p:nvPicPr>
                <p:cNvPr id="818" name="Freihand 817">
                  <a:extLst>
                    <a:ext uri="{FF2B5EF4-FFF2-40B4-BE49-F238E27FC236}">
                      <a16:creationId xmlns:a16="http://schemas.microsoft.com/office/drawing/2014/main" id="{2C62DDE7-EF07-4675-85F1-61D8CABDFD17}"/>
                    </a:ext>
                  </a:extLst>
                </p:cNvPr>
                <p:cNvPicPr/>
                <p:nvPr/>
              </p:nvPicPr>
              <p:blipFill>
                <a:blip r:embed="rId1499"/>
                <a:stretch>
                  <a:fillRect/>
                </a:stretch>
              </p:blipFill>
              <p:spPr>
                <a:xfrm>
                  <a:off x="5356797" y="6189003"/>
                  <a:ext cx="414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500">
              <p14:nvContentPartPr>
                <p14:cNvPr id="819" name="Freihand 818">
                  <a:extLst>
                    <a:ext uri="{FF2B5EF4-FFF2-40B4-BE49-F238E27FC236}">
                      <a16:creationId xmlns:a16="http://schemas.microsoft.com/office/drawing/2014/main" id="{EB0351FD-80A2-4C4C-BBE2-CE0D173E2F47}"/>
                    </a:ext>
                  </a:extLst>
                </p14:cNvPr>
                <p14:cNvContentPartPr/>
                <p14:nvPr/>
              </p14:nvContentPartPr>
              <p14:xfrm>
                <a:off x="5347437" y="6244803"/>
                <a:ext cx="85680" cy="61560"/>
              </p14:xfrm>
            </p:contentPart>
          </mc:Choice>
          <mc:Fallback xmlns="">
            <p:pic>
              <p:nvPicPr>
                <p:cNvPr id="819" name="Freihand 818">
                  <a:extLst>
                    <a:ext uri="{FF2B5EF4-FFF2-40B4-BE49-F238E27FC236}">
                      <a16:creationId xmlns:a16="http://schemas.microsoft.com/office/drawing/2014/main" id="{EB0351FD-80A2-4C4C-BBE2-CE0D173E2F47}"/>
                    </a:ext>
                  </a:extLst>
                </p:cNvPr>
                <p:cNvPicPr/>
                <p:nvPr/>
              </p:nvPicPr>
              <p:blipFill>
                <a:blip r:embed="rId1501"/>
                <a:stretch>
                  <a:fillRect/>
                </a:stretch>
              </p:blipFill>
              <p:spPr>
                <a:xfrm>
                  <a:off x="5343117" y="6240483"/>
                  <a:ext cx="94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02">
              <p14:nvContentPartPr>
                <p14:cNvPr id="820" name="Freihand 819">
                  <a:extLst>
                    <a:ext uri="{FF2B5EF4-FFF2-40B4-BE49-F238E27FC236}">
                      <a16:creationId xmlns:a16="http://schemas.microsoft.com/office/drawing/2014/main" id="{C2515D3B-3EB6-470A-BEB5-F6A81ED95673}"/>
                    </a:ext>
                  </a:extLst>
                </p14:cNvPr>
                <p14:cNvContentPartPr/>
                <p14:nvPr/>
              </p14:nvContentPartPr>
              <p14:xfrm>
                <a:off x="5443557" y="6262083"/>
                <a:ext cx="58320" cy="55440"/>
              </p14:xfrm>
            </p:contentPart>
          </mc:Choice>
          <mc:Fallback xmlns="">
            <p:pic>
              <p:nvPicPr>
                <p:cNvPr id="820" name="Freihand 819">
                  <a:extLst>
                    <a:ext uri="{FF2B5EF4-FFF2-40B4-BE49-F238E27FC236}">
                      <a16:creationId xmlns:a16="http://schemas.microsoft.com/office/drawing/2014/main" id="{C2515D3B-3EB6-470A-BEB5-F6A81ED95673}"/>
                    </a:ext>
                  </a:extLst>
                </p:cNvPr>
                <p:cNvPicPr/>
                <p:nvPr/>
              </p:nvPicPr>
              <p:blipFill>
                <a:blip r:embed="rId1503"/>
                <a:stretch>
                  <a:fillRect/>
                </a:stretch>
              </p:blipFill>
              <p:spPr>
                <a:xfrm>
                  <a:off x="5439237" y="6257763"/>
                  <a:ext cx="66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04">
              <p14:nvContentPartPr>
                <p14:cNvPr id="821" name="Freihand 820">
                  <a:extLst>
                    <a:ext uri="{FF2B5EF4-FFF2-40B4-BE49-F238E27FC236}">
                      <a16:creationId xmlns:a16="http://schemas.microsoft.com/office/drawing/2014/main" id="{ACCC19F6-7D9C-4AF7-97E5-B67C481CE285}"/>
                    </a:ext>
                  </a:extLst>
                </p14:cNvPr>
                <p14:cNvContentPartPr/>
                <p14:nvPr/>
              </p14:nvContentPartPr>
              <p14:xfrm>
                <a:off x="5522757" y="6256323"/>
                <a:ext cx="73440" cy="43200"/>
              </p14:xfrm>
            </p:contentPart>
          </mc:Choice>
          <mc:Fallback xmlns="">
            <p:pic>
              <p:nvPicPr>
                <p:cNvPr id="821" name="Freihand 820">
                  <a:extLst>
                    <a:ext uri="{FF2B5EF4-FFF2-40B4-BE49-F238E27FC236}">
                      <a16:creationId xmlns:a16="http://schemas.microsoft.com/office/drawing/2014/main" id="{ACCC19F6-7D9C-4AF7-97E5-B67C481CE285}"/>
                    </a:ext>
                  </a:extLst>
                </p:cNvPr>
                <p:cNvPicPr/>
                <p:nvPr/>
              </p:nvPicPr>
              <p:blipFill>
                <a:blip r:embed="rId1505"/>
                <a:stretch>
                  <a:fillRect/>
                </a:stretch>
              </p:blipFill>
              <p:spPr>
                <a:xfrm>
                  <a:off x="5518437" y="6252003"/>
                  <a:ext cx="82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06">
              <p14:nvContentPartPr>
                <p14:cNvPr id="823" name="Freihand 822">
                  <a:extLst>
                    <a:ext uri="{FF2B5EF4-FFF2-40B4-BE49-F238E27FC236}">
                      <a16:creationId xmlns:a16="http://schemas.microsoft.com/office/drawing/2014/main" id="{41CFC3FB-C69A-4FB9-AA5C-90F86CB2E220}"/>
                    </a:ext>
                  </a:extLst>
                </p14:cNvPr>
                <p14:cNvContentPartPr/>
                <p14:nvPr/>
              </p14:nvContentPartPr>
              <p14:xfrm>
                <a:off x="5264277" y="6055083"/>
                <a:ext cx="46440" cy="267480"/>
              </p14:xfrm>
            </p:contentPart>
          </mc:Choice>
          <mc:Fallback xmlns="">
            <p:pic>
              <p:nvPicPr>
                <p:cNvPr id="823" name="Freihand 822">
                  <a:extLst>
                    <a:ext uri="{FF2B5EF4-FFF2-40B4-BE49-F238E27FC236}">
                      <a16:creationId xmlns:a16="http://schemas.microsoft.com/office/drawing/2014/main" id="{41CFC3FB-C69A-4FB9-AA5C-90F86CB2E220}"/>
                    </a:ext>
                  </a:extLst>
                </p:cNvPr>
                <p:cNvPicPr/>
                <p:nvPr/>
              </p:nvPicPr>
              <p:blipFill>
                <a:blip r:embed="rId1507"/>
                <a:stretch>
                  <a:fillRect/>
                </a:stretch>
              </p:blipFill>
              <p:spPr>
                <a:xfrm>
                  <a:off x="5259957" y="6050763"/>
                  <a:ext cx="550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508">
              <p14:nvContentPartPr>
                <p14:cNvPr id="824" name="Freihand 823">
                  <a:extLst>
                    <a:ext uri="{FF2B5EF4-FFF2-40B4-BE49-F238E27FC236}">
                      <a16:creationId xmlns:a16="http://schemas.microsoft.com/office/drawing/2014/main" id="{3912EAD5-301D-467B-8F00-122DBB517255}"/>
                    </a:ext>
                  </a:extLst>
                </p14:cNvPr>
                <p14:cNvContentPartPr/>
                <p14:nvPr/>
              </p14:nvContentPartPr>
              <p14:xfrm>
                <a:off x="5766477" y="6064803"/>
                <a:ext cx="67680" cy="249480"/>
              </p14:xfrm>
            </p:contentPart>
          </mc:Choice>
          <mc:Fallback xmlns="">
            <p:pic>
              <p:nvPicPr>
                <p:cNvPr id="824" name="Freihand 823">
                  <a:extLst>
                    <a:ext uri="{FF2B5EF4-FFF2-40B4-BE49-F238E27FC236}">
                      <a16:creationId xmlns:a16="http://schemas.microsoft.com/office/drawing/2014/main" id="{3912EAD5-301D-467B-8F00-122DBB517255}"/>
                    </a:ext>
                  </a:extLst>
                </p:cNvPr>
                <p:cNvPicPr/>
                <p:nvPr/>
              </p:nvPicPr>
              <p:blipFill>
                <a:blip r:embed="rId1509"/>
                <a:stretch>
                  <a:fillRect/>
                </a:stretch>
              </p:blipFill>
              <p:spPr>
                <a:xfrm>
                  <a:off x="5762157" y="6060483"/>
                  <a:ext cx="763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510">
              <p14:nvContentPartPr>
                <p14:cNvPr id="825" name="Freihand 824">
                  <a:extLst>
                    <a:ext uri="{FF2B5EF4-FFF2-40B4-BE49-F238E27FC236}">
                      <a16:creationId xmlns:a16="http://schemas.microsoft.com/office/drawing/2014/main" id="{9E2ECFE5-209D-4181-884C-23FBB6F7CC24}"/>
                    </a:ext>
                  </a:extLst>
                </p14:cNvPr>
                <p14:cNvContentPartPr/>
                <p14:nvPr/>
              </p14:nvContentPartPr>
              <p14:xfrm>
                <a:off x="5817237" y="5947803"/>
                <a:ext cx="56160" cy="58680"/>
              </p14:xfrm>
            </p:contentPart>
          </mc:Choice>
          <mc:Fallback xmlns="">
            <p:pic>
              <p:nvPicPr>
                <p:cNvPr id="825" name="Freihand 824">
                  <a:extLst>
                    <a:ext uri="{FF2B5EF4-FFF2-40B4-BE49-F238E27FC236}">
                      <a16:creationId xmlns:a16="http://schemas.microsoft.com/office/drawing/2014/main" id="{9E2ECFE5-209D-4181-884C-23FBB6F7CC24}"/>
                    </a:ext>
                  </a:extLst>
                </p:cNvPr>
                <p:cNvPicPr/>
                <p:nvPr/>
              </p:nvPicPr>
              <p:blipFill>
                <a:blip r:embed="rId1511"/>
                <a:stretch>
                  <a:fillRect/>
                </a:stretch>
              </p:blipFill>
              <p:spPr>
                <a:xfrm>
                  <a:off x="5812917" y="5943483"/>
                  <a:ext cx="64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512">
              <p14:nvContentPartPr>
                <p14:cNvPr id="826" name="Freihand 825">
                  <a:extLst>
                    <a:ext uri="{FF2B5EF4-FFF2-40B4-BE49-F238E27FC236}">
                      <a16:creationId xmlns:a16="http://schemas.microsoft.com/office/drawing/2014/main" id="{FDEAB6B3-7B75-44CC-A905-70D998DA213C}"/>
                    </a:ext>
                  </a:extLst>
                </p14:cNvPr>
                <p14:cNvContentPartPr/>
                <p14:nvPr/>
              </p14:nvContentPartPr>
              <p14:xfrm>
                <a:off x="5806797" y="6023043"/>
                <a:ext cx="77760" cy="17280"/>
              </p14:xfrm>
            </p:contentPart>
          </mc:Choice>
          <mc:Fallback xmlns="">
            <p:pic>
              <p:nvPicPr>
                <p:cNvPr id="826" name="Freihand 825">
                  <a:extLst>
                    <a:ext uri="{FF2B5EF4-FFF2-40B4-BE49-F238E27FC236}">
                      <a16:creationId xmlns:a16="http://schemas.microsoft.com/office/drawing/2014/main" id="{FDEAB6B3-7B75-44CC-A905-70D998DA213C}"/>
                    </a:ext>
                  </a:extLst>
                </p:cNvPr>
                <p:cNvPicPr/>
                <p:nvPr/>
              </p:nvPicPr>
              <p:blipFill>
                <a:blip r:embed="rId1513"/>
                <a:stretch>
                  <a:fillRect/>
                </a:stretch>
              </p:blipFill>
              <p:spPr>
                <a:xfrm>
                  <a:off x="5802477" y="6018723"/>
                  <a:ext cx="86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14">
              <p14:nvContentPartPr>
                <p14:cNvPr id="827" name="Freihand 826">
                  <a:extLst>
                    <a:ext uri="{FF2B5EF4-FFF2-40B4-BE49-F238E27FC236}">
                      <a16:creationId xmlns:a16="http://schemas.microsoft.com/office/drawing/2014/main" id="{9BA5A65D-84A1-4634-85F8-869B64730C66}"/>
                    </a:ext>
                  </a:extLst>
                </p14:cNvPr>
                <p14:cNvContentPartPr/>
                <p14:nvPr/>
              </p14:nvContentPartPr>
              <p14:xfrm>
                <a:off x="5832357" y="6047883"/>
                <a:ext cx="63720" cy="63000"/>
              </p14:xfrm>
            </p:contentPart>
          </mc:Choice>
          <mc:Fallback xmlns="">
            <p:pic>
              <p:nvPicPr>
                <p:cNvPr id="827" name="Freihand 826">
                  <a:extLst>
                    <a:ext uri="{FF2B5EF4-FFF2-40B4-BE49-F238E27FC236}">
                      <a16:creationId xmlns:a16="http://schemas.microsoft.com/office/drawing/2014/main" id="{9BA5A65D-84A1-4634-85F8-869B64730C66}"/>
                    </a:ext>
                  </a:extLst>
                </p:cNvPr>
                <p:cNvPicPr/>
                <p:nvPr/>
              </p:nvPicPr>
              <p:blipFill>
                <a:blip r:embed="rId1515"/>
                <a:stretch>
                  <a:fillRect/>
                </a:stretch>
              </p:blipFill>
              <p:spPr>
                <a:xfrm>
                  <a:off x="5828037" y="6043563"/>
                  <a:ext cx="72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16">
              <p14:nvContentPartPr>
                <p14:cNvPr id="829" name="Freihand 828">
                  <a:extLst>
                    <a:ext uri="{FF2B5EF4-FFF2-40B4-BE49-F238E27FC236}">
                      <a16:creationId xmlns:a16="http://schemas.microsoft.com/office/drawing/2014/main" id="{69B3DDED-F848-40F7-B92E-E99B9259A61A}"/>
                    </a:ext>
                  </a:extLst>
                </p14:cNvPr>
                <p14:cNvContentPartPr/>
                <p14:nvPr/>
              </p14:nvContentPartPr>
              <p14:xfrm>
                <a:off x="5895717" y="6209523"/>
                <a:ext cx="77400" cy="7200"/>
              </p14:xfrm>
            </p:contentPart>
          </mc:Choice>
          <mc:Fallback xmlns="">
            <p:pic>
              <p:nvPicPr>
                <p:cNvPr id="829" name="Freihand 828">
                  <a:extLst>
                    <a:ext uri="{FF2B5EF4-FFF2-40B4-BE49-F238E27FC236}">
                      <a16:creationId xmlns:a16="http://schemas.microsoft.com/office/drawing/2014/main" id="{69B3DDED-F848-40F7-B92E-E99B9259A61A}"/>
                    </a:ext>
                  </a:extLst>
                </p:cNvPr>
                <p:cNvPicPr/>
                <p:nvPr/>
              </p:nvPicPr>
              <p:blipFill>
                <a:blip r:embed="rId1517"/>
                <a:stretch>
                  <a:fillRect/>
                </a:stretch>
              </p:blipFill>
              <p:spPr>
                <a:xfrm>
                  <a:off x="5891397" y="6205203"/>
                  <a:ext cx="86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18">
              <p14:nvContentPartPr>
                <p14:cNvPr id="830" name="Freihand 829">
                  <a:extLst>
                    <a:ext uri="{FF2B5EF4-FFF2-40B4-BE49-F238E27FC236}">
                      <a16:creationId xmlns:a16="http://schemas.microsoft.com/office/drawing/2014/main" id="{2E852DA9-F0DA-4DD3-B94D-D6999C315309}"/>
                    </a:ext>
                  </a:extLst>
                </p14:cNvPr>
                <p14:cNvContentPartPr/>
                <p14:nvPr/>
              </p14:nvContentPartPr>
              <p14:xfrm>
                <a:off x="6022077" y="6165603"/>
                <a:ext cx="83520" cy="102960"/>
              </p14:xfrm>
            </p:contentPart>
          </mc:Choice>
          <mc:Fallback xmlns="">
            <p:pic>
              <p:nvPicPr>
                <p:cNvPr id="830" name="Freihand 829">
                  <a:extLst>
                    <a:ext uri="{FF2B5EF4-FFF2-40B4-BE49-F238E27FC236}">
                      <a16:creationId xmlns:a16="http://schemas.microsoft.com/office/drawing/2014/main" id="{2E852DA9-F0DA-4DD3-B94D-D6999C315309}"/>
                    </a:ext>
                  </a:extLst>
                </p:cNvPr>
                <p:cNvPicPr/>
                <p:nvPr/>
              </p:nvPicPr>
              <p:blipFill>
                <a:blip r:embed="rId1519"/>
                <a:stretch>
                  <a:fillRect/>
                </a:stretch>
              </p:blipFill>
              <p:spPr>
                <a:xfrm>
                  <a:off x="6017757" y="6161283"/>
                  <a:ext cx="92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20">
              <p14:nvContentPartPr>
                <p14:cNvPr id="832" name="Freihand 831">
                  <a:extLst>
                    <a:ext uri="{FF2B5EF4-FFF2-40B4-BE49-F238E27FC236}">
                      <a16:creationId xmlns:a16="http://schemas.microsoft.com/office/drawing/2014/main" id="{2A514773-64DD-40BD-B5BF-8577C114D138}"/>
                    </a:ext>
                  </a:extLst>
                </p14:cNvPr>
                <p14:cNvContentPartPr/>
                <p14:nvPr/>
              </p14:nvContentPartPr>
              <p14:xfrm>
                <a:off x="6202797" y="6181443"/>
                <a:ext cx="101520" cy="10080"/>
              </p14:xfrm>
            </p:contentPart>
          </mc:Choice>
          <mc:Fallback xmlns="">
            <p:pic>
              <p:nvPicPr>
                <p:cNvPr id="832" name="Freihand 831">
                  <a:extLst>
                    <a:ext uri="{FF2B5EF4-FFF2-40B4-BE49-F238E27FC236}">
                      <a16:creationId xmlns:a16="http://schemas.microsoft.com/office/drawing/2014/main" id="{2A514773-64DD-40BD-B5BF-8577C114D138}"/>
                    </a:ext>
                  </a:extLst>
                </p:cNvPr>
                <p:cNvPicPr/>
                <p:nvPr/>
              </p:nvPicPr>
              <p:blipFill>
                <a:blip r:embed="rId1521"/>
                <a:stretch>
                  <a:fillRect/>
                </a:stretch>
              </p:blipFill>
              <p:spPr>
                <a:xfrm>
                  <a:off x="6198477" y="6177123"/>
                  <a:ext cx="110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22">
              <p14:nvContentPartPr>
                <p14:cNvPr id="833" name="Freihand 832">
                  <a:extLst>
                    <a:ext uri="{FF2B5EF4-FFF2-40B4-BE49-F238E27FC236}">
                      <a16:creationId xmlns:a16="http://schemas.microsoft.com/office/drawing/2014/main" id="{FC216BD4-5AC5-44C9-AB3E-B6E051A5D3DA}"/>
                    </a:ext>
                  </a:extLst>
                </p14:cNvPr>
                <p14:cNvContentPartPr/>
                <p14:nvPr/>
              </p14:nvContentPartPr>
              <p14:xfrm>
                <a:off x="6216117" y="6218883"/>
                <a:ext cx="83520" cy="11880"/>
              </p14:xfrm>
            </p:contentPart>
          </mc:Choice>
          <mc:Fallback xmlns="">
            <p:pic>
              <p:nvPicPr>
                <p:cNvPr id="833" name="Freihand 832">
                  <a:extLst>
                    <a:ext uri="{FF2B5EF4-FFF2-40B4-BE49-F238E27FC236}">
                      <a16:creationId xmlns:a16="http://schemas.microsoft.com/office/drawing/2014/main" id="{FC216BD4-5AC5-44C9-AB3E-B6E051A5D3DA}"/>
                    </a:ext>
                  </a:extLst>
                </p:cNvPr>
                <p:cNvPicPr/>
                <p:nvPr/>
              </p:nvPicPr>
              <p:blipFill>
                <a:blip r:embed="rId1523"/>
                <a:stretch>
                  <a:fillRect/>
                </a:stretch>
              </p:blipFill>
              <p:spPr>
                <a:xfrm>
                  <a:off x="6211797" y="6214563"/>
                  <a:ext cx="92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24">
              <p14:nvContentPartPr>
                <p14:cNvPr id="835" name="Freihand 834">
                  <a:extLst>
                    <a:ext uri="{FF2B5EF4-FFF2-40B4-BE49-F238E27FC236}">
                      <a16:creationId xmlns:a16="http://schemas.microsoft.com/office/drawing/2014/main" id="{A89E02CE-A995-4B9E-8E1E-83ED2897793E}"/>
                    </a:ext>
                  </a:extLst>
                </p14:cNvPr>
                <p14:cNvContentPartPr/>
                <p14:nvPr/>
              </p14:nvContentPartPr>
              <p14:xfrm>
                <a:off x="6370917" y="6034923"/>
                <a:ext cx="54000" cy="238320"/>
              </p14:xfrm>
            </p:contentPart>
          </mc:Choice>
          <mc:Fallback xmlns="">
            <p:pic>
              <p:nvPicPr>
                <p:cNvPr id="835" name="Freihand 834">
                  <a:extLst>
                    <a:ext uri="{FF2B5EF4-FFF2-40B4-BE49-F238E27FC236}">
                      <a16:creationId xmlns:a16="http://schemas.microsoft.com/office/drawing/2014/main" id="{A89E02CE-A995-4B9E-8E1E-83ED2897793E}"/>
                    </a:ext>
                  </a:extLst>
                </p:cNvPr>
                <p:cNvPicPr/>
                <p:nvPr/>
              </p:nvPicPr>
              <p:blipFill>
                <a:blip r:embed="rId1525"/>
                <a:stretch>
                  <a:fillRect/>
                </a:stretch>
              </p:blipFill>
              <p:spPr>
                <a:xfrm>
                  <a:off x="6366597" y="6030603"/>
                  <a:ext cx="626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526">
              <p14:nvContentPartPr>
                <p14:cNvPr id="837" name="Freihand 836">
                  <a:extLst>
                    <a:ext uri="{FF2B5EF4-FFF2-40B4-BE49-F238E27FC236}">
                      <a16:creationId xmlns:a16="http://schemas.microsoft.com/office/drawing/2014/main" id="{666540DE-AF81-4F76-8B73-4154EDF9A127}"/>
                    </a:ext>
                  </a:extLst>
                </p14:cNvPr>
                <p14:cNvContentPartPr/>
                <p14:nvPr/>
              </p14:nvContentPartPr>
              <p14:xfrm>
                <a:off x="6427797" y="6018723"/>
                <a:ext cx="97200" cy="71640"/>
              </p14:xfrm>
            </p:contentPart>
          </mc:Choice>
          <mc:Fallback xmlns="">
            <p:pic>
              <p:nvPicPr>
                <p:cNvPr id="837" name="Freihand 836">
                  <a:extLst>
                    <a:ext uri="{FF2B5EF4-FFF2-40B4-BE49-F238E27FC236}">
                      <a16:creationId xmlns:a16="http://schemas.microsoft.com/office/drawing/2014/main" id="{666540DE-AF81-4F76-8B73-4154EDF9A127}"/>
                    </a:ext>
                  </a:extLst>
                </p:cNvPr>
                <p:cNvPicPr/>
                <p:nvPr/>
              </p:nvPicPr>
              <p:blipFill>
                <a:blip r:embed="rId1527"/>
                <a:stretch>
                  <a:fillRect/>
                </a:stretch>
              </p:blipFill>
              <p:spPr>
                <a:xfrm>
                  <a:off x="6423477" y="6014403"/>
                  <a:ext cx="105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28">
              <p14:nvContentPartPr>
                <p14:cNvPr id="838" name="Freihand 837">
                  <a:extLst>
                    <a:ext uri="{FF2B5EF4-FFF2-40B4-BE49-F238E27FC236}">
                      <a16:creationId xmlns:a16="http://schemas.microsoft.com/office/drawing/2014/main" id="{4CAE2A2E-4924-407E-B684-912F53E2DA84}"/>
                    </a:ext>
                  </a:extLst>
                </p14:cNvPr>
                <p14:cNvContentPartPr/>
                <p14:nvPr/>
              </p14:nvContentPartPr>
              <p14:xfrm>
                <a:off x="6543357" y="5997843"/>
                <a:ext cx="62280" cy="73440"/>
              </p14:xfrm>
            </p:contentPart>
          </mc:Choice>
          <mc:Fallback xmlns="">
            <p:pic>
              <p:nvPicPr>
                <p:cNvPr id="838" name="Freihand 837">
                  <a:extLst>
                    <a:ext uri="{FF2B5EF4-FFF2-40B4-BE49-F238E27FC236}">
                      <a16:creationId xmlns:a16="http://schemas.microsoft.com/office/drawing/2014/main" id="{4CAE2A2E-4924-407E-B684-912F53E2DA84}"/>
                    </a:ext>
                  </a:extLst>
                </p:cNvPr>
                <p:cNvPicPr/>
                <p:nvPr/>
              </p:nvPicPr>
              <p:blipFill>
                <a:blip r:embed="rId1529"/>
                <a:stretch>
                  <a:fillRect/>
                </a:stretch>
              </p:blipFill>
              <p:spPr>
                <a:xfrm>
                  <a:off x="6539037" y="5993523"/>
                  <a:ext cx="70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30">
              <p14:nvContentPartPr>
                <p14:cNvPr id="839" name="Freihand 838">
                  <a:extLst>
                    <a:ext uri="{FF2B5EF4-FFF2-40B4-BE49-F238E27FC236}">
                      <a16:creationId xmlns:a16="http://schemas.microsoft.com/office/drawing/2014/main" id="{12C3A889-1F24-4368-98CA-B2CFD6017ACD}"/>
                    </a:ext>
                  </a:extLst>
                </p14:cNvPr>
                <p14:cNvContentPartPr/>
                <p14:nvPr/>
              </p14:nvContentPartPr>
              <p14:xfrm>
                <a:off x="6582957" y="6027003"/>
                <a:ext cx="28800" cy="68040"/>
              </p14:xfrm>
            </p:contentPart>
          </mc:Choice>
          <mc:Fallback xmlns="">
            <p:pic>
              <p:nvPicPr>
                <p:cNvPr id="839" name="Freihand 838">
                  <a:extLst>
                    <a:ext uri="{FF2B5EF4-FFF2-40B4-BE49-F238E27FC236}">
                      <a16:creationId xmlns:a16="http://schemas.microsoft.com/office/drawing/2014/main" id="{12C3A889-1F24-4368-98CA-B2CFD6017ACD}"/>
                    </a:ext>
                  </a:extLst>
                </p:cNvPr>
                <p:cNvPicPr/>
                <p:nvPr/>
              </p:nvPicPr>
              <p:blipFill>
                <a:blip r:embed="rId1531"/>
                <a:stretch>
                  <a:fillRect/>
                </a:stretch>
              </p:blipFill>
              <p:spPr>
                <a:xfrm>
                  <a:off x="6578637" y="6022683"/>
                  <a:ext cx="37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32">
              <p14:nvContentPartPr>
                <p14:cNvPr id="840" name="Freihand 839">
                  <a:extLst>
                    <a:ext uri="{FF2B5EF4-FFF2-40B4-BE49-F238E27FC236}">
                      <a16:creationId xmlns:a16="http://schemas.microsoft.com/office/drawing/2014/main" id="{1D7D6AE6-F13D-4B9B-886B-E9E61E447CB5}"/>
                    </a:ext>
                  </a:extLst>
                </p14:cNvPr>
                <p14:cNvContentPartPr/>
                <p14:nvPr/>
              </p14:nvContentPartPr>
              <p14:xfrm>
                <a:off x="6629397" y="6002523"/>
                <a:ext cx="50400" cy="90000"/>
              </p14:xfrm>
            </p:contentPart>
          </mc:Choice>
          <mc:Fallback xmlns="">
            <p:pic>
              <p:nvPicPr>
                <p:cNvPr id="840" name="Freihand 839">
                  <a:extLst>
                    <a:ext uri="{FF2B5EF4-FFF2-40B4-BE49-F238E27FC236}">
                      <a16:creationId xmlns:a16="http://schemas.microsoft.com/office/drawing/2014/main" id="{1D7D6AE6-F13D-4B9B-886B-E9E61E447CB5}"/>
                    </a:ext>
                  </a:extLst>
                </p:cNvPr>
                <p:cNvPicPr/>
                <p:nvPr/>
              </p:nvPicPr>
              <p:blipFill>
                <a:blip r:embed="rId1533"/>
                <a:stretch>
                  <a:fillRect/>
                </a:stretch>
              </p:blipFill>
              <p:spPr>
                <a:xfrm>
                  <a:off x="6625077" y="5998203"/>
                  <a:ext cx="59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34">
              <p14:nvContentPartPr>
                <p14:cNvPr id="841" name="Freihand 840">
                  <a:extLst>
                    <a:ext uri="{FF2B5EF4-FFF2-40B4-BE49-F238E27FC236}">
                      <a16:creationId xmlns:a16="http://schemas.microsoft.com/office/drawing/2014/main" id="{0414B9B5-6D32-4AD3-A8C2-A579B09079D9}"/>
                    </a:ext>
                  </a:extLst>
                </p14:cNvPr>
                <p14:cNvContentPartPr/>
                <p14:nvPr/>
              </p14:nvContentPartPr>
              <p14:xfrm>
                <a:off x="6686637" y="6064083"/>
                <a:ext cx="15480" cy="63720"/>
              </p14:xfrm>
            </p:contentPart>
          </mc:Choice>
          <mc:Fallback xmlns="">
            <p:pic>
              <p:nvPicPr>
                <p:cNvPr id="841" name="Freihand 840">
                  <a:extLst>
                    <a:ext uri="{FF2B5EF4-FFF2-40B4-BE49-F238E27FC236}">
                      <a16:creationId xmlns:a16="http://schemas.microsoft.com/office/drawing/2014/main" id="{0414B9B5-6D32-4AD3-A8C2-A579B09079D9}"/>
                    </a:ext>
                  </a:extLst>
                </p:cNvPr>
                <p:cNvPicPr/>
                <p:nvPr/>
              </p:nvPicPr>
              <p:blipFill>
                <a:blip r:embed="rId1535"/>
                <a:stretch>
                  <a:fillRect/>
                </a:stretch>
              </p:blipFill>
              <p:spPr>
                <a:xfrm>
                  <a:off x="6682317" y="6059763"/>
                  <a:ext cx="24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36">
              <p14:nvContentPartPr>
                <p14:cNvPr id="842" name="Freihand 841">
                  <a:extLst>
                    <a:ext uri="{FF2B5EF4-FFF2-40B4-BE49-F238E27FC236}">
                      <a16:creationId xmlns:a16="http://schemas.microsoft.com/office/drawing/2014/main" id="{5C9017D1-F8AB-45D6-9E11-2ECBF4ACD682}"/>
                    </a:ext>
                  </a:extLst>
                </p14:cNvPr>
                <p14:cNvContentPartPr/>
                <p14:nvPr/>
              </p14:nvContentPartPr>
              <p14:xfrm>
                <a:off x="6752877" y="5994603"/>
                <a:ext cx="97200" cy="83880"/>
              </p14:xfrm>
            </p:contentPart>
          </mc:Choice>
          <mc:Fallback xmlns="">
            <p:pic>
              <p:nvPicPr>
                <p:cNvPr id="842" name="Freihand 841">
                  <a:extLst>
                    <a:ext uri="{FF2B5EF4-FFF2-40B4-BE49-F238E27FC236}">
                      <a16:creationId xmlns:a16="http://schemas.microsoft.com/office/drawing/2014/main" id="{5C9017D1-F8AB-45D6-9E11-2ECBF4ACD682}"/>
                    </a:ext>
                  </a:extLst>
                </p:cNvPr>
                <p:cNvPicPr/>
                <p:nvPr/>
              </p:nvPicPr>
              <p:blipFill>
                <a:blip r:embed="rId1537"/>
                <a:stretch>
                  <a:fillRect/>
                </a:stretch>
              </p:blipFill>
              <p:spPr>
                <a:xfrm>
                  <a:off x="6748557" y="5990283"/>
                  <a:ext cx="105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38">
              <p14:nvContentPartPr>
                <p14:cNvPr id="843" name="Freihand 842">
                  <a:extLst>
                    <a:ext uri="{FF2B5EF4-FFF2-40B4-BE49-F238E27FC236}">
                      <a16:creationId xmlns:a16="http://schemas.microsoft.com/office/drawing/2014/main" id="{BF7AA62B-2279-431C-AFEB-2064CBDE6086}"/>
                    </a:ext>
                  </a:extLst>
                </p14:cNvPr>
                <p14:cNvContentPartPr/>
                <p14:nvPr/>
              </p14:nvContentPartPr>
              <p14:xfrm>
                <a:off x="6830637" y="6025203"/>
                <a:ext cx="25560" cy="69120"/>
              </p14:xfrm>
            </p:contentPart>
          </mc:Choice>
          <mc:Fallback xmlns="">
            <p:pic>
              <p:nvPicPr>
                <p:cNvPr id="843" name="Freihand 842">
                  <a:extLst>
                    <a:ext uri="{FF2B5EF4-FFF2-40B4-BE49-F238E27FC236}">
                      <a16:creationId xmlns:a16="http://schemas.microsoft.com/office/drawing/2014/main" id="{BF7AA62B-2279-431C-AFEB-2064CBDE6086}"/>
                    </a:ext>
                  </a:extLst>
                </p:cNvPr>
                <p:cNvPicPr/>
                <p:nvPr/>
              </p:nvPicPr>
              <p:blipFill>
                <a:blip r:embed="rId1539"/>
                <a:stretch>
                  <a:fillRect/>
                </a:stretch>
              </p:blipFill>
              <p:spPr>
                <a:xfrm>
                  <a:off x="6826317" y="6020883"/>
                  <a:ext cx="34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40">
              <p14:nvContentPartPr>
                <p14:cNvPr id="844" name="Freihand 843">
                  <a:extLst>
                    <a:ext uri="{FF2B5EF4-FFF2-40B4-BE49-F238E27FC236}">
                      <a16:creationId xmlns:a16="http://schemas.microsoft.com/office/drawing/2014/main" id="{DB433021-EC83-4B22-8A74-FCE9B4AF70CE}"/>
                    </a:ext>
                  </a:extLst>
                </p14:cNvPr>
                <p14:cNvContentPartPr/>
                <p14:nvPr/>
              </p14:nvContentPartPr>
              <p14:xfrm>
                <a:off x="6392877" y="6142923"/>
                <a:ext cx="451800" cy="22320"/>
              </p14:xfrm>
            </p:contentPart>
          </mc:Choice>
          <mc:Fallback xmlns="">
            <p:pic>
              <p:nvPicPr>
                <p:cNvPr id="844" name="Freihand 843">
                  <a:extLst>
                    <a:ext uri="{FF2B5EF4-FFF2-40B4-BE49-F238E27FC236}">
                      <a16:creationId xmlns:a16="http://schemas.microsoft.com/office/drawing/2014/main" id="{DB433021-EC83-4B22-8A74-FCE9B4AF70CE}"/>
                    </a:ext>
                  </a:extLst>
                </p:cNvPr>
                <p:cNvPicPr/>
                <p:nvPr/>
              </p:nvPicPr>
              <p:blipFill>
                <a:blip r:embed="rId1541"/>
                <a:stretch>
                  <a:fillRect/>
                </a:stretch>
              </p:blipFill>
              <p:spPr>
                <a:xfrm>
                  <a:off x="6388557" y="6138603"/>
                  <a:ext cx="460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42">
              <p14:nvContentPartPr>
                <p14:cNvPr id="847" name="Freihand 846">
                  <a:extLst>
                    <a:ext uri="{FF2B5EF4-FFF2-40B4-BE49-F238E27FC236}">
                      <a16:creationId xmlns:a16="http://schemas.microsoft.com/office/drawing/2014/main" id="{F32A6A69-4B33-4915-89EC-F99FAA76FB8F}"/>
                    </a:ext>
                  </a:extLst>
                </p14:cNvPr>
                <p14:cNvContentPartPr/>
                <p14:nvPr/>
              </p14:nvContentPartPr>
              <p14:xfrm>
                <a:off x="6417357" y="6228963"/>
                <a:ext cx="50400" cy="52200"/>
              </p14:xfrm>
            </p:contentPart>
          </mc:Choice>
          <mc:Fallback xmlns="">
            <p:pic>
              <p:nvPicPr>
                <p:cNvPr id="847" name="Freihand 846">
                  <a:extLst>
                    <a:ext uri="{FF2B5EF4-FFF2-40B4-BE49-F238E27FC236}">
                      <a16:creationId xmlns:a16="http://schemas.microsoft.com/office/drawing/2014/main" id="{F32A6A69-4B33-4915-89EC-F99FAA76FB8F}"/>
                    </a:ext>
                  </a:extLst>
                </p:cNvPr>
                <p:cNvPicPr/>
                <p:nvPr/>
              </p:nvPicPr>
              <p:blipFill>
                <a:blip r:embed="rId1543"/>
                <a:stretch>
                  <a:fillRect/>
                </a:stretch>
              </p:blipFill>
              <p:spPr>
                <a:xfrm>
                  <a:off x="6413037" y="6224643"/>
                  <a:ext cx="59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44">
              <p14:nvContentPartPr>
                <p14:cNvPr id="848" name="Freihand 847">
                  <a:extLst>
                    <a:ext uri="{FF2B5EF4-FFF2-40B4-BE49-F238E27FC236}">
                      <a16:creationId xmlns:a16="http://schemas.microsoft.com/office/drawing/2014/main" id="{C9243FFE-155D-468F-981C-1A02A17C65D7}"/>
                    </a:ext>
                  </a:extLst>
                </p14:cNvPr>
                <p14:cNvContentPartPr/>
                <p14:nvPr/>
              </p14:nvContentPartPr>
              <p14:xfrm>
                <a:off x="6480357" y="6216003"/>
                <a:ext cx="48240" cy="70200"/>
              </p14:xfrm>
            </p:contentPart>
          </mc:Choice>
          <mc:Fallback xmlns="">
            <p:pic>
              <p:nvPicPr>
                <p:cNvPr id="848" name="Freihand 847">
                  <a:extLst>
                    <a:ext uri="{FF2B5EF4-FFF2-40B4-BE49-F238E27FC236}">
                      <a16:creationId xmlns:a16="http://schemas.microsoft.com/office/drawing/2014/main" id="{C9243FFE-155D-468F-981C-1A02A17C65D7}"/>
                    </a:ext>
                  </a:extLst>
                </p:cNvPr>
                <p:cNvPicPr/>
                <p:nvPr/>
              </p:nvPicPr>
              <p:blipFill>
                <a:blip r:embed="rId1545"/>
                <a:stretch>
                  <a:fillRect/>
                </a:stretch>
              </p:blipFill>
              <p:spPr>
                <a:xfrm>
                  <a:off x="6476037" y="6211683"/>
                  <a:ext cx="56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546">
              <p14:nvContentPartPr>
                <p14:cNvPr id="849" name="Freihand 848">
                  <a:extLst>
                    <a:ext uri="{FF2B5EF4-FFF2-40B4-BE49-F238E27FC236}">
                      <a16:creationId xmlns:a16="http://schemas.microsoft.com/office/drawing/2014/main" id="{5F97DE15-1B44-4FF1-B558-D8066A231276}"/>
                    </a:ext>
                  </a:extLst>
                </p14:cNvPr>
                <p14:cNvContentPartPr/>
                <p14:nvPr/>
              </p14:nvContentPartPr>
              <p14:xfrm>
                <a:off x="6534717" y="6219603"/>
                <a:ext cx="39240" cy="42120"/>
              </p14:xfrm>
            </p:contentPart>
          </mc:Choice>
          <mc:Fallback xmlns="">
            <p:pic>
              <p:nvPicPr>
                <p:cNvPr id="849" name="Freihand 848">
                  <a:extLst>
                    <a:ext uri="{FF2B5EF4-FFF2-40B4-BE49-F238E27FC236}">
                      <a16:creationId xmlns:a16="http://schemas.microsoft.com/office/drawing/2014/main" id="{5F97DE15-1B44-4FF1-B558-D8066A231276}"/>
                    </a:ext>
                  </a:extLst>
                </p:cNvPr>
                <p:cNvPicPr/>
                <p:nvPr/>
              </p:nvPicPr>
              <p:blipFill>
                <a:blip r:embed="rId1547"/>
                <a:stretch>
                  <a:fillRect/>
                </a:stretch>
              </p:blipFill>
              <p:spPr>
                <a:xfrm>
                  <a:off x="6530397" y="6215283"/>
                  <a:ext cx="47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548">
              <p14:nvContentPartPr>
                <p14:cNvPr id="850" name="Freihand 849">
                  <a:extLst>
                    <a:ext uri="{FF2B5EF4-FFF2-40B4-BE49-F238E27FC236}">
                      <a16:creationId xmlns:a16="http://schemas.microsoft.com/office/drawing/2014/main" id="{C083D915-6625-40B2-BA3B-2ED8B199745E}"/>
                    </a:ext>
                  </a:extLst>
                </p14:cNvPr>
                <p14:cNvContentPartPr/>
                <p14:nvPr/>
              </p14:nvContentPartPr>
              <p14:xfrm>
                <a:off x="6562077" y="6235443"/>
                <a:ext cx="13680" cy="50760"/>
              </p14:xfrm>
            </p:contentPart>
          </mc:Choice>
          <mc:Fallback xmlns="">
            <p:pic>
              <p:nvPicPr>
                <p:cNvPr id="850" name="Freihand 849">
                  <a:extLst>
                    <a:ext uri="{FF2B5EF4-FFF2-40B4-BE49-F238E27FC236}">
                      <a16:creationId xmlns:a16="http://schemas.microsoft.com/office/drawing/2014/main" id="{C083D915-6625-40B2-BA3B-2ED8B199745E}"/>
                    </a:ext>
                  </a:extLst>
                </p:cNvPr>
                <p:cNvPicPr/>
                <p:nvPr/>
              </p:nvPicPr>
              <p:blipFill>
                <a:blip r:embed="rId1549"/>
                <a:stretch>
                  <a:fillRect/>
                </a:stretch>
              </p:blipFill>
              <p:spPr>
                <a:xfrm>
                  <a:off x="6557757" y="6231123"/>
                  <a:ext cx="22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50">
              <p14:nvContentPartPr>
                <p14:cNvPr id="851" name="Freihand 850">
                  <a:extLst>
                    <a:ext uri="{FF2B5EF4-FFF2-40B4-BE49-F238E27FC236}">
                      <a16:creationId xmlns:a16="http://schemas.microsoft.com/office/drawing/2014/main" id="{38DF2C2B-C58A-4A6A-9529-8D1D8FF80DED}"/>
                    </a:ext>
                  </a:extLst>
                </p14:cNvPr>
                <p14:cNvContentPartPr/>
                <p14:nvPr/>
              </p14:nvContentPartPr>
              <p14:xfrm>
                <a:off x="6587637" y="6268563"/>
                <a:ext cx="9720" cy="50040"/>
              </p14:xfrm>
            </p:contentPart>
          </mc:Choice>
          <mc:Fallback xmlns="">
            <p:pic>
              <p:nvPicPr>
                <p:cNvPr id="851" name="Freihand 850">
                  <a:extLst>
                    <a:ext uri="{FF2B5EF4-FFF2-40B4-BE49-F238E27FC236}">
                      <a16:creationId xmlns:a16="http://schemas.microsoft.com/office/drawing/2014/main" id="{38DF2C2B-C58A-4A6A-9529-8D1D8FF80DED}"/>
                    </a:ext>
                  </a:extLst>
                </p:cNvPr>
                <p:cNvPicPr/>
                <p:nvPr/>
              </p:nvPicPr>
              <p:blipFill>
                <a:blip r:embed="rId1551"/>
                <a:stretch>
                  <a:fillRect/>
                </a:stretch>
              </p:blipFill>
              <p:spPr>
                <a:xfrm>
                  <a:off x="6583317" y="6264243"/>
                  <a:ext cx="18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52">
              <p14:nvContentPartPr>
                <p14:cNvPr id="853" name="Freihand 852">
                  <a:extLst>
                    <a:ext uri="{FF2B5EF4-FFF2-40B4-BE49-F238E27FC236}">
                      <a16:creationId xmlns:a16="http://schemas.microsoft.com/office/drawing/2014/main" id="{E6028F1B-1796-4DB8-8AF8-DA879C348418}"/>
                    </a:ext>
                  </a:extLst>
                </p14:cNvPr>
                <p14:cNvContentPartPr/>
                <p14:nvPr/>
              </p14:nvContentPartPr>
              <p14:xfrm>
                <a:off x="6619317" y="6219603"/>
                <a:ext cx="52920" cy="60480"/>
              </p14:xfrm>
            </p:contentPart>
          </mc:Choice>
          <mc:Fallback xmlns="">
            <p:pic>
              <p:nvPicPr>
                <p:cNvPr id="853" name="Freihand 852">
                  <a:extLst>
                    <a:ext uri="{FF2B5EF4-FFF2-40B4-BE49-F238E27FC236}">
                      <a16:creationId xmlns:a16="http://schemas.microsoft.com/office/drawing/2014/main" id="{E6028F1B-1796-4DB8-8AF8-DA879C348418}"/>
                    </a:ext>
                  </a:extLst>
                </p:cNvPr>
                <p:cNvPicPr/>
                <p:nvPr/>
              </p:nvPicPr>
              <p:blipFill>
                <a:blip r:embed="rId1553"/>
                <a:stretch>
                  <a:fillRect/>
                </a:stretch>
              </p:blipFill>
              <p:spPr>
                <a:xfrm>
                  <a:off x="6614997" y="6215283"/>
                  <a:ext cx="61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54">
              <p14:nvContentPartPr>
                <p14:cNvPr id="854" name="Freihand 853">
                  <a:extLst>
                    <a:ext uri="{FF2B5EF4-FFF2-40B4-BE49-F238E27FC236}">
                      <a16:creationId xmlns:a16="http://schemas.microsoft.com/office/drawing/2014/main" id="{72E795AD-E3D2-4086-AAD5-E33395EB503E}"/>
                    </a:ext>
                  </a:extLst>
                </p14:cNvPr>
                <p14:cNvContentPartPr/>
                <p14:nvPr/>
              </p14:nvContentPartPr>
              <p14:xfrm>
                <a:off x="6660357" y="6244803"/>
                <a:ext cx="12960" cy="48960"/>
              </p14:xfrm>
            </p:contentPart>
          </mc:Choice>
          <mc:Fallback xmlns="">
            <p:pic>
              <p:nvPicPr>
                <p:cNvPr id="854" name="Freihand 853">
                  <a:extLst>
                    <a:ext uri="{FF2B5EF4-FFF2-40B4-BE49-F238E27FC236}">
                      <a16:creationId xmlns:a16="http://schemas.microsoft.com/office/drawing/2014/main" id="{72E795AD-E3D2-4086-AAD5-E33395EB503E}"/>
                    </a:ext>
                  </a:extLst>
                </p:cNvPr>
                <p:cNvPicPr/>
                <p:nvPr/>
              </p:nvPicPr>
              <p:blipFill>
                <a:blip r:embed="rId1555"/>
                <a:stretch>
                  <a:fillRect/>
                </a:stretch>
              </p:blipFill>
              <p:spPr>
                <a:xfrm>
                  <a:off x="6656037" y="6240483"/>
                  <a:ext cx="21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56">
              <p14:nvContentPartPr>
                <p14:cNvPr id="855" name="Freihand 854">
                  <a:extLst>
                    <a:ext uri="{FF2B5EF4-FFF2-40B4-BE49-F238E27FC236}">
                      <a16:creationId xmlns:a16="http://schemas.microsoft.com/office/drawing/2014/main" id="{8CB927A5-2EDE-455D-BEBE-8CC29B56C4EB}"/>
                    </a:ext>
                  </a:extLst>
                </p14:cNvPr>
                <p14:cNvContentPartPr/>
                <p14:nvPr/>
              </p14:nvContentPartPr>
              <p14:xfrm>
                <a:off x="6702117" y="6217083"/>
                <a:ext cx="51480" cy="81000"/>
              </p14:xfrm>
            </p:contentPart>
          </mc:Choice>
          <mc:Fallback xmlns="">
            <p:pic>
              <p:nvPicPr>
                <p:cNvPr id="855" name="Freihand 854">
                  <a:extLst>
                    <a:ext uri="{FF2B5EF4-FFF2-40B4-BE49-F238E27FC236}">
                      <a16:creationId xmlns:a16="http://schemas.microsoft.com/office/drawing/2014/main" id="{8CB927A5-2EDE-455D-BEBE-8CC29B56C4EB}"/>
                    </a:ext>
                  </a:extLst>
                </p:cNvPr>
                <p:cNvPicPr/>
                <p:nvPr/>
              </p:nvPicPr>
              <p:blipFill>
                <a:blip r:embed="rId1557"/>
                <a:stretch>
                  <a:fillRect/>
                </a:stretch>
              </p:blipFill>
              <p:spPr>
                <a:xfrm>
                  <a:off x="6697797" y="6212763"/>
                  <a:ext cx="60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58">
              <p14:nvContentPartPr>
                <p14:cNvPr id="856" name="Freihand 855">
                  <a:extLst>
                    <a:ext uri="{FF2B5EF4-FFF2-40B4-BE49-F238E27FC236}">
                      <a16:creationId xmlns:a16="http://schemas.microsoft.com/office/drawing/2014/main" id="{88F1DC04-6382-4925-9D9D-AFAED47C3074}"/>
                    </a:ext>
                  </a:extLst>
                </p14:cNvPr>
                <p14:cNvContentPartPr/>
                <p14:nvPr/>
              </p14:nvContentPartPr>
              <p14:xfrm>
                <a:off x="6917037" y="6138963"/>
                <a:ext cx="32040" cy="27720"/>
              </p14:xfrm>
            </p:contentPart>
          </mc:Choice>
          <mc:Fallback xmlns="">
            <p:pic>
              <p:nvPicPr>
                <p:cNvPr id="856" name="Freihand 855">
                  <a:extLst>
                    <a:ext uri="{FF2B5EF4-FFF2-40B4-BE49-F238E27FC236}">
                      <a16:creationId xmlns:a16="http://schemas.microsoft.com/office/drawing/2014/main" id="{88F1DC04-6382-4925-9D9D-AFAED47C3074}"/>
                    </a:ext>
                  </a:extLst>
                </p:cNvPr>
                <p:cNvPicPr/>
                <p:nvPr/>
              </p:nvPicPr>
              <p:blipFill>
                <a:blip r:embed="rId1559"/>
                <a:stretch>
                  <a:fillRect/>
                </a:stretch>
              </p:blipFill>
              <p:spPr>
                <a:xfrm>
                  <a:off x="6912717" y="6134643"/>
                  <a:ext cx="40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60">
              <p14:nvContentPartPr>
                <p14:cNvPr id="858" name="Freihand 857">
                  <a:extLst>
                    <a:ext uri="{FF2B5EF4-FFF2-40B4-BE49-F238E27FC236}">
                      <a16:creationId xmlns:a16="http://schemas.microsoft.com/office/drawing/2014/main" id="{2C6B6D5D-4297-409F-95EB-0A20106BCD03}"/>
                    </a:ext>
                  </a:extLst>
                </p14:cNvPr>
                <p14:cNvContentPartPr/>
                <p14:nvPr/>
              </p14:nvContentPartPr>
              <p14:xfrm>
                <a:off x="7023957" y="6072723"/>
                <a:ext cx="360" cy="360"/>
              </p14:xfrm>
            </p:contentPart>
          </mc:Choice>
          <mc:Fallback xmlns="">
            <p:pic>
              <p:nvPicPr>
                <p:cNvPr id="858" name="Freihand 857">
                  <a:extLst>
                    <a:ext uri="{FF2B5EF4-FFF2-40B4-BE49-F238E27FC236}">
                      <a16:creationId xmlns:a16="http://schemas.microsoft.com/office/drawing/2014/main" id="{2C6B6D5D-4297-409F-95EB-0A20106BCD03}"/>
                    </a:ext>
                  </a:extLst>
                </p:cNvPr>
                <p:cNvPicPr/>
                <p:nvPr/>
              </p:nvPicPr>
              <p:blipFill>
                <a:blip r:embed="rId1210"/>
                <a:stretch>
                  <a:fillRect/>
                </a:stretch>
              </p:blipFill>
              <p:spPr>
                <a:xfrm>
                  <a:off x="7019637" y="60684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61">
              <p14:nvContentPartPr>
                <p14:cNvPr id="859" name="Freihand 858">
                  <a:extLst>
                    <a:ext uri="{FF2B5EF4-FFF2-40B4-BE49-F238E27FC236}">
                      <a16:creationId xmlns:a16="http://schemas.microsoft.com/office/drawing/2014/main" id="{043372AA-40B2-4D57-ABBE-A7C675EE5825}"/>
                    </a:ext>
                  </a:extLst>
                </p14:cNvPr>
                <p14:cNvContentPartPr/>
                <p14:nvPr/>
              </p14:nvContentPartPr>
              <p14:xfrm>
                <a:off x="6968517" y="6007923"/>
                <a:ext cx="79560" cy="89280"/>
              </p14:xfrm>
            </p:contentPart>
          </mc:Choice>
          <mc:Fallback xmlns="">
            <p:pic>
              <p:nvPicPr>
                <p:cNvPr id="859" name="Freihand 858">
                  <a:extLst>
                    <a:ext uri="{FF2B5EF4-FFF2-40B4-BE49-F238E27FC236}">
                      <a16:creationId xmlns:a16="http://schemas.microsoft.com/office/drawing/2014/main" id="{043372AA-40B2-4D57-ABBE-A7C675EE5825}"/>
                    </a:ext>
                  </a:extLst>
                </p:cNvPr>
                <p:cNvPicPr/>
                <p:nvPr/>
              </p:nvPicPr>
              <p:blipFill>
                <a:blip r:embed="rId1562"/>
                <a:stretch>
                  <a:fillRect/>
                </a:stretch>
              </p:blipFill>
              <p:spPr>
                <a:xfrm>
                  <a:off x="6964197" y="6003603"/>
                  <a:ext cx="88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63">
              <p14:nvContentPartPr>
                <p14:cNvPr id="860" name="Freihand 859">
                  <a:extLst>
                    <a:ext uri="{FF2B5EF4-FFF2-40B4-BE49-F238E27FC236}">
                      <a16:creationId xmlns:a16="http://schemas.microsoft.com/office/drawing/2014/main" id="{B8D470C9-5500-40DA-9269-862DA192F8F6}"/>
                    </a:ext>
                  </a:extLst>
                </p14:cNvPr>
                <p14:cNvContentPartPr/>
                <p14:nvPr/>
              </p14:nvContentPartPr>
              <p14:xfrm>
                <a:off x="7075797" y="5997843"/>
                <a:ext cx="64080" cy="73440"/>
              </p14:xfrm>
            </p:contentPart>
          </mc:Choice>
          <mc:Fallback xmlns="">
            <p:pic>
              <p:nvPicPr>
                <p:cNvPr id="860" name="Freihand 859">
                  <a:extLst>
                    <a:ext uri="{FF2B5EF4-FFF2-40B4-BE49-F238E27FC236}">
                      <a16:creationId xmlns:a16="http://schemas.microsoft.com/office/drawing/2014/main" id="{B8D470C9-5500-40DA-9269-862DA192F8F6}"/>
                    </a:ext>
                  </a:extLst>
                </p:cNvPr>
                <p:cNvPicPr/>
                <p:nvPr/>
              </p:nvPicPr>
              <p:blipFill>
                <a:blip r:embed="rId1564"/>
                <a:stretch>
                  <a:fillRect/>
                </a:stretch>
              </p:blipFill>
              <p:spPr>
                <a:xfrm>
                  <a:off x="7071477" y="5993523"/>
                  <a:ext cx="72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65">
              <p14:nvContentPartPr>
                <p14:cNvPr id="861" name="Freihand 860">
                  <a:extLst>
                    <a:ext uri="{FF2B5EF4-FFF2-40B4-BE49-F238E27FC236}">
                      <a16:creationId xmlns:a16="http://schemas.microsoft.com/office/drawing/2014/main" id="{215E9462-516D-4176-9E5E-56DE814FFE33}"/>
                    </a:ext>
                  </a:extLst>
                </p14:cNvPr>
                <p14:cNvContentPartPr/>
                <p14:nvPr/>
              </p14:nvContentPartPr>
              <p14:xfrm>
                <a:off x="7131597" y="5993523"/>
                <a:ext cx="59040" cy="90000"/>
              </p14:xfrm>
            </p:contentPart>
          </mc:Choice>
          <mc:Fallback xmlns="">
            <p:pic>
              <p:nvPicPr>
                <p:cNvPr id="861" name="Freihand 860">
                  <a:extLst>
                    <a:ext uri="{FF2B5EF4-FFF2-40B4-BE49-F238E27FC236}">
                      <a16:creationId xmlns:a16="http://schemas.microsoft.com/office/drawing/2014/main" id="{215E9462-516D-4176-9E5E-56DE814FFE33}"/>
                    </a:ext>
                  </a:extLst>
                </p:cNvPr>
                <p:cNvPicPr/>
                <p:nvPr/>
              </p:nvPicPr>
              <p:blipFill>
                <a:blip r:embed="rId1566"/>
                <a:stretch>
                  <a:fillRect/>
                </a:stretch>
              </p:blipFill>
              <p:spPr>
                <a:xfrm>
                  <a:off x="7127277" y="5989203"/>
                  <a:ext cx="67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67">
              <p14:nvContentPartPr>
                <p14:cNvPr id="862" name="Freihand 861">
                  <a:extLst>
                    <a:ext uri="{FF2B5EF4-FFF2-40B4-BE49-F238E27FC236}">
                      <a16:creationId xmlns:a16="http://schemas.microsoft.com/office/drawing/2014/main" id="{D6DC40EB-F5D9-48F2-9795-D81AF2597A1B}"/>
                    </a:ext>
                  </a:extLst>
                </p14:cNvPr>
                <p14:cNvContentPartPr/>
                <p14:nvPr/>
              </p14:nvContentPartPr>
              <p14:xfrm>
                <a:off x="7194237" y="6055443"/>
                <a:ext cx="10800" cy="48600"/>
              </p14:xfrm>
            </p:contentPart>
          </mc:Choice>
          <mc:Fallback xmlns="">
            <p:pic>
              <p:nvPicPr>
                <p:cNvPr id="862" name="Freihand 861">
                  <a:extLst>
                    <a:ext uri="{FF2B5EF4-FFF2-40B4-BE49-F238E27FC236}">
                      <a16:creationId xmlns:a16="http://schemas.microsoft.com/office/drawing/2014/main" id="{D6DC40EB-F5D9-48F2-9795-D81AF2597A1B}"/>
                    </a:ext>
                  </a:extLst>
                </p:cNvPr>
                <p:cNvPicPr/>
                <p:nvPr/>
              </p:nvPicPr>
              <p:blipFill>
                <a:blip r:embed="rId1568"/>
                <a:stretch>
                  <a:fillRect/>
                </a:stretch>
              </p:blipFill>
              <p:spPr>
                <a:xfrm>
                  <a:off x="7189917" y="6051123"/>
                  <a:ext cx="19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69">
              <p14:nvContentPartPr>
                <p14:cNvPr id="863" name="Freihand 862">
                  <a:extLst>
                    <a:ext uri="{FF2B5EF4-FFF2-40B4-BE49-F238E27FC236}">
                      <a16:creationId xmlns:a16="http://schemas.microsoft.com/office/drawing/2014/main" id="{851ABB5A-E56E-4DA2-A2AD-4F7FA8E9BE08}"/>
                    </a:ext>
                  </a:extLst>
                </p14:cNvPr>
                <p14:cNvContentPartPr/>
                <p14:nvPr/>
              </p14:nvContentPartPr>
              <p14:xfrm>
                <a:off x="7214757" y="5994243"/>
                <a:ext cx="43560" cy="63720"/>
              </p14:xfrm>
            </p:contentPart>
          </mc:Choice>
          <mc:Fallback xmlns="">
            <p:pic>
              <p:nvPicPr>
                <p:cNvPr id="863" name="Freihand 862">
                  <a:extLst>
                    <a:ext uri="{FF2B5EF4-FFF2-40B4-BE49-F238E27FC236}">
                      <a16:creationId xmlns:a16="http://schemas.microsoft.com/office/drawing/2014/main" id="{851ABB5A-E56E-4DA2-A2AD-4F7FA8E9BE08}"/>
                    </a:ext>
                  </a:extLst>
                </p:cNvPr>
                <p:cNvPicPr/>
                <p:nvPr/>
              </p:nvPicPr>
              <p:blipFill>
                <a:blip r:embed="rId1570"/>
                <a:stretch>
                  <a:fillRect/>
                </a:stretch>
              </p:blipFill>
              <p:spPr>
                <a:xfrm>
                  <a:off x="7210437" y="5989923"/>
                  <a:ext cx="52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571">
              <p14:nvContentPartPr>
                <p14:cNvPr id="864" name="Freihand 863">
                  <a:extLst>
                    <a:ext uri="{FF2B5EF4-FFF2-40B4-BE49-F238E27FC236}">
                      <a16:creationId xmlns:a16="http://schemas.microsoft.com/office/drawing/2014/main" id="{B5E82B58-8A43-4366-BF66-773E3CB347D7}"/>
                    </a:ext>
                  </a:extLst>
                </p14:cNvPr>
                <p14:cNvContentPartPr/>
                <p14:nvPr/>
              </p14:nvContentPartPr>
              <p14:xfrm>
                <a:off x="7199637" y="5983443"/>
                <a:ext cx="83520" cy="91080"/>
              </p14:xfrm>
            </p:contentPart>
          </mc:Choice>
          <mc:Fallback xmlns="">
            <p:pic>
              <p:nvPicPr>
                <p:cNvPr id="864" name="Freihand 863">
                  <a:extLst>
                    <a:ext uri="{FF2B5EF4-FFF2-40B4-BE49-F238E27FC236}">
                      <a16:creationId xmlns:a16="http://schemas.microsoft.com/office/drawing/2014/main" id="{B5E82B58-8A43-4366-BF66-773E3CB347D7}"/>
                    </a:ext>
                  </a:extLst>
                </p:cNvPr>
                <p:cNvPicPr/>
                <p:nvPr/>
              </p:nvPicPr>
              <p:blipFill>
                <a:blip r:embed="rId1572"/>
                <a:stretch>
                  <a:fillRect/>
                </a:stretch>
              </p:blipFill>
              <p:spPr>
                <a:xfrm>
                  <a:off x="7195317" y="5979123"/>
                  <a:ext cx="92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73">
              <p14:nvContentPartPr>
                <p14:cNvPr id="865" name="Freihand 864">
                  <a:extLst>
                    <a:ext uri="{FF2B5EF4-FFF2-40B4-BE49-F238E27FC236}">
                      <a16:creationId xmlns:a16="http://schemas.microsoft.com/office/drawing/2014/main" id="{803CB8BB-793F-4F66-9089-B39F29AA35FE}"/>
                    </a:ext>
                  </a:extLst>
                </p14:cNvPr>
                <p14:cNvContentPartPr/>
                <p14:nvPr/>
              </p14:nvContentPartPr>
              <p14:xfrm>
                <a:off x="7255077" y="6016563"/>
                <a:ext cx="23040" cy="63000"/>
              </p14:xfrm>
            </p:contentPart>
          </mc:Choice>
          <mc:Fallback xmlns="">
            <p:pic>
              <p:nvPicPr>
                <p:cNvPr id="865" name="Freihand 864">
                  <a:extLst>
                    <a:ext uri="{FF2B5EF4-FFF2-40B4-BE49-F238E27FC236}">
                      <a16:creationId xmlns:a16="http://schemas.microsoft.com/office/drawing/2014/main" id="{803CB8BB-793F-4F66-9089-B39F29AA35FE}"/>
                    </a:ext>
                  </a:extLst>
                </p:cNvPr>
                <p:cNvPicPr/>
                <p:nvPr/>
              </p:nvPicPr>
              <p:blipFill>
                <a:blip r:embed="rId1574"/>
                <a:stretch>
                  <a:fillRect/>
                </a:stretch>
              </p:blipFill>
              <p:spPr>
                <a:xfrm>
                  <a:off x="7250757" y="6012243"/>
                  <a:ext cx="31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75">
              <p14:nvContentPartPr>
                <p14:cNvPr id="866" name="Freihand 865">
                  <a:extLst>
                    <a:ext uri="{FF2B5EF4-FFF2-40B4-BE49-F238E27FC236}">
                      <a16:creationId xmlns:a16="http://schemas.microsoft.com/office/drawing/2014/main" id="{8233979A-617B-4EEB-8C8E-7C4458EB44B1}"/>
                    </a:ext>
                  </a:extLst>
                </p14:cNvPr>
                <p14:cNvContentPartPr/>
                <p14:nvPr/>
              </p14:nvContentPartPr>
              <p14:xfrm>
                <a:off x="7322757" y="5988843"/>
                <a:ext cx="50760" cy="88560"/>
              </p14:xfrm>
            </p:contentPart>
          </mc:Choice>
          <mc:Fallback xmlns="">
            <p:pic>
              <p:nvPicPr>
                <p:cNvPr id="866" name="Freihand 865">
                  <a:extLst>
                    <a:ext uri="{FF2B5EF4-FFF2-40B4-BE49-F238E27FC236}">
                      <a16:creationId xmlns:a16="http://schemas.microsoft.com/office/drawing/2014/main" id="{8233979A-617B-4EEB-8C8E-7C4458EB44B1}"/>
                    </a:ext>
                  </a:extLst>
                </p:cNvPr>
                <p:cNvPicPr/>
                <p:nvPr/>
              </p:nvPicPr>
              <p:blipFill>
                <a:blip r:embed="rId1576"/>
                <a:stretch>
                  <a:fillRect/>
                </a:stretch>
              </p:blipFill>
              <p:spPr>
                <a:xfrm>
                  <a:off x="7318437" y="5984523"/>
                  <a:ext cx="59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577">
              <p14:nvContentPartPr>
                <p14:cNvPr id="867" name="Freihand 866">
                  <a:extLst>
                    <a:ext uri="{FF2B5EF4-FFF2-40B4-BE49-F238E27FC236}">
                      <a16:creationId xmlns:a16="http://schemas.microsoft.com/office/drawing/2014/main" id="{AC5151FA-F467-4FCD-BDBF-F881D471EB70}"/>
                    </a:ext>
                  </a:extLst>
                </p14:cNvPr>
                <p14:cNvContentPartPr/>
                <p14:nvPr/>
              </p14:nvContentPartPr>
              <p14:xfrm>
                <a:off x="6992277" y="6124563"/>
                <a:ext cx="400680" cy="16560"/>
              </p14:xfrm>
            </p:contentPart>
          </mc:Choice>
          <mc:Fallback xmlns="">
            <p:pic>
              <p:nvPicPr>
                <p:cNvPr id="867" name="Freihand 866">
                  <a:extLst>
                    <a:ext uri="{FF2B5EF4-FFF2-40B4-BE49-F238E27FC236}">
                      <a16:creationId xmlns:a16="http://schemas.microsoft.com/office/drawing/2014/main" id="{AC5151FA-F467-4FCD-BDBF-F881D471EB70}"/>
                    </a:ext>
                  </a:extLst>
                </p:cNvPr>
                <p:cNvPicPr/>
                <p:nvPr/>
              </p:nvPicPr>
              <p:blipFill>
                <a:blip r:embed="rId1578"/>
                <a:stretch>
                  <a:fillRect/>
                </a:stretch>
              </p:blipFill>
              <p:spPr>
                <a:xfrm>
                  <a:off x="6987957" y="6120243"/>
                  <a:ext cx="409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79">
              <p14:nvContentPartPr>
                <p14:cNvPr id="870" name="Freihand 869">
                  <a:extLst>
                    <a:ext uri="{FF2B5EF4-FFF2-40B4-BE49-F238E27FC236}">
                      <a16:creationId xmlns:a16="http://schemas.microsoft.com/office/drawing/2014/main" id="{FF63B3CB-22AF-4CB5-AD81-9C588C8D1167}"/>
                    </a:ext>
                  </a:extLst>
                </p14:cNvPr>
                <p14:cNvContentPartPr/>
                <p14:nvPr/>
              </p14:nvContentPartPr>
              <p14:xfrm>
                <a:off x="6972477" y="6182883"/>
                <a:ext cx="67680" cy="84960"/>
              </p14:xfrm>
            </p:contentPart>
          </mc:Choice>
          <mc:Fallback xmlns="">
            <p:pic>
              <p:nvPicPr>
                <p:cNvPr id="870" name="Freihand 869">
                  <a:extLst>
                    <a:ext uri="{FF2B5EF4-FFF2-40B4-BE49-F238E27FC236}">
                      <a16:creationId xmlns:a16="http://schemas.microsoft.com/office/drawing/2014/main" id="{FF63B3CB-22AF-4CB5-AD81-9C588C8D1167}"/>
                    </a:ext>
                  </a:extLst>
                </p:cNvPr>
                <p:cNvPicPr/>
                <p:nvPr/>
              </p:nvPicPr>
              <p:blipFill>
                <a:blip r:embed="rId1580"/>
                <a:stretch>
                  <a:fillRect/>
                </a:stretch>
              </p:blipFill>
              <p:spPr>
                <a:xfrm>
                  <a:off x="6968157" y="6178563"/>
                  <a:ext cx="76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81">
              <p14:nvContentPartPr>
                <p14:cNvPr id="871" name="Freihand 870">
                  <a:extLst>
                    <a:ext uri="{FF2B5EF4-FFF2-40B4-BE49-F238E27FC236}">
                      <a16:creationId xmlns:a16="http://schemas.microsoft.com/office/drawing/2014/main" id="{B85686B9-4046-4F8A-AC0A-839A57A7CB66}"/>
                    </a:ext>
                  </a:extLst>
                </p14:cNvPr>
                <p14:cNvContentPartPr/>
                <p14:nvPr/>
              </p14:nvContentPartPr>
              <p14:xfrm>
                <a:off x="7066797" y="6233643"/>
                <a:ext cx="360" cy="360"/>
              </p14:xfrm>
            </p:contentPart>
          </mc:Choice>
          <mc:Fallback xmlns="">
            <p:pic>
              <p:nvPicPr>
                <p:cNvPr id="871" name="Freihand 870">
                  <a:extLst>
                    <a:ext uri="{FF2B5EF4-FFF2-40B4-BE49-F238E27FC236}">
                      <a16:creationId xmlns:a16="http://schemas.microsoft.com/office/drawing/2014/main" id="{B85686B9-4046-4F8A-AC0A-839A57A7CB66}"/>
                    </a:ext>
                  </a:extLst>
                </p:cNvPr>
                <p:cNvPicPr/>
                <p:nvPr/>
              </p:nvPicPr>
              <p:blipFill>
                <a:blip r:embed="rId1210"/>
                <a:stretch>
                  <a:fillRect/>
                </a:stretch>
              </p:blipFill>
              <p:spPr>
                <a:xfrm>
                  <a:off x="7062477" y="62293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2">
              <p14:nvContentPartPr>
                <p14:cNvPr id="872" name="Freihand 871">
                  <a:extLst>
                    <a:ext uri="{FF2B5EF4-FFF2-40B4-BE49-F238E27FC236}">
                      <a16:creationId xmlns:a16="http://schemas.microsoft.com/office/drawing/2014/main" id="{07FDAD66-88FD-4E8D-8C0B-1CB39FE45949}"/>
                    </a:ext>
                  </a:extLst>
                </p14:cNvPr>
                <p14:cNvContentPartPr/>
                <p14:nvPr/>
              </p14:nvContentPartPr>
              <p14:xfrm>
                <a:off x="7057077" y="6178923"/>
                <a:ext cx="70200" cy="74880"/>
              </p14:xfrm>
            </p:contentPart>
          </mc:Choice>
          <mc:Fallback xmlns="">
            <p:pic>
              <p:nvPicPr>
                <p:cNvPr id="872" name="Freihand 871">
                  <a:extLst>
                    <a:ext uri="{FF2B5EF4-FFF2-40B4-BE49-F238E27FC236}">
                      <a16:creationId xmlns:a16="http://schemas.microsoft.com/office/drawing/2014/main" id="{07FDAD66-88FD-4E8D-8C0B-1CB39FE45949}"/>
                    </a:ext>
                  </a:extLst>
                </p:cNvPr>
                <p:cNvPicPr/>
                <p:nvPr/>
              </p:nvPicPr>
              <p:blipFill>
                <a:blip r:embed="rId1583"/>
                <a:stretch>
                  <a:fillRect/>
                </a:stretch>
              </p:blipFill>
              <p:spPr>
                <a:xfrm>
                  <a:off x="7052757" y="6174603"/>
                  <a:ext cx="78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584">
              <p14:nvContentPartPr>
                <p14:cNvPr id="873" name="Freihand 872">
                  <a:extLst>
                    <a:ext uri="{FF2B5EF4-FFF2-40B4-BE49-F238E27FC236}">
                      <a16:creationId xmlns:a16="http://schemas.microsoft.com/office/drawing/2014/main" id="{BFD4B68F-558E-49F5-BF4F-6BB98AE3EE89}"/>
                    </a:ext>
                  </a:extLst>
                </p14:cNvPr>
                <p14:cNvContentPartPr/>
                <p14:nvPr/>
              </p14:nvContentPartPr>
              <p14:xfrm>
                <a:off x="7132317" y="6198723"/>
                <a:ext cx="39240" cy="68400"/>
              </p14:xfrm>
            </p:contentPart>
          </mc:Choice>
          <mc:Fallback xmlns="">
            <p:pic>
              <p:nvPicPr>
                <p:cNvPr id="873" name="Freihand 872">
                  <a:extLst>
                    <a:ext uri="{FF2B5EF4-FFF2-40B4-BE49-F238E27FC236}">
                      <a16:creationId xmlns:a16="http://schemas.microsoft.com/office/drawing/2014/main" id="{BFD4B68F-558E-49F5-BF4F-6BB98AE3EE89}"/>
                    </a:ext>
                  </a:extLst>
                </p:cNvPr>
                <p:cNvPicPr/>
                <p:nvPr/>
              </p:nvPicPr>
              <p:blipFill>
                <a:blip r:embed="rId1585"/>
                <a:stretch>
                  <a:fillRect/>
                </a:stretch>
              </p:blipFill>
              <p:spPr>
                <a:xfrm>
                  <a:off x="7127997" y="6194403"/>
                  <a:ext cx="47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86">
              <p14:nvContentPartPr>
                <p14:cNvPr id="874" name="Freihand 873">
                  <a:extLst>
                    <a:ext uri="{FF2B5EF4-FFF2-40B4-BE49-F238E27FC236}">
                      <a16:creationId xmlns:a16="http://schemas.microsoft.com/office/drawing/2014/main" id="{BFD936DD-F4A6-472B-92EE-59E4C3962CE9}"/>
                    </a:ext>
                  </a:extLst>
                </p14:cNvPr>
                <p14:cNvContentPartPr/>
                <p14:nvPr/>
              </p14:nvContentPartPr>
              <p14:xfrm>
                <a:off x="7194597" y="6242283"/>
                <a:ext cx="11160" cy="52560"/>
              </p14:xfrm>
            </p:contentPart>
          </mc:Choice>
          <mc:Fallback xmlns="">
            <p:pic>
              <p:nvPicPr>
                <p:cNvPr id="874" name="Freihand 873">
                  <a:extLst>
                    <a:ext uri="{FF2B5EF4-FFF2-40B4-BE49-F238E27FC236}">
                      <a16:creationId xmlns:a16="http://schemas.microsoft.com/office/drawing/2014/main" id="{BFD936DD-F4A6-472B-92EE-59E4C3962CE9}"/>
                    </a:ext>
                  </a:extLst>
                </p:cNvPr>
                <p:cNvPicPr/>
                <p:nvPr/>
              </p:nvPicPr>
              <p:blipFill>
                <a:blip r:embed="rId1587"/>
                <a:stretch>
                  <a:fillRect/>
                </a:stretch>
              </p:blipFill>
              <p:spPr>
                <a:xfrm>
                  <a:off x="7190277" y="6237963"/>
                  <a:ext cx="19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588">
              <p14:nvContentPartPr>
                <p14:cNvPr id="875" name="Freihand 874">
                  <a:extLst>
                    <a:ext uri="{FF2B5EF4-FFF2-40B4-BE49-F238E27FC236}">
                      <a16:creationId xmlns:a16="http://schemas.microsoft.com/office/drawing/2014/main" id="{3B2CF473-6D36-4788-9719-6835D44B3C68}"/>
                    </a:ext>
                  </a:extLst>
                </p14:cNvPr>
                <p14:cNvContentPartPr/>
                <p14:nvPr/>
              </p14:nvContentPartPr>
              <p14:xfrm>
                <a:off x="7242477" y="6183243"/>
                <a:ext cx="14760" cy="69840"/>
              </p14:xfrm>
            </p:contentPart>
          </mc:Choice>
          <mc:Fallback xmlns="">
            <p:pic>
              <p:nvPicPr>
                <p:cNvPr id="875" name="Freihand 874">
                  <a:extLst>
                    <a:ext uri="{FF2B5EF4-FFF2-40B4-BE49-F238E27FC236}">
                      <a16:creationId xmlns:a16="http://schemas.microsoft.com/office/drawing/2014/main" id="{3B2CF473-6D36-4788-9719-6835D44B3C68}"/>
                    </a:ext>
                  </a:extLst>
                </p:cNvPr>
                <p:cNvPicPr/>
                <p:nvPr/>
              </p:nvPicPr>
              <p:blipFill>
                <a:blip r:embed="rId1589"/>
                <a:stretch>
                  <a:fillRect/>
                </a:stretch>
              </p:blipFill>
              <p:spPr>
                <a:xfrm>
                  <a:off x="7238157" y="6178923"/>
                  <a:ext cx="23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590">
              <p14:nvContentPartPr>
                <p14:cNvPr id="876" name="Freihand 875">
                  <a:extLst>
                    <a:ext uri="{FF2B5EF4-FFF2-40B4-BE49-F238E27FC236}">
                      <a16:creationId xmlns:a16="http://schemas.microsoft.com/office/drawing/2014/main" id="{D2508617-EA69-4A33-941E-A0BC64FC5DF9}"/>
                    </a:ext>
                  </a:extLst>
                </p14:cNvPr>
                <p14:cNvContentPartPr/>
                <p14:nvPr/>
              </p14:nvContentPartPr>
              <p14:xfrm>
                <a:off x="7283157" y="6179283"/>
                <a:ext cx="51480" cy="76320"/>
              </p14:xfrm>
            </p:contentPart>
          </mc:Choice>
          <mc:Fallback xmlns="">
            <p:pic>
              <p:nvPicPr>
                <p:cNvPr id="876" name="Freihand 875">
                  <a:extLst>
                    <a:ext uri="{FF2B5EF4-FFF2-40B4-BE49-F238E27FC236}">
                      <a16:creationId xmlns:a16="http://schemas.microsoft.com/office/drawing/2014/main" id="{D2508617-EA69-4A33-941E-A0BC64FC5DF9}"/>
                    </a:ext>
                  </a:extLst>
                </p:cNvPr>
                <p:cNvPicPr/>
                <p:nvPr/>
              </p:nvPicPr>
              <p:blipFill>
                <a:blip r:embed="rId1591"/>
                <a:stretch>
                  <a:fillRect/>
                </a:stretch>
              </p:blipFill>
              <p:spPr>
                <a:xfrm>
                  <a:off x="7278837" y="6174963"/>
                  <a:ext cx="60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92">
              <p14:nvContentPartPr>
                <p14:cNvPr id="877" name="Freihand 876">
                  <a:extLst>
                    <a:ext uri="{FF2B5EF4-FFF2-40B4-BE49-F238E27FC236}">
                      <a16:creationId xmlns:a16="http://schemas.microsoft.com/office/drawing/2014/main" id="{FD6F477F-A2D1-4EB8-B5C8-F12F76018F0B}"/>
                    </a:ext>
                  </a:extLst>
                </p14:cNvPr>
                <p14:cNvContentPartPr/>
                <p14:nvPr/>
              </p14:nvContentPartPr>
              <p14:xfrm>
                <a:off x="7468197" y="6127083"/>
                <a:ext cx="23400" cy="16560"/>
              </p14:xfrm>
            </p:contentPart>
          </mc:Choice>
          <mc:Fallback xmlns="">
            <p:pic>
              <p:nvPicPr>
                <p:cNvPr id="877" name="Freihand 876">
                  <a:extLst>
                    <a:ext uri="{FF2B5EF4-FFF2-40B4-BE49-F238E27FC236}">
                      <a16:creationId xmlns:a16="http://schemas.microsoft.com/office/drawing/2014/main" id="{FD6F477F-A2D1-4EB8-B5C8-F12F76018F0B}"/>
                    </a:ext>
                  </a:extLst>
                </p:cNvPr>
                <p:cNvPicPr/>
                <p:nvPr/>
              </p:nvPicPr>
              <p:blipFill>
                <a:blip r:embed="rId1593"/>
                <a:stretch>
                  <a:fillRect/>
                </a:stretch>
              </p:blipFill>
              <p:spPr>
                <a:xfrm>
                  <a:off x="7463877" y="6122763"/>
                  <a:ext cx="32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94">
              <p14:nvContentPartPr>
                <p14:cNvPr id="878" name="Freihand 877">
                  <a:extLst>
                    <a:ext uri="{FF2B5EF4-FFF2-40B4-BE49-F238E27FC236}">
                      <a16:creationId xmlns:a16="http://schemas.microsoft.com/office/drawing/2014/main" id="{E50E3090-3CB9-4700-81F9-3EF10B73E5D9}"/>
                    </a:ext>
                  </a:extLst>
                </p14:cNvPr>
                <p14:cNvContentPartPr/>
                <p14:nvPr/>
              </p14:nvContentPartPr>
              <p14:xfrm>
                <a:off x="7511037" y="5960403"/>
                <a:ext cx="67320" cy="93600"/>
              </p14:xfrm>
            </p:contentPart>
          </mc:Choice>
          <mc:Fallback xmlns="">
            <p:pic>
              <p:nvPicPr>
                <p:cNvPr id="878" name="Freihand 877">
                  <a:extLst>
                    <a:ext uri="{FF2B5EF4-FFF2-40B4-BE49-F238E27FC236}">
                      <a16:creationId xmlns:a16="http://schemas.microsoft.com/office/drawing/2014/main" id="{E50E3090-3CB9-4700-81F9-3EF10B73E5D9}"/>
                    </a:ext>
                  </a:extLst>
                </p:cNvPr>
                <p:cNvPicPr/>
                <p:nvPr/>
              </p:nvPicPr>
              <p:blipFill>
                <a:blip r:embed="rId1595"/>
                <a:stretch>
                  <a:fillRect/>
                </a:stretch>
              </p:blipFill>
              <p:spPr>
                <a:xfrm>
                  <a:off x="7506717" y="5956083"/>
                  <a:ext cx="75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96">
              <p14:nvContentPartPr>
                <p14:cNvPr id="879" name="Freihand 878">
                  <a:extLst>
                    <a:ext uri="{FF2B5EF4-FFF2-40B4-BE49-F238E27FC236}">
                      <a16:creationId xmlns:a16="http://schemas.microsoft.com/office/drawing/2014/main" id="{EB7485C3-4583-4E7A-86A0-C45326878E5A}"/>
                    </a:ext>
                  </a:extLst>
                </p14:cNvPr>
                <p14:cNvContentPartPr/>
                <p14:nvPr/>
              </p14:nvContentPartPr>
              <p14:xfrm>
                <a:off x="7616877" y="5969403"/>
                <a:ext cx="70920" cy="74880"/>
              </p14:xfrm>
            </p:contentPart>
          </mc:Choice>
          <mc:Fallback xmlns="">
            <p:pic>
              <p:nvPicPr>
                <p:cNvPr id="879" name="Freihand 878">
                  <a:extLst>
                    <a:ext uri="{FF2B5EF4-FFF2-40B4-BE49-F238E27FC236}">
                      <a16:creationId xmlns:a16="http://schemas.microsoft.com/office/drawing/2014/main" id="{EB7485C3-4583-4E7A-86A0-C45326878E5A}"/>
                    </a:ext>
                  </a:extLst>
                </p:cNvPr>
                <p:cNvPicPr/>
                <p:nvPr/>
              </p:nvPicPr>
              <p:blipFill>
                <a:blip r:embed="rId1597"/>
                <a:stretch>
                  <a:fillRect/>
                </a:stretch>
              </p:blipFill>
              <p:spPr>
                <a:xfrm>
                  <a:off x="7612557" y="5965083"/>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598">
              <p14:nvContentPartPr>
                <p14:cNvPr id="880" name="Freihand 879">
                  <a:extLst>
                    <a:ext uri="{FF2B5EF4-FFF2-40B4-BE49-F238E27FC236}">
                      <a16:creationId xmlns:a16="http://schemas.microsoft.com/office/drawing/2014/main" id="{61B7900B-01F0-4711-A909-3A8A354608B3}"/>
                    </a:ext>
                  </a:extLst>
                </p14:cNvPr>
                <p14:cNvContentPartPr/>
                <p14:nvPr/>
              </p14:nvContentPartPr>
              <p14:xfrm>
                <a:off x="7703277" y="5960043"/>
                <a:ext cx="46800" cy="80640"/>
              </p14:xfrm>
            </p:contentPart>
          </mc:Choice>
          <mc:Fallback xmlns="">
            <p:pic>
              <p:nvPicPr>
                <p:cNvPr id="880" name="Freihand 879">
                  <a:extLst>
                    <a:ext uri="{FF2B5EF4-FFF2-40B4-BE49-F238E27FC236}">
                      <a16:creationId xmlns:a16="http://schemas.microsoft.com/office/drawing/2014/main" id="{61B7900B-01F0-4711-A909-3A8A354608B3}"/>
                    </a:ext>
                  </a:extLst>
                </p:cNvPr>
                <p:cNvPicPr/>
                <p:nvPr/>
              </p:nvPicPr>
              <p:blipFill>
                <a:blip r:embed="rId1599"/>
                <a:stretch>
                  <a:fillRect/>
                </a:stretch>
              </p:blipFill>
              <p:spPr>
                <a:xfrm>
                  <a:off x="7698957" y="5955723"/>
                  <a:ext cx="55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00">
              <p14:nvContentPartPr>
                <p14:cNvPr id="881" name="Freihand 880">
                  <a:extLst>
                    <a:ext uri="{FF2B5EF4-FFF2-40B4-BE49-F238E27FC236}">
                      <a16:creationId xmlns:a16="http://schemas.microsoft.com/office/drawing/2014/main" id="{3D50E383-2A86-4A8D-8360-BCEA3108F477}"/>
                    </a:ext>
                  </a:extLst>
                </p14:cNvPr>
                <p14:cNvContentPartPr/>
                <p14:nvPr/>
              </p14:nvContentPartPr>
              <p14:xfrm>
                <a:off x="7735677" y="6029883"/>
                <a:ext cx="20160" cy="61560"/>
              </p14:xfrm>
            </p:contentPart>
          </mc:Choice>
          <mc:Fallback xmlns="">
            <p:pic>
              <p:nvPicPr>
                <p:cNvPr id="881" name="Freihand 880">
                  <a:extLst>
                    <a:ext uri="{FF2B5EF4-FFF2-40B4-BE49-F238E27FC236}">
                      <a16:creationId xmlns:a16="http://schemas.microsoft.com/office/drawing/2014/main" id="{3D50E383-2A86-4A8D-8360-BCEA3108F477}"/>
                    </a:ext>
                  </a:extLst>
                </p:cNvPr>
                <p:cNvPicPr/>
                <p:nvPr/>
              </p:nvPicPr>
              <p:blipFill>
                <a:blip r:embed="rId1601"/>
                <a:stretch>
                  <a:fillRect/>
                </a:stretch>
              </p:blipFill>
              <p:spPr>
                <a:xfrm>
                  <a:off x="7731357" y="6025563"/>
                  <a:ext cx="288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602">
              <p14:nvContentPartPr>
                <p14:cNvPr id="882" name="Freihand 881">
                  <a:extLst>
                    <a:ext uri="{FF2B5EF4-FFF2-40B4-BE49-F238E27FC236}">
                      <a16:creationId xmlns:a16="http://schemas.microsoft.com/office/drawing/2014/main" id="{4F463DAA-3052-44C4-98F5-71B8BD0B113E}"/>
                    </a:ext>
                  </a:extLst>
                </p14:cNvPr>
                <p14:cNvContentPartPr/>
                <p14:nvPr/>
              </p14:nvContentPartPr>
              <p14:xfrm>
                <a:off x="7796157" y="5960403"/>
                <a:ext cx="8280" cy="76680"/>
              </p14:xfrm>
            </p:contentPart>
          </mc:Choice>
          <mc:Fallback xmlns="">
            <p:pic>
              <p:nvPicPr>
                <p:cNvPr id="882" name="Freihand 881">
                  <a:extLst>
                    <a:ext uri="{FF2B5EF4-FFF2-40B4-BE49-F238E27FC236}">
                      <a16:creationId xmlns:a16="http://schemas.microsoft.com/office/drawing/2014/main" id="{4F463DAA-3052-44C4-98F5-71B8BD0B113E}"/>
                    </a:ext>
                  </a:extLst>
                </p:cNvPr>
                <p:cNvPicPr/>
                <p:nvPr/>
              </p:nvPicPr>
              <p:blipFill>
                <a:blip r:embed="rId1603"/>
                <a:stretch>
                  <a:fillRect/>
                </a:stretch>
              </p:blipFill>
              <p:spPr>
                <a:xfrm>
                  <a:off x="7791837" y="5956083"/>
                  <a:ext cx="16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04">
              <p14:nvContentPartPr>
                <p14:cNvPr id="883" name="Freihand 882">
                  <a:extLst>
                    <a:ext uri="{FF2B5EF4-FFF2-40B4-BE49-F238E27FC236}">
                      <a16:creationId xmlns:a16="http://schemas.microsoft.com/office/drawing/2014/main" id="{F4FE9741-BB3C-4E67-AD41-A680F4287C89}"/>
                    </a:ext>
                  </a:extLst>
                </p14:cNvPr>
                <p14:cNvContentPartPr/>
                <p14:nvPr/>
              </p14:nvContentPartPr>
              <p14:xfrm>
                <a:off x="7821717" y="5949603"/>
                <a:ext cx="47520" cy="84600"/>
              </p14:xfrm>
            </p:contentPart>
          </mc:Choice>
          <mc:Fallback xmlns="">
            <p:pic>
              <p:nvPicPr>
                <p:cNvPr id="883" name="Freihand 882">
                  <a:extLst>
                    <a:ext uri="{FF2B5EF4-FFF2-40B4-BE49-F238E27FC236}">
                      <a16:creationId xmlns:a16="http://schemas.microsoft.com/office/drawing/2014/main" id="{F4FE9741-BB3C-4E67-AD41-A680F4287C89}"/>
                    </a:ext>
                  </a:extLst>
                </p:cNvPr>
                <p:cNvPicPr/>
                <p:nvPr/>
              </p:nvPicPr>
              <p:blipFill>
                <a:blip r:embed="rId1605"/>
                <a:stretch>
                  <a:fillRect/>
                </a:stretch>
              </p:blipFill>
              <p:spPr>
                <a:xfrm>
                  <a:off x="7817397" y="5945283"/>
                  <a:ext cx="56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06">
              <p14:nvContentPartPr>
                <p14:cNvPr id="884" name="Freihand 883">
                  <a:extLst>
                    <a:ext uri="{FF2B5EF4-FFF2-40B4-BE49-F238E27FC236}">
                      <a16:creationId xmlns:a16="http://schemas.microsoft.com/office/drawing/2014/main" id="{340469F7-A03A-461B-87E2-AB4C79AD9E4F}"/>
                    </a:ext>
                  </a:extLst>
                </p14:cNvPr>
                <p14:cNvContentPartPr/>
                <p14:nvPr/>
              </p14:nvContentPartPr>
              <p14:xfrm>
                <a:off x="7547397" y="6097923"/>
                <a:ext cx="299880" cy="19080"/>
              </p14:xfrm>
            </p:contentPart>
          </mc:Choice>
          <mc:Fallback xmlns="">
            <p:pic>
              <p:nvPicPr>
                <p:cNvPr id="884" name="Freihand 883">
                  <a:extLst>
                    <a:ext uri="{FF2B5EF4-FFF2-40B4-BE49-F238E27FC236}">
                      <a16:creationId xmlns:a16="http://schemas.microsoft.com/office/drawing/2014/main" id="{340469F7-A03A-461B-87E2-AB4C79AD9E4F}"/>
                    </a:ext>
                  </a:extLst>
                </p:cNvPr>
                <p:cNvPicPr/>
                <p:nvPr/>
              </p:nvPicPr>
              <p:blipFill>
                <a:blip r:embed="rId1607"/>
                <a:stretch>
                  <a:fillRect/>
                </a:stretch>
              </p:blipFill>
              <p:spPr>
                <a:xfrm>
                  <a:off x="7543077" y="6093603"/>
                  <a:ext cx="308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08">
              <p14:nvContentPartPr>
                <p14:cNvPr id="885" name="Freihand 884">
                  <a:extLst>
                    <a:ext uri="{FF2B5EF4-FFF2-40B4-BE49-F238E27FC236}">
                      <a16:creationId xmlns:a16="http://schemas.microsoft.com/office/drawing/2014/main" id="{135A7E94-A0BB-4186-BD23-85FF850AEB98}"/>
                    </a:ext>
                  </a:extLst>
                </p14:cNvPr>
                <p14:cNvContentPartPr/>
                <p14:nvPr/>
              </p14:nvContentPartPr>
              <p14:xfrm>
                <a:off x="7501317" y="6172443"/>
                <a:ext cx="121320" cy="97560"/>
              </p14:xfrm>
            </p:contentPart>
          </mc:Choice>
          <mc:Fallback xmlns="">
            <p:pic>
              <p:nvPicPr>
                <p:cNvPr id="885" name="Freihand 884">
                  <a:extLst>
                    <a:ext uri="{FF2B5EF4-FFF2-40B4-BE49-F238E27FC236}">
                      <a16:creationId xmlns:a16="http://schemas.microsoft.com/office/drawing/2014/main" id="{135A7E94-A0BB-4186-BD23-85FF850AEB98}"/>
                    </a:ext>
                  </a:extLst>
                </p:cNvPr>
                <p:cNvPicPr/>
                <p:nvPr/>
              </p:nvPicPr>
              <p:blipFill>
                <a:blip r:embed="rId1609"/>
                <a:stretch>
                  <a:fillRect/>
                </a:stretch>
              </p:blipFill>
              <p:spPr>
                <a:xfrm>
                  <a:off x="7496997" y="6168123"/>
                  <a:ext cx="129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10">
              <p14:nvContentPartPr>
                <p14:cNvPr id="886" name="Freihand 885">
                  <a:extLst>
                    <a:ext uri="{FF2B5EF4-FFF2-40B4-BE49-F238E27FC236}">
                      <a16:creationId xmlns:a16="http://schemas.microsoft.com/office/drawing/2014/main" id="{AA4ECE3A-FE7B-49C7-AB26-832528657AC9}"/>
                    </a:ext>
                  </a:extLst>
                </p14:cNvPr>
                <p14:cNvContentPartPr/>
                <p14:nvPr/>
              </p14:nvContentPartPr>
              <p14:xfrm>
                <a:off x="7637397" y="6170283"/>
                <a:ext cx="64800" cy="63720"/>
              </p14:xfrm>
            </p:contentPart>
          </mc:Choice>
          <mc:Fallback xmlns="">
            <p:pic>
              <p:nvPicPr>
                <p:cNvPr id="886" name="Freihand 885">
                  <a:extLst>
                    <a:ext uri="{FF2B5EF4-FFF2-40B4-BE49-F238E27FC236}">
                      <a16:creationId xmlns:a16="http://schemas.microsoft.com/office/drawing/2014/main" id="{AA4ECE3A-FE7B-49C7-AB26-832528657AC9}"/>
                    </a:ext>
                  </a:extLst>
                </p:cNvPr>
                <p:cNvPicPr/>
                <p:nvPr/>
              </p:nvPicPr>
              <p:blipFill>
                <a:blip r:embed="rId1611"/>
                <a:stretch>
                  <a:fillRect/>
                </a:stretch>
              </p:blipFill>
              <p:spPr>
                <a:xfrm>
                  <a:off x="7633077" y="6165963"/>
                  <a:ext cx="73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12">
              <p14:nvContentPartPr>
                <p14:cNvPr id="887" name="Freihand 886">
                  <a:extLst>
                    <a:ext uri="{FF2B5EF4-FFF2-40B4-BE49-F238E27FC236}">
                      <a16:creationId xmlns:a16="http://schemas.microsoft.com/office/drawing/2014/main" id="{512F5103-C34A-4988-B5FF-689EB0E5F080}"/>
                    </a:ext>
                  </a:extLst>
                </p14:cNvPr>
                <p14:cNvContentPartPr/>
                <p14:nvPr/>
              </p14:nvContentPartPr>
              <p14:xfrm>
                <a:off x="7717677" y="6156243"/>
                <a:ext cx="78480" cy="86760"/>
              </p14:xfrm>
            </p:contentPart>
          </mc:Choice>
          <mc:Fallback xmlns="">
            <p:pic>
              <p:nvPicPr>
                <p:cNvPr id="887" name="Freihand 886">
                  <a:extLst>
                    <a:ext uri="{FF2B5EF4-FFF2-40B4-BE49-F238E27FC236}">
                      <a16:creationId xmlns:a16="http://schemas.microsoft.com/office/drawing/2014/main" id="{512F5103-C34A-4988-B5FF-689EB0E5F080}"/>
                    </a:ext>
                  </a:extLst>
                </p:cNvPr>
                <p:cNvPicPr/>
                <p:nvPr/>
              </p:nvPicPr>
              <p:blipFill>
                <a:blip r:embed="rId1613"/>
                <a:stretch>
                  <a:fillRect/>
                </a:stretch>
              </p:blipFill>
              <p:spPr>
                <a:xfrm>
                  <a:off x="7713357" y="6151923"/>
                  <a:ext cx="87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14">
              <p14:nvContentPartPr>
                <p14:cNvPr id="889" name="Freihand 888">
                  <a:extLst>
                    <a:ext uri="{FF2B5EF4-FFF2-40B4-BE49-F238E27FC236}">
                      <a16:creationId xmlns:a16="http://schemas.microsoft.com/office/drawing/2014/main" id="{F1299389-6864-4336-A300-12F80EFCFF9F}"/>
                    </a:ext>
                  </a:extLst>
                </p14:cNvPr>
                <p14:cNvContentPartPr/>
                <p14:nvPr/>
              </p14:nvContentPartPr>
              <p14:xfrm>
                <a:off x="7864197" y="5938083"/>
                <a:ext cx="73800" cy="292680"/>
              </p14:xfrm>
            </p:contentPart>
          </mc:Choice>
          <mc:Fallback xmlns="">
            <p:pic>
              <p:nvPicPr>
                <p:cNvPr id="889" name="Freihand 888">
                  <a:extLst>
                    <a:ext uri="{FF2B5EF4-FFF2-40B4-BE49-F238E27FC236}">
                      <a16:creationId xmlns:a16="http://schemas.microsoft.com/office/drawing/2014/main" id="{F1299389-6864-4336-A300-12F80EFCFF9F}"/>
                    </a:ext>
                  </a:extLst>
                </p:cNvPr>
                <p:cNvPicPr/>
                <p:nvPr/>
              </p:nvPicPr>
              <p:blipFill>
                <a:blip r:embed="rId1615"/>
                <a:stretch>
                  <a:fillRect/>
                </a:stretch>
              </p:blipFill>
              <p:spPr>
                <a:xfrm>
                  <a:off x="7859877" y="5933763"/>
                  <a:ext cx="82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616">
              <p14:nvContentPartPr>
                <p14:cNvPr id="890" name="Freihand 889">
                  <a:extLst>
                    <a:ext uri="{FF2B5EF4-FFF2-40B4-BE49-F238E27FC236}">
                      <a16:creationId xmlns:a16="http://schemas.microsoft.com/office/drawing/2014/main" id="{54A9D93F-CC17-4929-BB56-790ED16FB95C}"/>
                    </a:ext>
                  </a:extLst>
                </p14:cNvPr>
                <p14:cNvContentPartPr/>
                <p14:nvPr/>
              </p14:nvContentPartPr>
              <p14:xfrm>
                <a:off x="7906677" y="5768163"/>
                <a:ext cx="66600" cy="105840"/>
              </p14:xfrm>
            </p:contentPart>
          </mc:Choice>
          <mc:Fallback xmlns="">
            <p:pic>
              <p:nvPicPr>
                <p:cNvPr id="890" name="Freihand 889">
                  <a:extLst>
                    <a:ext uri="{FF2B5EF4-FFF2-40B4-BE49-F238E27FC236}">
                      <a16:creationId xmlns:a16="http://schemas.microsoft.com/office/drawing/2014/main" id="{54A9D93F-CC17-4929-BB56-790ED16FB95C}"/>
                    </a:ext>
                  </a:extLst>
                </p:cNvPr>
                <p:cNvPicPr/>
                <p:nvPr/>
              </p:nvPicPr>
              <p:blipFill>
                <a:blip r:embed="rId1617"/>
                <a:stretch>
                  <a:fillRect/>
                </a:stretch>
              </p:blipFill>
              <p:spPr>
                <a:xfrm>
                  <a:off x="7902357" y="5763843"/>
                  <a:ext cx="75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18">
              <p14:nvContentPartPr>
                <p14:cNvPr id="891" name="Freihand 890">
                  <a:extLst>
                    <a:ext uri="{FF2B5EF4-FFF2-40B4-BE49-F238E27FC236}">
                      <a16:creationId xmlns:a16="http://schemas.microsoft.com/office/drawing/2014/main" id="{6CE23E8A-FAED-4C1F-9C76-915C771B70E0}"/>
                    </a:ext>
                  </a:extLst>
                </p14:cNvPr>
                <p14:cNvContentPartPr/>
                <p14:nvPr/>
              </p14:nvContentPartPr>
              <p14:xfrm>
                <a:off x="7906677" y="5865363"/>
                <a:ext cx="97920" cy="24480"/>
              </p14:xfrm>
            </p:contentPart>
          </mc:Choice>
          <mc:Fallback xmlns="">
            <p:pic>
              <p:nvPicPr>
                <p:cNvPr id="891" name="Freihand 890">
                  <a:extLst>
                    <a:ext uri="{FF2B5EF4-FFF2-40B4-BE49-F238E27FC236}">
                      <a16:creationId xmlns:a16="http://schemas.microsoft.com/office/drawing/2014/main" id="{6CE23E8A-FAED-4C1F-9C76-915C771B70E0}"/>
                    </a:ext>
                  </a:extLst>
                </p:cNvPr>
                <p:cNvPicPr/>
                <p:nvPr/>
              </p:nvPicPr>
              <p:blipFill>
                <a:blip r:embed="rId1619"/>
                <a:stretch>
                  <a:fillRect/>
                </a:stretch>
              </p:blipFill>
              <p:spPr>
                <a:xfrm>
                  <a:off x="7902357" y="5861043"/>
                  <a:ext cx="106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20">
              <p14:nvContentPartPr>
                <p14:cNvPr id="892" name="Freihand 891">
                  <a:extLst>
                    <a:ext uri="{FF2B5EF4-FFF2-40B4-BE49-F238E27FC236}">
                      <a16:creationId xmlns:a16="http://schemas.microsoft.com/office/drawing/2014/main" id="{CD235395-CF17-49CB-9460-EFD76FA62F84}"/>
                    </a:ext>
                  </a:extLst>
                </p14:cNvPr>
                <p14:cNvContentPartPr/>
                <p14:nvPr/>
              </p14:nvContentPartPr>
              <p14:xfrm>
                <a:off x="7917117" y="5906403"/>
                <a:ext cx="85680" cy="84240"/>
              </p14:xfrm>
            </p:contentPart>
          </mc:Choice>
          <mc:Fallback xmlns="">
            <p:pic>
              <p:nvPicPr>
                <p:cNvPr id="892" name="Freihand 891">
                  <a:extLst>
                    <a:ext uri="{FF2B5EF4-FFF2-40B4-BE49-F238E27FC236}">
                      <a16:creationId xmlns:a16="http://schemas.microsoft.com/office/drawing/2014/main" id="{CD235395-CF17-49CB-9460-EFD76FA62F84}"/>
                    </a:ext>
                  </a:extLst>
                </p:cNvPr>
                <p:cNvPicPr/>
                <p:nvPr/>
              </p:nvPicPr>
              <p:blipFill>
                <a:blip r:embed="rId1621"/>
                <a:stretch>
                  <a:fillRect/>
                </a:stretch>
              </p:blipFill>
              <p:spPr>
                <a:xfrm>
                  <a:off x="7912797" y="5902083"/>
                  <a:ext cx="94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22">
              <p14:nvContentPartPr>
                <p14:cNvPr id="894" name="Freihand 893">
                  <a:extLst>
                    <a:ext uri="{FF2B5EF4-FFF2-40B4-BE49-F238E27FC236}">
                      <a16:creationId xmlns:a16="http://schemas.microsoft.com/office/drawing/2014/main" id="{51C99B97-58E5-412B-956F-DC7574DAFD69}"/>
                    </a:ext>
                  </a:extLst>
                </p14:cNvPr>
                <p14:cNvContentPartPr/>
                <p14:nvPr/>
              </p14:nvContentPartPr>
              <p14:xfrm>
                <a:off x="8034117" y="6119883"/>
                <a:ext cx="117360" cy="1080"/>
              </p14:xfrm>
            </p:contentPart>
          </mc:Choice>
          <mc:Fallback xmlns="">
            <p:pic>
              <p:nvPicPr>
                <p:cNvPr id="894" name="Freihand 893">
                  <a:extLst>
                    <a:ext uri="{FF2B5EF4-FFF2-40B4-BE49-F238E27FC236}">
                      <a16:creationId xmlns:a16="http://schemas.microsoft.com/office/drawing/2014/main" id="{51C99B97-58E5-412B-956F-DC7574DAFD69}"/>
                    </a:ext>
                  </a:extLst>
                </p:cNvPr>
                <p:cNvPicPr/>
                <p:nvPr/>
              </p:nvPicPr>
              <p:blipFill>
                <a:blip r:embed="rId1623"/>
                <a:stretch>
                  <a:fillRect/>
                </a:stretch>
              </p:blipFill>
              <p:spPr>
                <a:xfrm>
                  <a:off x="8029797" y="6115563"/>
                  <a:ext cx="126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24">
              <p14:nvContentPartPr>
                <p14:cNvPr id="895" name="Freihand 894">
                  <a:extLst>
                    <a:ext uri="{FF2B5EF4-FFF2-40B4-BE49-F238E27FC236}">
                      <a16:creationId xmlns:a16="http://schemas.microsoft.com/office/drawing/2014/main" id="{F5646DF9-E40F-4B58-AD5B-BD737949BD9B}"/>
                    </a:ext>
                  </a:extLst>
                </p14:cNvPr>
                <p14:cNvContentPartPr/>
                <p14:nvPr/>
              </p14:nvContentPartPr>
              <p14:xfrm>
                <a:off x="8241837" y="6040683"/>
                <a:ext cx="125280" cy="172800"/>
              </p14:xfrm>
            </p:contentPart>
          </mc:Choice>
          <mc:Fallback xmlns="">
            <p:pic>
              <p:nvPicPr>
                <p:cNvPr id="895" name="Freihand 894">
                  <a:extLst>
                    <a:ext uri="{FF2B5EF4-FFF2-40B4-BE49-F238E27FC236}">
                      <a16:creationId xmlns:a16="http://schemas.microsoft.com/office/drawing/2014/main" id="{F5646DF9-E40F-4B58-AD5B-BD737949BD9B}"/>
                    </a:ext>
                  </a:extLst>
                </p:cNvPr>
                <p:cNvPicPr/>
                <p:nvPr/>
              </p:nvPicPr>
              <p:blipFill>
                <a:blip r:embed="rId1625"/>
                <a:stretch>
                  <a:fillRect/>
                </a:stretch>
              </p:blipFill>
              <p:spPr>
                <a:xfrm>
                  <a:off x="8237517" y="6036363"/>
                  <a:ext cx="133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26">
              <p14:nvContentPartPr>
                <p14:cNvPr id="897" name="Freihand 896">
                  <a:extLst>
                    <a:ext uri="{FF2B5EF4-FFF2-40B4-BE49-F238E27FC236}">
                      <a16:creationId xmlns:a16="http://schemas.microsoft.com/office/drawing/2014/main" id="{D78F2E68-B47B-47F3-A95C-EC1F0C824253}"/>
                    </a:ext>
                  </a:extLst>
                </p14:cNvPr>
                <p14:cNvContentPartPr/>
                <p14:nvPr/>
              </p14:nvContentPartPr>
              <p14:xfrm>
                <a:off x="6403317" y="6298443"/>
                <a:ext cx="357480" cy="36360"/>
              </p14:xfrm>
            </p:contentPart>
          </mc:Choice>
          <mc:Fallback xmlns="">
            <p:pic>
              <p:nvPicPr>
                <p:cNvPr id="897" name="Freihand 896">
                  <a:extLst>
                    <a:ext uri="{FF2B5EF4-FFF2-40B4-BE49-F238E27FC236}">
                      <a16:creationId xmlns:a16="http://schemas.microsoft.com/office/drawing/2014/main" id="{D78F2E68-B47B-47F3-A95C-EC1F0C824253}"/>
                    </a:ext>
                  </a:extLst>
                </p:cNvPr>
                <p:cNvPicPr/>
                <p:nvPr/>
              </p:nvPicPr>
              <p:blipFill>
                <a:blip r:embed="rId1627"/>
                <a:stretch>
                  <a:fillRect/>
                </a:stretch>
              </p:blipFill>
              <p:spPr>
                <a:xfrm>
                  <a:off x="6398997" y="6294123"/>
                  <a:ext cx="3661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628">
              <p14:nvContentPartPr>
                <p14:cNvPr id="899" name="Freihand 898">
                  <a:extLst>
                    <a:ext uri="{FF2B5EF4-FFF2-40B4-BE49-F238E27FC236}">
                      <a16:creationId xmlns:a16="http://schemas.microsoft.com/office/drawing/2014/main" id="{AB3A4C41-D677-4FB4-AC0F-18E2156F05E9}"/>
                    </a:ext>
                  </a:extLst>
                </p14:cNvPr>
                <p14:cNvContentPartPr/>
                <p14:nvPr/>
              </p14:nvContentPartPr>
              <p14:xfrm>
                <a:off x="7030077" y="6131043"/>
                <a:ext cx="248040" cy="9360"/>
              </p14:xfrm>
            </p:contentPart>
          </mc:Choice>
          <mc:Fallback xmlns="">
            <p:pic>
              <p:nvPicPr>
                <p:cNvPr id="899" name="Freihand 898">
                  <a:extLst>
                    <a:ext uri="{FF2B5EF4-FFF2-40B4-BE49-F238E27FC236}">
                      <a16:creationId xmlns:a16="http://schemas.microsoft.com/office/drawing/2014/main" id="{AB3A4C41-D677-4FB4-AC0F-18E2156F05E9}"/>
                    </a:ext>
                  </a:extLst>
                </p:cNvPr>
                <p:cNvPicPr/>
                <p:nvPr/>
              </p:nvPicPr>
              <p:blipFill>
                <a:blip r:embed="rId1629"/>
                <a:stretch>
                  <a:fillRect/>
                </a:stretch>
              </p:blipFill>
              <p:spPr>
                <a:xfrm>
                  <a:off x="7025757" y="6126723"/>
                  <a:ext cx="256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0">
              <p14:nvContentPartPr>
                <p14:cNvPr id="900" name="Freihand 899">
                  <a:extLst>
                    <a:ext uri="{FF2B5EF4-FFF2-40B4-BE49-F238E27FC236}">
                      <a16:creationId xmlns:a16="http://schemas.microsoft.com/office/drawing/2014/main" id="{75906CB3-461E-481E-8B82-7510B17647F2}"/>
                    </a:ext>
                  </a:extLst>
                </p14:cNvPr>
                <p14:cNvContentPartPr/>
                <p14:nvPr/>
              </p14:nvContentPartPr>
              <p14:xfrm>
                <a:off x="6956637" y="6276843"/>
                <a:ext cx="405000" cy="21600"/>
              </p14:xfrm>
            </p:contentPart>
          </mc:Choice>
          <mc:Fallback xmlns="">
            <p:pic>
              <p:nvPicPr>
                <p:cNvPr id="900" name="Freihand 899">
                  <a:extLst>
                    <a:ext uri="{FF2B5EF4-FFF2-40B4-BE49-F238E27FC236}">
                      <a16:creationId xmlns:a16="http://schemas.microsoft.com/office/drawing/2014/main" id="{75906CB3-461E-481E-8B82-7510B17647F2}"/>
                    </a:ext>
                  </a:extLst>
                </p:cNvPr>
                <p:cNvPicPr/>
                <p:nvPr/>
              </p:nvPicPr>
              <p:blipFill>
                <a:blip r:embed="rId1631"/>
                <a:stretch>
                  <a:fillRect/>
                </a:stretch>
              </p:blipFill>
              <p:spPr>
                <a:xfrm>
                  <a:off x="6952317" y="6272523"/>
                  <a:ext cx="413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32">
              <p14:nvContentPartPr>
                <p14:cNvPr id="902" name="Freihand 901">
                  <a:extLst>
                    <a:ext uri="{FF2B5EF4-FFF2-40B4-BE49-F238E27FC236}">
                      <a16:creationId xmlns:a16="http://schemas.microsoft.com/office/drawing/2014/main" id="{526EC9AC-B420-48AD-BBAB-68E380203D76}"/>
                    </a:ext>
                  </a:extLst>
                </p14:cNvPr>
                <p14:cNvContentPartPr/>
                <p14:nvPr/>
              </p14:nvContentPartPr>
              <p14:xfrm>
                <a:off x="7605717" y="6083523"/>
                <a:ext cx="173880" cy="9360"/>
              </p14:xfrm>
            </p:contentPart>
          </mc:Choice>
          <mc:Fallback xmlns="">
            <p:pic>
              <p:nvPicPr>
                <p:cNvPr id="902" name="Freihand 901">
                  <a:extLst>
                    <a:ext uri="{FF2B5EF4-FFF2-40B4-BE49-F238E27FC236}">
                      <a16:creationId xmlns:a16="http://schemas.microsoft.com/office/drawing/2014/main" id="{526EC9AC-B420-48AD-BBAB-68E380203D76}"/>
                    </a:ext>
                  </a:extLst>
                </p:cNvPr>
                <p:cNvPicPr/>
                <p:nvPr/>
              </p:nvPicPr>
              <p:blipFill>
                <a:blip r:embed="rId1633"/>
                <a:stretch>
                  <a:fillRect/>
                </a:stretch>
              </p:blipFill>
              <p:spPr>
                <a:xfrm>
                  <a:off x="7601397" y="6079203"/>
                  <a:ext cx="182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34">
              <p14:nvContentPartPr>
                <p14:cNvPr id="904" name="Freihand 903">
                  <a:extLst>
                    <a:ext uri="{FF2B5EF4-FFF2-40B4-BE49-F238E27FC236}">
                      <a16:creationId xmlns:a16="http://schemas.microsoft.com/office/drawing/2014/main" id="{2984F205-1F52-4816-A19B-517F676CD756}"/>
                    </a:ext>
                  </a:extLst>
                </p14:cNvPr>
                <p14:cNvContentPartPr/>
                <p14:nvPr/>
              </p14:nvContentPartPr>
              <p14:xfrm>
                <a:off x="6595557" y="6361083"/>
                <a:ext cx="207000" cy="109080"/>
              </p14:xfrm>
            </p:contentPart>
          </mc:Choice>
          <mc:Fallback xmlns="">
            <p:pic>
              <p:nvPicPr>
                <p:cNvPr id="904" name="Freihand 903">
                  <a:extLst>
                    <a:ext uri="{FF2B5EF4-FFF2-40B4-BE49-F238E27FC236}">
                      <a16:creationId xmlns:a16="http://schemas.microsoft.com/office/drawing/2014/main" id="{2984F205-1F52-4816-A19B-517F676CD756}"/>
                    </a:ext>
                  </a:extLst>
                </p:cNvPr>
                <p:cNvPicPr/>
                <p:nvPr/>
              </p:nvPicPr>
              <p:blipFill>
                <a:blip r:embed="rId1635"/>
                <a:stretch>
                  <a:fillRect/>
                </a:stretch>
              </p:blipFill>
              <p:spPr>
                <a:xfrm>
                  <a:off x="6591237" y="6356763"/>
                  <a:ext cx="215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36">
              <p14:nvContentPartPr>
                <p14:cNvPr id="905" name="Freihand 904">
                  <a:extLst>
                    <a:ext uri="{FF2B5EF4-FFF2-40B4-BE49-F238E27FC236}">
                      <a16:creationId xmlns:a16="http://schemas.microsoft.com/office/drawing/2014/main" id="{2E7838AE-4B6E-4070-B1EB-998C14B19D16}"/>
                    </a:ext>
                  </a:extLst>
                </p14:cNvPr>
                <p14:cNvContentPartPr/>
                <p14:nvPr/>
              </p14:nvContentPartPr>
              <p14:xfrm>
                <a:off x="6816597" y="6375843"/>
                <a:ext cx="351720" cy="132480"/>
              </p14:xfrm>
            </p:contentPart>
          </mc:Choice>
          <mc:Fallback xmlns="">
            <p:pic>
              <p:nvPicPr>
                <p:cNvPr id="905" name="Freihand 904">
                  <a:extLst>
                    <a:ext uri="{FF2B5EF4-FFF2-40B4-BE49-F238E27FC236}">
                      <a16:creationId xmlns:a16="http://schemas.microsoft.com/office/drawing/2014/main" id="{2E7838AE-4B6E-4070-B1EB-998C14B19D16}"/>
                    </a:ext>
                  </a:extLst>
                </p:cNvPr>
                <p:cNvPicPr/>
                <p:nvPr/>
              </p:nvPicPr>
              <p:blipFill>
                <a:blip r:embed="rId1637"/>
                <a:stretch>
                  <a:fillRect/>
                </a:stretch>
              </p:blipFill>
              <p:spPr>
                <a:xfrm>
                  <a:off x="6812277" y="6371523"/>
                  <a:ext cx="360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638">
              <p14:nvContentPartPr>
                <p14:cNvPr id="906" name="Freihand 905">
                  <a:extLst>
                    <a:ext uri="{FF2B5EF4-FFF2-40B4-BE49-F238E27FC236}">
                      <a16:creationId xmlns:a16="http://schemas.microsoft.com/office/drawing/2014/main" id="{E8BAA9CD-FE8C-46BB-A5AE-9F210F18A071}"/>
                    </a:ext>
                  </a:extLst>
                </p14:cNvPr>
                <p14:cNvContentPartPr/>
                <p14:nvPr/>
              </p14:nvContentPartPr>
              <p14:xfrm>
                <a:off x="7167957" y="6362523"/>
                <a:ext cx="263160" cy="112320"/>
              </p14:xfrm>
            </p:contentPart>
          </mc:Choice>
          <mc:Fallback xmlns="">
            <p:pic>
              <p:nvPicPr>
                <p:cNvPr id="906" name="Freihand 905">
                  <a:extLst>
                    <a:ext uri="{FF2B5EF4-FFF2-40B4-BE49-F238E27FC236}">
                      <a16:creationId xmlns:a16="http://schemas.microsoft.com/office/drawing/2014/main" id="{E8BAA9CD-FE8C-46BB-A5AE-9F210F18A071}"/>
                    </a:ext>
                  </a:extLst>
                </p:cNvPr>
                <p:cNvPicPr/>
                <p:nvPr/>
              </p:nvPicPr>
              <p:blipFill>
                <a:blip r:embed="rId1639"/>
                <a:stretch>
                  <a:fillRect/>
                </a:stretch>
              </p:blipFill>
              <p:spPr>
                <a:xfrm>
                  <a:off x="7163637" y="6358203"/>
                  <a:ext cx="271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40">
              <p14:nvContentPartPr>
                <p14:cNvPr id="907" name="Freihand 906">
                  <a:extLst>
                    <a:ext uri="{FF2B5EF4-FFF2-40B4-BE49-F238E27FC236}">
                      <a16:creationId xmlns:a16="http://schemas.microsoft.com/office/drawing/2014/main" id="{C306B7E3-6C30-4298-BC9D-FE3F772B0BFA}"/>
                    </a:ext>
                  </a:extLst>
                </p14:cNvPr>
                <p14:cNvContentPartPr/>
                <p14:nvPr/>
              </p14:nvContentPartPr>
              <p14:xfrm>
                <a:off x="7411317" y="6326883"/>
                <a:ext cx="216720" cy="140760"/>
              </p14:xfrm>
            </p:contentPart>
          </mc:Choice>
          <mc:Fallback xmlns="">
            <p:pic>
              <p:nvPicPr>
                <p:cNvPr id="907" name="Freihand 906">
                  <a:extLst>
                    <a:ext uri="{FF2B5EF4-FFF2-40B4-BE49-F238E27FC236}">
                      <a16:creationId xmlns:a16="http://schemas.microsoft.com/office/drawing/2014/main" id="{C306B7E3-6C30-4298-BC9D-FE3F772B0BFA}"/>
                    </a:ext>
                  </a:extLst>
                </p:cNvPr>
                <p:cNvPicPr/>
                <p:nvPr/>
              </p:nvPicPr>
              <p:blipFill>
                <a:blip r:embed="rId1641"/>
                <a:stretch>
                  <a:fillRect/>
                </a:stretch>
              </p:blipFill>
              <p:spPr>
                <a:xfrm>
                  <a:off x="7406997" y="6322563"/>
                  <a:ext cx="225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42">
              <p14:nvContentPartPr>
                <p14:cNvPr id="964" name="Freihand 963">
                  <a:extLst>
                    <a:ext uri="{FF2B5EF4-FFF2-40B4-BE49-F238E27FC236}">
                      <a16:creationId xmlns:a16="http://schemas.microsoft.com/office/drawing/2014/main" id="{B41008D5-A800-43D8-B6EB-5DAF0943ED99}"/>
                    </a:ext>
                  </a:extLst>
                </p14:cNvPr>
                <p14:cNvContentPartPr/>
                <p14:nvPr/>
              </p14:nvContentPartPr>
              <p14:xfrm>
                <a:off x="6622917" y="6395283"/>
                <a:ext cx="227880" cy="80280"/>
              </p14:xfrm>
            </p:contentPart>
          </mc:Choice>
          <mc:Fallback xmlns="">
            <p:pic>
              <p:nvPicPr>
                <p:cNvPr id="964" name="Freihand 963">
                  <a:extLst>
                    <a:ext uri="{FF2B5EF4-FFF2-40B4-BE49-F238E27FC236}">
                      <a16:creationId xmlns:a16="http://schemas.microsoft.com/office/drawing/2014/main" id="{B41008D5-A800-43D8-B6EB-5DAF0943ED99}"/>
                    </a:ext>
                  </a:extLst>
                </p:cNvPr>
                <p:cNvPicPr/>
                <p:nvPr/>
              </p:nvPicPr>
              <p:blipFill>
                <a:blip r:embed="rId1643"/>
                <a:stretch>
                  <a:fillRect/>
                </a:stretch>
              </p:blipFill>
              <p:spPr>
                <a:xfrm>
                  <a:off x="6618597" y="6390963"/>
                  <a:ext cx="236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44">
              <p14:nvContentPartPr>
                <p14:cNvPr id="965" name="Freihand 964">
                  <a:extLst>
                    <a:ext uri="{FF2B5EF4-FFF2-40B4-BE49-F238E27FC236}">
                      <a16:creationId xmlns:a16="http://schemas.microsoft.com/office/drawing/2014/main" id="{C25C9E44-EB9E-4873-9A84-96B466C6ECD7}"/>
                    </a:ext>
                  </a:extLst>
                </p14:cNvPr>
                <p14:cNvContentPartPr/>
                <p14:nvPr/>
              </p14:nvContentPartPr>
              <p14:xfrm>
                <a:off x="6872757" y="6394563"/>
                <a:ext cx="286920" cy="99000"/>
              </p14:xfrm>
            </p:contentPart>
          </mc:Choice>
          <mc:Fallback xmlns="">
            <p:pic>
              <p:nvPicPr>
                <p:cNvPr id="965" name="Freihand 964">
                  <a:extLst>
                    <a:ext uri="{FF2B5EF4-FFF2-40B4-BE49-F238E27FC236}">
                      <a16:creationId xmlns:a16="http://schemas.microsoft.com/office/drawing/2014/main" id="{C25C9E44-EB9E-4873-9A84-96B466C6ECD7}"/>
                    </a:ext>
                  </a:extLst>
                </p:cNvPr>
                <p:cNvPicPr/>
                <p:nvPr/>
              </p:nvPicPr>
              <p:blipFill>
                <a:blip r:embed="rId1645"/>
                <a:stretch>
                  <a:fillRect/>
                </a:stretch>
              </p:blipFill>
              <p:spPr>
                <a:xfrm>
                  <a:off x="6868437" y="6390243"/>
                  <a:ext cx="295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46">
              <p14:nvContentPartPr>
                <p14:cNvPr id="966" name="Freihand 965">
                  <a:extLst>
                    <a:ext uri="{FF2B5EF4-FFF2-40B4-BE49-F238E27FC236}">
                      <a16:creationId xmlns:a16="http://schemas.microsoft.com/office/drawing/2014/main" id="{9F505C3A-8AB7-46BC-85E8-000240478D69}"/>
                    </a:ext>
                  </a:extLst>
                </p14:cNvPr>
                <p14:cNvContentPartPr/>
                <p14:nvPr/>
              </p14:nvContentPartPr>
              <p14:xfrm>
                <a:off x="7184517" y="6351363"/>
                <a:ext cx="442080" cy="111960"/>
              </p14:xfrm>
            </p:contentPart>
          </mc:Choice>
          <mc:Fallback xmlns="">
            <p:pic>
              <p:nvPicPr>
                <p:cNvPr id="966" name="Freihand 965">
                  <a:extLst>
                    <a:ext uri="{FF2B5EF4-FFF2-40B4-BE49-F238E27FC236}">
                      <a16:creationId xmlns:a16="http://schemas.microsoft.com/office/drawing/2014/main" id="{9F505C3A-8AB7-46BC-85E8-000240478D69}"/>
                    </a:ext>
                  </a:extLst>
                </p:cNvPr>
                <p:cNvPicPr/>
                <p:nvPr/>
              </p:nvPicPr>
              <p:blipFill>
                <a:blip r:embed="rId1647"/>
                <a:stretch>
                  <a:fillRect/>
                </a:stretch>
              </p:blipFill>
              <p:spPr>
                <a:xfrm>
                  <a:off x="7180197" y="6347043"/>
                  <a:ext cx="450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48">
              <p14:nvContentPartPr>
                <p14:cNvPr id="968" name="Freihand 967">
                  <a:extLst>
                    <a:ext uri="{FF2B5EF4-FFF2-40B4-BE49-F238E27FC236}">
                      <a16:creationId xmlns:a16="http://schemas.microsoft.com/office/drawing/2014/main" id="{7AF22F6B-6BA4-416E-9DE2-AF9724305FF5}"/>
                    </a:ext>
                  </a:extLst>
                </p14:cNvPr>
                <p14:cNvContentPartPr/>
                <p14:nvPr/>
              </p14:nvContentPartPr>
              <p14:xfrm>
                <a:off x="6609597" y="6537843"/>
                <a:ext cx="188280" cy="95760"/>
              </p14:xfrm>
            </p:contentPart>
          </mc:Choice>
          <mc:Fallback xmlns="">
            <p:pic>
              <p:nvPicPr>
                <p:cNvPr id="968" name="Freihand 967">
                  <a:extLst>
                    <a:ext uri="{FF2B5EF4-FFF2-40B4-BE49-F238E27FC236}">
                      <a16:creationId xmlns:a16="http://schemas.microsoft.com/office/drawing/2014/main" id="{7AF22F6B-6BA4-416E-9DE2-AF9724305FF5}"/>
                    </a:ext>
                  </a:extLst>
                </p:cNvPr>
                <p:cNvPicPr/>
                <p:nvPr/>
              </p:nvPicPr>
              <p:blipFill>
                <a:blip r:embed="rId1649"/>
                <a:stretch>
                  <a:fillRect/>
                </a:stretch>
              </p:blipFill>
              <p:spPr>
                <a:xfrm>
                  <a:off x="6605277" y="6533523"/>
                  <a:ext cx="196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50">
              <p14:nvContentPartPr>
                <p14:cNvPr id="969" name="Freihand 968">
                  <a:extLst>
                    <a:ext uri="{FF2B5EF4-FFF2-40B4-BE49-F238E27FC236}">
                      <a16:creationId xmlns:a16="http://schemas.microsoft.com/office/drawing/2014/main" id="{DD5615F7-961A-4C9F-AFB0-BDFC3D213778}"/>
                    </a:ext>
                  </a:extLst>
                </p14:cNvPr>
                <p14:cNvContentPartPr/>
                <p14:nvPr/>
              </p14:nvContentPartPr>
              <p14:xfrm>
                <a:off x="6818397" y="6578163"/>
                <a:ext cx="113040" cy="54360"/>
              </p14:xfrm>
            </p:contentPart>
          </mc:Choice>
          <mc:Fallback xmlns="">
            <p:pic>
              <p:nvPicPr>
                <p:cNvPr id="969" name="Freihand 968">
                  <a:extLst>
                    <a:ext uri="{FF2B5EF4-FFF2-40B4-BE49-F238E27FC236}">
                      <a16:creationId xmlns:a16="http://schemas.microsoft.com/office/drawing/2014/main" id="{DD5615F7-961A-4C9F-AFB0-BDFC3D213778}"/>
                    </a:ext>
                  </a:extLst>
                </p:cNvPr>
                <p:cNvPicPr/>
                <p:nvPr/>
              </p:nvPicPr>
              <p:blipFill>
                <a:blip r:embed="rId1651"/>
                <a:stretch>
                  <a:fillRect/>
                </a:stretch>
              </p:blipFill>
              <p:spPr>
                <a:xfrm>
                  <a:off x="6814077" y="6573843"/>
                  <a:ext cx="1216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52">
              <p14:nvContentPartPr>
                <p14:cNvPr id="970" name="Freihand 969">
                  <a:extLst>
                    <a:ext uri="{FF2B5EF4-FFF2-40B4-BE49-F238E27FC236}">
                      <a16:creationId xmlns:a16="http://schemas.microsoft.com/office/drawing/2014/main" id="{5E0CE46E-439F-4B54-BC1D-14A54844D655}"/>
                    </a:ext>
                  </a:extLst>
                </p14:cNvPr>
                <p14:cNvContentPartPr/>
                <p14:nvPr/>
              </p14:nvContentPartPr>
              <p14:xfrm>
                <a:off x="6953397" y="6509043"/>
                <a:ext cx="102240" cy="123840"/>
              </p14:xfrm>
            </p:contentPart>
          </mc:Choice>
          <mc:Fallback xmlns="">
            <p:pic>
              <p:nvPicPr>
                <p:cNvPr id="970" name="Freihand 969">
                  <a:extLst>
                    <a:ext uri="{FF2B5EF4-FFF2-40B4-BE49-F238E27FC236}">
                      <a16:creationId xmlns:a16="http://schemas.microsoft.com/office/drawing/2014/main" id="{5E0CE46E-439F-4B54-BC1D-14A54844D655}"/>
                    </a:ext>
                  </a:extLst>
                </p:cNvPr>
                <p:cNvPicPr/>
                <p:nvPr/>
              </p:nvPicPr>
              <p:blipFill>
                <a:blip r:embed="rId1653"/>
                <a:stretch>
                  <a:fillRect/>
                </a:stretch>
              </p:blipFill>
              <p:spPr>
                <a:xfrm>
                  <a:off x="6949077" y="6504723"/>
                  <a:ext cx="110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54">
              <p14:nvContentPartPr>
                <p14:cNvPr id="971" name="Freihand 970">
                  <a:extLst>
                    <a:ext uri="{FF2B5EF4-FFF2-40B4-BE49-F238E27FC236}">
                      <a16:creationId xmlns:a16="http://schemas.microsoft.com/office/drawing/2014/main" id="{4F77E13B-8AFF-4C94-838A-CE10984E20E6}"/>
                    </a:ext>
                  </a:extLst>
                </p14:cNvPr>
                <p14:cNvContentPartPr/>
                <p14:nvPr/>
              </p14:nvContentPartPr>
              <p14:xfrm>
                <a:off x="7067517" y="6583563"/>
                <a:ext cx="73080" cy="53640"/>
              </p14:xfrm>
            </p:contentPart>
          </mc:Choice>
          <mc:Fallback xmlns="">
            <p:pic>
              <p:nvPicPr>
                <p:cNvPr id="971" name="Freihand 970">
                  <a:extLst>
                    <a:ext uri="{FF2B5EF4-FFF2-40B4-BE49-F238E27FC236}">
                      <a16:creationId xmlns:a16="http://schemas.microsoft.com/office/drawing/2014/main" id="{4F77E13B-8AFF-4C94-838A-CE10984E20E6}"/>
                    </a:ext>
                  </a:extLst>
                </p:cNvPr>
                <p:cNvPicPr/>
                <p:nvPr/>
              </p:nvPicPr>
              <p:blipFill>
                <a:blip r:embed="rId1655"/>
                <a:stretch>
                  <a:fillRect/>
                </a:stretch>
              </p:blipFill>
              <p:spPr>
                <a:xfrm>
                  <a:off x="7063197" y="6579243"/>
                  <a:ext cx="81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56">
              <p14:nvContentPartPr>
                <p14:cNvPr id="972" name="Freihand 971">
                  <a:extLst>
                    <a:ext uri="{FF2B5EF4-FFF2-40B4-BE49-F238E27FC236}">
                      <a16:creationId xmlns:a16="http://schemas.microsoft.com/office/drawing/2014/main" id="{BA2BBE9B-60B6-4E99-A6FD-4F4D3017DBA9}"/>
                    </a:ext>
                  </a:extLst>
                </p14:cNvPr>
                <p14:cNvContentPartPr/>
                <p14:nvPr/>
              </p14:nvContentPartPr>
              <p14:xfrm>
                <a:off x="7150677" y="6486723"/>
                <a:ext cx="321120" cy="150480"/>
              </p14:xfrm>
            </p:contentPart>
          </mc:Choice>
          <mc:Fallback xmlns="">
            <p:pic>
              <p:nvPicPr>
                <p:cNvPr id="972" name="Freihand 971">
                  <a:extLst>
                    <a:ext uri="{FF2B5EF4-FFF2-40B4-BE49-F238E27FC236}">
                      <a16:creationId xmlns:a16="http://schemas.microsoft.com/office/drawing/2014/main" id="{BA2BBE9B-60B6-4E99-A6FD-4F4D3017DBA9}"/>
                    </a:ext>
                  </a:extLst>
                </p:cNvPr>
                <p:cNvPicPr/>
                <p:nvPr/>
              </p:nvPicPr>
              <p:blipFill>
                <a:blip r:embed="rId1657"/>
                <a:stretch>
                  <a:fillRect/>
                </a:stretch>
              </p:blipFill>
              <p:spPr>
                <a:xfrm>
                  <a:off x="7146357" y="6482403"/>
                  <a:ext cx="329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58">
              <p14:nvContentPartPr>
                <p14:cNvPr id="973" name="Freihand 972">
                  <a:extLst>
                    <a:ext uri="{FF2B5EF4-FFF2-40B4-BE49-F238E27FC236}">
                      <a16:creationId xmlns:a16="http://schemas.microsoft.com/office/drawing/2014/main" id="{A4BA7A38-1544-41A8-8356-F6DF3746BFDD}"/>
                    </a:ext>
                  </a:extLst>
                </p14:cNvPr>
                <p14:cNvContentPartPr/>
                <p14:nvPr/>
              </p14:nvContentPartPr>
              <p14:xfrm>
                <a:off x="7484037" y="6531363"/>
                <a:ext cx="82080" cy="86040"/>
              </p14:xfrm>
            </p:contentPart>
          </mc:Choice>
          <mc:Fallback xmlns="">
            <p:pic>
              <p:nvPicPr>
                <p:cNvPr id="973" name="Freihand 972">
                  <a:extLst>
                    <a:ext uri="{FF2B5EF4-FFF2-40B4-BE49-F238E27FC236}">
                      <a16:creationId xmlns:a16="http://schemas.microsoft.com/office/drawing/2014/main" id="{A4BA7A38-1544-41A8-8356-F6DF3746BFDD}"/>
                    </a:ext>
                  </a:extLst>
                </p:cNvPr>
                <p:cNvPicPr/>
                <p:nvPr/>
              </p:nvPicPr>
              <p:blipFill>
                <a:blip r:embed="rId1659"/>
                <a:stretch>
                  <a:fillRect/>
                </a:stretch>
              </p:blipFill>
              <p:spPr>
                <a:xfrm>
                  <a:off x="7479717" y="6527043"/>
                  <a:ext cx="90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60">
              <p14:nvContentPartPr>
                <p14:cNvPr id="974" name="Freihand 973">
                  <a:extLst>
                    <a:ext uri="{FF2B5EF4-FFF2-40B4-BE49-F238E27FC236}">
                      <a16:creationId xmlns:a16="http://schemas.microsoft.com/office/drawing/2014/main" id="{8FE9328D-2901-406C-AAD4-25F71FDD65C2}"/>
                    </a:ext>
                  </a:extLst>
                </p14:cNvPr>
                <p14:cNvContentPartPr/>
                <p14:nvPr/>
              </p14:nvContentPartPr>
              <p14:xfrm>
                <a:off x="7570077" y="6442443"/>
                <a:ext cx="146160" cy="197640"/>
              </p14:xfrm>
            </p:contentPart>
          </mc:Choice>
          <mc:Fallback xmlns="">
            <p:pic>
              <p:nvPicPr>
                <p:cNvPr id="974" name="Freihand 973">
                  <a:extLst>
                    <a:ext uri="{FF2B5EF4-FFF2-40B4-BE49-F238E27FC236}">
                      <a16:creationId xmlns:a16="http://schemas.microsoft.com/office/drawing/2014/main" id="{8FE9328D-2901-406C-AAD4-25F71FDD65C2}"/>
                    </a:ext>
                  </a:extLst>
                </p:cNvPr>
                <p:cNvPicPr/>
                <p:nvPr/>
              </p:nvPicPr>
              <p:blipFill>
                <a:blip r:embed="rId1661"/>
                <a:stretch>
                  <a:fillRect/>
                </a:stretch>
              </p:blipFill>
              <p:spPr>
                <a:xfrm>
                  <a:off x="7565757" y="6438123"/>
                  <a:ext cx="154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662">
              <p14:nvContentPartPr>
                <p14:cNvPr id="975" name="Freihand 974">
                  <a:extLst>
                    <a:ext uri="{FF2B5EF4-FFF2-40B4-BE49-F238E27FC236}">
                      <a16:creationId xmlns:a16="http://schemas.microsoft.com/office/drawing/2014/main" id="{8A05D397-6508-4346-BDAC-665F5ECD3684}"/>
                    </a:ext>
                  </a:extLst>
                </p14:cNvPr>
                <p14:cNvContentPartPr/>
                <p14:nvPr/>
              </p14:nvContentPartPr>
              <p14:xfrm>
                <a:off x="7659717" y="6509763"/>
                <a:ext cx="132480" cy="62280"/>
              </p14:xfrm>
            </p:contentPart>
          </mc:Choice>
          <mc:Fallback xmlns="">
            <p:pic>
              <p:nvPicPr>
                <p:cNvPr id="975" name="Freihand 974">
                  <a:extLst>
                    <a:ext uri="{FF2B5EF4-FFF2-40B4-BE49-F238E27FC236}">
                      <a16:creationId xmlns:a16="http://schemas.microsoft.com/office/drawing/2014/main" id="{8A05D397-6508-4346-BDAC-665F5ECD3684}"/>
                    </a:ext>
                  </a:extLst>
                </p:cNvPr>
                <p:cNvPicPr/>
                <p:nvPr/>
              </p:nvPicPr>
              <p:blipFill>
                <a:blip r:embed="rId1663"/>
                <a:stretch>
                  <a:fillRect/>
                </a:stretch>
              </p:blipFill>
              <p:spPr>
                <a:xfrm>
                  <a:off x="7655397" y="6505443"/>
                  <a:ext cx="141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64">
              <p14:nvContentPartPr>
                <p14:cNvPr id="976" name="Freihand 975">
                  <a:extLst>
                    <a:ext uri="{FF2B5EF4-FFF2-40B4-BE49-F238E27FC236}">
                      <a16:creationId xmlns:a16="http://schemas.microsoft.com/office/drawing/2014/main" id="{502A3220-545C-4397-9398-C0BA1894D2B5}"/>
                    </a:ext>
                  </a:extLst>
                </p14:cNvPr>
                <p14:cNvContentPartPr/>
                <p14:nvPr/>
              </p14:nvContentPartPr>
              <p14:xfrm>
                <a:off x="7785717" y="6421203"/>
                <a:ext cx="62280" cy="137160"/>
              </p14:xfrm>
            </p:contentPart>
          </mc:Choice>
          <mc:Fallback xmlns="">
            <p:pic>
              <p:nvPicPr>
                <p:cNvPr id="976" name="Freihand 975">
                  <a:extLst>
                    <a:ext uri="{FF2B5EF4-FFF2-40B4-BE49-F238E27FC236}">
                      <a16:creationId xmlns:a16="http://schemas.microsoft.com/office/drawing/2014/main" id="{502A3220-545C-4397-9398-C0BA1894D2B5}"/>
                    </a:ext>
                  </a:extLst>
                </p:cNvPr>
                <p:cNvPicPr/>
                <p:nvPr/>
              </p:nvPicPr>
              <p:blipFill>
                <a:blip r:embed="rId1665"/>
                <a:stretch>
                  <a:fillRect/>
                </a:stretch>
              </p:blipFill>
              <p:spPr>
                <a:xfrm>
                  <a:off x="7781397" y="6416883"/>
                  <a:ext cx="70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66">
              <p14:nvContentPartPr>
                <p14:cNvPr id="977" name="Freihand 976">
                  <a:extLst>
                    <a:ext uri="{FF2B5EF4-FFF2-40B4-BE49-F238E27FC236}">
                      <a16:creationId xmlns:a16="http://schemas.microsoft.com/office/drawing/2014/main" id="{26BC53BC-73FA-4574-A63D-53072D890BE3}"/>
                    </a:ext>
                  </a:extLst>
                </p14:cNvPr>
                <p14:cNvContentPartPr/>
                <p14:nvPr/>
              </p14:nvContentPartPr>
              <p14:xfrm>
                <a:off x="7819917" y="6530283"/>
                <a:ext cx="39240" cy="23400"/>
              </p14:xfrm>
            </p:contentPart>
          </mc:Choice>
          <mc:Fallback xmlns="">
            <p:pic>
              <p:nvPicPr>
                <p:cNvPr id="977" name="Freihand 976">
                  <a:extLst>
                    <a:ext uri="{FF2B5EF4-FFF2-40B4-BE49-F238E27FC236}">
                      <a16:creationId xmlns:a16="http://schemas.microsoft.com/office/drawing/2014/main" id="{26BC53BC-73FA-4574-A63D-53072D890BE3}"/>
                    </a:ext>
                  </a:extLst>
                </p:cNvPr>
                <p:cNvPicPr/>
                <p:nvPr/>
              </p:nvPicPr>
              <p:blipFill>
                <a:blip r:embed="rId1667"/>
                <a:stretch>
                  <a:fillRect/>
                </a:stretch>
              </p:blipFill>
              <p:spPr>
                <a:xfrm>
                  <a:off x="7815597" y="6525963"/>
                  <a:ext cx="47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668">
              <p14:nvContentPartPr>
                <p14:cNvPr id="978" name="Freihand 977">
                  <a:extLst>
                    <a:ext uri="{FF2B5EF4-FFF2-40B4-BE49-F238E27FC236}">
                      <a16:creationId xmlns:a16="http://schemas.microsoft.com/office/drawing/2014/main" id="{F2A7ACA9-7F69-4F92-943F-D4FB0923199E}"/>
                    </a:ext>
                  </a:extLst>
                </p14:cNvPr>
                <p14:cNvContentPartPr/>
                <p14:nvPr/>
              </p14:nvContentPartPr>
              <p14:xfrm>
                <a:off x="7838277" y="6422283"/>
                <a:ext cx="105840" cy="145440"/>
              </p14:xfrm>
            </p:contentPart>
          </mc:Choice>
          <mc:Fallback xmlns="">
            <p:pic>
              <p:nvPicPr>
                <p:cNvPr id="978" name="Freihand 977">
                  <a:extLst>
                    <a:ext uri="{FF2B5EF4-FFF2-40B4-BE49-F238E27FC236}">
                      <a16:creationId xmlns:a16="http://schemas.microsoft.com/office/drawing/2014/main" id="{F2A7ACA9-7F69-4F92-943F-D4FB0923199E}"/>
                    </a:ext>
                  </a:extLst>
                </p:cNvPr>
                <p:cNvPicPr/>
                <p:nvPr/>
              </p:nvPicPr>
              <p:blipFill>
                <a:blip r:embed="rId1669"/>
                <a:stretch>
                  <a:fillRect/>
                </a:stretch>
              </p:blipFill>
              <p:spPr>
                <a:xfrm>
                  <a:off x="7833957" y="6417963"/>
                  <a:ext cx="114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70">
              <p14:nvContentPartPr>
                <p14:cNvPr id="980" name="Freihand 979">
                  <a:extLst>
                    <a:ext uri="{FF2B5EF4-FFF2-40B4-BE49-F238E27FC236}">
                      <a16:creationId xmlns:a16="http://schemas.microsoft.com/office/drawing/2014/main" id="{FC004955-D79F-4BA3-B9F6-793B24AC3E2E}"/>
                    </a:ext>
                  </a:extLst>
                </p14:cNvPr>
                <p14:cNvContentPartPr/>
                <p14:nvPr/>
              </p14:nvContentPartPr>
              <p14:xfrm>
                <a:off x="7921077" y="6444963"/>
                <a:ext cx="297000" cy="92160"/>
              </p14:xfrm>
            </p:contentPart>
          </mc:Choice>
          <mc:Fallback xmlns="">
            <p:pic>
              <p:nvPicPr>
                <p:cNvPr id="980" name="Freihand 979">
                  <a:extLst>
                    <a:ext uri="{FF2B5EF4-FFF2-40B4-BE49-F238E27FC236}">
                      <a16:creationId xmlns:a16="http://schemas.microsoft.com/office/drawing/2014/main" id="{FC004955-D79F-4BA3-B9F6-793B24AC3E2E}"/>
                    </a:ext>
                  </a:extLst>
                </p:cNvPr>
                <p:cNvPicPr/>
                <p:nvPr/>
              </p:nvPicPr>
              <p:blipFill>
                <a:blip r:embed="rId1671"/>
                <a:stretch>
                  <a:fillRect/>
                </a:stretch>
              </p:blipFill>
              <p:spPr>
                <a:xfrm>
                  <a:off x="7916757" y="6440643"/>
                  <a:ext cx="305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72">
              <p14:nvContentPartPr>
                <p14:cNvPr id="982" name="Freihand 981">
                  <a:extLst>
                    <a:ext uri="{FF2B5EF4-FFF2-40B4-BE49-F238E27FC236}">
                      <a16:creationId xmlns:a16="http://schemas.microsoft.com/office/drawing/2014/main" id="{A0DEEC0B-8A8D-4B62-A0A0-E6227BE5C52C}"/>
                    </a:ext>
                  </a:extLst>
                </p14:cNvPr>
                <p14:cNvContentPartPr/>
                <p14:nvPr/>
              </p14:nvContentPartPr>
              <p14:xfrm>
                <a:off x="6213237" y="6689403"/>
                <a:ext cx="288720" cy="7920"/>
              </p14:xfrm>
            </p:contentPart>
          </mc:Choice>
          <mc:Fallback xmlns="">
            <p:pic>
              <p:nvPicPr>
                <p:cNvPr id="982" name="Freihand 981">
                  <a:extLst>
                    <a:ext uri="{FF2B5EF4-FFF2-40B4-BE49-F238E27FC236}">
                      <a16:creationId xmlns:a16="http://schemas.microsoft.com/office/drawing/2014/main" id="{A0DEEC0B-8A8D-4B62-A0A0-E6227BE5C52C}"/>
                    </a:ext>
                  </a:extLst>
                </p:cNvPr>
                <p:cNvPicPr/>
                <p:nvPr/>
              </p:nvPicPr>
              <p:blipFill>
                <a:blip r:embed="rId1673"/>
                <a:stretch>
                  <a:fillRect/>
                </a:stretch>
              </p:blipFill>
              <p:spPr>
                <a:xfrm>
                  <a:off x="6208917" y="6685083"/>
                  <a:ext cx="297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74">
              <p14:nvContentPartPr>
                <p14:cNvPr id="983" name="Freihand 982">
                  <a:extLst>
                    <a:ext uri="{FF2B5EF4-FFF2-40B4-BE49-F238E27FC236}">
                      <a16:creationId xmlns:a16="http://schemas.microsoft.com/office/drawing/2014/main" id="{C140E86D-907D-4E6B-A16A-E632A0141017}"/>
                    </a:ext>
                  </a:extLst>
                </p14:cNvPr>
                <p14:cNvContentPartPr/>
                <p14:nvPr/>
              </p14:nvContentPartPr>
              <p14:xfrm>
                <a:off x="6495117" y="6641883"/>
                <a:ext cx="205200" cy="149400"/>
              </p14:xfrm>
            </p:contentPart>
          </mc:Choice>
          <mc:Fallback xmlns="">
            <p:pic>
              <p:nvPicPr>
                <p:cNvPr id="983" name="Freihand 982">
                  <a:extLst>
                    <a:ext uri="{FF2B5EF4-FFF2-40B4-BE49-F238E27FC236}">
                      <a16:creationId xmlns:a16="http://schemas.microsoft.com/office/drawing/2014/main" id="{C140E86D-907D-4E6B-A16A-E632A0141017}"/>
                    </a:ext>
                  </a:extLst>
                </p:cNvPr>
                <p:cNvPicPr/>
                <p:nvPr/>
              </p:nvPicPr>
              <p:blipFill>
                <a:blip r:embed="rId1675"/>
                <a:stretch>
                  <a:fillRect/>
                </a:stretch>
              </p:blipFill>
              <p:spPr>
                <a:xfrm>
                  <a:off x="6490797" y="6637563"/>
                  <a:ext cx="213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76">
              <p14:nvContentPartPr>
                <p14:cNvPr id="985" name="Freihand 984">
                  <a:extLst>
                    <a:ext uri="{FF2B5EF4-FFF2-40B4-BE49-F238E27FC236}">
                      <a16:creationId xmlns:a16="http://schemas.microsoft.com/office/drawing/2014/main" id="{427EAE2F-B91C-407E-89F0-71F152D044B0}"/>
                    </a:ext>
                  </a:extLst>
                </p14:cNvPr>
                <p14:cNvContentPartPr/>
                <p14:nvPr/>
              </p14:nvContentPartPr>
              <p14:xfrm>
                <a:off x="5307837" y="6598323"/>
                <a:ext cx="95400" cy="162360"/>
              </p14:xfrm>
            </p:contentPart>
          </mc:Choice>
          <mc:Fallback xmlns="">
            <p:pic>
              <p:nvPicPr>
                <p:cNvPr id="985" name="Freihand 984">
                  <a:extLst>
                    <a:ext uri="{FF2B5EF4-FFF2-40B4-BE49-F238E27FC236}">
                      <a16:creationId xmlns:a16="http://schemas.microsoft.com/office/drawing/2014/main" id="{427EAE2F-B91C-407E-89F0-71F152D044B0}"/>
                    </a:ext>
                  </a:extLst>
                </p:cNvPr>
                <p:cNvPicPr/>
                <p:nvPr/>
              </p:nvPicPr>
              <p:blipFill>
                <a:blip r:embed="rId1677"/>
                <a:stretch>
                  <a:fillRect/>
                </a:stretch>
              </p:blipFill>
              <p:spPr>
                <a:xfrm>
                  <a:off x="5303517" y="6594003"/>
                  <a:ext cx="104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78">
              <p14:nvContentPartPr>
                <p14:cNvPr id="986" name="Freihand 985">
                  <a:extLst>
                    <a:ext uri="{FF2B5EF4-FFF2-40B4-BE49-F238E27FC236}">
                      <a16:creationId xmlns:a16="http://schemas.microsoft.com/office/drawing/2014/main" id="{3C0AD2A0-4DF8-4C4A-9547-9D9C27CE8F6F}"/>
                    </a:ext>
                  </a:extLst>
                </p14:cNvPr>
                <p14:cNvContentPartPr/>
                <p14:nvPr/>
              </p14:nvContentPartPr>
              <p14:xfrm>
                <a:off x="5422677" y="6593283"/>
                <a:ext cx="87840" cy="85680"/>
              </p14:xfrm>
            </p:contentPart>
          </mc:Choice>
          <mc:Fallback xmlns="">
            <p:pic>
              <p:nvPicPr>
                <p:cNvPr id="986" name="Freihand 985">
                  <a:extLst>
                    <a:ext uri="{FF2B5EF4-FFF2-40B4-BE49-F238E27FC236}">
                      <a16:creationId xmlns:a16="http://schemas.microsoft.com/office/drawing/2014/main" id="{3C0AD2A0-4DF8-4C4A-9547-9D9C27CE8F6F}"/>
                    </a:ext>
                  </a:extLst>
                </p:cNvPr>
                <p:cNvPicPr/>
                <p:nvPr/>
              </p:nvPicPr>
              <p:blipFill>
                <a:blip r:embed="rId1679"/>
                <a:stretch>
                  <a:fillRect/>
                </a:stretch>
              </p:blipFill>
              <p:spPr>
                <a:xfrm>
                  <a:off x="5418357" y="6588963"/>
                  <a:ext cx="96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80">
              <p14:nvContentPartPr>
                <p14:cNvPr id="987" name="Freihand 986">
                  <a:extLst>
                    <a:ext uri="{FF2B5EF4-FFF2-40B4-BE49-F238E27FC236}">
                      <a16:creationId xmlns:a16="http://schemas.microsoft.com/office/drawing/2014/main" id="{1ED0445B-52D1-42C2-8424-D63E3744D6B9}"/>
                    </a:ext>
                  </a:extLst>
                </p14:cNvPr>
                <p14:cNvContentPartPr/>
                <p14:nvPr/>
              </p14:nvContentPartPr>
              <p14:xfrm>
                <a:off x="5550117" y="6613443"/>
                <a:ext cx="212040" cy="78480"/>
              </p14:xfrm>
            </p:contentPart>
          </mc:Choice>
          <mc:Fallback xmlns="">
            <p:pic>
              <p:nvPicPr>
                <p:cNvPr id="987" name="Freihand 986">
                  <a:extLst>
                    <a:ext uri="{FF2B5EF4-FFF2-40B4-BE49-F238E27FC236}">
                      <a16:creationId xmlns:a16="http://schemas.microsoft.com/office/drawing/2014/main" id="{1ED0445B-52D1-42C2-8424-D63E3744D6B9}"/>
                    </a:ext>
                  </a:extLst>
                </p:cNvPr>
                <p:cNvPicPr/>
                <p:nvPr/>
              </p:nvPicPr>
              <p:blipFill>
                <a:blip r:embed="rId1681"/>
                <a:stretch>
                  <a:fillRect/>
                </a:stretch>
              </p:blipFill>
              <p:spPr>
                <a:xfrm>
                  <a:off x="5545797" y="6609123"/>
                  <a:ext cx="220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682">
              <p14:nvContentPartPr>
                <p14:cNvPr id="988" name="Freihand 987">
                  <a:extLst>
                    <a:ext uri="{FF2B5EF4-FFF2-40B4-BE49-F238E27FC236}">
                      <a16:creationId xmlns:a16="http://schemas.microsoft.com/office/drawing/2014/main" id="{AE4A202C-4DA0-4B12-B51A-D4FD3D82932A}"/>
                    </a:ext>
                  </a:extLst>
                </p14:cNvPr>
                <p14:cNvContentPartPr/>
                <p14:nvPr/>
              </p14:nvContentPartPr>
              <p14:xfrm>
                <a:off x="5796357" y="6623883"/>
                <a:ext cx="54360" cy="70200"/>
              </p14:xfrm>
            </p:contentPart>
          </mc:Choice>
          <mc:Fallback xmlns="">
            <p:pic>
              <p:nvPicPr>
                <p:cNvPr id="988" name="Freihand 987">
                  <a:extLst>
                    <a:ext uri="{FF2B5EF4-FFF2-40B4-BE49-F238E27FC236}">
                      <a16:creationId xmlns:a16="http://schemas.microsoft.com/office/drawing/2014/main" id="{AE4A202C-4DA0-4B12-B51A-D4FD3D82932A}"/>
                    </a:ext>
                  </a:extLst>
                </p:cNvPr>
                <p:cNvPicPr/>
                <p:nvPr/>
              </p:nvPicPr>
              <p:blipFill>
                <a:blip r:embed="rId1683"/>
                <a:stretch>
                  <a:fillRect/>
                </a:stretch>
              </p:blipFill>
              <p:spPr>
                <a:xfrm>
                  <a:off x="5792037" y="6619563"/>
                  <a:ext cx="63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84">
              <p14:nvContentPartPr>
                <p14:cNvPr id="989" name="Freihand 988">
                  <a:extLst>
                    <a:ext uri="{FF2B5EF4-FFF2-40B4-BE49-F238E27FC236}">
                      <a16:creationId xmlns:a16="http://schemas.microsoft.com/office/drawing/2014/main" id="{18113A37-102D-43F6-B324-F30F1387C50D}"/>
                    </a:ext>
                  </a:extLst>
                </p14:cNvPr>
                <p14:cNvContentPartPr/>
                <p14:nvPr/>
              </p14:nvContentPartPr>
              <p14:xfrm>
                <a:off x="5844237" y="6524163"/>
                <a:ext cx="121320" cy="161280"/>
              </p14:xfrm>
            </p:contentPart>
          </mc:Choice>
          <mc:Fallback xmlns="">
            <p:pic>
              <p:nvPicPr>
                <p:cNvPr id="989" name="Freihand 988">
                  <a:extLst>
                    <a:ext uri="{FF2B5EF4-FFF2-40B4-BE49-F238E27FC236}">
                      <a16:creationId xmlns:a16="http://schemas.microsoft.com/office/drawing/2014/main" id="{18113A37-102D-43F6-B324-F30F1387C50D}"/>
                    </a:ext>
                  </a:extLst>
                </p:cNvPr>
                <p:cNvPicPr/>
                <p:nvPr/>
              </p:nvPicPr>
              <p:blipFill>
                <a:blip r:embed="rId1685"/>
                <a:stretch>
                  <a:fillRect/>
                </a:stretch>
              </p:blipFill>
              <p:spPr>
                <a:xfrm>
                  <a:off x="5839917" y="6519843"/>
                  <a:ext cx="129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86">
              <p14:nvContentPartPr>
                <p14:cNvPr id="990" name="Freihand 989">
                  <a:extLst>
                    <a:ext uri="{FF2B5EF4-FFF2-40B4-BE49-F238E27FC236}">
                      <a16:creationId xmlns:a16="http://schemas.microsoft.com/office/drawing/2014/main" id="{5317381C-180F-456D-8138-DFC092BB6106}"/>
                    </a:ext>
                  </a:extLst>
                </p14:cNvPr>
                <p14:cNvContentPartPr/>
                <p14:nvPr/>
              </p14:nvContentPartPr>
              <p14:xfrm>
                <a:off x="5959077" y="6572043"/>
                <a:ext cx="16200" cy="30600"/>
              </p14:xfrm>
            </p:contentPart>
          </mc:Choice>
          <mc:Fallback xmlns="">
            <p:pic>
              <p:nvPicPr>
                <p:cNvPr id="990" name="Freihand 989">
                  <a:extLst>
                    <a:ext uri="{FF2B5EF4-FFF2-40B4-BE49-F238E27FC236}">
                      <a16:creationId xmlns:a16="http://schemas.microsoft.com/office/drawing/2014/main" id="{5317381C-180F-456D-8138-DFC092BB6106}"/>
                    </a:ext>
                  </a:extLst>
                </p:cNvPr>
                <p:cNvPicPr/>
                <p:nvPr/>
              </p:nvPicPr>
              <p:blipFill>
                <a:blip r:embed="rId1687"/>
                <a:stretch>
                  <a:fillRect/>
                </a:stretch>
              </p:blipFill>
              <p:spPr>
                <a:xfrm>
                  <a:off x="5954757" y="6567723"/>
                  <a:ext cx="24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688">
              <p14:nvContentPartPr>
                <p14:cNvPr id="991" name="Freihand 990">
                  <a:extLst>
                    <a:ext uri="{FF2B5EF4-FFF2-40B4-BE49-F238E27FC236}">
                      <a16:creationId xmlns:a16="http://schemas.microsoft.com/office/drawing/2014/main" id="{637E0BB9-04CE-4429-87C0-BB68DC731F77}"/>
                    </a:ext>
                  </a:extLst>
                </p14:cNvPr>
                <p14:cNvContentPartPr/>
                <p14:nvPr/>
              </p14:nvContentPartPr>
              <p14:xfrm>
                <a:off x="5951877" y="6620283"/>
                <a:ext cx="72000" cy="62280"/>
              </p14:xfrm>
            </p:contentPart>
          </mc:Choice>
          <mc:Fallback xmlns="">
            <p:pic>
              <p:nvPicPr>
                <p:cNvPr id="991" name="Freihand 990">
                  <a:extLst>
                    <a:ext uri="{FF2B5EF4-FFF2-40B4-BE49-F238E27FC236}">
                      <a16:creationId xmlns:a16="http://schemas.microsoft.com/office/drawing/2014/main" id="{637E0BB9-04CE-4429-87C0-BB68DC731F77}"/>
                    </a:ext>
                  </a:extLst>
                </p:cNvPr>
                <p:cNvPicPr/>
                <p:nvPr/>
              </p:nvPicPr>
              <p:blipFill>
                <a:blip r:embed="rId1689"/>
                <a:stretch>
                  <a:fillRect/>
                </a:stretch>
              </p:blipFill>
              <p:spPr>
                <a:xfrm>
                  <a:off x="5947557" y="6615963"/>
                  <a:ext cx="80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90">
              <p14:nvContentPartPr>
                <p14:cNvPr id="992" name="Freihand 991">
                  <a:extLst>
                    <a:ext uri="{FF2B5EF4-FFF2-40B4-BE49-F238E27FC236}">
                      <a16:creationId xmlns:a16="http://schemas.microsoft.com/office/drawing/2014/main" id="{9D943E64-B016-413B-B639-9AEF6F45C7F4}"/>
                    </a:ext>
                  </a:extLst>
                </p14:cNvPr>
                <p14:cNvContentPartPr/>
                <p14:nvPr/>
              </p14:nvContentPartPr>
              <p14:xfrm>
                <a:off x="6014517" y="6530283"/>
                <a:ext cx="110880" cy="162360"/>
              </p14:xfrm>
            </p:contentPart>
          </mc:Choice>
          <mc:Fallback xmlns="">
            <p:pic>
              <p:nvPicPr>
                <p:cNvPr id="992" name="Freihand 991">
                  <a:extLst>
                    <a:ext uri="{FF2B5EF4-FFF2-40B4-BE49-F238E27FC236}">
                      <a16:creationId xmlns:a16="http://schemas.microsoft.com/office/drawing/2014/main" id="{9D943E64-B016-413B-B639-9AEF6F45C7F4}"/>
                    </a:ext>
                  </a:extLst>
                </p:cNvPr>
                <p:cNvPicPr/>
                <p:nvPr/>
              </p:nvPicPr>
              <p:blipFill>
                <a:blip r:embed="rId1691"/>
                <a:stretch>
                  <a:fillRect/>
                </a:stretch>
              </p:blipFill>
              <p:spPr>
                <a:xfrm>
                  <a:off x="6010197" y="6525963"/>
                  <a:ext cx="119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92">
              <p14:nvContentPartPr>
                <p14:cNvPr id="993" name="Freihand 992">
                  <a:extLst>
                    <a:ext uri="{FF2B5EF4-FFF2-40B4-BE49-F238E27FC236}">
                      <a16:creationId xmlns:a16="http://schemas.microsoft.com/office/drawing/2014/main" id="{C9420428-75F4-408A-A1D3-F6AC57AE8604}"/>
                    </a:ext>
                  </a:extLst>
                </p14:cNvPr>
                <p14:cNvContentPartPr/>
                <p14:nvPr/>
              </p14:nvContentPartPr>
              <p14:xfrm>
                <a:off x="6148077" y="6592923"/>
                <a:ext cx="99360" cy="93240"/>
              </p14:xfrm>
            </p:contentPart>
          </mc:Choice>
          <mc:Fallback xmlns="">
            <p:pic>
              <p:nvPicPr>
                <p:cNvPr id="993" name="Freihand 992">
                  <a:extLst>
                    <a:ext uri="{FF2B5EF4-FFF2-40B4-BE49-F238E27FC236}">
                      <a16:creationId xmlns:a16="http://schemas.microsoft.com/office/drawing/2014/main" id="{C9420428-75F4-408A-A1D3-F6AC57AE8604}"/>
                    </a:ext>
                  </a:extLst>
                </p:cNvPr>
                <p:cNvPicPr/>
                <p:nvPr/>
              </p:nvPicPr>
              <p:blipFill>
                <a:blip r:embed="rId1693"/>
                <a:stretch>
                  <a:fillRect/>
                </a:stretch>
              </p:blipFill>
              <p:spPr>
                <a:xfrm>
                  <a:off x="6143757" y="6588603"/>
                  <a:ext cx="108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94">
              <p14:nvContentPartPr>
                <p14:cNvPr id="994" name="Freihand 993">
                  <a:extLst>
                    <a:ext uri="{FF2B5EF4-FFF2-40B4-BE49-F238E27FC236}">
                      <a16:creationId xmlns:a16="http://schemas.microsoft.com/office/drawing/2014/main" id="{B9F360A3-A3DA-47E7-AC2B-91B4661E08EA}"/>
                    </a:ext>
                  </a:extLst>
                </p14:cNvPr>
                <p14:cNvContentPartPr/>
                <p14:nvPr/>
              </p14:nvContentPartPr>
              <p14:xfrm>
                <a:off x="5695197" y="6682203"/>
                <a:ext cx="128520" cy="114480"/>
              </p14:xfrm>
            </p:contentPart>
          </mc:Choice>
          <mc:Fallback xmlns="">
            <p:pic>
              <p:nvPicPr>
                <p:cNvPr id="994" name="Freihand 993">
                  <a:extLst>
                    <a:ext uri="{FF2B5EF4-FFF2-40B4-BE49-F238E27FC236}">
                      <a16:creationId xmlns:a16="http://schemas.microsoft.com/office/drawing/2014/main" id="{B9F360A3-A3DA-47E7-AC2B-91B4661E08EA}"/>
                    </a:ext>
                  </a:extLst>
                </p:cNvPr>
                <p:cNvPicPr/>
                <p:nvPr/>
              </p:nvPicPr>
              <p:blipFill>
                <a:blip r:embed="rId1695"/>
                <a:stretch>
                  <a:fillRect/>
                </a:stretch>
              </p:blipFill>
              <p:spPr>
                <a:xfrm>
                  <a:off x="5690877" y="6677883"/>
                  <a:ext cx="137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96">
              <p14:nvContentPartPr>
                <p14:cNvPr id="995" name="Freihand 994">
                  <a:extLst>
                    <a:ext uri="{FF2B5EF4-FFF2-40B4-BE49-F238E27FC236}">
                      <a16:creationId xmlns:a16="http://schemas.microsoft.com/office/drawing/2014/main" id="{CABE49ED-D562-460D-B007-AEBF596BF7CE}"/>
                    </a:ext>
                  </a:extLst>
                </p14:cNvPr>
                <p14:cNvContentPartPr/>
                <p14:nvPr/>
              </p14:nvContentPartPr>
              <p14:xfrm>
                <a:off x="5877357" y="6732243"/>
                <a:ext cx="14400" cy="70200"/>
              </p14:xfrm>
            </p:contentPart>
          </mc:Choice>
          <mc:Fallback xmlns="">
            <p:pic>
              <p:nvPicPr>
                <p:cNvPr id="995" name="Freihand 994">
                  <a:extLst>
                    <a:ext uri="{FF2B5EF4-FFF2-40B4-BE49-F238E27FC236}">
                      <a16:creationId xmlns:a16="http://schemas.microsoft.com/office/drawing/2014/main" id="{CABE49ED-D562-460D-B007-AEBF596BF7CE}"/>
                    </a:ext>
                  </a:extLst>
                </p:cNvPr>
                <p:cNvPicPr/>
                <p:nvPr/>
              </p:nvPicPr>
              <p:blipFill>
                <a:blip r:embed="rId1697"/>
                <a:stretch>
                  <a:fillRect/>
                </a:stretch>
              </p:blipFill>
              <p:spPr>
                <a:xfrm>
                  <a:off x="5873037" y="6727923"/>
                  <a:ext cx="23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98">
              <p14:nvContentPartPr>
                <p14:cNvPr id="996" name="Freihand 995">
                  <a:extLst>
                    <a:ext uri="{FF2B5EF4-FFF2-40B4-BE49-F238E27FC236}">
                      <a16:creationId xmlns:a16="http://schemas.microsoft.com/office/drawing/2014/main" id="{7A6D5E87-8422-46BF-B7B1-995567DF3896}"/>
                    </a:ext>
                  </a:extLst>
                </p14:cNvPr>
                <p14:cNvContentPartPr/>
                <p14:nvPr/>
              </p14:nvContentPartPr>
              <p14:xfrm>
                <a:off x="5923797" y="6672123"/>
                <a:ext cx="308880" cy="153000"/>
              </p14:xfrm>
            </p:contentPart>
          </mc:Choice>
          <mc:Fallback xmlns="">
            <p:pic>
              <p:nvPicPr>
                <p:cNvPr id="996" name="Freihand 995">
                  <a:extLst>
                    <a:ext uri="{FF2B5EF4-FFF2-40B4-BE49-F238E27FC236}">
                      <a16:creationId xmlns:a16="http://schemas.microsoft.com/office/drawing/2014/main" id="{7A6D5E87-8422-46BF-B7B1-995567DF3896}"/>
                    </a:ext>
                  </a:extLst>
                </p:cNvPr>
                <p:cNvPicPr/>
                <p:nvPr/>
              </p:nvPicPr>
              <p:blipFill>
                <a:blip r:embed="rId1699"/>
                <a:stretch>
                  <a:fillRect/>
                </a:stretch>
              </p:blipFill>
              <p:spPr>
                <a:xfrm>
                  <a:off x="5919477" y="6667803"/>
                  <a:ext cx="317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00">
              <p14:nvContentPartPr>
                <p14:cNvPr id="997" name="Freihand 996">
                  <a:extLst>
                    <a:ext uri="{FF2B5EF4-FFF2-40B4-BE49-F238E27FC236}">
                      <a16:creationId xmlns:a16="http://schemas.microsoft.com/office/drawing/2014/main" id="{ED31D586-A2A4-4D0C-8C78-A0DF81C6A28D}"/>
                    </a:ext>
                  </a:extLst>
                </p14:cNvPr>
                <p14:cNvContentPartPr/>
                <p14:nvPr/>
              </p14:nvContentPartPr>
              <p14:xfrm>
                <a:off x="5879517" y="6687243"/>
                <a:ext cx="36000" cy="6840"/>
              </p14:xfrm>
            </p:contentPart>
          </mc:Choice>
          <mc:Fallback xmlns="">
            <p:pic>
              <p:nvPicPr>
                <p:cNvPr id="997" name="Freihand 996">
                  <a:extLst>
                    <a:ext uri="{FF2B5EF4-FFF2-40B4-BE49-F238E27FC236}">
                      <a16:creationId xmlns:a16="http://schemas.microsoft.com/office/drawing/2014/main" id="{ED31D586-A2A4-4D0C-8C78-A0DF81C6A28D}"/>
                    </a:ext>
                  </a:extLst>
                </p:cNvPr>
                <p:cNvPicPr/>
                <p:nvPr/>
              </p:nvPicPr>
              <p:blipFill>
                <a:blip r:embed="rId1701"/>
                <a:stretch>
                  <a:fillRect/>
                </a:stretch>
              </p:blipFill>
              <p:spPr>
                <a:xfrm>
                  <a:off x="5875197" y="6682923"/>
                  <a:ext cx="44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02">
              <p14:nvContentPartPr>
                <p14:cNvPr id="999" name="Freihand 998">
                  <a:extLst>
                    <a:ext uri="{FF2B5EF4-FFF2-40B4-BE49-F238E27FC236}">
                      <a16:creationId xmlns:a16="http://schemas.microsoft.com/office/drawing/2014/main" id="{B59F98E3-B916-44A2-BD03-509F5929F464}"/>
                    </a:ext>
                  </a:extLst>
                </p14:cNvPr>
                <p14:cNvContentPartPr/>
                <p14:nvPr/>
              </p14:nvContentPartPr>
              <p14:xfrm>
                <a:off x="3572997" y="6025563"/>
                <a:ext cx="360" cy="360"/>
              </p14:xfrm>
            </p:contentPart>
          </mc:Choice>
          <mc:Fallback xmlns="">
            <p:pic>
              <p:nvPicPr>
                <p:cNvPr id="999" name="Freihand 998">
                  <a:extLst>
                    <a:ext uri="{FF2B5EF4-FFF2-40B4-BE49-F238E27FC236}">
                      <a16:creationId xmlns:a16="http://schemas.microsoft.com/office/drawing/2014/main" id="{B59F98E3-B916-44A2-BD03-509F5929F464}"/>
                    </a:ext>
                  </a:extLst>
                </p:cNvPr>
                <p:cNvPicPr/>
                <p:nvPr/>
              </p:nvPicPr>
              <p:blipFill>
                <a:blip r:embed="rId1210"/>
                <a:stretch>
                  <a:fillRect/>
                </a:stretch>
              </p:blipFill>
              <p:spPr>
                <a:xfrm>
                  <a:off x="3568677" y="60212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3">
              <p14:nvContentPartPr>
                <p14:cNvPr id="1000" name="Freihand 999">
                  <a:extLst>
                    <a:ext uri="{FF2B5EF4-FFF2-40B4-BE49-F238E27FC236}">
                      <a16:creationId xmlns:a16="http://schemas.microsoft.com/office/drawing/2014/main" id="{0EDABE89-0D52-4710-99F7-54E40D839E45}"/>
                    </a:ext>
                  </a:extLst>
                </p14:cNvPr>
                <p14:cNvContentPartPr/>
                <p14:nvPr/>
              </p14:nvContentPartPr>
              <p14:xfrm>
                <a:off x="3466797" y="5991363"/>
                <a:ext cx="2599200" cy="101520"/>
              </p14:xfrm>
            </p:contentPart>
          </mc:Choice>
          <mc:Fallback xmlns="">
            <p:pic>
              <p:nvPicPr>
                <p:cNvPr id="1000" name="Freihand 999">
                  <a:extLst>
                    <a:ext uri="{FF2B5EF4-FFF2-40B4-BE49-F238E27FC236}">
                      <a16:creationId xmlns:a16="http://schemas.microsoft.com/office/drawing/2014/main" id="{0EDABE89-0D52-4710-99F7-54E40D839E45}"/>
                    </a:ext>
                  </a:extLst>
                </p:cNvPr>
                <p:cNvPicPr/>
                <p:nvPr/>
              </p:nvPicPr>
              <p:blipFill>
                <a:blip r:embed="rId1704"/>
                <a:stretch>
                  <a:fillRect/>
                </a:stretch>
              </p:blipFill>
              <p:spPr>
                <a:xfrm>
                  <a:off x="3462477" y="5987043"/>
                  <a:ext cx="2607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05">
              <p14:nvContentPartPr>
                <p14:cNvPr id="1048" name="Freihand 1047">
                  <a:extLst>
                    <a:ext uri="{FF2B5EF4-FFF2-40B4-BE49-F238E27FC236}">
                      <a16:creationId xmlns:a16="http://schemas.microsoft.com/office/drawing/2014/main" id="{A3B95D22-585C-43EC-AB62-61BFFA3B3A47}"/>
                    </a:ext>
                  </a:extLst>
                </p14:cNvPr>
                <p14:cNvContentPartPr/>
                <p14:nvPr/>
              </p14:nvContentPartPr>
              <p14:xfrm>
                <a:off x="4995801" y="6500043"/>
                <a:ext cx="136440" cy="10080"/>
              </p14:xfrm>
            </p:contentPart>
          </mc:Choice>
          <mc:Fallback xmlns="">
            <p:pic>
              <p:nvPicPr>
                <p:cNvPr id="1048" name="Freihand 1047">
                  <a:extLst>
                    <a:ext uri="{FF2B5EF4-FFF2-40B4-BE49-F238E27FC236}">
                      <a16:creationId xmlns:a16="http://schemas.microsoft.com/office/drawing/2014/main" id="{A3B95D22-585C-43EC-AB62-61BFFA3B3A47}"/>
                    </a:ext>
                  </a:extLst>
                </p:cNvPr>
                <p:cNvPicPr/>
                <p:nvPr/>
              </p:nvPicPr>
              <p:blipFill>
                <a:blip r:embed="rId1706"/>
                <a:stretch>
                  <a:fillRect/>
                </a:stretch>
              </p:blipFill>
              <p:spPr>
                <a:xfrm>
                  <a:off x="4991481" y="6495723"/>
                  <a:ext cx="145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707">
              <p14:nvContentPartPr>
                <p14:cNvPr id="1049" name="Freihand 1048">
                  <a:extLst>
                    <a:ext uri="{FF2B5EF4-FFF2-40B4-BE49-F238E27FC236}">
                      <a16:creationId xmlns:a16="http://schemas.microsoft.com/office/drawing/2014/main" id="{A1FABDAD-C1A8-4F75-AA18-E87DFF959B72}"/>
                    </a:ext>
                  </a:extLst>
                </p14:cNvPr>
                <p14:cNvContentPartPr/>
                <p14:nvPr/>
              </p14:nvContentPartPr>
              <p14:xfrm>
                <a:off x="4982121" y="6553683"/>
                <a:ext cx="194400" cy="13320"/>
              </p14:xfrm>
            </p:contentPart>
          </mc:Choice>
          <mc:Fallback xmlns="">
            <p:pic>
              <p:nvPicPr>
                <p:cNvPr id="1049" name="Freihand 1048">
                  <a:extLst>
                    <a:ext uri="{FF2B5EF4-FFF2-40B4-BE49-F238E27FC236}">
                      <a16:creationId xmlns:a16="http://schemas.microsoft.com/office/drawing/2014/main" id="{A1FABDAD-C1A8-4F75-AA18-E87DFF959B72}"/>
                    </a:ext>
                  </a:extLst>
                </p:cNvPr>
                <p:cNvPicPr/>
                <p:nvPr/>
              </p:nvPicPr>
              <p:blipFill>
                <a:blip r:embed="rId1708"/>
                <a:stretch>
                  <a:fillRect/>
                </a:stretch>
              </p:blipFill>
              <p:spPr>
                <a:xfrm>
                  <a:off x="4977801" y="6549363"/>
                  <a:ext cx="203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09">
              <p14:nvContentPartPr>
                <p14:cNvPr id="1051" name="Freihand 1050">
                  <a:extLst>
                    <a:ext uri="{FF2B5EF4-FFF2-40B4-BE49-F238E27FC236}">
                      <a16:creationId xmlns:a16="http://schemas.microsoft.com/office/drawing/2014/main" id="{D723596B-BAB9-4CD8-BAB6-E2BF3EB8F92A}"/>
                    </a:ext>
                  </a:extLst>
                </p14:cNvPr>
                <p14:cNvContentPartPr/>
                <p14:nvPr/>
              </p14:nvContentPartPr>
              <p14:xfrm>
                <a:off x="4130721" y="6441723"/>
                <a:ext cx="165600" cy="159120"/>
              </p14:xfrm>
            </p:contentPart>
          </mc:Choice>
          <mc:Fallback xmlns="">
            <p:pic>
              <p:nvPicPr>
                <p:cNvPr id="1051" name="Freihand 1050">
                  <a:extLst>
                    <a:ext uri="{FF2B5EF4-FFF2-40B4-BE49-F238E27FC236}">
                      <a16:creationId xmlns:a16="http://schemas.microsoft.com/office/drawing/2014/main" id="{D723596B-BAB9-4CD8-BAB6-E2BF3EB8F92A}"/>
                    </a:ext>
                  </a:extLst>
                </p:cNvPr>
                <p:cNvPicPr/>
                <p:nvPr/>
              </p:nvPicPr>
              <p:blipFill>
                <a:blip r:embed="rId1710"/>
                <a:stretch>
                  <a:fillRect/>
                </a:stretch>
              </p:blipFill>
              <p:spPr>
                <a:xfrm>
                  <a:off x="4126401" y="6437403"/>
                  <a:ext cx="174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11">
              <p14:nvContentPartPr>
                <p14:cNvPr id="1052" name="Freihand 1051">
                  <a:extLst>
                    <a:ext uri="{FF2B5EF4-FFF2-40B4-BE49-F238E27FC236}">
                      <a16:creationId xmlns:a16="http://schemas.microsoft.com/office/drawing/2014/main" id="{F1CE1C20-D6D7-4B80-8FAC-B85E395F3182}"/>
                    </a:ext>
                  </a:extLst>
                </p14:cNvPr>
                <p14:cNvContentPartPr/>
                <p14:nvPr/>
              </p14:nvContentPartPr>
              <p14:xfrm>
                <a:off x="4307841" y="6426603"/>
                <a:ext cx="127440" cy="159480"/>
              </p14:xfrm>
            </p:contentPart>
          </mc:Choice>
          <mc:Fallback xmlns="">
            <p:pic>
              <p:nvPicPr>
                <p:cNvPr id="1052" name="Freihand 1051">
                  <a:extLst>
                    <a:ext uri="{FF2B5EF4-FFF2-40B4-BE49-F238E27FC236}">
                      <a16:creationId xmlns:a16="http://schemas.microsoft.com/office/drawing/2014/main" id="{F1CE1C20-D6D7-4B80-8FAC-B85E395F3182}"/>
                    </a:ext>
                  </a:extLst>
                </p:cNvPr>
                <p:cNvPicPr/>
                <p:nvPr/>
              </p:nvPicPr>
              <p:blipFill>
                <a:blip r:embed="rId1712"/>
                <a:stretch>
                  <a:fillRect/>
                </a:stretch>
              </p:blipFill>
              <p:spPr>
                <a:xfrm>
                  <a:off x="4303521" y="6422283"/>
                  <a:ext cx="13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13">
              <p14:nvContentPartPr>
                <p14:cNvPr id="1053" name="Freihand 1052">
                  <a:extLst>
                    <a:ext uri="{FF2B5EF4-FFF2-40B4-BE49-F238E27FC236}">
                      <a16:creationId xmlns:a16="http://schemas.microsoft.com/office/drawing/2014/main" id="{1F25BC79-BA66-4C05-B2FD-F19D67B186B8}"/>
                    </a:ext>
                  </a:extLst>
                </p14:cNvPr>
                <p14:cNvContentPartPr/>
                <p14:nvPr/>
              </p14:nvContentPartPr>
              <p14:xfrm>
                <a:off x="4441041" y="6561603"/>
                <a:ext cx="10440" cy="61560"/>
              </p14:xfrm>
            </p:contentPart>
          </mc:Choice>
          <mc:Fallback xmlns="">
            <p:pic>
              <p:nvPicPr>
                <p:cNvPr id="1053" name="Freihand 1052">
                  <a:extLst>
                    <a:ext uri="{FF2B5EF4-FFF2-40B4-BE49-F238E27FC236}">
                      <a16:creationId xmlns:a16="http://schemas.microsoft.com/office/drawing/2014/main" id="{1F25BC79-BA66-4C05-B2FD-F19D67B186B8}"/>
                    </a:ext>
                  </a:extLst>
                </p:cNvPr>
                <p:cNvPicPr/>
                <p:nvPr/>
              </p:nvPicPr>
              <p:blipFill>
                <a:blip r:embed="rId1714"/>
                <a:stretch>
                  <a:fillRect/>
                </a:stretch>
              </p:blipFill>
              <p:spPr>
                <a:xfrm>
                  <a:off x="4436721" y="6557283"/>
                  <a:ext cx="19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15">
              <p14:nvContentPartPr>
                <p14:cNvPr id="1054" name="Freihand 1053">
                  <a:extLst>
                    <a:ext uri="{FF2B5EF4-FFF2-40B4-BE49-F238E27FC236}">
                      <a16:creationId xmlns:a16="http://schemas.microsoft.com/office/drawing/2014/main" id="{EF8ED6F7-8C8A-4A75-ADA5-6F6CB63BBAE5}"/>
                    </a:ext>
                  </a:extLst>
                </p14:cNvPr>
                <p14:cNvContentPartPr/>
                <p14:nvPr/>
              </p14:nvContentPartPr>
              <p14:xfrm>
                <a:off x="4501161" y="6438483"/>
                <a:ext cx="102600" cy="147600"/>
              </p14:xfrm>
            </p:contentPart>
          </mc:Choice>
          <mc:Fallback xmlns="">
            <p:pic>
              <p:nvPicPr>
                <p:cNvPr id="1054" name="Freihand 1053">
                  <a:extLst>
                    <a:ext uri="{FF2B5EF4-FFF2-40B4-BE49-F238E27FC236}">
                      <a16:creationId xmlns:a16="http://schemas.microsoft.com/office/drawing/2014/main" id="{EF8ED6F7-8C8A-4A75-ADA5-6F6CB63BBAE5}"/>
                    </a:ext>
                  </a:extLst>
                </p:cNvPr>
                <p:cNvPicPr/>
                <p:nvPr/>
              </p:nvPicPr>
              <p:blipFill>
                <a:blip r:embed="rId1716"/>
                <a:stretch>
                  <a:fillRect/>
                </a:stretch>
              </p:blipFill>
              <p:spPr>
                <a:xfrm>
                  <a:off x="4496841" y="6434163"/>
                  <a:ext cx="111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17">
              <p14:nvContentPartPr>
                <p14:cNvPr id="1055" name="Freihand 1054">
                  <a:extLst>
                    <a:ext uri="{FF2B5EF4-FFF2-40B4-BE49-F238E27FC236}">
                      <a16:creationId xmlns:a16="http://schemas.microsoft.com/office/drawing/2014/main" id="{E05946D8-1127-425A-A785-9DD1C96AF40A}"/>
                    </a:ext>
                  </a:extLst>
                </p14:cNvPr>
                <p14:cNvContentPartPr/>
                <p14:nvPr/>
              </p14:nvContentPartPr>
              <p14:xfrm>
                <a:off x="4606641" y="6430203"/>
                <a:ext cx="81360" cy="174600"/>
              </p14:xfrm>
            </p:contentPart>
          </mc:Choice>
          <mc:Fallback xmlns="">
            <p:pic>
              <p:nvPicPr>
                <p:cNvPr id="1055" name="Freihand 1054">
                  <a:extLst>
                    <a:ext uri="{FF2B5EF4-FFF2-40B4-BE49-F238E27FC236}">
                      <a16:creationId xmlns:a16="http://schemas.microsoft.com/office/drawing/2014/main" id="{E05946D8-1127-425A-A785-9DD1C96AF40A}"/>
                    </a:ext>
                  </a:extLst>
                </p:cNvPr>
                <p:cNvPicPr/>
                <p:nvPr/>
              </p:nvPicPr>
              <p:blipFill>
                <a:blip r:embed="rId1718"/>
                <a:stretch>
                  <a:fillRect/>
                </a:stretch>
              </p:blipFill>
              <p:spPr>
                <a:xfrm>
                  <a:off x="4602321" y="6425883"/>
                  <a:ext cx="90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19">
              <p14:nvContentPartPr>
                <p14:cNvPr id="1056" name="Freihand 1055">
                  <a:extLst>
                    <a:ext uri="{FF2B5EF4-FFF2-40B4-BE49-F238E27FC236}">
                      <a16:creationId xmlns:a16="http://schemas.microsoft.com/office/drawing/2014/main" id="{83D36009-2554-455F-8E0F-7BD5CAC54B70}"/>
                    </a:ext>
                  </a:extLst>
                </p14:cNvPr>
                <p14:cNvContentPartPr/>
                <p14:nvPr/>
              </p14:nvContentPartPr>
              <p14:xfrm>
                <a:off x="4754961" y="6462243"/>
                <a:ext cx="73440" cy="130320"/>
              </p14:xfrm>
            </p:contentPart>
          </mc:Choice>
          <mc:Fallback xmlns="">
            <p:pic>
              <p:nvPicPr>
                <p:cNvPr id="1056" name="Freihand 1055">
                  <a:extLst>
                    <a:ext uri="{FF2B5EF4-FFF2-40B4-BE49-F238E27FC236}">
                      <a16:creationId xmlns:a16="http://schemas.microsoft.com/office/drawing/2014/main" id="{83D36009-2554-455F-8E0F-7BD5CAC54B70}"/>
                    </a:ext>
                  </a:extLst>
                </p:cNvPr>
                <p:cNvPicPr/>
                <p:nvPr/>
              </p:nvPicPr>
              <p:blipFill>
                <a:blip r:embed="rId1720"/>
                <a:stretch>
                  <a:fillRect/>
                </a:stretch>
              </p:blipFill>
              <p:spPr>
                <a:xfrm>
                  <a:off x="4750641" y="6457923"/>
                  <a:ext cx="82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21">
              <p14:nvContentPartPr>
                <p14:cNvPr id="1057" name="Freihand 1056">
                  <a:extLst>
                    <a:ext uri="{FF2B5EF4-FFF2-40B4-BE49-F238E27FC236}">
                      <a16:creationId xmlns:a16="http://schemas.microsoft.com/office/drawing/2014/main" id="{1B62E7C7-2DEB-4206-9F7E-7CFC9BB2F101}"/>
                    </a:ext>
                  </a:extLst>
                </p14:cNvPr>
                <p14:cNvContentPartPr/>
                <p14:nvPr/>
              </p14:nvContentPartPr>
              <p14:xfrm>
                <a:off x="4707801" y="6417243"/>
                <a:ext cx="63000" cy="47520"/>
              </p14:xfrm>
            </p:contentPart>
          </mc:Choice>
          <mc:Fallback xmlns="">
            <p:pic>
              <p:nvPicPr>
                <p:cNvPr id="1057" name="Freihand 1056">
                  <a:extLst>
                    <a:ext uri="{FF2B5EF4-FFF2-40B4-BE49-F238E27FC236}">
                      <a16:creationId xmlns:a16="http://schemas.microsoft.com/office/drawing/2014/main" id="{1B62E7C7-2DEB-4206-9F7E-7CFC9BB2F101}"/>
                    </a:ext>
                  </a:extLst>
                </p:cNvPr>
                <p:cNvPicPr/>
                <p:nvPr/>
              </p:nvPicPr>
              <p:blipFill>
                <a:blip r:embed="rId1722"/>
                <a:stretch>
                  <a:fillRect/>
                </a:stretch>
              </p:blipFill>
              <p:spPr>
                <a:xfrm>
                  <a:off x="4703481" y="6412923"/>
                  <a:ext cx="71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723">
              <p14:nvContentPartPr>
                <p14:cNvPr id="1058" name="Freihand 1057">
                  <a:extLst>
                    <a:ext uri="{FF2B5EF4-FFF2-40B4-BE49-F238E27FC236}">
                      <a16:creationId xmlns:a16="http://schemas.microsoft.com/office/drawing/2014/main" id="{1AA89FCF-C41B-40ED-A387-7B133DE02E19}"/>
                    </a:ext>
                  </a:extLst>
                </p14:cNvPr>
                <p14:cNvContentPartPr/>
                <p14:nvPr/>
              </p14:nvContentPartPr>
              <p14:xfrm>
                <a:off x="4810041" y="6531723"/>
                <a:ext cx="91080" cy="77400"/>
              </p14:xfrm>
            </p:contentPart>
          </mc:Choice>
          <mc:Fallback xmlns="">
            <p:pic>
              <p:nvPicPr>
                <p:cNvPr id="1058" name="Freihand 1057">
                  <a:extLst>
                    <a:ext uri="{FF2B5EF4-FFF2-40B4-BE49-F238E27FC236}">
                      <a16:creationId xmlns:a16="http://schemas.microsoft.com/office/drawing/2014/main" id="{1AA89FCF-C41B-40ED-A387-7B133DE02E19}"/>
                    </a:ext>
                  </a:extLst>
                </p:cNvPr>
                <p:cNvPicPr/>
                <p:nvPr/>
              </p:nvPicPr>
              <p:blipFill>
                <a:blip r:embed="rId1724"/>
                <a:stretch>
                  <a:fillRect/>
                </a:stretch>
              </p:blipFill>
              <p:spPr>
                <a:xfrm>
                  <a:off x="4805721" y="6527403"/>
                  <a:ext cx="99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25">
              <p14:nvContentPartPr>
                <p14:cNvPr id="1060" name="Freihand 1059">
                  <a:extLst>
                    <a:ext uri="{FF2B5EF4-FFF2-40B4-BE49-F238E27FC236}">
                      <a16:creationId xmlns:a16="http://schemas.microsoft.com/office/drawing/2014/main" id="{AEB853E6-A944-451F-B11B-578AFB80F2D9}"/>
                    </a:ext>
                  </a:extLst>
                </p14:cNvPr>
                <p14:cNvContentPartPr/>
                <p14:nvPr/>
              </p14:nvContentPartPr>
              <p14:xfrm>
                <a:off x="8336961" y="5722083"/>
                <a:ext cx="112320" cy="23760"/>
              </p14:xfrm>
            </p:contentPart>
          </mc:Choice>
          <mc:Fallback xmlns="">
            <p:pic>
              <p:nvPicPr>
                <p:cNvPr id="1060" name="Freihand 1059">
                  <a:extLst>
                    <a:ext uri="{FF2B5EF4-FFF2-40B4-BE49-F238E27FC236}">
                      <a16:creationId xmlns:a16="http://schemas.microsoft.com/office/drawing/2014/main" id="{AEB853E6-A944-451F-B11B-578AFB80F2D9}"/>
                    </a:ext>
                  </a:extLst>
                </p:cNvPr>
                <p:cNvPicPr/>
                <p:nvPr/>
              </p:nvPicPr>
              <p:blipFill>
                <a:blip r:embed="rId1726"/>
                <a:stretch>
                  <a:fillRect/>
                </a:stretch>
              </p:blipFill>
              <p:spPr>
                <a:xfrm>
                  <a:off x="8332641" y="5717763"/>
                  <a:ext cx="120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27">
              <p14:nvContentPartPr>
                <p14:cNvPr id="1062" name="Freihand 1061">
                  <a:extLst>
                    <a:ext uri="{FF2B5EF4-FFF2-40B4-BE49-F238E27FC236}">
                      <a16:creationId xmlns:a16="http://schemas.microsoft.com/office/drawing/2014/main" id="{E0766B40-53C0-4857-9E19-468E2DEA1B41}"/>
                    </a:ext>
                  </a:extLst>
                </p14:cNvPr>
                <p14:cNvContentPartPr/>
                <p14:nvPr/>
              </p14:nvContentPartPr>
              <p14:xfrm>
                <a:off x="8465841" y="5251203"/>
                <a:ext cx="164880" cy="54720"/>
              </p14:xfrm>
            </p:contentPart>
          </mc:Choice>
          <mc:Fallback xmlns="">
            <p:pic>
              <p:nvPicPr>
                <p:cNvPr id="1062" name="Freihand 1061">
                  <a:extLst>
                    <a:ext uri="{FF2B5EF4-FFF2-40B4-BE49-F238E27FC236}">
                      <a16:creationId xmlns:a16="http://schemas.microsoft.com/office/drawing/2014/main" id="{E0766B40-53C0-4857-9E19-468E2DEA1B41}"/>
                    </a:ext>
                  </a:extLst>
                </p:cNvPr>
                <p:cNvPicPr/>
                <p:nvPr/>
              </p:nvPicPr>
              <p:blipFill>
                <a:blip r:embed="rId1728"/>
                <a:stretch>
                  <a:fillRect/>
                </a:stretch>
              </p:blipFill>
              <p:spPr>
                <a:xfrm>
                  <a:off x="8461521" y="5246883"/>
                  <a:ext cx="17352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9">
            <p14:nvContentPartPr>
              <p14:cNvPr id="1064" name="Freihand 1063">
                <a:extLst>
                  <a:ext uri="{FF2B5EF4-FFF2-40B4-BE49-F238E27FC236}">
                    <a16:creationId xmlns:a16="http://schemas.microsoft.com/office/drawing/2014/main" id="{2CE70C7E-14A0-408E-875A-FEF44891964A}"/>
                  </a:ext>
                </a:extLst>
              </p14:cNvPr>
              <p14:cNvContentPartPr/>
              <p14:nvPr/>
            </p14:nvContentPartPr>
            <p14:xfrm>
              <a:off x="6548121" y="2114163"/>
              <a:ext cx="915480" cy="1243080"/>
            </p14:xfrm>
          </p:contentPart>
        </mc:Choice>
        <mc:Fallback xmlns="">
          <p:pic>
            <p:nvPicPr>
              <p:cNvPr id="1064" name="Freihand 1063">
                <a:extLst>
                  <a:ext uri="{FF2B5EF4-FFF2-40B4-BE49-F238E27FC236}">
                    <a16:creationId xmlns:a16="http://schemas.microsoft.com/office/drawing/2014/main" id="{2CE70C7E-14A0-408E-875A-FEF44891964A}"/>
                  </a:ext>
                </a:extLst>
              </p:cNvPr>
              <p:cNvPicPr/>
              <p:nvPr/>
            </p:nvPicPr>
            <p:blipFill>
              <a:blip r:embed="rId1730"/>
              <a:stretch>
                <a:fillRect/>
              </a:stretch>
            </p:blipFill>
            <p:spPr>
              <a:xfrm>
                <a:off x="6543801" y="2109843"/>
                <a:ext cx="924120" cy="1251720"/>
              </a:xfrm>
              <a:prstGeom prst="rect">
                <a:avLst/>
              </a:prstGeom>
            </p:spPr>
          </p:pic>
        </mc:Fallback>
      </mc:AlternateContent>
      <p:grpSp>
        <p:nvGrpSpPr>
          <p:cNvPr id="1066" name="Gruppieren 1065">
            <a:extLst>
              <a:ext uri="{FF2B5EF4-FFF2-40B4-BE49-F238E27FC236}">
                <a16:creationId xmlns:a16="http://schemas.microsoft.com/office/drawing/2014/main" id="{01D33B84-D128-4DBF-BF5C-DA05CAA0489E}"/>
              </a:ext>
            </a:extLst>
          </p:cNvPr>
          <p:cNvGrpSpPr/>
          <p:nvPr/>
        </p:nvGrpSpPr>
        <p:grpSpPr>
          <a:xfrm>
            <a:off x="50841" y="1030563"/>
            <a:ext cx="1043916" cy="1368360"/>
            <a:chOff x="50841" y="1030563"/>
            <a:chExt cx="1043916" cy="1368360"/>
          </a:xfrm>
        </p:grpSpPr>
        <mc:AlternateContent xmlns:mc="http://schemas.openxmlformats.org/markup-compatibility/2006" xmlns:p14="http://schemas.microsoft.com/office/powerpoint/2010/main">
          <mc:Choice Requires="p14">
            <p:contentPart p14:bwMode="auto" r:id="rId1731">
              <p14:nvContentPartPr>
                <p14:cNvPr id="1002" name="Freihand 1001">
                  <a:extLst>
                    <a:ext uri="{FF2B5EF4-FFF2-40B4-BE49-F238E27FC236}">
                      <a16:creationId xmlns:a16="http://schemas.microsoft.com/office/drawing/2014/main" id="{4E8FB9D3-A41B-435B-BD26-BC3DEA4225C3}"/>
                    </a:ext>
                  </a:extLst>
                </p14:cNvPr>
                <p14:cNvContentPartPr/>
                <p14:nvPr/>
              </p14:nvContentPartPr>
              <p14:xfrm>
                <a:off x="87117" y="1186083"/>
                <a:ext cx="90000" cy="140400"/>
              </p14:xfrm>
            </p:contentPart>
          </mc:Choice>
          <mc:Fallback xmlns="">
            <p:pic>
              <p:nvPicPr>
                <p:cNvPr id="1002" name="Freihand 1001">
                  <a:extLst>
                    <a:ext uri="{FF2B5EF4-FFF2-40B4-BE49-F238E27FC236}">
                      <a16:creationId xmlns:a16="http://schemas.microsoft.com/office/drawing/2014/main" id="{4E8FB9D3-A41B-435B-BD26-BC3DEA4225C3}"/>
                    </a:ext>
                  </a:extLst>
                </p:cNvPr>
                <p:cNvPicPr/>
                <p:nvPr/>
              </p:nvPicPr>
              <p:blipFill>
                <a:blip r:embed="rId1732"/>
                <a:stretch>
                  <a:fillRect/>
                </a:stretch>
              </p:blipFill>
              <p:spPr>
                <a:xfrm>
                  <a:off x="82797" y="1181763"/>
                  <a:ext cx="98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33">
              <p14:nvContentPartPr>
                <p14:cNvPr id="1003" name="Freihand 1002">
                  <a:extLst>
                    <a:ext uri="{FF2B5EF4-FFF2-40B4-BE49-F238E27FC236}">
                      <a16:creationId xmlns:a16="http://schemas.microsoft.com/office/drawing/2014/main" id="{E1D5AD50-1C76-4E02-8D6B-82B8926C977D}"/>
                    </a:ext>
                  </a:extLst>
                </p14:cNvPr>
                <p14:cNvContentPartPr/>
                <p14:nvPr/>
              </p14:nvContentPartPr>
              <p14:xfrm>
                <a:off x="106557" y="1195083"/>
                <a:ext cx="109440" cy="135000"/>
              </p14:xfrm>
            </p:contentPart>
          </mc:Choice>
          <mc:Fallback xmlns="">
            <p:pic>
              <p:nvPicPr>
                <p:cNvPr id="1003" name="Freihand 1002">
                  <a:extLst>
                    <a:ext uri="{FF2B5EF4-FFF2-40B4-BE49-F238E27FC236}">
                      <a16:creationId xmlns:a16="http://schemas.microsoft.com/office/drawing/2014/main" id="{E1D5AD50-1C76-4E02-8D6B-82B8926C977D}"/>
                    </a:ext>
                  </a:extLst>
                </p:cNvPr>
                <p:cNvPicPr/>
                <p:nvPr/>
              </p:nvPicPr>
              <p:blipFill>
                <a:blip r:embed="rId1734"/>
                <a:stretch>
                  <a:fillRect/>
                </a:stretch>
              </p:blipFill>
              <p:spPr>
                <a:xfrm>
                  <a:off x="102237" y="1190763"/>
                  <a:ext cx="118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35">
              <p14:nvContentPartPr>
                <p14:cNvPr id="1004" name="Freihand 1003">
                  <a:extLst>
                    <a:ext uri="{FF2B5EF4-FFF2-40B4-BE49-F238E27FC236}">
                      <a16:creationId xmlns:a16="http://schemas.microsoft.com/office/drawing/2014/main" id="{C2990089-A737-43AC-A593-08CDE9A4BE43}"/>
                    </a:ext>
                  </a:extLst>
                </p14:cNvPr>
                <p14:cNvContentPartPr/>
                <p14:nvPr/>
              </p14:nvContentPartPr>
              <p14:xfrm>
                <a:off x="218157" y="1261323"/>
                <a:ext cx="25560" cy="12240"/>
              </p14:xfrm>
            </p:contentPart>
          </mc:Choice>
          <mc:Fallback xmlns="">
            <p:pic>
              <p:nvPicPr>
                <p:cNvPr id="1004" name="Freihand 1003">
                  <a:extLst>
                    <a:ext uri="{FF2B5EF4-FFF2-40B4-BE49-F238E27FC236}">
                      <a16:creationId xmlns:a16="http://schemas.microsoft.com/office/drawing/2014/main" id="{C2990089-A737-43AC-A593-08CDE9A4BE43}"/>
                    </a:ext>
                  </a:extLst>
                </p:cNvPr>
                <p:cNvPicPr/>
                <p:nvPr/>
              </p:nvPicPr>
              <p:blipFill>
                <a:blip r:embed="rId1736"/>
                <a:stretch>
                  <a:fillRect/>
                </a:stretch>
              </p:blipFill>
              <p:spPr>
                <a:xfrm>
                  <a:off x="213837" y="1257003"/>
                  <a:ext cx="3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37">
              <p14:nvContentPartPr>
                <p14:cNvPr id="1005" name="Freihand 1004">
                  <a:extLst>
                    <a:ext uri="{FF2B5EF4-FFF2-40B4-BE49-F238E27FC236}">
                      <a16:creationId xmlns:a16="http://schemas.microsoft.com/office/drawing/2014/main" id="{C8F5E428-A78C-45A5-8035-2DBF4C406589}"/>
                    </a:ext>
                  </a:extLst>
                </p14:cNvPr>
                <p14:cNvContentPartPr/>
                <p14:nvPr/>
              </p14:nvContentPartPr>
              <p14:xfrm>
                <a:off x="284037" y="1185003"/>
                <a:ext cx="135720" cy="145440"/>
              </p14:xfrm>
            </p:contentPart>
          </mc:Choice>
          <mc:Fallback xmlns="">
            <p:pic>
              <p:nvPicPr>
                <p:cNvPr id="1005" name="Freihand 1004">
                  <a:extLst>
                    <a:ext uri="{FF2B5EF4-FFF2-40B4-BE49-F238E27FC236}">
                      <a16:creationId xmlns:a16="http://schemas.microsoft.com/office/drawing/2014/main" id="{C8F5E428-A78C-45A5-8035-2DBF4C406589}"/>
                    </a:ext>
                  </a:extLst>
                </p:cNvPr>
                <p:cNvPicPr/>
                <p:nvPr/>
              </p:nvPicPr>
              <p:blipFill>
                <a:blip r:embed="rId1738"/>
                <a:stretch>
                  <a:fillRect/>
                </a:stretch>
              </p:blipFill>
              <p:spPr>
                <a:xfrm>
                  <a:off x="279717" y="1180683"/>
                  <a:ext cx="144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739">
              <p14:nvContentPartPr>
                <p14:cNvPr id="1006" name="Freihand 1005">
                  <a:extLst>
                    <a:ext uri="{FF2B5EF4-FFF2-40B4-BE49-F238E27FC236}">
                      <a16:creationId xmlns:a16="http://schemas.microsoft.com/office/drawing/2014/main" id="{11AFFCA9-07BA-4150-96E8-CC7EF12596E1}"/>
                    </a:ext>
                  </a:extLst>
                </p14:cNvPr>
                <p14:cNvContentPartPr/>
                <p14:nvPr/>
              </p14:nvContentPartPr>
              <p14:xfrm>
                <a:off x="420477" y="1156203"/>
                <a:ext cx="271440" cy="176040"/>
              </p14:xfrm>
            </p:contentPart>
          </mc:Choice>
          <mc:Fallback xmlns="">
            <p:pic>
              <p:nvPicPr>
                <p:cNvPr id="1006" name="Freihand 1005">
                  <a:extLst>
                    <a:ext uri="{FF2B5EF4-FFF2-40B4-BE49-F238E27FC236}">
                      <a16:creationId xmlns:a16="http://schemas.microsoft.com/office/drawing/2014/main" id="{11AFFCA9-07BA-4150-96E8-CC7EF12596E1}"/>
                    </a:ext>
                  </a:extLst>
                </p:cNvPr>
                <p:cNvPicPr/>
                <p:nvPr/>
              </p:nvPicPr>
              <p:blipFill>
                <a:blip r:embed="rId1740"/>
                <a:stretch>
                  <a:fillRect/>
                </a:stretch>
              </p:blipFill>
              <p:spPr>
                <a:xfrm>
                  <a:off x="416157" y="1151883"/>
                  <a:ext cx="280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41">
              <p14:nvContentPartPr>
                <p14:cNvPr id="1007" name="Freihand 1006">
                  <a:extLst>
                    <a:ext uri="{FF2B5EF4-FFF2-40B4-BE49-F238E27FC236}">
                      <a16:creationId xmlns:a16="http://schemas.microsoft.com/office/drawing/2014/main" id="{2B661705-657E-403E-8048-C82C85ACE281}"/>
                    </a:ext>
                  </a:extLst>
                </p14:cNvPr>
                <p14:cNvContentPartPr/>
                <p14:nvPr/>
              </p14:nvContentPartPr>
              <p14:xfrm>
                <a:off x="449997" y="1091403"/>
                <a:ext cx="26640" cy="1440"/>
              </p14:xfrm>
            </p:contentPart>
          </mc:Choice>
          <mc:Fallback xmlns="">
            <p:pic>
              <p:nvPicPr>
                <p:cNvPr id="1007" name="Freihand 1006">
                  <a:extLst>
                    <a:ext uri="{FF2B5EF4-FFF2-40B4-BE49-F238E27FC236}">
                      <a16:creationId xmlns:a16="http://schemas.microsoft.com/office/drawing/2014/main" id="{2B661705-657E-403E-8048-C82C85ACE281}"/>
                    </a:ext>
                  </a:extLst>
                </p:cNvPr>
                <p:cNvPicPr/>
                <p:nvPr/>
              </p:nvPicPr>
              <p:blipFill>
                <a:blip r:embed="rId1742"/>
                <a:stretch>
                  <a:fillRect/>
                </a:stretch>
              </p:blipFill>
              <p:spPr>
                <a:xfrm>
                  <a:off x="445677" y="1087083"/>
                  <a:ext cx="352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743">
              <p14:nvContentPartPr>
                <p14:cNvPr id="1029" name="Freihand 1028">
                  <a:extLst>
                    <a:ext uri="{FF2B5EF4-FFF2-40B4-BE49-F238E27FC236}">
                      <a16:creationId xmlns:a16="http://schemas.microsoft.com/office/drawing/2014/main" id="{665C85D7-C404-4568-9EEF-82209A18776E}"/>
                    </a:ext>
                  </a:extLst>
                </p14:cNvPr>
                <p14:cNvContentPartPr/>
                <p14:nvPr/>
              </p14:nvContentPartPr>
              <p14:xfrm>
                <a:off x="345597" y="2171403"/>
                <a:ext cx="84960" cy="190080"/>
              </p14:xfrm>
            </p:contentPart>
          </mc:Choice>
          <mc:Fallback xmlns="">
            <p:pic>
              <p:nvPicPr>
                <p:cNvPr id="1029" name="Freihand 1028">
                  <a:extLst>
                    <a:ext uri="{FF2B5EF4-FFF2-40B4-BE49-F238E27FC236}">
                      <a16:creationId xmlns:a16="http://schemas.microsoft.com/office/drawing/2014/main" id="{665C85D7-C404-4568-9EEF-82209A18776E}"/>
                    </a:ext>
                  </a:extLst>
                </p:cNvPr>
                <p:cNvPicPr/>
                <p:nvPr/>
              </p:nvPicPr>
              <p:blipFill>
                <a:blip r:embed="rId1744"/>
                <a:stretch>
                  <a:fillRect/>
                </a:stretch>
              </p:blipFill>
              <p:spPr>
                <a:xfrm>
                  <a:off x="341277" y="2167083"/>
                  <a:ext cx="93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45">
              <p14:nvContentPartPr>
                <p14:cNvPr id="1030" name="Freihand 1029">
                  <a:extLst>
                    <a:ext uri="{FF2B5EF4-FFF2-40B4-BE49-F238E27FC236}">
                      <a16:creationId xmlns:a16="http://schemas.microsoft.com/office/drawing/2014/main" id="{032EC550-7873-4FEA-A3BF-29609607D019}"/>
                    </a:ext>
                  </a:extLst>
                </p14:cNvPr>
                <p14:cNvContentPartPr/>
                <p14:nvPr/>
              </p14:nvContentPartPr>
              <p14:xfrm>
                <a:off x="452877" y="2184363"/>
                <a:ext cx="95040" cy="128160"/>
              </p14:xfrm>
            </p:contentPart>
          </mc:Choice>
          <mc:Fallback xmlns="">
            <p:pic>
              <p:nvPicPr>
                <p:cNvPr id="1030" name="Freihand 1029">
                  <a:extLst>
                    <a:ext uri="{FF2B5EF4-FFF2-40B4-BE49-F238E27FC236}">
                      <a16:creationId xmlns:a16="http://schemas.microsoft.com/office/drawing/2014/main" id="{032EC550-7873-4FEA-A3BF-29609607D019}"/>
                    </a:ext>
                  </a:extLst>
                </p:cNvPr>
                <p:cNvPicPr/>
                <p:nvPr/>
              </p:nvPicPr>
              <p:blipFill>
                <a:blip r:embed="rId1746"/>
                <a:stretch>
                  <a:fillRect/>
                </a:stretch>
              </p:blipFill>
              <p:spPr>
                <a:xfrm>
                  <a:off x="448557" y="2180043"/>
                  <a:ext cx="103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47">
              <p14:nvContentPartPr>
                <p14:cNvPr id="1031" name="Freihand 1030">
                  <a:extLst>
                    <a:ext uri="{FF2B5EF4-FFF2-40B4-BE49-F238E27FC236}">
                      <a16:creationId xmlns:a16="http://schemas.microsoft.com/office/drawing/2014/main" id="{0FA9CED6-8D42-4717-8B23-78F9F99305D3}"/>
                    </a:ext>
                  </a:extLst>
                </p14:cNvPr>
                <p14:cNvContentPartPr/>
                <p14:nvPr/>
              </p14:nvContentPartPr>
              <p14:xfrm>
                <a:off x="466557" y="2227563"/>
                <a:ext cx="93600" cy="45000"/>
              </p14:xfrm>
            </p:contentPart>
          </mc:Choice>
          <mc:Fallback xmlns="">
            <p:pic>
              <p:nvPicPr>
                <p:cNvPr id="1031" name="Freihand 1030">
                  <a:extLst>
                    <a:ext uri="{FF2B5EF4-FFF2-40B4-BE49-F238E27FC236}">
                      <a16:creationId xmlns:a16="http://schemas.microsoft.com/office/drawing/2014/main" id="{0FA9CED6-8D42-4717-8B23-78F9F99305D3}"/>
                    </a:ext>
                  </a:extLst>
                </p:cNvPr>
                <p:cNvPicPr/>
                <p:nvPr/>
              </p:nvPicPr>
              <p:blipFill>
                <a:blip r:embed="rId1748"/>
                <a:stretch>
                  <a:fillRect/>
                </a:stretch>
              </p:blipFill>
              <p:spPr>
                <a:xfrm>
                  <a:off x="462237" y="2223243"/>
                  <a:ext cx="102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49">
              <p14:nvContentPartPr>
                <p14:cNvPr id="1032" name="Freihand 1031">
                  <a:extLst>
                    <a:ext uri="{FF2B5EF4-FFF2-40B4-BE49-F238E27FC236}">
                      <a16:creationId xmlns:a16="http://schemas.microsoft.com/office/drawing/2014/main" id="{11B23375-15A6-45F9-8D54-2EEC3868A8FA}"/>
                    </a:ext>
                  </a:extLst>
                </p14:cNvPr>
                <p14:cNvContentPartPr/>
                <p14:nvPr/>
              </p14:nvContentPartPr>
              <p14:xfrm>
                <a:off x="564837" y="2254923"/>
                <a:ext cx="61200" cy="67680"/>
              </p14:xfrm>
            </p:contentPart>
          </mc:Choice>
          <mc:Fallback xmlns="">
            <p:pic>
              <p:nvPicPr>
                <p:cNvPr id="1032" name="Freihand 1031">
                  <a:extLst>
                    <a:ext uri="{FF2B5EF4-FFF2-40B4-BE49-F238E27FC236}">
                      <a16:creationId xmlns:a16="http://schemas.microsoft.com/office/drawing/2014/main" id="{11B23375-15A6-45F9-8D54-2EEC3868A8FA}"/>
                    </a:ext>
                  </a:extLst>
                </p:cNvPr>
                <p:cNvPicPr/>
                <p:nvPr/>
              </p:nvPicPr>
              <p:blipFill>
                <a:blip r:embed="rId1750"/>
                <a:stretch>
                  <a:fillRect/>
                </a:stretch>
              </p:blipFill>
              <p:spPr>
                <a:xfrm>
                  <a:off x="560517" y="2250603"/>
                  <a:ext cx="69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51">
              <p14:nvContentPartPr>
                <p14:cNvPr id="1033" name="Freihand 1032">
                  <a:extLst>
                    <a:ext uri="{FF2B5EF4-FFF2-40B4-BE49-F238E27FC236}">
                      <a16:creationId xmlns:a16="http://schemas.microsoft.com/office/drawing/2014/main" id="{32B1870C-7A07-4C3C-B019-A363ECDC0BB0}"/>
                    </a:ext>
                  </a:extLst>
                </p14:cNvPr>
                <p14:cNvContentPartPr/>
                <p14:nvPr/>
              </p14:nvContentPartPr>
              <p14:xfrm>
                <a:off x="660237" y="2220003"/>
                <a:ext cx="14400" cy="10080"/>
              </p14:xfrm>
            </p:contentPart>
          </mc:Choice>
          <mc:Fallback xmlns="">
            <p:pic>
              <p:nvPicPr>
                <p:cNvPr id="1033" name="Freihand 1032">
                  <a:extLst>
                    <a:ext uri="{FF2B5EF4-FFF2-40B4-BE49-F238E27FC236}">
                      <a16:creationId xmlns:a16="http://schemas.microsoft.com/office/drawing/2014/main" id="{32B1870C-7A07-4C3C-B019-A363ECDC0BB0}"/>
                    </a:ext>
                  </a:extLst>
                </p:cNvPr>
                <p:cNvPicPr/>
                <p:nvPr/>
              </p:nvPicPr>
              <p:blipFill>
                <a:blip r:embed="rId1752"/>
                <a:stretch>
                  <a:fillRect/>
                </a:stretch>
              </p:blipFill>
              <p:spPr>
                <a:xfrm>
                  <a:off x="655917" y="2215683"/>
                  <a:ext cx="230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753">
              <p14:nvContentPartPr>
                <p14:cNvPr id="1034" name="Freihand 1033">
                  <a:extLst>
                    <a:ext uri="{FF2B5EF4-FFF2-40B4-BE49-F238E27FC236}">
                      <a16:creationId xmlns:a16="http://schemas.microsoft.com/office/drawing/2014/main" id="{8829D6EF-9BD9-4E7F-9914-43A2226500FA}"/>
                    </a:ext>
                  </a:extLst>
                </p14:cNvPr>
                <p14:cNvContentPartPr/>
                <p14:nvPr/>
              </p14:nvContentPartPr>
              <p14:xfrm>
                <a:off x="739077" y="2164563"/>
                <a:ext cx="95400" cy="120600"/>
              </p14:xfrm>
            </p:contentPart>
          </mc:Choice>
          <mc:Fallback xmlns="">
            <p:pic>
              <p:nvPicPr>
                <p:cNvPr id="1034" name="Freihand 1033">
                  <a:extLst>
                    <a:ext uri="{FF2B5EF4-FFF2-40B4-BE49-F238E27FC236}">
                      <a16:creationId xmlns:a16="http://schemas.microsoft.com/office/drawing/2014/main" id="{8829D6EF-9BD9-4E7F-9914-43A2226500FA}"/>
                    </a:ext>
                  </a:extLst>
                </p:cNvPr>
                <p:cNvPicPr/>
                <p:nvPr/>
              </p:nvPicPr>
              <p:blipFill>
                <a:blip r:embed="rId1754"/>
                <a:stretch>
                  <a:fillRect/>
                </a:stretch>
              </p:blipFill>
              <p:spPr>
                <a:xfrm>
                  <a:off x="734757" y="2160243"/>
                  <a:ext cx="104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55">
              <p14:nvContentPartPr>
                <p14:cNvPr id="1035" name="Freihand 1034">
                  <a:extLst>
                    <a:ext uri="{FF2B5EF4-FFF2-40B4-BE49-F238E27FC236}">
                      <a16:creationId xmlns:a16="http://schemas.microsoft.com/office/drawing/2014/main" id="{B4B8A10C-5C62-47E7-B1E6-FA7E0334214E}"/>
                    </a:ext>
                  </a:extLst>
                </p14:cNvPr>
                <p14:cNvContentPartPr/>
                <p14:nvPr/>
              </p14:nvContentPartPr>
              <p14:xfrm>
                <a:off x="726477" y="2191563"/>
                <a:ext cx="108000" cy="68400"/>
              </p14:xfrm>
            </p:contentPart>
          </mc:Choice>
          <mc:Fallback xmlns="">
            <p:pic>
              <p:nvPicPr>
                <p:cNvPr id="1035" name="Freihand 1034">
                  <a:extLst>
                    <a:ext uri="{FF2B5EF4-FFF2-40B4-BE49-F238E27FC236}">
                      <a16:creationId xmlns:a16="http://schemas.microsoft.com/office/drawing/2014/main" id="{B4B8A10C-5C62-47E7-B1E6-FA7E0334214E}"/>
                    </a:ext>
                  </a:extLst>
                </p:cNvPr>
                <p:cNvPicPr/>
                <p:nvPr/>
              </p:nvPicPr>
              <p:blipFill>
                <a:blip r:embed="rId1756"/>
                <a:stretch>
                  <a:fillRect/>
                </a:stretch>
              </p:blipFill>
              <p:spPr>
                <a:xfrm>
                  <a:off x="722157" y="2187243"/>
                  <a:ext cx="116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757">
              <p14:nvContentPartPr>
                <p14:cNvPr id="1036" name="Freihand 1035">
                  <a:extLst>
                    <a:ext uri="{FF2B5EF4-FFF2-40B4-BE49-F238E27FC236}">
                      <a16:creationId xmlns:a16="http://schemas.microsoft.com/office/drawing/2014/main" id="{8A4953D5-00DB-46EA-A645-9AF2698CF61B}"/>
                    </a:ext>
                  </a:extLst>
                </p14:cNvPr>
                <p14:cNvContentPartPr/>
                <p14:nvPr/>
              </p14:nvContentPartPr>
              <p14:xfrm>
                <a:off x="809637" y="2243043"/>
                <a:ext cx="86400" cy="90360"/>
              </p14:xfrm>
            </p:contentPart>
          </mc:Choice>
          <mc:Fallback xmlns="">
            <p:pic>
              <p:nvPicPr>
                <p:cNvPr id="1036" name="Freihand 1035">
                  <a:extLst>
                    <a:ext uri="{FF2B5EF4-FFF2-40B4-BE49-F238E27FC236}">
                      <a16:creationId xmlns:a16="http://schemas.microsoft.com/office/drawing/2014/main" id="{8A4953D5-00DB-46EA-A645-9AF2698CF61B}"/>
                    </a:ext>
                  </a:extLst>
                </p:cNvPr>
                <p:cNvPicPr/>
                <p:nvPr/>
              </p:nvPicPr>
              <p:blipFill>
                <a:blip r:embed="rId1758"/>
                <a:stretch>
                  <a:fillRect/>
                </a:stretch>
              </p:blipFill>
              <p:spPr>
                <a:xfrm>
                  <a:off x="805317" y="2238723"/>
                  <a:ext cx="95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59">
              <p14:nvContentPartPr>
                <p14:cNvPr id="1037" name="Freihand 1036">
                  <a:extLst>
                    <a:ext uri="{FF2B5EF4-FFF2-40B4-BE49-F238E27FC236}">
                      <a16:creationId xmlns:a16="http://schemas.microsoft.com/office/drawing/2014/main" id="{B1B49074-4D13-4541-88F5-2B8E3615C8E5}"/>
                    </a:ext>
                  </a:extLst>
                </p14:cNvPr>
                <p14:cNvContentPartPr/>
                <p14:nvPr/>
              </p14:nvContentPartPr>
              <p14:xfrm>
                <a:off x="886317" y="2110563"/>
                <a:ext cx="81360" cy="288360"/>
              </p14:xfrm>
            </p:contentPart>
          </mc:Choice>
          <mc:Fallback xmlns="">
            <p:pic>
              <p:nvPicPr>
                <p:cNvPr id="1037" name="Freihand 1036">
                  <a:extLst>
                    <a:ext uri="{FF2B5EF4-FFF2-40B4-BE49-F238E27FC236}">
                      <a16:creationId xmlns:a16="http://schemas.microsoft.com/office/drawing/2014/main" id="{B1B49074-4D13-4541-88F5-2B8E3615C8E5}"/>
                    </a:ext>
                  </a:extLst>
                </p:cNvPr>
                <p:cNvPicPr/>
                <p:nvPr/>
              </p:nvPicPr>
              <p:blipFill>
                <a:blip r:embed="rId1760"/>
                <a:stretch>
                  <a:fillRect/>
                </a:stretch>
              </p:blipFill>
              <p:spPr>
                <a:xfrm>
                  <a:off x="881997" y="2106243"/>
                  <a:ext cx="90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761">
              <p14:nvContentPartPr>
                <p14:cNvPr id="1009" name="Freihand 1008">
                  <a:extLst>
                    <a:ext uri="{FF2B5EF4-FFF2-40B4-BE49-F238E27FC236}">
                      <a16:creationId xmlns:a16="http://schemas.microsoft.com/office/drawing/2014/main" id="{784E163C-EE30-4369-A7E9-7CFF21DAB2B6}"/>
                    </a:ext>
                  </a:extLst>
                </p14:cNvPr>
                <p14:cNvContentPartPr/>
                <p14:nvPr/>
              </p14:nvContentPartPr>
              <p14:xfrm>
                <a:off x="253797" y="1466523"/>
                <a:ext cx="97920" cy="129240"/>
              </p14:xfrm>
            </p:contentPart>
          </mc:Choice>
          <mc:Fallback xmlns="">
            <p:pic>
              <p:nvPicPr>
                <p:cNvPr id="1009" name="Freihand 1008">
                  <a:extLst>
                    <a:ext uri="{FF2B5EF4-FFF2-40B4-BE49-F238E27FC236}">
                      <a16:creationId xmlns:a16="http://schemas.microsoft.com/office/drawing/2014/main" id="{784E163C-EE30-4369-A7E9-7CFF21DAB2B6}"/>
                    </a:ext>
                  </a:extLst>
                </p:cNvPr>
                <p:cNvPicPr/>
                <p:nvPr/>
              </p:nvPicPr>
              <p:blipFill>
                <a:blip r:embed="rId1762"/>
                <a:stretch>
                  <a:fillRect/>
                </a:stretch>
              </p:blipFill>
              <p:spPr>
                <a:xfrm>
                  <a:off x="249477" y="1462203"/>
                  <a:ext cx="106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63">
              <p14:nvContentPartPr>
                <p14:cNvPr id="1010" name="Freihand 1009">
                  <a:extLst>
                    <a:ext uri="{FF2B5EF4-FFF2-40B4-BE49-F238E27FC236}">
                      <a16:creationId xmlns:a16="http://schemas.microsoft.com/office/drawing/2014/main" id="{F32720C5-4F8B-4B19-BCCF-C95E9B820ADB}"/>
                    </a:ext>
                  </a:extLst>
                </p14:cNvPr>
                <p14:cNvContentPartPr/>
                <p14:nvPr/>
              </p14:nvContentPartPr>
              <p14:xfrm>
                <a:off x="252717" y="1520883"/>
                <a:ext cx="125640" cy="43920"/>
              </p14:xfrm>
            </p:contentPart>
          </mc:Choice>
          <mc:Fallback xmlns="">
            <p:pic>
              <p:nvPicPr>
                <p:cNvPr id="1010" name="Freihand 1009">
                  <a:extLst>
                    <a:ext uri="{FF2B5EF4-FFF2-40B4-BE49-F238E27FC236}">
                      <a16:creationId xmlns:a16="http://schemas.microsoft.com/office/drawing/2014/main" id="{F32720C5-4F8B-4B19-BCCF-C95E9B820ADB}"/>
                    </a:ext>
                  </a:extLst>
                </p:cNvPr>
                <p:cNvPicPr/>
                <p:nvPr/>
              </p:nvPicPr>
              <p:blipFill>
                <a:blip r:embed="rId1764"/>
                <a:stretch>
                  <a:fillRect/>
                </a:stretch>
              </p:blipFill>
              <p:spPr>
                <a:xfrm>
                  <a:off x="248397" y="1516563"/>
                  <a:ext cx="134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65">
              <p14:nvContentPartPr>
                <p14:cNvPr id="1011" name="Freihand 1010">
                  <a:extLst>
                    <a:ext uri="{FF2B5EF4-FFF2-40B4-BE49-F238E27FC236}">
                      <a16:creationId xmlns:a16="http://schemas.microsoft.com/office/drawing/2014/main" id="{ABA05B0F-98EB-4FA4-B4D0-482C78C362B8}"/>
                    </a:ext>
                  </a:extLst>
                </p14:cNvPr>
                <p14:cNvContentPartPr/>
                <p14:nvPr/>
              </p14:nvContentPartPr>
              <p14:xfrm>
                <a:off x="395637" y="1552203"/>
                <a:ext cx="74160" cy="69840"/>
              </p14:xfrm>
            </p:contentPart>
          </mc:Choice>
          <mc:Fallback xmlns="">
            <p:pic>
              <p:nvPicPr>
                <p:cNvPr id="1011" name="Freihand 1010">
                  <a:extLst>
                    <a:ext uri="{FF2B5EF4-FFF2-40B4-BE49-F238E27FC236}">
                      <a16:creationId xmlns:a16="http://schemas.microsoft.com/office/drawing/2014/main" id="{ABA05B0F-98EB-4FA4-B4D0-482C78C362B8}"/>
                    </a:ext>
                  </a:extLst>
                </p:cNvPr>
                <p:cNvPicPr/>
                <p:nvPr/>
              </p:nvPicPr>
              <p:blipFill>
                <a:blip r:embed="rId1766"/>
                <a:stretch>
                  <a:fillRect/>
                </a:stretch>
              </p:blipFill>
              <p:spPr>
                <a:xfrm>
                  <a:off x="391317" y="1547883"/>
                  <a:ext cx="82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67">
              <p14:nvContentPartPr>
                <p14:cNvPr id="1012" name="Freihand 1011">
                  <a:extLst>
                    <a:ext uri="{FF2B5EF4-FFF2-40B4-BE49-F238E27FC236}">
                      <a16:creationId xmlns:a16="http://schemas.microsoft.com/office/drawing/2014/main" id="{AA947DBB-A22F-4641-B678-51BB954918DE}"/>
                    </a:ext>
                  </a:extLst>
                </p14:cNvPr>
                <p14:cNvContentPartPr/>
                <p14:nvPr/>
              </p14:nvContentPartPr>
              <p14:xfrm>
                <a:off x="494637" y="1473003"/>
                <a:ext cx="82800" cy="104400"/>
              </p14:xfrm>
            </p:contentPart>
          </mc:Choice>
          <mc:Fallback xmlns="">
            <p:pic>
              <p:nvPicPr>
                <p:cNvPr id="1012" name="Freihand 1011">
                  <a:extLst>
                    <a:ext uri="{FF2B5EF4-FFF2-40B4-BE49-F238E27FC236}">
                      <a16:creationId xmlns:a16="http://schemas.microsoft.com/office/drawing/2014/main" id="{AA947DBB-A22F-4641-B678-51BB954918DE}"/>
                    </a:ext>
                  </a:extLst>
                </p:cNvPr>
                <p:cNvPicPr/>
                <p:nvPr/>
              </p:nvPicPr>
              <p:blipFill>
                <a:blip r:embed="rId1768"/>
                <a:stretch>
                  <a:fillRect/>
                </a:stretch>
              </p:blipFill>
              <p:spPr>
                <a:xfrm>
                  <a:off x="490317" y="1468683"/>
                  <a:ext cx="91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69">
              <p14:nvContentPartPr>
                <p14:cNvPr id="1013" name="Freihand 1012">
                  <a:extLst>
                    <a:ext uri="{FF2B5EF4-FFF2-40B4-BE49-F238E27FC236}">
                      <a16:creationId xmlns:a16="http://schemas.microsoft.com/office/drawing/2014/main" id="{2313923B-1624-4A5B-AB0E-736F010B675C}"/>
                    </a:ext>
                  </a:extLst>
                </p14:cNvPr>
                <p14:cNvContentPartPr/>
                <p14:nvPr/>
              </p14:nvContentPartPr>
              <p14:xfrm>
                <a:off x="624237" y="1466883"/>
                <a:ext cx="57960" cy="98280"/>
              </p14:xfrm>
            </p:contentPart>
          </mc:Choice>
          <mc:Fallback xmlns="">
            <p:pic>
              <p:nvPicPr>
                <p:cNvPr id="1013" name="Freihand 1012">
                  <a:extLst>
                    <a:ext uri="{FF2B5EF4-FFF2-40B4-BE49-F238E27FC236}">
                      <a16:creationId xmlns:a16="http://schemas.microsoft.com/office/drawing/2014/main" id="{2313923B-1624-4A5B-AB0E-736F010B675C}"/>
                    </a:ext>
                  </a:extLst>
                </p:cNvPr>
                <p:cNvPicPr/>
                <p:nvPr/>
              </p:nvPicPr>
              <p:blipFill>
                <a:blip r:embed="rId1770"/>
                <a:stretch>
                  <a:fillRect/>
                </a:stretch>
              </p:blipFill>
              <p:spPr>
                <a:xfrm>
                  <a:off x="619917" y="1462563"/>
                  <a:ext cx="66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771">
              <p14:nvContentPartPr>
                <p14:cNvPr id="1014" name="Freihand 1013">
                  <a:extLst>
                    <a:ext uri="{FF2B5EF4-FFF2-40B4-BE49-F238E27FC236}">
                      <a16:creationId xmlns:a16="http://schemas.microsoft.com/office/drawing/2014/main" id="{278CFCDB-B3DF-47C4-8713-11D50D2FA6CA}"/>
                    </a:ext>
                  </a:extLst>
                </p14:cNvPr>
                <p14:cNvContentPartPr/>
                <p14:nvPr/>
              </p14:nvContentPartPr>
              <p14:xfrm>
                <a:off x="618117" y="1484883"/>
                <a:ext cx="69120" cy="50760"/>
              </p14:xfrm>
            </p:contentPart>
          </mc:Choice>
          <mc:Fallback xmlns="">
            <p:pic>
              <p:nvPicPr>
                <p:cNvPr id="1014" name="Freihand 1013">
                  <a:extLst>
                    <a:ext uri="{FF2B5EF4-FFF2-40B4-BE49-F238E27FC236}">
                      <a16:creationId xmlns:a16="http://schemas.microsoft.com/office/drawing/2014/main" id="{278CFCDB-B3DF-47C4-8713-11D50D2FA6CA}"/>
                    </a:ext>
                  </a:extLst>
                </p:cNvPr>
                <p:cNvPicPr/>
                <p:nvPr/>
              </p:nvPicPr>
              <p:blipFill>
                <a:blip r:embed="rId1772"/>
                <a:stretch>
                  <a:fillRect/>
                </a:stretch>
              </p:blipFill>
              <p:spPr>
                <a:xfrm>
                  <a:off x="613797" y="1480563"/>
                  <a:ext cx="77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73">
              <p14:nvContentPartPr>
                <p14:cNvPr id="1015" name="Freihand 1014">
                  <a:extLst>
                    <a:ext uri="{FF2B5EF4-FFF2-40B4-BE49-F238E27FC236}">
                      <a16:creationId xmlns:a16="http://schemas.microsoft.com/office/drawing/2014/main" id="{749BBF99-46B8-4EEC-90FB-62D75DB59C76}"/>
                    </a:ext>
                  </a:extLst>
                </p14:cNvPr>
                <p14:cNvContentPartPr/>
                <p14:nvPr/>
              </p14:nvContentPartPr>
              <p14:xfrm>
                <a:off x="697317" y="1526643"/>
                <a:ext cx="52920" cy="78840"/>
              </p14:xfrm>
            </p:contentPart>
          </mc:Choice>
          <mc:Fallback xmlns="">
            <p:pic>
              <p:nvPicPr>
                <p:cNvPr id="1015" name="Freihand 1014">
                  <a:extLst>
                    <a:ext uri="{FF2B5EF4-FFF2-40B4-BE49-F238E27FC236}">
                      <a16:creationId xmlns:a16="http://schemas.microsoft.com/office/drawing/2014/main" id="{749BBF99-46B8-4EEC-90FB-62D75DB59C76}"/>
                    </a:ext>
                  </a:extLst>
                </p:cNvPr>
                <p:cNvPicPr/>
                <p:nvPr/>
              </p:nvPicPr>
              <p:blipFill>
                <a:blip r:embed="rId1774"/>
                <a:stretch>
                  <a:fillRect/>
                </a:stretch>
              </p:blipFill>
              <p:spPr>
                <a:xfrm>
                  <a:off x="692997" y="1522323"/>
                  <a:ext cx="61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75">
              <p14:nvContentPartPr>
                <p14:cNvPr id="1016" name="Freihand 1015">
                  <a:extLst>
                    <a:ext uri="{FF2B5EF4-FFF2-40B4-BE49-F238E27FC236}">
                      <a16:creationId xmlns:a16="http://schemas.microsoft.com/office/drawing/2014/main" id="{8701C345-C02C-4E7F-A08D-13AC998C43FB}"/>
                    </a:ext>
                  </a:extLst>
                </p14:cNvPr>
                <p14:cNvContentPartPr/>
                <p14:nvPr/>
              </p14:nvContentPartPr>
              <p14:xfrm>
                <a:off x="746277" y="1407123"/>
                <a:ext cx="88560" cy="245160"/>
              </p14:xfrm>
            </p:contentPart>
          </mc:Choice>
          <mc:Fallback xmlns="">
            <p:pic>
              <p:nvPicPr>
                <p:cNvPr id="1016" name="Freihand 1015">
                  <a:extLst>
                    <a:ext uri="{FF2B5EF4-FFF2-40B4-BE49-F238E27FC236}">
                      <a16:creationId xmlns:a16="http://schemas.microsoft.com/office/drawing/2014/main" id="{8701C345-C02C-4E7F-A08D-13AC998C43FB}"/>
                    </a:ext>
                  </a:extLst>
                </p:cNvPr>
                <p:cNvPicPr/>
                <p:nvPr/>
              </p:nvPicPr>
              <p:blipFill>
                <a:blip r:embed="rId1776"/>
                <a:stretch>
                  <a:fillRect/>
                </a:stretch>
              </p:blipFill>
              <p:spPr>
                <a:xfrm>
                  <a:off x="741957" y="1402803"/>
                  <a:ext cx="972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777">
              <p14:nvContentPartPr>
                <p14:cNvPr id="1017" name="Freihand 1016">
                  <a:extLst>
                    <a:ext uri="{FF2B5EF4-FFF2-40B4-BE49-F238E27FC236}">
                      <a16:creationId xmlns:a16="http://schemas.microsoft.com/office/drawing/2014/main" id="{B13458B6-707F-4E34-89E0-6BE86DCE72A3}"/>
                    </a:ext>
                  </a:extLst>
                </p14:cNvPr>
                <p14:cNvContentPartPr/>
                <p14:nvPr/>
              </p14:nvContentPartPr>
              <p14:xfrm>
                <a:off x="185037" y="1413603"/>
                <a:ext cx="87480" cy="276480"/>
              </p14:xfrm>
            </p:contentPart>
          </mc:Choice>
          <mc:Fallback xmlns="">
            <p:pic>
              <p:nvPicPr>
                <p:cNvPr id="1017" name="Freihand 1016">
                  <a:extLst>
                    <a:ext uri="{FF2B5EF4-FFF2-40B4-BE49-F238E27FC236}">
                      <a16:creationId xmlns:a16="http://schemas.microsoft.com/office/drawing/2014/main" id="{B13458B6-707F-4E34-89E0-6BE86DCE72A3}"/>
                    </a:ext>
                  </a:extLst>
                </p:cNvPr>
                <p:cNvPicPr/>
                <p:nvPr/>
              </p:nvPicPr>
              <p:blipFill>
                <a:blip r:embed="rId1778"/>
                <a:stretch>
                  <a:fillRect/>
                </a:stretch>
              </p:blipFill>
              <p:spPr>
                <a:xfrm>
                  <a:off x="180717" y="1409283"/>
                  <a:ext cx="961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779">
              <p14:nvContentPartPr>
                <p14:cNvPr id="1018" name="Freihand 1017">
                  <a:extLst>
                    <a:ext uri="{FF2B5EF4-FFF2-40B4-BE49-F238E27FC236}">
                      <a16:creationId xmlns:a16="http://schemas.microsoft.com/office/drawing/2014/main" id="{A4FF0286-3F12-4A84-85C1-ABF4B6764AFE}"/>
                    </a:ext>
                  </a:extLst>
                </p14:cNvPr>
                <p14:cNvContentPartPr/>
                <p14:nvPr/>
              </p14:nvContentPartPr>
              <p14:xfrm>
                <a:off x="60477" y="1413603"/>
                <a:ext cx="86040" cy="123480"/>
              </p14:xfrm>
            </p:contentPart>
          </mc:Choice>
          <mc:Fallback xmlns="">
            <p:pic>
              <p:nvPicPr>
                <p:cNvPr id="1018" name="Freihand 1017">
                  <a:extLst>
                    <a:ext uri="{FF2B5EF4-FFF2-40B4-BE49-F238E27FC236}">
                      <a16:creationId xmlns:a16="http://schemas.microsoft.com/office/drawing/2014/main" id="{A4FF0286-3F12-4A84-85C1-ABF4B6764AFE}"/>
                    </a:ext>
                  </a:extLst>
                </p:cNvPr>
                <p:cNvPicPr/>
                <p:nvPr/>
              </p:nvPicPr>
              <p:blipFill>
                <a:blip r:embed="rId1780"/>
                <a:stretch>
                  <a:fillRect/>
                </a:stretch>
              </p:blipFill>
              <p:spPr>
                <a:xfrm>
                  <a:off x="56157" y="1409283"/>
                  <a:ext cx="94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81">
              <p14:nvContentPartPr>
                <p14:cNvPr id="1019" name="Freihand 1018">
                  <a:extLst>
                    <a:ext uri="{FF2B5EF4-FFF2-40B4-BE49-F238E27FC236}">
                      <a16:creationId xmlns:a16="http://schemas.microsoft.com/office/drawing/2014/main" id="{159C0EA5-E7C0-4D3A-B121-CFA0DB5E8593}"/>
                    </a:ext>
                  </a:extLst>
                </p14:cNvPr>
                <p14:cNvContentPartPr/>
                <p14:nvPr/>
              </p14:nvContentPartPr>
              <p14:xfrm>
                <a:off x="57237" y="1553283"/>
                <a:ext cx="121680" cy="15480"/>
              </p14:xfrm>
            </p:contentPart>
          </mc:Choice>
          <mc:Fallback xmlns="">
            <p:pic>
              <p:nvPicPr>
                <p:cNvPr id="1019" name="Freihand 1018">
                  <a:extLst>
                    <a:ext uri="{FF2B5EF4-FFF2-40B4-BE49-F238E27FC236}">
                      <a16:creationId xmlns:a16="http://schemas.microsoft.com/office/drawing/2014/main" id="{159C0EA5-E7C0-4D3A-B121-CFA0DB5E8593}"/>
                    </a:ext>
                  </a:extLst>
                </p:cNvPr>
                <p:cNvPicPr/>
                <p:nvPr/>
              </p:nvPicPr>
              <p:blipFill>
                <a:blip r:embed="rId1782"/>
                <a:stretch>
                  <a:fillRect/>
                </a:stretch>
              </p:blipFill>
              <p:spPr>
                <a:xfrm>
                  <a:off x="52917" y="1548963"/>
                  <a:ext cx="130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83">
              <p14:nvContentPartPr>
                <p14:cNvPr id="1020" name="Freihand 1019">
                  <a:extLst>
                    <a:ext uri="{FF2B5EF4-FFF2-40B4-BE49-F238E27FC236}">
                      <a16:creationId xmlns:a16="http://schemas.microsoft.com/office/drawing/2014/main" id="{8A017C7F-3D81-4D2B-83E4-764F208EC0A3}"/>
                    </a:ext>
                  </a:extLst>
                </p14:cNvPr>
                <p14:cNvContentPartPr/>
                <p14:nvPr/>
              </p14:nvContentPartPr>
              <p14:xfrm>
                <a:off x="68037" y="1588923"/>
                <a:ext cx="110160" cy="147960"/>
              </p14:xfrm>
            </p:contentPart>
          </mc:Choice>
          <mc:Fallback xmlns="">
            <p:pic>
              <p:nvPicPr>
                <p:cNvPr id="1020" name="Freihand 1019">
                  <a:extLst>
                    <a:ext uri="{FF2B5EF4-FFF2-40B4-BE49-F238E27FC236}">
                      <a16:creationId xmlns:a16="http://schemas.microsoft.com/office/drawing/2014/main" id="{8A017C7F-3D81-4D2B-83E4-764F208EC0A3}"/>
                    </a:ext>
                  </a:extLst>
                </p:cNvPr>
                <p:cNvPicPr/>
                <p:nvPr/>
              </p:nvPicPr>
              <p:blipFill>
                <a:blip r:embed="rId1784"/>
                <a:stretch>
                  <a:fillRect/>
                </a:stretch>
              </p:blipFill>
              <p:spPr>
                <a:xfrm>
                  <a:off x="63717" y="1584603"/>
                  <a:ext cx="118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785">
              <p14:nvContentPartPr>
                <p14:cNvPr id="1022" name="Freihand 1021">
                  <a:extLst>
                    <a:ext uri="{FF2B5EF4-FFF2-40B4-BE49-F238E27FC236}">
                      <a16:creationId xmlns:a16="http://schemas.microsoft.com/office/drawing/2014/main" id="{3DCD7521-34E4-4120-9CE5-F035509048D8}"/>
                    </a:ext>
                  </a:extLst>
                </p14:cNvPr>
                <p14:cNvContentPartPr/>
                <p14:nvPr/>
              </p14:nvContentPartPr>
              <p14:xfrm>
                <a:off x="119157" y="1825803"/>
                <a:ext cx="132120" cy="208080"/>
              </p14:xfrm>
            </p:contentPart>
          </mc:Choice>
          <mc:Fallback xmlns="">
            <p:pic>
              <p:nvPicPr>
                <p:cNvPr id="1022" name="Freihand 1021">
                  <a:extLst>
                    <a:ext uri="{FF2B5EF4-FFF2-40B4-BE49-F238E27FC236}">
                      <a16:creationId xmlns:a16="http://schemas.microsoft.com/office/drawing/2014/main" id="{3DCD7521-34E4-4120-9CE5-F035509048D8}"/>
                    </a:ext>
                  </a:extLst>
                </p:cNvPr>
                <p:cNvPicPr/>
                <p:nvPr/>
              </p:nvPicPr>
              <p:blipFill>
                <a:blip r:embed="rId1786"/>
                <a:stretch>
                  <a:fillRect/>
                </a:stretch>
              </p:blipFill>
              <p:spPr>
                <a:xfrm>
                  <a:off x="114837" y="1821483"/>
                  <a:ext cx="140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787">
              <p14:nvContentPartPr>
                <p14:cNvPr id="1023" name="Freihand 1022">
                  <a:extLst>
                    <a:ext uri="{FF2B5EF4-FFF2-40B4-BE49-F238E27FC236}">
                      <a16:creationId xmlns:a16="http://schemas.microsoft.com/office/drawing/2014/main" id="{22BF169A-B730-49F6-A6ED-B560BCC66834}"/>
                    </a:ext>
                  </a:extLst>
                </p14:cNvPr>
                <p14:cNvContentPartPr/>
                <p14:nvPr/>
              </p14:nvContentPartPr>
              <p14:xfrm>
                <a:off x="295557" y="1927323"/>
                <a:ext cx="87480" cy="3600"/>
              </p14:xfrm>
            </p:contentPart>
          </mc:Choice>
          <mc:Fallback xmlns="">
            <p:pic>
              <p:nvPicPr>
                <p:cNvPr id="1023" name="Freihand 1022">
                  <a:extLst>
                    <a:ext uri="{FF2B5EF4-FFF2-40B4-BE49-F238E27FC236}">
                      <a16:creationId xmlns:a16="http://schemas.microsoft.com/office/drawing/2014/main" id="{22BF169A-B730-49F6-A6ED-B560BCC66834}"/>
                    </a:ext>
                  </a:extLst>
                </p:cNvPr>
                <p:cNvPicPr/>
                <p:nvPr/>
              </p:nvPicPr>
              <p:blipFill>
                <a:blip r:embed="rId1788"/>
                <a:stretch>
                  <a:fillRect/>
                </a:stretch>
              </p:blipFill>
              <p:spPr>
                <a:xfrm>
                  <a:off x="291237" y="1923003"/>
                  <a:ext cx="96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789">
              <p14:nvContentPartPr>
                <p14:cNvPr id="1024" name="Freihand 1023">
                  <a:extLst>
                    <a:ext uri="{FF2B5EF4-FFF2-40B4-BE49-F238E27FC236}">
                      <a16:creationId xmlns:a16="http://schemas.microsoft.com/office/drawing/2014/main" id="{ECF1A10D-7F1C-4B7D-97BC-773AF193570C}"/>
                    </a:ext>
                  </a:extLst>
                </p14:cNvPr>
                <p14:cNvContentPartPr/>
                <p14:nvPr/>
              </p14:nvContentPartPr>
              <p14:xfrm>
                <a:off x="453237" y="1831923"/>
                <a:ext cx="113760" cy="146520"/>
              </p14:xfrm>
            </p:contentPart>
          </mc:Choice>
          <mc:Fallback xmlns="">
            <p:pic>
              <p:nvPicPr>
                <p:cNvPr id="1024" name="Freihand 1023">
                  <a:extLst>
                    <a:ext uri="{FF2B5EF4-FFF2-40B4-BE49-F238E27FC236}">
                      <a16:creationId xmlns:a16="http://schemas.microsoft.com/office/drawing/2014/main" id="{ECF1A10D-7F1C-4B7D-97BC-773AF193570C}"/>
                    </a:ext>
                  </a:extLst>
                </p:cNvPr>
                <p:cNvPicPr/>
                <p:nvPr/>
              </p:nvPicPr>
              <p:blipFill>
                <a:blip r:embed="rId1790"/>
                <a:stretch>
                  <a:fillRect/>
                </a:stretch>
              </p:blipFill>
              <p:spPr>
                <a:xfrm>
                  <a:off x="448917" y="1827603"/>
                  <a:ext cx="122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91">
              <p14:nvContentPartPr>
                <p14:cNvPr id="1025" name="Freihand 1024">
                  <a:extLst>
                    <a:ext uri="{FF2B5EF4-FFF2-40B4-BE49-F238E27FC236}">
                      <a16:creationId xmlns:a16="http://schemas.microsoft.com/office/drawing/2014/main" id="{4DEFEB01-EB48-4693-92B8-AD1C0B716446}"/>
                    </a:ext>
                  </a:extLst>
                </p14:cNvPr>
                <p14:cNvContentPartPr/>
                <p14:nvPr/>
              </p14:nvContentPartPr>
              <p14:xfrm>
                <a:off x="599757" y="1893483"/>
                <a:ext cx="10440" cy="64800"/>
              </p14:xfrm>
            </p:contentPart>
          </mc:Choice>
          <mc:Fallback xmlns="">
            <p:pic>
              <p:nvPicPr>
                <p:cNvPr id="1025" name="Freihand 1024">
                  <a:extLst>
                    <a:ext uri="{FF2B5EF4-FFF2-40B4-BE49-F238E27FC236}">
                      <a16:creationId xmlns:a16="http://schemas.microsoft.com/office/drawing/2014/main" id="{4DEFEB01-EB48-4693-92B8-AD1C0B716446}"/>
                    </a:ext>
                  </a:extLst>
                </p:cNvPr>
                <p:cNvPicPr/>
                <p:nvPr/>
              </p:nvPicPr>
              <p:blipFill>
                <a:blip r:embed="rId1792"/>
                <a:stretch>
                  <a:fillRect/>
                </a:stretch>
              </p:blipFill>
              <p:spPr>
                <a:xfrm>
                  <a:off x="595437" y="1889163"/>
                  <a:ext cx="19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93">
              <p14:nvContentPartPr>
                <p14:cNvPr id="1026" name="Freihand 1025">
                  <a:extLst>
                    <a:ext uri="{FF2B5EF4-FFF2-40B4-BE49-F238E27FC236}">
                      <a16:creationId xmlns:a16="http://schemas.microsoft.com/office/drawing/2014/main" id="{47923FF1-6BD8-4532-8C29-B4D55E83ACA7}"/>
                    </a:ext>
                  </a:extLst>
                </p14:cNvPr>
                <p14:cNvContentPartPr/>
                <p14:nvPr/>
              </p14:nvContentPartPr>
              <p14:xfrm>
                <a:off x="653757" y="1792323"/>
                <a:ext cx="282600" cy="168840"/>
              </p14:xfrm>
            </p:contentPart>
          </mc:Choice>
          <mc:Fallback xmlns="">
            <p:pic>
              <p:nvPicPr>
                <p:cNvPr id="1026" name="Freihand 1025">
                  <a:extLst>
                    <a:ext uri="{FF2B5EF4-FFF2-40B4-BE49-F238E27FC236}">
                      <a16:creationId xmlns:a16="http://schemas.microsoft.com/office/drawing/2014/main" id="{47923FF1-6BD8-4532-8C29-B4D55E83ACA7}"/>
                    </a:ext>
                  </a:extLst>
                </p:cNvPr>
                <p:cNvPicPr/>
                <p:nvPr/>
              </p:nvPicPr>
              <p:blipFill>
                <a:blip r:embed="rId1794"/>
                <a:stretch>
                  <a:fillRect/>
                </a:stretch>
              </p:blipFill>
              <p:spPr>
                <a:xfrm>
                  <a:off x="649437" y="1788003"/>
                  <a:ext cx="291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795">
              <p14:nvContentPartPr>
                <p14:cNvPr id="1027" name="Freihand 1026">
                  <a:extLst>
                    <a:ext uri="{FF2B5EF4-FFF2-40B4-BE49-F238E27FC236}">
                      <a16:creationId xmlns:a16="http://schemas.microsoft.com/office/drawing/2014/main" id="{7EE967DE-BE90-42A3-93A4-654BB40300EB}"/>
                    </a:ext>
                  </a:extLst>
                </p14:cNvPr>
                <p14:cNvContentPartPr/>
                <p14:nvPr/>
              </p14:nvContentPartPr>
              <p14:xfrm>
                <a:off x="636837" y="1759563"/>
                <a:ext cx="3600" cy="9720"/>
              </p14:xfrm>
            </p:contentPart>
          </mc:Choice>
          <mc:Fallback xmlns="">
            <p:pic>
              <p:nvPicPr>
                <p:cNvPr id="1027" name="Freihand 1026">
                  <a:extLst>
                    <a:ext uri="{FF2B5EF4-FFF2-40B4-BE49-F238E27FC236}">
                      <a16:creationId xmlns:a16="http://schemas.microsoft.com/office/drawing/2014/main" id="{7EE967DE-BE90-42A3-93A4-654BB40300EB}"/>
                    </a:ext>
                  </a:extLst>
                </p:cNvPr>
                <p:cNvPicPr/>
                <p:nvPr/>
              </p:nvPicPr>
              <p:blipFill>
                <a:blip r:embed="rId1796"/>
                <a:stretch>
                  <a:fillRect/>
                </a:stretch>
              </p:blipFill>
              <p:spPr>
                <a:xfrm>
                  <a:off x="632517" y="1755243"/>
                  <a:ext cx="12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97">
              <p14:nvContentPartPr>
                <p14:cNvPr id="1039" name="Freihand 1038">
                  <a:extLst>
                    <a:ext uri="{FF2B5EF4-FFF2-40B4-BE49-F238E27FC236}">
                      <a16:creationId xmlns:a16="http://schemas.microsoft.com/office/drawing/2014/main" id="{6992FBA8-4A54-4629-A4FE-E646A468DE57}"/>
                    </a:ext>
                  </a:extLst>
                </p14:cNvPr>
                <p14:cNvContentPartPr/>
                <p14:nvPr/>
              </p14:nvContentPartPr>
              <p14:xfrm>
                <a:off x="56517" y="1748403"/>
                <a:ext cx="130320" cy="31320"/>
              </p14:xfrm>
            </p:contentPart>
          </mc:Choice>
          <mc:Fallback xmlns="">
            <p:pic>
              <p:nvPicPr>
                <p:cNvPr id="1039" name="Freihand 1038">
                  <a:extLst>
                    <a:ext uri="{FF2B5EF4-FFF2-40B4-BE49-F238E27FC236}">
                      <a16:creationId xmlns:a16="http://schemas.microsoft.com/office/drawing/2014/main" id="{6992FBA8-4A54-4629-A4FE-E646A468DE57}"/>
                    </a:ext>
                  </a:extLst>
                </p:cNvPr>
                <p:cNvPicPr/>
                <p:nvPr/>
              </p:nvPicPr>
              <p:blipFill>
                <a:blip r:embed="rId1798"/>
                <a:stretch>
                  <a:fillRect/>
                </a:stretch>
              </p:blipFill>
              <p:spPr>
                <a:xfrm>
                  <a:off x="52197" y="1744083"/>
                  <a:ext cx="138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99">
              <p14:nvContentPartPr>
                <p14:cNvPr id="1041" name="Freihand 1040">
                  <a:extLst>
                    <a:ext uri="{FF2B5EF4-FFF2-40B4-BE49-F238E27FC236}">
                      <a16:creationId xmlns:a16="http://schemas.microsoft.com/office/drawing/2014/main" id="{5C8E9BBB-9679-4EE8-B1A0-57FA50126B77}"/>
                    </a:ext>
                  </a:extLst>
                </p14:cNvPr>
                <p14:cNvContentPartPr/>
                <p14:nvPr/>
              </p14:nvContentPartPr>
              <p14:xfrm>
                <a:off x="971277" y="1867923"/>
                <a:ext cx="105480" cy="102960"/>
              </p14:xfrm>
            </p:contentPart>
          </mc:Choice>
          <mc:Fallback xmlns="">
            <p:pic>
              <p:nvPicPr>
                <p:cNvPr id="1041" name="Freihand 1040">
                  <a:extLst>
                    <a:ext uri="{FF2B5EF4-FFF2-40B4-BE49-F238E27FC236}">
                      <a16:creationId xmlns:a16="http://schemas.microsoft.com/office/drawing/2014/main" id="{5C8E9BBB-9679-4EE8-B1A0-57FA50126B77}"/>
                    </a:ext>
                  </a:extLst>
                </p:cNvPr>
                <p:cNvPicPr/>
                <p:nvPr/>
              </p:nvPicPr>
              <p:blipFill>
                <a:blip r:embed="rId1800"/>
                <a:stretch>
                  <a:fillRect/>
                </a:stretch>
              </p:blipFill>
              <p:spPr>
                <a:xfrm>
                  <a:off x="966957" y="1863603"/>
                  <a:ext cx="114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01">
              <p14:nvContentPartPr>
                <p14:cNvPr id="1042" name="Freihand 1041">
                  <a:extLst>
                    <a:ext uri="{FF2B5EF4-FFF2-40B4-BE49-F238E27FC236}">
                      <a16:creationId xmlns:a16="http://schemas.microsoft.com/office/drawing/2014/main" id="{AB22A84A-FECC-4363-B1C7-85D01325FAF0}"/>
                    </a:ext>
                  </a:extLst>
                </p14:cNvPr>
                <p14:cNvContentPartPr/>
                <p14:nvPr/>
              </p14:nvContentPartPr>
              <p14:xfrm>
                <a:off x="978117" y="1992843"/>
                <a:ext cx="116640" cy="117360"/>
              </p14:xfrm>
            </p:contentPart>
          </mc:Choice>
          <mc:Fallback xmlns="">
            <p:pic>
              <p:nvPicPr>
                <p:cNvPr id="1042" name="Freihand 1041">
                  <a:extLst>
                    <a:ext uri="{FF2B5EF4-FFF2-40B4-BE49-F238E27FC236}">
                      <a16:creationId xmlns:a16="http://schemas.microsoft.com/office/drawing/2014/main" id="{AB22A84A-FECC-4363-B1C7-85D01325FAF0}"/>
                    </a:ext>
                  </a:extLst>
                </p:cNvPr>
                <p:cNvPicPr/>
                <p:nvPr/>
              </p:nvPicPr>
              <p:blipFill>
                <a:blip r:embed="rId1802"/>
                <a:stretch>
                  <a:fillRect/>
                </a:stretch>
              </p:blipFill>
              <p:spPr>
                <a:xfrm>
                  <a:off x="973797" y="1988523"/>
                  <a:ext cx="125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03">
              <p14:nvContentPartPr>
                <p14:cNvPr id="1065" name="Freihand 1064">
                  <a:extLst>
                    <a:ext uri="{FF2B5EF4-FFF2-40B4-BE49-F238E27FC236}">
                      <a16:creationId xmlns:a16="http://schemas.microsoft.com/office/drawing/2014/main" id="{51EC9926-EFA6-42F5-A7E7-AAAE2B2DD719}"/>
                    </a:ext>
                  </a:extLst>
                </p14:cNvPr>
                <p14:cNvContentPartPr/>
                <p14:nvPr/>
              </p14:nvContentPartPr>
              <p14:xfrm>
                <a:off x="50841" y="1030563"/>
                <a:ext cx="879480" cy="350280"/>
              </p14:xfrm>
            </p:contentPart>
          </mc:Choice>
          <mc:Fallback xmlns="">
            <p:pic>
              <p:nvPicPr>
                <p:cNvPr id="1065" name="Freihand 1064">
                  <a:extLst>
                    <a:ext uri="{FF2B5EF4-FFF2-40B4-BE49-F238E27FC236}">
                      <a16:creationId xmlns:a16="http://schemas.microsoft.com/office/drawing/2014/main" id="{51EC9926-EFA6-42F5-A7E7-AAAE2B2DD719}"/>
                    </a:ext>
                  </a:extLst>
                </p:cNvPr>
                <p:cNvPicPr/>
                <p:nvPr/>
              </p:nvPicPr>
              <p:blipFill>
                <a:blip r:embed="rId1804"/>
                <a:stretch>
                  <a:fillRect/>
                </a:stretch>
              </p:blipFill>
              <p:spPr>
                <a:xfrm>
                  <a:off x="46521" y="1026243"/>
                  <a:ext cx="888120" cy="358920"/>
                </a:xfrm>
                <a:prstGeom prst="rect">
                  <a:avLst/>
                </a:prstGeom>
              </p:spPr>
            </p:pic>
          </mc:Fallback>
        </mc:AlternateContent>
      </p:grpSp>
      <p:grpSp>
        <p:nvGrpSpPr>
          <p:cNvPr id="1079" name="Gruppieren 1078">
            <a:extLst>
              <a:ext uri="{FF2B5EF4-FFF2-40B4-BE49-F238E27FC236}">
                <a16:creationId xmlns:a16="http://schemas.microsoft.com/office/drawing/2014/main" id="{71A0B9CB-1DBB-40D0-AE0C-C099620FB928}"/>
              </a:ext>
            </a:extLst>
          </p:cNvPr>
          <p:cNvGrpSpPr/>
          <p:nvPr/>
        </p:nvGrpSpPr>
        <p:grpSpPr>
          <a:xfrm>
            <a:off x="7766001" y="524763"/>
            <a:ext cx="708840" cy="432000"/>
            <a:chOff x="7766001" y="524763"/>
            <a:chExt cx="708840" cy="432000"/>
          </a:xfrm>
        </p:grpSpPr>
        <mc:AlternateContent xmlns:mc="http://schemas.openxmlformats.org/markup-compatibility/2006" xmlns:p14="http://schemas.microsoft.com/office/powerpoint/2010/main">
          <mc:Choice Requires="p14">
            <p:contentPart p14:bwMode="auto" r:id="rId1805">
              <p14:nvContentPartPr>
                <p14:cNvPr id="1067" name="Freihand 1066">
                  <a:extLst>
                    <a:ext uri="{FF2B5EF4-FFF2-40B4-BE49-F238E27FC236}">
                      <a16:creationId xmlns:a16="http://schemas.microsoft.com/office/drawing/2014/main" id="{86565093-A0AC-4CEA-AD5A-69F01F735C7A}"/>
                    </a:ext>
                  </a:extLst>
                </p14:cNvPr>
                <p14:cNvContentPartPr/>
                <p14:nvPr/>
              </p14:nvContentPartPr>
              <p14:xfrm>
                <a:off x="7803081" y="831843"/>
                <a:ext cx="86760" cy="114480"/>
              </p14:xfrm>
            </p:contentPart>
          </mc:Choice>
          <mc:Fallback xmlns="">
            <p:pic>
              <p:nvPicPr>
                <p:cNvPr id="1067" name="Freihand 1066">
                  <a:extLst>
                    <a:ext uri="{FF2B5EF4-FFF2-40B4-BE49-F238E27FC236}">
                      <a16:creationId xmlns:a16="http://schemas.microsoft.com/office/drawing/2014/main" id="{86565093-A0AC-4CEA-AD5A-69F01F735C7A}"/>
                    </a:ext>
                  </a:extLst>
                </p:cNvPr>
                <p:cNvPicPr/>
                <p:nvPr/>
              </p:nvPicPr>
              <p:blipFill>
                <a:blip r:embed="rId1806"/>
                <a:stretch>
                  <a:fillRect/>
                </a:stretch>
              </p:blipFill>
              <p:spPr>
                <a:xfrm>
                  <a:off x="7798761" y="827523"/>
                  <a:ext cx="95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07">
              <p14:nvContentPartPr>
                <p14:cNvPr id="1068" name="Freihand 1067">
                  <a:extLst>
                    <a:ext uri="{FF2B5EF4-FFF2-40B4-BE49-F238E27FC236}">
                      <a16:creationId xmlns:a16="http://schemas.microsoft.com/office/drawing/2014/main" id="{1BEEF23A-90B1-4EAB-BE7F-69A5B82E1F11}"/>
                    </a:ext>
                  </a:extLst>
                </p14:cNvPr>
                <p14:cNvContentPartPr/>
                <p14:nvPr/>
              </p14:nvContentPartPr>
              <p14:xfrm>
                <a:off x="7766001" y="821043"/>
                <a:ext cx="96840" cy="135000"/>
              </p14:xfrm>
            </p:contentPart>
          </mc:Choice>
          <mc:Fallback xmlns="">
            <p:pic>
              <p:nvPicPr>
                <p:cNvPr id="1068" name="Freihand 1067">
                  <a:extLst>
                    <a:ext uri="{FF2B5EF4-FFF2-40B4-BE49-F238E27FC236}">
                      <a16:creationId xmlns:a16="http://schemas.microsoft.com/office/drawing/2014/main" id="{1BEEF23A-90B1-4EAB-BE7F-69A5B82E1F11}"/>
                    </a:ext>
                  </a:extLst>
                </p:cNvPr>
                <p:cNvPicPr/>
                <p:nvPr/>
              </p:nvPicPr>
              <p:blipFill>
                <a:blip r:embed="rId1808"/>
                <a:stretch>
                  <a:fillRect/>
                </a:stretch>
              </p:blipFill>
              <p:spPr>
                <a:xfrm>
                  <a:off x="7761681" y="816723"/>
                  <a:ext cx="105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809">
              <p14:nvContentPartPr>
                <p14:cNvPr id="1069" name="Freihand 1068">
                  <a:extLst>
                    <a:ext uri="{FF2B5EF4-FFF2-40B4-BE49-F238E27FC236}">
                      <a16:creationId xmlns:a16="http://schemas.microsoft.com/office/drawing/2014/main" id="{0C3CA5A7-7838-441C-AA76-CB4239804578}"/>
                    </a:ext>
                  </a:extLst>
                </p14:cNvPr>
                <p14:cNvContentPartPr/>
                <p14:nvPr/>
              </p14:nvContentPartPr>
              <p14:xfrm>
                <a:off x="7909281" y="872163"/>
                <a:ext cx="81720" cy="84600"/>
              </p14:xfrm>
            </p:contentPart>
          </mc:Choice>
          <mc:Fallback xmlns="">
            <p:pic>
              <p:nvPicPr>
                <p:cNvPr id="1069" name="Freihand 1068">
                  <a:extLst>
                    <a:ext uri="{FF2B5EF4-FFF2-40B4-BE49-F238E27FC236}">
                      <a16:creationId xmlns:a16="http://schemas.microsoft.com/office/drawing/2014/main" id="{0C3CA5A7-7838-441C-AA76-CB4239804578}"/>
                    </a:ext>
                  </a:extLst>
                </p:cNvPr>
                <p:cNvPicPr/>
                <p:nvPr/>
              </p:nvPicPr>
              <p:blipFill>
                <a:blip r:embed="rId1810"/>
                <a:stretch>
                  <a:fillRect/>
                </a:stretch>
              </p:blipFill>
              <p:spPr>
                <a:xfrm>
                  <a:off x="7904961" y="867843"/>
                  <a:ext cx="90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811">
              <p14:nvContentPartPr>
                <p14:cNvPr id="1070" name="Freihand 1069">
                  <a:extLst>
                    <a:ext uri="{FF2B5EF4-FFF2-40B4-BE49-F238E27FC236}">
                      <a16:creationId xmlns:a16="http://schemas.microsoft.com/office/drawing/2014/main" id="{9DDBB3F9-0DA1-4954-B5E3-A8F2CE4CF453}"/>
                    </a:ext>
                  </a:extLst>
                </p14:cNvPr>
                <p14:cNvContentPartPr/>
                <p14:nvPr/>
              </p14:nvContentPartPr>
              <p14:xfrm>
                <a:off x="7927641" y="593883"/>
                <a:ext cx="56520" cy="88560"/>
              </p14:xfrm>
            </p:contentPart>
          </mc:Choice>
          <mc:Fallback xmlns="">
            <p:pic>
              <p:nvPicPr>
                <p:cNvPr id="1070" name="Freihand 1069">
                  <a:extLst>
                    <a:ext uri="{FF2B5EF4-FFF2-40B4-BE49-F238E27FC236}">
                      <a16:creationId xmlns:a16="http://schemas.microsoft.com/office/drawing/2014/main" id="{9DDBB3F9-0DA1-4954-B5E3-A8F2CE4CF453}"/>
                    </a:ext>
                  </a:extLst>
                </p:cNvPr>
                <p:cNvPicPr/>
                <p:nvPr/>
              </p:nvPicPr>
              <p:blipFill>
                <a:blip r:embed="rId1812"/>
                <a:stretch>
                  <a:fillRect/>
                </a:stretch>
              </p:blipFill>
              <p:spPr>
                <a:xfrm>
                  <a:off x="7923321" y="589563"/>
                  <a:ext cx="65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13">
              <p14:nvContentPartPr>
                <p14:cNvPr id="1071" name="Freihand 1070">
                  <a:extLst>
                    <a:ext uri="{FF2B5EF4-FFF2-40B4-BE49-F238E27FC236}">
                      <a16:creationId xmlns:a16="http://schemas.microsoft.com/office/drawing/2014/main" id="{2F2E33CB-20EA-4DCE-89AD-396AAFCDC09C}"/>
                    </a:ext>
                  </a:extLst>
                </p14:cNvPr>
                <p14:cNvContentPartPr/>
                <p14:nvPr/>
              </p14:nvContentPartPr>
              <p14:xfrm>
                <a:off x="7919721" y="669843"/>
                <a:ext cx="97920" cy="68400"/>
              </p14:xfrm>
            </p:contentPart>
          </mc:Choice>
          <mc:Fallback xmlns="">
            <p:pic>
              <p:nvPicPr>
                <p:cNvPr id="1071" name="Freihand 1070">
                  <a:extLst>
                    <a:ext uri="{FF2B5EF4-FFF2-40B4-BE49-F238E27FC236}">
                      <a16:creationId xmlns:a16="http://schemas.microsoft.com/office/drawing/2014/main" id="{2F2E33CB-20EA-4DCE-89AD-396AAFCDC09C}"/>
                    </a:ext>
                  </a:extLst>
                </p:cNvPr>
                <p:cNvPicPr/>
                <p:nvPr/>
              </p:nvPicPr>
              <p:blipFill>
                <a:blip r:embed="rId1814"/>
                <a:stretch>
                  <a:fillRect/>
                </a:stretch>
              </p:blipFill>
              <p:spPr>
                <a:xfrm>
                  <a:off x="7915401" y="665523"/>
                  <a:ext cx="106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15">
              <p14:nvContentPartPr>
                <p14:cNvPr id="1072" name="Freihand 1071">
                  <a:extLst>
                    <a:ext uri="{FF2B5EF4-FFF2-40B4-BE49-F238E27FC236}">
                      <a16:creationId xmlns:a16="http://schemas.microsoft.com/office/drawing/2014/main" id="{A83D33F9-0001-410B-92C2-8CEBC9EFD9F3}"/>
                    </a:ext>
                  </a:extLst>
                </p14:cNvPr>
                <p14:cNvContentPartPr/>
                <p14:nvPr/>
              </p14:nvContentPartPr>
              <p14:xfrm>
                <a:off x="7975521" y="700803"/>
                <a:ext cx="63360" cy="101520"/>
              </p14:xfrm>
            </p:contentPart>
          </mc:Choice>
          <mc:Fallback xmlns="">
            <p:pic>
              <p:nvPicPr>
                <p:cNvPr id="1072" name="Freihand 1071">
                  <a:extLst>
                    <a:ext uri="{FF2B5EF4-FFF2-40B4-BE49-F238E27FC236}">
                      <a16:creationId xmlns:a16="http://schemas.microsoft.com/office/drawing/2014/main" id="{A83D33F9-0001-410B-92C2-8CEBC9EFD9F3}"/>
                    </a:ext>
                  </a:extLst>
                </p:cNvPr>
                <p:cNvPicPr/>
                <p:nvPr/>
              </p:nvPicPr>
              <p:blipFill>
                <a:blip r:embed="rId1816"/>
                <a:stretch>
                  <a:fillRect/>
                </a:stretch>
              </p:blipFill>
              <p:spPr>
                <a:xfrm>
                  <a:off x="7971201" y="696483"/>
                  <a:ext cx="72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17">
              <p14:nvContentPartPr>
                <p14:cNvPr id="1073" name="Freihand 1072">
                  <a:extLst>
                    <a:ext uri="{FF2B5EF4-FFF2-40B4-BE49-F238E27FC236}">
                      <a16:creationId xmlns:a16="http://schemas.microsoft.com/office/drawing/2014/main" id="{11AD2238-68FD-4359-8B6B-80CC7A3EB0A6}"/>
                    </a:ext>
                  </a:extLst>
                </p14:cNvPr>
                <p14:cNvContentPartPr/>
                <p14:nvPr/>
              </p14:nvContentPartPr>
              <p14:xfrm>
                <a:off x="8130321" y="823203"/>
                <a:ext cx="7560" cy="720"/>
              </p14:xfrm>
            </p:contentPart>
          </mc:Choice>
          <mc:Fallback xmlns="">
            <p:pic>
              <p:nvPicPr>
                <p:cNvPr id="1073" name="Freihand 1072">
                  <a:extLst>
                    <a:ext uri="{FF2B5EF4-FFF2-40B4-BE49-F238E27FC236}">
                      <a16:creationId xmlns:a16="http://schemas.microsoft.com/office/drawing/2014/main" id="{11AD2238-68FD-4359-8B6B-80CC7A3EB0A6}"/>
                    </a:ext>
                  </a:extLst>
                </p:cNvPr>
                <p:cNvPicPr/>
                <p:nvPr/>
              </p:nvPicPr>
              <p:blipFill>
                <a:blip r:embed="rId1818"/>
                <a:stretch>
                  <a:fillRect/>
                </a:stretch>
              </p:blipFill>
              <p:spPr>
                <a:xfrm>
                  <a:off x="8126001" y="818883"/>
                  <a:ext cx="16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819">
              <p14:nvContentPartPr>
                <p14:cNvPr id="1074" name="Freihand 1073">
                  <a:extLst>
                    <a:ext uri="{FF2B5EF4-FFF2-40B4-BE49-F238E27FC236}">
                      <a16:creationId xmlns:a16="http://schemas.microsoft.com/office/drawing/2014/main" id="{60A93796-E3DA-41D7-9411-71327F812CEA}"/>
                    </a:ext>
                  </a:extLst>
                </p14:cNvPr>
                <p14:cNvContentPartPr/>
                <p14:nvPr/>
              </p14:nvContentPartPr>
              <p14:xfrm>
                <a:off x="8211681" y="769563"/>
                <a:ext cx="141840" cy="118800"/>
              </p14:xfrm>
            </p:contentPart>
          </mc:Choice>
          <mc:Fallback xmlns="">
            <p:pic>
              <p:nvPicPr>
                <p:cNvPr id="1074" name="Freihand 1073">
                  <a:extLst>
                    <a:ext uri="{FF2B5EF4-FFF2-40B4-BE49-F238E27FC236}">
                      <a16:creationId xmlns:a16="http://schemas.microsoft.com/office/drawing/2014/main" id="{60A93796-E3DA-41D7-9411-71327F812CEA}"/>
                    </a:ext>
                  </a:extLst>
                </p:cNvPr>
                <p:cNvPicPr/>
                <p:nvPr/>
              </p:nvPicPr>
              <p:blipFill>
                <a:blip r:embed="rId1820"/>
                <a:stretch>
                  <a:fillRect/>
                </a:stretch>
              </p:blipFill>
              <p:spPr>
                <a:xfrm>
                  <a:off x="8207361" y="765243"/>
                  <a:ext cx="150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21">
              <p14:nvContentPartPr>
                <p14:cNvPr id="1075" name="Freihand 1074">
                  <a:extLst>
                    <a:ext uri="{FF2B5EF4-FFF2-40B4-BE49-F238E27FC236}">
                      <a16:creationId xmlns:a16="http://schemas.microsoft.com/office/drawing/2014/main" id="{761A9D0A-5978-41F1-B935-4B2BE874B584}"/>
                    </a:ext>
                  </a:extLst>
                </p14:cNvPr>
                <p14:cNvContentPartPr/>
                <p14:nvPr/>
              </p14:nvContentPartPr>
              <p14:xfrm>
                <a:off x="8240121" y="752643"/>
                <a:ext cx="96840" cy="138960"/>
              </p14:xfrm>
            </p:contentPart>
          </mc:Choice>
          <mc:Fallback xmlns="">
            <p:pic>
              <p:nvPicPr>
                <p:cNvPr id="1075" name="Freihand 1074">
                  <a:extLst>
                    <a:ext uri="{FF2B5EF4-FFF2-40B4-BE49-F238E27FC236}">
                      <a16:creationId xmlns:a16="http://schemas.microsoft.com/office/drawing/2014/main" id="{761A9D0A-5978-41F1-B935-4B2BE874B584}"/>
                    </a:ext>
                  </a:extLst>
                </p:cNvPr>
                <p:cNvPicPr/>
                <p:nvPr/>
              </p:nvPicPr>
              <p:blipFill>
                <a:blip r:embed="rId1822"/>
                <a:stretch>
                  <a:fillRect/>
                </a:stretch>
              </p:blipFill>
              <p:spPr>
                <a:xfrm>
                  <a:off x="8235801" y="748323"/>
                  <a:ext cx="105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23">
              <p14:nvContentPartPr>
                <p14:cNvPr id="1076" name="Freihand 1075">
                  <a:extLst>
                    <a:ext uri="{FF2B5EF4-FFF2-40B4-BE49-F238E27FC236}">
                      <a16:creationId xmlns:a16="http://schemas.microsoft.com/office/drawing/2014/main" id="{FE296A6A-8041-44F6-A4A3-EB83BF5FCE50}"/>
                    </a:ext>
                  </a:extLst>
                </p14:cNvPr>
                <p14:cNvContentPartPr/>
                <p14:nvPr/>
              </p14:nvContentPartPr>
              <p14:xfrm>
                <a:off x="8302041" y="524763"/>
                <a:ext cx="132120" cy="65160"/>
              </p14:xfrm>
            </p:contentPart>
          </mc:Choice>
          <mc:Fallback xmlns="">
            <p:pic>
              <p:nvPicPr>
                <p:cNvPr id="1076" name="Freihand 1075">
                  <a:extLst>
                    <a:ext uri="{FF2B5EF4-FFF2-40B4-BE49-F238E27FC236}">
                      <a16:creationId xmlns:a16="http://schemas.microsoft.com/office/drawing/2014/main" id="{FE296A6A-8041-44F6-A4A3-EB83BF5FCE50}"/>
                    </a:ext>
                  </a:extLst>
                </p:cNvPr>
                <p:cNvPicPr/>
                <p:nvPr/>
              </p:nvPicPr>
              <p:blipFill>
                <a:blip r:embed="rId1824"/>
                <a:stretch>
                  <a:fillRect/>
                </a:stretch>
              </p:blipFill>
              <p:spPr>
                <a:xfrm>
                  <a:off x="8297721" y="520443"/>
                  <a:ext cx="140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25">
              <p14:nvContentPartPr>
                <p14:cNvPr id="1077" name="Freihand 1076">
                  <a:extLst>
                    <a:ext uri="{FF2B5EF4-FFF2-40B4-BE49-F238E27FC236}">
                      <a16:creationId xmlns:a16="http://schemas.microsoft.com/office/drawing/2014/main" id="{FF68FB1F-1707-41E7-B4B6-9B08DD0B19A4}"/>
                    </a:ext>
                  </a:extLst>
                </p14:cNvPr>
                <p14:cNvContentPartPr/>
                <p14:nvPr/>
              </p14:nvContentPartPr>
              <p14:xfrm>
                <a:off x="8358201" y="582003"/>
                <a:ext cx="86760" cy="50760"/>
              </p14:xfrm>
            </p:contentPart>
          </mc:Choice>
          <mc:Fallback xmlns="">
            <p:pic>
              <p:nvPicPr>
                <p:cNvPr id="1077" name="Freihand 1076">
                  <a:extLst>
                    <a:ext uri="{FF2B5EF4-FFF2-40B4-BE49-F238E27FC236}">
                      <a16:creationId xmlns:a16="http://schemas.microsoft.com/office/drawing/2014/main" id="{FF68FB1F-1707-41E7-B4B6-9B08DD0B19A4}"/>
                    </a:ext>
                  </a:extLst>
                </p:cNvPr>
                <p:cNvPicPr/>
                <p:nvPr/>
              </p:nvPicPr>
              <p:blipFill>
                <a:blip r:embed="rId1826"/>
                <a:stretch>
                  <a:fillRect/>
                </a:stretch>
              </p:blipFill>
              <p:spPr>
                <a:xfrm>
                  <a:off x="8353881" y="577683"/>
                  <a:ext cx="95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27">
              <p14:nvContentPartPr>
                <p14:cNvPr id="1078" name="Freihand 1077">
                  <a:extLst>
                    <a:ext uri="{FF2B5EF4-FFF2-40B4-BE49-F238E27FC236}">
                      <a16:creationId xmlns:a16="http://schemas.microsoft.com/office/drawing/2014/main" id="{8F69E285-BA3E-4799-B665-67BDCC20081C}"/>
                    </a:ext>
                  </a:extLst>
                </p14:cNvPr>
                <p14:cNvContentPartPr/>
                <p14:nvPr/>
              </p14:nvContentPartPr>
              <p14:xfrm>
                <a:off x="8394561" y="600003"/>
                <a:ext cx="80280" cy="133560"/>
              </p14:xfrm>
            </p:contentPart>
          </mc:Choice>
          <mc:Fallback xmlns="">
            <p:pic>
              <p:nvPicPr>
                <p:cNvPr id="1078" name="Freihand 1077">
                  <a:extLst>
                    <a:ext uri="{FF2B5EF4-FFF2-40B4-BE49-F238E27FC236}">
                      <a16:creationId xmlns:a16="http://schemas.microsoft.com/office/drawing/2014/main" id="{8F69E285-BA3E-4799-B665-67BDCC20081C}"/>
                    </a:ext>
                  </a:extLst>
                </p:cNvPr>
                <p:cNvPicPr/>
                <p:nvPr/>
              </p:nvPicPr>
              <p:blipFill>
                <a:blip r:embed="rId1828"/>
                <a:stretch>
                  <a:fillRect/>
                </a:stretch>
              </p:blipFill>
              <p:spPr>
                <a:xfrm>
                  <a:off x="8390241" y="595683"/>
                  <a:ext cx="88920" cy="142200"/>
                </a:xfrm>
                <a:prstGeom prst="rect">
                  <a:avLst/>
                </a:prstGeom>
              </p:spPr>
            </p:pic>
          </mc:Fallback>
        </mc:AlternateContent>
      </p:grpSp>
      <p:grpSp>
        <p:nvGrpSpPr>
          <p:cNvPr id="1097" name="Gruppieren 1096">
            <a:extLst>
              <a:ext uri="{FF2B5EF4-FFF2-40B4-BE49-F238E27FC236}">
                <a16:creationId xmlns:a16="http://schemas.microsoft.com/office/drawing/2014/main" id="{1BB98012-395F-4E2A-931C-73F0A6ABE191}"/>
              </a:ext>
            </a:extLst>
          </p:cNvPr>
          <p:cNvGrpSpPr/>
          <p:nvPr/>
        </p:nvGrpSpPr>
        <p:grpSpPr>
          <a:xfrm>
            <a:off x="211041" y="2458323"/>
            <a:ext cx="647280" cy="670680"/>
            <a:chOff x="211041" y="2458323"/>
            <a:chExt cx="647280" cy="670680"/>
          </a:xfrm>
        </p:grpSpPr>
        <mc:AlternateContent xmlns:mc="http://schemas.openxmlformats.org/markup-compatibility/2006" xmlns:p14="http://schemas.microsoft.com/office/powerpoint/2010/main">
          <mc:Choice Requires="p14">
            <p:contentPart p14:bwMode="auto" r:id="rId1829">
              <p14:nvContentPartPr>
                <p14:cNvPr id="1080" name="Freihand 1079">
                  <a:extLst>
                    <a:ext uri="{FF2B5EF4-FFF2-40B4-BE49-F238E27FC236}">
                      <a16:creationId xmlns:a16="http://schemas.microsoft.com/office/drawing/2014/main" id="{03BBE75F-9B70-4897-A93D-DA5A48006A55}"/>
                    </a:ext>
                  </a:extLst>
                </p14:cNvPr>
                <p14:cNvContentPartPr/>
                <p14:nvPr/>
              </p14:nvContentPartPr>
              <p14:xfrm>
                <a:off x="539001" y="2527803"/>
                <a:ext cx="51120" cy="250560"/>
              </p14:xfrm>
            </p:contentPart>
          </mc:Choice>
          <mc:Fallback xmlns="">
            <p:pic>
              <p:nvPicPr>
                <p:cNvPr id="1080" name="Freihand 1079">
                  <a:extLst>
                    <a:ext uri="{FF2B5EF4-FFF2-40B4-BE49-F238E27FC236}">
                      <a16:creationId xmlns:a16="http://schemas.microsoft.com/office/drawing/2014/main" id="{03BBE75F-9B70-4897-A93D-DA5A48006A55}"/>
                    </a:ext>
                  </a:extLst>
                </p:cNvPr>
                <p:cNvPicPr/>
                <p:nvPr/>
              </p:nvPicPr>
              <p:blipFill>
                <a:blip r:embed="rId1830"/>
                <a:stretch>
                  <a:fillRect/>
                </a:stretch>
              </p:blipFill>
              <p:spPr>
                <a:xfrm>
                  <a:off x="534681" y="2523483"/>
                  <a:ext cx="59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831">
              <p14:nvContentPartPr>
                <p14:cNvPr id="1081" name="Freihand 1080">
                  <a:extLst>
                    <a:ext uri="{FF2B5EF4-FFF2-40B4-BE49-F238E27FC236}">
                      <a16:creationId xmlns:a16="http://schemas.microsoft.com/office/drawing/2014/main" id="{04E5B300-45F7-4BBD-8144-76EC07FA7550}"/>
                    </a:ext>
                  </a:extLst>
                </p14:cNvPr>
                <p14:cNvContentPartPr/>
                <p14:nvPr/>
              </p14:nvContentPartPr>
              <p14:xfrm>
                <a:off x="464481" y="2458323"/>
                <a:ext cx="169200" cy="137520"/>
              </p14:xfrm>
            </p:contentPart>
          </mc:Choice>
          <mc:Fallback xmlns="">
            <p:pic>
              <p:nvPicPr>
                <p:cNvPr id="1081" name="Freihand 1080">
                  <a:extLst>
                    <a:ext uri="{FF2B5EF4-FFF2-40B4-BE49-F238E27FC236}">
                      <a16:creationId xmlns:a16="http://schemas.microsoft.com/office/drawing/2014/main" id="{04E5B300-45F7-4BBD-8144-76EC07FA7550}"/>
                    </a:ext>
                  </a:extLst>
                </p:cNvPr>
                <p:cNvPicPr/>
                <p:nvPr/>
              </p:nvPicPr>
              <p:blipFill>
                <a:blip r:embed="rId1832"/>
                <a:stretch>
                  <a:fillRect/>
                </a:stretch>
              </p:blipFill>
              <p:spPr>
                <a:xfrm>
                  <a:off x="460161" y="2454003"/>
                  <a:ext cx="177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33">
              <p14:nvContentPartPr>
                <p14:cNvPr id="1082" name="Freihand 1081">
                  <a:extLst>
                    <a:ext uri="{FF2B5EF4-FFF2-40B4-BE49-F238E27FC236}">
                      <a16:creationId xmlns:a16="http://schemas.microsoft.com/office/drawing/2014/main" id="{0304DABA-A435-4588-B3DD-3C40A2F06248}"/>
                    </a:ext>
                  </a:extLst>
                </p14:cNvPr>
                <p14:cNvContentPartPr/>
                <p14:nvPr/>
              </p14:nvContentPartPr>
              <p14:xfrm>
                <a:off x="222201" y="2954043"/>
                <a:ext cx="119520" cy="173880"/>
              </p14:xfrm>
            </p:contentPart>
          </mc:Choice>
          <mc:Fallback xmlns="">
            <p:pic>
              <p:nvPicPr>
                <p:cNvPr id="1082" name="Freihand 1081">
                  <a:extLst>
                    <a:ext uri="{FF2B5EF4-FFF2-40B4-BE49-F238E27FC236}">
                      <a16:creationId xmlns:a16="http://schemas.microsoft.com/office/drawing/2014/main" id="{0304DABA-A435-4588-B3DD-3C40A2F06248}"/>
                    </a:ext>
                  </a:extLst>
                </p:cNvPr>
                <p:cNvPicPr/>
                <p:nvPr/>
              </p:nvPicPr>
              <p:blipFill>
                <a:blip r:embed="rId1834"/>
                <a:stretch>
                  <a:fillRect/>
                </a:stretch>
              </p:blipFill>
              <p:spPr>
                <a:xfrm>
                  <a:off x="217881" y="2949723"/>
                  <a:ext cx="128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835">
              <p14:nvContentPartPr>
                <p14:cNvPr id="1083" name="Freihand 1082">
                  <a:extLst>
                    <a:ext uri="{FF2B5EF4-FFF2-40B4-BE49-F238E27FC236}">
                      <a16:creationId xmlns:a16="http://schemas.microsoft.com/office/drawing/2014/main" id="{96C90EC8-6269-444D-B47D-6FB1151872F5}"/>
                    </a:ext>
                  </a:extLst>
                </p14:cNvPr>
                <p14:cNvContentPartPr/>
                <p14:nvPr/>
              </p14:nvContentPartPr>
              <p14:xfrm>
                <a:off x="211041" y="3001203"/>
                <a:ext cx="156240" cy="50040"/>
              </p14:xfrm>
            </p:contentPart>
          </mc:Choice>
          <mc:Fallback xmlns="">
            <p:pic>
              <p:nvPicPr>
                <p:cNvPr id="1083" name="Freihand 1082">
                  <a:extLst>
                    <a:ext uri="{FF2B5EF4-FFF2-40B4-BE49-F238E27FC236}">
                      <a16:creationId xmlns:a16="http://schemas.microsoft.com/office/drawing/2014/main" id="{96C90EC8-6269-444D-B47D-6FB1151872F5}"/>
                    </a:ext>
                  </a:extLst>
                </p:cNvPr>
                <p:cNvPicPr/>
                <p:nvPr/>
              </p:nvPicPr>
              <p:blipFill>
                <a:blip r:embed="rId1836"/>
                <a:stretch>
                  <a:fillRect/>
                </a:stretch>
              </p:blipFill>
              <p:spPr>
                <a:xfrm>
                  <a:off x="206721" y="2996883"/>
                  <a:ext cx="164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837">
              <p14:nvContentPartPr>
                <p14:cNvPr id="1084" name="Freihand 1083">
                  <a:extLst>
                    <a:ext uri="{FF2B5EF4-FFF2-40B4-BE49-F238E27FC236}">
                      <a16:creationId xmlns:a16="http://schemas.microsoft.com/office/drawing/2014/main" id="{18A42352-3ACA-46B6-ACD4-297C462F2A6A}"/>
                    </a:ext>
                  </a:extLst>
                </p14:cNvPr>
                <p14:cNvContentPartPr/>
                <p14:nvPr/>
              </p14:nvContentPartPr>
              <p14:xfrm>
                <a:off x="356121" y="3041883"/>
                <a:ext cx="69120" cy="87120"/>
              </p14:xfrm>
            </p:contentPart>
          </mc:Choice>
          <mc:Fallback xmlns="">
            <p:pic>
              <p:nvPicPr>
                <p:cNvPr id="1084" name="Freihand 1083">
                  <a:extLst>
                    <a:ext uri="{FF2B5EF4-FFF2-40B4-BE49-F238E27FC236}">
                      <a16:creationId xmlns:a16="http://schemas.microsoft.com/office/drawing/2014/main" id="{18A42352-3ACA-46B6-ACD4-297C462F2A6A}"/>
                    </a:ext>
                  </a:extLst>
                </p:cNvPr>
                <p:cNvPicPr/>
                <p:nvPr/>
              </p:nvPicPr>
              <p:blipFill>
                <a:blip r:embed="rId1838"/>
                <a:stretch>
                  <a:fillRect/>
                </a:stretch>
              </p:blipFill>
              <p:spPr>
                <a:xfrm>
                  <a:off x="351801" y="3037563"/>
                  <a:ext cx="77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39">
              <p14:nvContentPartPr>
                <p14:cNvPr id="1085" name="Freihand 1084">
                  <a:extLst>
                    <a:ext uri="{FF2B5EF4-FFF2-40B4-BE49-F238E27FC236}">
                      <a16:creationId xmlns:a16="http://schemas.microsoft.com/office/drawing/2014/main" id="{E1F139E2-31F6-4293-A4ED-6BB9CA6500D2}"/>
                    </a:ext>
                  </a:extLst>
                </p14:cNvPr>
                <p14:cNvContentPartPr/>
                <p14:nvPr/>
              </p14:nvContentPartPr>
              <p14:xfrm>
                <a:off x="360441" y="2721483"/>
                <a:ext cx="10080" cy="82080"/>
              </p14:xfrm>
            </p:contentPart>
          </mc:Choice>
          <mc:Fallback xmlns="">
            <p:pic>
              <p:nvPicPr>
                <p:cNvPr id="1085" name="Freihand 1084">
                  <a:extLst>
                    <a:ext uri="{FF2B5EF4-FFF2-40B4-BE49-F238E27FC236}">
                      <a16:creationId xmlns:a16="http://schemas.microsoft.com/office/drawing/2014/main" id="{E1F139E2-31F6-4293-A4ED-6BB9CA6500D2}"/>
                    </a:ext>
                  </a:extLst>
                </p:cNvPr>
                <p:cNvPicPr/>
                <p:nvPr/>
              </p:nvPicPr>
              <p:blipFill>
                <a:blip r:embed="rId1840"/>
                <a:stretch>
                  <a:fillRect/>
                </a:stretch>
              </p:blipFill>
              <p:spPr>
                <a:xfrm>
                  <a:off x="356121" y="2717163"/>
                  <a:ext cx="18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41">
              <p14:nvContentPartPr>
                <p14:cNvPr id="1086" name="Freihand 1085">
                  <a:extLst>
                    <a:ext uri="{FF2B5EF4-FFF2-40B4-BE49-F238E27FC236}">
                      <a16:creationId xmlns:a16="http://schemas.microsoft.com/office/drawing/2014/main" id="{58F88B7A-58E9-4E41-8AB4-36A1B676CFFB}"/>
                    </a:ext>
                  </a:extLst>
                </p14:cNvPr>
                <p14:cNvContentPartPr/>
                <p14:nvPr/>
              </p14:nvContentPartPr>
              <p14:xfrm>
                <a:off x="311841" y="2822283"/>
                <a:ext cx="102600" cy="37080"/>
              </p14:xfrm>
            </p:contentPart>
          </mc:Choice>
          <mc:Fallback xmlns="">
            <p:pic>
              <p:nvPicPr>
                <p:cNvPr id="1086" name="Freihand 1085">
                  <a:extLst>
                    <a:ext uri="{FF2B5EF4-FFF2-40B4-BE49-F238E27FC236}">
                      <a16:creationId xmlns:a16="http://schemas.microsoft.com/office/drawing/2014/main" id="{58F88B7A-58E9-4E41-8AB4-36A1B676CFFB}"/>
                    </a:ext>
                  </a:extLst>
                </p:cNvPr>
                <p:cNvPicPr/>
                <p:nvPr/>
              </p:nvPicPr>
              <p:blipFill>
                <a:blip r:embed="rId1842"/>
                <a:stretch>
                  <a:fillRect/>
                </a:stretch>
              </p:blipFill>
              <p:spPr>
                <a:xfrm>
                  <a:off x="307521" y="2817963"/>
                  <a:ext cx="111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843">
              <p14:nvContentPartPr>
                <p14:cNvPr id="1087" name="Freihand 1086">
                  <a:extLst>
                    <a:ext uri="{FF2B5EF4-FFF2-40B4-BE49-F238E27FC236}">
                      <a16:creationId xmlns:a16="http://schemas.microsoft.com/office/drawing/2014/main" id="{C1493060-10E5-4210-BC22-BF41E9A160B2}"/>
                    </a:ext>
                  </a:extLst>
                </p14:cNvPr>
                <p14:cNvContentPartPr/>
                <p14:nvPr/>
              </p14:nvContentPartPr>
              <p14:xfrm>
                <a:off x="353601" y="2859363"/>
                <a:ext cx="90720" cy="54720"/>
              </p14:xfrm>
            </p:contentPart>
          </mc:Choice>
          <mc:Fallback xmlns="">
            <p:pic>
              <p:nvPicPr>
                <p:cNvPr id="1087" name="Freihand 1086">
                  <a:extLst>
                    <a:ext uri="{FF2B5EF4-FFF2-40B4-BE49-F238E27FC236}">
                      <a16:creationId xmlns:a16="http://schemas.microsoft.com/office/drawing/2014/main" id="{C1493060-10E5-4210-BC22-BF41E9A160B2}"/>
                    </a:ext>
                  </a:extLst>
                </p:cNvPr>
                <p:cNvPicPr/>
                <p:nvPr/>
              </p:nvPicPr>
              <p:blipFill>
                <a:blip r:embed="rId1844"/>
                <a:stretch>
                  <a:fillRect/>
                </a:stretch>
              </p:blipFill>
              <p:spPr>
                <a:xfrm>
                  <a:off x="349281" y="2855043"/>
                  <a:ext cx="99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845">
              <p14:nvContentPartPr>
                <p14:cNvPr id="1088" name="Freihand 1087">
                  <a:extLst>
                    <a:ext uri="{FF2B5EF4-FFF2-40B4-BE49-F238E27FC236}">
                      <a16:creationId xmlns:a16="http://schemas.microsoft.com/office/drawing/2014/main" id="{D70DDA8E-D466-499D-B927-2C2555A54A05}"/>
                    </a:ext>
                  </a:extLst>
                </p14:cNvPr>
                <p14:cNvContentPartPr/>
                <p14:nvPr/>
              </p14:nvContentPartPr>
              <p14:xfrm>
                <a:off x="512001" y="2954763"/>
                <a:ext cx="16920" cy="16920"/>
              </p14:xfrm>
            </p:contentPart>
          </mc:Choice>
          <mc:Fallback xmlns="">
            <p:pic>
              <p:nvPicPr>
                <p:cNvPr id="1088" name="Freihand 1087">
                  <a:extLst>
                    <a:ext uri="{FF2B5EF4-FFF2-40B4-BE49-F238E27FC236}">
                      <a16:creationId xmlns:a16="http://schemas.microsoft.com/office/drawing/2014/main" id="{D70DDA8E-D466-499D-B927-2C2555A54A05}"/>
                    </a:ext>
                  </a:extLst>
                </p:cNvPr>
                <p:cNvPicPr/>
                <p:nvPr/>
              </p:nvPicPr>
              <p:blipFill>
                <a:blip r:embed="rId1846"/>
                <a:stretch>
                  <a:fillRect/>
                </a:stretch>
              </p:blipFill>
              <p:spPr>
                <a:xfrm>
                  <a:off x="507681" y="2950443"/>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47">
              <p14:nvContentPartPr>
                <p14:cNvPr id="1089" name="Freihand 1088">
                  <a:extLst>
                    <a:ext uri="{FF2B5EF4-FFF2-40B4-BE49-F238E27FC236}">
                      <a16:creationId xmlns:a16="http://schemas.microsoft.com/office/drawing/2014/main" id="{F6D049E4-A407-4AB6-93CC-A832571820C7}"/>
                    </a:ext>
                  </a:extLst>
                </p14:cNvPr>
                <p14:cNvContentPartPr/>
                <p14:nvPr/>
              </p14:nvContentPartPr>
              <p14:xfrm>
                <a:off x="582561" y="2849643"/>
                <a:ext cx="127800" cy="138240"/>
              </p14:xfrm>
            </p:contentPart>
          </mc:Choice>
          <mc:Fallback xmlns="">
            <p:pic>
              <p:nvPicPr>
                <p:cNvPr id="1089" name="Freihand 1088">
                  <a:extLst>
                    <a:ext uri="{FF2B5EF4-FFF2-40B4-BE49-F238E27FC236}">
                      <a16:creationId xmlns:a16="http://schemas.microsoft.com/office/drawing/2014/main" id="{F6D049E4-A407-4AB6-93CC-A832571820C7}"/>
                    </a:ext>
                  </a:extLst>
                </p:cNvPr>
                <p:cNvPicPr/>
                <p:nvPr/>
              </p:nvPicPr>
              <p:blipFill>
                <a:blip r:embed="rId1848"/>
                <a:stretch>
                  <a:fillRect/>
                </a:stretch>
              </p:blipFill>
              <p:spPr>
                <a:xfrm>
                  <a:off x="578241" y="2845323"/>
                  <a:ext cx="136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49">
              <p14:nvContentPartPr>
                <p14:cNvPr id="1090" name="Freihand 1089">
                  <a:extLst>
                    <a:ext uri="{FF2B5EF4-FFF2-40B4-BE49-F238E27FC236}">
                      <a16:creationId xmlns:a16="http://schemas.microsoft.com/office/drawing/2014/main" id="{2B35FAC3-0C31-4502-A3B3-33D2B90978CD}"/>
                    </a:ext>
                  </a:extLst>
                </p14:cNvPr>
                <p14:cNvContentPartPr/>
                <p14:nvPr/>
              </p14:nvContentPartPr>
              <p14:xfrm>
                <a:off x="664641" y="2596563"/>
                <a:ext cx="70920" cy="138600"/>
              </p14:xfrm>
            </p:contentPart>
          </mc:Choice>
          <mc:Fallback xmlns="">
            <p:pic>
              <p:nvPicPr>
                <p:cNvPr id="1090" name="Freihand 1089">
                  <a:extLst>
                    <a:ext uri="{FF2B5EF4-FFF2-40B4-BE49-F238E27FC236}">
                      <a16:creationId xmlns:a16="http://schemas.microsoft.com/office/drawing/2014/main" id="{2B35FAC3-0C31-4502-A3B3-33D2B90978CD}"/>
                    </a:ext>
                  </a:extLst>
                </p:cNvPr>
                <p:cNvPicPr/>
                <p:nvPr/>
              </p:nvPicPr>
              <p:blipFill>
                <a:blip r:embed="rId1850"/>
                <a:stretch>
                  <a:fillRect/>
                </a:stretch>
              </p:blipFill>
              <p:spPr>
                <a:xfrm>
                  <a:off x="660321" y="2592243"/>
                  <a:ext cx="79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851">
              <p14:nvContentPartPr>
                <p14:cNvPr id="1091" name="Freihand 1090">
                  <a:extLst>
                    <a:ext uri="{FF2B5EF4-FFF2-40B4-BE49-F238E27FC236}">
                      <a16:creationId xmlns:a16="http://schemas.microsoft.com/office/drawing/2014/main" id="{A08FF88E-CDAF-4F07-A17C-A7AA17416858}"/>
                    </a:ext>
                  </a:extLst>
                </p14:cNvPr>
                <p14:cNvContentPartPr/>
                <p14:nvPr/>
              </p14:nvContentPartPr>
              <p14:xfrm>
                <a:off x="667161" y="2711043"/>
                <a:ext cx="87840" cy="55080"/>
              </p14:xfrm>
            </p:contentPart>
          </mc:Choice>
          <mc:Fallback xmlns="">
            <p:pic>
              <p:nvPicPr>
                <p:cNvPr id="1091" name="Freihand 1090">
                  <a:extLst>
                    <a:ext uri="{FF2B5EF4-FFF2-40B4-BE49-F238E27FC236}">
                      <a16:creationId xmlns:a16="http://schemas.microsoft.com/office/drawing/2014/main" id="{A08FF88E-CDAF-4F07-A17C-A7AA17416858}"/>
                    </a:ext>
                  </a:extLst>
                </p:cNvPr>
                <p:cNvPicPr/>
                <p:nvPr/>
              </p:nvPicPr>
              <p:blipFill>
                <a:blip r:embed="rId1852"/>
                <a:stretch>
                  <a:fillRect/>
                </a:stretch>
              </p:blipFill>
              <p:spPr>
                <a:xfrm>
                  <a:off x="662841" y="2706723"/>
                  <a:ext cx="96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853">
              <p14:nvContentPartPr>
                <p14:cNvPr id="1092" name="Freihand 1091">
                  <a:extLst>
                    <a:ext uri="{FF2B5EF4-FFF2-40B4-BE49-F238E27FC236}">
                      <a16:creationId xmlns:a16="http://schemas.microsoft.com/office/drawing/2014/main" id="{DC3ED5CC-753F-49D9-A4C7-DF523B61531A}"/>
                    </a:ext>
                  </a:extLst>
                </p14:cNvPr>
                <p14:cNvContentPartPr/>
                <p14:nvPr/>
              </p14:nvContentPartPr>
              <p14:xfrm>
                <a:off x="698481" y="2753883"/>
                <a:ext cx="83160" cy="64440"/>
              </p14:xfrm>
            </p:contentPart>
          </mc:Choice>
          <mc:Fallback xmlns="">
            <p:pic>
              <p:nvPicPr>
                <p:cNvPr id="1092" name="Freihand 1091">
                  <a:extLst>
                    <a:ext uri="{FF2B5EF4-FFF2-40B4-BE49-F238E27FC236}">
                      <a16:creationId xmlns:a16="http://schemas.microsoft.com/office/drawing/2014/main" id="{DC3ED5CC-753F-49D9-A4C7-DF523B61531A}"/>
                    </a:ext>
                  </a:extLst>
                </p:cNvPr>
                <p:cNvPicPr/>
                <p:nvPr/>
              </p:nvPicPr>
              <p:blipFill>
                <a:blip r:embed="rId1854"/>
                <a:stretch>
                  <a:fillRect/>
                </a:stretch>
              </p:blipFill>
              <p:spPr>
                <a:xfrm>
                  <a:off x="694161" y="2749563"/>
                  <a:ext cx="91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855">
              <p14:nvContentPartPr>
                <p14:cNvPr id="1093" name="Freihand 1092">
                  <a:extLst>
                    <a:ext uri="{FF2B5EF4-FFF2-40B4-BE49-F238E27FC236}">
                      <a16:creationId xmlns:a16="http://schemas.microsoft.com/office/drawing/2014/main" id="{123425E5-CE59-4321-B340-C187827008F2}"/>
                    </a:ext>
                  </a:extLst>
                </p14:cNvPr>
                <p14:cNvContentPartPr/>
                <p14:nvPr/>
              </p14:nvContentPartPr>
              <p14:xfrm>
                <a:off x="724401" y="2921643"/>
                <a:ext cx="104040" cy="66240"/>
              </p14:xfrm>
            </p:contentPart>
          </mc:Choice>
          <mc:Fallback xmlns="">
            <p:pic>
              <p:nvPicPr>
                <p:cNvPr id="1093" name="Freihand 1092">
                  <a:extLst>
                    <a:ext uri="{FF2B5EF4-FFF2-40B4-BE49-F238E27FC236}">
                      <a16:creationId xmlns:a16="http://schemas.microsoft.com/office/drawing/2014/main" id="{123425E5-CE59-4321-B340-C187827008F2}"/>
                    </a:ext>
                  </a:extLst>
                </p:cNvPr>
                <p:cNvPicPr/>
                <p:nvPr/>
              </p:nvPicPr>
              <p:blipFill>
                <a:blip r:embed="rId1856"/>
                <a:stretch>
                  <a:fillRect/>
                </a:stretch>
              </p:blipFill>
              <p:spPr>
                <a:xfrm>
                  <a:off x="720081" y="2917323"/>
                  <a:ext cx="112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857">
              <p14:nvContentPartPr>
                <p14:cNvPr id="1095" name="Freihand 1094">
                  <a:extLst>
                    <a:ext uri="{FF2B5EF4-FFF2-40B4-BE49-F238E27FC236}">
                      <a16:creationId xmlns:a16="http://schemas.microsoft.com/office/drawing/2014/main" id="{99E205A7-4A46-4088-83A1-E0CB1FC841A5}"/>
                    </a:ext>
                  </a:extLst>
                </p14:cNvPr>
                <p14:cNvContentPartPr/>
                <p14:nvPr/>
              </p14:nvContentPartPr>
              <p14:xfrm>
                <a:off x="242721" y="2657403"/>
                <a:ext cx="260280" cy="263880"/>
              </p14:xfrm>
            </p:contentPart>
          </mc:Choice>
          <mc:Fallback xmlns="">
            <p:pic>
              <p:nvPicPr>
                <p:cNvPr id="1095" name="Freihand 1094">
                  <a:extLst>
                    <a:ext uri="{FF2B5EF4-FFF2-40B4-BE49-F238E27FC236}">
                      <a16:creationId xmlns:a16="http://schemas.microsoft.com/office/drawing/2014/main" id="{99E205A7-4A46-4088-83A1-E0CB1FC841A5}"/>
                    </a:ext>
                  </a:extLst>
                </p:cNvPr>
                <p:cNvPicPr/>
                <p:nvPr/>
              </p:nvPicPr>
              <p:blipFill>
                <a:blip r:embed="rId1858"/>
                <a:stretch>
                  <a:fillRect/>
                </a:stretch>
              </p:blipFill>
              <p:spPr>
                <a:xfrm>
                  <a:off x="238401" y="2653083"/>
                  <a:ext cx="2689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859">
              <p14:nvContentPartPr>
                <p14:cNvPr id="1096" name="Freihand 1095">
                  <a:extLst>
                    <a:ext uri="{FF2B5EF4-FFF2-40B4-BE49-F238E27FC236}">
                      <a16:creationId xmlns:a16="http://schemas.microsoft.com/office/drawing/2014/main" id="{7E3E95A8-1FCD-49F4-A2B1-AF3C95168AFC}"/>
                    </a:ext>
                  </a:extLst>
                </p14:cNvPr>
                <p14:cNvContentPartPr/>
                <p14:nvPr/>
              </p14:nvContentPartPr>
              <p14:xfrm>
                <a:off x="571041" y="2548323"/>
                <a:ext cx="287280" cy="258120"/>
              </p14:xfrm>
            </p:contentPart>
          </mc:Choice>
          <mc:Fallback xmlns="">
            <p:pic>
              <p:nvPicPr>
                <p:cNvPr id="1096" name="Freihand 1095">
                  <a:extLst>
                    <a:ext uri="{FF2B5EF4-FFF2-40B4-BE49-F238E27FC236}">
                      <a16:creationId xmlns:a16="http://schemas.microsoft.com/office/drawing/2014/main" id="{7E3E95A8-1FCD-49F4-A2B1-AF3C95168AFC}"/>
                    </a:ext>
                  </a:extLst>
                </p:cNvPr>
                <p:cNvPicPr/>
                <p:nvPr/>
              </p:nvPicPr>
              <p:blipFill>
                <a:blip r:embed="rId1860"/>
                <a:stretch>
                  <a:fillRect/>
                </a:stretch>
              </p:blipFill>
              <p:spPr>
                <a:xfrm>
                  <a:off x="566721" y="2544003"/>
                  <a:ext cx="295920" cy="26676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ABCCF30F-C760-2103-57CC-07F7D100A209}"/>
              </a:ext>
            </a:extLst>
          </p:cNvPr>
          <p:cNvPicPr>
            <a:picLocks noChangeAspect="1"/>
          </p:cNvPicPr>
          <p:nvPr/>
        </p:nvPicPr>
        <p:blipFill>
          <a:blip r:embed="rId3"/>
          <a:stretch>
            <a:fillRect/>
          </a:stretch>
        </p:blipFill>
        <p:spPr>
          <a:xfrm>
            <a:off x="0" y="651847"/>
            <a:ext cx="8465452" cy="532618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334FC5D-5F2C-401D-A048-736E5135AD86}"/>
                  </a:ext>
                </a:extLst>
              </p14:cNvPr>
              <p14:cNvContentPartPr/>
              <p14:nvPr/>
            </p14:nvContentPartPr>
            <p14:xfrm>
              <a:off x="2910957" y="5746563"/>
              <a:ext cx="1580760" cy="54720"/>
            </p14:xfrm>
          </p:contentPart>
        </mc:Choice>
        <mc:Fallback xmlns="">
          <p:pic>
            <p:nvPicPr>
              <p:cNvPr id="2" name="Freihand 1">
                <a:extLst>
                  <a:ext uri="{FF2B5EF4-FFF2-40B4-BE49-F238E27FC236}">
                    <a16:creationId xmlns:a16="http://schemas.microsoft.com/office/drawing/2014/main" id="{F334FC5D-5F2C-401D-A048-736E5135AD86}"/>
                  </a:ext>
                </a:extLst>
              </p:cNvPr>
              <p:cNvPicPr/>
              <p:nvPr/>
            </p:nvPicPr>
            <p:blipFill>
              <a:blip r:embed="rId5"/>
              <a:stretch>
                <a:fillRect/>
              </a:stretch>
            </p:blipFill>
            <p:spPr>
              <a:xfrm>
                <a:off x="2906637" y="5742243"/>
                <a:ext cx="1589400" cy="63360"/>
              </a:xfrm>
              <a:prstGeom prst="rect">
                <a:avLst/>
              </a:prstGeom>
            </p:spPr>
          </p:pic>
        </mc:Fallback>
      </mc:AlternateContent>
      <p:grpSp>
        <p:nvGrpSpPr>
          <p:cNvPr id="7" name="Gruppieren 6">
            <a:extLst>
              <a:ext uri="{FF2B5EF4-FFF2-40B4-BE49-F238E27FC236}">
                <a16:creationId xmlns:a16="http://schemas.microsoft.com/office/drawing/2014/main" id="{4BDE8314-60EB-45B9-B49D-97D0D1907293}"/>
              </a:ext>
            </a:extLst>
          </p:cNvPr>
          <p:cNvGrpSpPr/>
          <p:nvPr/>
        </p:nvGrpSpPr>
        <p:grpSpPr>
          <a:xfrm>
            <a:off x="1469877" y="1640763"/>
            <a:ext cx="6720120" cy="1792080"/>
            <a:chOff x="1469877" y="1640763"/>
            <a:chExt cx="6720120" cy="17920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C1C1641-599A-4786-A935-7B7FB3517E7E}"/>
                    </a:ext>
                  </a:extLst>
                </p14:cNvPr>
                <p14:cNvContentPartPr/>
                <p14:nvPr/>
              </p14:nvContentPartPr>
              <p14:xfrm>
                <a:off x="1469877" y="2218923"/>
                <a:ext cx="2847240" cy="1213920"/>
              </p14:xfrm>
            </p:contentPart>
          </mc:Choice>
          <mc:Fallback xmlns="">
            <p:pic>
              <p:nvPicPr>
                <p:cNvPr id="3" name="Freihand 2">
                  <a:extLst>
                    <a:ext uri="{FF2B5EF4-FFF2-40B4-BE49-F238E27FC236}">
                      <a16:creationId xmlns:a16="http://schemas.microsoft.com/office/drawing/2014/main" id="{CC1C1641-599A-4786-A935-7B7FB3517E7E}"/>
                    </a:ext>
                  </a:extLst>
                </p:cNvPr>
                <p:cNvPicPr/>
                <p:nvPr/>
              </p:nvPicPr>
              <p:blipFill>
                <a:blip r:embed="rId7"/>
                <a:stretch>
                  <a:fillRect/>
                </a:stretch>
              </p:blipFill>
              <p:spPr>
                <a:xfrm>
                  <a:off x="1465557" y="2214603"/>
                  <a:ext cx="2855880" cy="122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3AD2D2BB-2EC4-4C9F-9014-000F376798B7}"/>
                    </a:ext>
                  </a:extLst>
                </p14:cNvPr>
                <p14:cNvContentPartPr/>
                <p14:nvPr/>
              </p14:nvContentPartPr>
              <p14:xfrm>
                <a:off x="4621317" y="1640763"/>
                <a:ext cx="3568680" cy="1427040"/>
              </p14:xfrm>
            </p:contentPart>
          </mc:Choice>
          <mc:Fallback xmlns="">
            <p:pic>
              <p:nvPicPr>
                <p:cNvPr id="4" name="Freihand 3">
                  <a:extLst>
                    <a:ext uri="{FF2B5EF4-FFF2-40B4-BE49-F238E27FC236}">
                      <a16:creationId xmlns:a16="http://schemas.microsoft.com/office/drawing/2014/main" id="{3AD2D2BB-2EC4-4C9F-9014-000F376798B7}"/>
                    </a:ext>
                  </a:extLst>
                </p:cNvPr>
                <p:cNvPicPr/>
                <p:nvPr/>
              </p:nvPicPr>
              <p:blipFill>
                <a:blip r:embed="rId9"/>
                <a:stretch>
                  <a:fillRect/>
                </a:stretch>
              </p:blipFill>
              <p:spPr>
                <a:xfrm>
                  <a:off x="4616997" y="1636443"/>
                  <a:ext cx="3577320" cy="1435680"/>
                </a:xfrm>
                <a:prstGeom prst="rect">
                  <a:avLst/>
                </a:prstGeom>
              </p:spPr>
            </p:pic>
          </mc:Fallback>
        </mc:AlternateContent>
      </p:grpSp>
      <p:grpSp>
        <p:nvGrpSpPr>
          <p:cNvPr id="41" name="Gruppieren 40">
            <a:extLst>
              <a:ext uri="{FF2B5EF4-FFF2-40B4-BE49-F238E27FC236}">
                <a16:creationId xmlns:a16="http://schemas.microsoft.com/office/drawing/2014/main" id="{29B7E860-3995-4C3B-A263-9E249BCFF847}"/>
              </a:ext>
            </a:extLst>
          </p:cNvPr>
          <p:cNvGrpSpPr/>
          <p:nvPr/>
        </p:nvGrpSpPr>
        <p:grpSpPr>
          <a:xfrm>
            <a:off x="8804157" y="846243"/>
            <a:ext cx="352440" cy="168120"/>
            <a:chOff x="8804157" y="846243"/>
            <a:chExt cx="352440" cy="16812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FD2E81B7-CF5B-4983-B1AA-270AC6D3C4C2}"/>
                    </a:ext>
                  </a:extLst>
                </p14:cNvPr>
                <p14:cNvContentPartPr/>
                <p14:nvPr/>
              </p14:nvContentPartPr>
              <p14:xfrm>
                <a:off x="8927637" y="855603"/>
                <a:ext cx="16200" cy="118800"/>
              </p14:xfrm>
            </p:contentPart>
          </mc:Choice>
          <mc:Fallback xmlns="">
            <p:pic>
              <p:nvPicPr>
                <p:cNvPr id="10" name="Freihand 9">
                  <a:extLst>
                    <a:ext uri="{FF2B5EF4-FFF2-40B4-BE49-F238E27FC236}">
                      <a16:creationId xmlns:a16="http://schemas.microsoft.com/office/drawing/2014/main" id="{FD2E81B7-CF5B-4983-B1AA-270AC6D3C4C2}"/>
                    </a:ext>
                  </a:extLst>
                </p:cNvPr>
                <p:cNvPicPr/>
                <p:nvPr/>
              </p:nvPicPr>
              <p:blipFill>
                <a:blip r:embed="rId11"/>
                <a:stretch>
                  <a:fillRect/>
                </a:stretch>
              </p:blipFill>
              <p:spPr>
                <a:xfrm>
                  <a:off x="8923317" y="851283"/>
                  <a:ext cx="24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FC2DE363-79DF-425B-ACA7-A087DA5A751E}"/>
                    </a:ext>
                  </a:extLst>
                </p14:cNvPr>
                <p14:cNvContentPartPr/>
                <p14:nvPr/>
              </p14:nvContentPartPr>
              <p14:xfrm>
                <a:off x="8843397" y="989163"/>
                <a:ext cx="164160" cy="25200"/>
              </p14:xfrm>
            </p:contentPart>
          </mc:Choice>
          <mc:Fallback xmlns="">
            <p:pic>
              <p:nvPicPr>
                <p:cNvPr id="11" name="Freihand 10">
                  <a:extLst>
                    <a:ext uri="{FF2B5EF4-FFF2-40B4-BE49-F238E27FC236}">
                      <a16:creationId xmlns:a16="http://schemas.microsoft.com/office/drawing/2014/main" id="{FC2DE363-79DF-425B-ACA7-A087DA5A751E}"/>
                    </a:ext>
                  </a:extLst>
                </p:cNvPr>
                <p:cNvPicPr/>
                <p:nvPr/>
              </p:nvPicPr>
              <p:blipFill>
                <a:blip r:embed="rId13"/>
                <a:stretch>
                  <a:fillRect/>
                </a:stretch>
              </p:blipFill>
              <p:spPr>
                <a:xfrm>
                  <a:off x="8839077" y="984843"/>
                  <a:ext cx="172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495D51D8-317A-49F4-A5E7-94F49B6FF3B3}"/>
                    </a:ext>
                  </a:extLst>
                </p14:cNvPr>
                <p14:cNvContentPartPr/>
                <p14:nvPr/>
              </p14:nvContentPartPr>
              <p14:xfrm>
                <a:off x="8804157" y="846243"/>
                <a:ext cx="162720" cy="47880"/>
              </p14:xfrm>
            </p:contentPart>
          </mc:Choice>
          <mc:Fallback xmlns="">
            <p:pic>
              <p:nvPicPr>
                <p:cNvPr id="12" name="Freihand 11">
                  <a:extLst>
                    <a:ext uri="{FF2B5EF4-FFF2-40B4-BE49-F238E27FC236}">
                      <a16:creationId xmlns:a16="http://schemas.microsoft.com/office/drawing/2014/main" id="{495D51D8-317A-49F4-A5E7-94F49B6FF3B3}"/>
                    </a:ext>
                  </a:extLst>
                </p:cNvPr>
                <p:cNvPicPr/>
                <p:nvPr/>
              </p:nvPicPr>
              <p:blipFill>
                <a:blip r:embed="rId15"/>
                <a:stretch>
                  <a:fillRect/>
                </a:stretch>
              </p:blipFill>
              <p:spPr>
                <a:xfrm>
                  <a:off x="8799837" y="841923"/>
                  <a:ext cx="171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1B478EC2-765D-49C1-A366-58566231D0B2}"/>
                    </a:ext>
                  </a:extLst>
                </p14:cNvPr>
                <p14:cNvContentPartPr/>
                <p14:nvPr/>
              </p14:nvContentPartPr>
              <p14:xfrm>
                <a:off x="9041397" y="907803"/>
                <a:ext cx="115200" cy="88920"/>
              </p14:xfrm>
            </p:contentPart>
          </mc:Choice>
          <mc:Fallback xmlns="">
            <p:pic>
              <p:nvPicPr>
                <p:cNvPr id="13" name="Freihand 12">
                  <a:extLst>
                    <a:ext uri="{FF2B5EF4-FFF2-40B4-BE49-F238E27FC236}">
                      <a16:creationId xmlns:a16="http://schemas.microsoft.com/office/drawing/2014/main" id="{1B478EC2-765D-49C1-A366-58566231D0B2}"/>
                    </a:ext>
                  </a:extLst>
                </p:cNvPr>
                <p:cNvPicPr/>
                <p:nvPr/>
              </p:nvPicPr>
              <p:blipFill>
                <a:blip r:embed="rId17"/>
                <a:stretch>
                  <a:fillRect/>
                </a:stretch>
              </p:blipFill>
              <p:spPr>
                <a:xfrm>
                  <a:off x="9037077" y="903483"/>
                  <a:ext cx="12384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9E5B4D72-4346-447B-913B-042BCD879918}"/>
                  </a:ext>
                </a:extLst>
              </p14:cNvPr>
              <p14:cNvContentPartPr/>
              <p14:nvPr/>
            </p14:nvContentPartPr>
            <p14:xfrm>
              <a:off x="9384837" y="850563"/>
              <a:ext cx="325440" cy="145800"/>
            </p14:xfrm>
          </p:contentPart>
        </mc:Choice>
        <mc:Fallback xmlns="">
          <p:pic>
            <p:nvPicPr>
              <p:cNvPr id="14" name="Freihand 13">
                <a:extLst>
                  <a:ext uri="{FF2B5EF4-FFF2-40B4-BE49-F238E27FC236}">
                    <a16:creationId xmlns:a16="http://schemas.microsoft.com/office/drawing/2014/main" id="{9E5B4D72-4346-447B-913B-042BCD879918}"/>
                  </a:ext>
                </a:extLst>
              </p:cNvPr>
              <p:cNvPicPr/>
              <p:nvPr/>
            </p:nvPicPr>
            <p:blipFill>
              <a:blip r:embed="rId19"/>
              <a:stretch>
                <a:fillRect/>
              </a:stretch>
            </p:blipFill>
            <p:spPr>
              <a:xfrm>
                <a:off x="9380517" y="846243"/>
                <a:ext cx="334080" cy="154440"/>
              </a:xfrm>
              <a:prstGeom prst="rect">
                <a:avLst/>
              </a:prstGeom>
            </p:spPr>
          </p:pic>
        </mc:Fallback>
      </mc:AlternateContent>
      <p:grpSp>
        <p:nvGrpSpPr>
          <p:cNvPr id="40" name="Gruppieren 39">
            <a:extLst>
              <a:ext uri="{FF2B5EF4-FFF2-40B4-BE49-F238E27FC236}">
                <a16:creationId xmlns:a16="http://schemas.microsoft.com/office/drawing/2014/main" id="{4999BFC3-1938-4B95-86F6-13C4A960CADB}"/>
              </a:ext>
            </a:extLst>
          </p:cNvPr>
          <p:cNvGrpSpPr/>
          <p:nvPr/>
        </p:nvGrpSpPr>
        <p:grpSpPr>
          <a:xfrm>
            <a:off x="9956517" y="757323"/>
            <a:ext cx="1204200" cy="345600"/>
            <a:chOff x="9956517" y="757323"/>
            <a:chExt cx="1204200" cy="34560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4998FFE8-2EF5-4F26-A4E3-1B2A1CF06911}"/>
                    </a:ext>
                  </a:extLst>
                </p14:cNvPr>
                <p14:cNvContentPartPr/>
                <p14:nvPr/>
              </p14:nvContentPartPr>
              <p14:xfrm>
                <a:off x="10005117" y="854523"/>
                <a:ext cx="12240" cy="144000"/>
              </p14:xfrm>
            </p:contentPart>
          </mc:Choice>
          <mc:Fallback xmlns="">
            <p:pic>
              <p:nvPicPr>
                <p:cNvPr id="15" name="Freihand 14">
                  <a:extLst>
                    <a:ext uri="{FF2B5EF4-FFF2-40B4-BE49-F238E27FC236}">
                      <a16:creationId xmlns:a16="http://schemas.microsoft.com/office/drawing/2014/main" id="{4998FFE8-2EF5-4F26-A4E3-1B2A1CF06911}"/>
                    </a:ext>
                  </a:extLst>
                </p:cNvPr>
                <p:cNvPicPr/>
                <p:nvPr/>
              </p:nvPicPr>
              <p:blipFill>
                <a:blip r:embed="rId21"/>
                <a:stretch>
                  <a:fillRect/>
                </a:stretch>
              </p:blipFill>
              <p:spPr>
                <a:xfrm>
                  <a:off x="10000797" y="850203"/>
                  <a:ext cx="20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E52ED65D-524A-4CAB-84D4-E1FC849E09FB}"/>
                    </a:ext>
                  </a:extLst>
                </p14:cNvPr>
                <p14:cNvContentPartPr/>
                <p14:nvPr/>
              </p14:nvContentPartPr>
              <p14:xfrm>
                <a:off x="9956517" y="810603"/>
                <a:ext cx="178200" cy="173160"/>
              </p14:xfrm>
            </p:contentPart>
          </mc:Choice>
          <mc:Fallback xmlns="">
            <p:pic>
              <p:nvPicPr>
                <p:cNvPr id="16" name="Freihand 15">
                  <a:extLst>
                    <a:ext uri="{FF2B5EF4-FFF2-40B4-BE49-F238E27FC236}">
                      <a16:creationId xmlns:a16="http://schemas.microsoft.com/office/drawing/2014/main" id="{E52ED65D-524A-4CAB-84D4-E1FC849E09FB}"/>
                    </a:ext>
                  </a:extLst>
                </p:cNvPr>
                <p:cNvPicPr/>
                <p:nvPr/>
              </p:nvPicPr>
              <p:blipFill>
                <a:blip r:embed="rId23"/>
                <a:stretch>
                  <a:fillRect/>
                </a:stretch>
              </p:blipFill>
              <p:spPr>
                <a:xfrm>
                  <a:off x="9952197" y="806283"/>
                  <a:ext cx="186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0D0406C8-942A-433E-9C6D-14D514F0AEA5}"/>
                    </a:ext>
                  </a:extLst>
                </p14:cNvPr>
                <p14:cNvContentPartPr/>
                <p14:nvPr/>
              </p14:nvContentPartPr>
              <p14:xfrm>
                <a:off x="10133997" y="889083"/>
                <a:ext cx="78120" cy="73440"/>
              </p14:xfrm>
            </p:contentPart>
          </mc:Choice>
          <mc:Fallback xmlns="">
            <p:pic>
              <p:nvPicPr>
                <p:cNvPr id="17" name="Freihand 16">
                  <a:extLst>
                    <a:ext uri="{FF2B5EF4-FFF2-40B4-BE49-F238E27FC236}">
                      <a16:creationId xmlns:a16="http://schemas.microsoft.com/office/drawing/2014/main" id="{0D0406C8-942A-433E-9C6D-14D514F0AEA5}"/>
                    </a:ext>
                  </a:extLst>
                </p:cNvPr>
                <p:cNvPicPr/>
                <p:nvPr/>
              </p:nvPicPr>
              <p:blipFill>
                <a:blip r:embed="rId25"/>
                <a:stretch>
                  <a:fillRect/>
                </a:stretch>
              </p:blipFill>
              <p:spPr>
                <a:xfrm>
                  <a:off x="10129677" y="884763"/>
                  <a:ext cx="86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8AC1C662-DCAC-4B96-AF03-3613D3640B5C}"/>
                    </a:ext>
                  </a:extLst>
                </p14:cNvPr>
                <p14:cNvContentPartPr/>
                <p14:nvPr/>
              </p14:nvContentPartPr>
              <p14:xfrm>
                <a:off x="10226517" y="839763"/>
                <a:ext cx="291960" cy="263160"/>
              </p14:xfrm>
            </p:contentPart>
          </mc:Choice>
          <mc:Fallback xmlns="">
            <p:pic>
              <p:nvPicPr>
                <p:cNvPr id="18" name="Freihand 17">
                  <a:extLst>
                    <a:ext uri="{FF2B5EF4-FFF2-40B4-BE49-F238E27FC236}">
                      <a16:creationId xmlns:a16="http://schemas.microsoft.com/office/drawing/2014/main" id="{8AC1C662-DCAC-4B96-AF03-3613D3640B5C}"/>
                    </a:ext>
                  </a:extLst>
                </p:cNvPr>
                <p:cNvPicPr/>
                <p:nvPr/>
              </p:nvPicPr>
              <p:blipFill>
                <a:blip r:embed="rId27"/>
                <a:stretch>
                  <a:fillRect/>
                </a:stretch>
              </p:blipFill>
              <p:spPr>
                <a:xfrm>
                  <a:off x="10222197" y="835443"/>
                  <a:ext cx="3006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CC005314-2E68-4320-85B1-3B729DBC3ABF}"/>
                    </a:ext>
                  </a:extLst>
                </p14:cNvPr>
                <p14:cNvContentPartPr/>
                <p14:nvPr/>
              </p14:nvContentPartPr>
              <p14:xfrm>
                <a:off x="10701357" y="805563"/>
                <a:ext cx="213840" cy="142200"/>
              </p14:xfrm>
            </p:contentPart>
          </mc:Choice>
          <mc:Fallback xmlns="">
            <p:pic>
              <p:nvPicPr>
                <p:cNvPr id="19" name="Freihand 18">
                  <a:extLst>
                    <a:ext uri="{FF2B5EF4-FFF2-40B4-BE49-F238E27FC236}">
                      <a16:creationId xmlns:a16="http://schemas.microsoft.com/office/drawing/2014/main" id="{CC005314-2E68-4320-85B1-3B729DBC3ABF}"/>
                    </a:ext>
                  </a:extLst>
                </p:cNvPr>
                <p:cNvPicPr/>
                <p:nvPr/>
              </p:nvPicPr>
              <p:blipFill>
                <a:blip r:embed="rId29"/>
                <a:stretch>
                  <a:fillRect/>
                </a:stretch>
              </p:blipFill>
              <p:spPr>
                <a:xfrm>
                  <a:off x="10697037" y="801243"/>
                  <a:ext cx="222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EE337542-9E5A-4E78-9ACB-F153F0BC9650}"/>
                    </a:ext>
                  </a:extLst>
                </p14:cNvPr>
                <p14:cNvContentPartPr/>
                <p14:nvPr/>
              </p14:nvContentPartPr>
              <p14:xfrm>
                <a:off x="10884957" y="810603"/>
                <a:ext cx="42120" cy="38160"/>
              </p14:xfrm>
            </p:contentPart>
          </mc:Choice>
          <mc:Fallback xmlns="">
            <p:pic>
              <p:nvPicPr>
                <p:cNvPr id="20" name="Freihand 19">
                  <a:extLst>
                    <a:ext uri="{FF2B5EF4-FFF2-40B4-BE49-F238E27FC236}">
                      <a16:creationId xmlns:a16="http://schemas.microsoft.com/office/drawing/2014/main" id="{EE337542-9E5A-4E78-9ACB-F153F0BC9650}"/>
                    </a:ext>
                  </a:extLst>
                </p:cNvPr>
                <p:cNvPicPr/>
                <p:nvPr/>
              </p:nvPicPr>
              <p:blipFill>
                <a:blip r:embed="rId31"/>
                <a:stretch>
                  <a:fillRect/>
                </a:stretch>
              </p:blipFill>
              <p:spPr>
                <a:xfrm>
                  <a:off x="10880637" y="806283"/>
                  <a:ext cx="50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838CEF3A-4F07-41B2-AF84-9055A7FC3C72}"/>
                    </a:ext>
                  </a:extLst>
                </p14:cNvPr>
                <p14:cNvContentPartPr/>
                <p14:nvPr/>
              </p14:nvContentPartPr>
              <p14:xfrm>
                <a:off x="10954077" y="757323"/>
                <a:ext cx="206640" cy="304200"/>
              </p14:xfrm>
            </p:contentPart>
          </mc:Choice>
          <mc:Fallback xmlns="">
            <p:pic>
              <p:nvPicPr>
                <p:cNvPr id="21" name="Freihand 20">
                  <a:extLst>
                    <a:ext uri="{FF2B5EF4-FFF2-40B4-BE49-F238E27FC236}">
                      <a16:creationId xmlns:a16="http://schemas.microsoft.com/office/drawing/2014/main" id="{838CEF3A-4F07-41B2-AF84-9055A7FC3C72}"/>
                    </a:ext>
                  </a:extLst>
                </p:cNvPr>
                <p:cNvPicPr/>
                <p:nvPr/>
              </p:nvPicPr>
              <p:blipFill>
                <a:blip r:embed="rId33"/>
                <a:stretch>
                  <a:fillRect/>
                </a:stretch>
              </p:blipFill>
              <p:spPr>
                <a:xfrm>
                  <a:off x="10949757" y="753003"/>
                  <a:ext cx="215280" cy="312840"/>
                </a:xfrm>
                <a:prstGeom prst="rect">
                  <a:avLst/>
                </a:prstGeom>
              </p:spPr>
            </p:pic>
          </mc:Fallback>
        </mc:AlternateContent>
      </p:grpSp>
      <p:grpSp>
        <p:nvGrpSpPr>
          <p:cNvPr id="39" name="Gruppieren 38">
            <a:extLst>
              <a:ext uri="{FF2B5EF4-FFF2-40B4-BE49-F238E27FC236}">
                <a16:creationId xmlns:a16="http://schemas.microsoft.com/office/drawing/2014/main" id="{2580EFAE-646D-42B4-AE88-E5839F1F92DF}"/>
              </a:ext>
            </a:extLst>
          </p:cNvPr>
          <p:cNvGrpSpPr/>
          <p:nvPr/>
        </p:nvGrpSpPr>
        <p:grpSpPr>
          <a:xfrm>
            <a:off x="8830797" y="1208763"/>
            <a:ext cx="362160" cy="154440"/>
            <a:chOff x="8830797" y="1208763"/>
            <a:chExt cx="362160" cy="154440"/>
          </a:xfrm>
        </p:grpSpPr>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255FF1E2-95EE-4C92-A971-04A0AB57715C}"/>
                    </a:ext>
                  </a:extLst>
                </p14:cNvPr>
                <p14:cNvContentPartPr/>
                <p14:nvPr/>
              </p14:nvContentPartPr>
              <p14:xfrm>
                <a:off x="8830797" y="1208763"/>
                <a:ext cx="169200" cy="151920"/>
              </p14:xfrm>
            </p:contentPart>
          </mc:Choice>
          <mc:Fallback xmlns="">
            <p:pic>
              <p:nvPicPr>
                <p:cNvPr id="22" name="Freihand 21">
                  <a:extLst>
                    <a:ext uri="{FF2B5EF4-FFF2-40B4-BE49-F238E27FC236}">
                      <a16:creationId xmlns:a16="http://schemas.microsoft.com/office/drawing/2014/main" id="{255FF1E2-95EE-4C92-A971-04A0AB57715C}"/>
                    </a:ext>
                  </a:extLst>
                </p:cNvPr>
                <p:cNvPicPr/>
                <p:nvPr/>
              </p:nvPicPr>
              <p:blipFill>
                <a:blip r:embed="rId35"/>
                <a:stretch>
                  <a:fillRect/>
                </a:stretch>
              </p:blipFill>
              <p:spPr>
                <a:xfrm>
                  <a:off x="8826477" y="1204443"/>
                  <a:ext cx="177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F9DFA5A-212A-4BE7-BE50-A1D6F7B558E3}"/>
                    </a:ext>
                  </a:extLst>
                </p14:cNvPr>
                <p14:cNvContentPartPr/>
                <p14:nvPr/>
              </p14:nvContentPartPr>
              <p14:xfrm>
                <a:off x="8973717" y="1273203"/>
                <a:ext cx="119520" cy="81360"/>
              </p14:xfrm>
            </p:contentPart>
          </mc:Choice>
          <mc:Fallback xmlns="">
            <p:pic>
              <p:nvPicPr>
                <p:cNvPr id="23" name="Freihand 22">
                  <a:extLst>
                    <a:ext uri="{FF2B5EF4-FFF2-40B4-BE49-F238E27FC236}">
                      <a16:creationId xmlns:a16="http://schemas.microsoft.com/office/drawing/2014/main" id="{DF9DFA5A-212A-4BE7-BE50-A1D6F7B558E3}"/>
                    </a:ext>
                  </a:extLst>
                </p:cNvPr>
                <p:cNvPicPr/>
                <p:nvPr/>
              </p:nvPicPr>
              <p:blipFill>
                <a:blip r:embed="rId37"/>
                <a:stretch>
                  <a:fillRect/>
                </a:stretch>
              </p:blipFill>
              <p:spPr>
                <a:xfrm>
                  <a:off x="8969397" y="1268883"/>
                  <a:ext cx="128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A6711E05-04C9-4404-B4F2-1ED00DA3508F}"/>
                    </a:ext>
                  </a:extLst>
                </p14:cNvPr>
                <p14:cNvContentPartPr/>
                <p14:nvPr/>
              </p14:nvContentPartPr>
              <p14:xfrm>
                <a:off x="9099717" y="1273923"/>
                <a:ext cx="93240" cy="89280"/>
              </p14:xfrm>
            </p:contentPart>
          </mc:Choice>
          <mc:Fallback xmlns="">
            <p:pic>
              <p:nvPicPr>
                <p:cNvPr id="24" name="Freihand 23">
                  <a:extLst>
                    <a:ext uri="{FF2B5EF4-FFF2-40B4-BE49-F238E27FC236}">
                      <a16:creationId xmlns:a16="http://schemas.microsoft.com/office/drawing/2014/main" id="{A6711E05-04C9-4404-B4F2-1ED00DA3508F}"/>
                    </a:ext>
                  </a:extLst>
                </p:cNvPr>
                <p:cNvPicPr/>
                <p:nvPr/>
              </p:nvPicPr>
              <p:blipFill>
                <a:blip r:embed="rId39"/>
                <a:stretch>
                  <a:fillRect/>
                </a:stretch>
              </p:blipFill>
              <p:spPr>
                <a:xfrm>
                  <a:off x="9095397" y="1269603"/>
                  <a:ext cx="101880" cy="97920"/>
                </a:xfrm>
                <a:prstGeom prst="rect">
                  <a:avLst/>
                </a:prstGeom>
              </p:spPr>
            </p:pic>
          </mc:Fallback>
        </mc:AlternateContent>
      </p:grpSp>
      <p:grpSp>
        <p:nvGrpSpPr>
          <p:cNvPr id="38" name="Gruppieren 37">
            <a:extLst>
              <a:ext uri="{FF2B5EF4-FFF2-40B4-BE49-F238E27FC236}">
                <a16:creationId xmlns:a16="http://schemas.microsoft.com/office/drawing/2014/main" id="{ED2E5118-A3D5-4D13-8B94-531250FFB867}"/>
              </a:ext>
            </a:extLst>
          </p:cNvPr>
          <p:cNvGrpSpPr/>
          <p:nvPr/>
        </p:nvGrpSpPr>
        <p:grpSpPr>
          <a:xfrm>
            <a:off x="9416157" y="1213443"/>
            <a:ext cx="1031040" cy="144720"/>
            <a:chOff x="9416157" y="1213443"/>
            <a:chExt cx="1031040" cy="144720"/>
          </a:xfrm>
        </p:grpSpPr>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6B8CBD5-70A8-40F0-BC0C-AF675905D561}"/>
                    </a:ext>
                  </a:extLst>
                </p14:cNvPr>
                <p14:cNvContentPartPr/>
                <p14:nvPr/>
              </p14:nvContentPartPr>
              <p14:xfrm>
                <a:off x="9416157" y="1281123"/>
                <a:ext cx="127080" cy="77040"/>
              </p14:xfrm>
            </p:contentPart>
          </mc:Choice>
          <mc:Fallback xmlns="">
            <p:pic>
              <p:nvPicPr>
                <p:cNvPr id="25" name="Freihand 24">
                  <a:extLst>
                    <a:ext uri="{FF2B5EF4-FFF2-40B4-BE49-F238E27FC236}">
                      <a16:creationId xmlns:a16="http://schemas.microsoft.com/office/drawing/2014/main" id="{86B8CBD5-70A8-40F0-BC0C-AF675905D561}"/>
                    </a:ext>
                  </a:extLst>
                </p:cNvPr>
                <p:cNvPicPr/>
                <p:nvPr/>
              </p:nvPicPr>
              <p:blipFill>
                <a:blip r:embed="rId41"/>
                <a:stretch>
                  <a:fillRect/>
                </a:stretch>
              </p:blipFill>
              <p:spPr>
                <a:xfrm>
                  <a:off x="9411837" y="1276803"/>
                  <a:ext cx="135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B763BB51-12E3-48E8-B875-083E4D02ED93}"/>
                    </a:ext>
                  </a:extLst>
                </p14:cNvPr>
                <p14:cNvContentPartPr/>
                <p14:nvPr/>
              </p14:nvContentPartPr>
              <p14:xfrm>
                <a:off x="9538197" y="1297683"/>
                <a:ext cx="364680" cy="59760"/>
              </p14:xfrm>
            </p:contentPart>
          </mc:Choice>
          <mc:Fallback xmlns="">
            <p:pic>
              <p:nvPicPr>
                <p:cNvPr id="26" name="Freihand 25">
                  <a:extLst>
                    <a:ext uri="{FF2B5EF4-FFF2-40B4-BE49-F238E27FC236}">
                      <a16:creationId xmlns:a16="http://schemas.microsoft.com/office/drawing/2014/main" id="{B763BB51-12E3-48E8-B875-083E4D02ED93}"/>
                    </a:ext>
                  </a:extLst>
                </p:cNvPr>
                <p:cNvPicPr/>
                <p:nvPr/>
              </p:nvPicPr>
              <p:blipFill>
                <a:blip r:embed="rId43"/>
                <a:stretch>
                  <a:fillRect/>
                </a:stretch>
              </p:blipFill>
              <p:spPr>
                <a:xfrm>
                  <a:off x="9533877" y="1293363"/>
                  <a:ext cx="373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97B653DF-E859-4519-8349-04688AB28D18}"/>
                    </a:ext>
                  </a:extLst>
                </p14:cNvPr>
                <p14:cNvContentPartPr/>
                <p14:nvPr/>
              </p14:nvContentPartPr>
              <p14:xfrm>
                <a:off x="9919077" y="1287603"/>
                <a:ext cx="150480" cy="42120"/>
              </p14:xfrm>
            </p:contentPart>
          </mc:Choice>
          <mc:Fallback xmlns="">
            <p:pic>
              <p:nvPicPr>
                <p:cNvPr id="27" name="Freihand 26">
                  <a:extLst>
                    <a:ext uri="{FF2B5EF4-FFF2-40B4-BE49-F238E27FC236}">
                      <a16:creationId xmlns:a16="http://schemas.microsoft.com/office/drawing/2014/main" id="{97B653DF-E859-4519-8349-04688AB28D18}"/>
                    </a:ext>
                  </a:extLst>
                </p:cNvPr>
                <p:cNvPicPr/>
                <p:nvPr/>
              </p:nvPicPr>
              <p:blipFill>
                <a:blip r:embed="rId45"/>
                <a:stretch>
                  <a:fillRect/>
                </a:stretch>
              </p:blipFill>
              <p:spPr>
                <a:xfrm>
                  <a:off x="9914757" y="1283283"/>
                  <a:ext cx="159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96BE9B8F-BCBA-48F4-B52B-C9603073872A}"/>
                    </a:ext>
                  </a:extLst>
                </p14:cNvPr>
                <p14:cNvContentPartPr/>
                <p14:nvPr/>
              </p14:nvContentPartPr>
              <p14:xfrm>
                <a:off x="10068477" y="1238283"/>
                <a:ext cx="51120" cy="32040"/>
              </p14:xfrm>
            </p:contentPart>
          </mc:Choice>
          <mc:Fallback xmlns="">
            <p:pic>
              <p:nvPicPr>
                <p:cNvPr id="28" name="Freihand 27">
                  <a:extLst>
                    <a:ext uri="{FF2B5EF4-FFF2-40B4-BE49-F238E27FC236}">
                      <a16:creationId xmlns:a16="http://schemas.microsoft.com/office/drawing/2014/main" id="{96BE9B8F-BCBA-48F4-B52B-C9603073872A}"/>
                    </a:ext>
                  </a:extLst>
                </p:cNvPr>
                <p:cNvPicPr/>
                <p:nvPr/>
              </p:nvPicPr>
              <p:blipFill>
                <a:blip r:embed="rId47"/>
                <a:stretch>
                  <a:fillRect/>
                </a:stretch>
              </p:blipFill>
              <p:spPr>
                <a:xfrm>
                  <a:off x="10064157" y="1233963"/>
                  <a:ext cx="59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6C955035-4920-42CA-9A79-C14A729D6B4E}"/>
                    </a:ext>
                  </a:extLst>
                </p14:cNvPr>
                <p14:cNvContentPartPr/>
                <p14:nvPr/>
              </p14:nvContentPartPr>
              <p14:xfrm>
                <a:off x="10123917" y="1213443"/>
                <a:ext cx="240480" cy="117360"/>
              </p14:xfrm>
            </p:contentPart>
          </mc:Choice>
          <mc:Fallback xmlns="">
            <p:pic>
              <p:nvPicPr>
                <p:cNvPr id="29" name="Freihand 28">
                  <a:extLst>
                    <a:ext uri="{FF2B5EF4-FFF2-40B4-BE49-F238E27FC236}">
                      <a16:creationId xmlns:a16="http://schemas.microsoft.com/office/drawing/2014/main" id="{6C955035-4920-42CA-9A79-C14A729D6B4E}"/>
                    </a:ext>
                  </a:extLst>
                </p:cNvPr>
                <p:cNvPicPr/>
                <p:nvPr/>
              </p:nvPicPr>
              <p:blipFill>
                <a:blip r:embed="rId49"/>
                <a:stretch>
                  <a:fillRect/>
                </a:stretch>
              </p:blipFill>
              <p:spPr>
                <a:xfrm>
                  <a:off x="10119597" y="1209123"/>
                  <a:ext cx="249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55CB28A5-8CFA-4EAD-8B1C-D00A575C37C5}"/>
                    </a:ext>
                  </a:extLst>
                </p14:cNvPr>
                <p14:cNvContentPartPr/>
                <p14:nvPr/>
              </p14:nvContentPartPr>
              <p14:xfrm>
                <a:off x="10330557" y="1266363"/>
                <a:ext cx="116640" cy="84240"/>
              </p14:xfrm>
            </p:contentPart>
          </mc:Choice>
          <mc:Fallback xmlns="">
            <p:pic>
              <p:nvPicPr>
                <p:cNvPr id="30" name="Freihand 29">
                  <a:extLst>
                    <a:ext uri="{FF2B5EF4-FFF2-40B4-BE49-F238E27FC236}">
                      <a16:creationId xmlns:a16="http://schemas.microsoft.com/office/drawing/2014/main" id="{55CB28A5-8CFA-4EAD-8B1C-D00A575C37C5}"/>
                    </a:ext>
                  </a:extLst>
                </p:cNvPr>
                <p:cNvPicPr/>
                <p:nvPr/>
              </p:nvPicPr>
              <p:blipFill>
                <a:blip r:embed="rId51"/>
                <a:stretch>
                  <a:fillRect/>
                </a:stretch>
              </p:blipFill>
              <p:spPr>
                <a:xfrm>
                  <a:off x="10326237" y="1262043"/>
                  <a:ext cx="125280" cy="92880"/>
                </a:xfrm>
                <a:prstGeom prst="rect">
                  <a:avLst/>
                </a:prstGeom>
              </p:spPr>
            </p:pic>
          </mc:Fallback>
        </mc:AlternateContent>
      </p:grpSp>
      <p:grpSp>
        <p:nvGrpSpPr>
          <p:cNvPr id="37" name="Gruppieren 36">
            <a:extLst>
              <a:ext uri="{FF2B5EF4-FFF2-40B4-BE49-F238E27FC236}">
                <a16:creationId xmlns:a16="http://schemas.microsoft.com/office/drawing/2014/main" id="{EA3388F6-3584-4F33-95A7-A0ECA1A17A8D}"/>
              </a:ext>
            </a:extLst>
          </p:cNvPr>
          <p:cNvGrpSpPr/>
          <p:nvPr/>
        </p:nvGrpSpPr>
        <p:grpSpPr>
          <a:xfrm>
            <a:off x="10647717" y="1180683"/>
            <a:ext cx="1016280" cy="163800"/>
            <a:chOff x="10647717" y="1180683"/>
            <a:chExt cx="1016280" cy="163800"/>
          </a:xfrm>
        </p:grpSpPr>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ECD0959A-63C2-4467-8965-C2ECE2339603}"/>
                    </a:ext>
                  </a:extLst>
                </p14:cNvPr>
                <p14:cNvContentPartPr/>
                <p14:nvPr/>
              </p14:nvContentPartPr>
              <p14:xfrm>
                <a:off x="10675077" y="1322883"/>
                <a:ext cx="360" cy="360"/>
              </p14:xfrm>
            </p:contentPart>
          </mc:Choice>
          <mc:Fallback xmlns="">
            <p:pic>
              <p:nvPicPr>
                <p:cNvPr id="31" name="Freihand 30">
                  <a:extLst>
                    <a:ext uri="{FF2B5EF4-FFF2-40B4-BE49-F238E27FC236}">
                      <a16:creationId xmlns:a16="http://schemas.microsoft.com/office/drawing/2014/main" id="{ECD0959A-63C2-4467-8965-C2ECE2339603}"/>
                    </a:ext>
                  </a:extLst>
                </p:cNvPr>
                <p:cNvPicPr/>
                <p:nvPr/>
              </p:nvPicPr>
              <p:blipFill>
                <a:blip r:embed="rId53"/>
                <a:stretch>
                  <a:fillRect/>
                </a:stretch>
              </p:blipFill>
              <p:spPr>
                <a:xfrm>
                  <a:off x="10670757" y="13185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083C66B7-CCC2-4F71-8E3F-F6D8536404EF}"/>
                    </a:ext>
                  </a:extLst>
                </p14:cNvPr>
                <p14:cNvContentPartPr/>
                <p14:nvPr/>
              </p14:nvContentPartPr>
              <p14:xfrm>
                <a:off x="10647717" y="1228923"/>
                <a:ext cx="200880" cy="105480"/>
              </p14:xfrm>
            </p:contentPart>
          </mc:Choice>
          <mc:Fallback xmlns="">
            <p:pic>
              <p:nvPicPr>
                <p:cNvPr id="32" name="Freihand 31">
                  <a:extLst>
                    <a:ext uri="{FF2B5EF4-FFF2-40B4-BE49-F238E27FC236}">
                      <a16:creationId xmlns:a16="http://schemas.microsoft.com/office/drawing/2014/main" id="{083C66B7-CCC2-4F71-8E3F-F6D8536404EF}"/>
                    </a:ext>
                  </a:extLst>
                </p:cNvPr>
                <p:cNvPicPr/>
                <p:nvPr/>
              </p:nvPicPr>
              <p:blipFill>
                <a:blip r:embed="rId55"/>
                <a:stretch>
                  <a:fillRect/>
                </a:stretch>
              </p:blipFill>
              <p:spPr>
                <a:xfrm>
                  <a:off x="10643397" y="1224603"/>
                  <a:ext cx="209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5E707158-49D1-4602-B012-E7EA4FA7DA8E}"/>
                    </a:ext>
                  </a:extLst>
                </p14:cNvPr>
                <p14:cNvContentPartPr/>
                <p14:nvPr/>
              </p14:nvContentPartPr>
              <p14:xfrm>
                <a:off x="10853637" y="1287243"/>
                <a:ext cx="84240" cy="50400"/>
              </p14:xfrm>
            </p:contentPart>
          </mc:Choice>
          <mc:Fallback xmlns="">
            <p:pic>
              <p:nvPicPr>
                <p:cNvPr id="33" name="Freihand 32">
                  <a:extLst>
                    <a:ext uri="{FF2B5EF4-FFF2-40B4-BE49-F238E27FC236}">
                      <a16:creationId xmlns:a16="http://schemas.microsoft.com/office/drawing/2014/main" id="{5E707158-49D1-4602-B012-E7EA4FA7DA8E}"/>
                    </a:ext>
                  </a:extLst>
                </p:cNvPr>
                <p:cNvPicPr/>
                <p:nvPr/>
              </p:nvPicPr>
              <p:blipFill>
                <a:blip r:embed="rId57"/>
                <a:stretch>
                  <a:fillRect/>
                </a:stretch>
              </p:blipFill>
              <p:spPr>
                <a:xfrm>
                  <a:off x="10849317" y="1282923"/>
                  <a:ext cx="92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1C61D049-C1EE-4E4F-A11A-B35699FAF2FC}"/>
                    </a:ext>
                  </a:extLst>
                </p14:cNvPr>
                <p14:cNvContentPartPr/>
                <p14:nvPr/>
              </p14:nvContentPartPr>
              <p14:xfrm>
                <a:off x="10991877" y="1203003"/>
                <a:ext cx="150840" cy="125280"/>
              </p14:xfrm>
            </p:contentPart>
          </mc:Choice>
          <mc:Fallback xmlns="">
            <p:pic>
              <p:nvPicPr>
                <p:cNvPr id="34" name="Freihand 33">
                  <a:extLst>
                    <a:ext uri="{FF2B5EF4-FFF2-40B4-BE49-F238E27FC236}">
                      <a16:creationId xmlns:a16="http://schemas.microsoft.com/office/drawing/2014/main" id="{1C61D049-C1EE-4E4F-A11A-B35699FAF2FC}"/>
                    </a:ext>
                  </a:extLst>
                </p:cNvPr>
                <p:cNvPicPr/>
                <p:nvPr/>
              </p:nvPicPr>
              <p:blipFill>
                <a:blip r:embed="rId59"/>
                <a:stretch>
                  <a:fillRect/>
                </a:stretch>
              </p:blipFill>
              <p:spPr>
                <a:xfrm>
                  <a:off x="10987557" y="1198683"/>
                  <a:ext cx="159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93538558-0F75-47E0-9274-11A0B11C3F7E}"/>
                    </a:ext>
                  </a:extLst>
                </p14:cNvPr>
                <p14:cNvContentPartPr/>
                <p14:nvPr/>
              </p14:nvContentPartPr>
              <p14:xfrm>
                <a:off x="11165757" y="1263123"/>
                <a:ext cx="67680" cy="81360"/>
              </p14:xfrm>
            </p:contentPart>
          </mc:Choice>
          <mc:Fallback xmlns="">
            <p:pic>
              <p:nvPicPr>
                <p:cNvPr id="35" name="Freihand 34">
                  <a:extLst>
                    <a:ext uri="{FF2B5EF4-FFF2-40B4-BE49-F238E27FC236}">
                      <a16:creationId xmlns:a16="http://schemas.microsoft.com/office/drawing/2014/main" id="{93538558-0F75-47E0-9274-11A0B11C3F7E}"/>
                    </a:ext>
                  </a:extLst>
                </p:cNvPr>
                <p:cNvPicPr/>
                <p:nvPr/>
              </p:nvPicPr>
              <p:blipFill>
                <a:blip r:embed="rId61"/>
                <a:stretch>
                  <a:fillRect/>
                </a:stretch>
              </p:blipFill>
              <p:spPr>
                <a:xfrm>
                  <a:off x="11161437" y="1258803"/>
                  <a:ext cx="76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BB8420E6-319B-45F9-B4C3-9758405994B2}"/>
                    </a:ext>
                  </a:extLst>
                </p14:cNvPr>
                <p14:cNvContentPartPr/>
                <p14:nvPr/>
              </p14:nvContentPartPr>
              <p14:xfrm>
                <a:off x="11241717" y="1180683"/>
                <a:ext cx="422280" cy="152280"/>
              </p14:xfrm>
            </p:contentPart>
          </mc:Choice>
          <mc:Fallback xmlns="">
            <p:pic>
              <p:nvPicPr>
                <p:cNvPr id="36" name="Freihand 35">
                  <a:extLst>
                    <a:ext uri="{FF2B5EF4-FFF2-40B4-BE49-F238E27FC236}">
                      <a16:creationId xmlns:a16="http://schemas.microsoft.com/office/drawing/2014/main" id="{BB8420E6-319B-45F9-B4C3-9758405994B2}"/>
                    </a:ext>
                  </a:extLst>
                </p:cNvPr>
                <p:cNvPicPr/>
                <p:nvPr/>
              </p:nvPicPr>
              <p:blipFill>
                <a:blip r:embed="rId63"/>
                <a:stretch>
                  <a:fillRect/>
                </a:stretch>
              </p:blipFill>
              <p:spPr>
                <a:xfrm>
                  <a:off x="11237397" y="1176363"/>
                  <a:ext cx="430920" cy="160920"/>
                </a:xfrm>
                <a:prstGeom prst="rect">
                  <a:avLst/>
                </a:prstGeom>
              </p:spPr>
            </p:pic>
          </mc:Fallback>
        </mc:AlternateContent>
      </p:grpSp>
      <p:grpSp>
        <p:nvGrpSpPr>
          <p:cNvPr id="59" name="Gruppieren 58">
            <a:extLst>
              <a:ext uri="{FF2B5EF4-FFF2-40B4-BE49-F238E27FC236}">
                <a16:creationId xmlns:a16="http://schemas.microsoft.com/office/drawing/2014/main" id="{DFF69FB3-63EF-4CBD-931D-A625A69EEF1B}"/>
              </a:ext>
            </a:extLst>
          </p:cNvPr>
          <p:cNvGrpSpPr/>
          <p:nvPr/>
        </p:nvGrpSpPr>
        <p:grpSpPr>
          <a:xfrm>
            <a:off x="8802357" y="1509003"/>
            <a:ext cx="473760" cy="204840"/>
            <a:chOff x="8802357" y="1509003"/>
            <a:chExt cx="473760" cy="204840"/>
          </a:xfrm>
        </p:grpSpPr>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D25A8C1C-69DF-4760-A6D7-181D877A43F8}"/>
                    </a:ext>
                  </a:extLst>
                </p14:cNvPr>
                <p14:cNvContentPartPr/>
                <p14:nvPr/>
              </p14:nvContentPartPr>
              <p14:xfrm>
                <a:off x="8823597" y="1622403"/>
                <a:ext cx="164880" cy="91440"/>
              </p14:xfrm>
            </p:contentPart>
          </mc:Choice>
          <mc:Fallback xmlns="">
            <p:pic>
              <p:nvPicPr>
                <p:cNvPr id="42" name="Freihand 41">
                  <a:extLst>
                    <a:ext uri="{FF2B5EF4-FFF2-40B4-BE49-F238E27FC236}">
                      <a16:creationId xmlns:a16="http://schemas.microsoft.com/office/drawing/2014/main" id="{D25A8C1C-69DF-4760-A6D7-181D877A43F8}"/>
                    </a:ext>
                  </a:extLst>
                </p:cNvPr>
                <p:cNvPicPr/>
                <p:nvPr/>
              </p:nvPicPr>
              <p:blipFill>
                <a:blip r:embed="rId65"/>
                <a:stretch>
                  <a:fillRect/>
                </a:stretch>
              </p:blipFill>
              <p:spPr>
                <a:xfrm>
                  <a:off x="8819277" y="1618083"/>
                  <a:ext cx="173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22CA28A5-C0CA-4609-8B50-DEA2160ED7F0}"/>
                    </a:ext>
                  </a:extLst>
                </p14:cNvPr>
                <p14:cNvContentPartPr/>
                <p14:nvPr/>
              </p14:nvContentPartPr>
              <p14:xfrm>
                <a:off x="8987397" y="1555083"/>
                <a:ext cx="99360" cy="149040"/>
              </p14:xfrm>
            </p:contentPart>
          </mc:Choice>
          <mc:Fallback xmlns="">
            <p:pic>
              <p:nvPicPr>
                <p:cNvPr id="43" name="Freihand 42">
                  <a:extLst>
                    <a:ext uri="{FF2B5EF4-FFF2-40B4-BE49-F238E27FC236}">
                      <a16:creationId xmlns:a16="http://schemas.microsoft.com/office/drawing/2014/main" id="{22CA28A5-C0CA-4609-8B50-DEA2160ED7F0}"/>
                    </a:ext>
                  </a:extLst>
                </p:cNvPr>
                <p:cNvPicPr/>
                <p:nvPr/>
              </p:nvPicPr>
              <p:blipFill>
                <a:blip r:embed="rId67"/>
                <a:stretch>
                  <a:fillRect/>
                </a:stretch>
              </p:blipFill>
              <p:spPr>
                <a:xfrm>
                  <a:off x="8983077" y="1550763"/>
                  <a:ext cx="108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75F9880A-22F7-4F69-9E62-16E9E3F84406}"/>
                    </a:ext>
                  </a:extLst>
                </p14:cNvPr>
                <p14:cNvContentPartPr/>
                <p14:nvPr/>
              </p14:nvContentPartPr>
              <p14:xfrm>
                <a:off x="9127797" y="1589643"/>
                <a:ext cx="148320" cy="97200"/>
              </p14:xfrm>
            </p:contentPart>
          </mc:Choice>
          <mc:Fallback xmlns="">
            <p:pic>
              <p:nvPicPr>
                <p:cNvPr id="44" name="Freihand 43">
                  <a:extLst>
                    <a:ext uri="{FF2B5EF4-FFF2-40B4-BE49-F238E27FC236}">
                      <a16:creationId xmlns:a16="http://schemas.microsoft.com/office/drawing/2014/main" id="{75F9880A-22F7-4F69-9E62-16E9E3F84406}"/>
                    </a:ext>
                  </a:extLst>
                </p:cNvPr>
                <p:cNvPicPr/>
                <p:nvPr/>
              </p:nvPicPr>
              <p:blipFill>
                <a:blip r:embed="rId69"/>
                <a:stretch>
                  <a:fillRect/>
                </a:stretch>
              </p:blipFill>
              <p:spPr>
                <a:xfrm>
                  <a:off x="9123477" y="1585323"/>
                  <a:ext cx="156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9D817E7A-3193-44B4-9DF6-C0A2EBA92C6A}"/>
                    </a:ext>
                  </a:extLst>
                </p14:cNvPr>
                <p14:cNvContentPartPr/>
                <p14:nvPr/>
              </p14:nvContentPartPr>
              <p14:xfrm>
                <a:off x="8802357" y="1509003"/>
                <a:ext cx="174600" cy="2520"/>
              </p14:xfrm>
            </p:contentPart>
          </mc:Choice>
          <mc:Fallback xmlns="">
            <p:pic>
              <p:nvPicPr>
                <p:cNvPr id="45" name="Freihand 44">
                  <a:extLst>
                    <a:ext uri="{FF2B5EF4-FFF2-40B4-BE49-F238E27FC236}">
                      <a16:creationId xmlns:a16="http://schemas.microsoft.com/office/drawing/2014/main" id="{9D817E7A-3193-44B4-9DF6-C0A2EBA92C6A}"/>
                    </a:ext>
                  </a:extLst>
                </p:cNvPr>
                <p:cNvPicPr/>
                <p:nvPr/>
              </p:nvPicPr>
              <p:blipFill>
                <a:blip r:embed="rId71"/>
                <a:stretch>
                  <a:fillRect/>
                </a:stretch>
              </p:blipFill>
              <p:spPr>
                <a:xfrm>
                  <a:off x="8798037" y="1504683"/>
                  <a:ext cx="183240" cy="11160"/>
                </a:xfrm>
                <a:prstGeom prst="rect">
                  <a:avLst/>
                </a:prstGeom>
              </p:spPr>
            </p:pic>
          </mc:Fallback>
        </mc:AlternateContent>
      </p:grpSp>
      <p:grpSp>
        <p:nvGrpSpPr>
          <p:cNvPr id="58" name="Gruppieren 57">
            <a:extLst>
              <a:ext uri="{FF2B5EF4-FFF2-40B4-BE49-F238E27FC236}">
                <a16:creationId xmlns:a16="http://schemas.microsoft.com/office/drawing/2014/main" id="{6E61CD66-D3B5-4C68-9DA7-EEC46726F4D9}"/>
              </a:ext>
            </a:extLst>
          </p:cNvPr>
          <p:cNvGrpSpPr/>
          <p:nvPr/>
        </p:nvGrpSpPr>
        <p:grpSpPr>
          <a:xfrm>
            <a:off x="9570597" y="1556883"/>
            <a:ext cx="592920" cy="151560"/>
            <a:chOff x="9570597" y="1556883"/>
            <a:chExt cx="592920" cy="151560"/>
          </a:xfrm>
        </p:grpSpPr>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13988248-1EFD-4DE3-882E-27B5244EF7F4}"/>
                    </a:ext>
                  </a:extLst>
                </p14:cNvPr>
                <p14:cNvContentPartPr/>
                <p14:nvPr/>
              </p14:nvContentPartPr>
              <p14:xfrm>
                <a:off x="9570597" y="1556883"/>
                <a:ext cx="158040" cy="145440"/>
              </p14:xfrm>
            </p:contentPart>
          </mc:Choice>
          <mc:Fallback xmlns="">
            <p:pic>
              <p:nvPicPr>
                <p:cNvPr id="46" name="Freihand 45">
                  <a:extLst>
                    <a:ext uri="{FF2B5EF4-FFF2-40B4-BE49-F238E27FC236}">
                      <a16:creationId xmlns:a16="http://schemas.microsoft.com/office/drawing/2014/main" id="{13988248-1EFD-4DE3-882E-27B5244EF7F4}"/>
                    </a:ext>
                  </a:extLst>
                </p:cNvPr>
                <p:cNvPicPr/>
                <p:nvPr/>
              </p:nvPicPr>
              <p:blipFill>
                <a:blip r:embed="rId73"/>
                <a:stretch>
                  <a:fillRect/>
                </a:stretch>
              </p:blipFill>
              <p:spPr>
                <a:xfrm>
                  <a:off x="9566277" y="1552563"/>
                  <a:ext cx="166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AF702775-575C-408F-9E75-96476AEEE835}"/>
                    </a:ext>
                  </a:extLst>
                </p14:cNvPr>
                <p14:cNvContentPartPr/>
                <p14:nvPr/>
              </p14:nvContentPartPr>
              <p14:xfrm>
                <a:off x="9748437" y="1616283"/>
                <a:ext cx="415080" cy="92160"/>
              </p14:xfrm>
            </p:contentPart>
          </mc:Choice>
          <mc:Fallback xmlns="">
            <p:pic>
              <p:nvPicPr>
                <p:cNvPr id="47" name="Freihand 46">
                  <a:extLst>
                    <a:ext uri="{FF2B5EF4-FFF2-40B4-BE49-F238E27FC236}">
                      <a16:creationId xmlns:a16="http://schemas.microsoft.com/office/drawing/2014/main" id="{AF702775-575C-408F-9E75-96476AEEE835}"/>
                    </a:ext>
                  </a:extLst>
                </p:cNvPr>
                <p:cNvPicPr/>
                <p:nvPr/>
              </p:nvPicPr>
              <p:blipFill>
                <a:blip r:embed="rId75"/>
                <a:stretch>
                  <a:fillRect/>
                </a:stretch>
              </p:blipFill>
              <p:spPr>
                <a:xfrm>
                  <a:off x="9744117" y="1611963"/>
                  <a:ext cx="423720" cy="100800"/>
                </a:xfrm>
                <a:prstGeom prst="rect">
                  <a:avLst/>
                </a:prstGeom>
              </p:spPr>
            </p:pic>
          </mc:Fallback>
        </mc:AlternateContent>
      </p:grpSp>
      <p:grpSp>
        <p:nvGrpSpPr>
          <p:cNvPr id="57" name="Gruppieren 56">
            <a:extLst>
              <a:ext uri="{FF2B5EF4-FFF2-40B4-BE49-F238E27FC236}">
                <a16:creationId xmlns:a16="http://schemas.microsoft.com/office/drawing/2014/main" id="{25308E8E-982E-4F58-AA63-9553AE0FED47}"/>
              </a:ext>
            </a:extLst>
          </p:cNvPr>
          <p:cNvGrpSpPr/>
          <p:nvPr/>
        </p:nvGrpSpPr>
        <p:grpSpPr>
          <a:xfrm>
            <a:off x="10463037" y="1530243"/>
            <a:ext cx="1518840" cy="194400"/>
            <a:chOff x="10463037" y="1530243"/>
            <a:chExt cx="1518840" cy="194400"/>
          </a:xfrm>
        </p:grpSpPr>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46AAE18F-7638-47DD-A1FD-A38C95961475}"/>
                    </a:ext>
                  </a:extLst>
                </p14:cNvPr>
                <p14:cNvContentPartPr/>
                <p14:nvPr/>
              </p14:nvContentPartPr>
              <p14:xfrm>
                <a:off x="10463037" y="1620963"/>
                <a:ext cx="192600" cy="98280"/>
              </p14:xfrm>
            </p:contentPart>
          </mc:Choice>
          <mc:Fallback xmlns="">
            <p:pic>
              <p:nvPicPr>
                <p:cNvPr id="48" name="Freihand 47">
                  <a:extLst>
                    <a:ext uri="{FF2B5EF4-FFF2-40B4-BE49-F238E27FC236}">
                      <a16:creationId xmlns:a16="http://schemas.microsoft.com/office/drawing/2014/main" id="{46AAE18F-7638-47DD-A1FD-A38C95961475}"/>
                    </a:ext>
                  </a:extLst>
                </p:cNvPr>
                <p:cNvPicPr/>
                <p:nvPr/>
              </p:nvPicPr>
              <p:blipFill>
                <a:blip r:embed="rId77"/>
                <a:stretch>
                  <a:fillRect/>
                </a:stretch>
              </p:blipFill>
              <p:spPr>
                <a:xfrm>
                  <a:off x="10458717" y="1616643"/>
                  <a:ext cx="201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0282B994-1FE0-4D2E-916E-4FFA594FB8C9}"/>
                    </a:ext>
                  </a:extLst>
                </p14:cNvPr>
                <p14:cNvContentPartPr/>
                <p14:nvPr/>
              </p14:nvContentPartPr>
              <p14:xfrm>
                <a:off x="10645557" y="1633563"/>
                <a:ext cx="153000" cy="77040"/>
              </p14:xfrm>
            </p:contentPart>
          </mc:Choice>
          <mc:Fallback xmlns="">
            <p:pic>
              <p:nvPicPr>
                <p:cNvPr id="49" name="Freihand 48">
                  <a:extLst>
                    <a:ext uri="{FF2B5EF4-FFF2-40B4-BE49-F238E27FC236}">
                      <a16:creationId xmlns:a16="http://schemas.microsoft.com/office/drawing/2014/main" id="{0282B994-1FE0-4D2E-916E-4FFA594FB8C9}"/>
                    </a:ext>
                  </a:extLst>
                </p:cNvPr>
                <p:cNvPicPr/>
                <p:nvPr/>
              </p:nvPicPr>
              <p:blipFill>
                <a:blip r:embed="rId79"/>
                <a:stretch>
                  <a:fillRect/>
                </a:stretch>
              </p:blipFill>
              <p:spPr>
                <a:xfrm>
                  <a:off x="10641237" y="1629243"/>
                  <a:ext cx="161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9AEBD504-BB05-422E-97C8-C7DED95F3B73}"/>
                    </a:ext>
                  </a:extLst>
                </p14:cNvPr>
                <p14:cNvContentPartPr/>
                <p14:nvPr/>
              </p14:nvContentPartPr>
              <p14:xfrm>
                <a:off x="10806477" y="1530243"/>
                <a:ext cx="196920" cy="194400"/>
              </p14:xfrm>
            </p:contentPart>
          </mc:Choice>
          <mc:Fallback xmlns="">
            <p:pic>
              <p:nvPicPr>
                <p:cNvPr id="50" name="Freihand 49">
                  <a:extLst>
                    <a:ext uri="{FF2B5EF4-FFF2-40B4-BE49-F238E27FC236}">
                      <a16:creationId xmlns:a16="http://schemas.microsoft.com/office/drawing/2014/main" id="{9AEBD504-BB05-422E-97C8-C7DED95F3B73}"/>
                    </a:ext>
                  </a:extLst>
                </p:cNvPr>
                <p:cNvPicPr/>
                <p:nvPr/>
              </p:nvPicPr>
              <p:blipFill>
                <a:blip r:embed="rId81"/>
                <a:stretch>
                  <a:fillRect/>
                </a:stretch>
              </p:blipFill>
              <p:spPr>
                <a:xfrm>
                  <a:off x="10802157" y="1525923"/>
                  <a:ext cx="205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3C1CE1E7-25F1-4C59-8015-5FF8A4BDCFFC}"/>
                    </a:ext>
                  </a:extLst>
                </p14:cNvPr>
                <p14:cNvContentPartPr/>
                <p14:nvPr/>
              </p14:nvContentPartPr>
              <p14:xfrm>
                <a:off x="11171877" y="1560483"/>
                <a:ext cx="214200" cy="149760"/>
              </p14:xfrm>
            </p:contentPart>
          </mc:Choice>
          <mc:Fallback xmlns="">
            <p:pic>
              <p:nvPicPr>
                <p:cNvPr id="51" name="Freihand 50">
                  <a:extLst>
                    <a:ext uri="{FF2B5EF4-FFF2-40B4-BE49-F238E27FC236}">
                      <a16:creationId xmlns:a16="http://schemas.microsoft.com/office/drawing/2014/main" id="{3C1CE1E7-25F1-4C59-8015-5FF8A4BDCFFC}"/>
                    </a:ext>
                  </a:extLst>
                </p:cNvPr>
                <p:cNvPicPr/>
                <p:nvPr/>
              </p:nvPicPr>
              <p:blipFill>
                <a:blip r:embed="rId83"/>
                <a:stretch>
                  <a:fillRect/>
                </a:stretch>
              </p:blipFill>
              <p:spPr>
                <a:xfrm>
                  <a:off x="11167557" y="1556163"/>
                  <a:ext cx="222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5C316B76-6BCF-4A40-ACA8-3EDD80F10A22}"/>
                    </a:ext>
                  </a:extLst>
                </p14:cNvPr>
                <p14:cNvContentPartPr/>
                <p14:nvPr/>
              </p14:nvContentPartPr>
              <p14:xfrm>
                <a:off x="11384277" y="1628883"/>
                <a:ext cx="174960" cy="74160"/>
              </p14:xfrm>
            </p:contentPart>
          </mc:Choice>
          <mc:Fallback xmlns="">
            <p:pic>
              <p:nvPicPr>
                <p:cNvPr id="52" name="Freihand 51">
                  <a:extLst>
                    <a:ext uri="{FF2B5EF4-FFF2-40B4-BE49-F238E27FC236}">
                      <a16:creationId xmlns:a16="http://schemas.microsoft.com/office/drawing/2014/main" id="{5C316B76-6BCF-4A40-ACA8-3EDD80F10A22}"/>
                    </a:ext>
                  </a:extLst>
                </p:cNvPr>
                <p:cNvPicPr/>
                <p:nvPr/>
              </p:nvPicPr>
              <p:blipFill>
                <a:blip r:embed="rId85"/>
                <a:stretch>
                  <a:fillRect/>
                </a:stretch>
              </p:blipFill>
              <p:spPr>
                <a:xfrm>
                  <a:off x="11379957" y="1624563"/>
                  <a:ext cx="183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3F700B50-539E-4B0B-8FCC-51E515D84216}"/>
                    </a:ext>
                  </a:extLst>
                </p14:cNvPr>
                <p14:cNvContentPartPr/>
                <p14:nvPr/>
              </p14:nvContentPartPr>
              <p14:xfrm>
                <a:off x="11549157" y="1534203"/>
                <a:ext cx="94320" cy="169560"/>
              </p14:xfrm>
            </p:contentPart>
          </mc:Choice>
          <mc:Fallback xmlns="">
            <p:pic>
              <p:nvPicPr>
                <p:cNvPr id="53" name="Freihand 52">
                  <a:extLst>
                    <a:ext uri="{FF2B5EF4-FFF2-40B4-BE49-F238E27FC236}">
                      <a16:creationId xmlns:a16="http://schemas.microsoft.com/office/drawing/2014/main" id="{3F700B50-539E-4B0B-8FCC-51E515D84216}"/>
                    </a:ext>
                  </a:extLst>
                </p:cNvPr>
                <p:cNvPicPr/>
                <p:nvPr/>
              </p:nvPicPr>
              <p:blipFill>
                <a:blip r:embed="rId87"/>
                <a:stretch>
                  <a:fillRect/>
                </a:stretch>
              </p:blipFill>
              <p:spPr>
                <a:xfrm>
                  <a:off x="11544837" y="1529883"/>
                  <a:ext cx="102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12F7EF89-9C47-4FFF-AA6A-F582A625F6DD}"/>
                    </a:ext>
                  </a:extLst>
                </p14:cNvPr>
                <p14:cNvContentPartPr/>
                <p14:nvPr/>
              </p14:nvContentPartPr>
              <p14:xfrm>
                <a:off x="11657877" y="1607283"/>
                <a:ext cx="93960" cy="97920"/>
              </p14:xfrm>
            </p:contentPart>
          </mc:Choice>
          <mc:Fallback xmlns="">
            <p:pic>
              <p:nvPicPr>
                <p:cNvPr id="54" name="Freihand 53">
                  <a:extLst>
                    <a:ext uri="{FF2B5EF4-FFF2-40B4-BE49-F238E27FC236}">
                      <a16:creationId xmlns:a16="http://schemas.microsoft.com/office/drawing/2014/main" id="{12F7EF89-9C47-4FFF-AA6A-F582A625F6DD}"/>
                    </a:ext>
                  </a:extLst>
                </p:cNvPr>
                <p:cNvPicPr/>
                <p:nvPr/>
              </p:nvPicPr>
              <p:blipFill>
                <a:blip r:embed="rId89"/>
                <a:stretch>
                  <a:fillRect/>
                </a:stretch>
              </p:blipFill>
              <p:spPr>
                <a:xfrm>
                  <a:off x="11653557" y="1602963"/>
                  <a:ext cx="102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68A90A3B-4864-40CF-AC4B-EC2B411F51DB}"/>
                    </a:ext>
                  </a:extLst>
                </p14:cNvPr>
                <p14:cNvContentPartPr/>
                <p14:nvPr/>
              </p14:nvContentPartPr>
              <p14:xfrm>
                <a:off x="11749677" y="1531683"/>
                <a:ext cx="232200" cy="159480"/>
              </p14:xfrm>
            </p:contentPart>
          </mc:Choice>
          <mc:Fallback xmlns="">
            <p:pic>
              <p:nvPicPr>
                <p:cNvPr id="55" name="Freihand 54">
                  <a:extLst>
                    <a:ext uri="{FF2B5EF4-FFF2-40B4-BE49-F238E27FC236}">
                      <a16:creationId xmlns:a16="http://schemas.microsoft.com/office/drawing/2014/main" id="{68A90A3B-4864-40CF-AC4B-EC2B411F51DB}"/>
                    </a:ext>
                  </a:extLst>
                </p:cNvPr>
                <p:cNvPicPr/>
                <p:nvPr/>
              </p:nvPicPr>
              <p:blipFill>
                <a:blip r:embed="rId91"/>
                <a:stretch>
                  <a:fillRect/>
                </a:stretch>
              </p:blipFill>
              <p:spPr>
                <a:xfrm>
                  <a:off x="11745357" y="1527363"/>
                  <a:ext cx="240840" cy="16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8C92840C-77E6-4D84-BD5B-E48763BB331A}"/>
                  </a:ext>
                </a:extLst>
              </p14:cNvPr>
              <p14:cNvContentPartPr/>
              <p14:nvPr/>
            </p14:nvContentPartPr>
            <p14:xfrm>
              <a:off x="9949677" y="1077363"/>
              <a:ext cx="648720" cy="19080"/>
            </p14:xfrm>
          </p:contentPart>
        </mc:Choice>
        <mc:Fallback xmlns="">
          <p:pic>
            <p:nvPicPr>
              <p:cNvPr id="56" name="Freihand 55">
                <a:extLst>
                  <a:ext uri="{FF2B5EF4-FFF2-40B4-BE49-F238E27FC236}">
                    <a16:creationId xmlns:a16="http://schemas.microsoft.com/office/drawing/2014/main" id="{8C92840C-77E6-4D84-BD5B-E48763BB331A}"/>
                  </a:ext>
                </a:extLst>
              </p:cNvPr>
              <p:cNvPicPr/>
              <p:nvPr/>
            </p:nvPicPr>
            <p:blipFill>
              <a:blip r:embed="rId93"/>
              <a:stretch>
                <a:fillRect/>
              </a:stretch>
            </p:blipFill>
            <p:spPr>
              <a:xfrm>
                <a:off x="9945357" y="1073043"/>
                <a:ext cx="657360" cy="27720"/>
              </a:xfrm>
              <a:prstGeom prst="rect">
                <a:avLst/>
              </a:prstGeom>
            </p:spPr>
          </p:pic>
        </mc:Fallback>
      </mc:AlternateContent>
      <p:grpSp>
        <p:nvGrpSpPr>
          <p:cNvPr id="93" name="Gruppieren 92">
            <a:extLst>
              <a:ext uri="{FF2B5EF4-FFF2-40B4-BE49-F238E27FC236}">
                <a16:creationId xmlns:a16="http://schemas.microsoft.com/office/drawing/2014/main" id="{B5F3BBC0-0D2F-41DA-9A00-E559E1D0B895}"/>
              </a:ext>
            </a:extLst>
          </p:cNvPr>
          <p:cNvGrpSpPr/>
          <p:nvPr/>
        </p:nvGrpSpPr>
        <p:grpSpPr>
          <a:xfrm>
            <a:off x="8872197" y="1910763"/>
            <a:ext cx="3145320" cy="592200"/>
            <a:chOff x="8872197" y="1910763"/>
            <a:chExt cx="3145320" cy="592200"/>
          </a:xfrm>
        </p:grpSpPr>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6EAA90FF-5FD7-4D42-84B5-D59F83C542E7}"/>
                    </a:ext>
                  </a:extLst>
                </p14:cNvPr>
                <p14:cNvContentPartPr/>
                <p14:nvPr/>
              </p14:nvContentPartPr>
              <p14:xfrm>
                <a:off x="8872197" y="2018043"/>
                <a:ext cx="212400" cy="3960"/>
              </p14:xfrm>
            </p:contentPart>
          </mc:Choice>
          <mc:Fallback xmlns="">
            <p:pic>
              <p:nvPicPr>
                <p:cNvPr id="60" name="Freihand 59">
                  <a:extLst>
                    <a:ext uri="{FF2B5EF4-FFF2-40B4-BE49-F238E27FC236}">
                      <a16:creationId xmlns:a16="http://schemas.microsoft.com/office/drawing/2014/main" id="{6EAA90FF-5FD7-4D42-84B5-D59F83C542E7}"/>
                    </a:ext>
                  </a:extLst>
                </p:cNvPr>
                <p:cNvPicPr/>
                <p:nvPr/>
              </p:nvPicPr>
              <p:blipFill>
                <a:blip r:embed="rId95"/>
                <a:stretch>
                  <a:fillRect/>
                </a:stretch>
              </p:blipFill>
              <p:spPr>
                <a:xfrm>
                  <a:off x="8867877" y="2013723"/>
                  <a:ext cx="221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7E0C606F-CF59-44F4-ABAB-AC61C3AAA0D1}"/>
                    </a:ext>
                  </a:extLst>
                </p14:cNvPr>
                <p14:cNvContentPartPr/>
                <p14:nvPr/>
              </p14:nvContentPartPr>
              <p14:xfrm>
                <a:off x="8911797" y="2046843"/>
                <a:ext cx="163440" cy="9000"/>
              </p14:xfrm>
            </p:contentPart>
          </mc:Choice>
          <mc:Fallback xmlns="">
            <p:pic>
              <p:nvPicPr>
                <p:cNvPr id="61" name="Freihand 60">
                  <a:extLst>
                    <a:ext uri="{FF2B5EF4-FFF2-40B4-BE49-F238E27FC236}">
                      <a16:creationId xmlns:a16="http://schemas.microsoft.com/office/drawing/2014/main" id="{7E0C606F-CF59-44F4-ABAB-AC61C3AAA0D1}"/>
                    </a:ext>
                  </a:extLst>
                </p:cNvPr>
                <p:cNvPicPr/>
                <p:nvPr/>
              </p:nvPicPr>
              <p:blipFill>
                <a:blip r:embed="rId97"/>
                <a:stretch>
                  <a:fillRect/>
                </a:stretch>
              </p:blipFill>
              <p:spPr>
                <a:xfrm>
                  <a:off x="8907477" y="2042523"/>
                  <a:ext cx="172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DED19D1F-7C19-4351-A8AF-A6E45CD58A95}"/>
                    </a:ext>
                  </a:extLst>
                </p14:cNvPr>
                <p14:cNvContentPartPr/>
                <p14:nvPr/>
              </p14:nvContentPartPr>
              <p14:xfrm>
                <a:off x="9066237" y="1947123"/>
                <a:ext cx="144360" cy="188280"/>
              </p14:xfrm>
            </p:contentPart>
          </mc:Choice>
          <mc:Fallback xmlns="">
            <p:pic>
              <p:nvPicPr>
                <p:cNvPr id="62" name="Freihand 61">
                  <a:extLst>
                    <a:ext uri="{FF2B5EF4-FFF2-40B4-BE49-F238E27FC236}">
                      <a16:creationId xmlns:a16="http://schemas.microsoft.com/office/drawing/2014/main" id="{DED19D1F-7C19-4351-A8AF-A6E45CD58A95}"/>
                    </a:ext>
                  </a:extLst>
                </p:cNvPr>
                <p:cNvPicPr/>
                <p:nvPr/>
              </p:nvPicPr>
              <p:blipFill>
                <a:blip r:embed="rId99"/>
                <a:stretch>
                  <a:fillRect/>
                </a:stretch>
              </p:blipFill>
              <p:spPr>
                <a:xfrm>
                  <a:off x="9061917" y="1942803"/>
                  <a:ext cx="153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1FA0201A-3498-4F9A-A68D-0FA881588FA8}"/>
                    </a:ext>
                  </a:extLst>
                </p14:cNvPr>
                <p14:cNvContentPartPr/>
                <p14:nvPr/>
              </p14:nvContentPartPr>
              <p14:xfrm>
                <a:off x="9375477" y="1966203"/>
                <a:ext cx="291600" cy="86760"/>
              </p14:xfrm>
            </p:contentPart>
          </mc:Choice>
          <mc:Fallback xmlns="">
            <p:pic>
              <p:nvPicPr>
                <p:cNvPr id="63" name="Freihand 62">
                  <a:extLst>
                    <a:ext uri="{FF2B5EF4-FFF2-40B4-BE49-F238E27FC236}">
                      <a16:creationId xmlns:a16="http://schemas.microsoft.com/office/drawing/2014/main" id="{1FA0201A-3498-4F9A-A68D-0FA881588FA8}"/>
                    </a:ext>
                  </a:extLst>
                </p:cNvPr>
                <p:cNvPicPr/>
                <p:nvPr/>
              </p:nvPicPr>
              <p:blipFill>
                <a:blip r:embed="rId101"/>
                <a:stretch>
                  <a:fillRect/>
                </a:stretch>
              </p:blipFill>
              <p:spPr>
                <a:xfrm>
                  <a:off x="9371157" y="1961883"/>
                  <a:ext cx="300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9C28D808-5DAD-4E2C-AE56-F35A31D69ED7}"/>
                    </a:ext>
                  </a:extLst>
                </p14:cNvPr>
                <p14:cNvContentPartPr/>
                <p14:nvPr/>
              </p14:nvContentPartPr>
              <p14:xfrm>
                <a:off x="9683637" y="1911843"/>
                <a:ext cx="360" cy="360"/>
              </p14:xfrm>
            </p:contentPart>
          </mc:Choice>
          <mc:Fallback xmlns="">
            <p:pic>
              <p:nvPicPr>
                <p:cNvPr id="64" name="Freihand 63">
                  <a:extLst>
                    <a:ext uri="{FF2B5EF4-FFF2-40B4-BE49-F238E27FC236}">
                      <a16:creationId xmlns:a16="http://schemas.microsoft.com/office/drawing/2014/main" id="{9C28D808-5DAD-4E2C-AE56-F35A31D69ED7}"/>
                    </a:ext>
                  </a:extLst>
                </p:cNvPr>
                <p:cNvPicPr/>
                <p:nvPr/>
              </p:nvPicPr>
              <p:blipFill>
                <a:blip r:embed="rId53"/>
                <a:stretch>
                  <a:fillRect/>
                </a:stretch>
              </p:blipFill>
              <p:spPr>
                <a:xfrm>
                  <a:off x="9679317" y="19075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A7465BAE-F068-4564-8C0B-74671868CC7C}"/>
                    </a:ext>
                  </a:extLst>
                </p14:cNvPr>
                <p14:cNvContentPartPr/>
                <p14:nvPr/>
              </p14:nvContentPartPr>
              <p14:xfrm>
                <a:off x="9944997" y="1920123"/>
                <a:ext cx="82080" cy="134640"/>
              </p14:xfrm>
            </p:contentPart>
          </mc:Choice>
          <mc:Fallback xmlns="">
            <p:pic>
              <p:nvPicPr>
                <p:cNvPr id="65" name="Freihand 64">
                  <a:extLst>
                    <a:ext uri="{FF2B5EF4-FFF2-40B4-BE49-F238E27FC236}">
                      <a16:creationId xmlns:a16="http://schemas.microsoft.com/office/drawing/2014/main" id="{A7465BAE-F068-4564-8C0B-74671868CC7C}"/>
                    </a:ext>
                  </a:extLst>
                </p:cNvPr>
                <p:cNvPicPr/>
                <p:nvPr/>
              </p:nvPicPr>
              <p:blipFill>
                <a:blip r:embed="rId104"/>
                <a:stretch>
                  <a:fillRect/>
                </a:stretch>
              </p:blipFill>
              <p:spPr>
                <a:xfrm>
                  <a:off x="9940677" y="1915803"/>
                  <a:ext cx="90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891A4051-5FCF-40E5-95C1-2ECECE8BC1DD}"/>
                    </a:ext>
                  </a:extLst>
                </p14:cNvPr>
                <p14:cNvContentPartPr/>
                <p14:nvPr/>
              </p14:nvContentPartPr>
              <p14:xfrm>
                <a:off x="9937077" y="1937043"/>
                <a:ext cx="134280" cy="144360"/>
              </p14:xfrm>
            </p:contentPart>
          </mc:Choice>
          <mc:Fallback xmlns="">
            <p:pic>
              <p:nvPicPr>
                <p:cNvPr id="66" name="Freihand 65">
                  <a:extLst>
                    <a:ext uri="{FF2B5EF4-FFF2-40B4-BE49-F238E27FC236}">
                      <a16:creationId xmlns:a16="http://schemas.microsoft.com/office/drawing/2014/main" id="{891A4051-5FCF-40E5-95C1-2ECECE8BC1DD}"/>
                    </a:ext>
                  </a:extLst>
                </p:cNvPr>
                <p:cNvPicPr/>
                <p:nvPr/>
              </p:nvPicPr>
              <p:blipFill>
                <a:blip r:embed="rId106"/>
                <a:stretch>
                  <a:fillRect/>
                </a:stretch>
              </p:blipFill>
              <p:spPr>
                <a:xfrm>
                  <a:off x="9932757" y="1932723"/>
                  <a:ext cx="142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10CBA27F-B306-4044-AF00-6F2ACDCF3A7F}"/>
                    </a:ext>
                  </a:extLst>
                </p14:cNvPr>
                <p14:cNvContentPartPr/>
                <p14:nvPr/>
              </p14:nvContentPartPr>
              <p14:xfrm>
                <a:off x="10133277" y="1995363"/>
                <a:ext cx="360" cy="360"/>
              </p14:xfrm>
            </p:contentPart>
          </mc:Choice>
          <mc:Fallback xmlns="">
            <p:pic>
              <p:nvPicPr>
                <p:cNvPr id="67" name="Freihand 66">
                  <a:extLst>
                    <a:ext uri="{FF2B5EF4-FFF2-40B4-BE49-F238E27FC236}">
                      <a16:creationId xmlns:a16="http://schemas.microsoft.com/office/drawing/2014/main" id="{10CBA27F-B306-4044-AF00-6F2ACDCF3A7F}"/>
                    </a:ext>
                  </a:extLst>
                </p:cNvPr>
                <p:cNvPicPr/>
                <p:nvPr/>
              </p:nvPicPr>
              <p:blipFill>
                <a:blip r:embed="rId53"/>
                <a:stretch>
                  <a:fillRect/>
                </a:stretch>
              </p:blipFill>
              <p:spPr>
                <a:xfrm>
                  <a:off x="10128957" y="19910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D56F9276-3796-4A5B-8BFA-7A6776CD27E1}"/>
                    </a:ext>
                  </a:extLst>
                </p14:cNvPr>
                <p14:cNvContentPartPr/>
                <p14:nvPr/>
              </p14:nvContentPartPr>
              <p14:xfrm>
                <a:off x="10089357" y="1910763"/>
                <a:ext cx="73800" cy="147960"/>
              </p14:xfrm>
            </p:contentPart>
          </mc:Choice>
          <mc:Fallback xmlns="">
            <p:pic>
              <p:nvPicPr>
                <p:cNvPr id="68" name="Freihand 67">
                  <a:extLst>
                    <a:ext uri="{FF2B5EF4-FFF2-40B4-BE49-F238E27FC236}">
                      <a16:creationId xmlns:a16="http://schemas.microsoft.com/office/drawing/2014/main" id="{D56F9276-3796-4A5B-8BFA-7A6776CD27E1}"/>
                    </a:ext>
                  </a:extLst>
                </p:cNvPr>
                <p:cNvPicPr/>
                <p:nvPr/>
              </p:nvPicPr>
              <p:blipFill>
                <a:blip r:embed="rId109"/>
                <a:stretch>
                  <a:fillRect/>
                </a:stretch>
              </p:blipFill>
              <p:spPr>
                <a:xfrm>
                  <a:off x="10085037" y="1906443"/>
                  <a:ext cx="82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D92EA9A1-126E-4D13-8BF8-8FF791902119}"/>
                    </a:ext>
                  </a:extLst>
                </p14:cNvPr>
                <p14:cNvContentPartPr/>
                <p14:nvPr/>
              </p14:nvContentPartPr>
              <p14:xfrm>
                <a:off x="10149117" y="1972323"/>
                <a:ext cx="288360" cy="214920"/>
              </p14:xfrm>
            </p:contentPart>
          </mc:Choice>
          <mc:Fallback xmlns="">
            <p:pic>
              <p:nvPicPr>
                <p:cNvPr id="69" name="Freihand 68">
                  <a:extLst>
                    <a:ext uri="{FF2B5EF4-FFF2-40B4-BE49-F238E27FC236}">
                      <a16:creationId xmlns:a16="http://schemas.microsoft.com/office/drawing/2014/main" id="{D92EA9A1-126E-4D13-8BF8-8FF791902119}"/>
                    </a:ext>
                  </a:extLst>
                </p:cNvPr>
                <p:cNvPicPr/>
                <p:nvPr/>
              </p:nvPicPr>
              <p:blipFill>
                <a:blip r:embed="rId111"/>
                <a:stretch>
                  <a:fillRect/>
                </a:stretch>
              </p:blipFill>
              <p:spPr>
                <a:xfrm>
                  <a:off x="10144797" y="1968003"/>
                  <a:ext cx="297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D89894B2-A892-44D7-81E3-9568F791E1ED}"/>
                    </a:ext>
                  </a:extLst>
                </p14:cNvPr>
                <p14:cNvContentPartPr/>
                <p14:nvPr/>
              </p14:nvContentPartPr>
              <p14:xfrm>
                <a:off x="10482837" y="1986723"/>
                <a:ext cx="255600" cy="79920"/>
              </p14:xfrm>
            </p:contentPart>
          </mc:Choice>
          <mc:Fallback xmlns="">
            <p:pic>
              <p:nvPicPr>
                <p:cNvPr id="70" name="Freihand 69">
                  <a:extLst>
                    <a:ext uri="{FF2B5EF4-FFF2-40B4-BE49-F238E27FC236}">
                      <a16:creationId xmlns:a16="http://schemas.microsoft.com/office/drawing/2014/main" id="{D89894B2-A892-44D7-81E3-9568F791E1ED}"/>
                    </a:ext>
                  </a:extLst>
                </p:cNvPr>
                <p:cNvPicPr/>
                <p:nvPr/>
              </p:nvPicPr>
              <p:blipFill>
                <a:blip r:embed="rId113"/>
                <a:stretch>
                  <a:fillRect/>
                </a:stretch>
              </p:blipFill>
              <p:spPr>
                <a:xfrm>
                  <a:off x="10478517" y="1982403"/>
                  <a:ext cx="264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85E754C7-C2A2-49D5-A0E3-3C9F5D112EE7}"/>
                    </a:ext>
                  </a:extLst>
                </p14:cNvPr>
                <p14:cNvContentPartPr/>
                <p14:nvPr/>
              </p14:nvContentPartPr>
              <p14:xfrm>
                <a:off x="10702077" y="1970883"/>
                <a:ext cx="360" cy="360"/>
              </p14:xfrm>
            </p:contentPart>
          </mc:Choice>
          <mc:Fallback xmlns="">
            <p:pic>
              <p:nvPicPr>
                <p:cNvPr id="71" name="Freihand 70">
                  <a:extLst>
                    <a:ext uri="{FF2B5EF4-FFF2-40B4-BE49-F238E27FC236}">
                      <a16:creationId xmlns:a16="http://schemas.microsoft.com/office/drawing/2014/main" id="{85E754C7-C2A2-49D5-A0E3-3C9F5D112EE7}"/>
                    </a:ext>
                  </a:extLst>
                </p:cNvPr>
                <p:cNvPicPr/>
                <p:nvPr/>
              </p:nvPicPr>
              <p:blipFill>
                <a:blip r:embed="rId53"/>
                <a:stretch>
                  <a:fillRect/>
                </a:stretch>
              </p:blipFill>
              <p:spPr>
                <a:xfrm>
                  <a:off x="10697757" y="19665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A2CBF53B-031D-4C3C-A078-AE6F1AD6CFC2}"/>
                    </a:ext>
                  </a:extLst>
                </p14:cNvPr>
                <p14:cNvContentPartPr/>
                <p14:nvPr/>
              </p14:nvContentPartPr>
              <p14:xfrm>
                <a:off x="10770477" y="1989243"/>
                <a:ext cx="249840" cy="96480"/>
              </p14:xfrm>
            </p:contentPart>
          </mc:Choice>
          <mc:Fallback xmlns="">
            <p:pic>
              <p:nvPicPr>
                <p:cNvPr id="72" name="Freihand 71">
                  <a:extLst>
                    <a:ext uri="{FF2B5EF4-FFF2-40B4-BE49-F238E27FC236}">
                      <a16:creationId xmlns:a16="http://schemas.microsoft.com/office/drawing/2014/main" id="{A2CBF53B-031D-4C3C-A078-AE6F1AD6CFC2}"/>
                    </a:ext>
                  </a:extLst>
                </p:cNvPr>
                <p:cNvPicPr/>
                <p:nvPr/>
              </p:nvPicPr>
              <p:blipFill>
                <a:blip r:embed="rId116"/>
                <a:stretch>
                  <a:fillRect/>
                </a:stretch>
              </p:blipFill>
              <p:spPr>
                <a:xfrm>
                  <a:off x="10766157" y="1984923"/>
                  <a:ext cx="258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75F27F29-58C9-440E-BD21-BB9BAD048332}"/>
                    </a:ext>
                  </a:extLst>
                </p14:cNvPr>
                <p14:cNvContentPartPr/>
                <p14:nvPr/>
              </p14:nvContentPartPr>
              <p14:xfrm>
                <a:off x="8965437" y="2221803"/>
                <a:ext cx="329040" cy="281160"/>
              </p14:xfrm>
            </p:contentPart>
          </mc:Choice>
          <mc:Fallback xmlns="">
            <p:pic>
              <p:nvPicPr>
                <p:cNvPr id="75" name="Freihand 74">
                  <a:extLst>
                    <a:ext uri="{FF2B5EF4-FFF2-40B4-BE49-F238E27FC236}">
                      <a16:creationId xmlns:a16="http://schemas.microsoft.com/office/drawing/2014/main" id="{75F27F29-58C9-440E-BD21-BB9BAD048332}"/>
                    </a:ext>
                  </a:extLst>
                </p:cNvPr>
                <p:cNvPicPr/>
                <p:nvPr/>
              </p:nvPicPr>
              <p:blipFill>
                <a:blip r:embed="rId118"/>
                <a:stretch>
                  <a:fillRect/>
                </a:stretch>
              </p:blipFill>
              <p:spPr>
                <a:xfrm>
                  <a:off x="8961117" y="2217483"/>
                  <a:ext cx="3376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9254A412-2403-4CDA-BF96-4DB8DD5C613E}"/>
                    </a:ext>
                  </a:extLst>
                </p14:cNvPr>
                <p14:cNvContentPartPr/>
                <p14:nvPr/>
              </p14:nvContentPartPr>
              <p14:xfrm>
                <a:off x="9183957" y="2187963"/>
                <a:ext cx="29520" cy="10440"/>
              </p14:xfrm>
            </p:contentPart>
          </mc:Choice>
          <mc:Fallback xmlns="">
            <p:pic>
              <p:nvPicPr>
                <p:cNvPr id="76" name="Freihand 75">
                  <a:extLst>
                    <a:ext uri="{FF2B5EF4-FFF2-40B4-BE49-F238E27FC236}">
                      <a16:creationId xmlns:a16="http://schemas.microsoft.com/office/drawing/2014/main" id="{9254A412-2403-4CDA-BF96-4DB8DD5C613E}"/>
                    </a:ext>
                  </a:extLst>
                </p:cNvPr>
                <p:cNvPicPr/>
                <p:nvPr/>
              </p:nvPicPr>
              <p:blipFill>
                <a:blip r:embed="rId120"/>
                <a:stretch>
                  <a:fillRect/>
                </a:stretch>
              </p:blipFill>
              <p:spPr>
                <a:xfrm>
                  <a:off x="9179637" y="2183643"/>
                  <a:ext cx="38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D5CE1C4F-C954-4225-8F28-DA71466FA7E2}"/>
                    </a:ext>
                  </a:extLst>
                </p14:cNvPr>
                <p14:cNvContentPartPr/>
                <p14:nvPr/>
              </p14:nvContentPartPr>
              <p14:xfrm>
                <a:off x="9407157" y="2285883"/>
                <a:ext cx="76320" cy="73440"/>
              </p14:xfrm>
            </p:contentPart>
          </mc:Choice>
          <mc:Fallback xmlns="">
            <p:pic>
              <p:nvPicPr>
                <p:cNvPr id="77" name="Freihand 76">
                  <a:extLst>
                    <a:ext uri="{FF2B5EF4-FFF2-40B4-BE49-F238E27FC236}">
                      <a16:creationId xmlns:a16="http://schemas.microsoft.com/office/drawing/2014/main" id="{D5CE1C4F-C954-4225-8F28-DA71466FA7E2}"/>
                    </a:ext>
                  </a:extLst>
                </p:cNvPr>
                <p:cNvPicPr/>
                <p:nvPr/>
              </p:nvPicPr>
              <p:blipFill>
                <a:blip r:embed="rId122"/>
                <a:stretch>
                  <a:fillRect/>
                </a:stretch>
              </p:blipFill>
              <p:spPr>
                <a:xfrm>
                  <a:off x="9402837" y="2281563"/>
                  <a:ext cx="84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E17E219B-0E72-46BF-B341-45AAC1814CB5}"/>
                    </a:ext>
                  </a:extLst>
                </p14:cNvPr>
                <p14:cNvContentPartPr/>
                <p14:nvPr/>
              </p14:nvContentPartPr>
              <p14:xfrm>
                <a:off x="9518037" y="2271123"/>
                <a:ext cx="63000" cy="91440"/>
              </p14:xfrm>
            </p:contentPart>
          </mc:Choice>
          <mc:Fallback xmlns="">
            <p:pic>
              <p:nvPicPr>
                <p:cNvPr id="78" name="Freihand 77">
                  <a:extLst>
                    <a:ext uri="{FF2B5EF4-FFF2-40B4-BE49-F238E27FC236}">
                      <a16:creationId xmlns:a16="http://schemas.microsoft.com/office/drawing/2014/main" id="{E17E219B-0E72-46BF-B341-45AAC1814CB5}"/>
                    </a:ext>
                  </a:extLst>
                </p:cNvPr>
                <p:cNvPicPr/>
                <p:nvPr/>
              </p:nvPicPr>
              <p:blipFill>
                <a:blip r:embed="rId124"/>
                <a:stretch>
                  <a:fillRect/>
                </a:stretch>
              </p:blipFill>
              <p:spPr>
                <a:xfrm>
                  <a:off x="9513717" y="2266803"/>
                  <a:ext cx="71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76B5ADEB-EC95-45F2-A223-DB0E93B5819B}"/>
                    </a:ext>
                  </a:extLst>
                </p14:cNvPr>
                <p14:cNvContentPartPr/>
                <p14:nvPr/>
              </p14:nvContentPartPr>
              <p14:xfrm>
                <a:off x="9718557" y="2300643"/>
                <a:ext cx="178200" cy="66240"/>
              </p14:xfrm>
            </p:contentPart>
          </mc:Choice>
          <mc:Fallback xmlns="">
            <p:pic>
              <p:nvPicPr>
                <p:cNvPr id="79" name="Freihand 78">
                  <a:extLst>
                    <a:ext uri="{FF2B5EF4-FFF2-40B4-BE49-F238E27FC236}">
                      <a16:creationId xmlns:a16="http://schemas.microsoft.com/office/drawing/2014/main" id="{76B5ADEB-EC95-45F2-A223-DB0E93B5819B}"/>
                    </a:ext>
                  </a:extLst>
                </p:cNvPr>
                <p:cNvPicPr/>
                <p:nvPr/>
              </p:nvPicPr>
              <p:blipFill>
                <a:blip r:embed="rId126"/>
                <a:stretch>
                  <a:fillRect/>
                </a:stretch>
              </p:blipFill>
              <p:spPr>
                <a:xfrm>
                  <a:off x="9714237" y="2296323"/>
                  <a:ext cx="186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D09D6A5E-68CD-4E2B-9623-77B74F4886D3}"/>
                    </a:ext>
                  </a:extLst>
                </p14:cNvPr>
                <p14:cNvContentPartPr/>
                <p14:nvPr/>
              </p14:nvContentPartPr>
              <p14:xfrm>
                <a:off x="9876237" y="2262483"/>
                <a:ext cx="28800" cy="18000"/>
              </p14:xfrm>
            </p:contentPart>
          </mc:Choice>
          <mc:Fallback xmlns="">
            <p:pic>
              <p:nvPicPr>
                <p:cNvPr id="80" name="Freihand 79">
                  <a:extLst>
                    <a:ext uri="{FF2B5EF4-FFF2-40B4-BE49-F238E27FC236}">
                      <a16:creationId xmlns:a16="http://schemas.microsoft.com/office/drawing/2014/main" id="{D09D6A5E-68CD-4E2B-9623-77B74F4886D3}"/>
                    </a:ext>
                  </a:extLst>
                </p:cNvPr>
                <p:cNvPicPr/>
                <p:nvPr/>
              </p:nvPicPr>
              <p:blipFill>
                <a:blip r:embed="rId128"/>
                <a:stretch>
                  <a:fillRect/>
                </a:stretch>
              </p:blipFill>
              <p:spPr>
                <a:xfrm>
                  <a:off x="9871917" y="2258163"/>
                  <a:ext cx="37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0C06DB98-CC92-4976-8067-9E2D5017E8F6}"/>
                    </a:ext>
                  </a:extLst>
                </p14:cNvPr>
                <p14:cNvContentPartPr/>
                <p14:nvPr/>
              </p14:nvContentPartPr>
              <p14:xfrm>
                <a:off x="10011597" y="2264283"/>
                <a:ext cx="315360" cy="106560"/>
              </p14:xfrm>
            </p:contentPart>
          </mc:Choice>
          <mc:Fallback xmlns="">
            <p:pic>
              <p:nvPicPr>
                <p:cNvPr id="81" name="Freihand 80">
                  <a:extLst>
                    <a:ext uri="{FF2B5EF4-FFF2-40B4-BE49-F238E27FC236}">
                      <a16:creationId xmlns:a16="http://schemas.microsoft.com/office/drawing/2014/main" id="{0C06DB98-CC92-4976-8067-9E2D5017E8F6}"/>
                    </a:ext>
                  </a:extLst>
                </p:cNvPr>
                <p:cNvPicPr/>
                <p:nvPr/>
              </p:nvPicPr>
              <p:blipFill>
                <a:blip r:embed="rId130"/>
                <a:stretch>
                  <a:fillRect/>
                </a:stretch>
              </p:blipFill>
              <p:spPr>
                <a:xfrm>
                  <a:off x="10006917" y="2259963"/>
                  <a:ext cx="324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566F365B-5077-45CA-854B-2A89748EDE9F}"/>
                    </a:ext>
                  </a:extLst>
                </p14:cNvPr>
                <p14:cNvContentPartPr/>
                <p14:nvPr/>
              </p14:nvContentPartPr>
              <p14:xfrm>
                <a:off x="10501557" y="2202723"/>
                <a:ext cx="145440" cy="161280"/>
              </p14:xfrm>
            </p:contentPart>
          </mc:Choice>
          <mc:Fallback xmlns="">
            <p:pic>
              <p:nvPicPr>
                <p:cNvPr id="82" name="Freihand 81">
                  <a:extLst>
                    <a:ext uri="{FF2B5EF4-FFF2-40B4-BE49-F238E27FC236}">
                      <a16:creationId xmlns:a16="http://schemas.microsoft.com/office/drawing/2014/main" id="{566F365B-5077-45CA-854B-2A89748EDE9F}"/>
                    </a:ext>
                  </a:extLst>
                </p:cNvPr>
                <p:cNvPicPr/>
                <p:nvPr/>
              </p:nvPicPr>
              <p:blipFill>
                <a:blip r:embed="rId132"/>
                <a:stretch>
                  <a:fillRect/>
                </a:stretch>
              </p:blipFill>
              <p:spPr>
                <a:xfrm>
                  <a:off x="10497237" y="2198403"/>
                  <a:ext cx="154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130C4EE8-DB40-4CCC-8C1D-F601539016E0}"/>
                    </a:ext>
                  </a:extLst>
                </p14:cNvPr>
                <p14:cNvContentPartPr/>
                <p14:nvPr/>
              </p14:nvContentPartPr>
              <p14:xfrm>
                <a:off x="10706037" y="2249883"/>
                <a:ext cx="111240" cy="100800"/>
              </p14:xfrm>
            </p:contentPart>
          </mc:Choice>
          <mc:Fallback xmlns="">
            <p:pic>
              <p:nvPicPr>
                <p:cNvPr id="83" name="Freihand 82">
                  <a:extLst>
                    <a:ext uri="{FF2B5EF4-FFF2-40B4-BE49-F238E27FC236}">
                      <a16:creationId xmlns:a16="http://schemas.microsoft.com/office/drawing/2014/main" id="{130C4EE8-DB40-4CCC-8C1D-F601539016E0}"/>
                    </a:ext>
                  </a:extLst>
                </p:cNvPr>
                <p:cNvPicPr/>
                <p:nvPr/>
              </p:nvPicPr>
              <p:blipFill>
                <a:blip r:embed="rId134"/>
                <a:stretch>
                  <a:fillRect/>
                </a:stretch>
              </p:blipFill>
              <p:spPr>
                <a:xfrm>
                  <a:off x="10701717" y="2245563"/>
                  <a:ext cx="119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15030E70-53C0-4718-8089-BA2CB492468F}"/>
                    </a:ext>
                  </a:extLst>
                </p14:cNvPr>
                <p14:cNvContentPartPr/>
                <p14:nvPr/>
              </p14:nvContentPartPr>
              <p14:xfrm>
                <a:off x="10790277" y="2264283"/>
                <a:ext cx="76320" cy="97920"/>
              </p14:xfrm>
            </p:contentPart>
          </mc:Choice>
          <mc:Fallback xmlns="">
            <p:pic>
              <p:nvPicPr>
                <p:cNvPr id="84" name="Freihand 83">
                  <a:extLst>
                    <a:ext uri="{FF2B5EF4-FFF2-40B4-BE49-F238E27FC236}">
                      <a16:creationId xmlns:a16="http://schemas.microsoft.com/office/drawing/2014/main" id="{15030E70-53C0-4718-8089-BA2CB492468F}"/>
                    </a:ext>
                  </a:extLst>
                </p:cNvPr>
                <p:cNvPicPr/>
                <p:nvPr/>
              </p:nvPicPr>
              <p:blipFill>
                <a:blip r:embed="rId136"/>
                <a:stretch>
                  <a:fillRect/>
                </a:stretch>
              </p:blipFill>
              <p:spPr>
                <a:xfrm>
                  <a:off x="10785957" y="2259963"/>
                  <a:ext cx="84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24E93FD8-5CAE-4D7F-83A9-DAE689DD8283}"/>
                    </a:ext>
                  </a:extLst>
                </p14:cNvPr>
                <p14:cNvContentPartPr/>
                <p14:nvPr/>
              </p14:nvContentPartPr>
              <p14:xfrm>
                <a:off x="10879917" y="2279043"/>
                <a:ext cx="323640" cy="79200"/>
              </p14:xfrm>
            </p:contentPart>
          </mc:Choice>
          <mc:Fallback xmlns="">
            <p:pic>
              <p:nvPicPr>
                <p:cNvPr id="85" name="Freihand 84">
                  <a:extLst>
                    <a:ext uri="{FF2B5EF4-FFF2-40B4-BE49-F238E27FC236}">
                      <a16:creationId xmlns:a16="http://schemas.microsoft.com/office/drawing/2014/main" id="{24E93FD8-5CAE-4D7F-83A9-DAE689DD8283}"/>
                    </a:ext>
                  </a:extLst>
                </p:cNvPr>
                <p:cNvPicPr/>
                <p:nvPr/>
              </p:nvPicPr>
              <p:blipFill>
                <a:blip r:embed="rId138"/>
                <a:stretch>
                  <a:fillRect/>
                </a:stretch>
              </p:blipFill>
              <p:spPr>
                <a:xfrm>
                  <a:off x="10875597" y="2274723"/>
                  <a:ext cx="332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2C0C3434-E455-4E96-9967-78170FD1F154}"/>
                    </a:ext>
                  </a:extLst>
                </p14:cNvPr>
                <p14:cNvContentPartPr/>
                <p14:nvPr/>
              </p14:nvContentPartPr>
              <p14:xfrm>
                <a:off x="11187717" y="2227923"/>
                <a:ext cx="102240" cy="143640"/>
              </p14:xfrm>
            </p:contentPart>
          </mc:Choice>
          <mc:Fallback xmlns="">
            <p:pic>
              <p:nvPicPr>
                <p:cNvPr id="86" name="Freihand 85">
                  <a:extLst>
                    <a:ext uri="{FF2B5EF4-FFF2-40B4-BE49-F238E27FC236}">
                      <a16:creationId xmlns:a16="http://schemas.microsoft.com/office/drawing/2014/main" id="{2C0C3434-E455-4E96-9967-78170FD1F154}"/>
                    </a:ext>
                  </a:extLst>
                </p:cNvPr>
                <p:cNvPicPr/>
                <p:nvPr/>
              </p:nvPicPr>
              <p:blipFill>
                <a:blip r:embed="rId140"/>
                <a:stretch>
                  <a:fillRect/>
                </a:stretch>
              </p:blipFill>
              <p:spPr>
                <a:xfrm>
                  <a:off x="11183397" y="2223603"/>
                  <a:ext cx="110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05E3C982-E820-4D53-9949-2335D1D1C2EE}"/>
                    </a:ext>
                  </a:extLst>
                </p14:cNvPr>
                <p14:cNvContentPartPr/>
                <p14:nvPr/>
              </p14:nvContentPartPr>
              <p14:xfrm>
                <a:off x="11294277" y="2253483"/>
                <a:ext cx="291600" cy="104040"/>
              </p14:xfrm>
            </p:contentPart>
          </mc:Choice>
          <mc:Fallback xmlns="">
            <p:pic>
              <p:nvPicPr>
                <p:cNvPr id="87" name="Freihand 86">
                  <a:extLst>
                    <a:ext uri="{FF2B5EF4-FFF2-40B4-BE49-F238E27FC236}">
                      <a16:creationId xmlns:a16="http://schemas.microsoft.com/office/drawing/2014/main" id="{05E3C982-E820-4D53-9949-2335D1D1C2EE}"/>
                    </a:ext>
                  </a:extLst>
                </p:cNvPr>
                <p:cNvPicPr/>
                <p:nvPr/>
              </p:nvPicPr>
              <p:blipFill>
                <a:blip r:embed="rId142"/>
                <a:stretch>
                  <a:fillRect/>
                </a:stretch>
              </p:blipFill>
              <p:spPr>
                <a:xfrm>
                  <a:off x="11289957" y="2249163"/>
                  <a:ext cx="300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6720B995-09EE-45F8-8C88-4DC996C70C8B}"/>
                    </a:ext>
                  </a:extLst>
                </p14:cNvPr>
                <p14:cNvContentPartPr/>
                <p14:nvPr/>
              </p14:nvContentPartPr>
              <p14:xfrm>
                <a:off x="11560677" y="2166003"/>
                <a:ext cx="64080" cy="191520"/>
              </p14:xfrm>
            </p:contentPart>
          </mc:Choice>
          <mc:Fallback xmlns="">
            <p:pic>
              <p:nvPicPr>
                <p:cNvPr id="88" name="Freihand 87">
                  <a:extLst>
                    <a:ext uri="{FF2B5EF4-FFF2-40B4-BE49-F238E27FC236}">
                      <a16:creationId xmlns:a16="http://schemas.microsoft.com/office/drawing/2014/main" id="{6720B995-09EE-45F8-8C88-4DC996C70C8B}"/>
                    </a:ext>
                  </a:extLst>
                </p:cNvPr>
                <p:cNvPicPr/>
                <p:nvPr/>
              </p:nvPicPr>
              <p:blipFill>
                <a:blip r:embed="rId144"/>
                <a:stretch>
                  <a:fillRect/>
                </a:stretch>
              </p:blipFill>
              <p:spPr>
                <a:xfrm>
                  <a:off x="11556357" y="2161683"/>
                  <a:ext cx="72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46EA878C-697C-43C8-A82E-71246B36AA2B}"/>
                    </a:ext>
                  </a:extLst>
                </p14:cNvPr>
                <p14:cNvContentPartPr/>
                <p14:nvPr/>
              </p14:nvContentPartPr>
              <p14:xfrm>
                <a:off x="11562117" y="2187243"/>
                <a:ext cx="360" cy="360"/>
              </p14:xfrm>
            </p:contentPart>
          </mc:Choice>
          <mc:Fallback xmlns="">
            <p:pic>
              <p:nvPicPr>
                <p:cNvPr id="89" name="Freihand 88">
                  <a:extLst>
                    <a:ext uri="{FF2B5EF4-FFF2-40B4-BE49-F238E27FC236}">
                      <a16:creationId xmlns:a16="http://schemas.microsoft.com/office/drawing/2014/main" id="{46EA878C-697C-43C8-A82E-71246B36AA2B}"/>
                    </a:ext>
                  </a:extLst>
                </p:cNvPr>
                <p:cNvPicPr/>
                <p:nvPr/>
              </p:nvPicPr>
              <p:blipFill>
                <a:blip r:embed="rId53"/>
                <a:stretch>
                  <a:fillRect/>
                </a:stretch>
              </p:blipFill>
              <p:spPr>
                <a:xfrm>
                  <a:off x="11557797" y="21829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6CCE1CCD-BDE5-4450-95AD-0A20C5ED8728}"/>
                    </a:ext>
                  </a:extLst>
                </p14:cNvPr>
                <p14:cNvContentPartPr/>
                <p14:nvPr/>
              </p14:nvContentPartPr>
              <p14:xfrm>
                <a:off x="11632317" y="2250963"/>
                <a:ext cx="63360" cy="63720"/>
              </p14:xfrm>
            </p:contentPart>
          </mc:Choice>
          <mc:Fallback xmlns="">
            <p:pic>
              <p:nvPicPr>
                <p:cNvPr id="90" name="Freihand 89">
                  <a:extLst>
                    <a:ext uri="{FF2B5EF4-FFF2-40B4-BE49-F238E27FC236}">
                      <a16:creationId xmlns:a16="http://schemas.microsoft.com/office/drawing/2014/main" id="{6CCE1CCD-BDE5-4450-95AD-0A20C5ED8728}"/>
                    </a:ext>
                  </a:extLst>
                </p:cNvPr>
                <p:cNvPicPr/>
                <p:nvPr/>
              </p:nvPicPr>
              <p:blipFill>
                <a:blip r:embed="rId147"/>
                <a:stretch>
                  <a:fillRect/>
                </a:stretch>
              </p:blipFill>
              <p:spPr>
                <a:xfrm>
                  <a:off x="11627997" y="2246643"/>
                  <a:ext cx="72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625CAFE4-AEF0-4517-AC6B-52D6F55FAC96}"/>
                    </a:ext>
                  </a:extLst>
                </p14:cNvPr>
                <p14:cNvContentPartPr/>
                <p14:nvPr/>
              </p14:nvContentPartPr>
              <p14:xfrm>
                <a:off x="11719077" y="2148003"/>
                <a:ext cx="103320" cy="176400"/>
              </p14:xfrm>
            </p:contentPart>
          </mc:Choice>
          <mc:Fallback xmlns="">
            <p:pic>
              <p:nvPicPr>
                <p:cNvPr id="91" name="Freihand 90">
                  <a:extLst>
                    <a:ext uri="{FF2B5EF4-FFF2-40B4-BE49-F238E27FC236}">
                      <a16:creationId xmlns:a16="http://schemas.microsoft.com/office/drawing/2014/main" id="{625CAFE4-AEF0-4517-AC6B-52D6F55FAC96}"/>
                    </a:ext>
                  </a:extLst>
                </p:cNvPr>
                <p:cNvPicPr/>
                <p:nvPr/>
              </p:nvPicPr>
              <p:blipFill>
                <a:blip r:embed="rId149"/>
                <a:stretch>
                  <a:fillRect/>
                </a:stretch>
              </p:blipFill>
              <p:spPr>
                <a:xfrm>
                  <a:off x="11714757" y="2143683"/>
                  <a:ext cx="111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0736335A-0F4B-4AAC-94AF-783BE60A618F}"/>
                    </a:ext>
                  </a:extLst>
                </p14:cNvPr>
                <p14:cNvContentPartPr/>
                <p14:nvPr/>
              </p14:nvContentPartPr>
              <p14:xfrm>
                <a:off x="11839677" y="2161323"/>
                <a:ext cx="177840" cy="186480"/>
              </p14:xfrm>
            </p:contentPart>
          </mc:Choice>
          <mc:Fallback xmlns="">
            <p:pic>
              <p:nvPicPr>
                <p:cNvPr id="92" name="Freihand 91">
                  <a:extLst>
                    <a:ext uri="{FF2B5EF4-FFF2-40B4-BE49-F238E27FC236}">
                      <a16:creationId xmlns:a16="http://schemas.microsoft.com/office/drawing/2014/main" id="{0736335A-0F4B-4AAC-94AF-783BE60A618F}"/>
                    </a:ext>
                  </a:extLst>
                </p:cNvPr>
                <p:cNvPicPr/>
                <p:nvPr/>
              </p:nvPicPr>
              <p:blipFill>
                <a:blip r:embed="rId151"/>
                <a:stretch>
                  <a:fillRect/>
                </a:stretch>
              </p:blipFill>
              <p:spPr>
                <a:xfrm>
                  <a:off x="11835357" y="2157003"/>
                  <a:ext cx="186480" cy="195120"/>
                </a:xfrm>
                <a:prstGeom prst="rect">
                  <a:avLst/>
                </a:prstGeom>
              </p:spPr>
            </p:pic>
          </mc:Fallback>
        </mc:AlternateContent>
      </p:grpSp>
      <p:grpSp>
        <p:nvGrpSpPr>
          <p:cNvPr id="114" name="Gruppieren 113">
            <a:extLst>
              <a:ext uri="{FF2B5EF4-FFF2-40B4-BE49-F238E27FC236}">
                <a16:creationId xmlns:a16="http://schemas.microsoft.com/office/drawing/2014/main" id="{82954E3F-E938-4681-AD4D-9587B3C889B5}"/>
              </a:ext>
            </a:extLst>
          </p:cNvPr>
          <p:cNvGrpSpPr/>
          <p:nvPr/>
        </p:nvGrpSpPr>
        <p:grpSpPr>
          <a:xfrm>
            <a:off x="8833317" y="2520963"/>
            <a:ext cx="882720" cy="333360"/>
            <a:chOff x="8833317" y="2520963"/>
            <a:chExt cx="882720" cy="333360"/>
          </a:xfrm>
        </p:grpSpPr>
        <mc:AlternateContent xmlns:mc="http://schemas.openxmlformats.org/markup-compatibility/2006" xmlns:p14="http://schemas.microsoft.com/office/powerpoint/2010/main">
          <mc:Choice Requires="p14">
            <p:contentPart p14:bwMode="auto" r:id="rId152">
              <p14:nvContentPartPr>
                <p14:cNvPr id="94" name="Freihand 93">
                  <a:extLst>
                    <a:ext uri="{FF2B5EF4-FFF2-40B4-BE49-F238E27FC236}">
                      <a16:creationId xmlns:a16="http://schemas.microsoft.com/office/drawing/2014/main" id="{0938C74D-A37C-4F08-B9BE-2873566E25CF}"/>
                    </a:ext>
                  </a:extLst>
                </p14:cNvPr>
                <p14:cNvContentPartPr/>
                <p14:nvPr/>
              </p14:nvContentPartPr>
              <p14:xfrm>
                <a:off x="8957877" y="2625363"/>
                <a:ext cx="102600" cy="228960"/>
              </p14:xfrm>
            </p:contentPart>
          </mc:Choice>
          <mc:Fallback xmlns="">
            <p:pic>
              <p:nvPicPr>
                <p:cNvPr id="94" name="Freihand 93">
                  <a:extLst>
                    <a:ext uri="{FF2B5EF4-FFF2-40B4-BE49-F238E27FC236}">
                      <a16:creationId xmlns:a16="http://schemas.microsoft.com/office/drawing/2014/main" id="{0938C74D-A37C-4F08-B9BE-2873566E25CF}"/>
                    </a:ext>
                  </a:extLst>
                </p:cNvPr>
                <p:cNvPicPr/>
                <p:nvPr/>
              </p:nvPicPr>
              <p:blipFill>
                <a:blip r:embed="rId153"/>
                <a:stretch>
                  <a:fillRect/>
                </a:stretch>
              </p:blipFill>
              <p:spPr>
                <a:xfrm>
                  <a:off x="8953557" y="2621043"/>
                  <a:ext cx="1112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5" name="Freihand 94">
                  <a:extLst>
                    <a:ext uri="{FF2B5EF4-FFF2-40B4-BE49-F238E27FC236}">
                      <a16:creationId xmlns:a16="http://schemas.microsoft.com/office/drawing/2014/main" id="{30657714-E1A2-4159-A6FB-F183CD113559}"/>
                    </a:ext>
                  </a:extLst>
                </p14:cNvPr>
                <p14:cNvContentPartPr/>
                <p14:nvPr/>
              </p14:nvContentPartPr>
              <p14:xfrm>
                <a:off x="9097917" y="2634723"/>
                <a:ext cx="79560" cy="111240"/>
              </p14:xfrm>
            </p:contentPart>
          </mc:Choice>
          <mc:Fallback xmlns="">
            <p:pic>
              <p:nvPicPr>
                <p:cNvPr id="95" name="Freihand 94">
                  <a:extLst>
                    <a:ext uri="{FF2B5EF4-FFF2-40B4-BE49-F238E27FC236}">
                      <a16:creationId xmlns:a16="http://schemas.microsoft.com/office/drawing/2014/main" id="{30657714-E1A2-4159-A6FB-F183CD113559}"/>
                    </a:ext>
                  </a:extLst>
                </p:cNvPr>
                <p:cNvPicPr/>
                <p:nvPr/>
              </p:nvPicPr>
              <p:blipFill>
                <a:blip r:embed="rId155"/>
                <a:stretch>
                  <a:fillRect/>
                </a:stretch>
              </p:blipFill>
              <p:spPr>
                <a:xfrm>
                  <a:off x="9093597" y="2630403"/>
                  <a:ext cx="88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F6A9FA50-DF29-46DA-ACE6-345C2B866941}"/>
                    </a:ext>
                  </a:extLst>
                </p14:cNvPr>
                <p14:cNvContentPartPr/>
                <p14:nvPr/>
              </p14:nvContentPartPr>
              <p14:xfrm>
                <a:off x="9204837" y="2632203"/>
                <a:ext cx="90000" cy="96840"/>
              </p14:xfrm>
            </p:contentPart>
          </mc:Choice>
          <mc:Fallback xmlns="">
            <p:pic>
              <p:nvPicPr>
                <p:cNvPr id="96" name="Freihand 95">
                  <a:extLst>
                    <a:ext uri="{FF2B5EF4-FFF2-40B4-BE49-F238E27FC236}">
                      <a16:creationId xmlns:a16="http://schemas.microsoft.com/office/drawing/2014/main" id="{F6A9FA50-DF29-46DA-ACE6-345C2B866941}"/>
                    </a:ext>
                  </a:extLst>
                </p:cNvPr>
                <p:cNvPicPr/>
                <p:nvPr/>
              </p:nvPicPr>
              <p:blipFill>
                <a:blip r:embed="rId157"/>
                <a:stretch>
                  <a:fillRect/>
                </a:stretch>
              </p:blipFill>
              <p:spPr>
                <a:xfrm>
                  <a:off x="9200517" y="2627883"/>
                  <a:ext cx="98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8EF545EF-320F-440B-B3BF-750DDB45FE0A}"/>
                    </a:ext>
                  </a:extLst>
                </p14:cNvPr>
                <p14:cNvContentPartPr/>
                <p14:nvPr/>
              </p14:nvContentPartPr>
              <p14:xfrm>
                <a:off x="9323277" y="2634363"/>
                <a:ext cx="19440" cy="100440"/>
              </p14:xfrm>
            </p:contentPart>
          </mc:Choice>
          <mc:Fallback xmlns="">
            <p:pic>
              <p:nvPicPr>
                <p:cNvPr id="97" name="Freihand 96">
                  <a:extLst>
                    <a:ext uri="{FF2B5EF4-FFF2-40B4-BE49-F238E27FC236}">
                      <a16:creationId xmlns:a16="http://schemas.microsoft.com/office/drawing/2014/main" id="{8EF545EF-320F-440B-B3BF-750DDB45FE0A}"/>
                    </a:ext>
                  </a:extLst>
                </p:cNvPr>
                <p:cNvPicPr/>
                <p:nvPr/>
              </p:nvPicPr>
              <p:blipFill>
                <a:blip r:embed="rId159"/>
                <a:stretch>
                  <a:fillRect/>
                </a:stretch>
              </p:blipFill>
              <p:spPr>
                <a:xfrm>
                  <a:off x="9318957" y="2630043"/>
                  <a:ext cx="28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C257F696-1A9D-4938-91BB-E497263F2F71}"/>
                    </a:ext>
                  </a:extLst>
                </p14:cNvPr>
                <p14:cNvContentPartPr/>
                <p14:nvPr/>
              </p14:nvContentPartPr>
              <p14:xfrm>
                <a:off x="9359277" y="2520963"/>
                <a:ext cx="73080" cy="189000"/>
              </p14:xfrm>
            </p:contentPart>
          </mc:Choice>
          <mc:Fallback xmlns="">
            <p:pic>
              <p:nvPicPr>
                <p:cNvPr id="98" name="Freihand 97">
                  <a:extLst>
                    <a:ext uri="{FF2B5EF4-FFF2-40B4-BE49-F238E27FC236}">
                      <a16:creationId xmlns:a16="http://schemas.microsoft.com/office/drawing/2014/main" id="{C257F696-1A9D-4938-91BB-E497263F2F71}"/>
                    </a:ext>
                  </a:extLst>
                </p:cNvPr>
                <p:cNvPicPr/>
                <p:nvPr/>
              </p:nvPicPr>
              <p:blipFill>
                <a:blip r:embed="rId161"/>
                <a:stretch>
                  <a:fillRect/>
                </a:stretch>
              </p:blipFill>
              <p:spPr>
                <a:xfrm>
                  <a:off x="9354957" y="2516643"/>
                  <a:ext cx="81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B60DEE33-3B8D-4662-B860-793DE6042A5E}"/>
                    </a:ext>
                  </a:extLst>
                </p14:cNvPr>
                <p14:cNvContentPartPr/>
                <p14:nvPr/>
              </p14:nvContentPartPr>
              <p14:xfrm>
                <a:off x="9339117" y="2521683"/>
                <a:ext cx="360" cy="360"/>
              </p14:xfrm>
            </p:contentPart>
          </mc:Choice>
          <mc:Fallback xmlns="">
            <p:pic>
              <p:nvPicPr>
                <p:cNvPr id="99" name="Freihand 98">
                  <a:extLst>
                    <a:ext uri="{FF2B5EF4-FFF2-40B4-BE49-F238E27FC236}">
                      <a16:creationId xmlns:a16="http://schemas.microsoft.com/office/drawing/2014/main" id="{B60DEE33-3B8D-4662-B860-793DE6042A5E}"/>
                    </a:ext>
                  </a:extLst>
                </p:cNvPr>
                <p:cNvPicPr/>
                <p:nvPr/>
              </p:nvPicPr>
              <p:blipFill>
                <a:blip r:embed="rId53"/>
                <a:stretch>
                  <a:fillRect/>
                </a:stretch>
              </p:blipFill>
              <p:spPr>
                <a:xfrm>
                  <a:off x="9334797" y="25173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53D5A1A0-38FD-43DD-A1BA-74A6051A0102}"/>
                    </a:ext>
                  </a:extLst>
                </p14:cNvPr>
                <p14:cNvContentPartPr/>
                <p14:nvPr/>
              </p14:nvContentPartPr>
              <p14:xfrm>
                <a:off x="9461157" y="2627163"/>
                <a:ext cx="16920" cy="78840"/>
              </p14:xfrm>
            </p:contentPart>
          </mc:Choice>
          <mc:Fallback xmlns="">
            <p:pic>
              <p:nvPicPr>
                <p:cNvPr id="100" name="Freihand 99">
                  <a:extLst>
                    <a:ext uri="{FF2B5EF4-FFF2-40B4-BE49-F238E27FC236}">
                      <a16:creationId xmlns:a16="http://schemas.microsoft.com/office/drawing/2014/main" id="{53D5A1A0-38FD-43DD-A1BA-74A6051A0102}"/>
                    </a:ext>
                  </a:extLst>
                </p:cNvPr>
                <p:cNvPicPr/>
                <p:nvPr/>
              </p:nvPicPr>
              <p:blipFill>
                <a:blip r:embed="rId164"/>
                <a:stretch>
                  <a:fillRect/>
                </a:stretch>
              </p:blipFill>
              <p:spPr>
                <a:xfrm>
                  <a:off x="9456837" y="2622843"/>
                  <a:ext cx="25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AC985ADB-DEB2-496E-AF40-FCC3F05B1557}"/>
                    </a:ext>
                  </a:extLst>
                </p14:cNvPr>
                <p14:cNvContentPartPr/>
                <p14:nvPr/>
              </p14:nvContentPartPr>
              <p14:xfrm>
                <a:off x="9505797" y="2604123"/>
                <a:ext cx="203760" cy="129240"/>
              </p14:xfrm>
            </p:contentPart>
          </mc:Choice>
          <mc:Fallback xmlns="">
            <p:pic>
              <p:nvPicPr>
                <p:cNvPr id="101" name="Freihand 100">
                  <a:extLst>
                    <a:ext uri="{FF2B5EF4-FFF2-40B4-BE49-F238E27FC236}">
                      <a16:creationId xmlns:a16="http://schemas.microsoft.com/office/drawing/2014/main" id="{AC985ADB-DEB2-496E-AF40-FCC3F05B1557}"/>
                    </a:ext>
                  </a:extLst>
                </p:cNvPr>
                <p:cNvPicPr/>
                <p:nvPr/>
              </p:nvPicPr>
              <p:blipFill>
                <a:blip r:embed="rId166"/>
                <a:stretch>
                  <a:fillRect/>
                </a:stretch>
              </p:blipFill>
              <p:spPr>
                <a:xfrm>
                  <a:off x="9501477" y="2599803"/>
                  <a:ext cx="212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3A89D4E6-CA1D-4A39-AFBD-C5470D348135}"/>
                    </a:ext>
                  </a:extLst>
                </p14:cNvPr>
                <p14:cNvContentPartPr/>
                <p14:nvPr/>
              </p14:nvContentPartPr>
              <p14:xfrm>
                <a:off x="9628197" y="2526363"/>
                <a:ext cx="18360" cy="10440"/>
              </p14:xfrm>
            </p:contentPart>
          </mc:Choice>
          <mc:Fallback xmlns="">
            <p:pic>
              <p:nvPicPr>
                <p:cNvPr id="102" name="Freihand 101">
                  <a:extLst>
                    <a:ext uri="{FF2B5EF4-FFF2-40B4-BE49-F238E27FC236}">
                      <a16:creationId xmlns:a16="http://schemas.microsoft.com/office/drawing/2014/main" id="{3A89D4E6-CA1D-4A39-AFBD-C5470D348135}"/>
                    </a:ext>
                  </a:extLst>
                </p:cNvPr>
                <p:cNvPicPr/>
                <p:nvPr/>
              </p:nvPicPr>
              <p:blipFill>
                <a:blip r:embed="rId168"/>
                <a:stretch>
                  <a:fillRect/>
                </a:stretch>
              </p:blipFill>
              <p:spPr>
                <a:xfrm>
                  <a:off x="9623877" y="2522043"/>
                  <a:ext cx="27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9477188C-2EFF-4291-8A0D-7D6F12D4BA87}"/>
                    </a:ext>
                  </a:extLst>
                </p14:cNvPr>
                <p14:cNvContentPartPr/>
                <p14:nvPr/>
              </p14:nvContentPartPr>
              <p14:xfrm>
                <a:off x="8885517" y="2849283"/>
                <a:ext cx="360" cy="360"/>
              </p14:xfrm>
            </p:contentPart>
          </mc:Choice>
          <mc:Fallback xmlns="">
            <p:pic>
              <p:nvPicPr>
                <p:cNvPr id="103" name="Freihand 102">
                  <a:extLst>
                    <a:ext uri="{FF2B5EF4-FFF2-40B4-BE49-F238E27FC236}">
                      <a16:creationId xmlns:a16="http://schemas.microsoft.com/office/drawing/2014/main" id="{9477188C-2EFF-4291-8A0D-7D6F12D4BA87}"/>
                    </a:ext>
                  </a:extLst>
                </p:cNvPr>
                <p:cNvPicPr/>
                <p:nvPr/>
              </p:nvPicPr>
              <p:blipFill>
                <a:blip r:embed="rId53"/>
                <a:stretch>
                  <a:fillRect/>
                </a:stretch>
              </p:blipFill>
              <p:spPr>
                <a:xfrm>
                  <a:off x="8881197" y="28449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E6E43408-F46A-41CB-BAFB-5161695485F8}"/>
                    </a:ext>
                  </a:extLst>
                </p14:cNvPr>
                <p14:cNvContentPartPr/>
                <p14:nvPr/>
              </p14:nvContentPartPr>
              <p14:xfrm>
                <a:off x="8833317" y="2794923"/>
                <a:ext cx="882720" cy="55440"/>
              </p14:xfrm>
            </p:contentPart>
          </mc:Choice>
          <mc:Fallback xmlns="">
            <p:pic>
              <p:nvPicPr>
                <p:cNvPr id="104" name="Freihand 103">
                  <a:extLst>
                    <a:ext uri="{FF2B5EF4-FFF2-40B4-BE49-F238E27FC236}">
                      <a16:creationId xmlns:a16="http://schemas.microsoft.com/office/drawing/2014/main" id="{E6E43408-F46A-41CB-BAFB-5161695485F8}"/>
                    </a:ext>
                  </a:extLst>
                </p:cNvPr>
                <p:cNvPicPr/>
                <p:nvPr/>
              </p:nvPicPr>
              <p:blipFill>
                <a:blip r:embed="rId171"/>
                <a:stretch>
                  <a:fillRect/>
                </a:stretch>
              </p:blipFill>
              <p:spPr>
                <a:xfrm>
                  <a:off x="8828997" y="2790603"/>
                  <a:ext cx="891360" cy="64080"/>
                </a:xfrm>
                <a:prstGeom prst="rect">
                  <a:avLst/>
                </a:prstGeom>
              </p:spPr>
            </p:pic>
          </mc:Fallback>
        </mc:AlternateContent>
      </p:grpSp>
      <p:grpSp>
        <p:nvGrpSpPr>
          <p:cNvPr id="119" name="Gruppieren 118">
            <a:extLst>
              <a:ext uri="{FF2B5EF4-FFF2-40B4-BE49-F238E27FC236}">
                <a16:creationId xmlns:a16="http://schemas.microsoft.com/office/drawing/2014/main" id="{07DAA6FE-8DC3-4C90-8ADA-100CC6647B45}"/>
              </a:ext>
            </a:extLst>
          </p:cNvPr>
          <p:cNvGrpSpPr/>
          <p:nvPr/>
        </p:nvGrpSpPr>
        <p:grpSpPr>
          <a:xfrm>
            <a:off x="9953997" y="2514483"/>
            <a:ext cx="1819800" cy="336240"/>
            <a:chOff x="9953997" y="2514483"/>
            <a:chExt cx="1819800" cy="336240"/>
          </a:xfrm>
        </p:grpSpPr>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D61FC11D-E580-4E50-97FC-8943DBF9BF90}"/>
                    </a:ext>
                  </a:extLst>
                </p14:cNvPr>
                <p14:cNvContentPartPr/>
                <p14:nvPr/>
              </p14:nvContentPartPr>
              <p14:xfrm>
                <a:off x="10047957" y="2599803"/>
                <a:ext cx="20880" cy="127440"/>
              </p14:xfrm>
            </p:contentPart>
          </mc:Choice>
          <mc:Fallback xmlns="">
            <p:pic>
              <p:nvPicPr>
                <p:cNvPr id="105" name="Freihand 104">
                  <a:extLst>
                    <a:ext uri="{FF2B5EF4-FFF2-40B4-BE49-F238E27FC236}">
                      <a16:creationId xmlns:a16="http://schemas.microsoft.com/office/drawing/2014/main" id="{D61FC11D-E580-4E50-97FC-8943DBF9BF90}"/>
                    </a:ext>
                  </a:extLst>
                </p:cNvPr>
                <p:cNvPicPr/>
                <p:nvPr/>
              </p:nvPicPr>
              <p:blipFill>
                <a:blip r:embed="rId173"/>
                <a:stretch>
                  <a:fillRect/>
                </a:stretch>
              </p:blipFill>
              <p:spPr>
                <a:xfrm>
                  <a:off x="10043637" y="2595483"/>
                  <a:ext cx="29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5AF075C8-A266-44CB-B6F5-7C05398AE872}"/>
                    </a:ext>
                  </a:extLst>
                </p14:cNvPr>
                <p14:cNvContentPartPr/>
                <p14:nvPr/>
              </p14:nvContentPartPr>
              <p14:xfrm>
                <a:off x="9953997" y="2546523"/>
                <a:ext cx="204120" cy="122400"/>
              </p14:xfrm>
            </p:contentPart>
          </mc:Choice>
          <mc:Fallback xmlns="">
            <p:pic>
              <p:nvPicPr>
                <p:cNvPr id="106" name="Freihand 105">
                  <a:extLst>
                    <a:ext uri="{FF2B5EF4-FFF2-40B4-BE49-F238E27FC236}">
                      <a16:creationId xmlns:a16="http://schemas.microsoft.com/office/drawing/2014/main" id="{5AF075C8-A266-44CB-B6F5-7C05398AE872}"/>
                    </a:ext>
                  </a:extLst>
                </p:cNvPr>
                <p:cNvPicPr/>
                <p:nvPr/>
              </p:nvPicPr>
              <p:blipFill>
                <a:blip r:embed="rId175"/>
                <a:stretch>
                  <a:fillRect/>
                </a:stretch>
              </p:blipFill>
              <p:spPr>
                <a:xfrm>
                  <a:off x="9949677" y="2542203"/>
                  <a:ext cx="212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3EC3E69C-C2A6-4A9A-AF4F-D03327DB25AC}"/>
                    </a:ext>
                  </a:extLst>
                </p14:cNvPr>
                <p14:cNvContentPartPr/>
                <p14:nvPr/>
              </p14:nvContentPartPr>
              <p14:xfrm>
                <a:off x="10150917" y="2628963"/>
                <a:ext cx="167400" cy="88200"/>
              </p14:xfrm>
            </p:contentPart>
          </mc:Choice>
          <mc:Fallback xmlns="">
            <p:pic>
              <p:nvPicPr>
                <p:cNvPr id="107" name="Freihand 106">
                  <a:extLst>
                    <a:ext uri="{FF2B5EF4-FFF2-40B4-BE49-F238E27FC236}">
                      <a16:creationId xmlns:a16="http://schemas.microsoft.com/office/drawing/2014/main" id="{3EC3E69C-C2A6-4A9A-AF4F-D03327DB25AC}"/>
                    </a:ext>
                  </a:extLst>
                </p:cNvPr>
                <p:cNvPicPr/>
                <p:nvPr/>
              </p:nvPicPr>
              <p:blipFill>
                <a:blip r:embed="rId177"/>
                <a:stretch>
                  <a:fillRect/>
                </a:stretch>
              </p:blipFill>
              <p:spPr>
                <a:xfrm>
                  <a:off x="10146597" y="2624643"/>
                  <a:ext cx="176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986895EE-DB32-4EA6-A3D0-04BB2EE70DF2}"/>
                    </a:ext>
                  </a:extLst>
                </p14:cNvPr>
                <p14:cNvContentPartPr/>
                <p14:nvPr/>
              </p14:nvContentPartPr>
              <p14:xfrm>
                <a:off x="10343157" y="2559123"/>
                <a:ext cx="34560" cy="43200"/>
              </p14:xfrm>
            </p:contentPart>
          </mc:Choice>
          <mc:Fallback xmlns="">
            <p:pic>
              <p:nvPicPr>
                <p:cNvPr id="108" name="Freihand 107">
                  <a:extLst>
                    <a:ext uri="{FF2B5EF4-FFF2-40B4-BE49-F238E27FC236}">
                      <a16:creationId xmlns:a16="http://schemas.microsoft.com/office/drawing/2014/main" id="{986895EE-DB32-4EA6-A3D0-04BB2EE70DF2}"/>
                    </a:ext>
                  </a:extLst>
                </p:cNvPr>
                <p:cNvPicPr/>
                <p:nvPr/>
              </p:nvPicPr>
              <p:blipFill>
                <a:blip r:embed="rId179"/>
                <a:stretch>
                  <a:fillRect/>
                </a:stretch>
              </p:blipFill>
              <p:spPr>
                <a:xfrm>
                  <a:off x="10338837" y="2554803"/>
                  <a:ext cx="43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B4C43171-7E04-4FD2-87CC-69BC8F5BB2DC}"/>
                    </a:ext>
                  </a:extLst>
                </p14:cNvPr>
                <p14:cNvContentPartPr/>
                <p14:nvPr/>
              </p14:nvContentPartPr>
              <p14:xfrm>
                <a:off x="10355757" y="2612403"/>
                <a:ext cx="86400" cy="71280"/>
              </p14:xfrm>
            </p:contentPart>
          </mc:Choice>
          <mc:Fallback xmlns="">
            <p:pic>
              <p:nvPicPr>
                <p:cNvPr id="109" name="Freihand 108">
                  <a:extLst>
                    <a:ext uri="{FF2B5EF4-FFF2-40B4-BE49-F238E27FC236}">
                      <a16:creationId xmlns:a16="http://schemas.microsoft.com/office/drawing/2014/main" id="{B4C43171-7E04-4FD2-87CC-69BC8F5BB2DC}"/>
                    </a:ext>
                  </a:extLst>
                </p:cNvPr>
                <p:cNvPicPr/>
                <p:nvPr/>
              </p:nvPicPr>
              <p:blipFill>
                <a:blip r:embed="rId181"/>
                <a:stretch>
                  <a:fillRect/>
                </a:stretch>
              </p:blipFill>
              <p:spPr>
                <a:xfrm>
                  <a:off x="10351437" y="2608083"/>
                  <a:ext cx="95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2FA52315-7CBC-4D3B-A925-7852FF930DD0}"/>
                    </a:ext>
                  </a:extLst>
                </p14:cNvPr>
                <p14:cNvContentPartPr/>
                <p14:nvPr/>
              </p14:nvContentPartPr>
              <p14:xfrm>
                <a:off x="10449357" y="2605563"/>
                <a:ext cx="83520" cy="95760"/>
              </p14:xfrm>
            </p:contentPart>
          </mc:Choice>
          <mc:Fallback xmlns="">
            <p:pic>
              <p:nvPicPr>
                <p:cNvPr id="110" name="Freihand 109">
                  <a:extLst>
                    <a:ext uri="{FF2B5EF4-FFF2-40B4-BE49-F238E27FC236}">
                      <a16:creationId xmlns:a16="http://schemas.microsoft.com/office/drawing/2014/main" id="{2FA52315-7CBC-4D3B-A925-7852FF930DD0}"/>
                    </a:ext>
                  </a:extLst>
                </p:cNvPr>
                <p:cNvPicPr/>
                <p:nvPr/>
              </p:nvPicPr>
              <p:blipFill>
                <a:blip r:embed="rId183"/>
                <a:stretch>
                  <a:fillRect/>
                </a:stretch>
              </p:blipFill>
              <p:spPr>
                <a:xfrm>
                  <a:off x="10445037" y="2601243"/>
                  <a:ext cx="92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E203C9CA-B7A0-46EA-9E64-464814EC3675}"/>
                    </a:ext>
                  </a:extLst>
                </p14:cNvPr>
                <p14:cNvContentPartPr/>
                <p14:nvPr/>
              </p14:nvContentPartPr>
              <p14:xfrm>
                <a:off x="10520637" y="2535723"/>
                <a:ext cx="183240" cy="153360"/>
              </p14:xfrm>
            </p:contentPart>
          </mc:Choice>
          <mc:Fallback xmlns="">
            <p:pic>
              <p:nvPicPr>
                <p:cNvPr id="111" name="Freihand 110">
                  <a:extLst>
                    <a:ext uri="{FF2B5EF4-FFF2-40B4-BE49-F238E27FC236}">
                      <a16:creationId xmlns:a16="http://schemas.microsoft.com/office/drawing/2014/main" id="{E203C9CA-B7A0-46EA-9E64-464814EC3675}"/>
                    </a:ext>
                  </a:extLst>
                </p:cNvPr>
                <p:cNvPicPr/>
                <p:nvPr/>
              </p:nvPicPr>
              <p:blipFill>
                <a:blip r:embed="rId185"/>
                <a:stretch>
                  <a:fillRect/>
                </a:stretch>
              </p:blipFill>
              <p:spPr>
                <a:xfrm>
                  <a:off x="10516317" y="2531403"/>
                  <a:ext cx="191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5657DCC3-8B1F-42FB-B3ED-7EAA7DE087DA}"/>
                    </a:ext>
                  </a:extLst>
                </p14:cNvPr>
                <p14:cNvContentPartPr/>
                <p14:nvPr/>
              </p14:nvContentPartPr>
              <p14:xfrm>
                <a:off x="10712877" y="2519523"/>
                <a:ext cx="4320" cy="32400"/>
              </p14:xfrm>
            </p:contentPart>
          </mc:Choice>
          <mc:Fallback xmlns="">
            <p:pic>
              <p:nvPicPr>
                <p:cNvPr id="112" name="Freihand 111">
                  <a:extLst>
                    <a:ext uri="{FF2B5EF4-FFF2-40B4-BE49-F238E27FC236}">
                      <a16:creationId xmlns:a16="http://schemas.microsoft.com/office/drawing/2014/main" id="{5657DCC3-8B1F-42FB-B3ED-7EAA7DE087DA}"/>
                    </a:ext>
                  </a:extLst>
                </p:cNvPr>
                <p:cNvPicPr/>
                <p:nvPr/>
              </p:nvPicPr>
              <p:blipFill>
                <a:blip r:embed="rId187"/>
                <a:stretch>
                  <a:fillRect/>
                </a:stretch>
              </p:blipFill>
              <p:spPr>
                <a:xfrm>
                  <a:off x="10708557" y="2515203"/>
                  <a:ext cx="12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5" name="Freihand 114">
                  <a:extLst>
                    <a:ext uri="{FF2B5EF4-FFF2-40B4-BE49-F238E27FC236}">
                      <a16:creationId xmlns:a16="http://schemas.microsoft.com/office/drawing/2014/main" id="{7F5A3EE4-5371-43E5-9364-8116B3483066}"/>
                    </a:ext>
                  </a:extLst>
                </p14:cNvPr>
                <p14:cNvContentPartPr/>
                <p14:nvPr/>
              </p14:nvContentPartPr>
              <p14:xfrm>
                <a:off x="10721517" y="2588283"/>
                <a:ext cx="401040" cy="262440"/>
              </p14:xfrm>
            </p:contentPart>
          </mc:Choice>
          <mc:Fallback xmlns="">
            <p:pic>
              <p:nvPicPr>
                <p:cNvPr id="115" name="Freihand 114">
                  <a:extLst>
                    <a:ext uri="{FF2B5EF4-FFF2-40B4-BE49-F238E27FC236}">
                      <a16:creationId xmlns:a16="http://schemas.microsoft.com/office/drawing/2014/main" id="{7F5A3EE4-5371-43E5-9364-8116B3483066}"/>
                    </a:ext>
                  </a:extLst>
                </p:cNvPr>
                <p:cNvPicPr/>
                <p:nvPr/>
              </p:nvPicPr>
              <p:blipFill>
                <a:blip r:embed="rId189"/>
                <a:stretch>
                  <a:fillRect/>
                </a:stretch>
              </p:blipFill>
              <p:spPr>
                <a:xfrm>
                  <a:off x="10717197" y="2583963"/>
                  <a:ext cx="409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6" name="Freihand 115">
                  <a:extLst>
                    <a:ext uri="{FF2B5EF4-FFF2-40B4-BE49-F238E27FC236}">
                      <a16:creationId xmlns:a16="http://schemas.microsoft.com/office/drawing/2014/main" id="{52516DA7-74CA-48A3-AD19-DC450F20E260}"/>
                    </a:ext>
                  </a:extLst>
                </p14:cNvPr>
                <p14:cNvContentPartPr/>
                <p14:nvPr/>
              </p14:nvContentPartPr>
              <p14:xfrm>
                <a:off x="11135877" y="2583603"/>
                <a:ext cx="73800" cy="90360"/>
              </p14:xfrm>
            </p:contentPart>
          </mc:Choice>
          <mc:Fallback xmlns="">
            <p:pic>
              <p:nvPicPr>
                <p:cNvPr id="116" name="Freihand 115">
                  <a:extLst>
                    <a:ext uri="{FF2B5EF4-FFF2-40B4-BE49-F238E27FC236}">
                      <a16:creationId xmlns:a16="http://schemas.microsoft.com/office/drawing/2014/main" id="{52516DA7-74CA-48A3-AD19-DC450F20E260}"/>
                    </a:ext>
                  </a:extLst>
                </p:cNvPr>
                <p:cNvPicPr/>
                <p:nvPr/>
              </p:nvPicPr>
              <p:blipFill>
                <a:blip r:embed="rId191"/>
                <a:stretch>
                  <a:fillRect/>
                </a:stretch>
              </p:blipFill>
              <p:spPr>
                <a:xfrm>
                  <a:off x="11131557" y="2579283"/>
                  <a:ext cx="82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Freihand 116">
                  <a:extLst>
                    <a:ext uri="{FF2B5EF4-FFF2-40B4-BE49-F238E27FC236}">
                      <a16:creationId xmlns:a16="http://schemas.microsoft.com/office/drawing/2014/main" id="{3AF07814-7529-4BC2-AE33-7C41C158E426}"/>
                    </a:ext>
                  </a:extLst>
                </p14:cNvPr>
                <p14:cNvContentPartPr/>
                <p14:nvPr/>
              </p14:nvContentPartPr>
              <p14:xfrm>
                <a:off x="11234517" y="2586843"/>
                <a:ext cx="91800" cy="90000"/>
              </p14:xfrm>
            </p:contentPart>
          </mc:Choice>
          <mc:Fallback xmlns="">
            <p:pic>
              <p:nvPicPr>
                <p:cNvPr id="117" name="Freihand 116">
                  <a:extLst>
                    <a:ext uri="{FF2B5EF4-FFF2-40B4-BE49-F238E27FC236}">
                      <a16:creationId xmlns:a16="http://schemas.microsoft.com/office/drawing/2014/main" id="{3AF07814-7529-4BC2-AE33-7C41C158E426}"/>
                    </a:ext>
                  </a:extLst>
                </p:cNvPr>
                <p:cNvPicPr/>
                <p:nvPr/>
              </p:nvPicPr>
              <p:blipFill>
                <a:blip r:embed="rId193"/>
                <a:stretch>
                  <a:fillRect/>
                </a:stretch>
              </p:blipFill>
              <p:spPr>
                <a:xfrm>
                  <a:off x="11230197" y="2582523"/>
                  <a:ext cx="100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Freihand 117">
                  <a:extLst>
                    <a:ext uri="{FF2B5EF4-FFF2-40B4-BE49-F238E27FC236}">
                      <a16:creationId xmlns:a16="http://schemas.microsoft.com/office/drawing/2014/main" id="{050C9D32-D54B-49B4-AC51-F72A02635314}"/>
                    </a:ext>
                  </a:extLst>
                </p14:cNvPr>
                <p14:cNvContentPartPr/>
                <p14:nvPr/>
              </p14:nvContentPartPr>
              <p14:xfrm>
                <a:off x="11301477" y="2514483"/>
                <a:ext cx="472320" cy="166680"/>
              </p14:xfrm>
            </p:contentPart>
          </mc:Choice>
          <mc:Fallback xmlns="">
            <p:pic>
              <p:nvPicPr>
                <p:cNvPr id="118" name="Freihand 117">
                  <a:extLst>
                    <a:ext uri="{FF2B5EF4-FFF2-40B4-BE49-F238E27FC236}">
                      <a16:creationId xmlns:a16="http://schemas.microsoft.com/office/drawing/2014/main" id="{050C9D32-D54B-49B4-AC51-F72A02635314}"/>
                    </a:ext>
                  </a:extLst>
                </p:cNvPr>
                <p:cNvPicPr/>
                <p:nvPr/>
              </p:nvPicPr>
              <p:blipFill>
                <a:blip r:embed="rId195"/>
                <a:stretch>
                  <a:fillRect/>
                </a:stretch>
              </p:blipFill>
              <p:spPr>
                <a:xfrm>
                  <a:off x="11297157" y="2510163"/>
                  <a:ext cx="48096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6">
            <p14:nvContentPartPr>
              <p14:cNvPr id="120" name="Freihand 119">
                <a:extLst>
                  <a:ext uri="{FF2B5EF4-FFF2-40B4-BE49-F238E27FC236}">
                    <a16:creationId xmlns:a16="http://schemas.microsoft.com/office/drawing/2014/main" id="{51CC5180-539C-49D0-B703-7775322345B2}"/>
                  </a:ext>
                </a:extLst>
              </p14:cNvPr>
              <p14:cNvContentPartPr/>
              <p14:nvPr/>
            </p14:nvContentPartPr>
            <p14:xfrm>
              <a:off x="7826037" y="1285083"/>
              <a:ext cx="535680" cy="2076120"/>
            </p14:xfrm>
          </p:contentPart>
        </mc:Choice>
        <mc:Fallback xmlns="">
          <p:pic>
            <p:nvPicPr>
              <p:cNvPr id="120" name="Freihand 119">
                <a:extLst>
                  <a:ext uri="{FF2B5EF4-FFF2-40B4-BE49-F238E27FC236}">
                    <a16:creationId xmlns:a16="http://schemas.microsoft.com/office/drawing/2014/main" id="{51CC5180-539C-49D0-B703-7775322345B2}"/>
                  </a:ext>
                </a:extLst>
              </p:cNvPr>
              <p:cNvPicPr/>
              <p:nvPr/>
            </p:nvPicPr>
            <p:blipFill>
              <a:blip r:embed="rId197"/>
              <a:stretch>
                <a:fillRect/>
              </a:stretch>
            </p:blipFill>
            <p:spPr>
              <a:xfrm>
                <a:off x="7821717" y="1280763"/>
                <a:ext cx="544320" cy="2084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1" name="Freihand 120">
                <a:extLst>
                  <a:ext uri="{FF2B5EF4-FFF2-40B4-BE49-F238E27FC236}">
                    <a16:creationId xmlns:a16="http://schemas.microsoft.com/office/drawing/2014/main" id="{90483433-828A-46C0-A62F-102F18EA9FFC}"/>
                  </a:ext>
                </a:extLst>
              </p14:cNvPr>
              <p14:cNvContentPartPr/>
              <p14:nvPr/>
            </p14:nvContentPartPr>
            <p14:xfrm>
              <a:off x="7775277" y="1574883"/>
              <a:ext cx="451440" cy="84960"/>
            </p14:xfrm>
          </p:contentPart>
        </mc:Choice>
        <mc:Fallback xmlns="">
          <p:pic>
            <p:nvPicPr>
              <p:cNvPr id="121" name="Freihand 120">
                <a:extLst>
                  <a:ext uri="{FF2B5EF4-FFF2-40B4-BE49-F238E27FC236}">
                    <a16:creationId xmlns:a16="http://schemas.microsoft.com/office/drawing/2014/main" id="{90483433-828A-46C0-A62F-102F18EA9FFC}"/>
                  </a:ext>
                </a:extLst>
              </p:cNvPr>
              <p:cNvPicPr/>
              <p:nvPr/>
            </p:nvPicPr>
            <p:blipFill>
              <a:blip r:embed="rId199"/>
              <a:stretch>
                <a:fillRect/>
              </a:stretch>
            </p:blipFill>
            <p:spPr>
              <a:xfrm>
                <a:off x="7770957" y="1570563"/>
                <a:ext cx="460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2" name="Freihand 121">
                <a:extLst>
                  <a:ext uri="{FF2B5EF4-FFF2-40B4-BE49-F238E27FC236}">
                    <a16:creationId xmlns:a16="http://schemas.microsoft.com/office/drawing/2014/main" id="{4B0AC8C6-80D0-40DB-A953-CAA5630B2AB7}"/>
                  </a:ext>
                </a:extLst>
              </p14:cNvPr>
              <p14:cNvContentPartPr/>
              <p14:nvPr/>
            </p14:nvContentPartPr>
            <p14:xfrm>
              <a:off x="7890837" y="2952963"/>
              <a:ext cx="437760" cy="306000"/>
            </p14:xfrm>
          </p:contentPart>
        </mc:Choice>
        <mc:Fallback xmlns="">
          <p:pic>
            <p:nvPicPr>
              <p:cNvPr id="122" name="Freihand 121">
                <a:extLst>
                  <a:ext uri="{FF2B5EF4-FFF2-40B4-BE49-F238E27FC236}">
                    <a16:creationId xmlns:a16="http://schemas.microsoft.com/office/drawing/2014/main" id="{4B0AC8C6-80D0-40DB-A953-CAA5630B2AB7}"/>
                  </a:ext>
                </a:extLst>
              </p:cNvPr>
              <p:cNvPicPr/>
              <p:nvPr/>
            </p:nvPicPr>
            <p:blipFill>
              <a:blip r:embed="rId201"/>
              <a:stretch>
                <a:fillRect/>
              </a:stretch>
            </p:blipFill>
            <p:spPr>
              <a:xfrm>
                <a:off x="7886517" y="2948643"/>
                <a:ext cx="446400" cy="314640"/>
              </a:xfrm>
              <a:prstGeom prst="rect">
                <a:avLst/>
              </a:prstGeom>
            </p:spPr>
          </p:pic>
        </mc:Fallback>
      </mc:AlternateContent>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3029</Words>
  <Application>Microsoft Office PowerPoint</Application>
  <PresentationFormat>Breitbild</PresentationFormat>
  <Paragraphs>516</Paragraphs>
  <Slides>53</Slides>
  <Notes>52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53</vt:i4>
      </vt:variant>
    </vt:vector>
  </HeadingPairs>
  <TitlesOfParts>
    <vt:vector size="64" baseType="lpstr">
      <vt:lpstr>Arial</vt:lpstr>
      <vt:lpstr>Calibri</vt:lpstr>
      <vt:lpstr>Calibri Light</vt:lpstr>
      <vt:lpstr>Cambria Math</vt:lpstr>
      <vt:lpstr>Sparkasse Rg</vt:lpstr>
      <vt:lpstr>Symbol</vt:lpstr>
      <vt:lpstr>Times New Roman</vt:lpstr>
      <vt:lpstr>Wingdings</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180</cp:revision>
  <cp:lastPrinted>2022-03-02T20:18:27Z</cp:lastPrinted>
  <dcterms:created xsi:type="dcterms:W3CDTF">2022-03-01T20:52:11Z</dcterms:created>
  <dcterms:modified xsi:type="dcterms:W3CDTF">2023-10-19T07:44:51Z</dcterms:modified>
</cp:coreProperties>
</file>